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43" r:id="rId2"/>
    <p:sldId id="527" r:id="rId3"/>
    <p:sldId id="409" r:id="rId4"/>
    <p:sldId id="529" r:id="rId5"/>
    <p:sldId id="386" r:id="rId6"/>
    <p:sldId id="528" r:id="rId7"/>
    <p:sldId id="530" r:id="rId8"/>
    <p:sldId id="531" r:id="rId9"/>
    <p:sldId id="501" r:id="rId10"/>
    <p:sldId id="502" r:id="rId11"/>
    <p:sldId id="532" r:id="rId12"/>
    <p:sldId id="505" r:id="rId13"/>
    <p:sldId id="533" r:id="rId14"/>
    <p:sldId id="534" r:id="rId15"/>
    <p:sldId id="504" r:id="rId16"/>
    <p:sldId id="535" r:id="rId17"/>
    <p:sldId id="536" r:id="rId18"/>
    <p:sldId id="543" r:id="rId19"/>
    <p:sldId id="544" r:id="rId20"/>
    <p:sldId id="545" r:id="rId21"/>
    <p:sldId id="508" r:id="rId22"/>
    <p:sldId id="537" r:id="rId23"/>
    <p:sldId id="538" r:id="rId24"/>
    <p:sldId id="539" r:id="rId25"/>
    <p:sldId id="540" r:id="rId26"/>
    <p:sldId id="510" r:id="rId27"/>
    <p:sldId id="515" r:id="rId28"/>
    <p:sldId id="518" r:id="rId29"/>
    <p:sldId id="541" r:id="rId30"/>
    <p:sldId id="522" r:id="rId31"/>
    <p:sldId id="542" r:id="rId32"/>
    <p:sldId id="486" r:id="rId33"/>
    <p:sldId id="44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9CAD4-F848-4F5F-BA39-4BEC6F2230E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A5495-9DF7-4B4E-95FD-662E46660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3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0F417-6028-4DAF-8AE1-2BFE99B56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B396182-25F5-4FC1-B293-EC717F013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FBD470-08A1-422E-BD7F-B7F3DAD0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D922D2-8F7E-488A-8CB9-EE76B3CC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ECA309-CF13-43AB-9B5B-8A67DCCF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03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842E9-17B8-4C65-A7EB-DC8353CF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6F05FB3-95C2-40E2-BC36-E80BFC1F3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A903F6-1B81-4DDB-8A90-1A8BB4698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3AD13F-521B-42A1-9A88-C82CD63EE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3E4576-C84D-4D07-A7EC-C0CE2804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9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7B52C5A-8D65-4961-8AF6-2DED069E1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0344CB-4520-4273-9BA7-94CC0A710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60E3DA-78A2-4E19-8309-AF8AF23C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246859-4345-4238-9AC6-C494ABC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7C00B9-47E5-48DE-91BA-00F8EEBB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3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D0521-D1A3-4FF9-BCB7-5F182FB0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D5181F-27E8-49AD-8CC3-5F879B06C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D9CCC8-0EDF-4684-9B4C-D39DE8EDE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0232A4-4B63-41D7-B12A-E35A181D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21519F-5BDC-492B-A92D-7EB590275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5B9201-4614-4956-A50D-256333A3A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4C64A4-04F4-4CA1-A603-D4A892285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88A211-CF3A-4A36-9F72-07B1D9A6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586ED-2339-4943-9B6C-13BB42AC4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62B985-B196-4ACD-A07B-B2918AF7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3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7CB8D-389D-4951-95D2-079F0B3A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209869-9C33-4115-AB30-DCDB25D01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9CB6B7-64E6-4451-9AE4-0F5A9F81C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072BC6-AA28-4EC3-859E-9A0ED184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662D31-648B-4899-9421-0C7682E8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41DCD5-EA2D-4035-AF10-B771782E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98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1EEC8-85AA-43BB-A0B0-EF0438F9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37886E-21D4-4C1E-9ECC-9C094C01F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153367-A8F1-4553-B298-0C236B6E5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D62E93-2C66-4865-9D6C-7AF59FCF8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5B8D0D7-CA17-4BFF-9360-2F3BE39A4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A420787-9D0E-4DE3-966B-0D0B1EF6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49C6306-6CD8-4AC4-B84D-F8873C58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53D5E9-585B-4CDB-AB99-E82E1A94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7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C1F490-3901-43CC-B2F0-2FC13186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90C68EC-9009-411B-938A-BED20279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35F0CE-C32D-4505-977C-49FA2829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D4210A-5ECB-41E3-99DA-1A29C8F06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0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DFB5A6-6D53-4293-8FA9-F3189788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28C84B3-C043-4F16-9E18-86FD6CB6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0B74D7-BB7A-4C84-8435-49384E0E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0CC976-C1B5-4BE8-BB81-DCA43903A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547DBD-138C-4D0C-81E6-82F9CEBE4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9DE139-1C90-4C7D-8074-307268358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EFE0FF-6F8A-44A5-839D-44C2277D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D71A2A-429D-4A9A-BEB5-7EAA78D0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EF4C6F-8A57-4379-9B7E-9877F281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3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5F50D-7EB8-48D0-A08F-1AFCA8C2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DBC5992-8099-4FE7-A968-9A5C11296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4FA93D-1860-419D-8A2A-B97E6A3F2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66F9CD-981F-4421-88EC-ED698002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821C2-03AE-46F4-9D54-8D97B1C9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5768C8-0D50-4B4C-A892-2D19E42C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9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FA3D0D1-D1E2-4F74-985A-941BE45D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8493ED-2F20-422F-AB24-F9BF51E54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87FAB1-B243-4F5B-BED9-C4296E56E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F7626A-5850-4F54-B270-E97BB190A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E4D9F7-9DFA-4552-8E00-A7F4E9554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8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7">
            <a:extLst>
              <a:ext uri="{FF2B5EF4-FFF2-40B4-BE49-F238E27FC236}">
                <a16:creationId xmlns:a16="http://schemas.microsoft.com/office/drawing/2014/main" xmlns="" id="{FCA271B5-0375-4EFC-A7C9-A3CD46C67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46422"/>
            <a:ext cx="12192000" cy="1228536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xmlns="" id="{D072D594-C8DC-4997-ACFF-8315A5D83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42" y="-24567"/>
            <a:ext cx="11562804" cy="5934890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xmlns="" id="{18698C1E-13C4-462E-A19B-E3AFB9DCA4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237" y="5025634"/>
            <a:ext cx="921307" cy="1124713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xmlns="" id="{34DDBEAD-55DE-4AC1-A972-64EB7A9631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341" y="4746926"/>
            <a:ext cx="1421741" cy="1442406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xmlns="" id="{72C74B01-3689-4BE3-AB7D-05A971399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0546" y="2850496"/>
            <a:ext cx="7772399" cy="57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500" b="1" dirty="0">
                <a:solidFill>
                  <a:schemeClr val="bg1"/>
                </a:solidFill>
              </a:rPr>
              <a:t>HOẠT ĐỘNG TRẢI NGHIỆM, H</a:t>
            </a:r>
            <a:r>
              <a:rPr lang="vi-VN" altLang="en-US" sz="2500" b="1" dirty="0">
                <a:solidFill>
                  <a:schemeClr val="bg1"/>
                </a:solidFill>
              </a:rPr>
              <a:t>ƯỚNG</a:t>
            </a:r>
            <a:r>
              <a:rPr lang="en-US" altLang="en-US" sz="2500" b="1" dirty="0">
                <a:solidFill>
                  <a:schemeClr val="bg1"/>
                </a:solidFill>
              </a:rPr>
              <a:t> NGHIỆP </a:t>
            </a:r>
            <a:r>
              <a:rPr lang="en-US" altLang="en-US" sz="2500" b="1" dirty="0" smtClean="0">
                <a:solidFill>
                  <a:schemeClr val="bg1"/>
                </a:solidFill>
              </a:rPr>
              <a:t>9</a:t>
            </a:r>
            <a:endParaRPr lang="en-US" altLang="en-US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74840"/>
      </p:ext>
    </p:extLst>
  </p:cSld>
  <p:clrMapOvr>
    <a:masterClrMapping/>
  </p:clrMapOvr>
  <p:transition spd="slow" advClick="0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4851;p56">
            <a:extLst>
              <a:ext uri="{FF2B5EF4-FFF2-40B4-BE49-F238E27FC236}">
                <a16:creationId xmlns:a16="http://schemas.microsoft.com/office/drawing/2014/main" xmlns="" id="{D13E6144-05E8-417B-B8C4-CBD5E91CEB34}"/>
              </a:ext>
            </a:extLst>
          </p:cNvPr>
          <p:cNvSpPr txBox="1">
            <a:spLocks/>
          </p:cNvSpPr>
          <p:nvPr/>
        </p:nvSpPr>
        <p:spPr>
          <a:xfrm>
            <a:off x="1717864" y="1466193"/>
            <a:ext cx="4857725" cy="144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Theo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có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những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cách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nào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để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tạo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bầu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khí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vui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yêu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thương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grpSp>
        <p:nvGrpSpPr>
          <p:cNvPr id="148" name="Google Shape;4852;p56">
            <a:extLst>
              <a:ext uri="{FF2B5EF4-FFF2-40B4-BE49-F238E27FC236}">
                <a16:creationId xmlns:a16="http://schemas.microsoft.com/office/drawing/2014/main" xmlns="" id="{1A9B18AA-D0AD-41FA-9DC3-E8629EF5689F}"/>
              </a:ext>
            </a:extLst>
          </p:cNvPr>
          <p:cNvGrpSpPr/>
          <p:nvPr/>
        </p:nvGrpSpPr>
        <p:grpSpPr>
          <a:xfrm>
            <a:off x="7381875" y="1657350"/>
            <a:ext cx="3305176" cy="3020875"/>
            <a:chOff x="5022780" y="1323602"/>
            <a:chExt cx="3432984" cy="2611673"/>
          </a:xfrm>
        </p:grpSpPr>
        <p:sp>
          <p:nvSpPr>
            <p:cNvPr id="149" name="Google Shape;4853;p56">
              <a:extLst>
                <a:ext uri="{FF2B5EF4-FFF2-40B4-BE49-F238E27FC236}">
                  <a16:creationId xmlns:a16="http://schemas.microsoft.com/office/drawing/2014/main" xmlns="" id="{6162DC2D-6D9E-49F2-85D6-DEA1E661B456}"/>
                </a:ext>
              </a:extLst>
            </p:cNvPr>
            <p:cNvSpPr/>
            <p:nvPr/>
          </p:nvSpPr>
          <p:spPr>
            <a:xfrm>
              <a:off x="6028325" y="3722275"/>
              <a:ext cx="1479000" cy="213000"/>
            </a:xfrm>
            <a:prstGeom prst="ellipse">
              <a:avLst/>
            </a:pr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0" name="Google Shape;4854;p56">
              <a:extLst>
                <a:ext uri="{FF2B5EF4-FFF2-40B4-BE49-F238E27FC236}">
                  <a16:creationId xmlns:a16="http://schemas.microsoft.com/office/drawing/2014/main" xmlns="" id="{DD819F5B-FE40-42B0-BB9C-F16FE1F4F6E6}"/>
                </a:ext>
              </a:extLst>
            </p:cNvPr>
            <p:cNvGrpSpPr/>
            <p:nvPr/>
          </p:nvGrpSpPr>
          <p:grpSpPr>
            <a:xfrm>
              <a:off x="5022780" y="1323602"/>
              <a:ext cx="3432984" cy="2496295"/>
              <a:chOff x="331763" y="414153"/>
              <a:chExt cx="6903246" cy="5019697"/>
            </a:xfrm>
          </p:grpSpPr>
          <p:sp>
            <p:nvSpPr>
              <p:cNvPr id="151" name="Google Shape;4855;p56">
                <a:extLst>
                  <a:ext uri="{FF2B5EF4-FFF2-40B4-BE49-F238E27FC236}">
                    <a16:creationId xmlns:a16="http://schemas.microsoft.com/office/drawing/2014/main" xmlns="" id="{A797D331-07C4-4562-B299-988A210D8B63}"/>
                  </a:ext>
                </a:extLst>
              </p:cNvPr>
              <p:cNvSpPr/>
              <p:nvPr/>
            </p:nvSpPr>
            <p:spPr>
              <a:xfrm>
                <a:off x="2953125" y="4725150"/>
                <a:ext cx="1660725" cy="708700"/>
              </a:xfrm>
              <a:custGeom>
                <a:avLst/>
                <a:gdLst/>
                <a:ahLst/>
                <a:cxnLst/>
                <a:rect l="l" t="t" r="r" b="b"/>
                <a:pathLst>
                  <a:path w="66429" h="28348" extrusionOk="0">
                    <a:moveTo>
                      <a:pt x="6889" y="1"/>
                    </a:moveTo>
                    <a:lnTo>
                      <a:pt x="1" y="28347"/>
                    </a:lnTo>
                    <a:lnTo>
                      <a:pt x="66429" y="28347"/>
                    </a:lnTo>
                    <a:lnTo>
                      <a:pt x="59475" y="1"/>
                    </a:lnTo>
                    <a:lnTo>
                      <a:pt x="33182" y="464"/>
                    </a:lnTo>
                    <a:lnTo>
                      <a:pt x="6889" y="1"/>
                    </a:lnTo>
                    <a:close/>
                  </a:path>
                </a:pathLst>
              </a:custGeom>
              <a:solidFill>
                <a:srgbClr val="FF3F9C"/>
              </a:solidFill>
              <a:ln w="19050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856;p56">
                <a:extLst>
                  <a:ext uri="{FF2B5EF4-FFF2-40B4-BE49-F238E27FC236}">
                    <a16:creationId xmlns:a16="http://schemas.microsoft.com/office/drawing/2014/main" xmlns="" id="{D94F609D-826C-46CF-9094-25E9F0BCB64D}"/>
                  </a:ext>
                </a:extLst>
              </p:cNvPr>
              <p:cNvSpPr/>
              <p:nvPr/>
            </p:nvSpPr>
            <p:spPr>
              <a:xfrm>
                <a:off x="331763" y="414153"/>
                <a:ext cx="6903246" cy="4353879"/>
              </a:xfrm>
              <a:custGeom>
                <a:avLst/>
                <a:gdLst/>
                <a:ahLst/>
                <a:cxnLst/>
                <a:rect l="l" t="t" r="r" b="b"/>
                <a:pathLst>
                  <a:path w="248162" h="181204" extrusionOk="0">
                    <a:moveTo>
                      <a:pt x="4636" y="0"/>
                    </a:moveTo>
                    <a:cubicBezTo>
                      <a:pt x="2053" y="0"/>
                      <a:pt x="0" y="2053"/>
                      <a:pt x="0" y="4636"/>
                    </a:cubicBezTo>
                    <a:lnTo>
                      <a:pt x="0" y="176634"/>
                    </a:lnTo>
                    <a:cubicBezTo>
                      <a:pt x="0" y="179151"/>
                      <a:pt x="2053" y="181204"/>
                      <a:pt x="4636" y="181204"/>
                    </a:cubicBezTo>
                    <a:lnTo>
                      <a:pt x="243526" y="181204"/>
                    </a:lnTo>
                    <a:cubicBezTo>
                      <a:pt x="246109" y="181204"/>
                      <a:pt x="248162" y="179151"/>
                      <a:pt x="248162" y="176634"/>
                    </a:cubicBezTo>
                    <a:lnTo>
                      <a:pt x="248162" y="4636"/>
                    </a:lnTo>
                    <a:cubicBezTo>
                      <a:pt x="248162" y="2053"/>
                      <a:pt x="246109" y="0"/>
                      <a:pt x="243526" y="0"/>
                    </a:cubicBezTo>
                    <a:close/>
                  </a:path>
                </a:pathLst>
              </a:custGeom>
              <a:solidFill>
                <a:srgbClr val="9373DB"/>
              </a:solidFill>
              <a:ln w="2857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857;p56">
                <a:extLst>
                  <a:ext uri="{FF2B5EF4-FFF2-40B4-BE49-F238E27FC236}">
                    <a16:creationId xmlns:a16="http://schemas.microsoft.com/office/drawing/2014/main" xmlns="" id="{49A696A0-FFC3-49B4-A0C4-BF055A49B93F}"/>
                  </a:ext>
                </a:extLst>
              </p:cNvPr>
              <p:cNvSpPr/>
              <p:nvPr/>
            </p:nvSpPr>
            <p:spPr>
              <a:xfrm>
                <a:off x="2772650" y="5206975"/>
                <a:ext cx="2020025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80801" h="9075" extrusionOk="0">
                    <a:moveTo>
                      <a:pt x="4571" y="1"/>
                    </a:moveTo>
                    <a:cubicBezTo>
                      <a:pt x="2054" y="1"/>
                      <a:pt x="1" y="2054"/>
                      <a:pt x="1" y="4570"/>
                    </a:cubicBezTo>
                    <a:cubicBezTo>
                      <a:pt x="1" y="7021"/>
                      <a:pt x="2054" y="9074"/>
                      <a:pt x="4571" y="9074"/>
                    </a:cubicBezTo>
                    <a:lnTo>
                      <a:pt x="76297" y="9074"/>
                    </a:lnTo>
                    <a:cubicBezTo>
                      <a:pt x="78814" y="9074"/>
                      <a:pt x="80801" y="7021"/>
                      <a:pt x="80801" y="4570"/>
                    </a:cubicBezTo>
                    <a:cubicBezTo>
                      <a:pt x="80801" y="2054"/>
                      <a:pt x="78814" y="1"/>
                      <a:pt x="76297" y="1"/>
                    </a:cubicBezTo>
                    <a:close/>
                  </a:path>
                </a:pathLst>
              </a:custGeom>
              <a:solidFill>
                <a:srgbClr val="9373DB"/>
              </a:solidFill>
              <a:ln w="19050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6" name="Google Shape;6661;p75">
            <a:extLst>
              <a:ext uri="{FF2B5EF4-FFF2-40B4-BE49-F238E27FC236}">
                <a16:creationId xmlns:a16="http://schemas.microsoft.com/office/drawing/2014/main" xmlns="" id="{3A5AB3D6-6C7D-44D3-A5EE-720F3C456720}"/>
              </a:ext>
            </a:extLst>
          </p:cNvPr>
          <p:cNvGrpSpPr/>
          <p:nvPr/>
        </p:nvGrpSpPr>
        <p:grpSpPr>
          <a:xfrm>
            <a:off x="552151" y="1568745"/>
            <a:ext cx="840375" cy="978976"/>
            <a:chOff x="3293475" y="2221425"/>
            <a:chExt cx="282325" cy="334800"/>
          </a:xfrm>
        </p:grpSpPr>
        <p:sp>
          <p:nvSpPr>
            <p:cNvPr id="197" name="Google Shape;6662;p75">
              <a:extLst>
                <a:ext uri="{FF2B5EF4-FFF2-40B4-BE49-F238E27FC236}">
                  <a16:creationId xmlns:a16="http://schemas.microsoft.com/office/drawing/2014/main" xmlns="" id="{BC4ECC63-DD8E-48F9-B5AD-D15F9384472F}"/>
                </a:ext>
              </a:extLst>
            </p:cNvPr>
            <p:cNvSpPr/>
            <p:nvPr/>
          </p:nvSpPr>
          <p:spPr>
            <a:xfrm>
              <a:off x="3327325" y="2374225"/>
              <a:ext cx="215825" cy="177350"/>
            </a:xfrm>
            <a:custGeom>
              <a:avLst/>
              <a:gdLst/>
              <a:ahLst/>
              <a:cxnLst/>
              <a:rect l="l" t="t" r="r" b="b"/>
              <a:pathLst>
                <a:path w="8633" h="7094" extrusionOk="0">
                  <a:moveTo>
                    <a:pt x="0" y="1"/>
                  </a:moveTo>
                  <a:lnTo>
                    <a:pt x="0" y="7093"/>
                  </a:lnTo>
                  <a:lnTo>
                    <a:pt x="8632" y="7093"/>
                  </a:lnTo>
                  <a:lnTo>
                    <a:pt x="86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663;p75">
              <a:extLst>
                <a:ext uri="{FF2B5EF4-FFF2-40B4-BE49-F238E27FC236}">
                  <a16:creationId xmlns:a16="http://schemas.microsoft.com/office/drawing/2014/main" xmlns="" id="{2BC971E8-1C16-4BF7-8BF6-274126027623}"/>
                </a:ext>
              </a:extLst>
            </p:cNvPr>
            <p:cNvSpPr/>
            <p:nvPr/>
          </p:nvSpPr>
          <p:spPr>
            <a:xfrm>
              <a:off x="3523300" y="2374225"/>
              <a:ext cx="19850" cy="177350"/>
            </a:xfrm>
            <a:custGeom>
              <a:avLst/>
              <a:gdLst/>
              <a:ahLst/>
              <a:cxnLst/>
              <a:rect l="l" t="t" r="r" b="b"/>
              <a:pathLst>
                <a:path w="794" h="7094" extrusionOk="0">
                  <a:moveTo>
                    <a:pt x="0" y="1"/>
                  </a:moveTo>
                  <a:lnTo>
                    <a:pt x="0" y="7093"/>
                  </a:lnTo>
                  <a:lnTo>
                    <a:pt x="793" y="7093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664;p75">
              <a:extLst>
                <a:ext uri="{FF2B5EF4-FFF2-40B4-BE49-F238E27FC236}">
                  <a16:creationId xmlns:a16="http://schemas.microsoft.com/office/drawing/2014/main" xmlns="" id="{1ADA1C2A-34DB-49C4-BCD2-ADD68A891078}"/>
                </a:ext>
              </a:extLst>
            </p:cNvPr>
            <p:cNvSpPr/>
            <p:nvPr/>
          </p:nvSpPr>
          <p:spPr>
            <a:xfrm>
              <a:off x="3335475" y="2226075"/>
              <a:ext cx="95675" cy="101525"/>
            </a:xfrm>
            <a:custGeom>
              <a:avLst/>
              <a:gdLst/>
              <a:ahLst/>
              <a:cxnLst/>
              <a:rect l="l" t="t" r="r" b="b"/>
              <a:pathLst>
                <a:path w="3827" h="4061" extrusionOk="0">
                  <a:moveTo>
                    <a:pt x="1447" y="1"/>
                  </a:moveTo>
                  <a:lnTo>
                    <a:pt x="1307" y="48"/>
                  </a:lnTo>
                  <a:lnTo>
                    <a:pt x="94" y="1074"/>
                  </a:lnTo>
                  <a:lnTo>
                    <a:pt x="1" y="1214"/>
                  </a:lnTo>
                  <a:lnTo>
                    <a:pt x="1" y="1354"/>
                  </a:lnTo>
                  <a:lnTo>
                    <a:pt x="47" y="1494"/>
                  </a:lnTo>
                  <a:lnTo>
                    <a:pt x="141" y="1587"/>
                  </a:lnTo>
                  <a:lnTo>
                    <a:pt x="3174" y="4060"/>
                  </a:lnTo>
                  <a:lnTo>
                    <a:pt x="3827" y="3640"/>
                  </a:lnTo>
                  <a:lnTo>
                    <a:pt x="1820" y="141"/>
                  </a:lnTo>
                  <a:lnTo>
                    <a:pt x="1727" y="48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665;p75">
              <a:extLst>
                <a:ext uri="{FF2B5EF4-FFF2-40B4-BE49-F238E27FC236}">
                  <a16:creationId xmlns:a16="http://schemas.microsoft.com/office/drawing/2014/main" xmlns="" id="{8DED145B-69B9-4447-8D45-F1C51E2C75F6}"/>
                </a:ext>
              </a:extLst>
            </p:cNvPr>
            <p:cNvSpPr/>
            <p:nvPr/>
          </p:nvSpPr>
          <p:spPr>
            <a:xfrm>
              <a:off x="3363475" y="2226075"/>
              <a:ext cx="67675" cy="101525"/>
            </a:xfrm>
            <a:custGeom>
              <a:avLst/>
              <a:gdLst/>
              <a:ahLst/>
              <a:cxnLst/>
              <a:rect l="l" t="t" r="r" b="b"/>
              <a:pathLst>
                <a:path w="2707" h="4061" extrusionOk="0">
                  <a:moveTo>
                    <a:pt x="327" y="1"/>
                  </a:moveTo>
                  <a:lnTo>
                    <a:pt x="187" y="48"/>
                  </a:lnTo>
                  <a:lnTo>
                    <a:pt x="1" y="234"/>
                  </a:lnTo>
                  <a:lnTo>
                    <a:pt x="1914" y="3640"/>
                  </a:lnTo>
                  <a:lnTo>
                    <a:pt x="1727" y="3780"/>
                  </a:lnTo>
                  <a:lnTo>
                    <a:pt x="2054" y="4060"/>
                  </a:lnTo>
                  <a:lnTo>
                    <a:pt x="2707" y="3640"/>
                  </a:lnTo>
                  <a:lnTo>
                    <a:pt x="700" y="141"/>
                  </a:lnTo>
                  <a:lnTo>
                    <a:pt x="607" y="48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6666;p75">
              <a:extLst>
                <a:ext uri="{FF2B5EF4-FFF2-40B4-BE49-F238E27FC236}">
                  <a16:creationId xmlns:a16="http://schemas.microsoft.com/office/drawing/2014/main" xmlns="" id="{1926986C-F1B1-4672-9FC3-74DEB35B60D8}"/>
                </a:ext>
              </a:extLst>
            </p:cNvPr>
            <p:cNvSpPr/>
            <p:nvPr/>
          </p:nvSpPr>
          <p:spPr>
            <a:xfrm>
              <a:off x="3439300" y="2226075"/>
              <a:ext cx="95675" cy="101525"/>
            </a:xfrm>
            <a:custGeom>
              <a:avLst/>
              <a:gdLst/>
              <a:ahLst/>
              <a:cxnLst/>
              <a:rect l="l" t="t" r="r" b="b"/>
              <a:pathLst>
                <a:path w="3827" h="4061" extrusionOk="0">
                  <a:moveTo>
                    <a:pt x="2194" y="1"/>
                  </a:moveTo>
                  <a:lnTo>
                    <a:pt x="2100" y="48"/>
                  </a:lnTo>
                  <a:lnTo>
                    <a:pt x="1960" y="141"/>
                  </a:lnTo>
                  <a:lnTo>
                    <a:pt x="0" y="3640"/>
                  </a:lnTo>
                  <a:lnTo>
                    <a:pt x="607" y="4060"/>
                  </a:lnTo>
                  <a:lnTo>
                    <a:pt x="3687" y="1587"/>
                  </a:lnTo>
                  <a:lnTo>
                    <a:pt x="3780" y="1494"/>
                  </a:lnTo>
                  <a:lnTo>
                    <a:pt x="3827" y="1354"/>
                  </a:lnTo>
                  <a:lnTo>
                    <a:pt x="3780" y="1214"/>
                  </a:lnTo>
                  <a:lnTo>
                    <a:pt x="3687" y="1074"/>
                  </a:lnTo>
                  <a:lnTo>
                    <a:pt x="2474" y="48"/>
                  </a:lnTo>
                  <a:lnTo>
                    <a:pt x="23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667;p75">
              <a:extLst>
                <a:ext uri="{FF2B5EF4-FFF2-40B4-BE49-F238E27FC236}">
                  <a16:creationId xmlns:a16="http://schemas.microsoft.com/office/drawing/2014/main" xmlns="" id="{64C1A24C-31FF-484B-86D9-CB8B2A4924E2}"/>
                </a:ext>
              </a:extLst>
            </p:cNvPr>
            <p:cNvSpPr/>
            <p:nvPr/>
          </p:nvSpPr>
          <p:spPr>
            <a:xfrm>
              <a:off x="3443975" y="2226075"/>
              <a:ext cx="91000" cy="101525"/>
            </a:xfrm>
            <a:custGeom>
              <a:avLst/>
              <a:gdLst/>
              <a:ahLst/>
              <a:cxnLst/>
              <a:rect l="l" t="t" r="r" b="b"/>
              <a:pathLst>
                <a:path w="3640" h="4061" extrusionOk="0">
                  <a:moveTo>
                    <a:pt x="2007" y="1"/>
                  </a:moveTo>
                  <a:lnTo>
                    <a:pt x="1913" y="48"/>
                  </a:lnTo>
                  <a:lnTo>
                    <a:pt x="1773" y="141"/>
                  </a:lnTo>
                  <a:lnTo>
                    <a:pt x="1727" y="234"/>
                  </a:lnTo>
                  <a:lnTo>
                    <a:pt x="2706" y="1074"/>
                  </a:lnTo>
                  <a:lnTo>
                    <a:pt x="2800" y="1214"/>
                  </a:lnTo>
                  <a:lnTo>
                    <a:pt x="2846" y="1354"/>
                  </a:lnTo>
                  <a:lnTo>
                    <a:pt x="2800" y="1494"/>
                  </a:lnTo>
                  <a:lnTo>
                    <a:pt x="2706" y="1587"/>
                  </a:lnTo>
                  <a:lnTo>
                    <a:pt x="0" y="3780"/>
                  </a:lnTo>
                  <a:lnTo>
                    <a:pt x="420" y="4060"/>
                  </a:lnTo>
                  <a:lnTo>
                    <a:pt x="3500" y="1587"/>
                  </a:lnTo>
                  <a:lnTo>
                    <a:pt x="3593" y="1494"/>
                  </a:lnTo>
                  <a:lnTo>
                    <a:pt x="3640" y="1354"/>
                  </a:lnTo>
                  <a:lnTo>
                    <a:pt x="3593" y="1214"/>
                  </a:lnTo>
                  <a:lnTo>
                    <a:pt x="3500" y="1074"/>
                  </a:lnTo>
                  <a:lnTo>
                    <a:pt x="2287" y="48"/>
                  </a:lnTo>
                  <a:lnTo>
                    <a:pt x="219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6668;p75">
              <a:extLst>
                <a:ext uri="{FF2B5EF4-FFF2-40B4-BE49-F238E27FC236}">
                  <a16:creationId xmlns:a16="http://schemas.microsoft.com/office/drawing/2014/main" xmlns="" id="{B61308CC-53C2-49F8-B7DA-3D43AB1F95ED}"/>
                </a:ext>
              </a:extLst>
            </p:cNvPr>
            <p:cNvSpPr/>
            <p:nvPr/>
          </p:nvSpPr>
          <p:spPr>
            <a:xfrm>
              <a:off x="3298150" y="2314750"/>
              <a:ext cx="273000" cy="59500"/>
            </a:xfrm>
            <a:custGeom>
              <a:avLst/>
              <a:gdLst/>
              <a:ahLst/>
              <a:cxnLst/>
              <a:rect l="l" t="t" r="r" b="b"/>
              <a:pathLst>
                <a:path w="10920" h="2380" extrusionOk="0">
                  <a:moveTo>
                    <a:pt x="514" y="0"/>
                  </a:moveTo>
                  <a:lnTo>
                    <a:pt x="467" y="47"/>
                  </a:lnTo>
                  <a:lnTo>
                    <a:pt x="1" y="2286"/>
                  </a:lnTo>
                  <a:lnTo>
                    <a:pt x="47" y="2380"/>
                  </a:lnTo>
                  <a:lnTo>
                    <a:pt x="10919" y="2380"/>
                  </a:lnTo>
                  <a:lnTo>
                    <a:pt x="10919" y="2286"/>
                  </a:lnTo>
                  <a:lnTo>
                    <a:pt x="10499" y="47"/>
                  </a:lnTo>
                  <a:lnTo>
                    <a:pt x="104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669;p75">
              <a:extLst>
                <a:ext uri="{FF2B5EF4-FFF2-40B4-BE49-F238E27FC236}">
                  <a16:creationId xmlns:a16="http://schemas.microsoft.com/office/drawing/2014/main" xmlns="" id="{6A75D278-7135-43A0-A918-B225D814F91D}"/>
                </a:ext>
              </a:extLst>
            </p:cNvPr>
            <p:cNvSpPr/>
            <p:nvPr/>
          </p:nvSpPr>
          <p:spPr>
            <a:xfrm>
              <a:off x="3539625" y="2314750"/>
              <a:ext cx="31525" cy="59500"/>
            </a:xfrm>
            <a:custGeom>
              <a:avLst/>
              <a:gdLst/>
              <a:ahLst/>
              <a:cxnLst/>
              <a:rect l="l" t="t" r="r" b="b"/>
              <a:pathLst>
                <a:path w="1261" h="2380" extrusionOk="0">
                  <a:moveTo>
                    <a:pt x="0" y="0"/>
                  </a:moveTo>
                  <a:lnTo>
                    <a:pt x="47" y="47"/>
                  </a:lnTo>
                  <a:lnTo>
                    <a:pt x="467" y="2286"/>
                  </a:lnTo>
                  <a:lnTo>
                    <a:pt x="467" y="2380"/>
                  </a:lnTo>
                  <a:lnTo>
                    <a:pt x="1260" y="2380"/>
                  </a:lnTo>
                  <a:lnTo>
                    <a:pt x="1260" y="2286"/>
                  </a:lnTo>
                  <a:lnTo>
                    <a:pt x="840" y="47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670;p75">
              <a:extLst>
                <a:ext uri="{FF2B5EF4-FFF2-40B4-BE49-F238E27FC236}">
                  <a16:creationId xmlns:a16="http://schemas.microsoft.com/office/drawing/2014/main" xmlns="" id="{724E13AB-BF99-40AE-B8E1-2579AF24F03D}"/>
                </a:ext>
              </a:extLst>
            </p:cNvPr>
            <p:cNvSpPr/>
            <p:nvPr/>
          </p:nvSpPr>
          <p:spPr>
            <a:xfrm>
              <a:off x="3411300" y="2292575"/>
              <a:ext cx="46700" cy="22200"/>
            </a:xfrm>
            <a:custGeom>
              <a:avLst/>
              <a:gdLst/>
              <a:ahLst/>
              <a:cxnLst/>
              <a:rect l="l" t="t" r="r" b="b"/>
              <a:pathLst>
                <a:path w="1868" h="888" extrusionOk="0">
                  <a:moveTo>
                    <a:pt x="934" y="1"/>
                  </a:moveTo>
                  <a:lnTo>
                    <a:pt x="794" y="47"/>
                  </a:lnTo>
                  <a:lnTo>
                    <a:pt x="654" y="141"/>
                  </a:lnTo>
                  <a:lnTo>
                    <a:pt x="374" y="420"/>
                  </a:lnTo>
                  <a:lnTo>
                    <a:pt x="1" y="887"/>
                  </a:lnTo>
                  <a:lnTo>
                    <a:pt x="1867" y="887"/>
                  </a:lnTo>
                  <a:lnTo>
                    <a:pt x="1540" y="420"/>
                  </a:lnTo>
                  <a:lnTo>
                    <a:pt x="1214" y="141"/>
                  </a:lnTo>
                  <a:lnTo>
                    <a:pt x="1074" y="47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671;p75">
              <a:extLst>
                <a:ext uri="{FF2B5EF4-FFF2-40B4-BE49-F238E27FC236}">
                  <a16:creationId xmlns:a16="http://schemas.microsoft.com/office/drawing/2014/main" xmlns="" id="{6D763C70-9662-43C5-92E3-099C41A375A2}"/>
                </a:ext>
              </a:extLst>
            </p:cNvPr>
            <p:cNvSpPr/>
            <p:nvPr/>
          </p:nvSpPr>
          <p:spPr>
            <a:xfrm>
              <a:off x="3414800" y="2314750"/>
              <a:ext cx="39700" cy="236825"/>
            </a:xfrm>
            <a:custGeom>
              <a:avLst/>
              <a:gdLst/>
              <a:ahLst/>
              <a:cxnLst/>
              <a:rect l="l" t="t" r="r" b="b"/>
              <a:pathLst>
                <a:path w="1588" h="9473" extrusionOk="0">
                  <a:moveTo>
                    <a:pt x="1" y="0"/>
                  </a:moveTo>
                  <a:lnTo>
                    <a:pt x="1" y="9472"/>
                  </a:lnTo>
                  <a:lnTo>
                    <a:pt x="1587" y="9472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672;p75">
              <a:extLst>
                <a:ext uri="{FF2B5EF4-FFF2-40B4-BE49-F238E27FC236}">
                  <a16:creationId xmlns:a16="http://schemas.microsoft.com/office/drawing/2014/main" xmlns="" id="{B7EE1727-9EA4-41AA-8902-C4A8337DEDA9}"/>
                </a:ext>
              </a:extLst>
            </p:cNvPr>
            <p:cNvSpPr/>
            <p:nvPr/>
          </p:nvSpPr>
          <p:spPr>
            <a:xfrm>
              <a:off x="3434625" y="2314750"/>
              <a:ext cx="19875" cy="236825"/>
            </a:xfrm>
            <a:custGeom>
              <a:avLst/>
              <a:gdLst/>
              <a:ahLst/>
              <a:cxnLst/>
              <a:rect l="l" t="t" r="r" b="b"/>
              <a:pathLst>
                <a:path w="795" h="9473" extrusionOk="0">
                  <a:moveTo>
                    <a:pt x="1" y="0"/>
                  </a:moveTo>
                  <a:lnTo>
                    <a:pt x="1" y="9472"/>
                  </a:lnTo>
                  <a:lnTo>
                    <a:pt x="794" y="9472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673;p75">
              <a:extLst>
                <a:ext uri="{FF2B5EF4-FFF2-40B4-BE49-F238E27FC236}">
                  <a16:creationId xmlns:a16="http://schemas.microsoft.com/office/drawing/2014/main" xmlns="" id="{1C29A1D4-1526-4746-A515-A25198296218}"/>
                </a:ext>
              </a:extLst>
            </p:cNvPr>
            <p:cNvSpPr/>
            <p:nvPr/>
          </p:nvSpPr>
          <p:spPr>
            <a:xfrm>
              <a:off x="3351800" y="2418550"/>
              <a:ext cx="166850" cy="61850"/>
            </a:xfrm>
            <a:custGeom>
              <a:avLst/>
              <a:gdLst/>
              <a:ahLst/>
              <a:cxnLst/>
              <a:rect l="l" t="t" r="r" b="b"/>
              <a:pathLst>
                <a:path w="6674" h="2474" extrusionOk="0">
                  <a:moveTo>
                    <a:pt x="2427" y="1"/>
                  </a:moveTo>
                  <a:lnTo>
                    <a:pt x="2147" y="48"/>
                  </a:lnTo>
                  <a:lnTo>
                    <a:pt x="1914" y="141"/>
                  </a:lnTo>
                  <a:lnTo>
                    <a:pt x="1774" y="327"/>
                  </a:lnTo>
                  <a:lnTo>
                    <a:pt x="1634" y="514"/>
                  </a:lnTo>
                  <a:lnTo>
                    <a:pt x="1494" y="701"/>
                  </a:lnTo>
                  <a:lnTo>
                    <a:pt x="1354" y="887"/>
                  </a:lnTo>
                  <a:lnTo>
                    <a:pt x="1167" y="981"/>
                  </a:lnTo>
                  <a:lnTo>
                    <a:pt x="934" y="1027"/>
                  </a:lnTo>
                  <a:lnTo>
                    <a:pt x="608" y="981"/>
                  </a:lnTo>
                  <a:lnTo>
                    <a:pt x="374" y="887"/>
                  </a:lnTo>
                  <a:lnTo>
                    <a:pt x="188" y="794"/>
                  </a:lnTo>
                  <a:lnTo>
                    <a:pt x="48" y="747"/>
                  </a:lnTo>
                  <a:lnTo>
                    <a:pt x="1" y="794"/>
                  </a:lnTo>
                  <a:lnTo>
                    <a:pt x="1" y="981"/>
                  </a:lnTo>
                  <a:lnTo>
                    <a:pt x="1" y="1214"/>
                  </a:lnTo>
                  <a:lnTo>
                    <a:pt x="94" y="1494"/>
                  </a:lnTo>
                  <a:lnTo>
                    <a:pt x="188" y="1681"/>
                  </a:lnTo>
                  <a:lnTo>
                    <a:pt x="328" y="1914"/>
                  </a:lnTo>
                  <a:lnTo>
                    <a:pt x="514" y="2101"/>
                  </a:lnTo>
                  <a:lnTo>
                    <a:pt x="748" y="2287"/>
                  </a:lnTo>
                  <a:lnTo>
                    <a:pt x="1027" y="2381"/>
                  </a:lnTo>
                  <a:lnTo>
                    <a:pt x="1401" y="2474"/>
                  </a:lnTo>
                  <a:lnTo>
                    <a:pt x="1774" y="2474"/>
                  </a:lnTo>
                  <a:lnTo>
                    <a:pt x="2241" y="2427"/>
                  </a:lnTo>
                  <a:lnTo>
                    <a:pt x="2521" y="2334"/>
                  </a:lnTo>
                  <a:lnTo>
                    <a:pt x="2754" y="2147"/>
                  </a:lnTo>
                  <a:lnTo>
                    <a:pt x="2987" y="1961"/>
                  </a:lnTo>
                  <a:lnTo>
                    <a:pt x="3127" y="1727"/>
                  </a:lnTo>
                  <a:lnTo>
                    <a:pt x="3221" y="1634"/>
                  </a:lnTo>
                  <a:lnTo>
                    <a:pt x="3454" y="1634"/>
                  </a:lnTo>
                  <a:lnTo>
                    <a:pt x="3547" y="1727"/>
                  </a:lnTo>
                  <a:lnTo>
                    <a:pt x="3687" y="1961"/>
                  </a:lnTo>
                  <a:lnTo>
                    <a:pt x="3874" y="2147"/>
                  </a:lnTo>
                  <a:lnTo>
                    <a:pt x="4154" y="2334"/>
                  </a:lnTo>
                  <a:lnTo>
                    <a:pt x="4434" y="2427"/>
                  </a:lnTo>
                  <a:lnTo>
                    <a:pt x="4900" y="2474"/>
                  </a:lnTo>
                  <a:lnTo>
                    <a:pt x="5274" y="2474"/>
                  </a:lnTo>
                  <a:lnTo>
                    <a:pt x="5600" y="2381"/>
                  </a:lnTo>
                  <a:lnTo>
                    <a:pt x="5927" y="2287"/>
                  </a:lnTo>
                  <a:lnTo>
                    <a:pt x="6160" y="2101"/>
                  </a:lnTo>
                  <a:lnTo>
                    <a:pt x="6347" y="1914"/>
                  </a:lnTo>
                  <a:lnTo>
                    <a:pt x="6487" y="1681"/>
                  </a:lnTo>
                  <a:lnTo>
                    <a:pt x="6580" y="1494"/>
                  </a:lnTo>
                  <a:lnTo>
                    <a:pt x="6627" y="1214"/>
                  </a:lnTo>
                  <a:lnTo>
                    <a:pt x="6673" y="981"/>
                  </a:lnTo>
                  <a:lnTo>
                    <a:pt x="6673" y="794"/>
                  </a:lnTo>
                  <a:lnTo>
                    <a:pt x="6580" y="747"/>
                  </a:lnTo>
                  <a:lnTo>
                    <a:pt x="6487" y="794"/>
                  </a:lnTo>
                  <a:lnTo>
                    <a:pt x="6300" y="887"/>
                  </a:lnTo>
                  <a:lnTo>
                    <a:pt x="6067" y="981"/>
                  </a:lnTo>
                  <a:lnTo>
                    <a:pt x="5740" y="1027"/>
                  </a:lnTo>
                  <a:lnTo>
                    <a:pt x="5507" y="981"/>
                  </a:lnTo>
                  <a:lnTo>
                    <a:pt x="5320" y="887"/>
                  </a:lnTo>
                  <a:lnTo>
                    <a:pt x="5180" y="701"/>
                  </a:lnTo>
                  <a:lnTo>
                    <a:pt x="5040" y="514"/>
                  </a:lnTo>
                  <a:lnTo>
                    <a:pt x="4900" y="327"/>
                  </a:lnTo>
                  <a:lnTo>
                    <a:pt x="4714" y="141"/>
                  </a:lnTo>
                  <a:lnTo>
                    <a:pt x="4527" y="48"/>
                  </a:lnTo>
                  <a:lnTo>
                    <a:pt x="4247" y="1"/>
                  </a:lnTo>
                  <a:lnTo>
                    <a:pt x="3967" y="1"/>
                  </a:lnTo>
                  <a:lnTo>
                    <a:pt x="3734" y="48"/>
                  </a:lnTo>
                  <a:lnTo>
                    <a:pt x="3547" y="141"/>
                  </a:lnTo>
                  <a:lnTo>
                    <a:pt x="3454" y="234"/>
                  </a:lnTo>
                  <a:lnTo>
                    <a:pt x="3314" y="281"/>
                  </a:lnTo>
                  <a:lnTo>
                    <a:pt x="3221" y="234"/>
                  </a:lnTo>
                  <a:lnTo>
                    <a:pt x="3081" y="141"/>
                  </a:lnTo>
                  <a:lnTo>
                    <a:pt x="2941" y="48"/>
                  </a:lnTo>
                  <a:lnTo>
                    <a:pt x="27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674;p75">
              <a:extLst>
                <a:ext uri="{FF2B5EF4-FFF2-40B4-BE49-F238E27FC236}">
                  <a16:creationId xmlns:a16="http://schemas.microsoft.com/office/drawing/2014/main" xmlns="" id="{0257C63B-FB4D-4D1F-AD44-B8081D2F2A0A}"/>
                </a:ext>
              </a:extLst>
            </p:cNvPr>
            <p:cNvSpPr/>
            <p:nvPr/>
          </p:nvSpPr>
          <p:spPr>
            <a:xfrm>
              <a:off x="3293475" y="2221425"/>
              <a:ext cx="282325" cy="334800"/>
            </a:xfrm>
            <a:custGeom>
              <a:avLst/>
              <a:gdLst/>
              <a:ahLst/>
              <a:cxnLst/>
              <a:rect l="l" t="t" r="r" b="b"/>
              <a:pathLst>
                <a:path w="11293" h="13392" extrusionOk="0">
                  <a:moveTo>
                    <a:pt x="3267" y="374"/>
                  </a:moveTo>
                  <a:lnTo>
                    <a:pt x="3360" y="420"/>
                  </a:lnTo>
                  <a:lnTo>
                    <a:pt x="4900" y="3173"/>
                  </a:lnTo>
                  <a:lnTo>
                    <a:pt x="4620" y="3500"/>
                  </a:lnTo>
                  <a:lnTo>
                    <a:pt x="4247" y="3500"/>
                  </a:lnTo>
                  <a:lnTo>
                    <a:pt x="1914" y="1633"/>
                  </a:lnTo>
                  <a:lnTo>
                    <a:pt x="1867" y="1540"/>
                  </a:lnTo>
                  <a:lnTo>
                    <a:pt x="1914" y="1447"/>
                  </a:lnTo>
                  <a:lnTo>
                    <a:pt x="3127" y="420"/>
                  </a:lnTo>
                  <a:lnTo>
                    <a:pt x="3267" y="374"/>
                  </a:lnTo>
                  <a:close/>
                  <a:moveTo>
                    <a:pt x="5647" y="3033"/>
                  </a:moveTo>
                  <a:lnTo>
                    <a:pt x="5787" y="3080"/>
                  </a:lnTo>
                  <a:lnTo>
                    <a:pt x="5927" y="3220"/>
                  </a:lnTo>
                  <a:lnTo>
                    <a:pt x="6113" y="3406"/>
                  </a:lnTo>
                  <a:lnTo>
                    <a:pt x="6207" y="3500"/>
                  </a:lnTo>
                  <a:lnTo>
                    <a:pt x="5134" y="3500"/>
                  </a:lnTo>
                  <a:lnTo>
                    <a:pt x="5227" y="3406"/>
                  </a:lnTo>
                  <a:lnTo>
                    <a:pt x="5414" y="3220"/>
                  </a:lnTo>
                  <a:lnTo>
                    <a:pt x="5554" y="3080"/>
                  </a:lnTo>
                  <a:lnTo>
                    <a:pt x="5647" y="3033"/>
                  </a:lnTo>
                  <a:close/>
                  <a:moveTo>
                    <a:pt x="8073" y="374"/>
                  </a:moveTo>
                  <a:lnTo>
                    <a:pt x="8213" y="420"/>
                  </a:lnTo>
                  <a:lnTo>
                    <a:pt x="9426" y="1447"/>
                  </a:lnTo>
                  <a:lnTo>
                    <a:pt x="9473" y="1540"/>
                  </a:lnTo>
                  <a:lnTo>
                    <a:pt x="9380" y="1633"/>
                  </a:lnTo>
                  <a:lnTo>
                    <a:pt x="7047" y="3500"/>
                  </a:lnTo>
                  <a:lnTo>
                    <a:pt x="6720" y="3500"/>
                  </a:lnTo>
                  <a:lnTo>
                    <a:pt x="6440" y="3173"/>
                  </a:lnTo>
                  <a:lnTo>
                    <a:pt x="7980" y="420"/>
                  </a:lnTo>
                  <a:lnTo>
                    <a:pt x="8073" y="374"/>
                  </a:lnTo>
                  <a:close/>
                  <a:moveTo>
                    <a:pt x="10500" y="3920"/>
                  </a:moveTo>
                  <a:lnTo>
                    <a:pt x="10919" y="5926"/>
                  </a:lnTo>
                  <a:lnTo>
                    <a:pt x="6627" y="5926"/>
                  </a:lnTo>
                  <a:lnTo>
                    <a:pt x="6627" y="3920"/>
                  </a:lnTo>
                  <a:close/>
                  <a:moveTo>
                    <a:pt x="6253" y="3920"/>
                  </a:moveTo>
                  <a:lnTo>
                    <a:pt x="6253" y="7699"/>
                  </a:lnTo>
                  <a:lnTo>
                    <a:pt x="6067" y="7746"/>
                  </a:lnTo>
                  <a:lnTo>
                    <a:pt x="5880" y="7793"/>
                  </a:lnTo>
                  <a:lnTo>
                    <a:pt x="5647" y="7979"/>
                  </a:lnTo>
                  <a:lnTo>
                    <a:pt x="5414" y="7793"/>
                  </a:lnTo>
                  <a:lnTo>
                    <a:pt x="5274" y="7746"/>
                  </a:lnTo>
                  <a:lnTo>
                    <a:pt x="5087" y="7699"/>
                  </a:lnTo>
                  <a:lnTo>
                    <a:pt x="5087" y="3920"/>
                  </a:lnTo>
                  <a:close/>
                  <a:moveTo>
                    <a:pt x="6580" y="8073"/>
                  </a:moveTo>
                  <a:lnTo>
                    <a:pt x="6767" y="8119"/>
                  </a:lnTo>
                  <a:lnTo>
                    <a:pt x="6953" y="8212"/>
                  </a:lnTo>
                  <a:lnTo>
                    <a:pt x="7093" y="8352"/>
                  </a:lnTo>
                  <a:lnTo>
                    <a:pt x="7233" y="8539"/>
                  </a:lnTo>
                  <a:lnTo>
                    <a:pt x="7373" y="8726"/>
                  </a:lnTo>
                  <a:lnTo>
                    <a:pt x="7560" y="8912"/>
                  </a:lnTo>
                  <a:lnTo>
                    <a:pt x="7793" y="9052"/>
                  </a:lnTo>
                  <a:lnTo>
                    <a:pt x="7933" y="9099"/>
                  </a:lnTo>
                  <a:lnTo>
                    <a:pt x="8307" y="9099"/>
                  </a:lnTo>
                  <a:lnTo>
                    <a:pt x="8493" y="9052"/>
                  </a:lnTo>
                  <a:lnTo>
                    <a:pt x="8820" y="8912"/>
                  </a:lnTo>
                  <a:lnTo>
                    <a:pt x="8773" y="9099"/>
                  </a:lnTo>
                  <a:lnTo>
                    <a:pt x="8726" y="9286"/>
                  </a:lnTo>
                  <a:lnTo>
                    <a:pt x="8586" y="9566"/>
                  </a:lnTo>
                  <a:lnTo>
                    <a:pt x="8446" y="9752"/>
                  </a:lnTo>
                  <a:lnTo>
                    <a:pt x="8260" y="9892"/>
                  </a:lnTo>
                  <a:lnTo>
                    <a:pt x="7980" y="10032"/>
                  </a:lnTo>
                  <a:lnTo>
                    <a:pt x="7700" y="10172"/>
                  </a:lnTo>
                  <a:lnTo>
                    <a:pt x="7280" y="10172"/>
                  </a:lnTo>
                  <a:lnTo>
                    <a:pt x="6813" y="10126"/>
                  </a:lnTo>
                  <a:lnTo>
                    <a:pt x="6580" y="10032"/>
                  </a:lnTo>
                  <a:lnTo>
                    <a:pt x="6347" y="9939"/>
                  </a:lnTo>
                  <a:lnTo>
                    <a:pt x="6207" y="9752"/>
                  </a:lnTo>
                  <a:lnTo>
                    <a:pt x="6067" y="9519"/>
                  </a:lnTo>
                  <a:lnTo>
                    <a:pt x="5973" y="9426"/>
                  </a:lnTo>
                  <a:lnTo>
                    <a:pt x="5880" y="9379"/>
                  </a:lnTo>
                  <a:lnTo>
                    <a:pt x="5787" y="9332"/>
                  </a:lnTo>
                  <a:lnTo>
                    <a:pt x="5554" y="9332"/>
                  </a:lnTo>
                  <a:lnTo>
                    <a:pt x="5460" y="9379"/>
                  </a:lnTo>
                  <a:lnTo>
                    <a:pt x="5367" y="9426"/>
                  </a:lnTo>
                  <a:lnTo>
                    <a:pt x="5274" y="9519"/>
                  </a:lnTo>
                  <a:lnTo>
                    <a:pt x="5134" y="9752"/>
                  </a:lnTo>
                  <a:lnTo>
                    <a:pt x="4947" y="9939"/>
                  </a:lnTo>
                  <a:lnTo>
                    <a:pt x="4760" y="10032"/>
                  </a:lnTo>
                  <a:lnTo>
                    <a:pt x="4527" y="10126"/>
                  </a:lnTo>
                  <a:lnTo>
                    <a:pt x="4014" y="10172"/>
                  </a:lnTo>
                  <a:lnTo>
                    <a:pt x="3594" y="10126"/>
                  </a:lnTo>
                  <a:lnTo>
                    <a:pt x="3220" y="10032"/>
                  </a:lnTo>
                  <a:lnTo>
                    <a:pt x="2941" y="9846"/>
                  </a:lnTo>
                  <a:lnTo>
                    <a:pt x="2754" y="9612"/>
                  </a:lnTo>
                  <a:lnTo>
                    <a:pt x="2614" y="9379"/>
                  </a:lnTo>
                  <a:lnTo>
                    <a:pt x="2567" y="9146"/>
                  </a:lnTo>
                  <a:lnTo>
                    <a:pt x="2521" y="8912"/>
                  </a:lnTo>
                  <a:lnTo>
                    <a:pt x="2801" y="9052"/>
                  </a:lnTo>
                  <a:lnTo>
                    <a:pt x="3034" y="9099"/>
                  </a:lnTo>
                  <a:lnTo>
                    <a:pt x="3267" y="9099"/>
                  </a:lnTo>
                  <a:lnTo>
                    <a:pt x="3547" y="9052"/>
                  </a:lnTo>
                  <a:lnTo>
                    <a:pt x="3734" y="8959"/>
                  </a:lnTo>
                  <a:lnTo>
                    <a:pt x="3920" y="8772"/>
                  </a:lnTo>
                  <a:lnTo>
                    <a:pt x="4060" y="8586"/>
                  </a:lnTo>
                  <a:lnTo>
                    <a:pt x="4200" y="8399"/>
                  </a:lnTo>
                  <a:lnTo>
                    <a:pt x="4340" y="8212"/>
                  </a:lnTo>
                  <a:lnTo>
                    <a:pt x="4527" y="8119"/>
                  </a:lnTo>
                  <a:lnTo>
                    <a:pt x="4760" y="8073"/>
                  </a:lnTo>
                  <a:lnTo>
                    <a:pt x="4994" y="8073"/>
                  </a:lnTo>
                  <a:lnTo>
                    <a:pt x="5180" y="8119"/>
                  </a:lnTo>
                  <a:lnTo>
                    <a:pt x="5320" y="8212"/>
                  </a:lnTo>
                  <a:lnTo>
                    <a:pt x="5414" y="8259"/>
                  </a:lnTo>
                  <a:lnTo>
                    <a:pt x="5554" y="8352"/>
                  </a:lnTo>
                  <a:lnTo>
                    <a:pt x="5787" y="8352"/>
                  </a:lnTo>
                  <a:lnTo>
                    <a:pt x="5927" y="8259"/>
                  </a:lnTo>
                  <a:lnTo>
                    <a:pt x="6020" y="8212"/>
                  </a:lnTo>
                  <a:lnTo>
                    <a:pt x="6160" y="8119"/>
                  </a:lnTo>
                  <a:lnTo>
                    <a:pt x="6347" y="8073"/>
                  </a:lnTo>
                  <a:close/>
                  <a:moveTo>
                    <a:pt x="4667" y="6346"/>
                  </a:moveTo>
                  <a:lnTo>
                    <a:pt x="4667" y="7653"/>
                  </a:lnTo>
                  <a:lnTo>
                    <a:pt x="4387" y="7746"/>
                  </a:lnTo>
                  <a:lnTo>
                    <a:pt x="4154" y="7839"/>
                  </a:lnTo>
                  <a:lnTo>
                    <a:pt x="3967" y="8026"/>
                  </a:lnTo>
                  <a:lnTo>
                    <a:pt x="3827" y="8212"/>
                  </a:lnTo>
                  <a:lnTo>
                    <a:pt x="3594" y="8586"/>
                  </a:lnTo>
                  <a:lnTo>
                    <a:pt x="3454" y="8679"/>
                  </a:lnTo>
                  <a:lnTo>
                    <a:pt x="3267" y="8726"/>
                  </a:lnTo>
                  <a:lnTo>
                    <a:pt x="3081" y="8726"/>
                  </a:lnTo>
                  <a:lnTo>
                    <a:pt x="2941" y="8679"/>
                  </a:lnTo>
                  <a:lnTo>
                    <a:pt x="2707" y="8539"/>
                  </a:lnTo>
                  <a:lnTo>
                    <a:pt x="2567" y="8492"/>
                  </a:lnTo>
                  <a:lnTo>
                    <a:pt x="2427" y="8446"/>
                  </a:lnTo>
                  <a:lnTo>
                    <a:pt x="2287" y="8446"/>
                  </a:lnTo>
                  <a:lnTo>
                    <a:pt x="2194" y="8539"/>
                  </a:lnTo>
                  <a:lnTo>
                    <a:pt x="2147" y="8726"/>
                  </a:lnTo>
                  <a:lnTo>
                    <a:pt x="2147" y="8959"/>
                  </a:lnTo>
                  <a:lnTo>
                    <a:pt x="2147" y="9192"/>
                  </a:lnTo>
                  <a:lnTo>
                    <a:pt x="2241" y="9426"/>
                  </a:lnTo>
                  <a:lnTo>
                    <a:pt x="2334" y="9706"/>
                  </a:lnTo>
                  <a:lnTo>
                    <a:pt x="2521" y="9939"/>
                  </a:lnTo>
                  <a:lnTo>
                    <a:pt x="2754" y="10172"/>
                  </a:lnTo>
                  <a:lnTo>
                    <a:pt x="3034" y="10359"/>
                  </a:lnTo>
                  <a:lnTo>
                    <a:pt x="3407" y="10499"/>
                  </a:lnTo>
                  <a:lnTo>
                    <a:pt x="3780" y="10546"/>
                  </a:lnTo>
                  <a:lnTo>
                    <a:pt x="4200" y="10546"/>
                  </a:lnTo>
                  <a:lnTo>
                    <a:pt x="4667" y="10499"/>
                  </a:lnTo>
                  <a:lnTo>
                    <a:pt x="4667" y="13019"/>
                  </a:lnTo>
                  <a:lnTo>
                    <a:pt x="1541" y="13019"/>
                  </a:lnTo>
                  <a:lnTo>
                    <a:pt x="1541" y="6346"/>
                  </a:lnTo>
                  <a:close/>
                  <a:moveTo>
                    <a:pt x="5647" y="9706"/>
                  </a:moveTo>
                  <a:lnTo>
                    <a:pt x="5694" y="9752"/>
                  </a:lnTo>
                  <a:lnTo>
                    <a:pt x="5927" y="10079"/>
                  </a:lnTo>
                  <a:lnTo>
                    <a:pt x="6253" y="10312"/>
                  </a:lnTo>
                  <a:lnTo>
                    <a:pt x="6253" y="13019"/>
                  </a:lnTo>
                  <a:lnTo>
                    <a:pt x="5087" y="13019"/>
                  </a:lnTo>
                  <a:lnTo>
                    <a:pt x="5087" y="10312"/>
                  </a:lnTo>
                  <a:lnTo>
                    <a:pt x="5367" y="10079"/>
                  </a:lnTo>
                  <a:lnTo>
                    <a:pt x="5600" y="9752"/>
                  </a:lnTo>
                  <a:lnTo>
                    <a:pt x="5647" y="9706"/>
                  </a:lnTo>
                  <a:close/>
                  <a:moveTo>
                    <a:pt x="3081" y="0"/>
                  </a:moveTo>
                  <a:lnTo>
                    <a:pt x="2894" y="94"/>
                  </a:lnTo>
                  <a:lnTo>
                    <a:pt x="1681" y="1120"/>
                  </a:lnTo>
                  <a:lnTo>
                    <a:pt x="1541" y="1307"/>
                  </a:lnTo>
                  <a:lnTo>
                    <a:pt x="1494" y="1540"/>
                  </a:lnTo>
                  <a:lnTo>
                    <a:pt x="1541" y="1773"/>
                  </a:lnTo>
                  <a:lnTo>
                    <a:pt x="1681" y="1960"/>
                  </a:lnTo>
                  <a:lnTo>
                    <a:pt x="3640" y="3500"/>
                  </a:lnTo>
                  <a:lnTo>
                    <a:pt x="2707" y="3500"/>
                  </a:lnTo>
                  <a:lnTo>
                    <a:pt x="2661" y="3546"/>
                  </a:lnTo>
                  <a:lnTo>
                    <a:pt x="2567" y="3593"/>
                  </a:lnTo>
                  <a:lnTo>
                    <a:pt x="2521" y="3733"/>
                  </a:lnTo>
                  <a:lnTo>
                    <a:pt x="2567" y="3826"/>
                  </a:lnTo>
                  <a:lnTo>
                    <a:pt x="2661" y="3873"/>
                  </a:lnTo>
                  <a:lnTo>
                    <a:pt x="2707" y="3920"/>
                  </a:lnTo>
                  <a:lnTo>
                    <a:pt x="4667" y="3920"/>
                  </a:lnTo>
                  <a:lnTo>
                    <a:pt x="4667" y="5926"/>
                  </a:lnTo>
                  <a:lnTo>
                    <a:pt x="421" y="5926"/>
                  </a:lnTo>
                  <a:lnTo>
                    <a:pt x="841" y="3920"/>
                  </a:lnTo>
                  <a:lnTo>
                    <a:pt x="1867" y="3920"/>
                  </a:lnTo>
                  <a:lnTo>
                    <a:pt x="1961" y="3873"/>
                  </a:lnTo>
                  <a:lnTo>
                    <a:pt x="1961" y="3780"/>
                  </a:lnTo>
                  <a:lnTo>
                    <a:pt x="2007" y="3733"/>
                  </a:lnTo>
                  <a:lnTo>
                    <a:pt x="1961" y="3640"/>
                  </a:lnTo>
                  <a:lnTo>
                    <a:pt x="1961" y="3593"/>
                  </a:lnTo>
                  <a:lnTo>
                    <a:pt x="1867" y="3546"/>
                  </a:lnTo>
                  <a:lnTo>
                    <a:pt x="1821" y="3500"/>
                  </a:lnTo>
                  <a:lnTo>
                    <a:pt x="747" y="3500"/>
                  </a:lnTo>
                  <a:lnTo>
                    <a:pt x="654" y="3546"/>
                  </a:lnTo>
                  <a:lnTo>
                    <a:pt x="561" y="3593"/>
                  </a:lnTo>
                  <a:lnTo>
                    <a:pt x="468" y="3686"/>
                  </a:lnTo>
                  <a:lnTo>
                    <a:pt x="468" y="3780"/>
                  </a:lnTo>
                  <a:lnTo>
                    <a:pt x="1" y="5973"/>
                  </a:lnTo>
                  <a:lnTo>
                    <a:pt x="1" y="6113"/>
                  </a:lnTo>
                  <a:lnTo>
                    <a:pt x="94" y="6206"/>
                  </a:lnTo>
                  <a:lnTo>
                    <a:pt x="188" y="6299"/>
                  </a:lnTo>
                  <a:lnTo>
                    <a:pt x="328" y="6346"/>
                  </a:lnTo>
                  <a:lnTo>
                    <a:pt x="1121" y="6346"/>
                  </a:lnTo>
                  <a:lnTo>
                    <a:pt x="1121" y="13205"/>
                  </a:lnTo>
                  <a:lnTo>
                    <a:pt x="1167" y="13298"/>
                  </a:lnTo>
                  <a:lnTo>
                    <a:pt x="1214" y="13345"/>
                  </a:lnTo>
                  <a:lnTo>
                    <a:pt x="1261" y="13392"/>
                  </a:lnTo>
                  <a:lnTo>
                    <a:pt x="10080" y="13392"/>
                  </a:lnTo>
                  <a:lnTo>
                    <a:pt x="10126" y="13345"/>
                  </a:lnTo>
                  <a:lnTo>
                    <a:pt x="10173" y="13298"/>
                  </a:lnTo>
                  <a:lnTo>
                    <a:pt x="10173" y="13205"/>
                  </a:lnTo>
                  <a:lnTo>
                    <a:pt x="10173" y="8026"/>
                  </a:lnTo>
                  <a:lnTo>
                    <a:pt x="10173" y="7933"/>
                  </a:lnTo>
                  <a:lnTo>
                    <a:pt x="10126" y="7886"/>
                  </a:lnTo>
                  <a:lnTo>
                    <a:pt x="10080" y="7839"/>
                  </a:lnTo>
                  <a:lnTo>
                    <a:pt x="9940" y="7839"/>
                  </a:lnTo>
                  <a:lnTo>
                    <a:pt x="9846" y="7886"/>
                  </a:lnTo>
                  <a:lnTo>
                    <a:pt x="9800" y="7933"/>
                  </a:lnTo>
                  <a:lnTo>
                    <a:pt x="9800" y="8026"/>
                  </a:lnTo>
                  <a:lnTo>
                    <a:pt x="9800" y="13019"/>
                  </a:lnTo>
                  <a:lnTo>
                    <a:pt x="6627" y="13019"/>
                  </a:lnTo>
                  <a:lnTo>
                    <a:pt x="6627" y="10499"/>
                  </a:lnTo>
                  <a:lnTo>
                    <a:pt x="7047" y="10546"/>
                  </a:lnTo>
                  <a:lnTo>
                    <a:pt x="7467" y="10592"/>
                  </a:lnTo>
                  <a:lnTo>
                    <a:pt x="7840" y="10499"/>
                  </a:lnTo>
                  <a:lnTo>
                    <a:pt x="8167" y="10406"/>
                  </a:lnTo>
                  <a:lnTo>
                    <a:pt x="8493" y="10219"/>
                  </a:lnTo>
                  <a:lnTo>
                    <a:pt x="8726" y="10032"/>
                  </a:lnTo>
                  <a:lnTo>
                    <a:pt x="8960" y="9752"/>
                  </a:lnTo>
                  <a:lnTo>
                    <a:pt x="9100" y="9426"/>
                  </a:lnTo>
                  <a:lnTo>
                    <a:pt x="9146" y="9192"/>
                  </a:lnTo>
                  <a:lnTo>
                    <a:pt x="9193" y="8959"/>
                  </a:lnTo>
                  <a:lnTo>
                    <a:pt x="9193" y="8726"/>
                  </a:lnTo>
                  <a:lnTo>
                    <a:pt x="9146" y="8539"/>
                  </a:lnTo>
                  <a:lnTo>
                    <a:pt x="9006" y="8446"/>
                  </a:lnTo>
                  <a:lnTo>
                    <a:pt x="8913" y="8446"/>
                  </a:lnTo>
                  <a:lnTo>
                    <a:pt x="8773" y="8492"/>
                  </a:lnTo>
                  <a:lnTo>
                    <a:pt x="8633" y="8539"/>
                  </a:lnTo>
                  <a:lnTo>
                    <a:pt x="8400" y="8679"/>
                  </a:lnTo>
                  <a:lnTo>
                    <a:pt x="8260" y="8726"/>
                  </a:lnTo>
                  <a:lnTo>
                    <a:pt x="8073" y="8726"/>
                  </a:lnTo>
                  <a:lnTo>
                    <a:pt x="7887" y="8679"/>
                  </a:lnTo>
                  <a:lnTo>
                    <a:pt x="7747" y="8586"/>
                  </a:lnTo>
                  <a:lnTo>
                    <a:pt x="7467" y="8212"/>
                  </a:lnTo>
                  <a:lnTo>
                    <a:pt x="7327" y="8026"/>
                  </a:lnTo>
                  <a:lnTo>
                    <a:pt x="7140" y="7839"/>
                  </a:lnTo>
                  <a:lnTo>
                    <a:pt x="6953" y="7746"/>
                  </a:lnTo>
                  <a:lnTo>
                    <a:pt x="6627" y="7653"/>
                  </a:lnTo>
                  <a:lnTo>
                    <a:pt x="6627" y="6346"/>
                  </a:lnTo>
                  <a:lnTo>
                    <a:pt x="9800" y="6346"/>
                  </a:lnTo>
                  <a:lnTo>
                    <a:pt x="9800" y="7093"/>
                  </a:lnTo>
                  <a:lnTo>
                    <a:pt x="9800" y="7186"/>
                  </a:lnTo>
                  <a:lnTo>
                    <a:pt x="9846" y="7233"/>
                  </a:lnTo>
                  <a:lnTo>
                    <a:pt x="9940" y="7279"/>
                  </a:lnTo>
                  <a:lnTo>
                    <a:pt x="10080" y="7279"/>
                  </a:lnTo>
                  <a:lnTo>
                    <a:pt x="10126" y="7233"/>
                  </a:lnTo>
                  <a:lnTo>
                    <a:pt x="10173" y="7186"/>
                  </a:lnTo>
                  <a:lnTo>
                    <a:pt x="10173" y="7093"/>
                  </a:lnTo>
                  <a:lnTo>
                    <a:pt x="10173" y="6346"/>
                  </a:lnTo>
                  <a:lnTo>
                    <a:pt x="11013" y="6346"/>
                  </a:lnTo>
                  <a:lnTo>
                    <a:pt x="11153" y="6299"/>
                  </a:lnTo>
                  <a:lnTo>
                    <a:pt x="11246" y="6206"/>
                  </a:lnTo>
                  <a:lnTo>
                    <a:pt x="11293" y="6113"/>
                  </a:lnTo>
                  <a:lnTo>
                    <a:pt x="11293" y="5973"/>
                  </a:lnTo>
                  <a:lnTo>
                    <a:pt x="10873" y="3780"/>
                  </a:lnTo>
                  <a:lnTo>
                    <a:pt x="10826" y="3686"/>
                  </a:lnTo>
                  <a:lnTo>
                    <a:pt x="10780" y="3593"/>
                  </a:lnTo>
                  <a:lnTo>
                    <a:pt x="10686" y="3546"/>
                  </a:lnTo>
                  <a:lnTo>
                    <a:pt x="10593" y="3500"/>
                  </a:lnTo>
                  <a:lnTo>
                    <a:pt x="7700" y="3500"/>
                  </a:lnTo>
                  <a:lnTo>
                    <a:pt x="9660" y="1960"/>
                  </a:lnTo>
                  <a:lnTo>
                    <a:pt x="9800" y="1773"/>
                  </a:lnTo>
                  <a:lnTo>
                    <a:pt x="9846" y="1540"/>
                  </a:lnTo>
                  <a:lnTo>
                    <a:pt x="9800" y="1307"/>
                  </a:lnTo>
                  <a:lnTo>
                    <a:pt x="9660" y="1120"/>
                  </a:lnTo>
                  <a:lnTo>
                    <a:pt x="8446" y="94"/>
                  </a:lnTo>
                  <a:lnTo>
                    <a:pt x="8260" y="0"/>
                  </a:lnTo>
                  <a:lnTo>
                    <a:pt x="8027" y="0"/>
                  </a:lnTo>
                  <a:lnTo>
                    <a:pt x="7793" y="94"/>
                  </a:lnTo>
                  <a:lnTo>
                    <a:pt x="7653" y="234"/>
                  </a:lnTo>
                  <a:lnTo>
                    <a:pt x="6160" y="2893"/>
                  </a:lnTo>
                  <a:lnTo>
                    <a:pt x="5880" y="2707"/>
                  </a:lnTo>
                  <a:lnTo>
                    <a:pt x="5787" y="2660"/>
                  </a:lnTo>
                  <a:lnTo>
                    <a:pt x="5554" y="2660"/>
                  </a:lnTo>
                  <a:lnTo>
                    <a:pt x="5460" y="2707"/>
                  </a:lnTo>
                  <a:lnTo>
                    <a:pt x="5180" y="2893"/>
                  </a:lnTo>
                  <a:lnTo>
                    <a:pt x="3687" y="234"/>
                  </a:lnTo>
                  <a:lnTo>
                    <a:pt x="3547" y="94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675;p75">
              <a:extLst>
                <a:ext uri="{FF2B5EF4-FFF2-40B4-BE49-F238E27FC236}">
                  <a16:creationId xmlns:a16="http://schemas.microsoft.com/office/drawing/2014/main" xmlns="" id="{31CF7CF6-4D5E-4E54-97AA-FDD8D23DE129}"/>
                </a:ext>
              </a:extLst>
            </p:cNvPr>
            <p:cNvSpPr/>
            <p:nvPr/>
          </p:nvSpPr>
          <p:spPr>
            <a:xfrm>
              <a:off x="3411300" y="2292575"/>
              <a:ext cx="46700" cy="22200"/>
            </a:xfrm>
            <a:custGeom>
              <a:avLst/>
              <a:gdLst/>
              <a:ahLst/>
              <a:cxnLst/>
              <a:rect l="l" t="t" r="r" b="b"/>
              <a:pathLst>
                <a:path w="1868" h="888" extrusionOk="0">
                  <a:moveTo>
                    <a:pt x="934" y="1"/>
                  </a:moveTo>
                  <a:lnTo>
                    <a:pt x="794" y="47"/>
                  </a:lnTo>
                  <a:lnTo>
                    <a:pt x="654" y="141"/>
                  </a:lnTo>
                  <a:lnTo>
                    <a:pt x="374" y="420"/>
                  </a:lnTo>
                  <a:lnTo>
                    <a:pt x="1" y="887"/>
                  </a:lnTo>
                  <a:lnTo>
                    <a:pt x="1867" y="887"/>
                  </a:lnTo>
                  <a:lnTo>
                    <a:pt x="1540" y="420"/>
                  </a:lnTo>
                  <a:lnTo>
                    <a:pt x="1214" y="141"/>
                  </a:lnTo>
                  <a:lnTo>
                    <a:pt x="1074" y="47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40A847-05E1-7955-997A-B65F78C0FEA5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C1CCE3-0C47-89BE-5C38-E6BB8663C482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59CE2B-7237-4D39-ABCD-797E8FCD9D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2" t="50000" r="3828" b="13108"/>
          <a:stretch/>
        </p:blipFill>
        <p:spPr>
          <a:xfrm>
            <a:off x="7828734" y="1810344"/>
            <a:ext cx="2516110" cy="219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55BCD22-C565-1795-08EF-61F814780C6A}"/>
              </a:ext>
            </a:extLst>
          </p:cNvPr>
          <p:cNvSpPr/>
          <p:nvPr/>
        </p:nvSpPr>
        <p:spPr>
          <a:xfrm>
            <a:off x="430494" y="2974405"/>
            <a:ext cx="6865070" cy="30644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4434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40A847-05E1-7955-997A-B65F78C0FEA5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C1CCE3-0C47-89BE-5C38-E6BB8663C482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2D768F-C4F2-16AA-A974-4B9E0DF9CCB9}"/>
              </a:ext>
            </a:extLst>
          </p:cNvPr>
          <p:cNvSpPr txBox="1"/>
          <p:nvPr/>
        </p:nvSpPr>
        <p:spPr>
          <a:xfrm>
            <a:off x="363441" y="1511018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 VAI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E085C7-2F41-F10C-C15D-A8FCEE45A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16" y="2685885"/>
            <a:ext cx="2876550" cy="21453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004E328-32C2-1445-5618-F58A14878314}"/>
              </a:ext>
            </a:extLst>
          </p:cNvPr>
          <p:cNvSpPr/>
          <p:nvPr/>
        </p:nvSpPr>
        <p:spPr>
          <a:xfrm>
            <a:off x="5081587" y="1330441"/>
            <a:ext cx="6249122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Google Shape;4833;p55">
            <a:extLst>
              <a:ext uri="{FF2B5EF4-FFF2-40B4-BE49-F238E27FC236}">
                <a16:creationId xmlns:a16="http://schemas.microsoft.com/office/drawing/2014/main" xmlns="" id="{EE5F69AA-4089-E2B2-E1CD-5CFCB6AAEBA3}"/>
              </a:ext>
            </a:extLst>
          </p:cNvPr>
          <p:cNvSpPr/>
          <p:nvPr/>
        </p:nvSpPr>
        <p:spPr>
          <a:xfrm>
            <a:off x="4226298" y="3068837"/>
            <a:ext cx="759000" cy="759000"/>
          </a:xfrm>
          <a:prstGeom prst="arc">
            <a:avLst>
              <a:gd name="adj1" fmla="val 16200000"/>
              <a:gd name="adj2" fmla="val 50354"/>
            </a:avLst>
          </a:prstGeom>
          <a:solidFill>
            <a:srgbClr val="FFFFFF">
              <a:alpha val="0"/>
            </a:srgbClr>
          </a:solidFill>
          <a:ln w="69850" cap="rnd" cmpd="sng">
            <a:solidFill>
              <a:srgbClr val="FF3F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8375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4834;p55">
            <a:extLst>
              <a:ext uri="{FF2B5EF4-FFF2-40B4-BE49-F238E27FC236}">
                <a16:creationId xmlns:a16="http://schemas.microsoft.com/office/drawing/2014/main" xmlns="" id="{42AA8960-C15C-9496-35EC-492556ADA03A}"/>
              </a:ext>
            </a:extLst>
          </p:cNvPr>
          <p:cNvSpPr/>
          <p:nvPr/>
        </p:nvSpPr>
        <p:spPr>
          <a:xfrm>
            <a:off x="7094349" y="3084913"/>
            <a:ext cx="759000" cy="759000"/>
          </a:xfrm>
          <a:prstGeom prst="arc">
            <a:avLst>
              <a:gd name="adj1" fmla="val 16200000"/>
              <a:gd name="adj2" fmla="val 5211115"/>
            </a:avLst>
          </a:prstGeom>
          <a:solidFill>
            <a:srgbClr val="FFFFFF">
              <a:alpha val="0"/>
            </a:srgbClr>
          </a:solidFill>
          <a:ln w="69850" cap="rnd" cmpd="sng">
            <a:solidFill>
              <a:srgbClr val="1837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8375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4835;p55">
            <a:extLst>
              <a:ext uri="{FF2B5EF4-FFF2-40B4-BE49-F238E27FC236}">
                <a16:creationId xmlns:a16="http://schemas.microsoft.com/office/drawing/2014/main" xmlns="" id="{6308AEE8-A28C-5305-29CC-66AB5E20A8AA}"/>
              </a:ext>
            </a:extLst>
          </p:cNvPr>
          <p:cNvSpPr/>
          <p:nvPr/>
        </p:nvSpPr>
        <p:spPr>
          <a:xfrm>
            <a:off x="10144125" y="3068837"/>
            <a:ext cx="759000" cy="759000"/>
          </a:xfrm>
          <a:prstGeom prst="arc">
            <a:avLst>
              <a:gd name="adj1" fmla="val 16200000"/>
              <a:gd name="adj2" fmla="val 10638053"/>
            </a:avLst>
          </a:prstGeom>
          <a:solidFill>
            <a:srgbClr val="FFFFFF">
              <a:alpha val="0"/>
            </a:srgbClr>
          </a:solidFill>
          <a:ln w="69850" cap="rnd" cmpd="sng">
            <a:solidFill>
              <a:srgbClr val="9373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8375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4837;p55">
            <a:extLst>
              <a:ext uri="{FF2B5EF4-FFF2-40B4-BE49-F238E27FC236}">
                <a16:creationId xmlns:a16="http://schemas.microsoft.com/office/drawing/2014/main" xmlns="" id="{81439DAB-BAB6-C872-A237-C03CEFC67C4D}"/>
              </a:ext>
            </a:extLst>
          </p:cNvPr>
          <p:cNvSpPr txBox="1">
            <a:spLocks/>
          </p:cNvSpPr>
          <p:nvPr/>
        </p:nvSpPr>
        <p:spPr>
          <a:xfrm>
            <a:off x="4195110" y="3266204"/>
            <a:ext cx="759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erko One"/>
              <a:buNone/>
              <a:defRPr sz="2000" b="0" i="0" u="none" strike="noStrike" cap="none">
                <a:solidFill>
                  <a:schemeClr val="dk1"/>
                </a:solidFill>
                <a:latin typeface="Nerko One"/>
                <a:ea typeface="Nerko One"/>
                <a:cs typeface="Nerko One"/>
                <a:sym typeface="Nerk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75D"/>
              </a:buClr>
              <a:buSzPts val="6000"/>
              <a:buFont typeface="Nerko One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erko One"/>
              </a:rPr>
              <a:t>01</a:t>
            </a:r>
          </a:p>
        </p:txBody>
      </p:sp>
      <p:sp>
        <p:nvSpPr>
          <p:cNvPr id="13" name="Google Shape;4838;p55">
            <a:extLst>
              <a:ext uri="{FF2B5EF4-FFF2-40B4-BE49-F238E27FC236}">
                <a16:creationId xmlns:a16="http://schemas.microsoft.com/office/drawing/2014/main" xmlns="" id="{7349D218-4616-5CA5-E59B-CAC705F94330}"/>
              </a:ext>
            </a:extLst>
          </p:cNvPr>
          <p:cNvSpPr txBox="1">
            <a:spLocks/>
          </p:cNvSpPr>
          <p:nvPr/>
        </p:nvSpPr>
        <p:spPr>
          <a:xfrm>
            <a:off x="7094349" y="3281563"/>
            <a:ext cx="759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erko One"/>
              <a:buNone/>
              <a:defRPr sz="2000" b="0" i="0" u="none" strike="noStrike" cap="none">
                <a:solidFill>
                  <a:schemeClr val="dk1"/>
                </a:solidFill>
                <a:latin typeface="Nerko One"/>
                <a:ea typeface="Nerko One"/>
                <a:cs typeface="Nerko One"/>
                <a:sym typeface="Nerk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75D"/>
              </a:buClr>
              <a:buSzPts val="6000"/>
              <a:buFont typeface="Nerko One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erko One"/>
              </a:rPr>
              <a:t>02</a:t>
            </a:r>
          </a:p>
        </p:txBody>
      </p:sp>
      <p:sp>
        <p:nvSpPr>
          <p:cNvPr id="14" name="Google Shape;4841;p55">
            <a:extLst>
              <a:ext uri="{FF2B5EF4-FFF2-40B4-BE49-F238E27FC236}">
                <a16:creationId xmlns:a16="http://schemas.microsoft.com/office/drawing/2014/main" xmlns="" id="{F095E18A-75D2-191B-00FF-3A897F490B66}"/>
              </a:ext>
            </a:extLst>
          </p:cNvPr>
          <p:cNvSpPr txBox="1">
            <a:spLocks/>
          </p:cNvSpPr>
          <p:nvPr/>
        </p:nvSpPr>
        <p:spPr>
          <a:xfrm>
            <a:off x="3498839" y="4008411"/>
            <a:ext cx="2291465" cy="20947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Khi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thấy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thân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ngồi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một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mình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mặt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buồn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</p:txBody>
      </p:sp>
      <p:sp>
        <p:nvSpPr>
          <p:cNvPr id="15" name="Google Shape;4844;p55">
            <a:extLst>
              <a:ext uri="{FF2B5EF4-FFF2-40B4-BE49-F238E27FC236}">
                <a16:creationId xmlns:a16="http://schemas.microsoft.com/office/drawing/2014/main" xmlns="" id="{25DE265B-1907-5CDD-ED37-14F1DFC10D82}"/>
              </a:ext>
            </a:extLst>
          </p:cNvPr>
          <p:cNvSpPr txBox="1">
            <a:spLocks/>
          </p:cNvSpPr>
          <p:nvPr/>
        </p:nvSpPr>
        <p:spPr>
          <a:xfrm>
            <a:off x="10144125" y="3281563"/>
            <a:ext cx="759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erko One"/>
              <a:buNone/>
              <a:defRPr sz="2000" b="0" i="0" u="none" strike="noStrike" cap="none">
                <a:solidFill>
                  <a:schemeClr val="dk1"/>
                </a:solidFill>
                <a:latin typeface="Nerko One"/>
                <a:ea typeface="Nerko One"/>
                <a:cs typeface="Nerko One"/>
                <a:sym typeface="Nerk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75D"/>
              </a:buClr>
              <a:buSzPts val="6000"/>
              <a:buFont typeface="Nerko One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erko One"/>
              </a:rPr>
              <a:t>03</a:t>
            </a:r>
          </a:p>
        </p:txBody>
      </p:sp>
      <p:sp>
        <p:nvSpPr>
          <p:cNvPr id="16" name="Google Shape;4841;p55">
            <a:extLst>
              <a:ext uri="{FF2B5EF4-FFF2-40B4-BE49-F238E27FC236}">
                <a16:creationId xmlns:a16="http://schemas.microsoft.com/office/drawing/2014/main" xmlns="" id="{0F345769-E62B-4700-1BCB-15B033F55C3C}"/>
              </a:ext>
            </a:extLst>
          </p:cNvPr>
          <p:cNvSpPr txBox="1">
            <a:spLocks/>
          </p:cNvSpPr>
          <p:nvPr/>
        </p:nvSpPr>
        <p:spPr>
          <a:xfrm>
            <a:off x="5904930" y="4008412"/>
            <a:ext cx="2802419" cy="20947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Khi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thấy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mọi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có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căng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thẳng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ai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nói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ai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câu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gì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</p:txBody>
      </p:sp>
      <p:sp>
        <p:nvSpPr>
          <p:cNvPr id="17" name="Google Shape;4841;p55">
            <a:extLst>
              <a:ext uri="{FF2B5EF4-FFF2-40B4-BE49-F238E27FC236}">
                <a16:creationId xmlns:a16="http://schemas.microsoft.com/office/drawing/2014/main" xmlns="" id="{9921B94D-7772-6CC8-AAE7-6EC35139DBC1}"/>
              </a:ext>
            </a:extLst>
          </p:cNvPr>
          <p:cNvSpPr txBox="1">
            <a:spLocks/>
          </p:cNvSpPr>
          <p:nvPr/>
        </p:nvSpPr>
        <p:spPr>
          <a:xfrm>
            <a:off x="8821976" y="4008411"/>
            <a:ext cx="3255724" cy="25924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về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tâm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trạng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vui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vì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gặp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chuyện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buồn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ở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trường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 Trong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đó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cả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đang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nói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vui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vì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đến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chơi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6459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/>
      <p:bldP spid="13" grpId="0"/>
      <p:bldP spid="14" grpId="0" animBg="1"/>
      <p:bldP spid="15" grpId="0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30053E-B26D-4AC4-B2DE-19AE07E8E4CC}"/>
              </a:ext>
            </a:extLst>
          </p:cNvPr>
          <p:cNvSpPr txBox="1"/>
          <p:nvPr/>
        </p:nvSpPr>
        <p:spPr>
          <a:xfrm>
            <a:off x="363441" y="1511018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SẮM VAI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25957C-2A80-4C81-852D-CF4FE4D9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41" y="2723985"/>
            <a:ext cx="2876550" cy="21453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74F66F6-FAD2-4B7E-8EC9-FA262CD020FF}"/>
              </a:ext>
            </a:extLst>
          </p:cNvPr>
          <p:cNvSpPr/>
          <p:nvPr/>
        </p:nvSpPr>
        <p:spPr>
          <a:xfrm>
            <a:off x="5081587" y="1330441"/>
            <a:ext cx="6249122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Google Shape;4841;p55">
            <a:extLst>
              <a:ext uri="{FF2B5EF4-FFF2-40B4-BE49-F238E27FC236}">
                <a16:creationId xmlns:a16="http://schemas.microsoft.com/office/drawing/2014/main" xmlns="" id="{C92A6EDE-D931-4D76-806D-AD40226FB33D}"/>
              </a:ext>
            </a:extLst>
          </p:cNvPr>
          <p:cNvSpPr txBox="1">
            <a:spLocks/>
          </p:cNvSpPr>
          <p:nvPr/>
        </p:nvSpPr>
        <p:spPr>
          <a:xfrm>
            <a:off x="7439007" y="4646744"/>
            <a:ext cx="4638693" cy="9794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hỏi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thăm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thân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6BEC98AB-3262-4AF6-B2F9-6DD28C0303D2}"/>
              </a:ext>
            </a:extLst>
          </p:cNvPr>
          <p:cNvSpPr/>
          <p:nvPr/>
        </p:nvSpPr>
        <p:spPr>
          <a:xfrm>
            <a:off x="6657975" y="4986544"/>
            <a:ext cx="563279" cy="299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4833;p55">
            <a:extLst>
              <a:ext uri="{FF2B5EF4-FFF2-40B4-BE49-F238E27FC236}">
                <a16:creationId xmlns:a16="http://schemas.microsoft.com/office/drawing/2014/main" xmlns="" id="{26B4B164-DC06-1ED2-F14F-9EAF0CE094F4}"/>
              </a:ext>
            </a:extLst>
          </p:cNvPr>
          <p:cNvSpPr/>
          <p:nvPr/>
        </p:nvSpPr>
        <p:spPr>
          <a:xfrm>
            <a:off x="4663313" y="3067968"/>
            <a:ext cx="759000" cy="759000"/>
          </a:xfrm>
          <a:prstGeom prst="arc">
            <a:avLst>
              <a:gd name="adj1" fmla="val 16200000"/>
              <a:gd name="adj2" fmla="val 50354"/>
            </a:avLst>
          </a:prstGeom>
          <a:solidFill>
            <a:srgbClr val="FFFFFF">
              <a:alpha val="0"/>
            </a:srgbClr>
          </a:solidFill>
          <a:ln w="69850" cap="rnd" cmpd="sng">
            <a:solidFill>
              <a:srgbClr val="FF3F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8375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Google Shape;4837;p55">
            <a:extLst>
              <a:ext uri="{FF2B5EF4-FFF2-40B4-BE49-F238E27FC236}">
                <a16:creationId xmlns:a16="http://schemas.microsoft.com/office/drawing/2014/main" xmlns="" id="{5726AE4A-D43D-904F-D85B-085F0105A7A0}"/>
              </a:ext>
            </a:extLst>
          </p:cNvPr>
          <p:cNvSpPr txBox="1">
            <a:spLocks/>
          </p:cNvSpPr>
          <p:nvPr/>
        </p:nvSpPr>
        <p:spPr>
          <a:xfrm>
            <a:off x="4632125" y="3265335"/>
            <a:ext cx="759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erko One"/>
              <a:buNone/>
              <a:defRPr sz="2000" b="0" i="0" u="none" strike="noStrike" cap="none">
                <a:solidFill>
                  <a:schemeClr val="dk1"/>
                </a:solidFill>
                <a:latin typeface="Nerko One"/>
                <a:ea typeface="Nerko One"/>
                <a:cs typeface="Nerko One"/>
                <a:sym typeface="Nerk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75D"/>
              </a:buClr>
              <a:buSzPts val="6000"/>
              <a:buFont typeface="Nerko One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erko One"/>
              </a:rPr>
              <a:t>01</a:t>
            </a:r>
          </a:p>
        </p:txBody>
      </p:sp>
      <p:sp>
        <p:nvSpPr>
          <p:cNvPr id="10" name="Google Shape;4841;p55">
            <a:extLst>
              <a:ext uri="{FF2B5EF4-FFF2-40B4-BE49-F238E27FC236}">
                <a16:creationId xmlns:a16="http://schemas.microsoft.com/office/drawing/2014/main" xmlns="" id="{2A55866F-AAFD-2BAF-5924-428A7C1E7BC8}"/>
              </a:ext>
            </a:extLst>
          </p:cNvPr>
          <p:cNvSpPr txBox="1">
            <a:spLocks/>
          </p:cNvSpPr>
          <p:nvPr/>
        </p:nvSpPr>
        <p:spPr>
          <a:xfrm>
            <a:off x="3935854" y="4007542"/>
            <a:ext cx="2291465" cy="20947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Khi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thấy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thân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ngồi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một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mình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mặt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buồn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952F45-2149-4427-0E56-1F83581434E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5FD8C8-3FD9-8223-1E17-6DBB0AAB4D8F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30053E-B26D-4AC4-B2DE-19AE07E8E4CC}"/>
              </a:ext>
            </a:extLst>
          </p:cNvPr>
          <p:cNvSpPr txBox="1"/>
          <p:nvPr/>
        </p:nvSpPr>
        <p:spPr>
          <a:xfrm>
            <a:off x="363441" y="1511018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SẮM VAI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25957C-2A80-4C81-852D-CF4FE4D9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41" y="2723985"/>
            <a:ext cx="2876550" cy="21453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74F66F6-FAD2-4B7E-8EC9-FA262CD020FF}"/>
              </a:ext>
            </a:extLst>
          </p:cNvPr>
          <p:cNvSpPr/>
          <p:nvPr/>
        </p:nvSpPr>
        <p:spPr>
          <a:xfrm>
            <a:off x="5081587" y="1330441"/>
            <a:ext cx="6249122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Google Shape;4841;p55">
            <a:extLst>
              <a:ext uri="{FF2B5EF4-FFF2-40B4-BE49-F238E27FC236}">
                <a16:creationId xmlns:a16="http://schemas.microsoft.com/office/drawing/2014/main" xmlns="" id="{C92A6EDE-D931-4D76-806D-AD40226FB33D}"/>
              </a:ext>
            </a:extLst>
          </p:cNvPr>
          <p:cNvSpPr txBox="1">
            <a:spLocks/>
          </p:cNvSpPr>
          <p:nvPr/>
        </p:nvSpPr>
        <p:spPr>
          <a:xfrm>
            <a:off x="7439007" y="4159452"/>
            <a:ext cx="4638693" cy="14197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sẽ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tạo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bầu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khí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vui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là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cầu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nối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để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mọi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nói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chuyện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nhau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6BEC98AB-3262-4AF6-B2F9-6DD28C0303D2}"/>
              </a:ext>
            </a:extLst>
          </p:cNvPr>
          <p:cNvSpPr/>
          <p:nvPr/>
        </p:nvSpPr>
        <p:spPr>
          <a:xfrm>
            <a:off x="6610350" y="4719430"/>
            <a:ext cx="563279" cy="299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834;p55">
            <a:extLst>
              <a:ext uri="{FF2B5EF4-FFF2-40B4-BE49-F238E27FC236}">
                <a16:creationId xmlns:a16="http://schemas.microsoft.com/office/drawing/2014/main" xmlns="" id="{49E1A23F-2C2C-A9C2-B37E-A57C12F5D6D7}"/>
              </a:ext>
            </a:extLst>
          </p:cNvPr>
          <p:cNvSpPr/>
          <p:nvPr/>
        </p:nvSpPr>
        <p:spPr>
          <a:xfrm>
            <a:off x="4893095" y="3084044"/>
            <a:ext cx="759000" cy="759000"/>
          </a:xfrm>
          <a:prstGeom prst="arc">
            <a:avLst>
              <a:gd name="adj1" fmla="val 16200000"/>
              <a:gd name="adj2" fmla="val 5211115"/>
            </a:avLst>
          </a:prstGeom>
          <a:solidFill>
            <a:srgbClr val="FFFFFF">
              <a:alpha val="0"/>
            </a:srgbClr>
          </a:solidFill>
          <a:ln w="69850" cap="rnd" cmpd="sng">
            <a:solidFill>
              <a:srgbClr val="1837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8375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4838;p55">
            <a:extLst>
              <a:ext uri="{FF2B5EF4-FFF2-40B4-BE49-F238E27FC236}">
                <a16:creationId xmlns:a16="http://schemas.microsoft.com/office/drawing/2014/main" xmlns="" id="{A049D823-0399-F232-41D0-BE72D452EDC0}"/>
              </a:ext>
            </a:extLst>
          </p:cNvPr>
          <p:cNvSpPr txBox="1">
            <a:spLocks/>
          </p:cNvSpPr>
          <p:nvPr/>
        </p:nvSpPr>
        <p:spPr>
          <a:xfrm>
            <a:off x="4893095" y="3280694"/>
            <a:ext cx="759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erko One"/>
              <a:buNone/>
              <a:defRPr sz="2000" b="0" i="0" u="none" strike="noStrike" cap="none">
                <a:solidFill>
                  <a:schemeClr val="dk1"/>
                </a:solidFill>
                <a:latin typeface="Nerko One"/>
                <a:ea typeface="Nerko One"/>
                <a:cs typeface="Nerko One"/>
                <a:sym typeface="Nerk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75D"/>
              </a:buClr>
              <a:buSzPts val="6000"/>
              <a:buFont typeface="Nerko One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erko One"/>
              </a:rPr>
              <a:t>02</a:t>
            </a:r>
          </a:p>
        </p:txBody>
      </p:sp>
      <p:sp>
        <p:nvSpPr>
          <p:cNvPr id="13" name="Google Shape;4841;p55">
            <a:extLst>
              <a:ext uri="{FF2B5EF4-FFF2-40B4-BE49-F238E27FC236}">
                <a16:creationId xmlns:a16="http://schemas.microsoft.com/office/drawing/2014/main" xmlns="" id="{007DE350-1BD2-C426-5EAC-4E893AF0456A}"/>
              </a:ext>
            </a:extLst>
          </p:cNvPr>
          <p:cNvSpPr txBox="1">
            <a:spLocks/>
          </p:cNvSpPr>
          <p:nvPr/>
        </p:nvSpPr>
        <p:spPr>
          <a:xfrm>
            <a:off x="3703676" y="4007543"/>
            <a:ext cx="2802419" cy="20947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Khi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thấy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mọi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có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căng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thẳng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ai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nói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ai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câu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gì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A949D7-36E7-4AD9-CB2D-3FBC4891281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C352A5-E85E-8D26-8C76-4DE2AD2603C5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9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30053E-B26D-4AC4-B2DE-19AE07E8E4CC}"/>
              </a:ext>
            </a:extLst>
          </p:cNvPr>
          <p:cNvSpPr txBox="1"/>
          <p:nvPr/>
        </p:nvSpPr>
        <p:spPr>
          <a:xfrm>
            <a:off x="363441" y="1511018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SẮM VAI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25957C-2A80-4C81-852D-CF4FE4D9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41" y="2723985"/>
            <a:ext cx="2876550" cy="21453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74F66F6-FAD2-4B7E-8EC9-FA262CD020FF}"/>
              </a:ext>
            </a:extLst>
          </p:cNvPr>
          <p:cNvSpPr/>
          <p:nvPr/>
        </p:nvSpPr>
        <p:spPr>
          <a:xfrm>
            <a:off x="5081587" y="1330441"/>
            <a:ext cx="6249122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Google Shape;4841;p55">
            <a:extLst>
              <a:ext uri="{FF2B5EF4-FFF2-40B4-BE49-F238E27FC236}">
                <a16:creationId xmlns:a16="http://schemas.microsoft.com/office/drawing/2014/main" xmlns="" id="{C92A6EDE-D931-4D76-806D-AD40226FB33D}"/>
              </a:ext>
            </a:extLst>
          </p:cNvPr>
          <p:cNvSpPr txBox="1">
            <a:spLocks/>
          </p:cNvSpPr>
          <p:nvPr/>
        </p:nvSpPr>
        <p:spPr>
          <a:xfrm>
            <a:off x="7419957" y="4548130"/>
            <a:ext cx="4638693" cy="9794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hãy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mở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lòng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chia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sẻ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câu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chuyện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mọi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người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6BEC98AB-3262-4AF6-B2F9-6DD28C0303D2}"/>
              </a:ext>
            </a:extLst>
          </p:cNvPr>
          <p:cNvSpPr/>
          <p:nvPr/>
        </p:nvSpPr>
        <p:spPr>
          <a:xfrm>
            <a:off x="6670202" y="4871829"/>
            <a:ext cx="563279" cy="299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835;p55">
            <a:extLst>
              <a:ext uri="{FF2B5EF4-FFF2-40B4-BE49-F238E27FC236}">
                <a16:creationId xmlns:a16="http://schemas.microsoft.com/office/drawing/2014/main" xmlns="" id="{17F0C9B5-634D-DCA1-B575-DCAA43CC4C89}"/>
              </a:ext>
            </a:extLst>
          </p:cNvPr>
          <p:cNvSpPr/>
          <p:nvPr/>
        </p:nvSpPr>
        <p:spPr>
          <a:xfrm>
            <a:off x="4615524" y="2750763"/>
            <a:ext cx="759000" cy="759000"/>
          </a:xfrm>
          <a:prstGeom prst="arc">
            <a:avLst>
              <a:gd name="adj1" fmla="val 16200000"/>
              <a:gd name="adj2" fmla="val 10638053"/>
            </a:avLst>
          </a:prstGeom>
          <a:solidFill>
            <a:srgbClr val="FFFFFF">
              <a:alpha val="0"/>
            </a:srgbClr>
          </a:solidFill>
          <a:ln w="69850" cap="rnd" cmpd="sng">
            <a:solidFill>
              <a:srgbClr val="9373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8375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4844;p55">
            <a:extLst>
              <a:ext uri="{FF2B5EF4-FFF2-40B4-BE49-F238E27FC236}">
                <a16:creationId xmlns:a16="http://schemas.microsoft.com/office/drawing/2014/main" xmlns="" id="{26137DFC-73F8-9DBB-1CE9-AE43DFA6FBF9}"/>
              </a:ext>
            </a:extLst>
          </p:cNvPr>
          <p:cNvSpPr txBox="1">
            <a:spLocks/>
          </p:cNvSpPr>
          <p:nvPr/>
        </p:nvSpPr>
        <p:spPr>
          <a:xfrm>
            <a:off x="4615524" y="2963489"/>
            <a:ext cx="759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erko One"/>
              <a:buNone/>
              <a:defRPr sz="2000" b="0" i="0" u="none" strike="noStrike" cap="none">
                <a:solidFill>
                  <a:schemeClr val="dk1"/>
                </a:solidFill>
                <a:latin typeface="Nerko One"/>
                <a:ea typeface="Nerko One"/>
                <a:cs typeface="Nerko One"/>
                <a:sym typeface="Nerk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75D"/>
              </a:buClr>
              <a:buSzPts val="6000"/>
              <a:buFont typeface="Nerko One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erko One"/>
              </a:rPr>
              <a:t>03</a:t>
            </a:r>
          </a:p>
        </p:txBody>
      </p:sp>
      <p:sp>
        <p:nvSpPr>
          <p:cNvPr id="13" name="Google Shape;4841;p55">
            <a:extLst>
              <a:ext uri="{FF2B5EF4-FFF2-40B4-BE49-F238E27FC236}">
                <a16:creationId xmlns:a16="http://schemas.microsoft.com/office/drawing/2014/main" xmlns="" id="{2DB3BE7C-0EE8-D533-33EC-9E4A6CB8A44C}"/>
              </a:ext>
            </a:extLst>
          </p:cNvPr>
          <p:cNvSpPr txBox="1">
            <a:spLocks/>
          </p:cNvSpPr>
          <p:nvPr/>
        </p:nvSpPr>
        <p:spPr>
          <a:xfrm>
            <a:off x="3293375" y="3690337"/>
            <a:ext cx="3255724" cy="25924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về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tâm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trạng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vui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vì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gặp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chuyện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buồn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ở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trường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 Trong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đó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cả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đang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nói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vui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vì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đến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chơi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C4ACFF-F496-5B86-8A3A-59460478C41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F5FEDA-460A-B64B-0BCB-6850EE63D1FE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4688;p54">
            <a:extLst>
              <a:ext uri="{FF2B5EF4-FFF2-40B4-BE49-F238E27FC236}">
                <a16:creationId xmlns:a16="http://schemas.microsoft.com/office/drawing/2014/main" xmlns="" id="{FCFCE5B7-D173-4A1B-B15C-B1105B03C084}"/>
              </a:ext>
            </a:extLst>
          </p:cNvPr>
          <p:cNvGrpSpPr/>
          <p:nvPr/>
        </p:nvGrpSpPr>
        <p:grpSpPr>
          <a:xfrm>
            <a:off x="7646560" y="2691315"/>
            <a:ext cx="3628182" cy="4166685"/>
            <a:chOff x="4712860" y="1094780"/>
            <a:chExt cx="3628182" cy="4166685"/>
          </a:xfrm>
        </p:grpSpPr>
        <p:sp>
          <p:nvSpPr>
            <p:cNvPr id="6" name="Google Shape;4689;p54">
              <a:extLst>
                <a:ext uri="{FF2B5EF4-FFF2-40B4-BE49-F238E27FC236}">
                  <a16:creationId xmlns:a16="http://schemas.microsoft.com/office/drawing/2014/main" xmlns="" id="{A7D030D0-A4C3-4718-88CC-C5389A5218E8}"/>
                </a:ext>
              </a:extLst>
            </p:cNvPr>
            <p:cNvSpPr/>
            <p:nvPr/>
          </p:nvSpPr>
          <p:spPr>
            <a:xfrm>
              <a:off x="4876490" y="1678490"/>
              <a:ext cx="73441" cy="84983"/>
            </a:xfrm>
            <a:custGeom>
              <a:avLst/>
              <a:gdLst/>
              <a:ahLst/>
              <a:cxnLst/>
              <a:rect l="l" t="t" r="r" b="b"/>
              <a:pathLst>
                <a:path w="1648" h="1907" extrusionOk="0">
                  <a:moveTo>
                    <a:pt x="60" y="1"/>
                  </a:moveTo>
                  <a:lnTo>
                    <a:pt x="20" y="160"/>
                  </a:lnTo>
                  <a:lnTo>
                    <a:pt x="20" y="338"/>
                  </a:lnTo>
                  <a:lnTo>
                    <a:pt x="0" y="497"/>
                  </a:lnTo>
                  <a:lnTo>
                    <a:pt x="0" y="656"/>
                  </a:lnTo>
                  <a:lnTo>
                    <a:pt x="20" y="775"/>
                  </a:lnTo>
                  <a:lnTo>
                    <a:pt x="60" y="894"/>
                  </a:lnTo>
                  <a:lnTo>
                    <a:pt x="119" y="1013"/>
                  </a:lnTo>
                  <a:lnTo>
                    <a:pt x="199" y="1112"/>
                  </a:lnTo>
                  <a:lnTo>
                    <a:pt x="278" y="1211"/>
                  </a:lnTo>
                  <a:lnTo>
                    <a:pt x="377" y="1291"/>
                  </a:lnTo>
                  <a:lnTo>
                    <a:pt x="596" y="1450"/>
                  </a:lnTo>
                  <a:lnTo>
                    <a:pt x="834" y="1589"/>
                  </a:lnTo>
                  <a:lnTo>
                    <a:pt x="1072" y="1747"/>
                  </a:lnTo>
                  <a:lnTo>
                    <a:pt x="1290" y="1906"/>
                  </a:lnTo>
                  <a:lnTo>
                    <a:pt x="1389" y="1688"/>
                  </a:lnTo>
                  <a:lnTo>
                    <a:pt x="1509" y="1509"/>
                  </a:lnTo>
                  <a:lnTo>
                    <a:pt x="1647" y="1331"/>
                  </a:lnTo>
                  <a:lnTo>
                    <a:pt x="1469" y="1271"/>
                  </a:lnTo>
                  <a:lnTo>
                    <a:pt x="1052" y="1033"/>
                  </a:lnTo>
                  <a:lnTo>
                    <a:pt x="834" y="894"/>
                  </a:lnTo>
                  <a:lnTo>
                    <a:pt x="635" y="755"/>
                  </a:lnTo>
                  <a:lnTo>
                    <a:pt x="457" y="596"/>
                  </a:lnTo>
                  <a:lnTo>
                    <a:pt x="298" y="418"/>
                  </a:lnTo>
                  <a:lnTo>
                    <a:pt x="159" y="21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FF9F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" name="Google Shape;4690;p54">
              <a:extLst>
                <a:ext uri="{FF2B5EF4-FFF2-40B4-BE49-F238E27FC236}">
                  <a16:creationId xmlns:a16="http://schemas.microsoft.com/office/drawing/2014/main" xmlns="" id="{A38F9487-9C66-440A-A81E-B75A01E5D52E}"/>
                </a:ext>
              </a:extLst>
            </p:cNvPr>
            <p:cNvGrpSpPr/>
            <p:nvPr/>
          </p:nvGrpSpPr>
          <p:grpSpPr>
            <a:xfrm>
              <a:off x="4712860" y="1094780"/>
              <a:ext cx="3628182" cy="4166685"/>
              <a:chOff x="4712860" y="1094780"/>
              <a:chExt cx="3628182" cy="4166685"/>
            </a:xfrm>
          </p:grpSpPr>
          <p:sp>
            <p:nvSpPr>
              <p:cNvPr id="8" name="Google Shape;4691;p54">
                <a:extLst>
                  <a:ext uri="{FF2B5EF4-FFF2-40B4-BE49-F238E27FC236}">
                    <a16:creationId xmlns:a16="http://schemas.microsoft.com/office/drawing/2014/main" xmlns="" id="{351E7AA0-C035-4BAB-A221-4473FE358039}"/>
                  </a:ext>
                </a:extLst>
              </p:cNvPr>
              <p:cNvSpPr/>
              <p:nvPr/>
            </p:nvSpPr>
            <p:spPr>
              <a:xfrm>
                <a:off x="6687781" y="4308815"/>
                <a:ext cx="224691" cy="168986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792" extrusionOk="0">
                    <a:moveTo>
                      <a:pt x="80" y="0"/>
                    </a:moveTo>
                    <a:lnTo>
                      <a:pt x="80" y="437"/>
                    </a:lnTo>
                    <a:lnTo>
                      <a:pt x="40" y="874"/>
                    </a:lnTo>
                    <a:lnTo>
                      <a:pt x="21" y="1310"/>
                    </a:lnTo>
                    <a:lnTo>
                      <a:pt x="1" y="1747"/>
                    </a:lnTo>
                    <a:lnTo>
                      <a:pt x="1" y="2203"/>
                    </a:lnTo>
                    <a:lnTo>
                      <a:pt x="40" y="2640"/>
                    </a:lnTo>
                    <a:lnTo>
                      <a:pt x="80" y="2838"/>
                    </a:lnTo>
                    <a:lnTo>
                      <a:pt x="120" y="3057"/>
                    </a:lnTo>
                    <a:lnTo>
                      <a:pt x="179" y="3255"/>
                    </a:lnTo>
                    <a:lnTo>
                      <a:pt x="259" y="3454"/>
                    </a:lnTo>
                    <a:lnTo>
                      <a:pt x="1072" y="3612"/>
                    </a:lnTo>
                    <a:lnTo>
                      <a:pt x="1767" y="3732"/>
                    </a:lnTo>
                    <a:lnTo>
                      <a:pt x="2382" y="3771"/>
                    </a:lnTo>
                    <a:lnTo>
                      <a:pt x="2640" y="3791"/>
                    </a:lnTo>
                    <a:lnTo>
                      <a:pt x="2898" y="3791"/>
                    </a:lnTo>
                    <a:lnTo>
                      <a:pt x="3117" y="3771"/>
                    </a:lnTo>
                    <a:lnTo>
                      <a:pt x="3315" y="3732"/>
                    </a:lnTo>
                    <a:lnTo>
                      <a:pt x="3494" y="3692"/>
                    </a:lnTo>
                    <a:lnTo>
                      <a:pt x="3672" y="3652"/>
                    </a:lnTo>
                    <a:lnTo>
                      <a:pt x="3811" y="3593"/>
                    </a:lnTo>
                    <a:lnTo>
                      <a:pt x="3950" y="3513"/>
                    </a:lnTo>
                    <a:lnTo>
                      <a:pt x="4069" y="3414"/>
                    </a:lnTo>
                    <a:lnTo>
                      <a:pt x="4188" y="3335"/>
                    </a:lnTo>
                    <a:lnTo>
                      <a:pt x="4268" y="3216"/>
                    </a:lnTo>
                    <a:lnTo>
                      <a:pt x="4367" y="3096"/>
                    </a:lnTo>
                    <a:lnTo>
                      <a:pt x="4427" y="2958"/>
                    </a:lnTo>
                    <a:lnTo>
                      <a:pt x="4506" y="2819"/>
                    </a:lnTo>
                    <a:lnTo>
                      <a:pt x="4605" y="2501"/>
                    </a:lnTo>
                    <a:lnTo>
                      <a:pt x="4705" y="2144"/>
                    </a:lnTo>
                    <a:lnTo>
                      <a:pt x="4784" y="1727"/>
                    </a:lnTo>
                    <a:lnTo>
                      <a:pt x="4863" y="1270"/>
                    </a:lnTo>
                    <a:lnTo>
                      <a:pt x="5042" y="258"/>
                    </a:lnTo>
                    <a:lnTo>
                      <a:pt x="4903" y="357"/>
                    </a:lnTo>
                    <a:lnTo>
                      <a:pt x="4744" y="437"/>
                    </a:lnTo>
                    <a:lnTo>
                      <a:pt x="4585" y="516"/>
                    </a:lnTo>
                    <a:lnTo>
                      <a:pt x="4407" y="556"/>
                    </a:lnTo>
                    <a:lnTo>
                      <a:pt x="4050" y="635"/>
                    </a:lnTo>
                    <a:lnTo>
                      <a:pt x="3692" y="695"/>
                    </a:lnTo>
                    <a:lnTo>
                      <a:pt x="3335" y="695"/>
                    </a:lnTo>
                    <a:lnTo>
                      <a:pt x="2958" y="675"/>
                    </a:lnTo>
                    <a:lnTo>
                      <a:pt x="2601" y="655"/>
                    </a:lnTo>
                    <a:lnTo>
                      <a:pt x="2263" y="616"/>
                    </a:lnTo>
                    <a:lnTo>
                      <a:pt x="2243" y="616"/>
                    </a:lnTo>
                    <a:lnTo>
                      <a:pt x="2224" y="893"/>
                    </a:lnTo>
                    <a:lnTo>
                      <a:pt x="2184" y="1191"/>
                    </a:lnTo>
                    <a:lnTo>
                      <a:pt x="2144" y="1449"/>
                    </a:lnTo>
                    <a:lnTo>
                      <a:pt x="2104" y="1648"/>
                    </a:lnTo>
                    <a:lnTo>
                      <a:pt x="2085" y="2005"/>
                    </a:lnTo>
                    <a:lnTo>
                      <a:pt x="2065" y="2342"/>
                    </a:lnTo>
                    <a:lnTo>
                      <a:pt x="2045" y="3037"/>
                    </a:lnTo>
                    <a:lnTo>
                      <a:pt x="2025" y="3136"/>
                    </a:lnTo>
                    <a:lnTo>
                      <a:pt x="1985" y="3216"/>
                    </a:lnTo>
                    <a:lnTo>
                      <a:pt x="1906" y="3255"/>
                    </a:lnTo>
                    <a:lnTo>
                      <a:pt x="1807" y="3275"/>
                    </a:lnTo>
                    <a:lnTo>
                      <a:pt x="1708" y="3255"/>
                    </a:lnTo>
                    <a:lnTo>
                      <a:pt x="1648" y="3196"/>
                    </a:lnTo>
                    <a:lnTo>
                      <a:pt x="1588" y="3116"/>
                    </a:lnTo>
                    <a:lnTo>
                      <a:pt x="1569" y="3017"/>
                    </a:lnTo>
                    <a:lnTo>
                      <a:pt x="1588" y="2640"/>
                    </a:lnTo>
                    <a:lnTo>
                      <a:pt x="1608" y="2283"/>
                    </a:lnTo>
                    <a:lnTo>
                      <a:pt x="1648" y="1906"/>
                    </a:lnTo>
                    <a:lnTo>
                      <a:pt x="1648" y="1528"/>
                    </a:lnTo>
                    <a:lnTo>
                      <a:pt x="1668" y="1270"/>
                    </a:lnTo>
                    <a:lnTo>
                      <a:pt x="1648" y="1012"/>
                    </a:lnTo>
                    <a:lnTo>
                      <a:pt x="1648" y="735"/>
                    </a:lnTo>
                    <a:lnTo>
                      <a:pt x="1648" y="616"/>
                    </a:lnTo>
                    <a:lnTo>
                      <a:pt x="1688" y="477"/>
                    </a:lnTo>
                    <a:lnTo>
                      <a:pt x="1271" y="397"/>
                    </a:lnTo>
                    <a:lnTo>
                      <a:pt x="854" y="298"/>
                    </a:lnTo>
                    <a:lnTo>
                      <a:pt x="457" y="159"/>
                    </a:lnTo>
                    <a:lnTo>
                      <a:pt x="259" y="8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4692;p54">
                <a:extLst>
                  <a:ext uri="{FF2B5EF4-FFF2-40B4-BE49-F238E27FC236}">
                    <a16:creationId xmlns:a16="http://schemas.microsoft.com/office/drawing/2014/main" xmlns="" id="{4C0CF1F3-9FDC-4AB1-8898-C8B05419C256}"/>
                  </a:ext>
                </a:extLst>
              </p:cNvPr>
              <p:cNvSpPr/>
              <p:nvPr/>
            </p:nvSpPr>
            <p:spPr>
              <a:xfrm>
                <a:off x="5703417" y="3448245"/>
                <a:ext cx="1474486" cy="1655816"/>
              </a:xfrm>
              <a:custGeom>
                <a:avLst/>
                <a:gdLst/>
                <a:ahLst/>
                <a:cxnLst/>
                <a:rect l="l" t="t" r="r" b="b"/>
                <a:pathLst>
                  <a:path w="33087" h="37156" extrusionOk="0">
                    <a:moveTo>
                      <a:pt x="30387" y="7940"/>
                    </a:moveTo>
                    <a:lnTo>
                      <a:pt x="30506" y="7959"/>
                    </a:lnTo>
                    <a:lnTo>
                      <a:pt x="30605" y="7999"/>
                    </a:lnTo>
                    <a:lnTo>
                      <a:pt x="30704" y="8039"/>
                    </a:lnTo>
                    <a:lnTo>
                      <a:pt x="30784" y="8118"/>
                    </a:lnTo>
                    <a:lnTo>
                      <a:pt x="30863" y="8178"/>
                    </a:lnTo>
                    <a:lnTo>
                      <a:pt x="30962" y="8297"/>
                    </a:lnTo>
                    <a:lnTo>
                      <a:pt x="31022" y="8436"/>
                    </a:lnTo>
                    <a:lnTo>
                      <a:pt x="31082" y="8595"/>
                    </a:lnTo>
                    <a:lnTo>
                      <a:pt x="31101" y="8753"/>
                    </a:lnTo>
                    <a:lnTo>
                      <a:pt x="31101" y="8912"/>
                    </a:lnTo>
                    <a:lnTo>
                      <a:pt x="31082" y="9071"/>
                    </a:lnTo>
                    <a:lnTo>
                      <a:pt x="31042" y="9230"/>
                    </a:lnTo>
                    <a:lnTo>
                      <a:pt x="30982" y="9388"/>
                    </a:lnTo>
                    <a:lnTo>
                      <a:pt x="30903" y="9527"/>
                    </a:lnTo>
                    <a:lnTo>
                      <a:pt x="30804" y="9647"/>
                    </a:lnTo>
                    <a:lnTo>
                      <a:pt x="30704" y="9766"/>
                    </a:lnTo>
                    <a:lnTo>
                      <a:pt x="30585" y="9865"/>
                    </a:lnTo>
                    <a:lnTo>
                      <a:pt x="30446" y="9924"/>
                    </a:lnTo>
                    <a:lnTo>
                      <a:pt x="30288" y="9964"/>
                    </a:lnTo>
                    <a:lnTo>
                      <a:pt x="30129" y="9964"/>
                    </a:lnTo>
                    <a:lnTo>
                      <a:pt x="29970" y="9944"/>
                    </a:lnTo>
                    <a:lnTo>
                      <a:pt x="29772" y="9885"/>
                    </a:lnTo>
                    <a:lnTo>
                      <a:pt x="29613" y="9805"/>
                    </a:lnTo>
                    <a:lnTo>
                      <a:pt x="29494" y="9686"/>
                    </a:lnTo>
                    <a:lnTo>
                      <a:pt x="29375" y="9567"/>
                    </a:lnTo>
                    <a:lnTo>
                      <a:pt x="29315" y="9428"/>
                    </a:lnTo>
                    <a:lnTo>
                      <a:pt x="29256" y="9269"/>
                    </a:lnTo>
                    <a:lnTo>
                      <a:pt x="29236" y="9091"/>
                    </a:lnTo>
                    <a:lnTo>
                      <a:pt x="29236" y="8932"/>
                    </a:lnTo>
                    <a:lnTo>
                      <a:pt x="29256" y="8773"/>
                    </a:lnTo>
                    <a:lnTo>
                      <a:pt x="29315" y="8614"/>
                    </a:lnTo>
                    <a:lnTo>
                      <a:pt x="29395" y="8456"/>
                    </a:lnTo>
                    <a:lnTo>
                      <a:pt x="29494" y="8337"/>
                    </a:lnTo>
                    <a:lnTo>
                      <a:pt x="29613" y="8217"/>
                    </a:lnTo>
                    <a:lnTo>
                      <a:pt x="29752" y="8118"/>
                    </a:lnTo>
                    <a:lnTo>
                      <a:pt x="29930" y="8059"/>
                    </a:lnTo>
                    <a:lnTo>
                      <a:pt x="30109" y="8039"/>
                    </a:lnTo>
                    <a:lnTo>
                      <a:pt x="30188" y="7959"/>
                    </a:lnTo>
                    <a:lnTo>
                      <a:pt x="30288" y="7940"/>
                    </a:lnTo>
                    <a:close/>
                    <a:moveTo>
                      <a:pt x="29375" y="13755"/>
                    </a:moveTo>
                    <a:lnTo>
                      <a:pt x="29514" y="13775"/>
                    </a:lnTo>
                    <a:lnTo>
                      <a:pt x="29712" y="13795"/>
                    </a:lnTo>
                    <a:lnTo>
                      <a:pt x="29871" y="13854"/>
                    </a:lnTo>
                    <a:lnTo>
                      <a:pt x="30010" y="13934"/>
                    </a:lnTo>
                    <a:lnTo>
                      <a:pt x="30089" y="14053"/>
                    </a:lnTo>
                    <a:lnTo>
                      <a:pt x="30129" y="14172"/>
                    </a:lnTo>
                    <a:lnTo>
                      <a:pt x="30149" y="14331"/>
                    </a:lnTo>
                    <a:lnTo>
                      <a:pt x="30149" y="14469"/>
                    </a:lnTo>
                    <a:lnTo>
                      <a:pt x="30109" y="14628"/>
                    </a:lnTo>
                    <a:lnTo>
                      <a:pt x="30049" y="14787"/>
                    </a:lnTo>
                    <a:lnTo>
                      <a:pt x="29950" y="14946"/>
                    </a:lnTo>
                    <a:lnTo>
                      <a:pt x="29851" y="15085"/>
                    </a:lnTo>
                    <a:lnTo>
                      <a:pt x="29732" y="15184"/>
                    </a:lnTo>
                    <a:lnTo>
                      <a:pt x="29593" y="15283"/>
                    </a:lnTo>
                    <a:lnTo>
                      <a:pt x="29434" y="15343"/>
                    </a:lnTo>
                    <a:lnTo>
                      <a:pt x="29275" y="15382"/>
                    </a:lnTo>
                    <a:lnTo>
                      <a:pt x="29117" y="15363"/>
                    </a:lnTo>
                    <a:lnTo>
                      <a:pt x="28978" y="15303"/>
                    </a:lnTo>
                    <a:lnTo>
                      <a:pt x="28859" y="15224"/>
                    </a:lnTo>
                    <a:lnTo>
                      <a:pt x="28779" y="15105"/>
                    </a:lnTo>
                    <a:lnTo>
                      <a:pt x="28720" y="14966"/>
                    </a:lnTo>
                    <a:lnTo>
                      <a:pt x="28680" y="14827"/>
                    </a:lnTo>
                    <a:lnTo>
                      <a:pt x="28660" y="14688"/>
                    </a:lnTo>
                    <a:lnTo>
                      <a:pt x="28680" y="14529"/>
                    </a:lnTo>
                    <a:lnTo>
                      <a:pt x="28700" y="14370"/>
                    </a:lnTo>
                    <a:lnTo>
                      <a:pt x="28759" y="14231"/>
                    </a:lnTo>
                    <a:lnTo>
                      <a:pt x="28819" y="14092"/>
                    </a:lnTo>
                    <a:lnTo>
                      <a:pt x="28898" y="13973"/>
                    </a:lnTo>
                    <a:lnTo>
                      <a:pt x="28998" y="13874"/>
                    </a:lnTo>
                    <a:lnTo>
                      <a:pt x="29097" y="13795"/>
                    </a:lnTo>
                    <a:lnTo>
                      <a:pt x="29236" y="13755"/>
                    </a:lnTo>
                    <a:close/>
                    <a:moveTo>
                      <a:pt x="22071" y="15760"/>
                    </a:moveTo>
                    <a:lnTo>
                      <a:pt x="22111" y="15799"/>
                    </a:lnTo>
                    <a:lnTo>
                      <a:pt x="22329" y="15799"/>
                    </a:lnTo>
                    <a:lnTo>
                      <a:pt x="22527" y="15819"/>
                    </a:lnTo>
                    <a:lnTo>
                      <a:pt x="23738" y="15918"/>
                    </a:lnTo>
                    <a:lnTo>
                      <a:pt x="24949" y="15978"/>
                    </a:lnTo>
                    <a:lnTo>
                      <a:pt x="26140" y="16057"/>
                    </a:lnTo>
                    <a:lnTo>
                      <a:pt x="27350" y="16176"/>
                    </a:lnTo>
                    <a:lnTo>
                      <a:pt x="27529" y="16196"/>
                    </a:lnTo>
                    <a:lnTo>
                      <a:pt x="27688" y="16216"/>
                    </a:lnTo>
                    <a:lnTo>
                      <a:pt x="27767" y="16236"/>
                    </a:lnTo>
                    <a:lnTo>
                      <a:pt x="27846" y="16276"/>
                    </a:lnTo>
                    <a:lnTo>
                      <a:pt x="27926" y="16335"/>
                    </a:lnTo>
                    <a:lnTo>
                      <a:pt x="27985" y="16395"/>
                    </a:lnTo>
                    <a:lnTo>
                      <a:pt x="28045" y="16494"/>
                    </a:lnTo>
                    <a:lnTo>
                      <a:pt x="28045" y="16613"/>
                    </a:lnTo>
                    <a:lnTo>
                      <a:pt x="28025" y="16712"/>
                    </a:lnTo>
                    <a:lnTo>
                      <a:pt x="27966" y="16811"/>
                    </a:lnTo>
                    <a:lnTo>
                      <a:pt x="28005" y="16931"/>
                    </a:lnTo>
                    <a:lnTo>
                      <a:pt x="28025" y="17069"/>
                    </a:lnTo>
                    <a:lnTo>
                      <a:pt x="28025" y="17228"/>
                    </a:lnTo>
                    <a:lnTo>
                      <a:pt x="28005" y="17407"/>
                    </a:lnTo>
                    <a:lnTo>
                      <a:pt x="27966" y="17784"/>
                    </a:lnTo>
                    <a:lnTo>
                      <a:pt x="27886" y="18181"/>
                    </a:lnTo>
                    <a:lnTo>
                      <a:pt x="27926" y="18260"/>
                    </a:lnTo>
                    <a:lnTo>
                      <a:pt x="27946" y="18320"/>
                    </a:lnTo>
                    <a:lnTo>
                      <a:pt x="27966" y="18399"/>
                    </a:lnTo>
                    <a:lnTo>
                      <a:pt x="27966" y="18479"/>
                    </a:lnTo>
                    <a:lnTo>
                      <a:pt x="27866" y="19570"/>
                    </a:lnTo>
                    <a:lnTo>
                      <a:pt x="27807" y="20106"/>
                    </a:lnTo>
                    <a:lnTo>
                      <a:pt x="27727" y="20662"/>
                    </a:lnTo>
                    <a:lnTo>
                      <a:pt x="27628" y="21198"/>
                    </a:lnTo>
                    <a:lnTo>
                      <a:pt x="27529" y="21753"/>
                    </a:lnTo>
                    <a:lnTo>
                      <a:pt x="27410" y="22289"/>
                    </a:lnTo>
                    <a:lnTo>
                      <a:pt x="27271" y="22805"/>
                    </a:lnTo>
                    <a:lnTo>
                      <a:pt x="27172" y="23004"/>
                    </a:lnTo>
                    <a:lnTo>
                      <a:pt x="27053" y="23183"/>
                    </a:lnTo>
                    <a:lnTo>
                      <a:pt x="26933" y="23341"/>
                    </a:lnTo>
                    <a:lnTo>
                      <a:pt x="26775" y="23480"/>
                    </a:lnTo>
                    <a:lnTo>
                      <a:pt x="26616" y="23599"/>
                    </a:lnTo>
                    <a:lnTo>
                      <a:pt x="26437" y="23699"/>
                    </a:lnTo>
                    <a:lnTo>
                      <a:pt x="26239" y="23798"/>
                    </a:lnTo>
                    <a:lnTo>
                      <a:pt x="26040" y="23877"/>
                    </a:lnTo>
                    <a:lnTo>
                      <a:pt x="25842" y="23937"/>
                    </a:lnTo>
                    <a:lnTo>
                      <a:pt x="25643" y="23976"/>
                    </a:lnTo>
                    <a:lnTo>
                      <a:pt x="25207" y="24036"/>
                    </a:lnTo>
                    <a:lnTo>
                      <a:pt x="24770" y="24056"/>
                    </a:lnTo>
                    <a:lnTo>
                      <a:pt x="24373" y="24056"/>
                    </a:lnTo>
                    <a:lnTo>
                      <a:pt x="23440" y="23957"/>
                    </a:lnTo>
                    <a:lnTo>
                      <a:pt x="23063" y="23917"/>
                    </a:lnTo>
                    <a:lnTo>
                      <a:pt x="22726" y="23857"/>
                    </a:lnTo>
                    <a:lnTo>
                      <a:pt x="22448" y="23778"/>
                    </a:lnTo>
                    <a:lnTo>
                      <a:pt x="22190" y="23699"/>
                    </a:lnTo>
                    <a:lnTo>
                      <a:pt x="21972" y="23579"/>
                    </a:lnTo>
                    <a:lnTo>
                      <a:pt x="21813" y="23441"/>
                    </a:lnTo>
                    <a:lnTo>
                      <a:pt x="21674" y="23262"/>
                    </a:lnTo>
                    <a:lnTo>
                      <a:pt x="21555" y="23063"/>
                    </a:lnTo>
                    <a:lnTo>
                      <a:pt x="21495" y="22825"/>
                    </a:lnTo>
                    <a:lnTo>
                      <a:pt x="21436" y="22528"/>
                    </a:lnTo>
                    <a:lnTo>
                      <a:pt x="21396" y="22190"/>
                    </a:lnTo>
                    <a:lnTo>
                      <a:pt x="21396" y="21813"/>
                    </a:lnTo>
                    <a:lnTo>
                      <a:pt x="21416" y="21357"/>
                    </a:lnTo>
                    <a:lnTo>
                      <a:pt x="21436" y="20860"/>
                    </a:lnTo>
                    <a:lnTo>
                      <a:pt x="21436" y="20721"/>
                    </a:lnTo>
                    <a:lnTo>
                      <a:pt x="21456" y="20503"/>
                    </a:lnTo>
                    <a:lnTo>
                      <a:pt x="21456" y="19928"/>
                    </a:lnTo>
                    <a:lnTo>
                      <a:pt x="21475" y="19630"/>
                    </a:lnTo>
                    <a:lnTo>
                      <a:pt x="21495" y="19312"/>
                    </a:lnTo>
                    <a:lnTo>
                      <a:pt x="21515" y="19015"/>
                    </a:lnTo>
                    <a:lnTo>
                      <a:pt x="21575" y="18776"/>
                    </a:lnTo>
                    <a:lnTo>
                      <a:pt x="21495" y="18598"/>
                    </a:lnTo>
                    <a:lnTo>
                      <a:pt x="21416" y="18419"/>
                    </a:lnTo>
                    <a:lnTo>
                      <a:pt x="21456" y="17824"/>
                    </a:lnTo>
                    <a:lnTo>
                      <a:pt x="21515" y="17228"/>
                    </a:lnTo>
                    <a:lnTo>
                      <a:pt x="21594" y="16633"/>
                    </a:lnTo>
                    <a:lnTo>
                      <a:pt x="21674" y="16057"/>
                    </a:lnTo>
                    <a:lnTo>
                      <a:pt x="21733" y="15958"/>
                    </a:lnTo>
                    <a:lnTo>
                      <a:pt x="21773" y="15879"/>
                    </a:lnTo>
                    <a:lnTo>
                      <a:pt x="21833" y="15819"/>
                    </a:lnTo>
                    <a:lnTo>
                      <a:pt x="21892" y="15779"/>
                    </a:lnTo>
                    <a:lnTo>
                      <a:pt x="21952" y="15760"/>
                    </a:lnTo>
                    <a:close/>
                    <a:moveTo>
                      <a:pt x="28779" y="23520"/>
                    </a:moveTo>
                    <a:lnTo>
                      <a:pt x="28859" y="23540"/>
                    </a:lnTo>
                    <a:lnTo>
                      <a:pt x="28918" y="23579"/>
                    </a:lnTo>
                    <a:lnTo>
                      <a:pt x="29057" y="23718"/>
                    </a:lnTo>
                    <a:lnTo>
                      <a:pt x="29156" y="23857"/>
                    </a:lnTo>
                    <a:lnTo>
                      <a:pt x="29196" y="23957"/>
                    </a:lnTo>
                    <a:lnTo>
                      <a:pt x="29236" y="24056"/>
                    </a:lnTo>
                    <a:lnTo>
                      <a:pt x="29256" y="24175"/>
                    </a:lnTo>
                    <a:lnTo>
                      <a:pt x="29256" y="24294"/>
                    </a:lnTo>
                    <a:lnTo>
                      <a:pt x="29256" y="24413"/>
                    </a:lnTo>
                    <a:lnTo>
                      <a:pt x="29236" y="24532"/>
                    </a:lnTo>
                    <a:lnTo>
                      <a:pt x="29216" y="24651"/>
                    </a:lnTo>
                    <a:lnTo>
                      <a:pt x="29176" y="24750"/>
                    </a:lnTo>
                    <a:lnTo>
                      <a:pt x="29117" y="24870"/>
                    </a:lnTo>
                    <a:lnTo>
                      <a:pt x="29057" y="24969"/>
                    </a:lnTo>
                    <a:lnTo>
                      <a:pt x="28978" y="25048"/>
                    </a:lnTo>
                    <a:lnTo>
                      <a:pt x="28898" y="25128"/>
                    </a:lnTo>
                    <a:lnTo>
                      <a:pt x="28819" y="25207"/>
                    </a:lnTo>
                    <a:lnTo>
                      <a:pt x="28720" y="25247"/>
                    </a:lnTo>
                    <a:lnTo>
                      <a:pt x="28601" y="25286"/>
                    </a:lnTo>
                    <a:lnTo>
                      <a:pt x="28482" y="25306"/>
                    </a:lnTo>
                    <a:lnTo>
                      <a:pt x="28343" y="25266"/>
                    </a:lnTo>
                    <a:lnTo>
                      <a:pt x="28184" y="25207"/>
                    </a:lnTo>
                    <a:lnTo>
                      <a:pt x="28065" y="25128"/>
                    </a:lnTo>
                    <a:lnTo>
                      <a:pt x="27946" y="25008"/>
                    </a:lnTo>
                    <a:lnTo>
                      <a:pt x="27846" y="24889"/>
                    </a:lnTo>
                    <a:lnTo>
                      <a:pt x="27787" y="24750"/>
                    </a:lnTo>
                    <a:lnTo>
                      <a:pt x="27747" y="24592"/>
                    </a:lnTo>
                    <a:lnTo>
                      <a:pt x="27747" y="24433"/>
                    </a:lnTo>
                    <a:lnTo>
                      <a:pt x="27787" y="24274"/>
                    </a:lnTo>
                    <a:lnTo>
                      <a:pt x="27827" y="24095"/>
                    </a:lnTo>
                    <a:lnTo>
                      <a:pt x="27906" y="23937"/>
                    </a:lnTo>
                    <a:lnTo>
                      <a:pt x="28025" y="23778"/>
                    </a:lnTo>
                    <a:lnTo>
                      <a:pt x="28144" y="23659"/>
                    </a:lnTo>
                    <a:lnTo>
                      <a:pt x="28283" y="23579"/>
                    </a:lnTo>
                    <a:lnTo>
                      <a:pt x="28362" y="23560"/>
                    </a:lnTo>
                    <a:lnTo>
                      <a:pt x="28442" y="23540"/>
                    </a:lnTo>
                    <a:lnTo>
                      <a:pt x="28541" y="23540"/>
                    </a:lnTo>
                    <a:lnTo>
                      <a:pt x="28620" y="23560"/>
                    </a:lnTo>
                    <a:lnTo>
                      <a:pt x="28700" y="23520"/>
                    </a:lnTo>
                    <a:close/>
                    <a:moveTo>
                      <a:pt x="28740" y="31042"/>
                    </a:moveTo>
                    <a:lnTo>
                      <a:pt x="28799" y="31062"/>
                    </a:lnTo>
                    <a:lnTo>
                      <a:pt x="28878" y="31102"/>
                    </a:lnTo>
                    <a:lnTo>
                      <a:pt x="28938" y="31161"/>
                    </a:lnTo>
                    <a:lnTo>
                      <a:pt x="29037" y="31141"/>
                    </a:lnTo>
                    <a:lnTo>
                      <a:pt x="29117" y="31161"/>
                    </a:lnTo>
                    <a:lnTo>
                      <a:pt x="29196" y="31161"/>
                    </a:lnTo>
                    <a:lnTo>
                      <a:pt x="29275" y="31201"/>
                    </a:lnTo>
                    <a:lnTo>
                      <a:pt x="29335" y="31241"/>
                    </a:lnTo>
                    <a:lnTo>
                      <a:pt x="29395" y="31300"/>
                    </a:lnTo>
                    <a:lnTo>
                      <a:pt x="29494" y="31459"/>
                    </a:lnTo>
                    <a:lnTo>
                      <a:pt x="29573" y="31618"/>
                    </a:lnTo>
                    <a:lnTo>
                      <a:pt x="29613" y="31796"/>
                    </a:lnTo>
                    <a:lnTo>
                      <a:pt x="29613" y="31975"/>
                    </a:lnTo>
                    <a:lnTo>
                      <a:pt x="29593" y="32134"/>
                    </a:lnTo>
                    <a:lnTo>
                      <a:pt x="29533" y="32312"/>
                    </a:lnTo>
                    <a:lnTo>
                      <a:pt x="29434" y="32471"/>
                    </a:lnTo>
                    <a:lnTo>
                      <a:pt x="29295" y="32610"/>
                    </a:lnTo>
                    <a:lnTo>
                      <a:pt x="29156" y="32729"/>
                    </a:lnTo>
                    <a:lnTo>
                      <a:pt x="28998" y="32809"/>
                    </a:lnTo>
                    <a:lnTo>
                      <a:pt x="28819" y="32868"/>
                    </a:lnTo>
                    <a:lnTo>
                      <a:pt x="28620" y="32868"/>
                    </a:lnTo>
                    <a:lnTo>
                      <a:pt x="28442" y="32848"/>
                    </a:lnTo>
                    <a:lnTo>
                      <a:pt x="28382" y="32828"/>
                    </a:lnTo>
                    <a:lnTo>
                      <a:pt x="28303" y="32789"/>
                    </a:lnTo>
                    <a:lnTo>
                      <a:pt x="28204" y="32689"/>
                    </a:lnTo>
                    <a:lnTo>
                      <a:pt x="28124" y="32551"/>
                    </a:lnTo>
                    <a:lnTo>
                      <a:pt x="28085" y="32392"/>
                    </a:lnTo>
                    <a:lnTo>
                      <a:pt x="28045" y="32233"/>
                    </a:lnTo>
                    <a:lnTo>
                      <a:pt x="28045" y="32034"/>
                    </a:lnTo>
                    <a:lnTo>
                      <a:pt x="28065" y="31856"/>
                    </a:lnTo>
                    <a:lnTo>
                      <a:pt x="28104" y="31677"/>
                    </a:lnTo>
                    <a:lnTo>
                      <a:pt x="28164" y="31499"/>
                    </a:lnTo>
                    <a:lnTo>
                      <a:pt x="28243" y="31340"/>
                    </a:lnTo>
                    <a:lnTo>
                      <a:pt x="28343" y="31201"/>
                    </a:lnTo>
                    <a:lnTo>
                      <a:pt x="28442" y="31102"/>
                    </a:lnTo>
                    <a:lnTo>
                      <a:pt x="28541" y="31042"/>
                    </a:lnTo>
                    <a:close/>
                    <a:moveTo>
                      <a:pt x="32927" y="1"/>
                    </a:moveTo>
                    <a:lnTo>
                      <a:pt x="32391" y="159"/>
                    </a:lnTo>
                    <a:lnTo>
                      <a:pt x="31875" y="298"/>
                    </a:lnTo>
                    <a:lnTo>
                      <a:pt x="31340" y="477"/>
                    </a:lnTo>
                    <a:lnTo>
                      <a:pt x="30843" y="656"/>
                    </a:lnTo>
                    <a:lnTo>
                      <a:pt x="30327" y="854"/>
                    </a:lnTo>
                    <a:lnTo>
                      <a:pt x="29811" y="1053"/>
                    </a:lnTo>
                    <a:lnTo>
                      <a:pt x="29315" y="1271"/>
                    </a:lnTo>
                    <a:lnTo>
                      <a:pt x="28839" y="1509"/>
                    </a:lnTo>
                    <a:lnTo>
                      <a:pt x="28839" y="1588"/>
                    </a:lnTo>
                    <a:lnTo>
                      <a:pt x="28819" y="1648"/>
                    </a:lnTo>
                    <a:lnTo>
                      <a:pt x="28680" y="1946"/>
                    </a:lnTo>
                    <a:lnTo>
                      <a:pt x="28541" y="2243"/>
                    </a:lnTo>
                    <a:lnTo>
                      <a:pt x="28422" y="2541"/>
                    </a:lnTo>
                    <a:lnTo>
                      <a:pt x="28303" y="2859"/>
                    </a:lnTo>
                    <a:lnTo>
                      <a:pt x="28124" y="3474"/>
                    </a:lnTo>
                    <a:lnTo>
                      <a:pt x="27985" y="4129"/>
                    </a:lnTo>
                    <a:lnTo>
                      <a:pt x="27866" y="4764"/>
                    </a:lnTo>
                    <a:lnTo>
                      <a:pt x="27807" y="5419"/>
                    </a:lnTo>
                    <a:lnTo>
                      <a:pt x="27767" y="6074"/>
                    </a:lnTo>
                    <a:lnTo>
                      <a:pt x="27747" y="6709"/>
                    </a:lnTo>
                    <a:lnTo>
                      <a:pt x="28164" y="6372"/>
                    </a:lnTo>
                    <a:lnTo>
                      <a:pt x="28601" y="6034"/>
                    </a:lnTo>
                    <a:lnTo>
                      <a:pt x="29077" y="5737"/>
                    </a:lnTo>
                    <a:lnTo>
                      <a:pt x="29553" y="5479"/>
                    </a:lnTo>
                    <a:lnTo>
                      <a:pt x="29791" y="5359"/>
                    </a:lnTo>
                    <a:lnTo>
                      <a:pt x="30049" y="5240"/>
                    </a:lnTo>
                    <a:lnTo>
                      <a:pt x="30308" y="5161"/>
                    </a:lnTo>
                    <a:lnTo>
                      <a:pt x="30566" y="5082"/>
                    </a:lnTo>
                    <a:lnTo>
                      <a:pt x="30843" y="5002"/>
                    </a:lnTo>
                    <a:lnTo>
                      <a:pt x="31101" y="4943"/>
                    </a:lnTo>
                    <a:lnTo>
                      <a:pt x="31379" y="4903"/>
                    </a:lnTo>
                    <a:lnTo>
                      <a:pt x="31657" y="4883"/>
                    </a:lnTo>
                    <a:lnTo>
                      <a:pt x="31915" y="4903"/>
                    </a:lnTo>
                    <a:lnTo>
                      <a:pt x="32074" y="4923"/>
                    </a:lnTo>
                    <a:lnTo>
                      <a:pt x="32233" y="4962"/>
                    </a:lnTo>
                    <a:lnTo>
                      <a:pt x="32372" y="5002"/>
                    </a:lnTo>
                    <a:lnTo>
                      <a:pt x="32471" y="5082"/>
                    </a:lnTo>
                    <a:lnTo>
                      <a:pt x="32511" y="5121"/>
                    </a:lnTo>
                    <a:lnTo>
                      <a:pt x="32530" y="5181"/>
                    </a:lnTo>
                    <a:lnTo>
                      <a:pt x="32530" y="5260"/>
                    </a:lnTo>
                    <a:lnTo>
                      <a:pt x="32530" y="5320"/>
                    </a:lnTo>
                    <a:lnTo>
                      <a:pt x="32491" y="5379"/>
                    </a:lnTo>
                    <a:lnTo>
                      <a:pt x="32451" y="5419"/>
                    </a:lnTo>
                    <a:lnTo>
                      <a:pt x="32332" y="5459"/>
                    </a:lnTo>
                    <a:lnTo>
                      <a:pt x="32213" y="5479"/>
                    </a:lnTo>
                    <a:lnTo>
                      <a:pt x="32094" y="5498"/>
                    </a:lnTo>
                    <a:lnTo>
                      <a:pt x="31895" y="5498"/>
                    </a:lnTo>
                    <a:lnTo>
                      <a:pt x="31697" y="5518"/>
                    </a:lnTo>
                    <a:lnTo>
                      <a:pt x="31518" y="5558"/>
                    </a:lnTo>
                    <a:lnTo>
                      <a:pt x="31320" y="5598"/>
                    </a:lnTo>
                    <a:lnTo>
                      <a:pt x="30943" y="5717"/>
                    </a:lnTo>
                    <a:lnTo>
                      <a:pt x="30585" y="5875"/>
                    </a:lnTo>
                    <a:lnTo>
                      <a:pt x="30228" y="6054"/>
                    </a:lnTo>
                    <a:lnTo>
                      <a:pt x="29911" y="6272"/>
                    </a:lnTo>
                    <a:lnTo>
                      <a:pt x="29573" y="6491"/>
                    </a:lnTo>
                    <a:lnTo>
                      <a:pt x="29275" y="6729"/>
                    </a:lnTo>
                    <a:lnTo>
                      <a:pt x="28482" y="7384"/>
                    </a:lnTo>
                    <a:lnTo>
                      <a:pt x="28303" y="7523"/>
                    </a:lnTo>
                    <a:lnTo>
                      <a:pt x="28104" y="7682"/>
                    </a:lnTo>
                    <a:lnTo>
                      <a:pt x="28005" y="7721"/>
                    </a:lnTo>
                    <a:lnTo>
                      <a:pt x="27906" y="7761"/>
                    </a:lnTo>
                    <a:lnTo>
                      <a:pt x="27787" y="7781"/>
                    </a:lnTo>
                    <a:lnTo>
                      <a:pt x="27688" y="7761"/>
                    </a:lnTo>
                    <a:lnTo>
                      <a:pt x="27608" y="7741"/>
                    </a:lnTo>
                    <a:lnTo>
                      <a:pt x="27549" y="7721"/>
                    </a:lnTo>
                    <a:lnTo>
                      <a:pt x="27430" y="7622"/>
                    </a:lnTo>
                    <a:lnTo>
                      <a:pt x="27350" y="7503"/>
                    </a:lnTo>
                    <a:lnTo>
                      <a:pt x="27311" y="7364"/>
                    </a:lnTo>
                    <a:lnTo>
                      <a:pt x="27231" y="7027"/>
                    </a:lnTo>
                    <a:lnTo>
                      <a:pt x="27152" y="6689"/>
                    </a:lnTo>
                    <a:lnTo>
                      <a:pt x="27092" y="6352"/>
                    </a:lnTo>
                    <a:lnTo>
                      <a:pt x="27072" y="6014"/>
                    </a:lnTo>
                    <a:lnTo>
                      <a:pt x="27053" y="5677"/>
                    </a:lnTo>
                    <a:lnTo>
                      <a:pt x="27033" y="5340"/>
                    </a:lnTo>
                    <a:lnTo>
                      <a:pt x="27053" y="5002"/>
                    </a:lnTo>
                    <a:lnTo>
                      <a:pt x="27072" y="4645"/>
                    </a:lnTo>
                    <a:lnTo>
                      <a:pt x="27112" y="4308"/>
                    </a:lnTo>
                    <a:lnTo>
                      <a:pt x="27152" y="3970"/>
                    </a:lnTo>
                    <a:lnTo>
                      <a:pt x="27231" y="3633"/>
                    </a:lnTo>
                    <a:lnTo>
                      <a:pt x="27291" y="3315"/>
                    </a:lnTo>
                    <a:lnTo>
                      <a:pt x="27390" y="2978"/>
                    </a:lnTo>
                    <a:lnTo>
                      <a:pt x="27489" y="2640"/>
                    </a:lnTo>
                    <a:lnTo>
                      <a:pt x="27727" y="2005"/>
                    </a:lnTo>
                    <a:lnTo>
                      <a:pt x="27727" y="2005"/>
                    </a:lnTo>
                    <a:lnTo>
                      <a:pt x="27251" y="2124"/>
                    </a:lnTo>
                    <a:lnTo>
                      <a:pt x="26755" y="2204"/>
                    </a:lnTo>
                    <a:lnTo>
                      <a:pt x="25723" y="2343"/>
                    </a:lnTo>
                    <a:lnTo>
                      <a:pt x="24691" y="2482"/>
                    </a:lnTo>
                    <a:lnTo>
                      <a:pt x="24194" y="2581"/>
                    </a:lnTo>
                    <a:lnTo>
                      <a:pt x="23718" y="2680"/>
                    </a:lnTo>
                    <a:lnTo>
                      <a:pt x="22964" y="2839"/>
                    </a:lnTo>
                    <a:lnTo>
                      <a:pt x="22230" y="3017"/>
                    </a:lnTo>
                    <a:lnTo>
                      <a:pt x="20741" y="3395"/>
                    </a:lnTo>
                    <a:lnTo>
                      <a:pt x="19252" y="3791"/>
                    </a:lnTo>
                    <a:lnTo>
                      <a:pt x="17784" y="4169"/>
                    </a:lnTo>
                    <a:lnTo>
                      <a:pt x="16732" y="4407"/>
                    </a:lnTo>
                    <a:lnTo>
                      <a:pt x="15680" y="4605"/>
                    </a:lnTo>
                    <a:lnTo>
                      <a:pt x="14628" y="4804"/>
                    </a:lnTo>
                    <a:lnTo>
                      <a:pt x="13556" y="4962"/>
                    </a:lnTo>
                    <a:lnTo>
                      <a:pt x="11770" y="5260"/>
                    </a:lnTo>
                    <a:lnTo>
                      <a:pt x="11472" y="5260"/>
                    </a:lnTo>
                    <a:lnTo>
                      <a:pt x="11373" y="5240"/>
                    </a:lnTo>
                    <a:lnTo>
                      <a:pt x="11274" y="5221"/>
                    </a:lnTo>
                    <a:lnTo>
                      <a:pt x="11194" y="5181"/>
                    </a:lnTo>
                    <a:lnTo>
                      <a:pt x="11115" y="5121"/>
                    </a:lnTo>
                    <a:lnTo>
                      <a:pt x="11036" y="5042"/>
                    </a:lnTo>
                    <a:lnTo>
                      <a:pt x="10897" y="4943"/>
                    </a:lnTo>
                    <a:lnTo>
                      <a:pt x="10758" y="4883"/>
                    </a:lnTo>
                    <a:lnTo>
                      <a:pt x="10619" y="4863"/>
                    </a:lnTo>
                    <a:lnTo>
                      <a:pt x="10480" y="4863"/>
                    </a:lnTo>
                    <a:lnTo>
                      <a:pt x="10341" y="4883"/>
                    </a:lnTo>
                    <a:lnTo>
                      <a:pt x="10182" y="4923"/>
                    </a:lnTo>
                    <a:lnTo>
                      <a:pt x="9904" y="5042"/>
                    </a:lnTo>
                    <a:lnTo>
                      <a:pt x="9329" y="5359"/>
                    </a:lnTo>
                    <a:lnTo>
                      <a:pt x="9031" y="5479"/>
                    </a:lnTo>
                    <a:lnTo>
                      <a:pt x="8892" y="5518"/>
                    </a:lnTo>
                    <a:lnTo>
                      <a:pt x="8753" y="5538"/>
                    </a:lnTo>
                    <a:lnTo>
                      <a:pt x="8614" y="5558"/>
                    </a:lnTo>
                    <a:lnTo>
                      <a:pt x="8455" y="5558"/>
                    </a:lnTo>
                    <a:lnTo>
                      <a:pt x="7999" y="5816"/>
                    </a:lnTo>
                    <a:lnTo>
                      <a:pt x="7523" y="6094"/>
                    </a:lnTo>
                    <a:lnTo>
                      <a:pt x="6907" y="6491"/>
                    </a:lnTo>
                    <a:lnTo>
                      <a:pt x="6292" y="6908"/>
                    </a:lnTo>
                    <a:lnTo>
                      <a:pt x="5796" y="7304"/>
                    </a:lnTo>
                    <a:lnTo>
                      <a:pt x="5300" y="7701"/>
                    </a:lnTo>
                    <a:lnTo>
                      <a:pt x="4823" y="8118"/>
                    </a:lnTo>
                    <a:lnTo>
                      <a:pt x="4347" y="8555"/>
                    </a:lnTo>
                    <a:lnTo>
                      <a:pt x="3891" y="9011"/>
                    </a:lnTo>
                    <a:lnTo>
                      <a:pt x="3454" y="9468"/>
                    </a:lnTo>
                    <a:lnTo>
                      <a:pt x="3037" y="9944"/>
                    </a:lnTo>
                    <a:lnTo>
                      <a:pt x="2640" y="10421"/>
                    </a:lnTo>
                    <a:lnTo>
                      <a:pt x="2243" y="10937"/>
                    </a:lnTo>
                    <a:lnTo>
                      <a:pt x="1866" y="11453"/>
                    </a:lnTo>
                    <a:lnTo>
                      <a:pt x="1509" y="11969"/>
                    </a:lnTo>
                    <a:lnTo>
                      <a:pt x="1171" y="12505"/>
                    </a:lnTo>
                    <a:lnTo>
                      <a:pt x="854" y="13060"/>
                    </a:lnTo>
                    <a:lnTo>
                      <a:pt x="556" y="13616"/>
                    </a:lnTo>
                    <a:lnTo>
                      <a:pt x="258" y="14172"/>
                    </a:lnTo>
                    <a:lnTo>
                      <a:pt x="0" y="14747"/>
                    </a:lnTo>
                    <a:lnTo>
                      <a:pt x="80" y="14747"/>
                    </a:lnTo>
                    <a:lnTo>
                      <a:pt x="179" y="14787"/>
                    </a:lnTo>
                    <a:lnTo>
                      <a:pt x="477" y="14866"/>
                    </a:lnTo>
                    <a:lnTo>
                      <a:pt x="794" y="14926"/>
                    </a:lnTo>
                    <a:lnTo>
                      <a:pt x="1429" y="15005"/>
                    </a:lnTo>
                    <a:lnTo>
                      <a:pt x="2065" y="15065"/>
                    </a:lnTo>
                    <a:lnTo>
                      <a:pt x="2700" y="15124"/>
                    </a:lnTo>
                    <a:lnTo>
                      <a:pt x="2978" y="15224"/>
                    </a:lnTo>
                    <a:lnTo>
                      <a:pt x="3255" y="15283"/>
                    </a:lnTo>
                    <a:lnTo>
                      <a:pt x="3811" y="15402"/>
                    </a:lnTo>
                    <a:lnTo>
                      <a:pt x="4367" y="15462"/>
                    </a:lnTo>
                    <a:lnTo>
                      <a:pt x="4923" y="15502"/>
                    </a:lnTo>
                    <a:lnTo>
                      <a:pt x="5498" y="15521"/>
                    </a:lnTo>
                    <a:lnTo>
                      <a:pt x="6074" y="15521"/>
                    </a:lnTo>
                    <a:lnTo>
                      <a:pt x="7205" y="15502"/>
                    </a:lnTo>
                    <a:lnTo>
                      <a:pt x="8813" y="15422"/>
                    </a:lnTo>
                    <a:lnTo>
                      <a:pt x="10440" y="15303"/>
                    </a:lnTo>
                    <a:lnTo>
                      <a:pt x="13695" y="15045"/>
                    </a:lnTo>
                    <a:lnTo>
                      <a:pt x="15303" y="14906"/>
                    </a:lnTo>
                    <a:lnTo>
                      <a:pt x="16930" y="14807"/>
                    </a:lnTo>
                    <a:lnTo>
                      <a:pt x="18558" y="14708"/>
                    </a:lnTo>
                    <a:lnTo>
                      <a:pt x="20185" y="14648"/>
                    </a:lnTo>
                    <a:lnTo>
                      <a:pt x="20384" y="14648"/>
                    </a:lnTo>
                    <a:lnTo>
                      <a:pt x="20582" y="14628"/>
                    </a:lnTo>
                    <a:lnTo>
                      <a:pt x="20820" y="14608"/>
                    </a:lnTo>
                    <a:lnTo>
                      <a:pt x="21039" y="14589"/>
                    </a:lnTo>
                    <a:lnTo>
                      <a:pt x="21237" y="14608"/>
                    </a:lnTo>
                    <a:lnTo>
                      <a:pt x="21336" y="14648"/>
                    </a:lnTo>
                    <a:lnTo>
                      <a:pt x="21416" y="14688"/>
                    </a:lnTo>
                    <a:lnTo>
                      <a:pt x="21495" y="14747"/>
                    </a:lnTo>
                    <a:lnTo>
                      <a:pt x="21555" y="14807"/>
                    </a:lnTo>
                    <a:lnTo>
                      <a:pt x="21614" y="14906"/>
                    </a:lnTo>
                    <a:lnTo>
                      <a:pt x="21654" y="15025"/>
                    </a:lnTo>
                    <a:lnTo>
                      <a:pt x="21654" y="15144"/>
                    </a:lnTo>
                    <a:lnTo>
                      <a:pt x="21634" y="15244"/>
                    </a:lnTo>
                    <a:lnTo>
                      <a:pt x="21575" y="15323"/>
                    </a:lnTo>
                    <a:lnTo>
                      <a:pt x="21515" y="15402"/>
                    </a:lnTo>
                    <a:lnTo>
                      <a:pt x="21535" y="15581"/>
                    </a:lnTo>
                    <a:lnTo>
                      <a:pt x="21515" y="16037"/>
                    </a:lnTo>
                    <a:lnTo>
                      <a:pt x="21515" y="16335"/>
                    </a:lnTo>
                    <a:lnTo>
                      <a:pt x="21198" y="19808"/>
                    </a:lnTo>
                    <a:lnTo>
                      <a:pt x="21039" y="21535"/>
                    </a:lnTo>
                    <a:lnTo>
                      <a:pt x="20920" y="23262"/>
                    </a:lnTo>
                    <a:lnTo>
                      <a:pt x="20820" y="25008"/>
                    </a:lnTo>
                    <a:lnTo>
                      <a:pt x="20761" y="26755"/>
                    </a:lnTo>
                    <a:lnTo>
                      <a:pt x="20741" y="27608"/>
                    </a:lnTo>
                    <a:lnTo>
                      <a:pt x="20741" y="28482"/>
                    </a:lnTo>
                    <a:lnTo>
                      <a:pt x="20761" y="29355"/>
                    </a:lnTo>
                    <a:lnTo>
                      <a:pt x="20781" y="30228"/>
                    </a:lnTo>
                    <a:lnTo>
                      <a:pt x="20900" y="34198"/>
                    </a:lnTo>
                    <a:lnTo>
                      <a:pt x="20900" y="34218"/>
                    </a:lnTo>
                    <a:lnTo>
                      <a:pt x="22011" y="34754"/>
                    </a:lnTo>
                    <a:lnTo>
                      <a:pt x="23162" y="35270"/>
                    </a:lnTo>
                    <a:lnTo>
                      <a:pt x="23738" y="35528"/>
                    </a:lnTo>
                    <a:lnTo>
                      <a:pt x="24314" y="35746"/>
                    </a:lnTo>
                    <a:lnTo>
                      <a:pt x="24889" y="35964"/>
                    </a:lnTo>
                    <a:lnTo>
                      <a:pt x="25485" y="36183"/>
                    </a:lnTo>
                    <a:lnTo>
                      <a:pt x="26080" y="36361"/>
                    </a:lnTo>
                    <a:lnTo>
                      <a:pt x="26675" y="36540"/>
                    </a:lnTo>
                    <a:lnTo>
                      <a:pt x="27271" y="36699"/>
                    </a:lnTo>
                    <a:lnTo>
                      <a:pt x="27886" y="36838"/>
                    </a:lnTo>
                    <a:lnTo>
                      <a:pt x="28501" y="36957"/>
                    </a:lnTo>
                    <a:lnTo>
                      <a:pt x="29117" y="37056"/>
                    </a:lnTo>
                    <a:lnTo>
                      <a:pt x="29732" y="37115"/>
                    </a:lnTo>
                    <a:lnTo>
                      <a:pt x="30347" y="37155"/>
                    </a:lnTo>
                    <a:lnTo>
                      <a:pt x="30069" y="33860"/>
                    </a:lnTo>
                    <a:lnTo>
                      <a:pt x="29950" y="32213"/>
                    </a:lnTo>
                    <a:lnTo>
                      <a:pt x="29831" y="30566"/>
                    </a:lnTo>
                    <a:lnTo>
                      <a:pt x="29752" y="28899"/>
                    </a:lnTo>
                    <a:lnTo>
                      <a:pt x="29672" y="27251"/>
                    </a:lnTo>
                    <a:lnTo>
                      <a:pt x="29633" y="25584"/>
                    </a:lnTo>
                    <a:lnTo>
                      <a:pt x="29633" y="23937"/>
                    </a:lnTo>
                    <a:lnTo>
                      <a:pt x="29672" y="22270"/>
                    </a:lnTo>
                    <a:lnTo>
                      <a:pt x="29732" y="20622"/>
                    </a:lnTo>
                    <a:lnTo>
                      <a:pt x="29851" y="18975"/>
                    </a:lnTo>
                    <a:lnTo>
                      <a:pt x="29930" y="18161"/>
                    </a:lnTo>
                    <a:lnTo>
                      <a:pt x="30010" y="17327"/>
                    </a:lnTo>
                    <a:lnTo>
                      <a:pt x="30109" y="16514"/>
                    </a:lnTo>
                    <a:lnTo>
                      <a:pt x="30228" y="15700"/>
                    </a:lnTo>
                    <a:lnTo>
                      <a:pt x="30347" y="14866"/>
                    </a:lnTo>
                    <a:lnTo>
                      <a:pt x="30486" y="14053"/>
                    </a:lnTo>
                    <a:lnTo>
                      <a:pt x="30645" y="13239"/>
                    </a:lnTo>
                    <a:lnTo>
                      <a:pt x="30804" y="12425"/>
                    </a:lnTo>
                    <a:lnTo>
                      <a:pt x="31002" y="11611"/>
                    </a:lnTo>
                    <a:lnTo>
                      <a:pt x="31201" y="10818"/>
                    </a:lnTo>
                    <a:lnTo>
                      <a:pt x="31538" y="9428"/>
                    </a:lnTo>
                    <a:lnTo>
                      <a:pt x="31717" y="8734"/>
                    </a:lnTo>
                    <a:lnTo>
                      <a:pt x="31915" y="8039"/>
                    </a:lnTo>
                    <a:lnTo>
                      <a:pt x="32114" y="7364"/>
                    </a:lnTo>
                    <a:lnTo>
                      <a:pt x="32352" y="6689"/>
                    </a:lnTo>
                    <a:lnTo>
                      <a:pt x="32590" y="6014"/>
                    </a:lnTo>
                    <a:lnTo>
                      <a:pt x="32848" y="5359"/>
                    </a:lnTo>
                    <a:lnTo>
                      <a:pt x="32967" y="5141"/>
                    </a:lnTo>
                    <a:lnTo>
                      <a:pt x="33086" y="4923"/>
                    </a:lnTo>
                    <a:lnTo>
                      <a:pt x="33007" y="4784"/>
                    </a:lnTo>
                    <a:lnTo>
                      <a:pt x="32947" y="4645"/>
                    </a:lnTo>
                    <a:lnTo>
                      <a:pt x="32828" y="4387"/>
                    </a:lnTo>
                    <a:lnTo>
                      <a:pt x="32590" y="3851"/>
                    </a:lnTo>
                    <a:lnTo>
                      <a:pt x="32491" y="3573"/>
                    </a:lnTo>
                    <a:lnTo>
                      <a:pt x="32391" y="3295"/>
                    </a:lnTo>
                    <a:lnTo>
                      <a:pt x="32312" y="2998"/>
                    </a:lnTo>
                    <a:lnTo>
                      <a:pt x="32253" y="2720"/>
                    </a:lnTo>
                    <a:lnTo>
                      <a:pt x="32213" y="2422"/>
                    </a:lnTo>
                    <a:lnTo>
                      <a:pt x="32193" y="2144"/>
                    </a:lnTo>
                    <a:lnTo>
                      <a:pt x="32193" y="1846"/>
                    </a:lnTo>
                    <a:lnTo>
                      <a:pt x="32213" y="1569"/>
                    </a:lnTo>
                    <a:lnTo>
                      <a:pt x="32253" y="1291"/>
                    </a:lnTo>
                    <a:lnTo>
                      <a:pt x="32332" y="1013"/>
                    </a:lnTo>
                    <a:lnTo>
                      <a:pt x="32431" y="755"/>
                    </a:lnTo>
                    <a:lnTo>
                      <a:pt x="32550" y="497"/>
                    </a:lnTo>
                    <a:lnTo>
                      <a:pt x="32729" y="239"/>
                    </a:lnTo>
                    <a:lnTo>
                      <a:pt x="32927" y="1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4693;p54">
                <a:extLst>
                  <a:ext uri="{FF2B5EF4-FFF2-40B4-BE49-F238E27FC236}">
                    <a16:creationId xmlns:a16="http://schemas.microsoft.com/office/drawing/2014/main" xmlns="" id="{83BEDEC8-691E-4A76-B1B7-45663FBA6BA5}"/>
                  </a:ext>
                </a:extLst>
              </p:cNvPr>
              <p:cNvSpPr/>
              <p:nvPr/>
            </p:nvSpPr>
            <p:spPr>
              <a:xfrm>
                <a:off x="7812780" y="3786110"/>
                <a:ext cx="480310" cy="1369226"/>
              </a:xfrm>
              <a:custGeom>
                <a:avLst/>
                <a:gdLst/>
                <a:ahLst/>
                <a:cxnLst/>
                <a:rect l="l" t="t" r="r" b="b"/>
                <a:pathLst>
                  <a:path w="10778" h="30725" extrusionOk="0">
                    <a:moveTo>
                      <a:pt x="6193" y="0"/>
                    </a:moveTo>
                    <a:lnTo>
                      <a:pt x="5895" y="40"/>
                    </a:lnTo>
                    <a:lnTo>
                      <a:pt x="5598" y="100"/>
                    </a:lnTo>
                    <a:lnTo>
                      <a:pt x="5300" y="199"/>
                    </a:lnTo>
                    <a:lnTo>
                      <a:pt x="5022" y="318"/>
                    </a:lnTo>
                    <a:lnTo>
                      <a:pt x="4764" y="457"/>
                    </a:lnTo>
                    <a:lnTo>
                      <a:pt x="4506" y="616"/>
                    </a:lnTo>
                    <a:lnTo>
                      <a:pt x="4248" y="794"/>
                    </a:lnTo>
                    <a:lnTo>
                      <a:pt x="4010" y="993"/>
                    </a:lnTo>
                    <a:lnTo>
                      <a:pt x="3653" y="1350"/>
                    </a:lnTo>
                    <a:lnTo>
                      <a:pt x="3335" y="1727"/>
                    </a:lnTo>
                    <a:lnTo>
                      <a:pt x="3017" y="2144"/>
                    </a:lnTo>
                    <a:lnTo>
                      <a:pt x="2720" y="2600"/>
                    </a:lnTo>
                    <a:lnTo>
                      <a:pt x="2462" y="3077"/>
                    </a:lnTo>
                    <a:lnTo>
                      <a:pt x="2204" y="3553"/>
                    </a:lnTo>
                    <a:lnTo>
                      <a:pt x="1965" y="4069"/>
                    </a:lnTo>
                    <a:lnTo>
                      <a:pt x="1747" y="4585"/>
                    </a:lnTo>
                    <a:lnTo>
                      <a:pt x="1549" y="5101"/>
                    </a:lnTo>
                    <a:lnTo>
                      <a:pt x="1350" y="5617"/>
                    </a:lnTo>
                    <a:lnTo>
                      <a:pt x="1013" y="6629"/>
                    </a:lnTo>
                    <a:lnTo>
                      <a:pt x="735" y="7582"/>
                    </a:lnTo>
                    <a:lnTo>
                      <a:pt x="517" y="8455"/>
                    </a:lnTo>
                    <a:lnTo>
                      <a:pt x="358" y="9150"/>
                    </a:lnTo>
                    <a:lnTo>
                      <a:pt x="219" y="9865"/>
                    </a:lnTo>
                    <a:lnTo>
                      <a:pt x="100" y="10579"/>
                    </a:lnTo>
                    <a:lnTo>
                      <a:pt x="1" y="11294"/>
                    </a:lnTo>
                    <a:lnTo>
                      <a:pt x="140" y="11750"/>
                    </a:lnTo>
                    <a:lnTo>
                      <a:pt x="259" y="12226"/>
                    </a:lnTo>
                    <a:lnTo>
                      <a:pt x="378" y="12703"/>
                    </a:lnTo>
                    <a:lnTo>
                      <a:pt x="457" y="13179"/>
                    </a:lnTo>
                    <a:lnTo>
                      <a:pt x="616" y="14152"/>
                    </a:lnTo>
                    <a:lnTo>
                      <a:pt x="755" y="15104"/>
                    </a:lnTo>
                    <a:lnTo>
                      <a:pt x="775" y="15223"/>
                    </a:lnTo>
                    <a:lnTo>
                      <a:pt x="755" y="15342"/>
                    </a:lnTo>
                    <a:lnTo>
                      <a:pt x="715" y="15442"/>
                    </a:lnTo>
                    <a:lnTo>
                      <a:pt x="675" y="15541"/>
                    </a:lnTo>
                    <a:lnTo>
                      <a:pt x="556" y="15739"/>
                    </a:lnTo>
                    <a:lnTo>
                      <a:pt x="417" y="15918"/>
                    </a:lnTo>
                    <a:lnTo>
                      <a:pt x="318" y="16136"/>
                    </a:lnTo>
                    <a:lnTo>
                      <a:pt x="239" y="16375"/>
                    </a:lnTo>
                    <a:lnTo>
                      <a:pt x="140" y="16811"/>
                    </a:lnTo>
                    <a:lnTo>
                      <a:pt x="219" y="17327"/>
                    </a:lnTo>
                    <a:lnTo>
                      <a:pt x="298" y="17823"/>
                    </a:lnTo>
                    <a:lnTo>
                      <a:pt x="358" y="18081"/>
                    </a:lnTo>
                    <a:lnTo>
                      <a:pt x="417" y="18320"/>
                    </a:lnTo>
                    <a:lnTo>
                      <a:pt x="497" y="18558"/>
                    </a:lnTo>
                    <a:lnTo>
                      <a:pt x="596" y="18796"/>
                    </a:lnTo>
                    <a:lnTo>
                      <a:pt x="656" y="18935"/>
                    </a:lnTo>
                    <a:lnTo>
                      <a:pt x="656" y="19074"/>
                    </a:lnTo>
                    <a:lnTo>
                      <a:pt x="616" y="19193"/>
                    </a:lnTo>
                    <a:lnTo>
                      <a:pt x="556" y="19292"/>
                    </a:lnTo>
                    <a:lnTo>
                      <a:pt x="656" y="19630"/>
                    </a:lnTo>
                    <a:lnTo>
                      <a:pt x="715" y="19967"/>
                    </a:lnTo>
                    <a:lnTo>
                      <a:pt x="775" y="20304"/>
                    </a:lnTo>
                    <a:lnTo>
                      <a:pt x="854" y="20642"/>
                    </a:lnTo>
                    <a:lnTo>
                      <a:pt x="1053" y="21515"/>
                    </a:lnTo>
                    <a:lnTo>
                      <a:pt x="1291" y="22369"/>
                    </a:lnTo>
                    <a:lnTo>
                      <a:pt x="1549" y="23281"/>
                    </a:lnTo>
                    <a:lnTo>
                      <a:pt x="1827" y="24175"/>
                    </a:lnTo>
                    <a:lnTo>
                      <a:pt x="2124" y="25068"/>
                    </a:lnTo>
                    <a:lnTo>
                      <a:pt x="2462" y="25941"/>
                    </a:lnTo>
                    <a:lnTo>
                      <a:pt x="2640" y="26437"/>
                    </a:lnTo>
                    <a:lnTo>
                      <a:pt x="2839" y="26953"/>
                    </a:lnTo>
                    <a:lnTo>
                      <a:pt x="3077" y="27449"/>
                    </a:lnTo>
                    <a:lnTo>
                      <a:pt x="3315" y="27946"/>
                    </a:lnTo>
                    <a:lnTo>
                      <a:pt x="3553" y="28402"/>
                    </a:lnTo>
                    <a:lnTo>
                      <a:pt x="3831" y="28839"/>
                    </a:lnTo>
                    <a:lnTo>
                      <a:pt x="4129" y="29256"/>
                    </a:lnTo>
                    <a:lnTo>
                      <a:pt x="4466" y="29633"/>
                    </a:lnTo>
                    <a:lnTo>
                      <a:pt x="4645" y="29811"/>
                    </a:lnTo>
                    <a:lnTo>
                      <a:pt x="4824" y="29970"/>
                    </a:lnTo>
                    <a:lnTo>
                      <a:pt x="5022" y="30129"/>
                    </a:lnTo>
                    <a:lnTo>
                      <a:pt x="5220" y="30268"/>
                    </a:lnTo>
                    <a:lnTo>
                      <a:pt x="5439" y="30407"/>
                    </a:lnTo>
                    <a:lnTo>
                      <a:pt x="5657" y="30526"/>
                    </a:lnTo>
                    <a:lnTo>
                      <a:pt x="5895" y="30625"/>
                    </a:lnTo>
                    <a:lnTo>
                      <a:pt x="6153" y="30724"/>
                    </a:lnTo>
                    <a:lnTo>
                      <a:pt x="6292" y="30566"/>
                    </a:lnTo>
                    <a:lnTo>
                      <a:pt x="6649" y="30169"/>
                    </a:lnTo>
                    <a:lnTo>
                      <a:pt x="6987" y="29732"/>
                    </a:lnTo>
                    <a:lnTo>
                      <a:pt x="7324" y="29295"/>
                    </a:lnTo>
                    <a:lnTo>
                      <a:pt x="7622" y="28839"/>
                    </a:lnTo>
                    <a:lnTo>
                      <a:pt x="7920" y="28382"/>
                    </a:lnTo>
                    <a:lnTo>
                      <a:pt x="8198" y="27906"/>
                    </a:lnTo>
                    <a:lnTo>
                      <a:pt x="8456" y="27430"/>
                    </a:lnTo>
                    <a:lnTo>
                      <a:pt x="8714" y="26933"/>
                    </a:lnTo>
                    <a:lnTo>
                      <a:pt x="8952" y="26437"/>
                    </a:lnTo>
                    <a:lnTo>
                      <a:pt x="9170" y="25941"/>
                    </a:lnTo>
                    <a:lnTo>
                      <a:pt x="9369" y="25425"/>
                    </a:lnTo>
                    <a:lnTo>
                      <a:pt x="9567" y="24929"/>
                    </a:lnTo>
                    <a:lnTo>
                      <a:pt x="9944" y="23897"/>
                    </a:lnTo>
                    <a:lnTo>
                      <a:pt x="10282" y="22865"/>
                    </a:lnTo>
                    <a:lnTo>
                      <a:pt x="10440" y="22091"/>
                    </a:lnTo>
                    <a:lnTo>
                      <a:pt x="10559" y="21317"/>
                    </a:lnTo>
                    <a:lnTo>
                      <a:pt x="10659" y="20523"/>
                    </a:lnTo>
                    <a:lnTo>
                      <a:pt x="10718" y="19749"/>
                    </a:lnTo>
                    <a:lnTo>
                      <a:pt x="10758" y="18955"/>
                    </a:lnTo>
                    <a:lnTo>
                      <a:pt x="10778" y="18161"/>
                    </a:lnTo>
                    <a:lnTo>
                      <a:pt x="10758" y="17367"/>
                    </a:lnTo>
                    <a:lnTo>
                      <a:pt x="10738" y="16573"/>
                    </a:lnTo>
                    <a:lnTo>
                      <a:pt x="10679" y="15799"/>
                    </a:lnTo>
                    <a:lnTo>
                      <a:pt x="10619" y="15005"/>
                    </a:lnTo>
                    <a:lnTo>
                      <a:pt x="10460" y="13417"/>
                    </a:lnTo>
                    <a:lnTo>
                      <a:pt x="10282" y="11849"/>
                    </a:lnTo>
                    <a:lnTo>
                      <a:pt x="10083" y="10301"/>
                    </a:lnTo>
                    <a:lnTo>
                      <a:pt x="10024" y="9845"/>
                    </a:lnTo>
                    <a:lnTo>
                      <a:pt x="9924" y="9388"/>
                    </a:lnTo>
                    <a:lnTo>
                      <a:pt x="9726" y="8475"/>
                    </a:lnTo>
                    <a:lnTo>
                      <a:pt x="9508" y="7582"/>
                    </a:lnTo>
                    <a:lnTo>
                      <a:pt x="9289" y="6669"/>
                    </a:lnTo>
                    <a:lnTo>
                      <a:pt x="9091" y="5399"/>
                    </a:lnTo>
                    <a:lnTo>
                      <a:pt x="8972" y="4764"/>
                    </a:lnTo>
                    <a:lnTo>
                      <a:pt x="8833" y="4129"/>
                    </a:lnTo>
                    <a:lnTo>
                      <a:pt x="8674" y="3513"/>
                    </a:lnTo>
                    <a:lnTo>
                      <a:pt x="8475" y="2898"/>
                    </a:lnTo>
                    <a:lnTo>
                      <a:pt x="8356" y="2600"/>
                    </a:lnTo>
                    <a:lnTo>
                      <a:pt x="8237" y="2303"/>
                    </a:lnTo>
                    <a:lnTo>
                      <a:pt x="8079" y="2025"/>
                    </a:lnTo>
                    <a:lnTo>
                      <a:pt x="7920" y="1747"/>
                    </a:lnTo>
                    <a:lnTo>
                      <a:pt x="7602" y="1290"/>
                    </a:lnTo>
                    <a:lnTo>
                      <a:pt x="7245" y="854"/>
                    </a:lnTo>
                    <a:lnTo>
                      <a:pt x="6848" y="417"/>
                    </a:lnTo>
                    <a:lnTo>
                      <a:pt x="6431" y="0"/>
                    </a:lnTo>
                    <a:lnTo>
                      <a:pt x="6332" y="20"/>
                    </a:lnTo>
                    <a:lnTo>
                      <a:pt x="6193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4694;p54">
                <a:extLst>
                  <a:ext uri="{FF2B5EF4-FFF2-40B4-BE49-F238E27FC236}">
                    <a16:creationId xmlns:a16="http://schemas.microsoft.com/office/drawing/2014/main" xmlns="" id="{934BE9E9-7FA7-4AFD-AC8F-052BBC99B0E5}"/>
                  </a:ext>
                </a:extLst>
              </p:cNvPr>
              <p:cNvSpPr/>
              <p:nvPr/>
            </p:nvSpPr>
            <p:spPr>
              <a:xfrm>
                <a:off x="7496170" y="4388401"/>
                <a:ext cx="229994" cy="188461"/>
              </a:xfrm>
              <a:custGeom>
                <a:avLst/>
                <a:gdLst/>
                <a:ahLst/>
                <a:cxnLst/>
                <a:rect l="l" t="t" r="r" b="b"/>
                <a:pathLst>
                  <a:path w="5161" h="4229" extrusionOk="0">
                    <a:moveTo>
                      <a:pt x="5002" y="1"/>
                    </a:moveTo>
                    <a:lnTo>
                      <a:pt x="4764" y="100"/>
                    </a:lnTo>
                    <a:lnTo>
                      <a:pt x="4506" y="179"/>
                    </a:lnTo>
                    <a:lnTo>
                      <a:pt x="3990" y="338"/>
                    </a:lnTo>
                    <a:lnTo>
                      <a:pt x="3434" y="457"/>
                    </a:lnTo>
                    <a:lnTo>
                      <a:pt x="2878" y="536"/>
                    </a:lnTo>
                    <a:lnTo>
                      <a:pt x="2918" y="675"/>
                    </a:lnTo>
                    <a:lnTo>
                      <a:pt x="2938" y="1152"/>
                    </a:lnTo>
                    <a:lnTo>
                      <a:pt x="2938" y="1628"/>
                    </a:lnTo>
                    <a:lnTo>
                      <a:pt x="2957" y="2581"/>
                    </a:lnTo>
                    <a:lnTo>
                      <a:pt x="2938" y="2640"/>
                    </a:lnTo>
                    <a:lnTo>
                      <a:pt x="2878" y="2700"/>
                    </a:lnTo>
                    <a:lnTo>
                      <a:pt x="2819" y="2739"/>
                    </a:lnTo>
                    <a:lnTo>
                      <a:pt x="2759" y="2759"/>
                    </a:lnTo>
                    <a:lnTo>
                      <a:pt x="2680" y="2739"/>
                    </a:lnTo>
                    <a:lnTo>
                      <a:pt x="2620" y="2720"/>
                    </a:lnTo>
                    <a:lnTo>
                      <a:pt x="2580" y="2660"/>
                    </a:lnTo>
                    <a:lnTo>
                      <a:pt x="2561" y="2581"/>
                    </a:lnTo>
                    <a:lnTo>
                      <a:pt x="2561" y="2223"/>
                    </a:lnTo>
                    <a:lnTo>
                      <a:pt x="2541" y="1886"/>
                    </a:lnTo>
                    <a:lnTo>
                      <a:pt x="2461" y="1191"/>
                    </a:lnTo>
                    <a:lnTo>
                      <a:pt x="2422" y="914"/>
                    </a:lnTo>
                    <a:lnTo>
                      <a:pt x="2382" y="755"/>
                    </a:lnTo>
                    <a:lnTo>
                      <a:pt x="2382" y="596"/>
                    </a:lnTo>
                    <a:lnTo>
                      <a:pt x="1906" y="616"/>
                    </a:lnTo>
                    <a:lnTo>
                      <a:pt x="1469" y="636"/>
                    </a:lnTo>
                    <a:lnTo>
                      <a:pt x="1092" y="636"/>
                    </a:lnTo>
                    <a:lnTo>
                      <a:pt x="754" y="616"/>
                    </a:lnTo>
                    <a:lnTo>
                      <a:pt x="397" y="556"/>
                    </a:lnTo>
                    <a:lnTo>
                      <a:pt x="0" y="517"/>
                    </a:lnTo>
                    <a:lnTo>
                      <a:pt x="60" y="894"/>
                    </a:lnTo>
                    <a:lnTo>
                      <a:pt x="80" y="1310"/>
                    </a:lnTo>
                    <a:lnTo>
                      <a:pt x="80" y="1767"/>
                    </a:lnTo>
                    <a:lnTo>
                      <a:pt x="80" y="2204"/>
                    </a:lnTo>
                    <a:lnTo>
                      <a:pt x="60" y="2978"/>
                    </a:lnTo>
                    <a:lnTo>
                      <a:pt x="60" y="3275"/>
                    </a:lnTo>
                    <a:lnTo>
                      <a:pt x="80" y="3474"/>
                    </a:lnTo>
                    <a:lnTo>
                      <a:pt x="338" y="3613"/>
                    </a:lnTo>
                    <a:lnTo>
                      <a:pt x="615" y="3732"/>
                    </a:lnTo>
                    <a:lnTo>
                      <a:pt x="913" y="3851"/>
                    </a:lnTo>
                    <a:lnTo>
                      <a:pt x="1191" y="3970"/>
                    </a:lnTo>
                    <a:lnTo>
                      <a:pt x="1489" y="4049"/>
                    </a:lnTo>
                    <a:lnTo>
                      <a:pt x="1786" y="4129"/>
                    </a:lnTo>
                    <a:lnTo>
                      <a:pt x="2084" y="4188"/>
                    </a:lnTo>
                    <a:lnTo>
                      <a:pt x="2382" y="4208"/>
                    </a:lnTo>
                    <a:lnTo>
                      <a:pt x="2680" y="4228"/>
                    </a:lnTo>
                    <a:lnTo>
                      <a:pt x="2997" y="4228"/>
                    </a:lnTo>
                    <a:lnTo>
                      <a:pt x="3295" y="4208"/>
                    </a:lnTo>
                    <a:lnTo>
                      <a:pt x="3573" y="4149"/>
                    </a:lnTo>
                    <a:lnTo>
                      <a:pt x="3870" y="4069"/>
                    </a:lnTo>
                    <a:lnTo>
                      <a:pt x="4148" y="3970"/>
                    </a:lnTo>
                    <a:lnTo>
                      <a:pt x="4426" y="3831"/>
                    </a:lnTo>
                    <a:lnTo>
                      <a:pt x="4684" y="3672"/>
                    </a:lnTo>
                    <a:lnTo>
                      <a:pt x="4803" y="3474"/>
                    </a:lnTo>
                    <a:lnTo>
                      <a:pt x="4903" y="3256"/>
                    </a:lnTo>
                    <a:lnTo>
                      <a:pt x="4982" y="3037"/>
                    </a:lnTo>
                    <a:lnTo>
                      <a:pt x="5041" y="2819"/>
                    </a:lnTo>
                    <a:lnTo>
                      <a:pt x="5081" y="2581"/>
                    </a:lnTo>
                    <a:lnTo>
                      <a:pt x="5121" y="2362"/>
                    </a:lnTo>
                    <a:lnTo>
                      <a:pt x="5161" y="1886"/>
                    </a:lnTo>
                    <a:lnTo>
                      <a:pt x="5161" y="1390"/>
                    </a:lnTo>
                    <a:lnTo>
                      <a:pt x="5141" y="914"/>
                    </a:lnTo>
                    <a:lnTo>
                      <a:pt x="5081" y="457"/>
                    </a:lnTo>
                    <a:lnTo>
                      <a:pt x="5002" y="1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4695;p54">
                <a:extLst>
                  <a:ext uri="{FF2B5EF4-FFF2-40B4-BE49-F238E27FC236}">
                    <a16:creationId xmlns:a16="http://schemas.microsoft.com/office/drawing/2014/main" xmlns="" id="{2CEA3D06-5347-44B2-9B64-4DEB190B5704}"/>
                  </a:ext>
                </a:extLst>
              </p:cNvPr>
              <p:cNvSpPr/>
              <p:nvPr/>
            </p:nvSpPr>
            <p:spPr>
              <a:xfrm>
                <a:off x="6693083" y="4176155"/>
                <a:ext cx="231777" cy="140644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3156" extrusionOk="0">
                    <a:moveTo>
                      <a:pt x="1866" y="1429"/>
                    </a:moveTo>
                    <a:lnTo>
                      <a:pt x="1926" y="1449"/>
                    </a:lnTo>
                    <a:lnTo>
                      <a:pt x="1966" y="1469"/>
                    </a:lnTo>
                    <a:lnTo>
                      <a:pt x="2025" y="1528"/>
                    </a:lnTo>
                    <a:lnTo>
                      <a:pt x="2184" y="1528"/>
                    </a:lnTo>
                    <a:lnTo>
                      <a:pt x="2303" y="1568"/>
                    </a:lnTo>
                    <a:lnTo>
                      <a:pt x="2422" y="1628"/>
                    </a:lnTo>
                    <a:lnTo>
                      <a:pt x="2521" y="1727"/>
                    </a:lnTo>
                    <a:lnTo>
                      <a:pt x="2601" y="1826"/>
                    </a:lnTo>
                    <a:lnTo>
                      <a:pt x="2640" y="1945"/>
                    </a:lnTo>
                    <a:lnTo>
                      <a:pt x="2680" y="2064"/>
                    </a:lnTo>
                    <a:lnTo>
                      <a:pt x="2680" y="2203"/>
                    </a:lnTo>
                    <a:lnTo>
                      <a:pt x="2680" y="2322"/>
                    </a:lnTo>
                    <a:lnTo>
                      <a:pt x="2640" y="2441"/>
                    </a:lnTo>
                    <a:lnTo>
                      <a:pt x="2581" y="2541"/>
                    </a:lnTo>
                    <a:lnTo>
                      <a:pt x="2521" y="2640"/>
                    </a:lnTo>
                    <a:lnTo>
                      <a:pt x="2422" y="2719"/>
                    </a:lnTo>
                    <a:lnTo>
                      <a:pt x="2303" y="2779"/>
                    </a:lnTo>
                    <a:lnTo>
                      <a:pt x="2144" y="2799"/>
                    </a:lnTo>
                    <a:lnTo>
                      <a:pt x="1985" y="2799"/>
                    </a:lnTo>
                    <a:lnTo>
                      <a:pt x="1807" y="2759"/>
                    </a:lnTo>
                    <a:lnTo>
                      <a:pt x="1608" y="2739"/>
                    </a:lnTo>
                    <a:lnTo>
                      <a:pt x="1529" y="2699"/>
                    </a:lnTo>
                    <a:lnTo>
                      <a:pt x="1469" y="2640"/>
                    </a:lnTo>
                    <a:lnTo>
                      <a:pt x="1430" y="2560"/>
                    </a:lnTo>
                    <a:lnTo>
                      <a:pt x="1410" y="2481"/>
                    </a:lnTo>
                    <a:lnTo>
                      <a:pt x="1390" y="2283"/>
                    </a:lnTo>
                    <a:lnTo>
                      <a:pt x="1390" y="2104"/>
                    </a:lnTo>
                    <a:lnTo>
                      <a:pt x="1390" y="2005"/>
                    </a:lnTo>
                    <a:lnTo>
                      <a:pt x="1430" y="1866"/>
                    </a:lnTo>
                    <a:lnTo>
                      <a:pt x="1489" y="1727"/>
                    </a:lnTo>
                    <a:lnTo>
                      <a:pt x="1589" y="1608"/>
                    </a:lnTo>
                    <a:lnTo>
                      <a:pt x="1708" y="1509"/>
                    </a:lnTo>
                    <a:lnTo>
                      <a:pt x="1807" y="1449"/>
                    </a:lnTo>
                    <a:lnTo>
                      <a:pt x="1866" y="1429"/>
                    </a:lnTo>
                    <a:close/>
                    <a:moveTo>
                      <a:pt x="120" y="0"/>
                    </a:moveTo>
                    <a:lnTo>
                      <a:pt x="120" y="40"/>
                    </a:lnTo>
                    <a:lnTo>
                      <a:pt x="120" y="318"/>
                    </a:lnTo>
                    <a:lnTo>
                      <a:pt x="80" y="615"/>
                    </a:lnTo>
                    <a:lnTo>
                      <a:pt x="21" y="1191"/>
                    </a:lnTo>
                    <a:lnTo>
                      <a:pt x="1" y="1489"/>
                    </a:lnTo>
                    <a:lnTo>
                      <a:pt x="1" y="1767"/>
                    </a:lnTo>
                    <a:lnTo>
                      <a:pt x="1" y="2044"/>
                    </a:lnTo>
                    <a:lnTo>
                      <a:pt x="60" y="2322"/>
                    </a:lnTo>
                    <a:lnTo>
                      <a:pt x="219" y="2441"/>
                    </a:lnTo>
                    <a:lnTo>
                      <a:pt x="378" y="2541"/>
                    </a:lnTo>
                    <a:lnTo>
                      <a:pt x="735" y="2719"/>
                    </a:lnTo>
                    <a:lnTo>
                      <a:pt x="1092" y="2858"/>
                    </a:lnTo>
                    <a:lnTo>
                      <a:pt x="1469" y="2957"/>
                    </a:lnTo>
                    <a:lnTo>
                      <a:pt x="1847" y="3037"/>
                    </a:lnTo>
                    <a:lnTo>
                      <a:pt x="2244" y="3096"/>
                    </a:lnTo>
                    <a:lnTo>
                      <a:pt x="2640" y="3136"/>
                    </a:lnTo>
                    <a:lnTo>
                      <a:pt x="3018" y="3156"/>
                    </a:lnTo>
                    <a:lnTo>
                      <a:pt x="3494" y="3116"/>
                    </a:lnTo>
                    <a:lnTo>
                      <a:pt x="3712" y="3096"/>
                    </a:lnTo>
                    <a:lnTo>
                      <a:pt x="3911" y="3057"/>
                    </a:lnTo>
                    <a:lnTo>
                      <a:pt x="4089" y="2997"/>
                    </a:lnTo>
                    <a:lnTo>
                      <a:pt x="4248" y="2918"/>
                    </a:lnTo>
                    <a:lnTo>
                      <a:pt x="4387" y="2838"/>
                    </a:lnTo>
                    <a:lnTo>
                      <a:pt x="4506" y="2739"/>
                    </a:lnTo>
                    <a:lnTo>
                      <a:pt x="4625" y="2620"/>
                    </a:lnTo>
                    <a:lnTo>
                      <a:pt x="4724" y="2501"/>
                    </a:lnTo>
                    <a:lnTo>
                      <a:pt x="4804" y="2342"/>
                    </a:lnTo>
                    <a:lnTo>
                      <a:pt x="4883" y="2183"/>
                    </a:lnTo>
                    <a:lnTo>
                      <a:pt x="4943" y="1985"/>
                    </a:lnTo>
                    <a:lnTo>
                      <a:pt x="5002" y="1786"/>
                    </a:lnTo>
                    <a:lnTo>
                      <a:pt x="5102" y="1310"/>
                    </a:lnTo>
                    <a:lnTo>
                      <a:pt x="5121" y="1131"/>
                    </a:lnTo>
                    <a:lnTo>
                      <a:pt x="5141" y="953"/>
                    </a:lnTo>
                    <a:lnTo>
                      <a:pt x="5161" y="754"/>
                    </a:lnTo>
                    <a:lnTo>
                      <a:pt x="5201" y="596"/>
                    </a:lnTo>
                    <a:lnTo>
                      <a:pt x="4566" y="496"/>
                    </a:lnTo>
                    <a:lnTo>
                      <a:pt x="3931" y="457"/>
                    </a:lnTo>
                    <a:lnTo>
                      <a:pt x="2640" y="377"/>
                    </a:lnTo>
                    <a:lnTo>
                      <a:pt x="2005" y="318"/>
                    </a:lnTo>
                    <a:lnTo>
                      <a:pt x="1370" y="258"/>
                    </a:lnTo>
                    <a:lnTo>
                      <a:pt x="735" y="159"/>
                    </a:lnTo>
                    <a:lnTo>
                      <a:pt x="418" y="80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696;p54">
                <a:extLst>
                  <a:ext uri="{FF2B5EF4-FFF2-40B4-BE49-F238E27FC236}">
                    <a16:creationId xmlns:a16="http://schemas.microsoft.com/office/drawing/2014/main" xmlns="" id="{60186B06-C66F-4904-9C4F-A3DC4B0579D1}"/>
                  </a:ext>
                </a:extLst>
              </p:cNvPr>
              <p:cNvSpPr/>
              <p:nvPr/>
            </p:nvSpPr>
            <p:spPr>
              <a:xfrm>
                <a:off x="6973464" y="4854513"/>
                <a:ext cx="24822" cy="38949"/>
              </a:xfrm>
              <a:custGeom>
                <a:avLst/>
                <a:gdLst/>
                <a:ahLst/>
                <a:cxnLst/>
                <a:rect l="l" t="t" r="r" b="b"/>
                <a:pathLst>
                  <a:path w="557" h="874" extrusionOk="0">
                    <a:moveTo>
                      <a:pt x="278" y="0"/>
                    </a:moveTo>
                    <a:lnTo>
                      <a:pt x="179" y="60"/>
                    </a:lnTo>
                    <a:lnTo>
                      <a:pt x="119" y="179"/>
                    </a:lnTo>
                    <a:lnTo>
                      <a:pt x="80" y="218"/>
                    </a:lnTo>
                    <a:lnTo>
                      <a:pt x="40" y="397"/>
                    </a:lnTo>
                    <a:lnTo>
                      <a:pt x="0" y="576"/>
                    </a:lnTo>
                    <a:lnTo>
                      <a:pt x="0" y="675"/>
                    </a:lnTo>
                    <a:lnTo>
                      <a:pt x="0" y="754"/>
                    </a:lnTo>
                    <a:lnTo>
                      <a:pt x="40" y="834"/>
                    </a:lnTo>
                    <a:lnTo>
                      <a:pt x="100" y="873"/>
                    </a:lnTo>
                    <a:lnTo>
                      <a:pt x="199" y="873"/>
                    </a:lnTo>
                    <a:lnTo>
                      <a:pt x="278" y="854"/>
                    </a:lnTo>
                    <a:lnTo>
                      <a:pt x="358" y="814"/>
                    </a:lnTo>
                    <a:lnTo>
                      <a:pt x="437" y="754"/>
                    </a:lnTo>
                    <a:lnTo>
                      <a:pt x="497" y="695"/>
                    </a:lnTo>
                    <a:lnTo>
                      <a:pt x="536" y="596"/>
                    </a:lnTo>
                    <a:lnTo>
                      <a:pt x="556" y="516"/>
                    </a:lnTo>
                    <a:lnTo>
                      <a:pt x="556" y="417"/>
                    </a:lnTo>
                    <a:lnTo>
                      <a:pt x="556" y="357"/>
                    </a:lnTo>
                    <a:lnTo>
                      <a:pt x="536" y="298"/>
                    </a:lnTo>
                    <a:lnTo>
                      <a:pt x="457" y="199"/>
                    </a:lnTo>
                    <a:lnTo>
                      <a:pt x="358" y="99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697;p54">
                <a:extLst>
                  <a:ext uri="{FF2B5EF4-FFF2-40B4-BE49-F238E27FC236}">
                    <a16:creationId xmlns:a16="http://schemas.microsoft.com/office/drawing/2014/main" xmlns="" id="{334BC1FD-69B4-4E83-AF8C-FB674D31811B}"/>
                  </a:ext>
                </a:extLst>
              </p:cNvPr>
              <p:cNvSpPr/>
              <p:nvPr/>
            </p:nvSpPr>
            <p:spPr>
              <a:xfrm>
                <a:off x="6999978" y="4076204"/>
                <a:ext cx="28343" cy="38949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74" extrusionOk="0">
                    <a:moveTo>
                      <a:pt x="299" y="0"/>
                    </a:moveTo>
                    <a:lnTo>
                      <a:pt x="179" y="80"/>
                    </a:lnTo>
                    <a:lnTo>
                      <a:pt x="100" y="179"/>
                    </a:lnTo>
                    <a:lnTo>
                      <a:pt x="41" y="298"/>
                    </a:lnTo>
                    <a:lnTo>
                      <a:pt x="1" y="417"/>
                    </a:lnTo>
                    <a:lnTo>
                      <a:pt x="1" y="536"/>
                    </a:lnTo>
                    <a:lnTo>
                      <a:pt x="21" y="675"/>
                    </a:lnTo>
                    <a:lnTo>
                      <a:pt x="60" y="774"/>
                    </a:lnTo>
                    <a:lnTo>
                      <a:pt x="140" y="874"/>
                    </a:lnTo>
                    <a:lnTo>
                      <a:pt x="219" y="874"/>
                    </a:lnTo>
                    <a:lnTo>
                      <a:pt x="299" y="834"/>
                    </a:lnTo>
                    <a:lnTo>
                      <a:pt x="378" y="794"/>
                    </a:lnTo>
                    <a:lnTo>
                      <a:pt x="437" y="735"/>
                    </a:lnTo>
                    <a:lnTo>
                      <a:pt x="537" y="616"/>
                    </a:lnTo>
                    <a:lnTo>
                      <a:pt x="616" y="477"/>
                    </a:lnTo>
                    <a:lnTo>
                      <a:pt x="636" y="397"/>
                    </a:lnTo>
                    <a:lnTo>
                      <a:pt x="596" y="338"/>
                    </a:lnTo>
                    <a:lnTo>
                      <a:pt x="557" y="278"/>
                    </a:lnTo>
                    <a:lnTo>
                      <a:pt x="517" y="219"/>
                    </a:lnTo>
                    <a:lnTo>
                      <a:pt x="398" y="119"/>
                    </a:lnTo>
                    <a:lnTo>
                      <a:pt x="338" y="80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B22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4698;p54">
                <a:extLst>
                  <a:ext uri="{FF2B5EF4-FFF2-40B4-BE49-F238E27FC236}">
                    <a16:creationId xmlns:a16="http://schemas.microsoft.com/office/drawing/2014/main" xmlns="" id="{453BBD5C-C1C7-4AD3-AD32-90E36481283C}"/>
                  </a:ext>
                </a:extLst>
              </p:cNvPr>
              <p:cNvSpPr/>
              <p:nvPr/>
            </p:nvSpPr>
            <p:spPr>
              <a:xfrm>
                <a:off x="7027428" y="3822383"/>
                <a:ext cx="36275" cy="50446"/>
              </a:xfrm>
              <a:custGeom>
                <a:avLst/>
                <a:gdLst/>
                <a:ahLst/>
                <a:cxnLst/>
                <a:rect l="l" t="t" r="r" b="b"/>
                <a:pathLst>
                  <a:path w="814" h="1132" extrusionOk="0">
                    <a:moveTo>
                      <a:pt x="476" y="0"/>
                    </a:moveTo>
                    <a:lnTo>
                      <a:pt x="377" y="40"/>
                    </a:lnTo>
                    <a:lnTo>
                      <a:pt x="278" y="99"/>
                    </a:lnTo>
                    <a:lnTo>
                      <a:pt x="199" y="179"/>
                    </a:lnTo>
                    <a:lnTo>
                      <a:pt x="139" y="238"/>
                    </a:lnTo>
                    <a:lnTo>
                      <a:pt x="79" y="338"/>
                    </a:lnTo>
                    <a:lnTo>
                      <a:pt x="40" y="417"/>
                    </a:lnTo>
                    <a:lnTo>
                      <a:pt x="0" y="516"/>
                    </a:lnTo>
                    <a:lnTo>
                      <a:pt x="0" y="596"/>
                    </a:lnTo>
                    <a:lnTo>
                      <a:pt x="0" y="695"/>
                    </a:lnTo>
                    <a:lnTo>
                      <a:pt x="0" y="774"/>
                    </a:lnTo>
                    <a:lnTo>
                      <a:pt x="40" y="873"/>
                    </a:lnTo>
                    <a:lnTo>
                      <a:pt x="79" y="933"/>
                    </a:lnTo>
                    <a:lnTo>
                      <a:pt x="159" y="1012"/>
                    </a:lnTo>
                    <a:lnTo>
                      <a:pt x="238" y="1052"/>
                    </a:lnTo>
                    <a:lnTo>
                      <a:pt x="337" y="1092"/>
                    </a:lnTo>
                    <a:lnTo>
                      <a:pt x="476" y="1131"/>
                    </a:lnTo>
                    <a:lnTo>
                      <a:pt x="556" y="1072"/>
                    </a:lnTo>
                    <a:lnTo>
                      <a:pt x="635" y="1012"/>
                    </a:lnTo>
                    <a:lnTo>
                      <a:pt x="715" y="933"/>
                    </a:lnTo>
                    <a:lnTo>
                      <a:pt x="754" y="834"/>
                    </a:lnTo>
                    <a:lnTo>
                      <a:pt x="774" y="734"/>
                    </a:lnTo>
                    <a:lnTo>
                      <a:pt x="814" y="635"/>
                    </a:lnTo>
                    <a:lnTo>
                      <a:pt x="814" y="437"/>
                    </a:lnTo>
                    <a:lnTo>
                      <a:pt x="814" y="357"/>
                    </a:lnTo>
                    <a:lnTo>
                      <a:pt x="794" y="278"/>
                    </a:lnTo>
                    <a:lnTo>
                      <a:pt x="754" y="218"/>
                    </a:lnTo>
                    <a:lnTo>
                      <a:pt x="715" y="159"/>
                    </a:lnTo>
                    <a:lnTo>
                      <a:pt x="596" y="8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B22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699;p54">
                <a:extLst>
                  <a:ext uri="{FF2B5EF4-FFF2-40B4-BE49-F238E27FC236}">
                    <a16:creationId xmlns:a16="http://schemas.microsoft.com/office/drawing/2014/main" xmlns="" id="{820734CD-CF74-42BF-93FE-7603D702CA0B}"/>
                  </a:ext>
                </a:extLst>
              </p:cNvPr>
              <p:cNvSpPr/>
              <p:nvPr/>
            </p:nvSpPr>
            <p:spPr>
              <a:xfrm>
                <a:off x="7606728" y="4327397"/>
                <a:ext cx="36275" cy="19474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37" extrusionOk="0">
                    <a:moveTo>
                      <a:pt x="476" y="0"/>
                    </a:moveTo>
                    <a:lnTo>
                      <a:pt x="417" y="20"/>
                    </a:lnTo>
                    <a:lnTo>
                      <a:pt x="318" y="40"/>
                    </a:lnTo>
                    <a:lnTo>
                      <a:pt x="139" y="79"/>
                    </a:lnTo>
                    <a:lnTo>
                      <a:pt x="60" y="99"/>
                    </a:lnTo>
                    <a:lnTo>
                      <a:pt x="20" y="139"/>
                    </a:lnTo>
                    <a:lnTo>
                      <a:pt x="0" y="179"/>
                    </a:lnTo>
                    <a:lnTo>
                      <a:pt x="0" y="199"/>
                    </a:lnTo>
                    <a:lnTo>
                      <a:pt x="40" y="298"/>
                    </a:lnTo>
                    <a:lnTo>
                      <a:pt x="119" y="357"/>
                    </a:lnTo>
                    <a:lnTo>
                      <a:pt x="199" y="397"/>
                    </a:lnTo>
                    <a:lnTo>
                      <a:pt x="278" y="417"/>
                    </a:lnTo>
                    <a:lnTo>
                      <a:pt x="357" y="437"/>
                    </a:lnTo>
                    <a:lnTo>
                      <a:pt x="596" y="417"/>
                    </a:lnTo>
                    <a:lnTo>
                      <a:pt x="715" y="397"/>
                    </a:lnTo>
                    <a:lnTo>
                      <a:pt x="814" y="357"/>
                    </a:lnTo>
                    <a:lnTo>
                      <a:pt x="794" y="278"/>
                    </a:lnTo>
                    <a:lnTo>
                      <a:pt x="774" y="218"/>
                    </a:lnTo>
                    <a:lnTo>
                      <a:pt x="754" y="179"/>
                    </a:lnTo>
                    <a:lnTo>
                      <a:pt x="715" y="119"/>
                    </a:lnTo>
                    <a:lnTo>
                      <a:pt x="596" y="6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4700;p54">
                <a:extLst>
                  <a:ext uri="{FF2B5EF4-FFF2-40B4-BE49-F238E27FC236}">
                    <a16:creationId xmlns:a16="http://schemas.microsoft.com/office/drawing/2014/main" xmlns="" id="{6E8D9917-8495-4420-B44F-6DDCF0AE1DCC}"/>
                  </a:ext>
                </a:extLst>
              </p:cNvPr>
              <p:cNvSpPr/>
              <p:nvPr/>
            </p:nvSpPr>
            <p:spPr>
              <a:xfrm>
                <a:off x="6961967" y="4514866"/>
                <a:ext cx="22148" cy="41623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34" extrusionOk="0">
                    <a:moveTo>
                      <a:pt x="358" y="1"/>
                    </a:moveTo>
                    <a:lnTo>
                      <a:pt x="239" y="80"/>
                    </a:lnTo>
                    <a:lnTo>
                      <a:pt x="119" y="199"/>
                    </a:lnTo>
                    <a:lnTo>
                      <a:pt x="60" y="338"/>
                    </a:lnTo>
                    <a:lnTo>
                      <a:pt x="0" y="477"/>
                    </a:lnTo>
                    <a:lnTo>
                      <a:pt x="0" y="616"/>
                    </a:lnTo>
                    <a:lnTo>
                      <a:pt x="20" y="676"/>
                    </a:lnTo>
                    <a:lnTo>
                      <a:pt x="40" y="735"/>
                    </a:lnTo>
                    <a:lnTo>
                      <a:pt x="80" y="795"/>
                    </a:lnTo>
                    <a:lnTo>
                      <a:pt x="119" y="854"/>
                    </a:lnTo>
                    <a:lnTo>
                      <a:pt x="199" y="894"/>
                    </a:lnTo>
                    <a:lnTo>
                      <a:pt x="278" y="934"/>
                    </a:lnTo>
                    <a:lnTo>
                      <a:pt x="318" y="914"/>
                    </a:lnTo>
                    <a:lnTo>
                      <a:pt x="358" y="874"/>
                    </a:lnTo>
                    <a:lnTo>
                      <a:pt x="437" y="775"/>
                    </a:lnTo>
                    <a:lnTo>
                      <a:pt x="477" y="676"/>
                    </a:lnTo>
                    <a:lnTo>
                      <a:pt x="497" y="556"/>
                    </a:lnTo>
                    <a:lnTo>
                      <a:pt x="497" y="437"/>
                    </a:lnTo>
                    <a:lnTo>
                      <a:pt x="477" y="318"/>
                    </a:lnTo>
                    <a:lnTo>
                      <a:pt x="457" y="219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4701;p54">
                <a:extLst>
                  <a:ext uri="{FF2B5EF4-FFF2-40B4-BE49-F238E27FC236}">
                    <a16:creationId xmlns:a16="http://schemas.microsoft.com/office/drawing/2014/main" xmlns="" id="{266F2429-51D0-4C48-9FA1-B5B03B23F088}"/>
                  </a:ext>
                </a:extLst>
              </p:cNvPr>
              <p:cNvSpPr/>
              <p:nvPr/>
            </p:nvSpPr>
            <p:spPr>
              <a:xfrm>
                <a:off x="6765629" y="4254851"/>
                <a:ext cx="28343" cy="336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755" extrusionOk="0">
                    <a:moveTo>
                      <a:pt x="179" y="1"/>
                    </a:moveTo>
                    <a:lnTo>
                      <a:pt x="99" y="60"/>
                    </a:lnTo>
                    <a:lnTo>
                      <a:pt x="40" y="139"/>
                    </a:lnTo>
                    <a:lnTo>
                      <a:pt x="0" y="239"/>
                    </a:lnTo>
                    <a:lnTo>
                      <a:pt x="0" y="338"/>
                    </a:lnTo>
                    <a:lnTo>
                      <a:pt x="0" y="437"/>
                    </a:lnTo>
                    <a:lnTo>
                      <a:pt x="20" y="536"/>
                    </a:lnTo>
                    <a:lnTo>
                      <a:pt x="60" y="735"/>
                    </a:lnTo>
                    <a:lnTo>
                      <a:pt x="238" y="755"/>
                    </a:lnTo>
                    <a:lnTo>
                      <a:pt x="357" y="735"/>
                    </a:lnTo>
                    <a:lnTo>
                      <a:pt x="457" y="695"/>
                    </a:lnTo>
                    <a:lnTo>
                      <a:pt x="556" y="636"/>
                    </a:lnTo>
                    <a:lnTo>
                      <a:pt x="596" y="556"/>
                    </a:lnTo>
                    <a:lnTo>
                      <a:pt x="635" y="457"/>
                    </a:lnTo>
                    <a:lnTo>
                      <a:pt x="635" y="378"/>
                    </a:lnTo>
                    <a:lnTo>
                      <a:pt x="596" y="278"/>
                    </a:lnTo>
                    <a:lnTo>
                      <a:pt x="516" y="179"/>
                    </a:lnTo>
                    <a:lnTo>
                      <a:pt x="437" y="120"/>
                    </a:lnTo>
                    <a:lnTo>
                      <a:pt x="338" y="80"/>
                    </a:lnTo>
                    <a:lnTo>
                      <a:pt x="298" y="80"/>
                    </a:lnTo>
                    <a:lnTo>
                      <a:pt x="258" y="60"/>
                    </a:lnTo>
                    <a:lnTo>
                      <a:pt x="219" y="40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B22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4702;p54">
                <a:extLst>
                  <a:ext uri="{FF2B5EF4-FFF2-40B4-BE49-F238E27FC236}">
                    <a16:creationId xmlns:a16="http://schemas.microsoft.com/office/drawing/2014/main" xmlns="" id="{718E37A0-712C-4157-98D3-792F44A54BA8}"/>
                  </a:ext>
                </a:extLst>
              </p:cNvPr>
              <p:cNvSpPr/>
              <p:nvPr/>
            </p:nvSpPr>
            <p:spPr>
              <a:xfrm>
                <a:off x="7380311" y="3427925"/>
                <a:ext cx="697871" cy="1718562"/>
              </a:xfrm>
              <a:custGeom>
                <a:avLst/>
                <a:gdLst/>
                <a:ahLst/>
                <a:cxnLst/>
                <a:rect l="l" t="t" r="r" b="b"/>
                <a:pathLst>
                  <a:path w="15660" h="38564" extrusionOk="0">
                    <a:moveTo>
                      <a:pt x="7641" y="17724"/>
                    </a:moveTo>
                    <a:lnTo>
                      <a:pt x="7741" y="17744"/>
                    </a:lnTo>
                    <a:lnTo>
                      <a:pt x="7840" y="17803"/>
                    </a:lnTo>
                    <a:lnTo>
                      <a:pt x="7919" y="17863"/>
                    </a:lnTo>
                    <a:lnTo>
                      <a:pt x="7979" y="17962"/>
                    </a:lnTo>
                    <a:lnTo>
                      <a:pt x="8138" y="18240"/>
                    </a:lnTo>
                    <a:lnTo>
                      <a:pt x="8277" y="18538"/>
                    </a:lnTo>
                    <a:lnTo>
                      <a:pt x="8376" y="18835"/>
                    </a:lnTo>
                    <a:lnTo>
                      <a:pt x="8475" y="19153"/>
                    </a:lnTo>
                    <a:lnTo>
                      <a:pt x="8554" y="19471"/>
                    </a:lnTo>
                    <a:lnTo>
                      <a:pt x="8634" y="19788"/>
                    </a:lnTo>
                    <a:lnTo>
                      <a:pt x="8753" y="20423"/>
                    </a:lnTo>
                    <a:lnTo>
                      <a:pt x="8713" y="20562"/>
                    </a:lnTo>
                    <a:lnTo>
                      <a:pt x="8674" y="20661"/>
                    </a:lnTo>
                    <a:lnTo>
                      <a:pt x="8614" y="20741"/>
                    </a:lnTo>
                    <a:lnTo>
                      <a:pt x="8574" y="20820"/>
                    </a:lnTo>
                    <a:lnTo>
                      <a:pt x="8495" y="20919"/>
                    </a:lnTo>
                    <a:lnTo>
                      <a:pt x="8376" y="21058"/>
                    </a:lnTo>
                    <a:lnTo>
                      <a:pt x="8237" y="21177"/>
                    </a:lnTo>
                    <a:lnTo>
                      <a:pt x="8277" y="21217"/>
                    </a:lnTo>
                    <a:lnTo>
                      <a:pt x="8277" y="21237"/>
                    </a:lnTo>
                    <a:lnTo>
                      <a:pt x="8316" y="21296"/>
                    </a:lnTo>
                    <a:lnTo>
                      <a:pt x="8416" y="21832"/>
                    </a:lnTo>
                    <a:lnTo>
                      <a:pt x="8495" y="22368"/>
                    </a:lnTo>
                    <a:lnTo>
                      <a:pt x="8554" y="22904"/>
                    </a:lnTo>
                    <a:lnTo>
                      <a:pt x="8554" y="23440"/>
                    </a:lnTo>
                    <a:lnTo>
                      <a:pt x="8535" y="23718"/>
                    </a:lnTo>
                    <a:lnTo>
                      <a:pt x="8515" y="23996"/>
                    </a:lnTo>
                    <a:lnTo>
                      <a:pt x="8475" y="24254"/>
                    </a:lnTo>
                    <a:lnTo>
                      <a:pt x="8435" y="24532"/>
                    </a:lnTo>
                    <a:lnTo>
                      <a:pt x="8376" y="24790"/>
                    </a:lnTo>
                    <a:lnTo>
                      <a:pt x="8296" y="25048"/>
                    </a:lnTo>
                    <a:lnTo>
                      <a:pt x="8197" y="25286"/>
                    </a:lnTo>
                    <a:lnTo>
                      <a:pt x="8078" y="25544"/>
                    </a:lnTo>
                    <a:lnTo>
                      <a:pt x="7959" y="25703"/>
                    </a:lnTo>
                    <a:lnTo>
                      <a:pt x="7820" y="25842"/>
                    </a:lnTo>
                    <a:lnTo>
                      <a:pt x="7661" y="25961"/>
                    </a:lnTo>
                    <a:lnTo>
                      <a:pt x="7503" y="26060"/>
                    </a:lnTo>
                    <a:lnTo>
                      <a:pt x="7324" y="26159"/>
                    </a:lnTo>
                    <a:lnTo>
                      <a:pt x="7125" y="26219"/>
                    </a:lnTo>
                    <a:lnTo>
                      <a:pt x="6927" y="26278"/>
                    </a:lnTo>
                    <a:lnTo>
                      <a:pt x="6728" y="26338"/>
                    </a:lnTo>
                    <a:lnTo>
                      <a:pt x="6530" y="26377"/>
                    </a:lnTo>
                    <a:lnTo>
                      <a:pt x="6312" y="26397"/>
                    </a:lnTo>
                    <a:lnTo>
                      <a:pt x="5895" y="26417"/>
                    </a:lnTo>
                    <a:lnTo>
                      <a:pt x="5498" y="26397"/>
                    </a:lnTo>
                    <a:lnTo>
                      <a:pt x="5101" y="26338"/>
                    </a:lnTo>
                    <a:lnTo>
                      <a:pt x="4724" y="26258"/>
                    </a:lnTo>
                    <a:lnTo>
                      <a:pt x="4208" y="26179"/>
                    </a:lnTo>
                    <a:lnTo>
                      <a:pt x="3652" y="26100"/>
                    </a:lnTo>
                    <a:lnTo>
                      <a:pt x="3374" y="26040"/>
                    </a:lnTo>
                    <a:lnTo>
                      <a:pt x="3096" y="25981"/>
                    </a:lnTo>
                    <a:lnTo>
                      <a:pt x="2838" y="25901"/>
                    </a:lnTo>
                    <a:lnTo>
                      <a:pt x="2600" y="25802"/>
                    </a:lnTo>
                    <a:lnTo>
                      <a:pt x="2382" y="25683"/>
                    </a:lnTo>
                    <a:lnTo>
                      <a:pt x="2203" y="25564"/>
                    </a:lnTo>
                    <a:lnTo>
                      <a:pt x="2044" y="25425"/>
                    </a:lnTo>
                    <a:lnTo>
                      <a:pt x="1985" y="25326"/>
                    </a:lnTo>
                    <a:lnTo>
                      <a:pt x="1945" y="25246"/>
                    </a:lnTo>
                    <a:lnTo>
                      <a:pt x="1925" y="25147"/>
                    </a:lnTo>
                    <a:lnTo>
                      <a:pt x="1906" y="25048"/>
                    </a:lnTo>
                    <a:lnTo>
                      <a:pt x="1906" y="24948"/>
                    </a:lnTo>
                    <a:lnTo>
                      <a:pt x="1906" y="24829"/>
                    </a:lnTo>
                    <a:lnTo>
                      <a:pt x="1925" y="23420"/>
                    </a:lnTo>
                    <a:lnTo>
                      <a:pt x="1906" y="22726"/>
                    </a:lnTo>
                    <a:lnTo>
                      <a:pt x="1886" y="22051"/>
                    </a:lnTo>
                    <a:lnTo>
                      <a:pt x="1886" y="21892"/>
                    </a:lnTo>
                    <a:lnTo>
                      <a:pt x="1806" y="21832"/>
                    </a:lnTo>
                    <a:lnTo>
                      <a:pt x="1727" y="21793"/>
                    </a:lnTo>
                    <a:lnTo>
                      <a:pt x="1687" y="21753"/>
                    </a:lnTo>
                    <a:lnTo>
                      <a:pt x="1628" y="21713"/>
                    </a:lnTo>
                    <a:lnTo>
                      <a:pt x="1588" y="21594"/>
                    </a:lnTo>
                    <a:lnTo>
                      <a:pt x="1528" y="21396"/>
                    </a:lnTo>
                    <a:lnTo>
                      <a:pt x="1489" y="21158"/>
                    </a:lnTo>
                    <a:lnTo>
                      <a:pt x="1449" y="20860"/>
                    </a:lnTo>
                    <a:lnTo>
                      <a:pt x="1429" y="20522"/>
                    </a:lnTo>
                    <a:lnTo>
                      <a:pt x="1429" y="20185"/>
                    </a:lnTo>
                    <a:lnTo>
                      <a:pt x="1429" y="19828"/>
                    </a:lnTo>
                    <a:lnTo>
                      <a:pt x="1449" y="19471"/>
                    </a:lnTo>
                    <a:lnTo>
                      <a:pt x="1469" y="19133"/>
                    </a:lnTo>
                    <a:lnTo>
                      <a:pt x="1528" y="18816"/>
                    </a:lnTo>
                    <a:lnTo>
                      <a:pt x="1588" y="18558"/>
                    </a:lnTo>
                    <a:lnTo>
                      <a:pt x="1667" y="18339"/>
                    </a:lnTo>
                    <a:lnTo>
                      <a:pt x="1727" y="18260"/>
                    </a:lnTo>
                    <a:lnTo>
                      <a:pt x="1786" y="18200"/>
                    </a:lnTo>
                    <a:lnTo>
                      <a:pt x="1846" y="18161"/>
                    </a:lnTo>
                    <a:lnTo>
                      <a:pt x="1925" y="18141"/>
                    </a:lnTo>
                    <a:lnTo>
                      <a:pt x="1985" y="18161"/>
                    </a:lnTo>
                    <a:lnTo>
                      <a:pt x="2064" y="18180"/>
                    </a:lnTo>
                    <a:lnTo>
                      <a:pt x="2164" y="18240"/>
                    </a:lnTo>
                    <a:lnTo>
                      <a:pt x="2263" y="18319"/>
                    </a:lnTo>
                    <a:lnTo>
                      <a:pt x="2938" y="18260"/>
                    </a:lnTo>
                    <a:lnTo>
                      <a:pt x="3612" y="18220"/>
                    </a:lnTo>
                    <a:lnTo>
                      <a:pt x="4962" y="18141"/>
                    </a:lnTo>
                    <a:lnTo>
                      <a:pt x="5657" y="18081"/>
                    </a:lnTo>
                    <a:lnTo>
                      <a:pt x="6332" y="18002"/>
                    </a:lnTo>
                    <a:lnTo>
                      <a:pt x="6987" y="17883"/>
                    </a:lnTo>
                    <a:lnTo>
                      <a:pt x="7304" y="17823"/>
                    </a:lnTo>
                    <a:lnTo>
                      <a:pt x="7641" y="17724"/>
                    </a:lnTo>
                    <a:close/>
                    <a:moveTo>
                      <a:pt x="3533" y="0"/>
                    </a:moveTo>
                    <a:lnTo>
                      <a:pt x="3593" y="99"/>
                    </a:lnTo>
                    <a:lnTo>
                      <a:pt x="3652" y="199"/>
                    </a:lnTo>
                    <a:lnTo>
                      <a:pt x="3692" y="278"/>
                    </a:lnTo>
                    <a:lnTo>
                      <a:pt x="3732" y="397"/>
                    </a:lnTo>
                    <a:lnTo>
                      <a:pt x="3811" y="615"/>
                    </a:lnTo>
                    <a:lnTo>
                      <a:pt x="3870" y="834"/>
                    </a:lnTo>
                    <a:lnTo>
                      <a:pt x="3910" y="1072"/>
                    </a:lnTo>
                    <a:lnTo>
                      <a:pt x="3930" y="1151"/>
                    </a:lnTo>
                    <a:lnTo>
                      <a:pt x="3950" y="1310"/>
                    </a:lnTo>
                    <a:lnTo>
                      <a:pt x="3970" y="1429"/>
                    </a:lnTo>
                    <a:lnTo>
                      <a:pt x="3970" y="1528"/>
                    </a:lnTo>
                    <a:lnTo>
                      <a:pt x="3970" y="1608"/>
                    </a:lnTo>
                    <a:lnTo>
                      <a:pt x="3970" y="1647"/>
                    </a:lnTo>
                    <a:lnTo>
                      <a:pt x="3970" y="1925"/>
                    </a:lnTo>
                    <a:lnTo>
                      <a:pt x="3950" y="2223"/>
                    </a:lnTo>
                    <a:lnTo>
                      <a:pt x="3910" y="2501"/>
                    </a:lnTo>
                    <a:lnTo>
                      <a:pt x="3851" y="2779"/>
                    </a:lnTo>
                    <a:lnTo>
                      <a:pt x="3791" y="3057"/>
                    </a:lnTo>
                    <a:lnTo>
                      <a:pt x="3712" y="3335"/>
                    </a:lnTo>
                    <a:lnTo>
                      <a:pt x="3612" y="3593"/>
                    </a:lnTo>
                    <a:lnTo>
                      <a:pt x="3513" y="3851"/>
                    </a:lnTo>
                    <a:lnTo>
                      <a:pt x="3394" y="4069"/>
                    </a:lnTo>
                    <a:lnTo>
                      <a:pt x="3275" y="4287"/>
                    </a:lnTo>
                    <a:lnTo>
                      <a:pt x="2997" y="4684"/>
                    </a:lnTo>
                    <a:lnTo>
                      <a:pt x="2699" y="5061"/>
                    </a:lnTo>
                    <a:lnTo>
                      <a:pt x="2362" y="5438"/>
                    </a:lnTo>
                    <a:lnTo>
                      <a:pt x="2005" y="5796"/>
                    </a:lnTo>
                    <a:lnTo>
                      <a:pt x="1667" y="6133"/>
                    </a:lnTo>
                    <a:lnTo>
                      <a:pt x="1310" y="6470"/>
                    </a:lnTo>
                    <a:lnTo>
                      <a:pt x="953" y="6828"/>
                    </a:lnTo>
                    <a:lnTo>
                      <a:pt x="913" y="6867"/>
                    </a:lnTo>
                    <a:lnTo>
                      <a:pt x="814" y="6967"/>
                    </a:lnTo>
                    <a:lnTo>
                      <a:pt x="754" y="7026"/>
                    </a:lnTo>
                    <a:lnTo>
                      <a:pt x="596" y="7225"/>
                    </a:lnTo>
                    <a:lnTo>
                      <a:pt x="556" y="7284"/>
                    </a:lnTo>
                    <a:lnTo>
                      <a:pt x="477" y="7383"/>
                    </a:lnTo>
                    <a:lnTo>
                      <a:pt x="357" y="7522"/>
                    </a:lnTo>
                    <a:lnTo>
                      <a:pt x="219" y="7701"/>
                    </a:lnTo>
                    <a:lnTo>
                      <a:pt x="60" y="7860"/>
                    </a:lnTo>
                    <a:lnTo>
                      <a:pt x="60" y="7959"/>
                    </a:lnTo>
                    <a:lnTo>
                      <a:pt x="60" y="8118"/>
                    </a:lnTo>
                    <a:lnTo>
                      <a:pt x="0" y="10460"/>
                    </a:lnTo>
                    <a:lnTo>
                      <a:pt x="0" y="12802"/>
                    </a:lnTo>
                    <a:lnTo>
                      <a:pt x="0" y="15164"/>
                    </a:lnTo>
                    <a:lnTo>
                      <a:pt x="40" y="17506"/>
                    </a:lnTo>
                    <a:lnTo>
                      <a:pt x="99" y="19848"/>
                    </a:lnTo>
                    <a:lnTo>
                      <a:pt x="179" y="22209"/>
                    </a:lnTo>
                    <a:lnTo>
                      <a:pt x="298" y="24551"/>
                    </a:lnTo>
                    <a:lnTo>
                      <a:pt x="457" y="26893"/>
                    </a:lnTo>
                    <a:lnTo>
                      <a:pt x="655" y="29533"/>
                    </a:lnTo>
                    <a:lnTo>
                      <a:pt x="873" y="32173"/>
                    </a:lnTo>
                    <a:lnTo>
                      <a:pt x="1132" y="34813"/>
                    </a:lnTo>
                    <a:lnTo>
                      <a:pt x="1429" y="37452"/>
                    </a:lnTo>
                    <a:lnTo>
                      <a:pt x="1747" y="37611"/>
                    </a:lnTo>
                    <a:lnTo>
                      <a:pt x="2044" y="37770"/>
                    </a:lnTo>
                    <a:lnTo>
                      <a:pt x="2382" y="37889"/>
                    </a:lnTo>
                    <a:lnTo>
                      <a:pt x="2719" y="38008"/>
                    </a:lnTo>
                    <a:lnTo>
                      <a:pt x="3057" y="38127"/>
                    </a:lnTo>
                    <a:lnTo>
                      <a:pt x="3414" y="38207"/>
                    </a:lnTo>
                    <a:lnTo>
                      <a:pt x="3791" y="38306"/>
                    </a:lnTo>
                    <a:lnTo>
                      <a:pt x="4168" y="38365"/>
                    </a:lnTo>
                    <a:lnTo>
                      <a:pt x="4942" y="38465"/>
                    </a:lnTo>
                    <a:lnTo>
                      <a:pt x="5736" y="38524"/>
                    </a:lnTo>
                    <a:lnTo>
                      <a:pt x="6530" y="38564"/>
                    </a:lnTo>
                    <a:lnTo>
                      <a:pt x="7364" y="38544"/>
                    </a:lnTo>
                    <a:lnTo>
                      <a:pt x="8197" y="38524"/>
                    </a:lnTo>
                    <a:lnTo>
                      <a:pt x="9011" y="38465"/>
                    </a:lnTo>
                    <a:lnTo>
                      <a:pt x="9825" y="38385"/>
                    </a:lnTo>
                    <a:lnTo>
                      <a:pt x="10638" y="38286"/>
                    </a:lnTo>
                    <a:lnTo>
                      <a:pt x="11412" y="38167"/>
                    </a:lnTo>
                    <a:lnTo>
                      <a:pt x="12167" y="38068"/>
                    </a:lnTo>
                    <a:lnTo>
                      <a:pt x="13556" y="37829"/>
                    </a:lnTo>
                    <a:lnTo>
                      <a:pt x="13238" y="37413"/>
                    </a:lnTo>
                    <a:lnTo>
                      <a:pt x="12941" y="36996"/>
                    </a:lnTo>
                    <a:lnTo>
                      <a:pt x="12683" y="36539"/>
                    </a:lnTo>
                    <a:lnTo>
                      <a:pt x="12445" y="36063"/>
                    </a:lnTo>
                    <a:lnTo>
                      <a:pt x="12266" y="35726"/>
                    </a:lnTo>
                    <a:lnTo>
                      <a:pt x="12127" y="35388"/>
                    </a:lnTo>
                    <a:lnTo>
                      <a:pt x="11849" y="34694"/>
                    </a:lnTo>
                    <a:lnTo>
                      <a:pt x="11532" y="33761"/>
                    </a:lnTo>
                    <a:lnTo>
                      <a:pt x="11214" y="32808"/>
                    </a:lnTo>
                    <a:lnTo>
                      <a:pt x="10936" y="31836"/>
                    </a:lnTo>
                    <a:lnTo>
                      <a:pt x="10678" y="30863"/>
                    </a:lnTo>
                    <a:lnTo>
                      <a:pt x="10460" y="29950"/>
                    </a:lnTo>
                    <a:lnTo>
                      <a:pt x="10241" y="28997"/>
                    </a:lnTo>
                    <a:lnTo>
                      <a:pt x="10063" y="28283"/>
                    </a:lnTo>
                    <a:lnTo>
                      <a:pt x="9983" y="27906"/>
                    </a:lnTo>
                    <a:lnTo>
                      <a:pt x="9944" y="27529"/>
                    </a:lnTo>
                    <a:lnTo>
                      <a:pt x="9845" y="27548"/>
                    </a:lnTo>
                    <a:lnTo>
                      <a:pt x="9785" y="27529"/>
                    </a:lnTo>
                    <a:lnTo>
                      <a:pt x="9706" y="27509"/>
                    </a:lnTo>
                    <a:lnTo>
                      <a:pt x="9646" y="27489"/>
                    </a:lnTo>
                    <a:lnTo>
                      <a:pt x="9587" y="27449"/>
                    </a:lnTo>
                    <a:lnTo>
                      <a:pt x="9547" y="27410"/>
                    </a:lnTo>
                    <a:lnTo>
                      <a:pt x="9487" y="27330"/>
                    </a:lnTo>
                    <a:lnTo>
                      <a:pt x="9328" y="27092"/>
                    </a:lnTo>
                    <a:lnTo>
                      <a:pt x="9190" y="26834"/>
                    </a:lnTo>
                    <a:lnTo>
                      <a:pt x="9090" y="26556"/>
                    </a:lnTo>
                    <a:lnTo>
                      <a:pt x="9031" y="26278"/>
                    </a:lnTo>
                    <a:lnTo>
                      <a:pt x="8971" y="25981"/>
                    </a:lnTo>
                    <a:lnTo>
                      <a:pt x="8951" y="25703"/>
                    </a:lnTo>
                    <a:lnTo>
                      <a:pt x="8951" y="25405"/>
                    </a:lnTo>
                    <a:lnTo>
                      <a:pt x="8951" y="25107"/>
                    </a:lnTo>
                    <a:lnTo>
                      <a:pt x="9011" y="24929"/>
                    </a:lnTo>
                    <a:lnTo>
                      <a:pt x="9070" y="24750"/>
                    </a:lnTo>
                    <a:lnTo>
                      <a:pt x="9209" y="24373"/>
                    </a:lnTo>
                    <a:lnTo>
                      <a:pt x="9289" y="24194"/>
                    </a:lnTo>
                    <a:lnTo>
                      <a:pt x="9348" y="24016"/>
                    </a:lnTo>
                    <a:lnTo>
                      <a:pt x="9388" y="23817"/>
                    </a:lnTo>
                    <a:lnTo>
                      <a:pt x="9408" y="23619"/>
                    </a:lnTo>
                    <a:lnTo>
                      <a:pt x="9309" y="23182"/>
                    </a:lnTo>
                    <a:lnTo>
                      <a:pt x="9249" y="22745"/>
                    </a:lnTo>
                    <a:lnTo>
                      <a:pt x="9190" y="22289"/>
                    </a:lnTo>
                    <a:lnTo>
                      <a:pt x="9130" y="21852"/>
                    </a:lnTo>
                    <a:lnTo>
                      <a:pt x="9051" y="20939"/>
                    </a:lnTo>
                    <a:lnTo>
                      <a:pt x="8991" y="20046"/>
                    </a:lnTo>
                    <a:lnTo>
                      <a:pt x="8971" y="19748"/>
                    </a:lnTo>
                    <a:lnTo>
                      <a:pt x="8971" y="19431"/>
                    </a:lnTo>
                    <a:lnTo>
                      <a:pt x="8971" y="19272"/>
                    </a:lnTo>
                    <a:lnTo>
                      <a:pt x="8991" y="19133"/>
                    </a:lnTo>
                    <a:lnTo>
                      <a:pt x="9031" y="18974"/>
                    </a:lnTo>
                    <a:lnTo>
                      <a:pt x="9090" y="18835"/>
                    </a:lnTo>
                    <a:lnTo>
                      <a:pt x="9150" y="18796"/>
                    </a:lnTo>
                    <a:lnTo>
                      <a:pt x="9209" y="18776"/>
                    </a:lnTo>
                    <a:lnTo>
                      <a:pt x="9309" y="18776"/>
                    </a:lnTo>
                    <a:lnTo>
                      <a:pt x="9408" y="18835"/>
                    </a:lnTo>
                    <a:lnTo>
                      <a:pt x="9507" y="18935"/>
                    </a:lnTo>
                    <a:lnTo>
                      <a:pt x="9527" y="18677"/>
                    </a:lnTo>
                    <a:lnTo>
                      <a:pt x="9567" y="18399"/>
                    </a:lnTo>
                    <a:lnTo>
                      <a:pt x="9587" y="18319"/>
                    </a:lnTo>
                    <a:lnTo>
                      <a:pt x="9626" y="17982"/>
                    </a:lnTo>
                    <a:lnTo>
                      <a:pt x="9785" y="17109"/>
                    </a:lnTo>
                    <a:lnTo>
                      <a:pt x="9864" y="16732"/>
                    </a:lnTo>
                    <a:lnTo>
                      <a:pt x="9884" y="16692"/>
                    </a:lnTo>
                    <a:lnTo>
                      <a:pt x="10023" y="16077"/>
                    </a:lnTo>
                    <a:lnTo>
                      <a:pt x="10083" y="15838"/>
                    </a:lnTo>
                    <a:lnTo>
                      <a:pt x="10261" y="15164"/>
                    </a:lnTo>
                    <a:lnTo>
                      <a:pt x="10460" y="14489"/>
                    </a:lnTo>
                    <a:lnTo>
                      <a:pt x="10539" y="14270"/>
                    </a:lnTo>
                    <a:lnTo>
                      <a:pt x="10777" y="13576"/>
                    </a:lnTo>
                    <a:lnTo>
                      <a:pt x="10857" y="13338"/>
                    </a:lnTo>
                    <a:lnTo>
                      <a:pt x="11035" y="12901"/>
                    </a:lnTo>
                    <a:lnTo>
                      <a:pt x="11095" y="12722"/>
                    </a:lnTo>
                    <a:lnTo>
                      <a:pt x="11214" y="12445"/>
                    </a:lnTo>
                    <a:lnTo>
                      <a:pt x="11412" y="12008"/>
                    </a:lnTo>
                    <a:lnTo>
                      <a:pt x="11770" y="11274"/>
                    </a:lnTo>
                    <a:lnTo>
                      <a:pt x="12147" y="10579"/>
                    </a:lnTo>
                    <a:lnTo>
                      <a:pt x="12246" y="10400"/>
                    </a:lnTo>
                    <a:lnTo>
                      <a:pt x="12504" y="9983"/>
                    </a:lnTo>
                    <a:lnTo>
                      <a:pt x="12623" y="9844"/>
                    </a:lnTo>
                    <a:lnTo>
                      <a:pt x="12802" y="9586"/>
                    </a:lnTo>
                    <a:lnTo>
                      <a:pt x="13000" y="9328"/>
                    </a:lnTo>
                    <a:lnTo>
                      <a:pt x="13119" y="9190"/>
                    </a:lnTo>
                    <a:lnTo>
                      <a:pt x="13258" y="9031"/>
                    </a:lnTo>
                    <a:lnTo>
                      <a:pt x="13377" y="8912"/>
                    </a:lnTo>
                    <a:lnTo>
                      <a:pt x="13477" y="8793"/>
                    </a:lnTo>
                    <a:lnTo>
                      <a:pt x="13655" y="8614"/>
                    </a:lnTo>
                    <a:lnTo>
                      <a:pt x="13854" y="8455"/>
                    </a:lnTo>
                    <a:lnTo>
                      <a:pt x="14052" y="8296"/>
                    </a:lnTo>
                    <a:lnTo>
                      <a:pt x="14251" y="8157"/>
                    </a:lnTo>
                    <a:lnTo>
                      <a:pt x="14390" y="8058"/>
                    </a:lnTo>
                    <a:lnTo>
                      <a:pt x="14509" y="7999"/>
                    </a:lnTo>
                    <a:lnTo>
                      <a:pt x="14568" y="7959"/>
                    </a:lnTo>
                    <a:lnTo>
                      <a:pt x="14667" y="7899"/>
                    </a:lnTo>
                    <a:lnTo>
                      <a:pt x="14806" y="7840"/>
                    </a:lnTo>
                    <a:lnTo>
                      <a:pt x="14925" y="7800"/>
                    </a:lnTo>
                    <a:lnTo>
                      <a:pt x="15064" y="7741"/>
                    </a:lnTo>
                    <a:lnTo>
                      <a:pt x="15164" y="7701"/>
                    </a:lnTo>
                    <a:lnTo>
                      <a:pt x="15322" y="7661"/>
                    </a:lnTo>
                    <a:lnTo>
                      <a:pt x="15620" y="7602"/>
                    </a:lnTo>
                    <a:lnTo>
                      <a:pt x="15660" y="7602"/>
                    </a:lnTo>
                    <a:lnTo>
                      <a:pt x="15283" y="7284"/>
                    </a:lnTo>
                    <a:lnTo>
                      <a:pt x="15104" y="7165"/>
                    </a:lnTo>
                    <a:lnTo>
                      <a:pt x="14806" y="6947"/>
                    </a:lnTo>
                    <a:lnTo>
                      <a:pt x="14608" y="6808"/>
                    </a:lnTo>
                    <a:lnTo>
                      <a:pt x="14529" y="6748"/>
                    </a:lnTo>
                    <a:lnTo>
                      <a:pt x="14211" y="6570"/>
                    </a:lnTo>
                    <a:lnTo>
                      <a:pt x="14132" y="6510"/>
                    </a:lnTo>
                    <a:lnTo>
                      <a:pt x="13973" y="6411"/>
                    </a:lnTo>
                    <a:lnTo>
                      <a:pt x="13675" y="6252"/>
                    </a:lnTo>
                    <a:lnTo>
                      <a:pt x="13457" y="6133"/>
                    </a:lnTo>
                    <a:lnTo>
                      <a:pt x="12941" y="5915"/>
                    </a:lnTo>
                    <a:lnTo>
                      <a:pt x="12484" y="5736"/>
                    </a:lnTo>
                    <a:lnTo>
                      <a:pt x="12206" y="5637"/>
                    </a:lnTo>
                    <a:lnTo>
                      <a:pt x="12028" y="5577"/>
                    </a:lnTo>
                    <a:lnTo>
                      <a:pt x="12008" y="5577"/>
                    </a:lnTo>
                    <a:lnTo>
                      <a:pt x="11889" y="5538"/>
                    </a:lnTo>
                    <a:lnTo>
                      <a:pt x="11532" y="5458"/>
                    </a:lnTo>
                    <a:lnTo>
                      <a:pt x="11194" y="5379"/>
                    </a:lnTo>
                    <a:lnTo>
                      <a:pt x="10976" y="5359"/>
                    </a:lnTo>
                    <a:lnTo>
                      <a:pt x="10698" y="5339"/>
                    </a:lnTo>
                    <a:lnTo>
                      <a:pt x="10599" y="5359"/>
                    </a:lnTo>
                    <a:lnTo>
                      <a:pt x="10440" y="5359"/>
                    </a:lnTo>
                    <a:lnTo>
                      <a:pt x="10361" y="5339"/>
                    </a:lnTo>
                    <a:lnTo>
                      <a:pt x="10321" y="5319"/>
                    </a:lnTo>
                    <a:lnTo>
                      <a:pt x="10182" y="5240"/>
                    </a:lnTo>
                    <a:lnTo>
                      <a:pt x="10063" y="5121"/>
                    </a:lnTo>
                    <a:lnTo>
                      <a:pt x="10023" y="5061"/>
                    </a:lnTo>
                    <a:lnTo>
                      <a:pt x="9983" y="5022"/>
                    </a:lnTo>
                    <a:lnTo>
                      <a:pt x="9944" y="4942"/>
                    </a:lnTo>
                    <a:lnTo>
                      <a:pt x="9884" y="4863"/>
                    </a:lnTo>
                    <a:lnTo>
                      <a:pt x="9845" y="4803"/>
                    </a:lnTo>
                    <a:lnTo>
                      <a:pt x="9765" y="4664"/>
                    </a:lnTo>
                    <a:lnTo>
                      <a:pt x="9765" y="4644"/>
                    </a:lnTo>
                    <a:lnTo>
                      <a:pt x="9606" y="4426"/>
                    </a:lnTo>
                    <a:lnTo>
                      <a:pt x="9527" y="4307"/>
                    </a:lnTo>
                    <a:lnTo>
                      <a:pt x="9388" y="4089"/>
                    </a:lnTo>
                    <a:lnTo>
                      <a:pt x="9269" y="3910"/>
                    </a:lnTo>
                    <a:lnTo>
                      <a:pt x="9170" y="3771"/>
                    </a:lnTo>
                    <a:lnTo>
                      <a:pt x="8991" y="3533"/>
                    </a:lnTo>
                    <a:lnTo>
                      <a:pt x="8812" y="3295"/>
                    </a:lnTo>
                    <a:lnTo>
                      <a:pt x="8713" y="3215"/>
                    </a:lnTo>
                    <a:lnTo>
                      <a:pt x="8614" y="3116"/>
                    </a:lnTo>
                    <a:lnTo>
                      <a:pt x="8495" y="3037"/>
                    </a:lnTo>
                    <a:lnTo>
                      <a:pt x="8396" y="2957"/>
                    </a:lnTo>
                    <a:lnTo>
                      <a:pt x="8416" y="3116"/>
                    </a:lnTo>
                    <a:lnTo>
                      <a:pt x="8455" y="3255"/>
                    </a:lnTo>
                    <a:lnTo>
                      <a:pt x="8495" y="3652"/>
                    </a:lnTo>
                    <a:lnTo>
                      <a:pt x="8515" y="3771"/>
                    </a:lnTo>
                    <a:lnTo>
                      <a:pt x="8535" y="4347"/>
                    </a:lnTo>
                    <a:lnTo>
                      <a:pt x="8515" y="4962"/>
                    </a:lnTo>
                    <a:lnTo>
                      <a:pt x="8455" y="5617"/>
                    </a:lnTo>
                    <a:lnTo>
                      <a:pt x="8336" y="6312"/>
                    </a:lnTo>
                    <a:lnTo>
                      <a:pt x="8257" y="6669"/>
                    </a:lnTo>
                    <a:lnTo>
                      <a:pt x="8177" y="7145"/>
                    </a:lnTo>
                    <a:lnTo>
                      <a:pt x="8058" y="7602"/>
                    </a:lnTo>
                    <a:lnTo>
                      <a:pt x="7939" y="8058"/>
                    </a:lnTo>
                    <a:lnTo>
                      <a:pt x="7800" y="8495"/>
                    </a:lnTo>
                    <a:lnTo>
                      <a:pt x="7661" y="8951"/>
                    </a:lnTo>
                    <a:lnTo>
                      <a:pt x="7503" y="9388"/>
                    </a:lnTo>
                    <a:lnTo>
                      <a:pt x="7324" y="9825"/>
                    </a:lnTo>
                    <a:lnTo>
                      <a:pt x="7145" y="10261"/>
                    </a:lnTo>
                    <a:lnTo>
                      <a:pt x="6947" y="10678"/>
                    </a:lnTo>
                    <a:lnTo>
                      <a:pt x="6728" y="11095"/>
                    </a:lnTo>
                    <a:lnTo>
                      <a:pt x="6510" y="11512"/>
                    </a:lnTo>
                    <a:lnTo>
                      <a:pt x="6272" y="11928"/>
                    </a:lnTo>
                    <a:lnTo>
                      <a:pt x="6034" y="12325"/>
                    </a:lnTo>
                    <a:lnTo>
                      <a:pt x="5776" y="12722"/>
                    </a:lnTo>
                    <a:lnTo>
                      <a:pt x="5498" y="13099"/>
                    </a:lnTo>
                    <a:lnTo>
                      <a:pt x="5220" y="13477"/>
                    </a:lnTo>
                    <a:lnTo>
                      <a:pt x="5002" y="13754"/>
                    </a:lnTo>
                    <a:lnTo>
                      <a:pt x="4903" y="13893"/>
                    </a:lnTo>
                    <a:lnTo>
                      <a:pt x="4783" y="14032"/>
                    </a:lnTo>
                    <a:lnTo>
                      <a:pt x="4645" y="14151"/>
                    </a:lnTo>
                    <a:lnTo>
                      <a:pt x="4506" y="14231"/>
                    </a:lnTo>
                    <a:lnTo>
                      <a:pt x="4426" y="14270"/>
                    </a:lnTo>
                    <a:lnTo>
                      <a:pt x="4347" y="14290"/>
                    </a:lnTo>
                    <a:lnTo>
                      <a:pt x="4267" y="14310"/>
                    </a:lnTo>
                    <a:lnTo>
                      <a:pt x="4188" y="14290"/>
                    </a:lnTo>
                    <a:lnTo>
                      <a:pt x="4069" y="14270"/>
                    </a:lnTo>
                    <a:lnTo>
                      <a:pt x="3990" y="14211"/>
                    </a:lnTo>
                    <a:lnTo>
                      <a:pt x="3910" y="14151"/>
                    </a:lnTo>
                    <a:lnTo>
                      <a:pt x="3851" y="14072"/>
                    </a:lnTo>
                    <a:lnTo>
                      <a:pt x="3811" y="13973"/>
                    </a:lnTo>
                    <a:lnTo>
                      <a:pt x="3791" y="13874"/>
                    </a:lnTo>
                    <a:lnTo>
                      <a:pt x="3791" y="13774"/>
                    </a:lnTo>
                    <a:lnTo>
                      <a:pt x="3811" y="13655"/>
                    </a:lnTo>
                    <a:lnTo>
                      <a:pt x="3831" y="13437"/>
                    </a:lnTo>
                    <a:lnTo>
                      <a:pt x="3831" y="13238"/>
                    </a:lnTo>
                    <a:lnTo>
                      <a:pt x="3791" y="12822"/>
                    </a:lnTo>
                    <a:lnTo>
                      <a:pt x="3712" y="12445"/>
                    </a:lnTo>
                    <a:lnTo>
                      <a:pt x="3593" y="12067"/>
                    </a:lnTo>
                    <a:lnTo>
                      <a:pt x="3454" y="11710"/>
                    </a:lnTo>
                    <a:lnTo>
                      <a:pt x="3275" y="11353"/>
                    </a:lnTo>
                    <a:lnTo>
                      <a:pt x="3057" y="11015"/>
                    </a:lnTo>
                    <a:lnTo>
                      <a:pt x="2819" y="10698"/>
                    </a:lnTo>
                    <a:lnTo>
                      <a:pt x="2561" y="10400"/>
                    </a:lnTo>
                    <a:lnTo>
                      <a:pt x="2283" y="10103"/>
                    </a:lnTo>
                    <a:lnTo>
                      <a:pt x="1985" y="9825"/>
                    </a:lnTo>
                    <a:lnTo>
                      <a:pt x="1687" y="9547"/>
                    </a:lnTo>
                    <a:lnTo>
                      <a:pt x="1052" y="9051"/>
                    </a:lnTo>
                    <a:lnTo>
                      <a:pt x="417" y="8574"/>
                    </a:lnTo>
                    <a:lnTo>
                      <a:pt x="377" y="8455"/>
                    </a:lnTo>
                    <a:lnTo>
                      <a:pt x="357" y="8316"/>
                    </a:lnTo>
                    <a:lnTo>
                      <a:pt x="397" y="8197"/>
                    </a:lnTo>
                    <a:lnTo>
                      <a:pt x="437" y="8098"/>
                    </a:lnTo>
                    <a:lnTo>
                      <a:pt x="516" y="7999"/>
                    </a:lnTo>
                    <a:lnTo>
                      <a:pt x="615" y="7919"/>
                    </a:lnTo>
                    <a:lnTo>
                      <a:pt x="735" y="7880"/>
                    </a:lnTo>
                    <a:lnTo>
                      <a:pt x="854" y="7860"/>
                    </a:lnTo>
                    <a:lnTo>
                      <a:pt x="1211" y="8038"/>
                    </a:lnTo>
                    <a:lnTo>
                      <a:pt x="1548" y="8237"/>
                    </a:lnTo>
                    <a:lnTo>
                      <a:pt x="1866" y="8455"/>
                    </a:lnTo>
                    <a:lnTo>
                      <a:pt x="2164" y="8713"/>
                    </a:lnTo>
                    <a:lnTo>
                      <a:pt x="2461" y="8971"/>
                    </a:lnTo>
                    <a:lnTo>
                      <a:pt x="2719" y="9269"/>
                    </a:lnTo>
                    <a:lnTo>
                      <a:pt x="2977" y="9567"/>
                    </a:lnTo>
                    <a:lnTo>
                      <a:pt x="3196" y="9904"/>
                    </a:lnTo>
                    <a:lnTo>
                      <a:pt x="3414" y="10241"/>
                    </a:lnTo>
                    <a:lnTo>
                      <a:pt x="3612" y="10579"/>
                    </a:lnTo>
                    <a:lnTo>
                      <a:pt x="3791" y="10936"/>
                    </a:lnTo>
                    <a:lnTo>
                      <a:pt x="3950" y="11313"/>
                    </a:lnTo>
                    <a:lnTo>
                      <a:pt x="4089" y="11670"/>
                    </a:lnTo>
                    <a:lnTo>
                      <a:pt x="4208" y="12048"/>
                    </a:lnTo>
                    <a:lnTo>
                      <a:pt x="4307" y="12425"/>
                    </a:lnTo>
                    <a:lnTo>
                      <a:pt x="4406" y="12802"/>
                    </a:lnTo>
                    <a:lnTo>
                      <a:pt x="4704" y="12385"/>
                    </a:lnTo>
                    <a:lnTo>
                      <a:pt x="5002" y="11968"/>
                    </a:lnTo>
                    <a:lnTo>
                      <a:pt x="5280" y="11532"/>
                    </a:lnTo>
                    <a:lnTo>
                      <a:pt x="5538" y="11095"/>
                    </a:lnTo>
                    <a:lnTo>
                      <a:pt x="5796" y="10638"/>
                    </a:lnTo>
                    <a:lnTo>
                      <a:pt x="6034" y="10182"/>
                    </a:lnTo>
                    <a:lnTo>
                      <a:pt x="6252" y="9725"/>
                    </a:lnTo>
                    <a:lnTo>
                      <a:pt x="6451" y="9269"/>
                    </a:lnTo>
                    <a:lnTo>
                      <a:pt x="6649" y="8793"/>
                    </a:lnTo>
                    <a:lnTo>
                      <a:pt x="6828" y="8316"/>
                    </a:lnTo>
                    <a:lnTo>
                      <a:pt x="6987" y="7820"/>
                    </a:lnTo>
                    <a:lnTo>
                      <a:pt x="7125" y="7324"/>
                    </a:lnTo>
                    <a:lnTo>
                      <a:pt x="7245" y="6828"/>
                    </a:lnTo>
                    <a:lnTo>
                      <a:pt x="7344" y="6331"/>
                    </a:lnTo>
                    <a:lnTo>
                      <a:pt x="7443" y="5835"/>
                    </a:lnTo>
                    <a:lnTo>
                      <a:pt x="7503" y="5319"/>
                    </a:lnTo>
                    <a:lnTo>
                      <a:pt x="7542" y="4982"/>
                    </a:lnTo>
                    <a:lnTo>
                      <a:pt x="7562" y="4724"/>
                    </a:lnTo>
                    <a:lnTo>
                      <a:pt x="7562" y="4466"/>
                    </a:lnTo>
                    <a:lnTo>
                      <a:pt x="7562" y="4228"/>
                    </a:lnTo>
                    <a:lnTo>
                      <a:pt x="7542" y="3989"/>
                    </a:lnTo>
                    <a:lnTo>
                      <a:pt x="7542" y="3970"/>
                    </a:lnTo>
                    <a:lnTo>
                      <a:pt x="7522" y="3771"/>
                    </a:lnTo>
                    <a:lnTo>
                      <a:pt x="7522" y="3731"/>
                    </a:lnTo>
                    <a:lnTo>
                      <a:pt x="7483" y="3553"/>
                    </a:lnTo>
                    <a:lnTo>
                      <a:pt x="7443" y="3354"/>
                    </a:lnTo>
                    <a:lnTo>
                      <a:pt x="7443" y="3295"/>
                    </a:lnTo>
                    <a:lnTo>
                      <a:pt x="7403" y="3156"/>
                    </a:lnTo>
                    <a:lnTo>
                      <a:pt x="7324" y="2918"/>
                    </a:lnTo>
                    <a:lnTo>
                      <a:pt x="7245" y="2739"/>
                    </a:lnTo>
                    <a:lnTo>
                      <a:pt x="7185" y="2580"/>
                    </a:lnTo>
                    <a:lnTo>
                      <a:pt x="7165" y="2541"/>
                    </a:lnTo>
                    <a:lnTo>
                      <a:pt x="7086" y="2382"/>
                    </a:lnTo>
                    <a:lnTo>
                      <a:pt x="6987" y="2183"/>
                    </a:lnTo>
                    <a:lnTo>
                      <a:pt x="6867" y="2005"/>
                    </a:lnTo>
                    <a:lnTo>
                      <a:pt x="6768" y="1886"/>
                    </a:lnTo>
                    <a:lnTo>
                      <a:pt x="6649" y="1727"/>
                    </a:lnTo>
                    <a:lnTo>
                      <a:pt x="6530" y="1588"/>
                    </a:lnTo>
                    <a:lnTo>
                      <a:pt x="6391" y="1449"/>
                    </a:lnTo>
                    <a:lnTo>
                      <a:pt x="6252" y="1310"/>
                    </a:lnTo>
                    <a:lnTo>
                      <a:pt x="6133" y="1211"/>
                    </a:lnTo>
                    <a:lnTo>
                      <a:pt x="5994" y="1092"/>
                    </a:lnTo>
                    <a:lnTo>
                      <a:pt x="5855" y="992"/>
                    </a:lnTo>
                    <a:lnTo>
                      <a:pt x="5756" y="913"/>
                    </a:lnTo>
                    <a:lnTo>
                      <a:pt x="5637" y="834"/>
                    </a:lnTo>
                    <a:lnTo>
                      <a:pt x="5319" y="655"/>
                    </a:lnTo>
                    <a:lnTo>
                      <a:pt x="5161" y="556"/>
                    </a:lnTo>
                    <a:lnTo>
                      <a:pt x="5041" y="516"/>
                    </a:lnTo>
                    <a:lnTo>
                      <a:pt x="4843" y="417"/>
                    </a:lnTo>
                    <a:lnTo>
                      <a:pt x="4625" y="338"/>
                    </a:lnTo>
                    <a:lnTo>
                      <a:pt x="4486" y="278"/>
                    </a:lnTo>
                    <a:lnTo>
                      <a:pt x="4029" y="119"/>
                    </a:lnTo>
                    <a:lnTo>
                      <a:pt x="3533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4703;p54">
                <a:extLst>
                  <a:ext uri="{FF2B5EF4-FFF2-40B4-BE49-F238E27FC236}">
                    <a16:creationId xmlns:a16="http://schemas.microsoft.com/office/drawing/2014/main" xmlns="" id="{687BE2E7-FACF-4FDE-9364-34D2BA557182}"/>
                  </a:ext>
                </a:extLst>
              </p:cNvPr>
              <p:cNvSpPr/>
              <p:nvPr/>
            </p:nvSpPr>
            <p:spPr>
              <a:xfrm>
                <a:off x="7067222" y="3815297"/>
                <a:ext cx="325539" cy="1275463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28621" extrusionOk="0">
                    <a:moveTo>
                      <a:pt x="2144" y="0"/>
                    </a:moveTo>
                    <a:lnTo>
                      <a:pt x="1826" y="1092"/>
                    </a:lnTo>
                    <a:lnTo>
                      <a:pt x="1528" y="2184"/>
                    </a:lnTo>
                    <a:lnTo>
                      <a:pt x="1270" y="3295"/>
                    </a:lnTo>
                    <a:lnTo>
                      <a:pt x="1032" y="4426"/>
                    </a:lnTo>
                    <a:lnTo>
                      <a:pt x="814" y="5538"/>
                    </a:lnTo>
                    <a:lnTo>
                      <a:pt x="615" y="6669"/>
                    </a:lnTo>
                    <a:lnTo>
                      <a:pt x="457" y="7800"/>
                    </a:lnTo>
                    <a:lnTo>
                      <a:pt x="318" y="8932"/>
                    </a:lnTo>
                    <a:lnTo>
                      <a:pt x="219" y="10063"/>
                    </a:lnTo>
                    <a:lnTo>
                      <a:pt x="119" y="11214"/>
                    </a:lnTo>
                    <a:lnTo>
                      <a:pt x="60" y="12345"/>
                    </a:lnTo>
                    <a:lnTo>
                      <a:pt x="20" y="13497"/>
                    </a:lnTo>
                    <a:lnTo>
                      <a:pt x="0" y="14648"/>
                    </a:lnTo>
                    <a:lnTo>
                      <a:pt x="0" y="15779"/>
                    </a:lnTo>
                    <a:lnTo>
                      <a:pt x="20" y="16930"/>
                    </a:lnTo>
                    <a:lnTo>
                      <a:pt x="60" y="18062"/>
                    </a:lnTo>
                    <a:lnTo>
                      <a:pt x="139" y="20284"/>
                    </a:lnTo>
                    <a:lnTo>
                      <a:pt x="258" y="22488"/>
                    </a:lnTo>
                    <a:lnTo>
                      <a:pt x="377" y="24710"/>
                    </a:lnTo>
                    <a:lnTo>
                      <a:pt x="516" y="26914"/>
                    </a:lnTo>
                    <a:lnTo>
                      <a:pt x="615" y="28144"/>
                    </a:lnTo>
                    <a:lnTo>
                      <a:pt x="834" y="28184"/>
                    </a:lnTo>
                    <a:lnTo>
                      <a:pt x="1370" y="28303"/>
                    </a:lnTo>
                    <a:lnTo>
                      <a:pt x="1906" y="28402"/>
                    </a:lnTo>
                    <a:lnTo>
                      <a:pt x="2441" y="28482"/>
                    </a:lnTo>
                    <a:lnTo>
                      <a:pt x="2977" y="28541"/>
                    </a:lnTo>
                    <a:lnTo>
                      <a:pt x="3533" y="28581"/>
                    </a:lnTo>
                    <a:lnTo>
                      <a:pt x="4069" y="28620"/>
                    </a:lnTo>
                    <a:lnTo>
                      <a:pt x="5161" y="28620"/>
                    </a:lnTo>
                    <a:lnTo>
                      <a:pt x="5716" y="28581"/>
                    </a:lnTo>
                    <a:lnTo>
                      <a:pt x="6252" y="28541"/>
                    </a:lnTo>
                    <a:lnTo>
                      <a:pt x="6788" y="28482"/>
                    </a:lnTo>
                    <a:lnTo>
                      <a:pt x="7046" y="28442"/>
                    </a:lnTo>
                    <a:lnTo>
                      <a:pt x="7304" y="28382"/>
                    </a:lnTo>
                    <a:lnTo>
                      <a:pt x="7304" y="28362"/>
                    </a:lnTo>
                    <a:lnTo>
                      <a:pt x="7225" y="27668"/>
                    </a:lnTo>
                    <a:lnTo>
                      <a:pt x="7165" y="26735"/>
                    </a:lnTo>
                    <a:lnTo>
                      <a:pt x="7106" y="25782"/>
                    </a:lnTo>
                    <a:lnTo>
                      <a:pt x="7086" y="25306"/>
                    </a:lnTo>
                    <a:lnTo>
                      <a:pt x="7046" y="24909"/>
                    </a:lnTo>
                    <a:lnTo>
                      <a:pt x="7026" y="24671"/>
                    </a:lnTo>
                    <a:lnTo>
                      <a:pt x="6967" y="24294"/>
                    </a:lnTo>
                    <a:lnTo>
                      <a:pt x="6748" y="21991"/>
                    </a:lnTo>
                    <a:lnTo>
                      <a:pt x="6570" y="19689"/>
                    </a:lnTo>
                    <a:lnTo>
                      <a:pt x="6431" y="17387"/>
                    </a:lnTo>
                    <a:lnTo>
                      <a:pt x="6312" y="15084"/>
                    </a:lnTo>
                    <a:lnTo>
                      <a:pt x="6232" y="12762"/>
                    </a:lnTo>
                    <a:lnTo>
                      <a:pt x="6153" y="10460"/>
                    </a:lnTo>
                    <a:lnTo>
                      <a:pt x="6113" y="8158"/>
                    </a:lnTo>
                    <a:lnTo>
                      <a:pt x="6074" y="5855"/>
                    </a:lnTo>
                    <a:lnTo>
                      <a:pt x="6054" y="4109"/>
                    </a:lnTo>
                    <a:lnTo>
                      <a:pt x="6054" y="2382"/>
                    </a:lnTo>
                    <a:lnTo>
                      <a:pt x="6054" y="2084"/>
                    </a:lnTo>
                    <a:lnTo>
                      <a:pt x="6054" y="1806"/>
                    </a:lnTo>
                    <a:lnTo>
                      <a:pt x="5835" y="1806"/>
                    </a:lnTo>
                    <a:lnTo>
                      <a:pt x="5637" y="1767"/>
                    </a:lnTo>
                    <a:lnTo>
                      <a:pt x="5180" y="1648"/>
                    </a:lnTo>
                    <a:lnTo>
                      <a:pt x="4704" y="1509"/>
                    </a:lnTo>
                    <a:lnTo>
                      <a:pt x="4208" y="1370"/>
                    </a:lnTo>
                    <a:lnTo>
                      <a:pt x="3712" y="1171"/>
                    </a:lnTo>
                    <a:lnTo>
                      <a:pt x="3474" y="1072"/>
                    </a:lnTo>
                    <a:lnTo>
                      <a:pt x="3235" y="953"/>
                    </a:lnTo>
                    <a:lnTo>
                      <a:pt x="3017" y="834"/>
                    </a:lnTo>
                    <a:lnTo>
                      <a:pt x="2819" y="695"/>
                    </a:lnTo>
                    <a:lnTo>
                      <a:pt x="2620" y="536"/>
                    </a:lnTo>
                    <a:lnTo>
                      <a:pt x="2441" y="377"/>
                    </a:lnTo>
                    <a:lnTo>
                      <a:pt x="2283" y="179"/>
                    </a:lnTo>
                    <a:lnTo>
                      <a:pt x="21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704;p54">
                <a:extLst>
                  <a:ext uri="{FF2B5EF4-FFF2-40B4-BE49-F238E27FC236}">
                    <a16:creationId xmlns:a16="http://schemas.microsoft.com/office/drawing/2014/main" xmlns="" id="{3B75094C-15D9-4CD8-9FE0-FFAB3F50B9FC}"/>
                  </a:ext>
                </a:extLst>
              </p:cNvPr>
              <p:cNvSpPr/>
              <p:nvPr/>
            </p:nvSpPr>
            <p:spPr>
              <a:xfrm>
                <a:off x="7173323" y="3413755"/>
                <a:ext cx="345905" cy="440514"/>
              </a:xfrm>
              <a:custGeom>
                <a:avLst/>
                <a:gdLst/>
                <a:ahLst/>
                <a:cxnLst/>
                <a:rect l="l" t="t" r="r" b="b"/>
                <a:pathLst>
                  <a:path w="7762" h="9885" extrusionOk="0">
                    <a:moveTo>
                      <a:pt x="5360" y="1"/>
                    </a:moveTo>
                    <a:lnTo>
                      <a:pt x="4804" y="20"/>
                    </a:lnTo>
                    <a:lnTo>
                      <a:pt x="4268" y="40"/>
                    </a:lnTo>
                    <a:lnTo>
                      <a:pt x="3752" y="80"/>
                    </a:lnTo>
                    <a:lnTo>
                      <a:pt x="3236" y="139"/>
                    </a:lnTo>
                    <a:lnTo>
                      <a:pt x="2720" y="219"/>
                    </a:lnTo>
                    <a:lnTo>
                      <a:pt x="2244" y="298"/>
                    </a:lnTo>
                    <a:lnTo>
                      <a:pt x="1609" y="417"/>
                    </a:lnTo>
                    <a:lnTo>
                      <a:pt x="1311" y="477"/>
                    </a:lnTo>
                    <a:lnTo>
                      <a:pt x="993" y="536"/>
                    </a:lnTo>
                    <a:lnTo>
                      <a:pt x="815" y="775"/>
                    </a:lnTo>
                    <a:lnTo>
                      <a:pt x="616" y="1013"/>
                    </a:lnTo>
                    <a:lnTo>
                      <a:pt x="438" y="1271"/>
                    </a:lnTo>
                    <a:lnTo>
                      <a:pt x="378" y="1390"/>
                    </a:lnTo>
                    <a:lnTo>
                      <a:pt x="318" y="1529"/>
                    </a:lnTo>
                    <a:lnTo>
                      <a:pt x="239" y="1727"/>
                    </a:lnTo>
                    <a:lnTo>
                      <a:pt x="199" y="1926"/>
                    </a:lnTo>
                    <a:lnTo>
                      <a:pt x="160" y="2124"/>
                    </a:lnTo>
                    <a:lnTo>
                      <a:pt x="120" y="2323"/>
                    </a:lnTo>
                    <a:lnTo>
                      <a:pt x="120" y="2521"/>
                    </a:lnTo>
                    <a:lnTo>
                      <a:pt x="100" y="2720"/>
                    </a:lnTo>
                    <a:lnTo>
                      <a:pt x="140" y="3117"/>
                    </a:lnTo>
                    <a:lnTo>
                      <a:pt x="199" y="3514"/>
                    </a:lnTo>
                    <a:lnTo>
                      <a:pt x="299" y="3911"/>
                    </a:lnTo>
                    <a:lnTo>
                      <a:pt x="438" y="4288"/>
                    </a:lnTo>
                    <a:lnTo>
                      <a:pt x="596" y="4645"/>
                    </a:lnTo>
                    <a:lnTo>
                      <a:pt x="696" y="4863"/>
                    </a:lnTo>
                    <a:lnTo>
                      <a:pt x="815" y="5082"/>
                    </a:lnTo>
                    <a:lnTo>
                      <a:pt x="914" y="5300"/>
                    </a:lnTo>
                    <a:lnTo>
                      <a:pt x="934" y="5419"/>
                    </a:lnTo>
                    <a:lnTo>
                      <a:pt x="954" y="5538"/>
                    </a:lnTo>
                    <a:lnTo>
                      <a:pt x="954" y="5617"/>
                    </a:lnTo>
                    <a:lnTo>
                      <a:pt x="934" y="5697"/>
                    </a:lnTo>
                    <a:lnTo>
                      <a:pt x="894" y="5796"/>
                    </a:lnTo>
                    <a:lnTo>
                      <a:pt x="815" y="5875"/>
                    </a:lnTo>
                    <a:lnTo>
                      <a:pt x="775" y="6094"/>
                    </a:lnTo>
                    <a:lnTo>
                      <a:pt x="696" y="6312"/>
                    </a:lnTo>
                    <a:lnTo>
                      <a:pt x="338" y="7285"/>
                    </a:lnTo>
                    <a:lnTo>
                      <a:pt x="1" y="8277"/>
                    </a:lnTo>
                    <a:lnTo>
                      <a:pt x="180" y="8396"/>
                    </a:lnTo>
                    <a:lnTo>
                      <a:pt x="557" y="8714"/>
                    </a:lnTo>
                    <a:lnTo>
                      <a:pt x="973" y="8972"/>
                    </a:lnTo>
                    <a:lnTo>
                      <a:pt x="1390" y="9210"/>
                    </a:lnTo>
                    <a:lnTo>
                      <a:pt x="1827" y="9408"/>
                    </a:lnTo>
                    <a:lnTo>
                      <a:pt x="2283" y="9587"/>
                    </a:lnTo>
                    <a:lnTo>
                      <a:pt x="2740" y="9706"/>
                    </a:lnTo>
                    <a:lnTo>
                      <a:pt x="3216" y="9805"/>
                    </a:lnTo>
                    <a:lnTo>
                      <a:pt x="3693" y="9885"/>
                    </a:lnTo>
                    <a:lnTo>
                      <a:pt x="3693" y="9587"/>
                    </a:lnTo>
                    <a:lnTo>
                      <a:pt x="3712" y="9408"/>
                    </a:lnTo>
                    <a:lnTo>
                      <a:pt x="3712" y="9309"/>
                    </a:lnTo>
                    <a:lnTo>
                      <a:pt x="3732" y="9091"/>
                    </a:lnTo>
                    <a:lnTo>
                      <a:pt x="3732" y="8972"/>
                    </a:lnTo>
                    <a:lnTo>
                      <a:pt x="3752" y="8654"/>
                    </a:lnTo>
                    <a:lnTo>
                      <a:pt x="3752" y="8595"/>
                    </a:lnTo>
                    <a:lnTo>
                      <a:pt x="3772" y="8555"/>
                    </a:lnTo>
                    <a:lnTo>
                      <a:pt x="3772" y="8475"/>
                    </a:lnTo>
                    <a:lnTo>
                      <a:pt x="3792" y="8356"/>
                    </a:lnTo>
                    <a:lnTo>
                      <a:pt x="3831" y="8237"/>
                    </a:lnTo>
                    <a:lnTo>
                      <a:pt x="3871" y="8118"/>
                    </a:lnTo>
                    <a:lnTo>
                      <a:pt x="3911" y="8019"/>
                    </a:lnTo>
                    <a:lnTo>
                      <a:pt x="3891" y="7920"/>
                    </a:lnTo>
                    <a:lnTo>
                      <a:pt x="3911" y="7820"/>
                    </a:lnTo>
                    <a:lnTo>
                      <a:pt x="3951" y="7721"/>
                    </a:lnTo>
                    <a:lnTo>
                      <a:pt x="4010" y="7642"/>
                    </a:lnTo>
                    <a:lnTo>
                      <a:pt x="4089" y="7523"/>
                    </a:lnTo>
                    <a:lnTo>
                      <a:pt x="4149" y="7463"/>
                    </a:lnTo>
                    <a:lnTo>
                      <a:pt x="4248" y="7344"/>
                    </a:lnTo>
                    <a:lnTo>
                      <a:pt x="4367" y="7245"/>
                    </a:lnTo>
                    <a:lnTo>
                      <a:pt x="4407" y="7185"/>
                    </a:lnTo>
                    <a:lnTo>
                      <a:pt x="4467" y="7146"/>
                    </a:lnTo>
                    <a:lnTo>
                      <a:pt x="4546" y="7046"/>
                    </a:lnTo>
                    <a:lnTo>
                      <a:pt x="4844" y="6729"/>
                    </a:lnTo>
                    <a:lnTo>
                      <a:pt x="5141" y="6411"/>
                    </a:lnTo>
                    <a:lnTo>
                      <a:pt x="5757" y="5816"/>
                    </a:lnTo>
                    <a:lnTo>
                      <a:pt x="6372" y="5201"/>
                    </a:lnTo>
                    <a:lnTo>
                      <a:pt x="6650" y="4883"/>
                    </a:lnTo>
                    <a:lnTo>
                      <a:pt x="6928" y="4565"/>
                    </a:lnTo>
                    <a:lnTo>
                      <a:pt x="7126" y="4268"/>
                    </a:lnTo>
                    <a:lnTo>
                      <a:pt x="7305" y="3970"/>
                    </a:lnTo>
                    <a:lnTo>
                      <a:pt x="7444" y="3653"/>
                    </a:lnTo>
                    <a:lnTo>
                      <a:pt x="7583" y="3315"/>
                    </a:lnTo>
                    <a:lnTo>
                      <a:pt x="7662" y="2978"/>
                    </a:lnTo>
                    <a:lnTo>
                      <a:pt x="7722" y="2640"/>
                    </a:lnTo>
                    <a:lnTo>
                      <a:pt x="7761" y="2303"/>
                    </a:lnTo>
                    <a:lnTo>
                      <a:pt x="7761" y="1965"/>
                    </a:lnTo>
                    <a:lnTo>
                      <a:pt x="7761" y="1886"/>
                    </a:lnTo>
                    <a:lnTo>
                      <a:pt x="7741" y="1707"/>
                    </a:lnTo>
                    <a:lnTo>
                      <a:pt x="7741" y="1588"/>
                    </a:lnTo>
                    <a:lnTo>
                      <a:pt x="7722" y="1569"/>
                    </a:lnTo>
                    <a:lnTo>
                      <a:pt x="7722" y="1449"/>
                    </a:lnTo>
                    <a:lnTo>
                      <a:pt x="7682" y="1271"/>
                    </a:lnTo>
                    <a:lnTo>
                      <a:pt x="7622" y="1052"/>
                    </a:lnTo>
                    <a:lnTo>
                      <a:pt x="7563" y="834"/>
                    </a:lnTo>
                    <a:lnTo>
                      <a:pt x="7523" y="715"/>
                    </a:lnTo>
                    <a:lnTo>
                      <a:pt x="7404" y="417"/>
                    </a:lnTo>
                    <a:lnTo>
                      <a:pt x="7245" y="139"/>
                    </a:lnTo>
                    <a:lnTo>
                      <a:pt x="7007" y="100"/>
                    </a:lnTo>
                    <a:lnTo>
                      <a:pt x="6769" y="80"/>
                    </a:lnTo>
                    <a:lnTo>
                      <a:pt x="6610" y="60"/>
                    </a:lnTo>
                    <a:lnTo>
                      <a:pt x="6451" y="40"/>
                    </a:lnTo>
                    <a:lnTo>
                      <a:pt x="5896" y="20"/>
                    </a:lnTo>
                    <a:lnTo>
                      <a:pt x="5360" y="1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705;p54">
                <a:extLst>
                  <a:ext uri="{FF2B5EF4-FFF2-40B4-BE49-F238E27FC236}">
                    <a16:creationId xmlns:a16="http://schemas.microsoft.com/office/drawing/2014/main" xmlns="" id="{82E56860-AC69-499E-AFCF-88E3A7550FDC}"/>
                  </a:ext>
                </a:extLst>
              </p:cNvPr>
              <p:cNvSpPr/>
              <p:nvPr/>
            </p:nvSpPr>
            <p:spPr>
              <a:xfrm>
                <a:off x="7470503" y="4248657"/>
                <a:ext cx="263640" cy="135385"/>
              </a:xfrm>
              <a:custGeom>
                <a:avLst/>
                <a:gdLst/>
                <a:ahLst/>
                <a:cxnLst/>
                <a:rect l="l" t="t" r="r" b="b"/>
                <a:pathLst>
                  <a:path w="5916" h="3038" extrusionOk="0">
                    <a:moveTo>
                      <a:pt x="3811" y="1311"/>
                    </a:moveTo>
                    <a:lnTo>
                      <a:pt x="3950" y="1370"/>
                    </a:lnTo>
                    <a:lnTo>
                      <a:pt x="4089" y="1469"/>
                    </a:lnTo>
                    <a:lnTo>
                      <a:pt x="4188" y="1569"/>
                    </a:lnTo>
                    <a:lnTo>
                      <a:pt x="4268" y="1688"/>
                    </a:lnTo>
                    <a:lnTo>
                      <a:pt x="4308" y="1787"/>
                    </a:lnTo>
                    <a:lnTo>
                      <a:pt x="4327" y="1886"/>
                    </a:lnTo>
                    <a:lnTo>
                      <a:pt x="4308" y="2005"/>
                    </a:lnTo>
                    <a:lnTo>
                      <a:pt x="4268" y="2104"/>
                    </a:lnTo>
                    <a:lnTo>
                      <a:pt x="4228" y="2204"/>
                    </a:lnTo>
                    <a:lnTo>
                      <a:pt x="4149" y="2283"/>
                    </a:lnTo>
                    <a:lnTo>
                      <a:pt x="4050" y="2362"/>
                    </a:lnTo>
                    <a:lnTo>
                      <a:pt x="3950" y="2442"/>
                    </a:lnTo>
                    <a:lnTo>
                      <a:pt x="3831" y="2482"/>
                    </a:lnTo>
                    <a:lnTo>
                      <a:pt x="3712" y="2521"/>
                    </a:lnTo>
                    <a:lnTo>
                      <a:pt x="3573" y="2541"/>
                    </a:lnTo>
                    <a:lnTo>
                      <a:pt x="3434" y="2541"/>
                    </a:lnTo>
                    <a:lnTo>
                      <a:pt x="3275" y="2521"/>
                    </a:lnTo>
                    <a:lnTo>
                      <a:pt x="3156" y="2462"/>
                    </a:lnTo>
                    <a:lnTo>
                      <a:pt x="3037" y="2402"/>
                    </a:lnTo>
                    <a:lnTo>
                      <a:pt x="2938" y="2343"/>
                    </a:lnTo>
                    <a:lnTo>
                      <a:pt x="2859" y="2263"/>
                    </a:lnTo>
                    <a:lnTo>
                      <a:pt x="2799" y="2184"/>
                    </a:lnTo>
                    <a:lnTo>
                      <a:pt x="2759" y="2085"/>
                    </a:lnTo>
                    <a:lnTo>
                      <a:pt x="2740" y="2005"/>
                    </a:lnTo>
                    <a:lnTo>
                      <a:pt x="2740" y="1906"/>
                    </a:lnTo>
                    <a:lnTo>
                      <a:pt x="2759" y="1827"/>
                    </a:lnTo>
                    <a:lnTo>
                      <a:pt x="2799" y="1747"/>
                    </a:lnTo>
                    <a:lnTo>
                      <a:pt x="2859" y="1668"/>
                    </a:lnTo>
                    <a:lnTo>
                      <a:pt x="2938" y="1588"/>
                    </a:lnTo>
                    <a:lnTo>
                      <a:pt x="3017" y="1549"/>
                    </a:lnTo>
                    <a:lnTo>
                      <a:pt x="3137" y="1489"/>
                    </a:lnTo>
                    <a:lnTo>
                      <a:pt x="3256" y="1469"/>
                    </a:lnTo>
                    <a:lnTo>
                      <a:pt x="3414" y="1469"/>
                    </a:lnTo>
                    <a:lnTo>
                      <a:pt x="3454" y="1390"/>
                    </a:lnTo>
                    <a:lnTo>
                      <a:pt x="3514" y="1350"/>
                    </a:lnTo>
                    <a:lnTo>
                      <a:pt x="3573" y="1311"/>
                    </a:lnTo>
                    <a:close/>
                    <a:moveTo>
                      <a:pt x="5419" y="1"/>
                    </a:moveTo>
                    <a:lnTo>
                      <a:pt x="4109" y="259"/>
                    </a:lnTo>
                    <a:lnTo>
                      <a:pt x="3434" y="358"/>
                    </a:lnTo>
                    <a:lnTo>
                      <a:pt x="2779" y="437"/>
                    </a:lnTo>
                    <a:lnTo>
                      <a:pt x="2124" y="497"/>
                    </a:lnTo>
                    <a:lnTo>
                      <a:pt x="1450" y="536"/>
                    </a:lnTo>
                    <a:lnTo>
                      <a:pt x="795" y="556"/>
                    </a:lnTo>
                    <a:lnTo>
                      <a:pt x="120" y="536"/>
                    </a:lnTo>
                    <a:lnTo>
                      <a:pt x="60" y="1112"/>
                    </a:lnTo>
                    <a:lnTo>
                      <a:pt x="20" y="1707"/>
                    </a:lnTo>
                    <a:lnTo>
                      <a:pt x="1" y="1985"/>
                    </a:lnTo>
                    <a:lnTo>
                      <a:pt x="20" y="2263"/>
                    </a:lnTo>
                    <a:lnTo>
                      <a:pt x="60" y="2561"/>
                    </a:lnTo>
                    <a:lnTo>
                      <a:pt x="140" y="2839"/>
                    </a:lnTo>
                    <a:lnTo>
                      <a:pt x="417" y="2898"/>
                    </a:lnTo>
                    <a:lnTo>
                      <a:pt x="695" y="2958"/>
                    </a:lnTo>
                    <a:lnTo>
                      <a:pt x="973" y="2978"/>
                    </a:lnTo>
                    <a:lnTo>
                      <a:pt x="1251" y="3017"/>
                    </a:lnTo>
                    <a:lnTo>
                      <a:pt x="1787" y="3037"/>
                    </a:lnTo>
                    <a:lnTo>
                      <a:pt x="2343" y="3037"/>
                    </a:lnTo>
                    <a:lnTo>
                      <a:pt x="2819" y="2998"/>
                    </a:lnTo>
                    <a:lnTo>
                      <a:pt x="3275" y="2958"/>
                    </a:lnTo>
                    <a:lnTo>
                      <a:pt x="3752" y="2898"/>
                    </a:lnTo>
                    <a:lnTo>
                      <a:pt x="4228" y="2819"/>
                    </a:lnTo>
                    <a:lnTo>
                      <a:pt x="4665" y="2700"/>
                    </a:lnTo>
                    <a:lnTo>
                      <a:pt x="4903" y="2640"/>
                    </a:lnTo>
                    <a:lnTo>
                      <a:pt x="5121" y="2541"/>
                    </a:lnTo>
                    <a:lnTo>
                      <a:pt x="5320" y="2462"/>
                    </a:lnTo>
                    <a:lnTo>
                      <a:pt x="5538" y="2343"/>
                    </a:lnTo>
                    <a:lnTo>
                      <a:pt x="5737" y="2224"/>
                    </a:lnTo>
                    <a:lnTo>
                      <a:pt x="5915" y="2085"/>
                    </a:lnTo>
                    <a:lnTo>
                      <a:pt x="5816" y="1569"/>
                    </a:lnTo>
                    <a:lnTo>
                      <a:pt x="5697" y="1033"/>
                    </a:lnTo>
                    <a:lnTo>
                      <a:pt x="5558" y="517"/>
                    </a:lnTo>
                    <a:lnTo>
                      <a:pt x="5419" y="1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706;p54">
                <a:extLst>
                  <a:ext uri="{FF2B5EF4-FFF2-40B4-BE49-F238E27FC236}">
                    <a16:creationId xmlns:a16="http://schemas.microsoft.com/office/drawing/2014/main" xmlns="" id="{48E5642F-AD17-4E95-8CBA-1BE129F1FB97}"/>
                  </a:ext>
                </a:extLst>
              </p:cNvPr>
              <p:cNvSpPr/>
              <p:nvPr/>
            </p:nvSpPr>
            <p:spPr>
              <a:xfrm>
                <a:off x="5695441" y="3686158"/>
                <a:ext cx="384809" cy="422822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9488" extrusionOk="0">
                    <a:moveTo>
                      <a:pt x="8416" y="1"/>
                    </a:moveTo>
                    <a:lnTo>
                      <a:pt x="7960" y="259"/>
                    </a:lnTo>
                    <a:lnTo>
                      <a:pt x="7503" y="556"/>
                    </a:lnTo>
                    <a:lnTo>
                      <a:pt x="7067" y="834"/>
                    </a:lnTo>
                    <a:lnTo>
                      <a:pt x="6650" y="1152"/>
                    </a:lnTo>
                    <a:lnTo>
                      <a:pt x="6114" y="1529"/>
                    </a:lnTo>
                    <a:lnTo>
                      <a:pt x="5598" y="1946"/>
                    </a:lnTo>
                    <a:lnTo>
                      <a:pt x="5082" y="2382"/>
                    </a:lnTo>
                    <a:lnTo>
                      <a:pt x="4586" y="2819"/>
                    </a:lnTo>
                    <a:lnTo>
                      <a:pt x="4129" y="3275"/>
                    </a:lnTo>
                    <a:lnTo>
                      <a:pt x="3673" y="3752"/>
                    </a:lnTo>
                    <a:lnTo>
                      <a:pt x="3256" y="4228"/>
                    </a:lnTo>
                    <a:lnTo>
                      <a:pt x="2839" y="4724"/>
                    </a:lnTo>
                    <a:lnTo>
                      <a:pt x="2422" y="5240"/>
                    </a:lnTo>
                    <a:lnTo>
                      <a:pt x="2045" y="5756"/>
                    </a:lnTo>
                    <a:lnTo>
                      <a:pt x="1688" y="6292"/>
                    </a:lnTo>
                    <a:lnTo>
                      <a:pt x="1331" y="6848"/>
                    </a:lnTo>
                    <a:lnTo>
                      <a:pt x="973" y="7483"/>
                    </a:lnTo>
                    <a:lnTo>
                      <a:pt x="616" y="8138"/>
                    </a:lnTo>
                    <a:lnTo>
                      <a:pt x="299" y="8793"/>
                    </a:lnTo>
                    <a:lnTo>
                      <a:pt x="1" y="9468"/>
                    </a:lnTo>
                    <a:lnTo>
                      <a:pt x="1" y="9488"/>
                    </a:lnTo>
                    <a:lnTo>
                      <a:pt x="80" y="9448"/>
                    </a:lnTo>
                    <a:lnTo>
                      <a:pt x="179" y="9408"/>
                    </a:lnTo>
                    <a:lnTo>
                      <a:pt x="437" y="8833"/>
                    </a:lnTo>
                    <a:lnTo>
                      <a:pt x="735" y="8277"/>
                    </a:lnTo>
                    <a:lnTo>
                      <a:pt x="1033" y="7721"/>
                    </a:lnTo>
                    <a:lnTo>
                      <a:pt x="1350" y="7166"/>
                    </a:lnTo>
                    <a:lnTo>
                      <a:pt x="1708" y="6630"/>
                    </a:lnTo>
                    <a:lnTo>
                      <a:pt x="2045" y="6114"/>
                    </a:lnTo>
                    <a:lnTo>
                      <a:pt x="2422" y="5598"/>
                    </a:lnTo>
                    <a:lnTo>
                      <a:pt x="2819" y="5082"/>
                    </a:lnTo>
                    <a:lnTo>
                      <a:pt x="3216" y="4605"/>
                    </a:lnTo>
                    <a:lnTo>
                      <a:pt x="3633" y="4129"/>
                    </a:lnTo>
                    <a:lnTo>
                      <a:pt x="4070" y="3672"/>
                    </a:lnTo>
                    <a:lnTo>
                      <a:pt x="4526" y="3216"/>
                    </a:lnTo>
                    <a:lnTo>
                      <a:pt x="5002" y="2779"/>
                    </a:lnTo>
                    <a:lnTo>
                      <a:pt x="5479" y="2362"/>
                    </a:lnTo>
                    <a:lnTo>
                      <a:pt x="5975" y="1965"/>
                    </a:lnTo>
                    <a:lnTo>
                      <a:pt x="6471" y="1569"/>
                    </a:lnTo>
                    <a:lnTo>
                      <a:pt x="7086" y="1152"/>
                    </a:lnTo>
                    <a:lnTo>
                      <a:pt x="7702" y="755"/>
                    </a:lnTo>
                    <a:lnTo>
                      <a:pt x="8178" y="477"/>
                    </a:lnTo>
                    <a:lnTo>
                      <a:pt x="8634" y="219"/>
                    </a:lnTo>
                    <a:lnTo>
                      <a:pt x="8575" y="199"/>
                    </a:lnTo>
                    <a:lnTo>
                      <a:pt x="8515" y="179"/>
                    </a:lnTo>
                    <a:lnTo>
                      <a:pt x="8456" y="140"/>
                    </a:lnTo>
                    <a:lnTo>
                      <a:pt x="8416" y="80"/>
                    </a:lnTo>
                    <a:lnTo>
                      <a:pt x="8416" y="1"/>
                    </a:lnTo>
                    <a:close/>
                  </a:path>
                </a:pathLst>
              </a:custGeom>
              <a:solidFill>
                <a:srgbClr val="E53E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707;p54">
                <a:extLst>
                  <a:ext uri="{FF2B5EF4-FFF2-40B4-BE49-F238E27FC236}">
                    <a16:creationId xmlns:a16="http://schemas.microsoft.com/office/drawing/2014/main" xmlns="" id="{352E32B6-310F-4A92-8FBA-2708B1D74E5E}"/>
                  </a:ext>
                </a:extLst>
              </p:cNvPr>
              <p:cNvSpPr/>
              <p:nvPr/>
            </p:nvSpPr>
            <p:spPr>
              <a:xfrm>
                <a:off x="7823385" y="4645788"/>
                <a:ext cx="263640" cy="533385"/>
              </a:xfrm>
              <a:custGeom>
                <a:avLst/>
                <a:gdLst/>
                <a:ahLst/>
                <a:cxnLst/>
                <a:rect l="l" t="t" r="r" b="b"/>
                <a:pathLst>
                  <a:path w="5916" h="11969" extrusionOk="0">
                    <a:moveTo>
                      <a:pt x="318" y="0"/>
                    </a:moveTo>
                    <a:lnTo>
                      <a:pt x="259" y="80"/>
                    </a:lnTo>
                    <a:lnTo>
                      <a:pt x="219" y="99"/>
                    </a:lnTo>
                    <a:lnTo>
                      <a:pt x="100" y="179"/>
                    </a:lnTo>
                    <a:lnTo>
                      <a:pt x="60" y="179"/>
                    </a:lnTo>
                    <a:lnTo>
                      <a:pt x="1" y="199"/>
                    </a:lnTo>
                    <a:lnTo>
                      <a:pt x="40" y="576"/>
                    </a:lnTo>
                    <a:lnTo>
                      <a:pt x="120" y="953"/>
                    </a:lnTo>
                    <a:lnTo>
                      <a:pt x="298" y="1667"/>
                    </a:lnTo>
                    <a:lnTo>
                      <a:pt x="517" y="2620"/>
                    </a:lnTo>
                    <a:lnTo>
                      <a:pt x="735" y="3533"/>
                    </a:lnTo>
                    <a:lnTo>
                      <a:pt x="993" y="4506"/>
                    </a:lnTo>
                    <a:lnTo>
                      <a:pt x="1271" y="5478"/>
                    </a:lnTo>
                    <a:lnTo>
                      <a:pt x="1589" y="6431"/>
                    </a:lnTo>
                    <a:lnTo>
                      <a:pt x="1906" y="7364"/>
                    </a:lnTo>
                    <a:lnTo>
                      <a:pt x="2065" y="7780"/>
                    </a:lnTo>
                    <a:lnTo>
                      <a:pt x="2244" y="8197"/>
                    </a:lnTo>
                    <a:lnTo>
                      <a:pt x="2422" y="8614"/>
                    </a:lnTo>
                    <a:lnTo>
                      <a:pt x="2640" y="9011"/>
                    </a:lnTo>
                    <a:lnTo>
                      <a:pt x="2859" y="9408"/>
                    </a:lnTo>
                    <a:lnTo>
                      <a:pt x="3097" y="9785"/>
                    </a:lnTo>
                    <a:lnTo>
                      <a:pt x="3355" y="10162"/>
                    </a:lnTo>
                    <a:lnTo>
                      <a:pt x="3613" y="10499"/>
                    </a:lnTo>
                    <a:lnTo>
                      <a:pt x="3752" y="10480"/>
                    </a:lnTo>
                    <a:lnTo>
                      <a:pt x="3871" y="10460"/>
                    </a:lnTo>
                    <a:lnTo>
                      <a:pt x="3931" y="10460"/>
                    </a:lnTo>
                    <a:lnTo>
                      <a:pt x="4010" y="10480"/>
                    </a:lnTo>
                    <a:lnTo>
                      <a:pt x="4069" y="10499"/>
                    </a:lnTo>
                    <a:lnTo>
                      <a:pt x="4169" y="10539"/>
                    </a:lnTo>
                    <a:lnTo>
                      <a:pt x="4268" y="10619"/>
                    </a:lnTo>
                    <a:lnTo>
                      <a:pt x="4308" y="10658"/>
                    </a:lnTo>
                    <a:lnTo>
                      <a:pt x="4328" y="10698"/>
                    </a:lnTo>
                    <a:lnTo>
                      <a:pt x="4367" y="10777"/>
                    </a:lnTo>
                    <a:lnTo>
                      <a:pt x="4387" y="10817"/>
                    </a:lnTo>
                    <a:lnTo>
                      <a:pt x="4407" y="10857"/>
                    </a:lnTo>
                    <a:lnTo>
                      <a:pt x="4427" y="10956"/>
                    </a:lnTo>
                    <a:lnTo>
                      <a:pt x="4407" y="11055"/>
                    </a:lnTo>
                    <a:lnTo>
                      <a:pt x="4387" y="11135"/>
                    </a:lnTo>
                    <a:lnTo>
                      <a:pt x="4347" y="11214"/>
                    </a:lnTo>
                    <a:lnTo>
                      <a:pt x="4645" y="11432"/>
                    </a:lnTo>
                    <a:lnTo>
                      <a:pt x="4963" y="11631"/>
                    </a:lnTo>
                    <a:lnTo>
                      <a:pt x="5320" y="11809"/>
                    </a:lnTo>
                    <a:lnTo>
                      <a:pt x="5677" y="11968"/>
                    </a:lnTo>
                    <a:lnTo>
                      <a:pt x="5677" y="11889"/>
                    </a:lnTo>
                    <a:lnTo>
                      <a:pt x="5677" y="11829"/>
                    </a:lnTo>
                    <a:lnTo>
                      <a:pt x="5677" y="11809"/>
                    </a:lnTo>
                    <a:lnTo>
                      <a:pt x="5697" y="11770"/>
                    </a:lnTo>
                    <a:lnTo>
                      <a:pt x="5697" y="11750"/>
                    </a:lnTo>
                    <a:lnTo>
                      <a:pt x="5717" y="11710"/>
                    </a:lnTo>
                    <a:lnTo>
                      <a:pt x="5737" y="11670"/>
                    </a:lnTo>
                    <a:lnTo>
                      <a:pt x="5776" y="11591"/>
                    </a:lnTo>
                    <a:lnTo>
                      <a:pt x="5836" y="11492"/>
                    </a:lnTo>
                    <a:lnTo>
                      <a:pt x="5915" y="11432"/>
                    </a:lnTo>
                    <a:lnTo>
                      <a:pt x="5538" y="11274"/>
                    </a:lnTo>
                    <a:lnTo>
                      <a:pt x="5181" y="11095"/>
                    </a:lnTo>
                    <a:lnTo>
                      <a:pt x="4863" y="10896"/>
                    </a:lnTo>
                    <a:lnTo>
                      <a:pt x="4566" y="10658"/>
                    </a:lnTo>
                    <a:lnTo>
                      <a:pt x="4288" y="10400"/>
                    </a:lnTo>
                    <a:lnTo>
                      <a:pt x="4030" y="10122"/>
                    </a:lnTo>
                    <a:lnTo>
                      <a:pt x="3772" y="9805"/>
                    </a:lnTo>
                    <a:lnTo>
                      <a:pt x="3553" y="9487"/>
                    </a:lnTo>
                    <a:lnTo>
                      <a:pt x="3355" y="9150"/>
                    </a:lnTo>
                    <a:lnTo>
                      <a:pt x="3157" y="8812"/>
                    </a:lnTo>
                    <a:lnTo>
                      <a:pt x="2958" y="8455"/>
                    </a:lnTo>
                    <a:lnTo>
                      <a:pt x="2799" y="8098"/>
                    </a:lnTo>
                    <a:lnTo>
                      <a:pt x="2482" y="7364"/>
                    </a:lnTo>
                    <a:lnTo>
                      <a:pt x="2224" y="6649"/>
                    </a:lnTo>
                    <a:lnTo>
                      <a:pt x="1886" y="5776"/>
                    </a:lnTo>
                    <a:lnTo>
                      <a:pt x="1589" y="4883"/>
                    </a:lnTo>
                    <a:lnTo>
                      <a:pt x="1311" y="3989"/>
                    </a:lnTo>
                    <a:lnTo>
                      <a:pt x="1053" y="3077"/>
                    </a:lnTo>
                    <a:lnTo>
                      <a:pt x="815" y="2223"/>
                    </a:lnTo>
                    <a:lnTo>
                      <a:pt x="616" y="1350"/>
                    </a:lnTo>
                    <a:lnTo>
                      <a:pt x="477" y="675"/>
                    </a:lnTo>
                    <a:lnTo>
                      <a:pt x="418" y="338"/>
                    </a:lnTo>
                    <a:lnTo>
                      <a:pt x="318" y="0"/>
                    </a:lnTo>
                    <a:close/>
                  </a:path>
                </a:pathLst>
              </a:custGeom>
              <a:solidFill>
                <a:srgbClr val="F7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708;p54">
                <a:extLst>
                  <a:ext uri="{FF2B5EF4-FFF2-40B4-BE49-F238E27FC236}">
                    <a16:creationId xmlns:a16="http://schemas.microsoft.com/office/drawing/2014/main" xmlns="" id="{F8ACD152-C555-4BA6-BEA0-3A646228F6D1}"/>
                  </a:ext>
                </a:extLst>
              </p:cNvPr>
              <p:cNvSpPr/>
              <p:nvPr/>
            </p:nvSpPr>
            <p:spPr>
              <a:xfrm>
                <a:off x="5691920" y="3381047"/>
                <a:ext cx="2649122" cy="1814152"/>
              </a:xfrm>
              <a:custGeom>
                <a:avLst/>
                <a:gdLst/>
                <a:ahLst/>
                <a:cxnLst/>
                <a:rect l="l" t="t" r="r" b="b"/>
                <a:pathLst>
                  <a:path w="59444" h="40708" extrusionOk="0">
                    <a:moveTo>
                      <a:pt x="38604" y="735"/>
                    </a:moveTo>
                    <a:lnTo>
                      <a:pt x="39140" y="754"/>
                    </a:lnTo>
                    <a:lnTo>
                      <a:pt x="39695" y="774"/>
                    </a:lnTo>
                    <a:lnTo>
                      <a:pt x="39854" y="794"/>
                    </a:lnTo>
                    <a:lnTo>
                      <a:pt x="40013" y="814"/>
                    </a:lnTo>
                    <a:lnTo>
                      <a:pt x="40251" y="834"/>
                    </a:lnTo>
                    <a:lnTo>
                      <a:pt x="40489" y="873"/>
                    </a:lnTo>
                    <a:lnTo>
                      <a:pt x="40648" y="1151"/>
                    </a:lnTo>
                    <a:lnTo>
                      <a:pt x="40767" y="1449"/>
                    </a:lnTo>
                    <a:lnTo>
                      <a:pt x="40807" y="1568"/>
                    </a:lnTo>
                    <a:lnTo>
                      <a:pt x="40886" y="1866"/>
                    </a:lnTo>
                    <a:lnTo>
                      <a:pt x="40966" y="2183"/>
                    </a:lnTo>
                    <a:lnTo>
                      <a:pt x="40966" y="2303"/>
                    </a:lnTo>
                    <a:lnTo>
                      <a:pt x="40985" y="2322"/>
                    </a:lnTo>
                    <a:lnTo>
                      <a:pt x="40985" y="2441"/>
                    </a:lnTo>
                    <a:lnTo>
                      <a:pt x="41005" y="2620"/>
                    </a:lnTo>
                    <a:lnTo>
                      <a:pt x="41005" y="2699"/>
                    </a:lnTo>
                    <a:lnTo>
                      <a:pt x="41005" y="3037"/>
                    </a:lnTo>
                    <a:lnTo>
                      <a:pt x="40966" y="3374"/>
                    </a:lnTo>
                    <a:lnTo>
                      <a:pt x="40906" y="3712"/>
                    </a:lnTo>
                    <a:lnTo>
                      <a:pt x="40807" y="4049"/>
                    </a:lnTo>
                    <a:lnTo>
                      <a:pt x="40688" y="4387"/>
                    </a:lnTo>
                    <a:lnTo>
                      <a:pt x="40549" y="4704"/>
                    </a:lnTo>
                    <a:lnTo>
                      <a:pt x="40370" y="5002"/>
                    </a:lnTo>
                    <a:lnTo>
                      <a:pt x="40172" y="5299"/>
                    </a:lnTo>
                    <a:lnTo>
                      <a:pt x="39894" y="5617"/>
                    </a:lnTo>
                    <a:lnTo>
                      <a:pt x="39616" y="5935"/>
                    </a:lnTo>
                    <a:lnTo>
                      <a:pt x="39001" y="6550"/>
                    </a:lnTo>
                    <a:lnTo>
                      <a:pt x="38385" y="7145"/>
                    </a:lnTo>
                    <a:lnTo>
                      <a:pt x="38088" y="7463"/>
                    </a:lnTo>
                    <a:lnTo>
                      <a:pt x="37790" y="7780"/>
                    </a:lnTo>
                    <a:lnTo>
                      <a:pt x="37711" y="7880"/>
                    </a:lnTo>
                    <a:lnTo>
                      <a:pt x="37651" y="7919"/>
                    </a:lnTo>
                    <a:lnTo>
                      <a:pt x="37611" y="7979"/>
                    </a:lnTo>
                    <a:lnTo>
                      <a:pt x="37492" y="8078"/>
                    </a:lnTo>
                    <a:lnTo>
                      <a:pt x="37393" y="8197"/>
                    </a:lnTo>
                    <a:lnTo>
                      <a:pt x="37333" y="8257"/>
                    </a:lnTo>
                    <a:lnTo>
                      <a:pt x="37254" y="8376"/>
                    </a:lnTo>
                    <a:lnTo>
                      <a:pt x="37195" y="8455"/>
                    </a:lnTo>
                    <a:lnTo>
                      <a:pt x="37155" y="8554"/>
                    </a:lnTo>
                    <a:lnTo>
                      <a:pt x="37135" y="8654"/>
                    </a:lnTo>
                    <a:lnTo>
                      <a:pt x="37155" y="8753"/>
                    </a:lnTo>
                    <a:lnTo>
                      <a:pt x="37115" y="8852"/>
                    </a:lnTo>
                    <a:lnTo>
                      <a:pt x="37075" y="8971"/>
                    </a:lnTo>
                    <a:lnTo>
                      <a:pt x="37036" y="9090"/>
                    </a:lnTo>
                    <a:lnTo>
                      <a:pt x="37016" y="9209"/>
                    </a:lnTo>
                    <a:lnTo>
                      <a:pt x="37016" y="9289"/>
                    </a:lnTo>
                    <a:lnTo>
                      <a:pt x="36996" y="9329"/>
                    </a:lnTo>
                    <a:lnTo>
                      <a:pt x="36996" y="9388"/>
                    </a:lnTo>
                    <a:lnTo>
                      <a:pt x="36976" y="9706"/>
                    </a:lnTo>
                    <a:lnTo>
                      <a:pt x="36976" y="9825"/>
                    </a:lnTo>
                    <a:lnTo>
                      <a:pt x="36956" y="10043"/>
                    </a:lnTo>
                    <a:lnTo>
                      <a:pt x="36956" y="10142"/>
                    </a:lnTo>
                    <a:lnTo>
                      <a:pt x="36937" y="10321"/>
                    </a:lnTo>
                    <a:lnTo>
                      <a:pt x="36937" y="10619"/>
                    </a:lnTo>
                    <a:lnTo>
                      <a:pt x="36460" y="10539"/>
                    </a:lnTo>
                    <a:lnTo>
                      <a:pt x="35984" y="10440"/>
                    </a:lnTo>
                    <a:lnTo>
                      <a:pt x="35527" y="10321"/>
                    </a:lnTo>
                    <a:lnTo>
                      <a:pt x="35071" y="10142"/>
                    </a:lnTo>
                    <a:lnTo>
                      <a:pt x="34634" y="9944"/>
                    </a:lnTo>
                    <a:lnTo>
                      <a:pt x="34217" y="9706"/>
                    </a:lnTo>
                    <a:lnTo>
                      <a:pt x="33801" y="9448"/>
                    </a:lnTo>
                    <a:lnTo>
                      <a:pt x="33424" y="9130"/>
                    </a:lnTo>
                    <a:lnTo>
                      <a:pt x="33245" y="9011"/>
                    </a:lnTo>
                    <a:lnTo>
                      <a:pt x="33582" y="8019"/>
                    </a:lnTo>
                    <a:lnTo>
                      <a:pt x="33940" y="7026"/>
                    </a:lnTo>
                    <a:lnTo>
                      <a:pt x="34019" y="6828"/>
                    </a:lnTo>
                    <a:lnTo>
                      <a:pt x="34059" y="6609"/>
                    </a:lnTo>
                    <a:lnTo>
                      <a:pt x="34138" y="6530"/>
                    </a:lnTo>
                    <a:lnTo>
                      <a:pt x="34178" y="6431"/>
                    </a:lnTo>
                    <a:lnTo>
                      <a:pt x="34198" y="6292"/>
                    </a:lnTo>
                    <a:lnTo>
                      <a:pt x="34178" y="6153"/>
                    </a:lnTo>
                    <a:lnTo>
                      <a:pt x="34138" y="6014"/>
                    </a:lnTo>
                    <a:lnTo>
                      <a:pt x="34078" y="5895"/>
                    </a:lnTo>
                    <a:lnTo>
                      <a:pt x="33959" y="5637"/>
                    </a:lnTo>
                    <a:lnTo>
                      <a:pt x="33840" y="5379"/>
                    </a:lnTo>
                    <a:lnTo>
                      <a:pt x="33682" y="5022"/>
                    </a:lnTo>
                    <a:lnTo>
                      <a:pt x="33543" y="4645"/>
                    </a:lnTo>
                    <a:lnTo>
                      <a:pt x="33443" y="4248"/>
                    </a:lnTo>
                    <a:lnTo>
                      <a:pt x="33384" y="3851"/>
                    </a:lnTo>
                    <a:lnTo>
                      <a:pt x="33344" y="3454"/>
                    </a:lnTo>
                    <a:lnTo>
                      <a:pt x="33364" y="3057"/>
                    </a:lnTo>
                    <a:lnTo>
                      <a:pt x="33404" y="2858"/>
                    </a:lnTo>
                    <a:lnTo>
                      <a:pt x="33443" y="2660"/>
                    </a:lnTo>
                    <a:lnTo>
                      <a:pt x="33483" y="2461"/>
                    </a:lnTo>
                    <a:lnTo>
                      <a:pt x="33562" y="2283"/>
                    </a:lnTo>
                    <a:lnTo>
                      <a:pt x="33622" y="2124"/>
                    </a:lnTo>
                    <a:lnTo>
                      <a:pt x="33682" y="2005"/>
                    </a:lnTo>
                    <a:lnTo>
                      <a:pt x="33860" y="1747"/>
                    </a:lnTo>
                    <a:lnTo>
                      <a:pt x="34059" y="1509"/>
                    </a:lnTo>
                    <a:lnTo>
                      <a:pt x="34237" y="1270"/>
                    </a:lnTo>
                    <a:lnTo>
                      <a:pt x="34555" y="1211"/>
                    </a:lnTo>
                    <a:lnTo>
                      <a:pt x="34872" y="1151"/>
                    </a:lnTo>
                    <a:lnTo>
                      <a:pt x="35488" y="1032"/>
                    </a:lnTo>
                    <a:lnTo>
                      <a:pt x="35964" y="953"/>
                    </a:lnTo>
                    <a:lnTo>
                      <a:pt x="36480" y="873"/>
                    </a:lnTo>
                    <a:lnTo>
                      <a:pt x="36996" y="814"/>
                    </a:lnTo>
                    <a:lnTo>
                      <a:pt x="37512" y="774"/>
                    </a:lnTo>
                    <a:lnTo>
                      <a:pt x="38068" y="754"/>
                    </a:lnTo>
                    <a:lnTo>
                      <a:pt x="38604" y="735"/>
                    </a:lnTo>
                    <a:close/>
                    <a:moveTo>
                      <a:pt x="33007" y="9745"/>
                    </a:moveTo>
                    <a:lnTo>
                      <a:pt x="33146" y="9924"/>
                    </a:lnTo>
                    <a:lnTo>
                      <a:pt x="33304" y="10122"/>
                    </a:lnTo>
                    <a:lnTo>
                      <a:pt x="33483" y="10281"/>
                    </a:lnTo>
                    <a:lnTo>
                      <a:pt x="33682" y="10440"/>
                    </a:lnTo>
                    <a:lnTo>
                      <a:pt x="33880" y="10579"/>
                    </a:lnTo>
                    <a:lnTo>
                      <a:pt x="34098" y="10698"/>
                    </a:lnTo>
                    <a:lnTo>
                      <a:pt x="34337" y="10817"/>
                    </a:lnTo>
                    <a:lnTo>
                      <a:pt x="34575" y="10916"/>
                    </a:lnTo>
                    <a:lnTo>
                      <a:pt x="35071" y="11115"/>
                    </a:lnTo>
                    <a:lnTo>
                      <a:pt x="35567" y="11254"/>
                    </a:lnTo>
                    <a:lnTo>
                      <a:pt x="36043" y="11393"/>
                    </a:lnTo>
                    <a:lnTo>
                      <a:pt x="36500" y="11512"/>
                    </a:lnTo>
                    <a:lnTo>
                      <a:pt x="36698" y="11551"/>
                    </a:lnTo>
                    <a:lnTo>
                      <a:pt x="36917" y="11551"/>
                    </a:lnTo>
                    <a:lnTo>
                      <a:pt x="36917" y="11829"/>
                    </a:lnTo>
                    <a:lnTo>
                      <a:pt x="36917" y="12127"/>
                    </a:lnTo>
                    <a:lnTo>
                      <a:pt x="36917" y="13854"/>
                    </a:lnTo>
                    <a:lnTo>
                      <a:pt x="36937" y="15600"/>
                    </a:lnTo>
                    <a:lnTo>
                      <a:pt x="36976" y="17903"/>
                    </a:lnTo>
                    <a:lnTo>
                      <a:pt x="37016" y="20205"/>
                    </a:lnTo>
                    <a:lnTo>
                      <a:pt x="37095" y="22507"/>
                    </a:lnTo>
                    <a:lnTo>
                      <a:pt x="37175" y="24829"/>
                    </a:lnTo>
                    <a:lnTo>
                      <a:pt x="37294" y="27132"/>
                    </a:lnTo>
                    <a:lnTo>
                      <a:pt x="37433" y="29434"/>
                    </a:lnTo>
                    <a:lnTo>
                      <a:pt x="37611" y="31736"/>
                    </a:lnTo>
                    <a:lnTo>
                      <a:pt x="37830" y="34039"/>
                    </a:lnTo>
                    <a:lnTo>
                      <a:pt x="37889" y="34416"/>
                    </a:lnTo>
                    <a:lnTo>
                      <a:pt x="37909" y="34654"/>
                    </a:lnTo>
                    <a:lnTo>
                      <a:pt x="37949" y="35051"/>
                    </a:lnTo>
                    <a:lnTo>
                      <a:pt x="37969" y="35527"/>
                    </a:lnTo>
                    <a:lnTo>
                      <a:pt x="38028" y="36480"/>
                    </a:lnTo>
                    <a:lnTo>
                      <a:pt x="38088" y="37413"/>
                    </a:lnTo>
                    <a:lnTo>
                      <a:pt x="38167" y="38107"/>
                    </a:lnTo>
                    <a:lnTo>
                      <a:pt x="38167" y="38127"/>
                    </a:lnTo>
                    <a:lnTo>
                      <a:pt x="37909" y="38187"/>
                    </a:lnTo>
                    <a:lnTo>
                      <a:pt x="37651" y="38227"/>
                    </a:lnTo>
                    <a:lnTo>
                      <a:pt x="37115" y="38286"/>
                    </a:lnTo>
                    <a:lnTo>
                      <a:pt x="36579" y="38326"/>
                    </a:lnTo>
                    <a:lnTo>
                      <a:pt x="36024" y="38365"/>
                    </a:lnTo>
                    <a:lnTo>
                      <a:pt x="34932" y="38365"/>
                    </a:lnTo>
                    <a:lnTo>
                      <a:pt x="34396" y="38326"/>
                    </a:lnTo>
                    <a:lnTo>
                      <a:pt x="33840" y="38286"/>
                    </a:lnTo>
                    <a:lnTo>
                      <a:pt x="33304" y="38227"/>
                    </a:lnTo>
                    <a:lnTo>
                      <a:pt x="32769" y="38147"/>
                    </a:lnTo>
                    <a:lnTo>
                      <a:pt x="32233" y="38048"/>
                    </a:lnTo>
                    <a:lnTo>
                      <a:pt x="31697" y="37929"/>
                    </a:lnTo>
                    <a:lnTo>
                      <a:pt x="31478" y="37889"/>
                    </a:lnTo>
                    <a:lnTo>
                      <a:pt x="31379" y="36659"/>
                    </a:lnTo>
                    <a:lnTo>
                      <a:pt x="31240" y="34455"/>
                    </a:lnTo>
                    <a:lnTo>
                      <a:pt x="31121" y="32233"/>
                    </a:lnTo>
                    <a:lnTo>
                      <a:pt x="31002" y="30029"/>
                    </a:lnTo>
                    <a:lnTo>
                      <a:pt x="30923" y="27807"/>
                    </a:lnTo>
                    <a:lnTo>
                      <a:pt x="30883" y="26675"/>
                    </a:lnTo>
                    <a:lnTo>
                      <a:pt x="30863" y="25524"/>
                    </a:lnTo>
                    <a:lnTo>
                      <a:pt x="30863" y="24393"/>
                    </a:lnTo>
                    <a:lnTo>
                      <a:pt x="30883" y="23242"/>
                    </a:lnTo>
                    <a:lnTo>
                      <a:pt x="30923" y="22090"/>
                    </a:lnTo>
                    <a:lnTo>
                      <a:pt x="30982" y="20959"/>
                    </a:lnTo>
                    <a:lnTo>
                      <a:pt x="31082" y="19808"/>
                    </a:lnTo>
                    <a:lnTo>
                      <a:pt x="31181" y="18677"/>
                    </a:lnTo>
                    <a:lnTo>
                      <a:pt x="31320" y="17545"/>
                    </a:lnTo>
                    <a:lnTo>
                      <a:pt x="31478" y="16414"/>
                    </a:lnTo>
                    <a:lnTo>
                      <a:pt x="31677" y="15283"/>
                    </a:lnTo>
                    <a:lnTo>
                      <a:pt x="31895" y="14171"/>
                    </a:lnTo>
                    <a:lnTo>
                      <a:pt x="32133" y="13040"/>
                    </a:lnTo>
                    <a:lnTo>
                      <a:pt x="32391" y="11929"/>
                    </a:lnTo>
                    <a:lnTo>
                      <a:pt x="32689" y="10837"/>
                    </a:lnTo>
                    <a:lnTo>
                      <a:pt x="33007" y="9745"/>
                    </a:lnTo>
                    <a:close/>
                    <a:moveTo>
                      <a:pt x="39735" y="0"/>
                    </a:moveTo>
                    <a:lnTo>
                      <a:pt x="39001" y="20"/>
                    </a:lnTo>
                    <a:lnTo>
                      <a:pt x="38246" y="99"/>
                    </a:lnTo>
                    <a:lnTo>
                      <a:pt x="37472" y="199"/>
                    </a:lnTo>
                    <a:lnTo>
                      <a:pt x="36698" y="338"/>
                    </a:lnTo>
                    <a:lnTo>
                      <a:pt x="36063" y="437"/>
                    </a:lnTo>
                    <a:lnTo>
                      <a:pt x="35428" y="556"/>
                    </a:lnTo>
                    <a:lnTo>
                      <a:pt x="34793" y="675"/>
                    </a:lnTo>
                    <a:lnTo>
                      <a:pt x="34158" y="834"/>
                    </a:lnTo>
                    <a:lnTo>
                      <a:pt x="34078" y="834"/>
                    </a:lnTo>
                    <a:lnTo>
                      <a:pt x="33999" y="873"/>
                    </a:lnTo>
                    <a:lnTo>
                      <a:pt x="33404" y="1032"/>
                    </a:lnTo>
                    <a:lnTo>
                      <a:pt x="32808" y="1191"/>
                    </a:lnTo>
                    <a:lnTo>
                      <a:pt x="31637" y="1548"/>
                    </a:lnTo>
                    <a:lnTo>
                      <a:pt x="30466" y="1965"/>
                    </a:lnTo>
                    <a:lnTo>
                      <a:pt x="29315" y="2382"/>
                    </a:lnTo>
                    <a:lnTo>
                      <a:pt x="29077" y="2481"/>
                    </a:lnTo>
                    <a:lnTo>
                      <a:pt x="28799" y="2580"/>
                    </a:lnTo>
                    <a:lnTo>
                      <a:pt x="28541" y="2680"/>
                    </a:lnTo>
                    <a:lnTo>
                      <a:pt x="28422" y="2759"/>
                    </a:lnTo>
                    <a:lnTo>
                      <a:pt x="28323" y="2838"/>
                    </a:lnTo>
                    <a:lnTo>
                      <a:pt x="28204" y="2759"/>
                    </a:lnTo>
                    <a:lnTo>
                      <a:pt x="28065" y="2719"/>
                    </a:lnTo>
                    <a:lnTo>
                      <a:pt x="27767" y="2719"/>
                    </a:lnTo>
                    <a:lnTo>
                      <a:pt x="26715" y="2819"/>
                    </a:lnTo>
                    <a:lnTo>
                      <a:pt x="25663" y="2957"/>
                    </a:lnTo>
                    <a:lnTo>
                      <a:pt x="24611" y="3136"/>
                    </a:lnTo>
                    <a:lnTo>
                      <a:pt x="23579" y="3315"/>
                    </a:lnTo>
                    <a:lnTo>
                      <a:pt x="22547" y="3533"/>
                    </a:lnTo>
                    <a:lnTo>
                      <a:pt x="21515" y="3771"/>
                    </a:lnTo>
                    <a:lnTo>
                      <a:pt x="20483" y="4029"/>
                    </a:lnTo>
                    <a:lnTo>
                      <a:pt x="19451" y="4287"/>
                    </a:lnTo>
                    <a:lnTo>
                      <a:pt x="18538" y="4525"/>
                    </a:lnTo>
                    <a:lnTo>
                      <a:pt x="17625" y="4783"/>
                    </a:lnTo>
                    <a:lnTo>
                      <a:pt x="15799" y="5299"/>
                    </a:lnTo>
                    <a:lnTo>
                      <a:pt x="14886" y="5538"/>
                    </a:lnTo>
                    <a:lnTo>
                      <a:pt x="13953" y="5736"/>
                    </a:lnTo>
                    <a:lnTo>
                      <a:pt x="13497" y="5816"/>
                    </a:lnTo>
                    <a:lnTo>
                      <a:pt x="13020" y="5895"/>
                    </a:lnTo>
                    <a:lnTo>
                      <a:pt x="12564" y="5954"/>
                    </a:lnTo>
                    <a:lnTo>
                      <a:pt x="12088" y="5994"/>
                    </a:lnTo>
                    <a:lnTo>
                      <a:pt x="11869" y="5954"/>
                    </a:lnTo>
                    <a:lnTo>
                      <a:pt x="11671" y="5895"/>
                    </a:lnTo>
                    <a:lnTo>
                      <a:pt x="11472" y="5816"/>
                    </a:lnTo>
                    <a:lnTo>
                      <a:pt x="11274" y="5716"/>
                    </a:lnTo>
                    <a:lnTo>
                      <a:pt x="10897" y="5518"/>
                    </a:lnTo>
                    <a:lnTo>
                      <a:pt x="10698" y="5438"/>
                    </a:lnTo>
                    <a:lnTo>
                      <a:pt x="10480" y="5399"/>
                    </a:lnTo>
                    <a:lnTo>
                      <a:pt x="10242" y="5458"/>
                    </a:lnTo>
                    <a:lnTo>
                      <a:pt x="9944" y="5577"/>
                    </a:lnTo>
                    <a:lnTo>
                      <a:pt x="9607" y="5736"/>
                    </a:lnTo>
                    <a:lnTo>
                      <a:pt x="9289" y="5915"/>
                    </a:lnTo>
                    <a:lnTo>
                      <a:pt x="8971" y="6133"/>
                    </a:lnTo>
                    <a:lnTo>
                      <a:pt x="8833" y="6252"/>
                    </a:lnTo>
                    <a:lnTo>
                      <a:pt x="8713" y="6371"/>
                    </a:lnTo>
                    <a:lnTo>
                      <a:pt x="8614" y="6490"/>
                    </a:lnTo>
                    <a:lnTo>
                      <a:pt x="8555" y="6609"/>
                    </a:lnTo>
                    <a:lnTo>
                      <a:pt x="8515" y="6729"/>
                    </a:lnTo>
                    <a:lnTo>
                      <a:pt x="8495" y="6848"/>
                    </a:lnTo>
                    <a:lnTo>
                      <a:pt x="8971" y="6629"/>
                    </a:lnTo>
                    <a:lnTo>
                      <a:pt x="9011" y="6609"/>
                    </a:lnTo>
                    <a:lnTo>
                      <a:pt x="9051" y="6629"/>
                    </a:lnTo>
                    <a:lnTo>
                      <a:pt x="9091" y="6649"/>
                    </a:lnTo>
                    <a:lnTo>
                      <a:pt x="9110" y="6689"/>
                    </a:lnTo>
                    <a:lnTo>
                      <a:pt x="9130" y="6729"/>
                    </a:lnTo>
                    <a:lnTo>
                      <a:pt x="9150" y="6768"/>
                    </a:lnTo>
                    <a:lnTo>
                      <a:pt x="9130" y="6808"/>
                    </a:lnTo>
                    <a:lnTo>
                      <a:pt x="9091" y="6828"/>
                    </a:lnTo>
                    <a:lnTo>
                      <a:pt x="8713" y="7066"/>
                    </a:lnTo>
                    <a:lnTo>
                      <a:pt x="8872" y="7066"/>
                    </a:lnTo>
                    <a:lnTo>
                      <a:pt x="8991" y="7046"/>
                    </a:lnTo>
                    <a:lnTo>
                      <a:pt x="9150" y="7026"/>
                    </a:lnTo>
                    <a:lnTo>
                      <a:pt x="9289" y="6987"/>
                    </a:lnTo>
                    <a:lnTo>
                      <a:pt x="9587" y="6867"/>
                    </a:lnTo>
                    <a:lnTo>
                      <a:pt x="10162" y="6550"/>
                    </a:lnTo>
                    <a:lnTo>
                      <a:pt x="10440" y="6431"/>
                    </a:lnTo>
                    <a:lnTo>
                      <a:pt x="10599" y="6391"/>
                    </a:lnTo>
                    <a:lnTo>
                      <a:pt x="10738" y="6371"/>
                    </a:lnTo>
                    <a:lnTo>
                      <a:pt x="10877" y="6371"/>
                    </a:lnTo>
                    <a:lnTo>
                      <a:pt x="11016" y="6391"/>
                    </a:lnTo>
                    <a:lnTo>
                      <a:pt x="11155" y="6451"/>
                    </a:lnTo>
                    <a:lnTo>
                      <a:pt x="11294" y="6550"/>
                    </a:lnTo>
                    <a:lnTo>
                      <a:pt x="11373" y="6629"/>
                    </a:lnTo>
                    <a:lnTo>
                      <a:pt x="11452" y="6689"/>
                    </a:lnTo>
                    <a:lnTo>
                      <a:pt x="11532" y="6729"/>
                    </a:lnTo>
                    <a:lnTo>
                      <a:pt x="11631" y="6748"/>
                    </a:lnTo>
                    <a:lnTo>
                      <a:pt x="11830" y="6768"/>
                    </a:lnTo>
                    <a:lnTo>
                      <a:pt x="12028" y="6768"/>
                    </a:lnTo>
                    <a:lnTo>
                      <a:pt x="15045" y="6272"/>
                    </a:lnTo>
                    <a:lnTo>
                      <a:pt x="16533" y="6014"/>
                    </a:lnTo>
                    <a:lnTo>
                      <a:pt x="17288" y="5855"/>
                    </a:lnTo>
                    <a:lnTo>
                      <a:pt x="18042" y="5677"/>
                    </a:lnTo>
                    <a:lnTo>
                      <a:pt x="19510" y="5299"/>
                    </a:lnTo>
                    <a:lnTo>
                      <a:pt x="20999" y="4903"/>
                    </a:lnTo>
                    <a:lnTo>
                      <a:pt x="22488" y="4525"/>
                    </a:lnTo>
                    <a:lnTo>
                      <a:pt x="23222" y="4347"/>
                    </a:lnTo>
                    <a:lnTo>
                      <a:pt x="23976" y="4188"/>
                    </a:lnTo>
                    <a:lnTo>
                      <a:pt x="24452" y="4089"/>
                    </a:lnTo>
                    <a:lnTo>
                      <a:pt x="24949" y="3990"/>
                    </a:lnTo>
                    <a:lnTo>
                      <a:pt x="25981" y="3851"/>
                    </a:lnTo>
                    <a:lnTo>
                      <a:pt x="27013" y="3712"/>
                    </a:lnTo>
                    <a:lnTo>
                      <a:pt x="27509" y="3632"/>
                    </a:lnTo>
                    <a:lnTo>
                      <a:pt x="27985" y="3513"/>
                    </a:lnTo>
                    <a:lnTo>
                      <a:pt x="27985" y="3513"/>
                    </a:lnTo>
                    <a:lnTo>
                      <a:pt x="27747" y="4148"/>
                    </a:lnTo>
                    <a:lnTo>
                      <a:pt x="27648" y="4486"/>
                    </a:lnTo>
                    <a:lnTo>
                      <a:pt x="27549" y="4823"/>
                    </a:lnTo>
                    <a:lnTo>
                      <a:pt x="27489" y="5141"/>
                    </a:lnTo>
                    <a:lnTo>
                      <a:pt x="27410" y="5478"/>
                    </a:lnTo>
                    <a:lnTo>
                      <a:pt x="27370" y="5816"/>
                    </a:lnTo>
                    <a:lnTo>
                      <a:pt x="27330" y="6173"/>
                    </a:lnTo>
                    <a:lnTo>
                      <a:pt x="27311" y="6510"/>
                    </a:lnTo>
                    <a:lnTo>
                      <a:pt x="27291" y="6848"/>
                    </a:lnTo>
                    <a:lnTo>
                      <a:pt x="27291" y="7185"/>
                    </a:lnTo>
                    <a:lnTo>
                      <a:pt x="27330" y="7522"/>
                    </a:lnTo>
                    <a:lnTo>
                      <a:pt x="27350" y="7860"/>
                    </a:lnTo>
                    <a:lnTo>
                      <a:pt x="27410" y="8197"/>
                    </a:lnTo>
                    <a:lnTo>
                      <a:pt x="27489" y="8535"/>
                    </a:lnTo>
                    <a:lnTo>
                      <a:pt x="27569" y="8872"/>
                    </a:lnTo>
                    <a:lnTo>
                      <a:pt x="27608" y="9011"/>
                    </a:lnTo>
                    <a:lnTo>
                      <a:pt x="27688" y="9130"/>
                    </a:lnTo>
                    <a:lnTo>
                      <a:pt x="27807" y="9229"/>
                    </a:lnTo>
                    <a:lnTo>
                      <a:pt x="27866" y="9249"/>
                    </a:lnTo>
                    <a:lnTo>
                      <a:pt x="27946" y="9269"/>
                    </a:lnTo>
                    <a:lnTo>
                      <a:pt x="28045" y="9289"/>
                    </a:lnTo>
                    <a:lnTo>
                      <a:pt x="28164" y="9269"/>
                    </a:lnTo>
                    <a:lnTo>
                      <a:pt x="28263" y="9229"/>
                    </a:lnTo>
                    <a:lnTo>
                      <a:pt x="28362" y="9170"/>
                    </a:lnTo>
                    <a:lnTo>
                      <a:pt x="28561" y="9031"/>
                    </a:lnTo>
                    <a:lnTo>
                      <a:pt x="28740" y="8892"/>
                    </a:lnTo>
                    <a:lnTo>
                      <a:pt x="29533" y="8237"/>
                    </a:lnTo>
                    <a:lnTo>
                      <a:pt x="29831" y="7999"/>
                    </a:lnTo>
                    <a:lnTo>
                      <a:pt x="30149" y="7780"/>
                    </a:lnTo>
                    <a:lnTo>
                      <a:pt x="30486" y="7562"/>
                    </a:lnTo>
                    <a:lnTo>
                      <a:pt x="30843" y="7383"/>
                    </a:lnTo>
                    <a:lnTo>
                      <a:pt x="31201" y="7225"/>
                    </a:lnTo>
                    <a:lnTo>
                      <a:pt x="31578" y="7106"/>
                    </a:lnTo>
                    <a:lnTo>
                      <a:pt x="31776" y="7066"/>
                    </a:lnTo>
                    <a:lnTo>
                      <a:pt x="31955" y="7026"/>
                    </a:lnTo>
                    <a:lnTo>
                      <a:pt x="32153" y="7006"/>
                    </a:lnTo>
                    <a:lnTo>
                      <a:pt x="32352" y="7006"/>
                    </a:lnTo>
                    <a:lnTo>
                      <a:pt x="32471" y="6987"/>
                    </a:lnTo>
                    <a:lnTo>
                      <a:pt x="32590" y="6967"/>
                    </a:lnTo>
                    <a:lnTo>
                      <a:pt x="32709" y="6927"/>
                    </a:lnTo>
                    <a:lnTo>
                      <a:pt x="32749" y="6887"/>
                    </a:lnTo>
                    <a:lnTo>
                      <a:pt x="32788" y="6828"/>
                    </a:lnTo>
                    <a:lnTo>
                      <a:pt x="32788" y="6768"/>
                    </a:lnTo>
                    <a:lnTo>
                      <a:pt x="32788" y="6689"/>
                    </a:lnTo>
                    <a:lnTo>
                      <a:pt x="32769" y="6629"/>
                    </a:lnTo>
                    <a:lnTo>
                      <a:pt x="32729" y="6590"/>
                    </a:lnTo>
                    <a:lnTo>
                      <a:pt x="32630" y="6510"/>
                    </a:lnTo>
                    <a:lnTo>
                      <a:pt x="32491" y="6470"/>
                    </a:lnTo>
                    <a:lnTo>
                      <a:pt x="32332" y="6431"/>
                    </a:lnTo>
                    <a:lnTo>
                      <a:pt x="32173" y="6411"/>
                    </a:lnTo>
                    <a:lnTo>
                      <a:pt x="31915" y="6391"/>
                    </a:lnTo>
                    <a:lnTo>
                      <a:pt x="31637" y="6411"/>
                    </a:lnTo>
                    <a:lnTo>
                      <a:pt x="31359" y="6451"/>
                    </a:lnTo>
                    <a:lnTo>
                      <a:pt x="31101" y="6510"/>
                    </a:lnTo>
                    <a:lnTo>
                      <a:pt x="30824" y="6590"/>
                    </a:lnTo>
                    <a:lnTo>
                      <a:pt x="30566" y="6669"/>
                    </a:lnTo>
                    <a:lnTo>
                      <a:pt x="30307" y="6748"/>
                    </a:lnTo>
                    <a:lnTo>
                      <a:pt x="30049" y="6867"/>
                    </a:lnTo>
                    <a:lnTo>
                      <a:pt x="29811" y="6987"/>
                    </a:lnTo>
                    <a:lnTo>
                      <a:pt x="29335" y="7245"/>
                    </a:lnTo>
                    <a:lnTo>
                      <a:pt x="28859" y="7542"/>
                    </a:lnTo>
                    <a:lnTo>
                      <a:pt x="28422" y="7880"/>
                    </a:lnTo>
                    <a:lnTo>
                      <a:pt x="28005" y="8217"/>
                    </a:lnTo>
                    <a:lnTo>
                      <a:pt x="28025" y="7582"/>
                    </a:lnTo>
                    <a:lnTo>
                      <a:pt x="28065" y="6927"/>
                    </a:lnTo>
                    <a:lnTo>
                      <a:pt x="28124" y="6272"/>
                    </a:lnTo>
                    <a:lnTo>
                      <a:pt x="28243" y="5637"/>
                    </a:lnTo>
                    <a:lnTo>
                      <a:pt x="28382" y="4982"/>
                    </a:lnTo>
                    <a:lnTo>
                      <a:pt x="28561" y="4367"/>
                    </a:lnTo>
                    <a:lnTo>
                      <a:pt x="28680" y="4049"/>
                    </a:lnTo>
                    <a:lnTo>
                      <a:pt x="28799" y="3751"/>
                    </a:lnTo>
                    <a:lnTo>
                      <a:pt x="28938" y="3454"/>
                    </a:lnTo>
                    <a:lnTo>
                      <a:pt x="29077" y="3156"/>
                    </a:lnTo>
                    <a:lnTo>
                      <a:pt x="29097" y="3096"/>
                    </a:lnTo>
                    <a:lnTo>
                      <a:pt x="29097" y="3017"/>
                    </a:lnTo>
                    <a:lnTo>
                      <a:pt x="29573" y="2779"/>
                    </a:lnTo>
                    <a:lnTo>
                      <a:pt x="30069" y="2561"/>
                    </a:lnTo>
                    <a:lnTo>
                      <a:pt x="30585" y="2362"/>
                    </a:lnTo>
                    <a:lnTo>
                      <a:pt x="31101" y="2164"/>
                    </a:lnTo>
                    <a:lnTo>
                      <a:pt x="31598" y="1985"/>
                    </a:lnTo>
                    <a:lnTo>
                      <a:pt x="32133" y="1806"/>
                    </a:lnTo>
                    <a:lnTo>
                      <a:pt x="32649" y="1667"/>
                    </a:lnTo>
                    <a:lnTo>
                      <a:pt x="33185" y="1528"/>
                    </a:lnTo>
                    <a:lnTo>
                      <a:pt x="32987" y="1747"/>
                    </a:lnTo>
                    <a:lnTo>
                      <a:pt x="32808" y="2005"/>
                    </a:lnTo>
                    <a:lnTo>
                      <a:pt x="32689" y="2263"/>
                    </a:lnTo>
                    <a:lnTo>
                      <a:pt x="32590" y="2521"/>
                    </a:lnTo>
                    <a:lnTo>
                      <a:pt x="32511" y="2799"/>
                    </a:lnTo>
                    <a:lnTo>
                      <a:pt x="32471" y="3077"/>
                    </a:lnTo>
                    <a:lnTo>
                      <a:pt x="32451" y="3354"/>
                    </a:lnTo>
                    <a:lnTo>
                      <a:pt x="32451" y="3652"/>
                    </a:lnTo>
                    <a:lnTo>
                      <a:pt x="32471" y="3930"/>
                    </a:lnTo>
                    <a:lnTo>
                      <a:pt x="32511" y="4228"/>
                    </a:lnTo>
                    <a:lnTo>
                      <a:pt x="32570" y="4506"/>
                    </a:lnTo>
                    <a:lnTo>
                      <a:pt x="32649" y="4803"/>
                    </a:lnTo>
                    <a:lnTo>
                      <a:pt x="32749" y="5081"/>
                    </a:lnTo>
                    <a:lnTo>
                      <a:pt x="32848" y="5359"/>
                    </a:lnTo>
                    <a:lnTo>
                      <a:pt x="33086" y="5875"/>
                    </a:lnTo>
                    <a:lnTo>
                      <a:pt x="33205" y="6153"/>
                    </a:lnTo>
                    <a:lnTo>
                      <a:pt x="33265" y="6292"/>
                    </a:lnTo>
                    <a:lnTo>
                      <a:pt x="33344" y="6431"/>
                    </a:lnTo>
                    <a:lnTo>
                      <a:pt x="33225" y="6649"/>
                    </a:lnTo>
                    <a:lnTo>
                      <a:pt x="33106" y="6867"/>
                    </a:lnTo>
                    <a:lnTo>
                      <a:pt x="32848" y="7522"/>
                    </a:lnTo>
                    <a:lnTo>
                      <a:pt x="32610" y="8197"/>
                    </a:lnTo>
                    <a:lnTo>
                      <a:pt x="32372" y="8872"/>
                    </a:lnTo>
                    <a:lnTo>
                      <a:pt x="32173" y="9547"/>
                    </a:lnTo>
                    <a:lnTo>
                      <a:pt x="31975" y="10242"/>
                    </a:lnTo>
                    <a:lnTo>
                      <a:pt x="31796" y="10936"/>
                    </a:lnTo>
                    <a:lnTo>
                      <a:pt x="31459" y="12326"/>
                    </a:lnTo>
                    <a:lnTo>
                      <a:pt x="31240" y="13119"/>
                    </a:lnTo>
                    <a:lnTo>
                      <a:pt x="31062" y="13933"/>
                    </a:lnTo>
                    <a:lnTo>
                      <a:pt x="30903" y="14747"/>
                    </a:lnTo>
                    <a:lnTo>
                      <a:pt x="30744" y="15561"/>
                    </a:lnTo>
                    <a:lnTo>
                      <a:pt x="30605" y="16374"/>
                    </a:lnTo>
                    <a:lnTo>
                      <a:pt x="30486" y="17188"/>
                    </a:lnTo>
                    <a:lnTo>
                      <a:pt x="30367" y="18022"/>
                    </a:lnTo>
                    <a:lnTo>
                      <a:pt x="30268" y="18835"/>
                    </a:lnTo>
                    <a:lnTo>
                      <a:pt x="30188" y="19649"/>
                    </a:lnTo>
                    <a:lnTo>
                      <a:pt x="30109" y="20483"/>
                    </a:lnTo>
                    <a:lnTo>
                      <a:pt x="29990" y="22130"/>
                    </a:lnTo>
                    <a:lnTo>
                      <a:pt x="29930" y="23778"/>
                    </a:lnTo>
                    <a:lnTo>
                      <a:pt x="29891" y="25445"/>
                    </a:lnTo>
                    <a:lnTo>
                      <a:pt x="29891" y="27092"/>
                    </a:lnTo>
                    <a:lnTo>
                      <a:pt x="29930" y="28759"/>
                    </a:lnTo>
                    <a:lnTo>
                      <a:pt x="30010" y="30407"/>
                    </a:lnTo>
                    <a:lnTo>
                      <a:pt x="30089" y="32074"/>
                    </a:lnTo>
                    <a:lnTo>
                      <a:pt x="30208" y="33721"/>
                    </a:lnTo>
                    <a:lnTo>
                      <a:pt x="30327" y="35368"/>
                    </a:lnTo>
                    <a:lnTo>
                      <a:pt x="30605" y="38663"/>
                    </a:lnTo>
                    <a:lnTo>
                      <a:pt x="29990" y="38623"/>
                    </a:lnTo>
                    <a:lnTo>
                      <a:pt x="29375" y="38564"/>
                    </a:lnTo>
                    <a:lnTo>
                      <a:pt x="28759" y="38465"/>
                    </a:lnTo>
                    <a:lnTo>
                      <a:pt x="28144" y="38346"/>
                    </a:lnTo>
                    <a:lnTo>
                      <a:pt x="27529" y="38207"/>
                    </a:lnTo>
                    <a:lnTo>
                      <a:pt x="26933" y="38048"/>
                    </a:lnTo>
                    <a:lnTo>
                      <a:pt x="26338" y="37869"/>
                    </a:lnTo>
                    <a:lnTo>
                      <a:pt x="25743" y="37691"/>
                    </a:lnTo>
                    <a:lnTo>
                      <a:pt x="25147" y="37472"/>
                    </a:lnTo>
                    <a:lnTo>
                      <a:pt x="24572" y="37254"/>
                    </a:lnTo>
                    <a:lnTo>
                      <a:pt x="23996" y="37036"/>
                    </a:lnTo>
                    <a:lnTo>
                      <a:pt x="23420" y="36778"/>
                    </a:lnTo>
                    <a:lnTo>
                      <a:pt x="22269" y="36262"/>
                    </a:lnTo>
                    <a:lnTo>
                      <a:pt x="21158" y="35726"/>
                    </a:lnTo>
                    <a:lnTo>
                      <a:pt x="21158" y="35706"/>
                    </a:lnTo>
                    <a:lnTo>
                      <a:pt x="21039" y="31736"/>
                    </a:lnTo>
                    <a:lnTo>
                      <a:pt x="21019" y="30863"/>
                    </a:lnTo>
                    <a:lnTo>
                      <a:pt x="20999" y="29990"/>
                    </a:lnTo>
                    <a:lnTo>
                      <a:pt x="20999" y="29116"/>
                    </a:lnTo>
                    <a:lnTo>
                      <a:pt x="21019" y="28263"/>
                    </a:lnTo>
                    <a:lnTo>
                      <a:pt x="21078" y="26516"/>
                    </a:lnTo>
                    <a:lnTo>
                      <a:pt x="21178" y="24770"/>
                    </a:lnTo>
                    <a:lnTo>
                      <a:pt x="21297" y="23043"/>
                    </a:lnTo>
                    <a:lnTo>
                      <a:pt x="21456" y="21297"/>
                    </a:lnTo>
                    <a:lnTo>
                      <a:pt x="21773" y="17843"/>
                    </a:lnTo>
                    <a:lnTo>
                      <a:pt x="21793" y="17466"/>
                    </a:lnTo>
                    <a:lnTo>
                      <a:pt x="21793" y="17188"/>
                    </a:lnTo>
                    <a:lnTo>
                      <a:pt x="21773" y="16910"/>
                    </a:lnTo>
                    <a:lnTo>
                      <a:pt x="21833" y="16831"/>
                    </a:lnTo>
                    <a:lnTo>
                      <a:pt x="21892" y="16752"/>
                    </a:lnTo>
                    <a:lnTo>
                      <a:pt x="21912" y="16652"/>
                    </a:lnTo>
                    <a:lnTo>
                      <a:pt x="21912" y="16533"/>
                    </a:lnTo>
                    <a:lnTo>
                      <a:pt x="21872" y="16414"/>
                    </a:lnTo>
                    <a:lnTo>
                      <a:pt x="21813" y="16315"/>
                    </a:lnTo>
                    <a:lnTo>
                      <a:pt x="21753" y="16255"/>
                    </a:lnTo>
                    <a:lnTo>
                      <a:pt x="21674" y="16196"/>
                    </a:lnTo>
                    <a:lnTo>
                      <a:pt x="21594" y="16156"/>
                    </a:lnTo>
                    <a:lnTo>
                      <a:pt x="21495" y="16116"/>
                    </a:lnTo>
                    <a:lnTo>
                      <a:pt x="21297" y="16097"/>
                    </a:lnTo>
                    <a:lnTo>
                      <a:pt x="21078" y="16116"/>
                    </a:lnTo>
                    <a:lnTo>
                      <a:pt x="20840" y="16136"/>
                    </a:lnTo>
                    <a:lnTo>
                      <a:pt x="20642" y="16156"/>
                    </a:lnTo>
                    <a:lnTo>
                      <a:pt x="20443" y="16176"/>
                    </a:lnTo>
                    <a:lnTo>
                      <a:pt x="18816" y="16216"/>
                    </a:lnTo>
                    <a:lnTo>
                      <a:pt x="17188" y="16315"/>
                    </a:lnTo>
                    <a:lnTo>
                      <a:pt x="15561" y="16414"/>
                    </a:lnTo>
                    <a:lnTo>
                      <a:pt x="13953" y="16553"/>
                    </a:lnTo>
                    <a:lnTo>
                      <a:pt x="10698" y="16811"/>
                    </a:lnTo>
                    <a:lnTo>
                      <a:pt x="9071" y="16930"/>
                    </a:lnTo>
                    <a:lnTo>
                      <a:pt x="7463" y="17010"/>
                    </a:lnTo>
                    <a:lnTo>
                      <a:pt x="6332" y="17029"/>
                    </a:lnTo>
                    <a:lnTo>
                      <a:pt x="5756" y="17029"/>
                    </a:lnTo>
                    <a:lnTo>
                      <a:pt x="5181" y="17010"/>
                    </a:lnTo>
                    <a:lnTo>
                      <a:pt x="4625" y="16970"/>
                    </a:lnTo>
                    <a:lnTo>
                      <a:pt x="4069" y="16910"/>
                    </a:lnTo>
                    <a:lnTo>
                      <a:pt x="3513" y="16791"/>
                    </a:lnTo>
                    <a:lnTo>
                      <a:pt x="3236" y="16732"/>
                    </a:lnTo>
                    <a:lnTo>
                      <a:pt x="2958" y="16632"/>
                    </a:lnTo>
                    <a:lnTo>
                      <a:pt x="2323" y="16573"/>
                    </a:lnTo>
                    <a:lnTo>
                      <a:pt x="1687" y="16513"/>
                    </a:lnTo>
                    <a:lnTo>
                      <a:pt x="1052" y="16434"/>
                    </a:lnTo>
                    <a:lnTo>
                      <a:pt x="735" y="16374"/>
                    </a:lnTo>
                    <a:lnTo>
                      <a:pt x="437" y="16295"/>
                    </a:lnTo>
                    <a:lnTo>
                      <a:pt x="338" y="16255"/>
                    </a:lnTo>
                    <a:lnTo>
                      <a:pt x="258" y="16255"/>
                    </a:lnTo>
                    <a:lnTo>
                      <a:pt x="199" y="16394"/>
                    </a:lnTo>
                    <a:lnTo>
                      <a:pt x="159" y="16414"/>
                    </a:lnTo>
                    <a:lnTo>
                      <a:pt x="120" y="16414"/>
                    </a:lnTo>
                    <a:lnTo>
                      <a:pt x="100" y="16394"/>
                    </a:lnTo>
                    <a:lnTo>
                      <a:pt x="80" y="16335"/>
                    </a:lnTo>
                    <a:lnTo>
                      <a:pt x="20" y="16414"/>
                    </a:lnTo>
                    <a:lnTo>
                      <a:pt x="0" y="16493"/>
                    </a:lnTo>
                    <a:lnTo>
                      <a:pt x="0" y="16593"/>
                    </a:lnTo>
                    <a:lnTo>
                      <a:pt x="40" y="16712"/>
                    </a:lnTo>
                    <a:lnTo>
                      <a:pt x="159" y="16831"/>
                    </a:lnTo>
                    <a:lnTo>
                      <a:pt x="278" y="16930"/>
                    </a:lnTo>
                    <a:lnTo>
                      <a:pt x="437" y="17029"/>
                    </a:lnTo>
                    <a:lnTo>
                      <a:pt x="576" y="17109"/>
                    </a:lnTo>
                    <a:lnTo>
                      <a:pt x="913" y="17228"/>
                    </a:lnTo>
                    <a:lnTo>
                      <a:pt x="1231" y="17327"/>
                    </a:lnTo>
                    <a:lnTo>
                      <a:pt x="1707" y="17426"/>
                    </a:lnTo>
                    <a:lnTo>
                      <a:pt x="2204" y="17526"/>
                    </a:lnTo>
                    <a:lnTo>
                      <a:pt x="2442" y="17545"/>
                    </a:lnTo>
                    <a:lnTo>
                      <a:pt x="2938" y="17545"/>
                    </a:lnTo>
                    <a:lnTo>
                      <a:pt x="3176" y="17506"/>
                    </a:lnTo>
                    <a:lnTo>
                      <a:pt x="3752" y="17526"/>
                    </a:lnTo>
                    <a:lnTo>
                      <a:pt x="4327" y="17565"/>
                    </a:lnTo>
                    <a:lnTo>
                      <a:pt x="5478" y="17664"/>
                    </a:lnTo>
                    <a:lnTo>
                      <a:pt x="6630" y="17764"/>
                    </a:lnTo>
                    <a:lnTo>
                      <a:pt x="7205" y="17784"/>
                    </a:lnTo>
                    <a:lnTo>
                      <a:pt x="7781" y="17803"/>
                    </a:lnTo>
                    <a:lnTo>
                      <a:pt x="9150" y="17764"/>
                    </a:lnTo>
                    <a:lnTo>
                      <a:pt x="10520" y="17704"/>
                    </a:lnTo>
                    <a:lnTo>
                      <a:pt x="11889" y="17625"/>
                    </a:lnTo>
                    <a:lnTo>
                      <a:pt x="13259" y="17526"/>
                    </a:lnTo>
                    <a:lnTo>
                      <a:pt x="15997" y="17347"/>
                    </a:lnTo>
                    <a:lnTo>
                      <a:pt x="17367" y="17287"/>
                    </a:lnTo>
                    <a:lnTo>
                      <a:pt x="18736" y="17248"/>
                    </a:lnTo>
                    <a:lnTo>
                      <a:pt x="20880" y="17109"/>
                    </a:lnTo>
                    <a:lnTo>
                      <a:pt x="21138" y="17109"/>
                    </a:lnTo>
                    <a:lnTo>
                      <a:pt x="21039" y="17565"/>
                    </a:lnTo>
                    <a:lnTo>
                      <a:pt x="20939" y="18042"/>
                    </a:lnTo>
                    <a:lnTo>
                      <a:pt x="20880" y="18518"/>
                    </a:lnTo>
                    <a:lnTo>
                      <a:pt x="20820" y="19014"/>
                    </a:lnTo>
                    <a:lnTo>
                      <a:pt x="20741" y="19967"/>
                    </a:lnTo>
                    <a:lnTo>
                      <a:pt x="20681" y="20443"/>
                    </a:lnTo>
                    <a:lnTo>
                      <a:pt x="20602" y="20919"/>
                    </a:lnTo>
                    <a:lnTo>
                      <a:pt x="20423" y="22765"/>
                    </a:lnTo>
                    <a:lnTo>
                      <a:pt x="20265" y="24591"/>
                    </a:lnTo>
                    <a:lnTo>
                      <a:pt x="20146" y="26417"/>
                    </a:lnTo>
                    <a:lnTo>
                      <a:pt x="20066" y="28263"/>
                    </a:lnTo>
                    <a:lnTo>
                      <a:pt x="20046" y="30109"/>
                    </a:lnTo>
                    <a:lnTo>
                      <a:pt x="20046" y="31935"/>
                    </a:lnTo>
                    <a:lnTo>
                      <a:pt x="20086" y="33781"/>
                    </a:lnTo>
                    <a:lnTo>
                      <a:pt x="20185" y="35626"/>
                    </a:lnTo>
                    <a:lnTo>
                      <a:pt x="20106" y="35726"/>
                    </a:lnTo>
                    <a:lnTo>
                      <a:pt x="20066" y="35865"/>
                    </a:lnTo>
                    <a:lnTo>
                      <a:pt x="20046" y="35984"/>
                    </a:lnTo>
                    <a:lnTo>
                      <a:pt x="20066" y="36123"/>
                    </a:lnTo>
                    <a:lnTo>
                      <a:pt x="20106" y="36262"/>
                    </a:lnTo>
                    <a:lnTo>
                      <a:pt x="20185" y="36381"/>
                    </a:lnTo>
                    <a:lnTo>
                      <a:pt x="20304" y="36480"/>
                    </a:lnTo>
                    <a:lnTo>
                      <a:pt x="20443" y="36559"/>
                    </a:lnTo>
                    <a:lnTo>
                      <a:pt x="20880" y="36817"/>
                    </a:lnTo>
                    <a:lnTo>
                      <a:pt x="21356" y="37036"/>
                    </a:lnTo>
                    <a:lnTo>
                      <a:pt x="22289" y="37472"/>
                    </a:lnTo>
                    <a:lnTo>
                      <a:pt x="23222" y="37889"/>
                    </a:lnTo>
                    <a:lnTo>
                      <a:pt x="24194" y="38266"/>
                    </a:lnTo>
                    <a:lnTo>
                      <a:pt x="24969" y="38544"/>
                    </a:lnTo>
                    <a:lnTo>
                      <a:pt x="25743" y="38802"/>
                    </a:lnTo>
                    <a:lnTo>
                      <a:pt x="26536" y="39020"/>
                    </a:lnTo>
                    <a:lnTo>
                      <a:pt x="27350" y="39219"/>
                    </a:lnTo>
                    <a:lnTo>
                      <a:pt x="28164" y="39378"/>
                    </a:lnTo>
                    <a:lnTo>
                      <a:pt x="28978" y="39517"/>
                    </a:lnTo>
                    <a:lnTo>
                      <a:pt x="29791" y="39616"/>
                    </a:lnTo>
                    <a:lnTo>
                      <a:pt x="30625" y="39695"/>
                    </a:lnTo>
                    <a:lnTo>
                      <a:pt x="30605" y="39695"/>
                    </a:lnTo>
                    <a:lnTo>
                      <a:pt x="30784" y="39735"/>
                    </a:lnTo>
                    <a:lnTo>
                      <a:pt x="30962" y="39735"/>
                    </a:lnTo>
                    <a:lnTo>
                      <a:pt x="31141" y="39715"/>
                    </a:lnTo>
                    <a:lnTo>
                      <a:pt x="31320" y="39675"/>
                    </a:lnTo>
                    <a:lnTo>
                      <a:pt x="31459" y="39576"/>
                    </a:lnTo>
                    <a:lnTo>
                      <a:pt x="31518" y="39536"/>
                    </a:lnTo>
                    <a:lnTo>
                      <a:pt x="31578" y="39457"/>
                    </a:lnTo>
                    <a:lnTo>
                      <a:pt x="31598" y="39398"/>
                    </a:lnTo>
                    <a:lnTo>
                      <a:pt x="31637" y="39298"/>
                    </a:lnTo>
                    <a:lnTo>
                      <a:pt x="31637" y="39199"/>
                    </a:lnTo>
                    <a:lnTo>
                      <a:pt x="31617" y="39100"/>
                    </a:lnTo>
                    <a:lnTo>
                      <a:pt x="31578" y="38822"/>
                    </a:lnTo>
                    <a:lnTo>
                      <a:pt x="31856" y="38921"/>
                    </a:lnTo>
                    <a:lnTo>
                      <a:pt x="32153" y="39020"/>
                    </a:lnTo>
                    <a:lnTo>
                      <a:pt x="32471" y="39080"/>
                    </a:lnTo>
                    <a:lnTo>
                      <a:pt x="32769" y="39159"/>
                    </a:lnTo>
                    <a:lnTo>
                      <a:pt x="33344" y="39239"/>
                    </a:lnTo>
                    <a:lnTo>
                      <a:pt x="33741" y="39278"/>
                    </a:lnTo>
                    <a:lnTo>
                      <a:pt x="34277" y="39338"/>
                    </a:lnTo>
                    <a:lnTo>
                      <a:pt x="34793" y="39358"/>
                    </a:lnTo>
                    <a:lnTo>
                      <a:pt x="35309" y="39338"/>
                    </a:lnTo>
                    <a:lnTo>
                      <a:pt x="35845" y="39318"/>
                    </a:lnTo>
                    <a:lnTo>
                      <a:pt x="36361" y="39278"/>
                    </a:lnTo>
                    <a:lnTo>
                      <a:pt x="36877" y="39219"/>
                    </a:lnTo>
                    <a:lnTo>
                      <a:pt x="37929" y="39100"/>
                    </a:lnTo>
                    <a:lnTo>
                      <a:pt x="38127" y="39060"/>
                    </a:lnTo>
                    <a:lnTo>
                      <a:pt x="38326" y="39020"/>
                    </a:lnTo>
                    <a:lnTo>
                      <a:pt x="38346" y="39100"/>
                    </a:lnTo>
                    <a:lnTo>
                      <a:pt x="38663" y="39358"/>
                    </a:lnTo>
                    <a:lnTo>
                      <a:pt x="38981" y="39596"/>
                    </a:lnTo>
                    <a:lnTo>
                      <a:pt x="39338" y="39794"/>
                    </a:lnTo>
                    <a:lnTo>
                      <a:pt x="39695" y="39973"/>
                    </a:lnTo>
                    <a:lnTo>
                      <a:pt x="40072" y="40112"/>
                    </a:lnTo>
                    <a:lnTo>
                      <a:pt x="40450" y="40231"/>
                    </a:lnTo>
                    <a:lnTo>
                      <a:pt x="40846" y="40330"/>
                    </a:lnTo>
                    <a:lnTo>
                      <a:pt x="41243" y="40410"/>
                    </a:lnTo>
                    <a:lnTo>
                      <a:pt x="41660" y="40489"/>
                    </a:lnTo>
                    <a:lnTo>
                      <a:pt x="42057" y="40529"/>
                    </a:lnTo>
                    <a:lnTo>
                      <a:pt x="42891" y="40608"/>
                    </a:lnTo>
                    <a:lnTo>
                      <a:pt x="44498" y="40707"/>
                    </a:lnTo>
                    <a:lnTo>
                      <a:pt x="45094" y="40707"/>
                    </a:lnTo>
                    <a:lnTo>
                      <a:pt x="46047" y="40668"/>
                    </a:lnTo>
                    <a:lnTo>
                      <a:pt x="47198" y="40608"/>
                    </a:lnTo>
                    <a:lnTo>
                      <a:pt x="48468" y="40509"/>
                    </a:lnTo>
                    <a:lnTo>
                      <a:pt x="49103" y="40430"/>
                    </a:lnTo>
                    <a:lnTo>
                      <a:pt x="49718" y="40350"/>
                    </a:lnTo>
                    <a:lnTo>
                      <a:pt x="50294" y="40271"/>
                    </a:lnTo>
                    <a:lnTo>
                      <a:pt x="50830" y="40152"/>
                    </a:lnTo>
                    <a:lnTo>
                      <a:pt x="51286" y="40033"/>
                    </a:lnTo>
                    <a:lnTo>
                      <a:pt x="51683" y="39894"/>
                    </a:lnTo>
                    <a:lnTo>
                      <a:pt x="51842" y="39834"/>
                    </a:lnTo>
                    <a:lnTo>
                      <a:pt x="51981" y="39755"/>
                    </a:lnTo>
                    <a:lnTo>
                      <a:pt x="52100" y="39675"/>
                    </a:lnTo>
                    <a:lnTo>
                      <a:pt x="52179" y="39596"/>
                    </a:lnTo>
                    <a:lnTo>
                      <a:pt x="51981" y="39417"/>
                    </a:lnTo>
                    <a:lnTo>
                      <a:pt x="51802" y="39259"/>
                    </a:lnTo>
                    <a:lnTo>
                      <a:pt x="51445" y="38881"/>
                    </a:lnTo>
                    <a:lnTo>
                      <a:pt x="50056" y="39120"/>
                    </a:lnTo>
                    <a:lnTo>
                      <a:pt x="49301" y="39219"/>
                    </a:lnTo>
                    <a:lnTo>
                      <a:pt x="48527" y="39338"/>
                    </a:lnTo>
                    <a:lnTo>
                      <a:pt x="47714" y="39437"/>
                    </a:lnTo>
                    <a:lnTo>
                      <a:pt x="46900" y="39517"/>
                    </a:lnTo>
                    <a:lnTo>
                      <a:pt x="46066" y="39576"/>
                    </a:lnTo>
                    <a:lnTo>
                      <a:pt x="45253" y="39596"/>
                    </a:lnTo>
                    <a:lnTo>
                      <a:pt x="44419" y="39616"/>
                    </a:lnTo>
                    <a:lnTo>
                      <a:pt x="43625" y="39576"/>
                    </a:lnTo>
                    <a:lnTo>
                      <a:pt x="42831" y="39517"/>
                    </a:lnTo>
                    <a:lnTo>
                      <a:pt x="42057" y="39417"/>
                    </a:lnTo>
                    <a:lnTo>
                      <a:pt x="41680" y="39358"/>
                    </a:lnTo>
                    <a:lnTo>
                      <a:pt x="41303" y="39259"/>
                    </a:lnTo>
                    <a:lnTo>
                      <a:pt x="40946" y="39179"/>
                    </a:lnTo>
                    <a:lnTo>
                      <a:pt x="40608" y="39060"/>
                    </a:lnTo>
                    <a:lnTo>
                      <a:pt x="40271" y="38941"/>
                    </a:lnTo>
                    <a:lnTo>
                      <a:pt x="39933" y="38822"/>
                    </a:lnTo>
                    <a:lnTo>
                      <a:pt x="39636" y="38663"/>
                    </a:lnTo>
                    <a:lnTo>
                      <a:pt x="39318" y="38504"/>
                    </a:lnTo>
                    <a:lnTo>
                      <a:pt x="39120" y="36678"/>
                    </a:lnTo>
                    <a:lnTo>
                      <a:pt x="38921" y="34852"/>
                    </a:lnTo>
                    <a:lnTo>
                      <a:pt x="38743" y="33026"/>
                    </a:lnTo>
                    <a:lnTo>
                      <a:pt x="38584" y="31200"/>
                    </a:lnTo>
                    <a:lnTo>
                      <a:pt x="38445" y="29355"/>
                    </a:lnTo>
                    <a:lnTo>
                      <a:pt x="38306" y="27529"/>
                    </a:lnTo>
                    <a:lnTo>
                      <a:pt x="38207" y="25703"/>
                    </a:lnTo>
                    <a:lnTo>
                      <a:pt x="38108" y="23857"/>
                    </a:lnTo>
                    <a:lnTo>
                      <a:pt x="38028" y="22031"/>
                    </a:lnTo>
                    <a:lnTo>
                      <a:pt x="37969" y="20185"/>
                    </a:lnTo>
                    <a:lnTo>
                      <a:pt x="37909" y="18359"/>
                    </a:lnTo>
                    <a:lnTo>
                      <a:pt x="37889" y="16513"/>
                    </a:lnTo>
                    <a:lnTo>
                      <a:pt x="37869" y="14668"/>
                    </a:lnTo>
                    <a:lnTo>
                      <a:pt x="37889" y="12842"/>
                    </a:lnTo>
                    <a:lnTo>
                      <a:pt x="37909" y="10996"/>
                    </a:lnTo>
                    <a:lnTo>
                      <a:pt x="37949" y="9170"/>
                    </a:lnTo>
                    <a:lnTo>
                      <a:pt x="37949" y="9031"/>
                    </a:lnTo>
                    <a:lnTo>
                      <a:pt x="37949" y="8912"/>
                    </a:lnTo>
                    <a:lnTo>
                      <a:pt x="38108" y="8753"/>
                    </a:lnTo>
                    <a:lnTo>
                      <a:pt x="38246" y="8574"/>
                    </a:lnTo>
                    <a:lnTo>
                      <a:pt x="38366" y="8435"/>
                    </a:lnTo>
                    <a:lnTo>
                      <a:pt x="38445" y="8336"/>
                    </a:lnTo>
                    <a:lnTo>
                      <a:pt x="38485" y="8277"/>
                    </a:lnTo>
                    <a:lnTo>
                      <a:pt x="38643" y="8078"/>
                    </a:lnTo>
                    <a:lnTo>
                      <a:pt x="38703" y="8019"/>
                    </a:lnTo>
                    <a:lnTo>
                      <a:pt x="38802" y="7919"/>
                    </a:lnTo>
                    <a:lnTo>
                      <a:pt x="38842" y="7880"/>
                    </a:lnTo>
                    <a:lnTo>
                      <a:pt x="39199" y="7522"/>
                    </a:lnTo>
                    <a:lnTo>
                      <a:pt x="39556" y="7185"/>
                    </a:lnTo>
                    <a:lnTo>
                      <a:pt x="39894" y="6848"/>
                    </a:lnTo>
                    <a:lnTo>
                      <a:pt x="40251" y="6490"/>
                    </a:lnTo>
                    <a:lnTo>
                      <a:pt x="40588" y="6133"/>
                    </a:lnTo>
                    <a:lnTo>
                      <a:pt x="40886" y="5736"/>
                    </a:lnTo>
                    <a:lnTo>
                      <a:pt x="41164" y="5339"/>
                    </a:lnTo>
                    <a:lnTo>
                      <a:pt x="41283" y="5121"/>
                    </a:lnTo>
                    <a:lnTo>
                      <a:pt x="41402" y="4903"/>
                    </a:lnTo>
                    <a:lnTo>
                      <a:pt x="41501" y="4645"/>
                    </a:lnTo>
                    <a:lnTo>
                      <a:pt x="41601" y="4387"/>
                    </a:lnTo>
                    <a:lnTo>
                      <a:pt x="41680" y="4109"/>
                    </a:lnTo>
                    <a:lnTo>
                      <a:pt x="41740" y="3831"/>
                    </a:lnTo>
                    <a:lnTo>
                      <a:pt x="41799" y="3533"/>
                    </a:lnTo>
                    <a:lnTo>
                      <a:pt x="41839" y="3255"/>
                    </a:lnTo>
                    <a:lnTo>
                      <a:pt x="41859" y="2957"/>
                    </a:lnTo>
                    <a:lnTo>
                      <a:pt x="41859" y="2660"/>
                    </a:lnTo>
                    <a:lnTo>
                      <a:pt x="41859" y="2580"/>
                    </a:lnTo>
                    <a:lnTo>
                      <a:pt x="41859" y="2461"/>
                    </a:lnTo>
                    <a:lnTo>
                      <a:pt x="41839" y="2362"/>
                    </a:lnTo>
                    <a:lnTo>
                      <a:pt x="41819" y="2203"/>
                    </a:lnTo>
                    <a:lnTo>
                      <a:pt x="41799" y="2124"/>
                    </a:lnTo>
                    <a:lnTo>
                      <a:pt x="41759" y="1886"/>
                    </a:lnTo>
                    <a:lnTo>
                      <a:pt x="41700" y="1667"/>
                    </a:lnTo>
                    <a:lnTo>
                      <a:pt x="41621" y="1449"/>
                    </a:lnTo>
                    <a:lnTo>
                      <a:pt x="41581" y="1330"/>
                    </a:lnTo>
                    <a:lnTo>
                      <a:pt x="41541" y="1251"/>
                    </a:lnTo>
                    <a:lnTo>
                      <a:pt x="41482" y="1151"/>
                    </a:lnTo>
                    <a:lnTo>
                      <a:pt x="41422" y="1052"/>
                    </a:lnTo>
                    <a:lnTo>
                      <a:pt x="41918" y="1171"/>
                    </a:lnTo>
                    <a:lnTo>
                      <a:pt x="42375" y="1330"/>
                    </a:lnTo>
                    <a:lnTo>
                      <a:pt x="42514" y="1390"/>
                    </a:lnTo>
                    <a:lnTo>
                      <a:pt x="42930" y="1568"/>
                    </a:lnTo>
                    <a:lnTo>
                      <a:pt x="43030" y="1628"/>
                    </a:lnTo>
                    <a:lnTo>
                      <a:pt x="43208" y="1707"/>
                    </a:lnTo>
                    <a:lnTo>
                      <a:pt x="43526" y="1886"/>
                    </a:lnTo>
                    <a:lnTo>
                      <a:pt x="43645" y="1965"/>
                    </a:lnTo>
                    <a:lnTo>
                      <a:pt x="43744" y="2044"/>
                    </a:lnTo>
                    <a:lnTo>
                      <a:pt x="44022" y="2263"/>
                    </a:lnTo>
                    <a:lnTo>
                      <a:pt x="44141" y="2362"/>
                    </a:lnTo>
                    <a:lnTo>
                      <a:pt x="44280" y="2501"/>
                    </a:lnTo>
                    <a:lnTo>
                      <a:pt x="44419" y="2640"/>
                    </a:lnTo>
                    <a:lnTo>
                      <a:pt x="44538" y="2779"/>
                    </a:lnTo>
                    <a:lnTo>
                      <a:pt x="44657" y="2938"/>
                    </a:lnTo>
                    <a:lnTo>
                      <a:pt x="44756" y="3057"/>
                    </a:lnTo>
                    <a:lnTo>
                      <a:pt x="44876" y="3235"/>
                    </a:lnTo>
                    <a:lnTo>
                      <a:pt x="44975" y="3434"/>
                    </a:lnTo>
                    <a:lnTo>
                      <a:pt x="45054" y="3593"/>
                    </a:lnTo>
                    <a:lnTo>
                      <a:pt x="45074" y="3632"/>
                    </a:lnTo>
                    <a:lnTo>
                      <a:pt x="45134" y="3791"/>
                    </a:lnTo>
                    <a:lnTo>
                      <a:pt x="45213" y="3970"/>
                    </a:lnTo>
                    <a:lnTo>
                      <a:pt x="45292" y="4208"/>
                    </a:lnTo>
                    <a:lnTo>
                      <a:pt x="45332" y="4347"/>
                    </a:lnTo>
                    <a:lnTo>
                      <a:pt x="45332" y="4406"/>
                    </a:lnTo>
                    <a:lnTo>
                      <a:pt x="45372" y="4605"/>
                    </a:lnTo>
                    <a:lnTo>
                      <a:pt x="45411" y="4803"/>
                    </a:lnTo>
                    <a:lnTo>
                      <a:pt x="45411" y="4823"/>
                    </a:lnTo>
                    <a:lnTo>
                      <a:pt x="45431" y="5022"/>
                    </a:lnTo>
                    <a:lnTo>
                      <a:pt x="45431" y="5041"/>
                    </a:lnTo>
                    <a:lnTo>
                      <a:pt x="45451" y="5280"/>
                    </a:lnTo>
                    <a:lnTo>
                      <a:pt x="45451" y="5518"/>
                    </a:lnTo>
                    <a:lnTo>
                      <a:pt x="45451" y="5935"/>
                    </a:lnTo>
                    <a:lnTo>
                      <a:pt x="45392" y="6371"/>
                    </a:lnTo>
                    <a:lnTo>
                      <a:pt x="45332" y="6887"/>
                    </a:lnTo>
                    <a:lnTo>
                      <a:pt x="45233" y="7383"/>
                    </a:lnTo>
                    <a:lnTo>
                      <a:pt x="45134" y="7880"/>
                    </a:lnTo>
                    <a:lnTo>
                      <a:pt x="45014" y="8376"/>
                    </a:lnTo>
                    <a:lnTo>
                      <a:pt x="44876" y="8872"/>
                    </a:lnTo>
                    <a:lnTo>
                      <a:pt x="44717" y="9348"/>
                    </a:lnTo>
                    <a:lnTo>
                      <a:pt x="44538" y="9845"/>
                    </a:lnTo>
                    <a:lnTo>
                      <a:pt x="44340" y="10321"/>
                    </a:lnTo>
                    <a:lnTo>
                      <a:pt x="44141" y="10777"/>
                    </a:lnTo>
                    <a:lnTo>
                      <a:pt x="43923" y="11234"/>
                    </a:lnTo>
                    <a:lnTo>
                      <a:pt x="43685" y="11690"/>
                    </a:lnTo>
                    <a:lnTo>
                      <a:pt x="43427" y="12147"/>
                    </a:lnTo>
                    <a:lnTo>
                      <a:pt x="43169" y="12584"/>
                    </a:lnTo>
                    <a:lnTo>
                      <a:pt x="42891" y="13020"/>
                    </a:lnTo>
                    <a:lnTo>
                      <a:pt x="42593" y="13437"/>
                    </a:lnTo>
                    <a:lnTo>
                      <a:pt x="42295" y="13854"/>
                    </a:lnTo>
                    <a:lnTo>
                      <a:pt x="42196" y="13477"/>
                    </a:lnTo>
                    <a:lnTo>
                      <a:pt x="42097" y="13100"/>
                    </a:lnTo>
                    <a:lnTo>
                      <a:pt x="41978" y="12722"/>
                    </a:lnTo>
                    <a:lnTo>
                      <a:pt x="41839" y="12365"/>
                    </a:lnTo>
                    <a:lnTo>
                      <a:pt x="41680" y="11988"/>
                    </a:lnTo>
                    <a:lnTo>
                      <a:pt x="41501" y="11631"/>
                    </a:lnTo>
                    <a:lnTo>
                      <a:pt x="41303" y="11293"/>
                    </a:lnTo>
                    <a:lnTo>
                      <a:pt x="41085" y="10956"/>
                    </a:lnTo>
                    <a:lnTo>
                      <a:pt x="40866" y="10619"/>
                    </a:lnTo>
                    <a:lnTo>
                      <a:pt x="40608" y="10321"/>
                    </a:lnTo>
                    <a:lnTo>
                      <a:pt x="40350" y="10023"/>
                    </a:lnTo>
                    <a:lnTo>
                      <a:pt x="40053" y="9765"/>
                    </a:lnTo>
                    <a:lnTo>
                      <a:pt x="39755" y="9507"/>
                    </a:lnTo>
                    <a:lnTo>
                      <a:pt x="39437" y="9289"/>
                    </a:lnTo>
                    <a:lnTo>
                      <a:pt x="39100" y="9090"/>
                    </a:lnTo>
                    <a:lnTo>
                      <a:pt x="38762" y="8912"/>
                    </a:lnTo>
                    <a:lnTo>
                      <a:pt x="38624" y="8932"/>
                    </a:lnTo>
                    <a:lnTo>
                      <a:pt x="38504" y="8971"/>
                    </a:lnTo>
                    <a:lnTo>
                      <a:pt x="38405" y="9051"/>
                    </a:lnTo>
                    <a:lnTo>
                      <a:pt x="38326" y="9150"/>
                    </a:lnTo>
                    <a:lnTo>
                      <a:pt x="38286" y="9249"/>
                    </a:lnTo>
                    <a:lnTo>
                      <a:pt x="38246" y="9368"/>
                    </a:lnTo>
                    <a:lnTo>
                      <a:pt x="38266" y="9507"/>
                    </a:lnTo>
                    <a:lnTo>
                      <a:pt x="38306" y="9626"/>
                    </a:lnTo>
                    <a:lnTo>
                      <a:pt x="38941" y="10103"/>
                    </a:lnTo>
                    <a:lnTo>
                      <a:pt x="39576" y="10599"/>
                    </a:lnTo>
                    <a:lnTo>
                      <a:pt x="39874" y="10877"/>
                    </a:lnTo>
                    <a:lnTo>
                      <a:pt x="40172" y="11155"/>
                    </a:lnTo>
                    <a:lnTo>
                      <a:pt x="40450" y="11452"/>
                    </a:lnTo>
                    <a:lnTo>
                      <a:pt x="40708" y="11750"/>
                    </a:lnTo>
                    <a:lnTo>
                      <a:pt x="40946" y="12067"/>
                    </a:lnTo>
                    <a:lnTo>
                      <a:pt x="41164" y="12405"/>
                    </a:lnTo>
                    <a:lnTo>
                      <a:pt x="41343" y="12742"/>
                    </a:lnTo>
                    <a:lnTo>
                      <a:pt x="41482" y="13119"/>
                    </a:lnTo>
                    <a:lnTo>
                      <a:pt x="41601" y="13497"/>
                    </a:lnTo>
                    <a:lnTo>
                      <a:pt x="41680" y="13874"/>
                    </a:lnTo>
                    <a:lnTo>
                      <a:pt x="41720" y="14290"/>
                    </a:lnTo>
                    <a:lnTo>
                      <a:pt x="41720" y="14509"/>
                    </a:lnTo>
                    <a:lnTo>
                      <a:pt x="41700" y="14707"/>
                    </a:lnTo>
                    <a:lnTo>
                      <a:pt x="41680" y="14826"/>
                    </a:lnTo>
                    <a:lnTo>
                      <a:pt x="41680" y="14926"/>
                    </a:lnTo>
                    <a:lnTo>
                      <a:pt x="41700" y="15025"/>
                    </a:lnTo>
                    <a:lnTo>
                      <a:pt x="41740" y="15124"/>
                    </a:lnTo>
                    <a:lnTo>
                      <a:pt x="41799" y="15203"/>
                    </a:lnTo>
                    <a:lnTo>
                      <a:pt x="41879" y="15263"/>
                    </a:lnTo>
                    <a:lnTo>
                      <a:pt x="41958" y="15322"/>
                    </a:lnTo>
                    <a:lnTo>
                      <a:pt x="42077" y="15342"/>
                    </a:lnTo>
                    <a:lnTo>
                      <a:pt x="42156" y="15362"/>
                    </a:lnTo>
                    <a:lnTo>
                      <a:pt x="42236" y="15342"/>
                    </a:lnTo>
                    <a:lnTo>
                      <a:pt x="42315" y="15322"/>
                    </a:lnTo>
                    <a:lnTo>
                      <a:pt x="42395" y="15303"/>
                    </a:lnTo>
                    <a:lnTo>
                      <a:pt x="42534" y="15203"/>
                    </a:lnTo>
                    <a:lnTo>
                      <a:pt x="42672" y="15084"/>
                    </a:lnTo>
                    <a:lnTo>
                      <a:pt x="42792" y="14945"/>
                    </a:lnTo>
                    <a:lnTo>
                      <a:pt x="42891" y="14806"/>
                    </a:lnTo>
                    <a:lnTo>
                      <a:pt x="43109" y="14529"/>
                    </a:lnTo>
                    <a:lnTo>
                      <a:pt x="43387" y="14151"/>
                    </a:lnTo>
                    <a:lnTo>
                      <a:pt x="43645" y="13774"/>
                    </a:lnTo>
                    <a:lnTo>
                      <a:pt x="43923" y="13377"/>
                    </a:lnTo>
                    <a:lnTo>
                      <a:pt x="44161" y="12980"/>
                    </a:lnTo>
                    <a:lnTo>
                      <a:pt x="44399" y="12564"/>
                    </a:lnTo>
                    <a:lnTo>
                      <a:pt x="44617" y="12147"/>
                    </a:lnTo>
                    <a:lnTo>
                      <a:pt x="44836" y="11730"/>
                    </a:lnTo>
                    <a:lnTo>
                      <a:pt x="45034" y="11313"/>
                    </a:lnTo>
                    <a:lnTo>
                      <a:pt x="45213" y="10877"/>
                    </a:lnTo>
                    <a:lnTo>
                      <a:pt x="45392" y="10440"/>
                    </a:lnTo>
                    <a:lnTo>
                      <a:pt x="45550" y="10003"/>
                    </a:lnTo>
                    <a:lnTo>
                      <a:pt x="45689" y="9547"/>
                    </a:lnTo>
                    <a:lnTo>
                      <a:pt x="45828" y="9110"/>
                    </a:lnTo>
                    <a:lnTo>
                      <a:pt x="45947" y="8654"/>
                    </a:lnTo>
                    <a:lnTo>
                      <a:pt x="46066" y="8197"/>
                    </a:lnTo>
                    <a:lnTo>
                      <a:pt x="46146" y="7721"/>
                    </a:lnTo>
                    <a:lnTo>
                      <a:pt x="46245" y="7324"/>
                    </a:lnTo>
                    <a:lnTo>
                      <a:pt x="46305" y="6927"/>
                    </a:lnTo>
                    <a:lnTo>
                      <a:pt x="46364" y="6550"/>
                    </a:lnTo>
                    <a:lnTo>
                      <a:pt x="46404" y="6193"/>
                    </a:lnTo>
                    <a:lnTo>
                      <a:pt x="46424" y="5835"/>
                    </a:lnTo>
                    <a:lnTo>
                      <a:pt x="46424" y="5478"/>
                    </a:lnTo>
                    <a:lnTo>
                      <a:pt x="46424" y="5141"/>
                    </a:lnTo>
                    <a:lnTo>
                      <a:pt x="46404" y="4823"/>
                    </a:lnTo>
                    <a:lnTo>
                      <a:pt x="46384" y="4704"/>
                    </a:lnTo>
                    <a:lnTo>
                      <a:pt x="46344" y="4307"/>
                    </a:lnTo>
                    <a:lnTo>
                      <a:pt x="46305" y="4168"/>
                    </a:lnTo>
                    <a:lnTo>
                      <a:pt x="46285" y="4009"/>
                    </a:lnTo>
                    <a:lnTo>
                      <a:pt x="46384" y="4089"/>
                    </a:lnTo>
                    <a:lnTo>
                      <a:pt x="46483" y="4168"/>
                    </a:lnTo>
                    <a:lnTo>
                      <a:pt x="46503" y="4168"/>
                    </a:lnTo>
                    <a:lnTo>
                      <a:pt x="46602" y="4267"/>
                    </a:lnTo>
                    <a:lnTo>
                      <a:pt x="46701" y="4347"/>
                    </a:lnTo>
                    <a:lnTo>
                      <a:pt x="46880" y="4585"/>
                    </a:lnTo>
                    <a:lnTo>
                      <a:pt x="47059" y="4823"/>
                    </a:lnTo>
                    <a:lnTo>
                      <a:pt x="47158" y="4962"/>
                    </a:lnTo>
                    <a:lnTo>
                      <a:pt x="47277" y="5141"/>
                    </a:lnTo>
                    <a:lnTo>
                      <a:pt x="47416" y="5359"/>
                    </a:lnTo>
                    <a:lnTo>
                      <a:pt x="47495" y="5478"/>
                    </a:lnTo>
                    <a:lnTo>
                      <a:pt x="47654" y="5696"/>
                    </a:lnTo>
                    <a:lnTo>
                      <a:pt x="47654" y="5716"/>
                    </a:lnTo>
                    <a:lnTo>
                      <a:pt x="47734" y="5855"/>
                    </a:lnTo>
                    <a:lnTo>
                      <a:pt x="47773" y="5915"/>
                    </a:lnTo>
                    <a:lnTo>
                      <a:pt x="47833" y="6014"/>
                    </a:lnTo>
                    <a:lnTo>
                      <a:pt x="47872" y="6054"/>
                    </a:lnTo>
                    <a:lnTo>
                      <a:pt x="47912" y="6113"/>
                    </a:lnTo>
                    <a:lnTo>
                      <a:pt x="47952" y="6173"/>
                    </a:lnTo>
                    <a:lnTo>
                      <a:pt x="48071" y="6292"/>
                    </a:lnTo>
                    <a:lnTo>
                      <a:pt x="48210" y="6371"/>
                    </a:lnTo>
                    <a:lnTo>
                      <a:pt x="48250" y="6391"/>
                    </a:lnTo>
                    <a:lnTo>
                      <a:pt x="48329" y="6411"/>
                    </a:lnTo>
                    <a:lnTo>
                      <a:pt x="48488" y="6411"/>
                    </a:lnTo>
                    <a:lnTo>
                      <a:pt x="48587" y="6371"/>
                    </a:lnTo>
                    <a:lnTo>
                      <a:pt x="48865" y="6411"/>
                    </a:lnTo>
                    <a:lnTo>
                      <a:pt x="49083" y="6431"/>
                    </a:lnTo>
                    <a:lnTo>
                      <a:pt x="49421" y="6510"/>
                    </a:lnTo>
                    <a:lnTo>
                      <a:pt x="49778" y="6590"/>
                    </a:lnTo>
                    <a:lnTo>
                      <a:pt x="49897" y="6629"/>
                    </a:lnTo>
                    <a:lnTo>
                      <a:pt x="49917" y="6629"/>
                    </a:lnTo>
                    <a:lnTo>
                      <a:pt x="50095" y="6689"/>
                    </a:lnTo>
                    <a:lnTo>
                      <a:pt x="50373" y="6768"/>
                    </a:lnTo>
                    <a:lnTo>
                      <a:pt x="50850" y="6947"/>
                    </a:lnTo>
                    <a:lnTo>
                      <a:pt x="51346" y="7185"/>
                    </a:lnTo>
                    <a:lnTo>
                      <a:pt x="51564" y="7304"/>
                    </a:lnTo>
                    <a:lnTo>
                      <a:pt x="51862" y="7463"/>
                    </a:lnTo>
                    <a:lnTo>
                      <a:pt x="52021" y="7562"/>
                    </a:lnTo>
                    <a:lnTo>
                      <a:pt x="52100" y="7622"/>
                    </a:lnTo>
                    <a:lnTo>
                      <a:pt x="52418" y="7800"/>
                    </a:lnTo>
                    <a:lnTo>
                      <a:pt x="52497" y="7860"/>
                    </a:lnTo>
                    <a:lnTo>
                      <a:pt x="52695" y="7999"/>
                    </a:lnTo>
                    <a:lnTo>
                      <a:pt x="52993" y="8217"/>
                    </a:lnTo>
                    <a:lnTo>
                      <a:pt x="53172" y="8336"/>
                    </a:lnTo>
                    <a:lnTo>
                      <a:pt x="53549" y="8654"/>
                    </a:lnTo>
                    <a:lnTo>
                      <a:pt x="53509" y="8654"/>
                    </a:lnTo>
                    <a:lnTo>
                      <a:pt x="53211" y="8713"/>
                    </a:lnTo>
                    <a:lnTo>
                      <a:pt x="53053" y="8753"/>
                    </a:lnTo>
                    <a:lnTo>
                      <a:pt x="52953" y="8793"/>
                    </a:lnTo>
                    <a:lnTo>
                      <a:pt x="52814" y="8852"/>
                    </a:lnTo>
                    <a:lnTo>
                      <a:pt x="52695" y="8892"/>
                    </a:lnTo>
                    <a:lnTo>
                      <a:pt x="52556" y="8951"/>
                    </a:lnTo>
                    <a:lnTo>
                      <a:pt x="52457" y="9011"/>
                    </a:lnTo>
                    <a:lnTo>
                      <a:pt x="52398" y="9051"/>
                    </a:lnTo>
                    <a:lnTo>
                      <a:pt x="52279" y="9110"/>
                    </a:lnTo>
                    <a:lnTo>
                      <a:pt x="52140" y="9209"/>
                    </a:lnTo>
                    <a:lnTo>
                      <a:pt x="51901" y="9368"/>
                    </a:lnTo>
                    <a:lnTo>
                      <a:pt x="51683" y="9547"/>
                    </a:lnTo>
                    <a:lnTo>
                      <a:pt x="51465" y="9745"/>
                    </a:lnTo>
                    <a:lnTo>
                      <a:pt x="51266" y="9964"/>
                    </a:lnTo>
                    <a:lnTo>
                      <a:pt x="51147" y="10083"/>
                    </a:lnTo>
                    <a:lnTo>
                      <a:pt x="51008" y="10242"/>
                    </a:lnTo>
                    <a:lnTo>
                      <a:pt x="50889" y="10380"/>
                    </a:lnTo>
                    <a:lnTo>
                      <a:pt x="50691" y="10638"/>
                    </a:lnTo>
                    <a:lnTo>
                      <a:pt x="50512" y="10896"/>
                    </a:lnTo>
                    <a:lnTo>
                      <a:pt x="50393" y="11035"/>
                    </a:lnTo>
                    <a:lnTo>
                      <a:pt x="50135" y="11452"/>
                    </a:lnTo>
                    <a:lnTo>
                      <a:pt x="50036" y="11631"/>
                    </a:lnTo>
                    <a:lnTo>
                      <a:pt x="49659" y="12326"/>
                    </a:lnTo>
                    <a:lnTo>
                      <a:pt x="49301" y="13060"/>
                    </a:lnTo>
                    <a:lnTo>
                      <a:pt x="49103" y="13497"/>
                    </a:lnTo>
                    <a:lnTo>
                      <a:pt x="48984" y="13774"/>
                    </a:lnTo>
                    <a:lnTo>
                      <a:pt x="48924" y="13953"/>
                    </a:lnTo>
                    <a:lnTo>
                      <a:pt x="48746" y="14390"/>
                    </a:lnTo>
                    <a:lnTo>
                      <a:pt x="48666" y="14628"/>
                    </a:lnTo>
                    <a:lnTo>
                      <a:pt x="48428" y="15322"/>
                    </a:lnTo>
                    <a:lnTo>
                      <a:pt x="48349" y="15541"/>
                    </a:lnTo>
                    <a:lnTo>
                      <a:pt x="48150" y="16216"/>
                    </a:lnTo>
                    <a:lnTo>
                      <a:pt x="47972" y="16890"/>
                    </a:lnTo>
                    <a:lnTo>
                      <a:pt x="47912" y="17129"/>
                    </a:lnTo>
                    <a:lnTo>
                      <a:pt x="47753" y="17744"/>
                    </a:lnTo>
                    <a:lnTo>
                      <a:pt x="47753" y="17784"/>
                    </a:lnTo>
                    <a:lnTo>
                      <a:pt x="47674" y="18181"/>
                    </a:lnTo>
                    <a:lnTo>
                      <a:pt x="47515" y="19034"/>
                    </a:lnTo>
                    <a:lnTo>
                      <a:pt x="47456" y="19371"/>
                    </a:lnTo>
                    <a:lnTo>
                      <a:pt x="47456" y="19451"/>
                    </a:lnTo>
                    <a:lnTo>
                      <a:pt x="47416" y="19729"/>
                    </a:lnTo>
                    <a:lnTo>
                      <a:pt x="47396" y="19987"/>
                    </a:lnTo>
                    <a:lnTo>
                      <a:pt x="47297" y="19887"/>
                    </a:lnTo>
                    <a:lnTo>
                      <a:pt x="47198" y="19828"/>
                    </a:lnTo>
                    <a:lnTo>
                      <a:pt x="47098" y="19828"/>
                    </a:lnTo>
                    <a:lnTo>
                      <a:pt x="47039" y="19848"/>
                    </a:lnTo>
                    <a:lnTo>
                      <a:pt x="46979" y="19887"/>
                    </a:lnTo>
                    <a:lnTo>
                      <a:pt x="46920" y="20026"/>
                    </a:lnTo>
                    <a:lnTo>
                      <a:pt x="46880" y="20185"/>
                    </a:lnTo>
                    <a:lnTo>
                      <a:pt x="46860" y="20324"/>
                    </a:lnTo>
                    <a:lnTo>
                      <a:pt x="46860" y="20483"/>
                    </a:lnTo>
                    <a:lnTo>
                      <a:pt x="46860" y="20800"/>
                    </a:lnTo>
                    <a:lnTo>
                      <a:pt x="46880" y="21098"/>
                    </a:lnTo>
                    <a:lnTo>
                      <a:pt x="46940" y="21991"/>
                    </a:lnTo>
                    <a:lnTo>
                      <a:pt x="47019" y="22904"/>
                    </a:lnTo>
                    <a:lnTo>
                      <a:pt x="47079" y="23341"/>
                    </a:lnTo>
                    <a:lnTo>
                      <a:pt x="47138" y="23797"/>
                    </a:lnTo>
                    <a:lnTo>
                      <a:pt x="47198" y="24234"/>
                    </a:lnTo>
                    <a:lnTo>
                      <a:pt x="47297" y="24671"/>
                    </a:lnTo>
                    <a:lnTo>
                      <a:pt x="47277" y="24869"/>
                    </a:lnTo>
                    <a:lnTo>
                      <a:pt x="47237" y="25068"/>
                    </a:lnTo>
                    <a:lnTo>
                      <a:pt x="47178" y="25246"/>
                    </a:lnTo>
                    <a:lnTo>
                      <a:pt x="47098" y="25425"/>
                    </a:lnTo>
                    <a:lnTo>
                      <a:pt x="46959" y="25802"/>
                    </a:lnTo>
                    <a:lnTo>
                      <a:pt x="46900" y="25981"/>
                    </a:lnTo>
                    <a:lnTo>
                      <a:pt x="46840" y="26159"/>
                    </a:lnTo>
                    <a:lnTo>
                      <a:pt x="46840" y="26457"/>
                    </a:lnTo>
                    <a:lnTo>
                      <a:pt x="46840" y="26755"/>
                    </a:lnTo>
                    <a:lnTo>
                      <a:pt x="46860" y="27033"/>
                    </a:lnTo>
                    <a:lnTo>
                      <a:pt x="46920" y="27330"/>
                    </a:lnTo>
                    <a:lnTo>
                      <a:pt x="46979" y="27608"/>
                    </a:lnTo>
                    <a:lnTo>
                      <a:pt x="47079" y="27886"/>
                    </a:lnTo>
                    <a:lnTo>
                      <a:pt x="47217" y="28144"/>
                    </a:lnTo>
                    <a:lnTo>
                      <a:pt x="47376" y="28382"/>
                    </a:lnTo>
                    <a:lnTo>
                      <a:pt x="47436" y="28462"/>
                    </a:lnTo>
                    <a:lnTo>
                      <a:pt x="47476" y="28501"/>
                    </a:lnTo>
                    <a:lnTo>
                      <a:pt x="47535" y="28541"/>
                    </a:lnTo>
                    <a:lnTo>
                      <a:pt x="47595" y="28561"/>
                    </a:lnTo>
                    <a:lnTo>
                      <a:pt x="47674" y="28581"/>
                    </a:lnTo>
                    <a:lnTo>
                      <a:pt x="47753" y="28600"/>
                    </a:lnTo>
                    <a:lnTo>
                      <a:pt x="47833" y="28581"/>
                    </a:lnTo>
                    <a:lnTo>
                      <a:pt x="47813" y="28283"/>
                    </a:lnTo>
                    <a:lnTo>
                      <a:pt x="47833" y="28005"/>
                    </a:lnTo>
                    <a:lnTo>
                      <a:pt x="47872" y="27965"/>
                    </a:lnTo>
                    <a:lnTo>
                      <a:pt x="47952" y="27965"/>
                    </a:lnTo>
                    <a:lnTo>
                      <a:pt x="47992" y="28005"/>
                    </a:lnTo>
                    <a:lnTo>
                      <a:pt x="48071" y="28184"/>
                    </a:lnTo>
                    <a:lnTo>
                      <a:pt x="48150" y="28382"/>
                    </a:lnTo>
                    <a:lnTo>
                      <a:pt x="48210" y="28283"/>
                    </a:lnTo>
                    <a:lnTo>
                      <a:pt x="48250" y="28164"/>
                    </a:lnTo>
                    <a:lnTo>
                      <a:pt x="48250" y="28025"/>
                    </a:lnTo>
                    <a:lnTo>
                      <a:pt x="48190" y="27886"/>
                    </a:lnTo>
                    <a:lnTo>
                      <a:pt x="48091" y="27648"/>
                    </a:lnTo>
                    <a:lnTo>
                      <a:pt x="48011" y="27410"/>
                    </a:lnTo>
                    <a:lnTo>
                      <a:pt x="47952" y="27171"/>
                    </a:lnTo>
                    <a:lnTo>
                      <a:pt x="47892" y="26913"/>
                    </a:lnTo>
                    <a:lnTo>
                      <a:pt x="47813" y="26417"/>
                    </a:lnTo>
                    <a:lnTo>
                      <a:pt x="47734" y="25901"/>
                    </a:lnTo>
                    <a:lnTo>
                      <a:pt x="47833" y="25465"/>
                    </a:lnTo>
                    <a:lnTo>
                      <a:pt x="47912" y="25226"/>
                    </a:lnTo>
                    <a:lnTo>
                      <a:pt x="48011" y="25008"/>
                    </a:lnTo>
                    <a:lnTo>
                      <a:pt x="48150" y="24829"/>
                    </a:lnTo>
                    <a:lnTo>
                      <a:pt x="48269" y="24631"/>
                    </a:lnTo>
                    <a:lnTo>
                      <a:pt x="48309" y="24532"/>
                    </a:lnTo>
                    <a:lnTo>
                      <a:pt x="48349" y="24432"/>
                    </a:lnTo>
                    <a:lnTo>
                      <a:pt x="48369" y="24313"/>
                    </a:lnTo>
                    <a:lnTo>
                      <a:pt x="48369" y="24194"/>
                    </a:lnTo>
                    <a:lnTo>
                      <a:pt x="48210" y="23242"/>
                    </a:lnTo>
                    <a:lnTo>
                      <a:pt x="48051" y="22269"/>
                    </a:lnTo>
                    <a:lnTo>
                      <a:pt x="47972" y="21793"/>
                    </a:lnTo>
                    <a:lnTo>
                      <a:pt x="47853" y="21316"/>
                    </a:lnTo>
                    <a:lnTo>
                      <a:pt x="47734" y="20840"/>
                    </a:lnTo>
                    <a:lnTo>
                      <a:pt x="47595" y="20384"/>
                    </a:lnTo>
                    <a:lnTo>
                      <a:pt x="47694" y="19669"/>
                    </a:lnTo>
                    <a:lnTo>
                      <a:pt x="47813" y="18955"/>
                    </a:lnTo>
                    <a:lnTo>
                      <a:pt x="47952" y="18240"/>
                    </a:lnTo>
                    <a:lnTo>
                      <a:pt x="48111" y="17545"/>
                    </a:lnTo>
                    <a:lnTo>
                      <a:pt x="48428" y="16374"/>
                    </a:lnTo>
                    <a:lnTo>
                      <a:pt x="48607" y="15739"/>
                    </a:lnTo>
                    <a:lnTo>
                      <a:pt x="48825" y="15084"/>
                    </a:lnTo>
                    <a:lnTo>
                      <a:pt x="49063" y="14390"/>
                    </a:lnTo>
                    <a:lnTo>
                      <a:pt x="49321" y="13715"/>
                    </a:lnTo>
                    <a:lnTo>
                      <a:pt x="49619" y="13020"/>
                    </a:lnTo>
                    <a:lnTo>
                      <a:pt x="49937" y="12365"/>
                    </a:lnTo>
                    <a:lnTo>
                      <a:pt x="50294" y="11730"/>
                    </a:lnTo>
                    <a:lnTo>
                      <a:pt x="50472" y="11432"/>
                    </a:lnTo>
                    <a:lnTo>
                      <a:pt x="50671" y="11155"/>
                    </a:lnTo>
                    <a:lnTo>
                      <a:pt x="50889" y="10877"/>
                    </a:lnTo>
                    <a:lnTo>
                      <a:pt x="51108" y="10619"/>
                    </a:lnTo>
                    <a:lnTo>
                      <a:pt x="51326" y="10361"/>
                    </a:lnTo>
                    <a:lnTo>
                      <a:pt x="51564" y="10142"/>
                    </a:lnTo>
                    <a:lnTo>
                      <a:pt x="51802" y="9924"/>
                    </a:lnTo>
                    <a:lnTo>
                      <a:pt x="52060" y="9725"/>
                    </a:lnTo>
                    <a:lnTo>
                      <a:pt x="52318" y="9567"/>
                    </a:lnTo>
                    <a:lnTo>
                      <a:pt x="52596" y="9428"/>
                    </a:lnTo>
                    <a:lnTo>
                      <a:pt x="52874" y="9289"/>
                    </a:lnTo>
                    <a:lnTo>
                      <a:pt x="53172" y="9209"/>
                    </a:lnTo>
                    <a:lnTo>
                      <a:pt x="53469" y="9130"/>
                    </a:lnTo>
                    <a:lnTo>
                      <a:pt x="53787" y="9090"/>
                    </a:lnTo>
                    <a:lnTo>
                      <a:pt x="53926" y="9110"/>
                    </a:lnTo>
                    <a:lnTo>
                      <a:pt x="54025" y="9090"/>
                    </a:lnTo>
                    <a:lnTo>
                      <a:pt x="54442" y="9507"/>
                    </a:lnTo>
                    <a:lnTo>
                      <a:pt x="54839" y="9944"/>
                    </a:lnTo>
                    <a:lnTo>
                      <a:pt x="55196" y="10380"/>
                    </a:lnTo>
                    <a:lnTo>
                      <a:pt x="55514" y="10837"/>
                    </a:lnTo>
                    <a:lnTo>
                      <a:pt x="55673" y="11115"/>
                    </a:lnTo>
                    <a:lnTo>
                      <a:pt x="55831" y="11393"/>
                    </a:lnTo>
                    <a:lnTo>
                      <a:pt x="55950" y="11690"/>
                    </a:lnTo>
                    <a:lnTo>
                      <a:pt x="56069" y="11988"/>
                    </a:lnTo>
                    <a:lnTo>
                      <a:pt x="56268" y="12603"/>
                    </a:lnTo>
                    <a:lnTo>
                      <a:pt x="56427" y="13219"/>
                    </a:lnTo>
                    <a:lnTo>
                      <a:pt x="56566" y="13854"/>
                    </a:lnTo>
                    <a:lnTo>
                      <a:pt x="56685" y="14489"/>
                    </a:lnTo>
                    <a:lnTo>
                      <a:pt x="56883" y="15759"/>
                    </a:lnTo>
                    <a:lnTo>
                      <a:pt x="57102" y="16672"/>
                    </a:lnTo>
                    <a:lnTo>
                      <a:pt x="57320" y="17565"/>
                    </a:lnTo>
                    <a:lnTo>
                      <a:pt x="57518" y="18478"/>
                    </a:lnTo>
                    <a:lnTo>
                      <a:pt x="57618" y="18935"/>
                    </a:lnTo>
                    <a:lnTo>
                      <a:pt x="57677" y="19391"/>
                    </a:lnTo>
                    <a:lnTo>
                      <a:pt x="57876" y="20939"/>
                    </a:lnTo>
                    <a:lnTo>
                      <a:pt x="58054" y="22507"/>
                    </a:lnTo>
                    <a:lnTo>
                      <a:pt x="58213" y="24095"/>
                    </a:lnTo>
                    <a:lnTo>
                      <a:pt x="58273" y="24889"/>
                    </a:lnTo>
                    <a:lnTo>
                      <a:pt x="58332" y="25663"/>
                    </a:lnTo>
                    <a:lnTo>
                      <a:pt x="58352" y="26457"/>
                    </a:lnTo>
                    <a:lnTo>
                      <a:pt x="58372" y="27251"/>
                    </a:lnTo>
                    <a:lnTo>
                      <a:pt x="58352" y="28045"/>
                    </a:lnTo>
                    <a:lnTo>
                      <a:pt x="58312" y="28839"/>
                    </a:lnTo>
                    <a:lnTo>
                      <a:pt x="58253" y="29613"/>
                    </a:lnTo>
                    <a:lnTo>
                      <a:pt x="58153" y="30407"/>
                    </a:lnTo>
                    <a:lnTo>
                      <a:pt x="58034" y="31181"/>
                    </a:lnTo>
                    <a:lnTo>
                      <a:pt x="57876" y="31955"/>
                    </a:lnTo>
                    <a:lnTo>
                      <a:pt x="57538" y="32987"/>
                    </a:lnTo>
                    <a:lnTo>
                      <a:pt x="57161" y="34019"/>
                    </a:lnTo>
                    <a:lnTo>
                      <a:pt x="56963" y="34515"/>
                    </a:lnTo>
                    <a:lnTo>
                      <a:pt x="56764" y="35031"/>
                    </a:lnTo>
                    <a:lnTo>
                      <a:pt x="56546" y="35527"/>
                    </a:lnTo>
                    <a:lnTo>
                      <a:pt x="56308" y="36023"/>
                    </a:lnTo>
                    <a:lnTo>
                      <a:pt x="56050" y="36520"/>
                    </a:lnTo>
                    <a:lnTo>
                      <a:pt x="55792" y="36996"/>
                    </a:lnTo>
                    <a:lnTo>
                      <a:pt x="55514" y="37472"/>
                    </a:lnTo>
                    <a:lnTo>
                      <a:pt x="55216" y="37929"/>
                    </a:lnTo>
                    <a:lnTo>
                      <a:pt x="54918" y="38385"/>
                    </a:lnTo>
                    <a:lnTo>
                      <a:pt x="54581" y="38822"/>
                    </a:lnTo>
                    <a:lnTo>
                      <a:pt x="54243" y="39239"/>
                    </a:lnTo>
                    <a:lnTo>
                      <a:pt x="53886" y="39656"/>
                    </a:lnTo>
                    <a:lnTo>
                      <a:pt x="53747" y="39814"/>
                    </a:lnTo>
                    <a:lnTo>
                      <a:pt x="54124" y="39914"/>
                    </a:lnTo>
                    <a:lnTo>
                      <a:pt x="54204" y="39933"/>
                    </a:lnTo>
                    <a:lnTo>
                      <a:pt x="54243" y="39973"/>
                    </a:lnTo>
                    <a:lnTo>
                      <a:pt x="54303" y="40013"/>
                    </a:lnTo>
                    <a:lnTo>
                      <a:pt x="54323" y="40052"/>
                    </a:lnTo>
                    <a:lnTo>
                      <a:pt x="54363" y="40152"/>
                    </a:lnTo>
                    <a:lnTo>
                      <a:pt x="54382" y="40271"/>
                    </a:lnTo>
                    <a:lnTo>
                      <a:pt x="54343" y="40370"/>
                    </a:lnTo>
                    <a:lnTo>
                      <a:pt x="54283" y="40449"/>
                    </a:lnTo>
                    <a:lnTo>
                      <a:pt x="54243" y="40489"/>
                    </a:lnTo>
                    <a:lnTo>
                      <a:pt x="54184" y="40509"/>
                    </a:lnTo>
                    <a:lnTo>
                      <a:pt x="54065" y="40509"/>
                    </a:lnTo>
                    <a:lnTo>
                      <a:pt x="53787" y="40430"/>
                    </a:lnTo>
                    <a:lnTo>
                      <a:pt x="53509" y="40350"/>
                    </a:lnTo>
                    <a:lnTo>
                      <a:pt x="53529" y="40410"/>
                    </a:lnTo>
                    <a:lnTo>
                      <a:pt x="53569" y="40489"/>
                    </a:lnTo>
                    <a:lnTo>
                      <a:pt x="53648" y="40588"/>
                    </a:lnTo>
                    <a:lnTo>
                      <a:pt x="53708" y="40648"/>
                    </a:lnTo>
                    <a:lnTo>
                      <a:pt x="53787" y="40688"/>
                    </a:lnTo>
                    <a:lnTo>
                      <a:pt x="53886" y="40707"/>
                    </a:lnTo>
                    <a:lnTo>
                      <a:pt x="54065" y="40707"/>
                    </a:lnTo>
                    <a:lnTo>
                      <a:pt x="54164" y="40668"/>
                    </a:lnTo>
                    <a:lnTo>
                      <a:pt x="54382" y="40549"/>
                    </a:lnTo>
                    <a:lnTo>
                      <a:pt x="54601" y="40390"/>
                    </a:lnTo>
                    <a:lnTo>
                      <a:pt x="54839" y="40191"/>
                    </a:lnTo>
                    <a:lnTo>
                      <a:pt x="55057" y="39933"/>
                    </a:lnTo>
                    <a:lnTo>
                      <a:pt x="55295" y="39656"/>
                    </a:lnTo>
                    <a:lnTo>
                      <a:pt x="55514" y="39378"/>
                    </a:lnTo>
                    <a:lnTo>
                      <a:pt x="55732" y="39080"/>
                    </a:lnTo>
                    <a:lnTo>
                      <a:pt x="56129" y="38504"/>
                    </a:lnTo>
                    <a:lnTo>
                      <a:pt x="56447" y="37988"/>
                    </a:lnTo>
                    <a:lnTo>
                      <a:pt x="56645" y="37651"/>
                    </a:lnTo>
                    <a:lnTo>
                      <a:pt x="57102" y="36817"/>
                    </a:lnTo>
                    <a:lnTo>
                      <a:pt x="57518" y="35984"/>
                    </a:lnTo>
                    <a:lnTo>
                      <a:pt x="57915" y="35130"/>
                    </a:lnTo>
                    <a:lnTo>
                      <a:pt x="58273" y="34277"/>
                    </a:lnTo>
                    <a:lnTo>
                      <a:pt x="58590" y="33384"/>
                    </a:lnTo>
                    <a:lnTo>
                      <a:pt x="58729" y="32947"/>
                    </a:lnTo>
                    <a:lnTo>
                      <a:pt x="58868" y="32491"/>
                    </a:lnTo>
                    <a:lnTo>
                      <a:pt x="58987" y="32034"/>
                    </a:lnTo>
                    <a:lnTo>
                      <a:pt x="59086" y="31597"/>
                    </a:lnTo>
                    <a:lnTo>
                      <a:pt x="59186" y="31121"/>
                    </a:lnTo>
                    <a:lnTo>
                      <a:pt x="59265" y="30665"/>
                    </a:lnTo>
                    <a:lnTo>
                      <a:pt x="59344" y="29891"/>
                    </a:lnTo>
                    <a:lnTo>
                      <a:pt x="59404" y="29116"/>
                    </a:lnTo>
                    <a:lnTo>
                      <a:pt x="59444" y="28342"/>
                    </a:lnTo>
                    <a:lnTo>
                      <a:pt x="59444" y="27568"/>
                    </a:lnTo>
                    <a:lnTo>
                      <a:pt x="59444" y="26794"/>
                    </a:lnTo>
                    <a:lnTo>
                      <a:pt x="59424" y="26000"/>
                    </a:lnTo>
                    <a:lnTo>
                      <a:pt x="59404" y="25226"/>
                    </a:lnTo>
                    <a:lnTo>
                      <a:pt x="59344" y="24452"/>
                    </a:lnTo>
                    <a:lnTo>
                      <a:pt x="59265" y="23678"/>
                    </a:lnTo>
                    <a:lnTo>
                      <a:pt x="59186" y="22904"/>
                    </a:lnTo>
                    <a:lnTo>
                      <a:pt x="59086" y="22130"/>
                    </a:lnTo>
                    <a:lnTo>
                      <a:pt x="58987" y="21356"/>
                    </a:lnTo>
                    <a:lnTo>
                      <a:pt x="58729" y="19828"/>
                    </a:lnTo>
                    <a:lnTo>
                      <a:pt x="58451" y="18300"/>
                    </a:lnTo>
                    <a:lnTo>
                      <a:pt x="58352" y="17843"/>
                    </a:lnTo>
                    <a:lnTo>
                      <a:pt x="58273" y="17367"/>
                    </a:lnTo>
                    <a:lnTo>
                      <a:pt x="58114" y="16434"/>
                    </a:lnTo>
                    <a:lnTo>
                      <a:pt x="57856" y="14529"/>
                    </a:lnTo>
                    <a:lnTo>
                      <a:pt x="57697" y="13596"/>
                    </a:lnTo>
                    <a:lnTo>
                      <a:pt x="57598" y="13139"/>
                    </a:lnTo>
                    <a:lnTo>
                      <a:pt x="57479" y="12663"/>
                    </a:lnTo>
                    <a:lnTo>
                      <a:pt x="57360" y="12206"/>
                    </a:lnTo>
                    <a:lnTo>
                      <a:pt x="57221" y="11750"/>
                    </a:lnTo>
                    <a:lnTo>
                      <a:pt x="57062" y="11313"/>
                    </a:lnTo>
                    <a:lnTo>
                      <a:pt x="56863" y="10877"/>
                    </a:lnTo>
                    <a:lnTo>
                      <a:pt x="56685" y="10519"/>
                    </a:lnTo>
                    <a:lnTo>
                      <a:pt x="56466" y="10182"/>
                    </a:lnTo>
                    <a:lnTo>
                      <a:pt x="56248" y="9845"/>
                    </a:lnTo>
                    <a:lnTo>
                      <a:pt x="55990" y="9527"/>
                    </a:lnTo>
                    <a:lnTo>
                      <a:pt x="55752" y="9229"/>
                    </a:lnTo>
                    <a:lnTo>
                      <a:pt x="55474" y="8932"/>
                    </a:lnTo>
                    <a:lnTo>
                      <a:pt x="55196" y="8634"/>
                    </a:lnTo>
                    <a:lnTo>
                      <a:pt x="54898" y="8376"/>
                    </a:lnTo>
                    <a:lnTo>
                      <a:pt x="54581" y="8118"/>
                    </a:lnTo>
                    <a:lnTo>
                      <a:pt x="54263" y="7860"/>
                    </a:lnTo>
                    <a:lnTo>
                      <a:pt x="53946" y="7622"/>
                    </a:lnTo>
                    <a:lnTo>
                      <a:pt x="53608" y="7403"/>
                    </a:lnTo>
                    <a:lnTo>
                      <a:pt x="53271" y="7185"/>
                    </a:lnTo>
                    <a:lnTo>
                      <a:pt x="52934" y="6987"/>
                    </a:lnTo>
                    <a:lnTo>
                      <a:pt x="52576" y="6788"/>
                    </a:lnTo>
                    <a:lnTo>
                      <a:pt x="52219" y="6629"/>
                    </a:lnTo>
                    <a:lnTo>
                      <a:pt x="51822" y="6451"/>
                    </a:lnTo>
                    <a:lnTo>
                      <a:pt x="51405" y="6332"/>
                    </a:lnTo>
                    <a:lnTo>
                      <a:pt x="50989" y="6212"/>
                    </a:lnTo>
                    <a:lnTo>
                      <a:pt x="50572" y="6113"/>
                    </a:lnTo>
                    <a:lnTo>
                      <a:pt x="49718" y="5935"/>
                    </a:lnTo>
                    <a:lnTo>
                      <a:pt x="49301" y="5835"/>
                    </a:lnTo>
                    <a:lnTo>
                      <a:pt x="48885" y="5716"/>
                    </a:lnTo>
                    <a:lnTo>
                      <a:pt x="48666" y="5280"/>
                    </a:lnTo>
                    <a:lnTo>
                      <a:pt x="48408" y="4823"/>
                    </a:lnTo>
                    <a:lnTo>
                      <a:pt x="48269" y="4605"/>
                    </a:lnTo>
                    <a:lnTo>
                      <a:pt x="48111" y="4387"/>
                    </a:lnTo>
                    <a:lnTo>
                      <a:pt x="47952" y="4168"/>
                    </a:lnTo>
                    <a:lnTo>
                      <a:pt x="47773" y="3970"/>
                    </a:lnTo>
                    <a:lnTo>
                      <a:pt x="47595" y="3771"/>
                    </a:lnTo>
                    <a:lnTo>
                      <a:pt x="47396" y="3612"/>
                    </a:lnTo>
                    <a:lnTo>
                      <a:pt x="47178" y="3454"/>
                    </a:lnTo>
                    <a:lnTo>
                      <a:pt x="46979" y="3335"/>
                    </a:lnTo>
                    <a:lnTo>
                      <a:pt x="46741" y="3235"/>
                    </a:lnTo>
                    <a:lnTo>
                      <a:pt x="46503" y="3156"/>
                    </a:lnTo>
                    <a:lnTo>
                      <a:pt x="46265" y="3116"/>
                    </a:lnTo>
                    <a:lnTo>
                      <a:pt x="46007" y="3116"/>
                    </a:lnTo>
                    <a:lnTo>
                      <a:pt x="45868" y="2838"/>
                    </a:lnTo>
                    <a:lnTo>
                      <a:pt x="45729" y="2580"/>
                    </a:lnTo>
                    <a:lnTo>
                      <a:pt x="45570" y="2342"/>
                    </a:lnTo>
                    <a:lnTo>
                      <a:pt x="45411" y="2104"/>
                    </a:lnTo>
                    <a:lnTo>
                      <a:pt x="45233" y="1886"/>
                    </a:lnTo>
                    <a:lnTo>
                      <a:pt x="45034" y="1667"/>
                    </a:lnTo>
                    <a:lnTo>
                      <a:pt x="44816" y="1489"/>
                    </a:lnTo>
                    <a:lnTo>
                      <a:pt x="44598" y="1310"/>
                    </a:lnTo>
                    <a:lnTo>
                      <a:pt x="44359" y="1132"/>
                    </a:lnTo>
                    <a:lnTo>
                      <a:pt x="44121" y="973"/>
                    </a:lnTo>
                    <a:lnTo>
                      <a:pt x="43863" y="834"/>
                    </a:lnTo>
                    <a:lnTo>
                      <a:pt x="43605" y="695"/>
                    </a:lnTo>
                    <a:lnTo>
                      <a:pt x="43327" y="576"/>
                    </a:lnTo>
                    <a:lnTo>
                      <a:pt x="43030" y="477"/>
                    </a:lnTo>
                    <a:lnTo>
                      <a:pt x="42752" y="377"/>
                    </a:lnTo>
                    <a:lnTo>
                      <a:pt x="42434" y="298"/>
                    </a:lnTo>
                    <a:lnTo>
                      <a:pt x="42117" y="219"/>
                    </a:lnTo>
                    <a:lnTo>
                      <a:pt x="41799" y="159"/>
                    </a:lnTo>
                    <a:lnTo>
                      <a:pt x="41144" y="60"/>
                    </a:lnTo>
                    <a:lnTo>
                      <a:pt x="40450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709;p54">
                <a:extLst>
                  <a:ext uri="{FF2B5EF4-FFF2-40B4-BE49-F238E27FC236}">
                    <a16:creationId xmlns:a16="http://schemas.microsoft.com/office/drawing/2014/main" xmlns="" id="{9330F417-2F03-4E83-88D5-8885999F6F2C}"/>
                  </a:ext>
                </a:extLst>
              </p:cNvPr>
              <p:cNvSpPr/>
              <p:nvPr/>
            </p:nvSpPr>
            <p:spPr>
              <a:xfrm>
                <a:off x="6070470" y="3675553"/>
                <a:ext cx="29234" cy="20366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57" extrusionOk="0">
                    <a:moveTo>
                      <a:pt x="516" y="0"/>
                    </a:moveTo>
                    <a:lnTo>
                      <a:pt x="476" y="20"/>
                    </a:lnTo>
                    <a:lnTo>
                      <a:pt x="0" y="239"/>
                    </a:lnTo>
                    <a:lnTo>
                      <a:pt x="0" y="318"/>
                    </a:lnTo>
                    <a:lnTo>
                      <a:pt x="40" y="378"/>
                    </a:lnTo>
                    <a:lnTo>
                      <a:pt x="99" y="417"/>
                    </a:lnTo>
                    <a:lnTo>
                      <a:pt x="159" y="437"/>
                    </a:lnTo>
                    <a:lnTo>
                      <a:pt x="218" y="457"/>
                    </a:lnTo>
                    <a:lnTo>
                      <a:pt x="596" y="219"/>
                    </a:lnTo>
                    <a:lnTo>
                      <a:pt x="635" y="199"/>
                    </a:lnTo>
                    <a:lnTo>
                      <a:pt x="655" y="159"/>
                    </a:lnTo>
                    <a:lnTo>
                      <a:pt x="635" y="120"/>
                    </a:lnTo>
                    <a:lnTo>
                      <a:pt x="615" y="80"/>
                    </a:lnTo>
                    <a:lnTo>
                      <a:pt x="596" y="40"/>
                    </a:lnTo>
                    <a:lnTo>
                      <a:pt x="556" y="20"/>
                    </a:lnTo>
                    <a:lnTo>
                      <a:pt x="516" y="0"/>
                    </a:lnTo>
                    <a:close/>
                  </a:path>
                </a:pathLst>
              </a:custGeom>
              <a:solidFill>
                <a:srgbClr val="223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710;p54">
                <a:extLst>
                  <a:ext uri="{FF2B5EF4-FFF2-40B4-BE49-F238E27FC236}">
                    <a16:creationId xmlns:a16="http://schemas.microsoft.com/office/drawing/2014/main" xmlns="" id="{5FAB3C12-9B83-43DF-8C3D-2E8E70D623B9}"/>
                  </a:ext>
                </a:extLst>
              </p:cNvPr>
              <p:cNvSpPr/>
              <p:nvPr/>
            </p:nvSpPr>
            <p:spPr>
              <a:xfrm>
                <a:off x="5695441" y="4105392"/>
                <a:ext cx="8022" cy="713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60" extrusionOk="0">
                    <a:moveTo>
                      <a:pt x="179" y="0"/>
                    </a:moveTo>
                    <a:lnTo>
                      <a:pt x="80" y="40"/>
                    </a:lnTo>
                    <a:lnTo>
                      <a:pt x="1" y="80"/>
                    </a:lnTo>
                    <a:lnTo>
                      <a:pt x="21" y="139"/>
                    </a:lnTo>
                    <a:lnTo>
                      <a:pt x="41" y="159"/>
                    </a:lnTo>
                    <a:lnTo>
                      <a:pt x="80" y="159"/>
                    </a:lnTo>
                    <a:lnTo>
                      <a:pt x="120" y="139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711;p54">
                <a:extLst>
                  <a:ext uri="{FF2B5EF4-FFF2-40B4-BE49-F238E27FC236}">
                    <a16:creationId xmlns:a16="http://schemas.microsoft.com/office/drawing/2014/main" xmlns="" id="{EE18F9A9-B414-4E76-92FD-85B2FDB813C4}"/>
                  </a:ext>
                </a:extLst>
              </p:cNvPr>
              <p:cNvSpPr/>
              <p:nvPr/>
            </p:nvSpPr>
            <p:spPr>
              <a:xfrm>
                <a:off x="8076361" y="5155214"/>
                <a:ext cx="38949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74" h="695" extrusionOk="0">
                    <a:moveTo>
                      <a:pt x="238" y="0"/>
                    </a:moveTo>
                    <a:lnTo>
                      <a:pt x="159" y="60"/>
                    </a:lnTo>
                    <a:lnTo>
                      <a:pt x="99" y="159"/>
                    </a:lnTo>
                    <a:lnTo>
                      <a:pt x="60" y="238"/>
                    </a:lnTo>
                    <a:lnTo>
                      <a:pt x="40" y="278"/>
                    </a:lnTo>
                    <a:lnTo>
                      <a:pt x="20" y="318"/>
                    </a:lnTo>
                    <a:lnTo>
                      <a:pt x="20" y="338"/>
                    </a:lnTo>
                    <a:lnTo>
                      <a:pt x="0" y="377"/>
                    </a:lnTo>
                    <a:lnTo>
                      <a:pt x="0" y="397"/>
                    </a:lnTo>
                    <a:lnTo>
                      <a:pt x="0" y="457"/>
                    </a:lnTo>
                    <a:lnTo>
                      <a:pt x="0" y="536"/>
                    </a:lnTo>
                    <a:lnTo>
                      <a:pt x="278" y="616"/>
                    </a:lnTo>
                    <a:lnTo>
                      <a:pt x="556" y="695"/>
                    </a:lnTo>
                    <a:lnTo>
                      <a:pt x="675" y="695"/>
                    </a:lnTo>
                    <a:lnTo>
                      <a:pt x="734" y="675"/>
                    </a:lnTo>
                    <a:lnTo>
                      <a:pt x="774" y="635"/>
                    </a:lnTo>
                    <a:lnTo>
                      <a:pt x="834" y="556"/>
                    </a:lnTo>
                    <a:lnTo>
                      <a:pt x="873" y="457"/>
                    </a:lnTo>
                    <a:lnTo>
                      <a:pt x="854" y="338"/>
                    </a:lnTo>
                    <a:lnTo>
                      <a:pt x="814" y="238"/>
                    </a:lnTo>
                    <a:lnTo>
                      <a:pt x="794" y="199"/>
                    </a:lnTo>
                    <a:lnTo>
                      <a:pt x="734" y="159"/>
                    </a:lnTo>
                    <a:lnTo>
                      <a:pt x="695" y="119"/>
                    </a:lnTo>
                    <a:lnTo>
                      <a:pt x="615" y="10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223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712;p54">
                <a:extLst>
                  <a:ext uri="{FF2B5EF4-FFF2-40B4-BE49-F238E27FC236}">
                    <a16:creationId xmlns:a16="http://schemas.microsoft.com/office/drawing/2014/main" xmlns="" id="{B11CA1E4-A953-4D43-B667-C193EA767978}"/>
                  </a:ext>
                </a:extLst>
              </p:cNvPr>
              <p:cNvSpPr/>
              <p:nvPr/>
            </p:nvSpPr>
            <p:spPr>
              <a:xfrm>
                <a:off x="7822494" y="4627206"/>
                <a:ext cx="15107" cy="27451"/>
              </a:xfrm>
              <a:custGeom>
                <a:avLst/>
                <a:gdLst/>
                <a:ahLst/>
                <a:cxnLst/>
                <a:rect l="l" t="t" r="r" b="b"/>
                <a:pathLst>
                  <a:path w="339" h="616" extrusionOk="0">
                    <a:moveTo>
                      <a:pt x="60" y="0"/>
                    </a:moveTo>
                    <a:lnTo>
                      <a:pt x="21" y="40"/>
                    </a:lnTo>
                    <a:lnTo>
                      <a:pt x="1" y="318"/>
                    </a:lnTo>
                    <a:lnTo>
                      <a:pt x="21" y="616"/>
                    </a:lnTo>
                    <a:lnTo>
                      <a:pt x="80" y="596"/>
                    </a:lnTo>
                    <a:lnTo>
                      <a:pt x="120" y="596"/>
                    </a:lnTo>
                    <a:lnTo>
                      <a:pt x="239" y="516"/>
                    </a:lnTo>
                    <a:lnTo>
                      <a:pt x="279" y="497"/>
                    </a:lnTo>
                    <a:lnTo>
                      <a:pt x="338" y="417"/>
                    </a:lnTo>
                    <a:lnTo>
                      <a:pt x="259" y="219"/>
                    </a:lnTo>
                    <a:lnTo>
                      <a:pt x="180" y="4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713;p54">
                <a:extLst>
                  <a:ext uri="{FF2B5EF4-FFF2-40B4-BE49-F238E27FC236}">
                    <a16:creationId xmlns:a16="http://schemas.microsoft.com/office/drawing/2014/main" xmlns="" id="{BFC0179D-6E1D-49D4-B704-D93F709B7C40}"/>
                  </a:ext>
                </a:extLst>
              </p:cNvPr>
              <p:cNvSpPr/>
              <p:nvPr/>
            </p:nvSpPr>
            <p:spPr>
              <a:xfrm>
                <a:off x="7984386" y="5111855"/>
                <a:ext cx="36275" cy="33646"/>
              </a:xfrm>
              <a:custGeom>
                <a:avLst/>
                <a:gdLst/>
                <a:ahLst/>
                <a:cxnLst/>
                <a:rect l="l" t="t" r="r" b="b"/>
                <a:pathLst>
                  <a:path w="814" h="755" extrusionOk="0">
                    <a:moveTo>
                      <a:pt x="258" y="1"/>
                    </a:moveTo>
                    <a:lnTo>
                      <a:pt x="139" y="21"/>
                    </a:lnTo>
                    <a:lnTo>
                      <a:pt x="0" y="40"/>
                    </a:lnTo>
                    <a:lnTo>
                      <a:pt x="357" y="418"/>
                    </a:lnTo>
                    <a:lnTo>
                      <a:pt x="536" y="576"/>
                    </a:lnTo>
                    <a:lnTo>
                      <a:pt x="734" y="755"/>
                    </a:lnTo>
                    <a:lnTo>
                      <a:pt x="774" y="676"/>
                    </a:lnTo>
                    <a:lnTo>
                      <a:pt x="794" y="596"/>
                    </a:lnTo>
                    <a:lnTo>
                      <a:pt x="814" y="497"/>
                    </a:lnTo>
                    <a:lnTo>
                      <a:pt x="794" y="398"/>
                    </a:lnTo>
                    <a:lnTo>
                      <a:pt x="774" y="358"/>
                    </a:lnTo>
                    <a:lnTo>
                      <a:pt x="754" y="318"/>
                    </a:lnTo>
                    <a:lnTo>
                      <a:pt x="715" y="239"/>
                    </a:lnTo>
                    <a:lnTo>
                      <a:pt x="695" y="199"/>
                    </a:lnTo>
                    <a:lnTo>
                      <a:pt x="655" y="160"/>
                    </a:lnTo>
                    <a:lnTo>
                      <a:pt x="556" y="80"/>
                    </a:lnTo>
                    <a:lnTo>
                      <a:pt x="456" y="40"/>
                    </a:lnTo>
                    <a:lnTo>
                      <a:pt x="397" y="21"/>
                    </a:lnTo>
                    <a:lnTo>
                      <a:pt x="318" y="1"/>
                    </a:lnTo>
                    <a:close/>
                  </a:path>
                </a:pathLst>
              </a:custGeom>
              <a:solidFill>
                <a:srgbClr val="223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714;p54">
                <a:extLst>
                  <a:ext uri="{FF2B5EF4-FFF2-40B4-BE49-F238E27FC236}">
                    <a16:creationId xmlns:a16="http://schemas.microsoft.com/office/drawing/2014/main" xmlns="" id="{784ACEAD-2FA3-4A28-850E-E66C978C3DCA}"/>
                  </a:ext>
                </a:extLst>
              </p:cNvPr>
              <p:cNvSpPr/>
              <p:nvPr/>
            </p:nvSpPr>
            <p:spPr>
              <a:xfrm>
                <a:off x="7443989" y="4217687"/>
                <a:ext cx="326386" cy="387483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8695" extrusionOk="0">
                    <a:moveTo>
                      <a:pt x="6014" y="696"/>
                    </a:moveTo>
                    <a:lnTo>
                      <a:pt x="6153" y="1212"/>
                    </a:lnTo>
                    <a:lnTo>
                      <a:pt x="6292" y="1728"/>
                    </a:lnTo>
                    <a:lnTo>
                      <a:pt x="6411" y="2264"/>
                    </a:lnTo>
                    <a:lnTo>
                      <a:pt x="6510" y="2780"/>
                    </a:lnTo>
                    <a:lnTo>
                      <a:pt x="6332" y="2919"/>
                    </a:lnTo>
                    <a:lnTo>
                      <a:pt x="6133" y="3038"/>
                    </a:lnTo>
                    <a:lnTo>
                      <a:pt x="5915" y="3157"/>
                    </a:lnTo>
                    <a:lnTo>
                      <a:pt x="5716" y="3236"/>
                    </a:lnTo>
                    <a:lnTo>
                      <a:pt x="5498" y="3335"/>
                    </a:lnTo>
                    <a:lnTo>
                      <a:pt x="5260" y="3395"/>
                    </a:lnTo>
                    <a:lnTo>
                      <a:pt x="4823" y="3514"/>
                    </a:lnTo>
                    <a:lnTo>
                      <a:pt x="4347" y="3593"/>
                    </a:lnTo>
                    <a:lnTo>
                      <a:pt x="3870" y="3653"/>
                    </a:lnTo>
                    <a:lnTo>
                      <a:pt x="3414" y="3693"/>
                    </a:lnTo>
                    <a:lnTo>
                      <a:pt x="2938" y="3732"/>
                    </a:lnTo>
                    <a:lnTo>
                      <a:pt x="2382" y="3732"/>
                    </a:lnTo>
                    <a:lnTo>
                      <a:pt x="1846" y="3712"/>
                    </a:lnTo>
                    <a:lnTo>
                      <a:pt x="1568" y="3673"/>
                    </a:lnTo>
                    <a:lnTo>
                      <a:pt x="1290" y="3653"/>
                    </a:lnTo>
                    <a:lnTo>
                      <a:pt x="1012" y="3593"/>
                    </a:lnTo>
                    <a:lnTo>
                      <a:pt x="735" y="3534"/>
                    </a:lnTo>
                    <a:lnTo>
                      <a:pt x="655" y="3256"/>
                    </a:lnTo>
                    <a:lnTo>
                      <a:pt x="615" y="2958"/>
                    </a:lnTo>
                    <a:lnTo>
                      <a:pt x="596" y="2680"/>
                    </a:lnTo>
                    <a:lnTo>
                      <a:pt x="615" y="2402"/>
                    </a:lnTo>
                    <a:lnTo>
                      <a:pt x="655" y="1807"/>
                    </a:lnTo>
                    <a:lnTo>
                      <a:pt x="715" y="1231"/>
                    </a:lnTo>
                    <a:lnTo>
                      <a:pt x="1390" y="1251"/>
                    </a:lnTo>
                    <a:lnTo>
                      <a:pt x="2045" y="1231"/>
                    </a:lnTo>
                    <a:lnTo>
                      <a:pt x="2719" y="1192"/>
                    </a:lnTo>
                    <a:lnTo>
                      <a:pt x="3374" y="1132"/>
                    </a:lnTo>
                    <a:lnTo>
                      <a:pt x="4029" y="1053"/>
                    </a:lnTo>
                    <a:lnTo>
                      <a:pt x="4704" y="954"/>
                    </a:lnTo>
                    <a:lnTo>
                      <a:pt x="6014" y="696"/>
                    </a:lnTo>
                    <a:close/>
                    <a:moveTo>
                      <a:pt x="6173" y="3832"/>
                    </a:moveTo>
                    <a:lnTo>
                      <a:pt x="6252" y="4288"/>
                    </a:lnTo>
                    <a:lnTo>
                      <a:pt x="6312" y="4745"/>
                    </a:lnTo>
                    <a:lnTo>
                      <a:pt x="6332" y="5221"/>
                    </a:lnTo>
                    <a:lnTo>
                      <a:pt x="6332" y="5717"/>
                    </a:lnTo>
                    <a:lnTo>
                      <a:pt x="6292" y="6193"/>
                    </a:lnTo>
                    <a:lnTo>
                      <a:pt x="6252" y="6412"/>
                    </a:lnTo>
                    <a:lnTo>
                      <a:pt x="6212" y="6650"/>
                    </a:lnTo>
                    <a:lnTo>
                      <a:pt x="6153" y="6868"/>
                    </a:lnTo>
                    <a:lnTo>
                      <a:pt x="6074" y="7087"/>
                    </a:lnTo>
                    <a:lnTo>
                      <a:pt x="5974" y="7305"/>
                    </a:lnTo>
                    <a:lnTo>
                      <a:pt x="5855" y="7503"/>
                    </a:lnTo>
                    <a:lnTo>
                      <a:pt x="5597" y="7662"/>
                    </a:lnTo>
                    <a:lnTo>
                      <a:pt x="5319" y="7801"/>
                    </a:lnTo>
                    <a:lnTo>
                      <a:pt x="5041" y="7900"/>
                    </a:lnTo>
                    <a:lnTo>
                      <a:pt x="4744" y="7980"/>
                    </a:lnTo>
                    <a:lnTo>
                      <a:pt x="4466" y="8039"/>
                    </a:lnTo>
                    <a:lnTo>
                      <a:pt x="4168" y="8059"/>
                    </a:lnTo>
                    <a:lnTo>
                      <a:pt x="3851" y="8059"/>
                    </a:lnTo>
                    <a:lnTo>
                      <a:pt x="3553" y="8039"/>
                    </a:lnTo>
                    <a:lnTo>
                      <a:pt x="3255" y="8019"/>
                    </a:lnTo>
                    <a:lnTo>
                      <a:pt x="2957" y="7960"/>
                    </a:lnTo>
                    <a:lnTo>
                      <a:pt x="2660" y="7880"/>
                    </a:lnTo>
                    <a:lnTo>
                      <a:pt x="2362" y="7801"/>
                    </a:lnTo>
                    <a:lnTo>
                      <a:pt x="2084" y="7682"/>
                    </a:lnTo>
                    <a:lnTo>
                      <a:pt x="1786" y="7563"/>
                    </a:lnTo>
                    <a:lnTo>
                      <a:pt x="1509" y="7444"/>
                    </a:lnTo>
                    <a:lnTo>
                      <a:pt x="1251" y="7305"/>
                    </a:lnTo>
                    <a:lnTo>
                      <a:pt x="1231" y="7106"/>
                    </a:lnTo>
                    <a:lnTo>
                      <a:pt x="1231" y="6809"/>
                    </a:lnTo>
                    <a:lnTo>
                      <a:pt x="1251" y="6035"/>
                    </a:lnTo>
                    <a:lnTo>
                      <a:pt x="1251" y="5598"/>
                    </a:lnTo>
                    <a:lnTo>
                      <a:pt x="1251" y="5141"/>
                    </a:lnTo>
                    <a:lnTo>
                      <a:pt x="1231" y="4725"/>
                    </a:lnTo>
                    <a:lnTo>
                      <a:pt x="1171" y="4348"/>
                    </a:lnTo>
                    <a:lnTo>
                      <a:pt x="1568" y="4387"/>
                    </a:lnTo>
                    <a:lnTo>
                      <a:pt x="1925" y="4447"/>
                    </a:lnTo>
                    <a:lnTo>
                      <a:pt x="2263" y="4467"/>
                    </a:lnTo>
                    <a:lnTo>
                      <a:pt x="2640" y="4467"/>
                    </a:lnTo>
                    <a:lnTo>
                      <a:pt x="3077" y="4447"/>
                    </a:lnTo>
                    <a:lnTo>
                      <a:pt x="3553" y="4427"/>
                    </a:lnTo>
                    <a:lnTo>
                      <a:pt x="3553" y="4586"/>
                    </a:lnTo>
                    <a:lnTo>
                      <a:pt x="3593" y="4745"/>
                    </a:lnTo>
                    <a:lnTo>
                      <a:pt x="3632" y="5022"/>
                    </a:lnTo>
                    <a:lnTo>
                      <a:pt x="3712" y="5717"/>
                    </a:lnTo>
                    <a:lnTo>
                      <a:pt x="3732" y="6054"/>
                    </a:lnTo>
                    <a:lnTo>
                      <a:pt x="3732" y="6412"/>
                    </a:lnTo>
                    <a:lnTo>
                      <a:pt x="3751" y="6491"/>
                    </a:lnTo>
                    <a:lnTo>
                      <a:pt x="3791" y="6551"/>
                    </a:lnTo>
                    <a:lnTo>
                      <a:pt x="3851" y="6570"/>
                    </a:lnTo>
                    <a:lnTo>
                      <a:pt x="3930" y="6590"/>
                    </a:lnTo>
                    <a:lnTo>
                      <a:pt x="3990" y="6570"/>
                    </a:lnTo>
                    <a:lnTo>
                      <a:pt x="4049" y="6531"/>
                    </a:lnTo>
                    <a:lnTo>
                      <a:pt x="4109" y="6471"/>
                    </a:lnTo>
                    <a:lnTo>
                      <a:pt x="4128" y="6412"/>
                    </a:lnTo>
                    <a:lnTo>
                      <a:pt x="4109" y="5459"/>
                    </a:lnTo>
                    <a:lnTo>
                      <a:pt x="4109" y="4983"/>
                    </a:lnTo>
                    <a:lnTo>
                      <a:pt x="4089" y="4506"/>
                    </a:lnTo>
                    <a:lnTo>
                      <a:pt x="4049" y="4367"/>
                    </a:lnTo>
                    <a:lnTo>
                      <a:pt x="4605" y="4288"/>
                    </a:lnTo>
                    <a:lnTo>
                      <a:pt x="5161" y="4169"/>
                    </a:lnTo>
                    <a:lnTo>
                      <a:pt x="5677" y="4010"/>
                    </a:lnTo>
                    <a:lnTo>
                      <a:pt x="5935" y="3931"/>
                    </a:lnTo>
                    <a:lnTo>
                      <a:pt x="6173" y="3832"/>
                    </a:lnTo>
                    <a:close/>
                    <a:moveTo>
                      <a:pt x="6212" y="1"/>
                    </a:moveTo>
                    <a:lnTo>
                      <a:pt x="5875" y="100"/>
                    </a:lnTo>
                    <a:lnTo>
                      <a:pt x="5558" y="160"/>
                    </a:lnTo>
                    <a:lnTo>
                      <a:pt x="4903" y="279"/>
                    </a:lnTo>
                    <a:lnTo>
                      <a:pt x="4228" y="358"/>
                    </a:lnTo>
                    <a:lnTo>
                      <a:pt x="3533" y="418"/>
                    </a:lnTo>
                    <a:lnTo>
                      <a:pt x="2183" y="497"/>
                    </a:lnTo>
                    <a:lnTo>
                      <a:pt x="1509" y="537"/>
                    </a:lnTo>
                    <a:lnTo>
                      <a:pt x="834" y="596"/>
                    </a:lnTo>
                    <a:lnTo>
                      <a:pt x="735" y="517"/>
                    </a:lnTo>
                    <a:lnTo>
                      <a:pt x="635" y="457"/>
                    </a:lnTo>
                    <a:lnTo>
                      <a:pt x="556" y="438"/>
                    </a:lnTo>
                    <a:lnTo>
                      <a:pt x="477" y="418"/>
                    </a:lnTo>
                    <a:lnTo>
                      <a:pt x="417" y="438"/>
                    </a:lnTo>
                    <a:lnTo>
                      <a:pt x="357" y="477"/>
                    </a:lnTo>
                    <a:lnTo>
                      <a:pt x="298" y="537"/>
                    </a:lnTo>
                    <a:lnTo>
                      <a:pt x="238" y="616"/>
                    </a:lnTo>
                    <a:lnTo>
                      <a:pt x="159" y="835"/>
                    </a:lnTo>
                    <a:lnTo>
                      <a:pt x="80" y="1093"/>
                    </a:lnTo>
                    <a:lnTo>
                      <a:pt x="40" y="1410"/>
                    </a:lnTo>
                    <a:lnTo>
                      <a:pt x="0" y="1748"/>
                    </a:lnTo>
                    <a:lnTo>
                      <a:pt x="0" y="2105"/>
                    </a:lnTo>
                    <a:lnTo>
                      <a:pt x="0" y="2462"/>
                    </a:lnTo>
                    <a:lnTo>
                      <a:pt x="0" y="2799"/>
                    </a:lnTo>
                    <a:lnTo>
                      <a:pt x="20" y="3137"/>
                    </a:lnTo>
                    <a:lnTo>
                      <a:pt x="60" y="3435"/>
                    </a:lnTo>
                    <a:lnTo>
                      <a:pt x="99" y="3673"/>
                    </a:lnTo>
                    <a:lnTo>
                      <a:pt x="159" y="3871"/>
                    </a:lnTo>
                    <a:lnTo>
                      <a:pt x="199" y="3970"/>
                    </a:lnTo>
                    <a:lnTo>
                      <a:pt x="258" y="4030"/>
                    </a:lnTo>
                    <a:lnTo>
                      <a:pt x="298" y="4070"/>
                    </a:lnTo>
                    <a:lnTo>
                      <a:pt x="377" y="4109"/>
                    </a:lnTo>
                    <a:lnTo>
                      <a:pt x="457" y="4169"/>
                    </a:lnTo>
                    <a:lnTo>
                      <a:pt x="457" y="4328"/>
                    </a:lnTo>
                    <a:lnTo>
                      <a:pt x="477" y="5003"/>
                    </a:lnTo>
                    <a:lnTo>
                      <a:pt x="496" y="5697"/>
                    </a:lnTo>
                    <a:lnTo>
                      <a:pt x="477" y="7106"/>
                    </a:lnTo>
                    <a:lnTo>
                      <a:pt x="477" y="7206"/>
                    </a:lnTo>
                    <a:lnTo>
                      <a:pt x="477" y="7325"/>
                    </a:lnTo>
                    <a:lnTo>
                      <a:pt x="496" y="7424"/>
                    </a:lnTo>
                    <a:lnTo>
                      <a:pt x="516" y="7523"/>
                    </a:lnTo>
                    <a:lnTo>
                      <a:pt x="556" y="7603"/>
                    </a:lnTo>
                    <a:lnTo>
                      <a:pt x="615" y="7682"/>
                    </a:lnTo>
                    <a:lnTo>
                      <a:pt x="774" y="7841"/>
                    </a:lnTo>
                    <a:lnTo>
                      <a:pt x="953" y="7960"/>
                    </a:lnTo>
                    <a:lnTo>
                      <a:pt x="1171" y="8079"/>
                    </a:lnTo>
                    <a:lnTo>
                      <a:pt x="1409" y="8178"/>
                    </a:lnTo>
                    <a:lnTo>
                      <a:pt x="1667" y="8258"/>
                    </a:lnTo>
                    <a:lnTo>
                      <a:pt x="1945" y="8317"/>
                    </a:lnTo>
                    <a:lnTo>
                      <a:pt x="2223" y="8377"/>
                    </a:lnTo>
                    <a:lnTo>
                      <a:pt x="2779" y="8456"/>
                    </a:lnTo>
                    <a:lnTo>
                      <a:pt x="3295" y="8535"/>
                    </a:lnTo>
                    <a:lnTo>
                      <a:pt x="3672" y="8615"/>
                    </a:lnTo>
                    <a:lnTo>
                      <a:pt x="4069" y="8674"/>
                    </a:lnTo>
                    <a:lnTo>
                      <a:pt x="4486" y="8694"/>
                    </a:lnTo>
                    <a:lnTo>
                      <a:pt x="4883" y="8674"/>
                    </a:lnTo>
                    <a:lnTo>
                      <a:pt x="5101" y="8654"/>
                    </a:lnTo>
                    <a:lnTo>
                      <a:pt x="5299" y="8615"/>
                    </a:lnTo>
                    <a:lnTo>
                      <a:pt x="5498" y="8555"/>
                    </a:lnTo>
                    <a:lnTo>
                      <a:pt x="5696" y="8496"/>
                    </a:lnTo>
                    <a:lnTo>
                      <a:pt x="5895" y="8436"/>
                    </a:lnTo>
                    <a:lnTo>
                      <a:pt x="6074" y="8337"/>
                    </a:lnTo>
                    <a:lnTo>
                      <a:pt x="6232" y="8238"/>
                    </a:lnTo>
                    <a:lnTo>
                      <a:pt x="6391" y="8119"/>
                    </a:lnTo>
                    <a:lnTo>
                      <a:pt x="6530" y="7980"/>
                    </a:lnTo>
                    <a:lnTo>
                      <a:pt x="6649" y="7821"/>
                    </a:lnTo>
                    <a:lnTo>
                      <a:pt x="6768" y="7563"/>
                    </a:lnTo>
                    <a:lnTo>
                      <a:pt x="6867" y="7325"/>
                    </a:lnTo>
                    <a:lnTo>
                      <a:pt x="6947" y="7067"/>
                    </a:lnTo>
                    <a:lnTo>
                      <a:pt x="7006" y="6809"/>
                    </a:lnTo>
                    <a:lnTo>
                      <a:pt x="7046" y="6531"/>
                    </a:lnTo>
                    <a:lnTo>
                      <a:pt x="7086" y="6273"/>
                    </a:lnTo>
                    <a:lnTo>
                      <a:pt x="7106" y="5995"/>
                    </a:lnTo>
                    <a:lnTo>
                      <a:pt x="7125" y="5717"/>
                    </a:lnTo>
                    <a:lnTo>
                      <a:pt x="7125" y="5181"/>
                    </a:lnTo>
                    <a:lnTo>
                      <a:pt x="7066" y="4645"/>
                    </a:lnTo>
                    <a:lnTo>
                      <a:pt x="6987" y="4109"/>
                    </a:lnTo>
                    <a:lnTo>
                      <a:pt x="6887" y="3573"/>
                    </a:lnTo>
                    <a:lnTo>
                      <a:pt x="6848" y="3514"/>
                    </a:lnTo>
                    <a:lnTo>
                      <a:pt x="6848" y="3494"/>
                    </a:lnTo>
                    <a:lnTo>
                      <a:pt x="6808" y="3454"/>
                    </a:lnTo>
                    <a:lnTo>
                      <a:pt x="6947" y="3335"/>
                    </a:lnTo>
                    <a:lnTo>
                      <a:pt x="7066" y="3196"/>
                    </a:lnTo>
                    <a:lnTo>
                      <a:pt x="7145" y="3097"/>
                    </a:lnTo>
                    <a:lnTo>
                      <a:pt x="7185" y="3018"/>
                    </a:lnTo>
                    <a:lnTo>
                      <a:pt x="7245" y="2938"/>
                    </a:lnTo>
                    <a:lnTo>
                      <a:pt x="7284" y="2839"/>
                    </a:lnTo>
                    <a:lnTo>
                      <a:pt x="7324" y="2700"/>
                    </a:lnTo>
                    <a:lnTo>
                      <a:pt x="7205" y="2065"/>
                    </a:lnTo>
                    <a:lnTo>
                      <a:pt x="7125" y="1748"/>
                    </a:lnTo>
                    <a:lnTo>
                      <a:pt x="7046" y="1430"/>
                    </a:lnTo>
                    <a:lnTo>
                      <a:pt x="6947" y="1112"/>
                    </a:lnTo>
                    <a:lnTo>
                      <a:pt x="6848" y="815"/>
                    </a:lnTo>
                    <a:lnTo>
                      <a:pt x="6709" y="517"/>
                    </a:lnTo>
                    <a:lnTo>
                      <a:pt x="6550" y="239"/>
                    </a:lnTo>
                    <a:lnTo>
                      <a:pt x="6490" y="140"/>
                    </a:lnTo>
                    <a:lnTo>
                      <a:pt x="6411" y="80"/>
                    </a:lnTo>
                    <a:lnTo>
                      <a:pt x="6312" y="21"/>
                    </a:lnTo>
                    <a:lnTo>
                      <a:pt x="6212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715;p54">
                <a:extLst>
                  <a:ext uri="{FF2B5EF4-FFF2-40B4-BE49-F238E27FC236}">
                    <a16:creationId xmlns:a16="http://schemas.microsoft.com/office/drawing/2014/main" xmlns="" id="{CBEF22DE-B1BE-40EC-8142-BD081865ABD5}"/>
                  </a:ext>
                </a:extLst>
              </p:cNvPr>
              <p:cNvSpPr/>
              <p:nvPr/>
            </p:nvSpPr>
            <p:spPr>
              <a:xfrm>
                <a:off x="7592557" y="4307032"/>
                <a:ext cx="70812" cy="54903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232" extrusionOk="0">
                    <a:moveTo>
                      <a:pt x="794" y="457"/>
                    </a:moveTo>
                    <a:lnTo>
                      <a:pt x="914" y="517"/>
                    </a:lnTo>
                    <a:lnTo>
                      <a:pt x="1033" y="576"/>
                    </a:lnTo>
                    <a:lnTo>
                      <a:pt x="1072" y="636"/>
                    </a:lnTo>
                    <a:lnTo>
                      <a:pt x="1092" y="675"/>
                    </a:lnTo>
                    <a:lnTo>
                      <a:pt x="1112" y="735"/>
                    </a:lnTo>
                    <a:lnTo>
                      <a:pt x="1132" y="814"/>
                    </a:lnTo>
                    <a:lnTo>
                      <a:pt x="1033" y="854"/>
                    </a:lnTo>
                    <a:lnTo>
                      <a:pt x="914" y="874"/>
                    </a:lnTo>
                    <a:lnTo>
                      <a:pt x="675" y="894"/>
                    </a:lnTo>
                    <a:lnTo>
                      <a:pt x="596" y="874"/>
                    </a:lnTo>
                    <a:lnTo>
                      <a:pt x="517" y="854"/>
                    </a:lnTo>
                    <a:lnTo>
                      <a:pt x="437" y="814"/>
                    </a:lnTo>
                    <a:lnTo>
                      <a:pt x="358" y="755"/>
                    </a:lnTo>
                    <a:lnTo>
                      <a:pt x="318" y="656"/>
                    </a:lnTo>
                    <a:lnTo>
                      <a:pt x="318" y="636"/>
                    </a:lnTo>
                    <a:lnTo>
                      <a:pt x="338" y="596"/>
                    </a:lnTo>
                    <a:lnTo>
                      <a:pt x="378" y="556"/>
                    </a:lnTo>
                    <a:lnTo>
                      <a:pt x="457" y="536"/>
                    </a:lnTo>
                    <a:lnTo>
                      <a:pt x="636" y="497"/>
                    </a:lnTo>
                    <a:lnTo>
                      <a:pt x="735" y="477"/>
                    </a:lnTo>
                    <a:lnTo>
                      <a:pt x="794" y="457"/>
                    </a:lnTo>
                    <a:close/>
                    <a:moveTo>
                      <a:pt x="834" y="1"/>
                    </a:moveTo>
                    <a:lnTo>
                      <a:pt x="775" y="40"/>
                    </a:lnTo>
                    <a:lnTo>
                      <a:pt x="715" y="80"/>
                    </a:lnTo>
                    <a:lnTo>
                      <a:pt x="675" y="159"/>
                    </a:lnTo>
                    <a:lnTo>
                      <a:pt x="517" y="159"/>
                    </a:lnTo>
                    <a:lnTo>
                      <a:pt x="398" y="179"/>
                    </a:lnTo>
                    <a:lnTo>
                      <a:pt x="278" y="239"/>
                    </a:lnTo>
                    <a:lnTo>
                      <a:pt x="199" y="278"/>
                    </a:lnTo>
                    <a:lnTo>
                      <a:pt x="120" y="358"/>
                    </a:lnTo>
                    <a:lnTo>
                      <a:pt x="60" y="437"/>
                    </a:lnTo>
                    <a:lnTo>
                      <a:pt x="20" y="517"/>
                    </a:lnTo>
                    <a:lnTo>
                      <a:pt x="1" y="596"/>
                    </a:lnTo>
                    <a:lnTo>
                      <a:pt x="1" y="695"/>
                    </a:lnTo>
                    <a:lnTo>
                      <a:pt x="20" y="775"/>
                    </a:lnTo>
                    <a:lnTo>
                      <a:pt x="60" y="874"/>
                    </a:lnTo>
                    <a:lnTo>
                      <a:pt x="120" y="953"/>
                    </a:lnTo>
                    <a:lnTo>
                      <a:pt x="199" y="1033"/>
                    </a:lnTo>
                    <a:lnTo>
                      <a:pt x="298" y="1092"/>
                    </a:lnTo>
                    <a:lnTo>
                      <a:pt x="417" y="1152"/>
                    </a:lnTo>
                    <a:lnTo>
                      <a:pt x="536" y="1211"/>
                    </a:lnTo>
                    <a:lnTo>
                      <a:pt x="695" y="1231"/>
                    </a:lnTo>
                    <a:lnTo>
                      <a:pt x="834" y="1231"/>
                    </a:lnTo>
                    <a:lnTo>
                      <a:pt x="973" y="1211"/>
                    </a:lnTo>
                    <a:lnTo>
                      <a:pt x="1092" y="1172"/>
                    </a:lnTo>
                    <a:lnTo>
                      <a:pt x="1211" y="1132"/>
                    </a:lnTo>
                    <a:lnTo>
                      <a:pt x="1311" y="1052"/>
                    </a:lnTo>
                    <a:lnTo>
                      <a:pt x="1410" y="973"/>
                    </a:lnTo>
                    <a:lnTo>
                      <a:pt x="1489" y="894"/>
                    </a:lnTo>
                    <a:lnTo>
                      <a:pt x="1529" y="794"/>
                    </a:lnTo>
                    <a:lnTo>
                      <a:pt x="1569" y="695"/>
                    </a:lnTo>
                    <a:lnTo>
                      <a:pt x="1588" y="576"/>
                    </a:lnTo>
                    <a:lnTo>
                      <a:pt x="1569" y="477"/>
                    </a:lnTo>
                    <a:lnTo>
                      <a:pt x="1529" y="378"/>
                    </a:lnTo>
                    <a:lnTo>
                      <a:pt x="1449" y="259"/>
                    </a:lnTo>
                    <a:lnTo>
                      <a:pt x="1350" y="159"/>
                    </a:lnTo>
                    <a:lnTo>
                      <a:pt x="1211" y="60"/>
                    </a:lnTo>
                    <a:lnTo>
                      <a:pt x="1072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716;p54">
                <a:extLst>
                  <a:ext uri="{FF2B5EF4-FFF2-40B4-BE49-F238E27FC236}">
                    <a16:creationId xmlns:a16="http://schemas.microsoft.com/office/drawing/2014/main" xmlns="" id="{2C81AF70-4D7F-455B-969A-2E34FC07C069}"/>
                  </a:ext>
                </a:extLst>
              </p:cNvPr>
              <p:cNvSpPr/>
              <p:nvPr/>
            </p:nvSpPr>
            <p:spPr>
              <a:xfrm>
                <a:off x="6656855" y="4150488"/>
                <a:ext cx="296305" cy="369747"/>
              </a:xfrm>
              <a:custGeom>
                <a:avLst/>
                <a:gdLst/>
                <a:ahLst/>
                <a:cxnLst/>
                <a:rect l="l" t="t" r="r" b="b"/>
                <a:pathLst>
                  <a:path w="6649" h="8297" extrusionOk="0">
                    <a:moveTo>
                      <a:pt x="933" y="576"/>
                    </a:moveTo>
                    <a:lnTo>
                      <a:pt x="1231" y="656"/>
                    </a:lnTo>
                    <a:lnTo>
                      <a:pt x="1548" y="735"/>
                    </a:lnTo>
                    <a:lnTo>
                      <a:pt x="2183" y="834"/>
                    </a:lnTo>
                    <a:lnTo>
                      <a:pt x="2818" y="894"/>
                    </a:lnTo>
                    <a:lnTo>
                      <a:pt x="3453" y="953"/>
                    </a:lnTo>
                    <a:lnTo>
                      <a:pt x="4744" y="1033"/>
                    </a:lnTo>
                    <a:lnTo>
                      <a:pt x="5379" y="1072"/>
                    </a:lnTo>
                    <a:lnTo>
                      <a:pt x="6014" y="1172"/>
                    </a:lnTo>
                    <a:lnTo>
                      <a:pt x="5974" y="1330"/>
                    </a:lnTo>
                    <a:lnTo>
                      <a:pt x="5954" y="1529"/>
                    </a:lnTo>
                    <a:lnTo>
                      <a:pt x="5934" y="1707"/>
                    </a:lnTo>
                    <a:lnTo>
                      <a:pt x="5915" y="1886"/>
                    </a:lnTo>
                    <a:lnTo>
                      <a:pt x="5815" y="2362"/>
                    </a:lnTo>
                    <a:lnTo>
                      <a:pt x="5756" y="2561"/>
                    </a:lnTo>
                    <a:lnTo>
                      <a:pt x="5696" y="2759"/>
                    </a:lnTo>
                    <a:lnTo>
                      <a:pt x="5617" y="2918"/>
                    </a:lnTo>
                    <a:lnTo>
                      <a:pt x="5537" y="3077"/>
                    </a:lnTo>
                    <a:lnTo>
                      <a:pt x="5438" y="3196"/>
                    </a:lnTo>
                    <a:lnTo>
                      <a:pt x="5319" y="3315"/>
                    </a:lnTo>
                    <a:lnTo>
                      <a:pt x="5200" y="3414"/>
                    </a:lnTo>
                    <a:lnTo>
                      <a:pt x="5061" y="3494"/>
                    </a:lnTo>
                    <a:lnTo>
                      <a:pt x="4902" y="3573"/>
                    </a:lnTo>
                    <a:lnTo>
                      <a:pt x="4724" y="3633"/>
                    </a:lnTo>
                    <a:lnTo>
                      <a:pt x="4525" y="3672"/>
                    </a:lnTo>
                    <a:lnTo>
                      <a:pt x="4307" y="3692"/>
                    </a:lnTo>
                    <a:lnTo>
                      <a:pt x="3831" y="3732"/>
                    </a:lnTo>
                    <a:lnTo>
                      <a:pt x="3453" y="3712"/>
                    </a:lnTo>
                    <a:lnTo>
                      <a:pt x="3057" y="3672"/>
                    </a:lnTo>
                    <a:lnTo>
                      <a:pt x="2660" y="3613"/>
                    </a:lnTo>
                    <a:lnTo>
                      <a:pt x="2282" y="3533"/>
                    </a:lnTo>
                    <a:lnTo>
                      <a:pt x="1905" y="3434"/>
                    </a:lnTo>
                    <a:lnTo>
                      <a:pt x="1548" y="3295"/>
                    </a:lnTo>
                    <a:lnTo>
                      <a:pt x="1191" y="3117"/>
                    </a:lnTo>
                    <a:lnTo>
                      <a:pt x="1032" y="3017"/>
                    </a:lnTo>
                    <a:lnTo>
                      <a:pt x="873" y="2898"/>
                    </a:lnTo>
                    <a:lnTo>
                      <a:pt x="814" y="2620"/>
                    </a:lnTo>
                    <a:lnTo>
                      <a:pt x="814" y="2343"/>
                    </a:lnTo>
                    <a:lnTo>
                      <a:pt x="814" y="2065"/>
                    </a:lnTo>
                    <a:lnTo>
                      <a:pt x="834" y="1767"/>
                    </a:lnTo>
                    <a:lnTo>
                      <a:pt x="893" y="1191"/>
                    </a:lnTo>
                    <a:lnTo>
                      <a:pt x="933" y="894"/>
                    </a:lnTo>
                    <a:lnTo>
                      <a:pt x="933" y="616"/>
                    </a:lnTo>
                    <a:lnTo>
                      <a:pt x="933" y="576"/>
                    </a:lnTo>
                    <a:close/>
                    <a:moveTo>
                      <a:pt x="774" y="3553"/>
                    </a:moveTo>
                    <a:lnTo>
                      <a:pt x="953" y="3633"/>
                    </a:lnTo>
                    <a:lnTo>
                      <a:pt x="1151" y="3712"/>
                    </a:lnTo>
                    <a:lnTo>
                      <a:pt x="1548" y="3851"/>
                    </a:lnTo>
                    <a:lnTo>
                      <a:pt x="1965" y="3950"/>
                    </a:lnTo>
                    <a:lnTo>
                      <a:pt x="2382" y="4030"/>
                    </a:lnTo>
                    <a:lnTo>
                      <a:pt x="2342" y="4169"/>
                    </a:lnTo>
                    <a:lnTo>
                      <a:pt x="2342" y="4288"/>
                    </a:lnTo>
                    <a:lnTo>
                      <a:pt x="2342" y="4565"/>
                    </a:lnTo>
                    <a:lnTo>
                      <a:pt x="2362" y="4823"/>
                    </a:lnTo>
                    <a:lnTo>
                      <a:pt x="2342" y="5081"/>
                    </a:lnTo>
                    <a:lnTo>
                      <a:pt x="2342" y="5459"/>
                    </a:lnTo>
                    <a:lnTo>
                      <a:pt x="2302" y="5836"/>
                    </a:lnTo>
                    <a:lnTo>
                      <a:pt x="2282" y="6193"/>
                    </a:lnTo>
                    <a:lnTo>
                      <a:pt x="2263" y="6570"/>
                    </a:lnTo>
                    <a:lnTo>
                      <a:pt x="2282" y="6669"/>
                    </a:lnTo>
                    <a:lnTo>
                      <a:pt x="2342" y="6749"/>
                    </a:lnTo>
                    <a:lnTo>
                      <a:pt x="2402" y="6808"/>
                    </a:lnTo>
                    <a:lnTo>
                      <a:pt x="2501" y="6828"/>
                    </a:lnTo>
                    <a:lnTo>
                      <a:pt x="2600" y="6808"/>
                    </a:lnTo>
                    <a:lnTo>
                      <a:pt x="2679" y="6769"/>
                    </a:lnTo>
                    <a:lnTo>
                      <a:pt x="2719" y="6689"/>
                    </a:lnTo>
                    <a:lnTo>
                      <a:pt x="2739" y="6590"/>
                    </a:lnTo>
                    <a:lnTo>
                      <a:pt x="2759" y="5895"/>
                    </a:lnTo>
                    <a:lnTo>
                      <a:pt x="2779" y="5558"/>
                    </a:lnTo>
                    <a:lnTo>
                      <a:pt x="2798" y="5201"/>
                    </a:lnTo>
                    <a:lnTo>
                      <a:pt x="2838" y="5002"/>
                    </a:lnTo>
                    <a:lnTo>
                      <a:pt x="2878" y="4744"/>
                    </a:lnTo>
                    <a:lnTo>
                      <a:pt x="2918" y="4446"/>
                    </a:lnTo>
                    <a:lnTo>
                      <a:pt x="2937" y="4169"/>
                    </a:lnTo>
                    <a:lnTo>
                      <a:pt x="2957" y="4169"/>
                    </a:lnTo>
                    <a:lnTo>
                      <a:pt x="3295" y="4208"/>
                    </a:lnTo>
                    <a:lnTo>
                      <a:pt x="3652" y="4228"/>
                    </a:lnTo>
                    <a:lnTo>
                      <a:pt x="4029" y="4248"/>
                    </a:lnTo>
                    <a:lnTo>
                      <a:pt x="4386" y="4248"/>
                    </a:lnTo>
                    <a:lnTo>
                      <a:pt x="4744" y="4188"/>
                    </a:lnTo>
                    <a:lnTo>
                      <a:pt x="5101" y="4109"/>
                    </a:lnTo>
                    <a:lnTo>
                      <a:pt x="5279" y="4069"/>
                    </a:lnTo>
                    <a:lnTo>
                      <a:pt x="5438" y="3990"/>
                    </a:lnTo>
                    <a:lnTo>
                      <a:pt x="5597" y="3910"/>
                    </a:lnTo>
                    <a:lnTo>
                      <a:pt x="5736" y="3811"/>
                    </a:lnTo>
                    <a:lnTo>
                      <a:pt x="5557" y="4823"/>
                    </a:lnTo>
                    <a:lnTo>
                      <a:pt x="5478" y="5280"/>
                    </a:lnTo>
                    <a:lnTo>
                      <a:pt x="5399" y="5697"/>
                    </a:lnTo>
                    <a:lnTo>
                      <a:pt x="5299" y="6054"/>
                    </a:lnTo>
                    <a:lnTo>
                      <a:pt x="5200" y="6372"/>
                    </a:lnTo>
                    <a:lnTo>
                      <a:pt x="5121" y="6511"/>
                    </a:lnTo>
                    <a:lnTo>
                      <a:pt x="5061" y="6649"/>
                    </a:lnTo>
                    <a:lnTo>
                      <a:pt x="4962" y="6769"/>
                    </a:lnTo>
                    <a:lnTo>
                      <a:pt x="4882" y="6888"/>
                    </a:lnTo>
                    <a:lnTo>
                      <a:pt x="4763" y="6967"/>
                    </a:lnTo>
                    <a:lnTo>
                      <a:pt x="4644" y="7066"/>
                    </a:lnTo>
                    <a:lnTo>
                      <a:pt x="4505" y="7146"/>
                    </a:lnTo>
                    <a:lnTo>
                      <a:pt x="4366" y="7205"/>
                    </a:lnTo>
                    <a:lnTo>
                      <a:pt x="4188" y="7245"/>
                    </a:lnTo>
                    <a:lnTo>
                      <a:pt x="4009" y="7285"/>
                    </a:lnTo>
                    <a:lnTo>
                      <a:pt x="3811" y="7324"/>
                    </a:lnTo>
                    <a:lnTo>
                      <a:pt x="3592" y="7344"/>
                    </a:lnTo>
                    <a:lnTo>
                      <a:pt x="3334" y="7344"/>
                    </a:lnTo>
                    <a:lnTo>
                      <a:pt x="3076" y="7324"/>
                    </a:lnTo>
                    <a:lnTo>
                      <a:pt x="2461" y="7285"/>
                    </a:lnTo>
                    <a:lnTo>
                      <a:pt x="1766" y="7165"/>
                    </a:lnTo>
                    <a:lnTo>
                      <a:pt x="953" y="7007"/>
                    </a:lnTo>
                    <a:lnTo>
                      <a:pt x="873" y="6808"/>
                    </a:lnTo>
                    <a:lnTo>
                      <a:pt x="814" y="6610"/>
                    </a:lnTo>
                    <a:lnTo>
                      <a:pt x="774" y="6391"/>
                    </a:lnTo>
                    <a:lnTo>
                      <a:pt x="734" y="6193"/>
                    </a:lnTo>
                    <a:lnTo>
                      <a:pt x="695" y="5756"/>
                    </a:lnTo>
                    <a:lnTo>
                      <a:pt x="695" y="5300"/>
                    </a:lnTo>
                    <a:lnTo>
                      <a:pt x="715" y="4863"/>
                    </a:lnTo>
                    <a:lnTo>
                      <a:pt x="734" y="4427"/>
                    </a:lnTo>
                    <a:lnTo>
                      <a:pt x="774" y="3990"/>
                    </a:lnTo>
                    <a:lnTo>
                      <a:pt x="774" y="3553"/>
                    </a:lnTo>
                    <a:close/>
                    <a:moveTo>
                      <a:pt x="556" y="1"/>
                    </a:moveTo>
                    <a:lnTo>
                      <a:pt x="496" y="20"/>
                    </a:lnTo>
                    <a:lnTo>
                      <a:pt x="437" y="60"/>
                    </a:lnTo>
                    <a:lnTo>
                      <a:pt x="377" y="120"/>
                    </a:lnTo>
                    <a:lnTo>
                      <a:pt x="337" y="199"/>
                    </a:lnTo>
                    <a:lnTo>
                      <a:pt x="278" y="298"/>
                    </a:lnTo>
                    <a:lnTo>
                      <a:pt x="198" y="874"/>
                    </a:lnTo>
                    <a:lnTo>
                      <a:pt x="119" y="1469"/>
                    </a:lnTo>
                    <a:lnTo>
                      <a:pt x="60" y="2065"/>
                    </a:lnTo>
                    <a:lnTo>
                      <a:pt x="20" y="2660"/>
                    </a:lnTo>
                    <a:lnTo>
                      <a:pt x="99" y="2839"/>
                    </a:lnTo>
                    <a:lnTo>
                      <a:pt x="179" y="3017"/>
                    </a:lnTo>
                    <a:lnTo>
                      <a:pt x="119" y="3256"/>
                    </a:lnTo>
                    <a:lnTo>
                      <a:pt x="99" y="3553"/>
                    </a:lnTo>
                    <a:lnTo>
                      <a:pt x="79" y="3871"/>
                    </a:lnTo>
                    <a:lnTo>
                      <a:pt x="60" y="4169"/>
                    </a:lnTo>
                    <a:lnTo>
                      <a:pt x="60" y="4744"/>
                    </a:lnTo>
                    <a:lnTo>
                      <a:pt x="40" y="4962"/>
                    </a:lnTo>
                    <a:lnTo>
                      <a:pt x="40" y="5101"/>
                    </a:lnTo>
                    <a:lnTo>
                      <a:pt x="20" y="5598"/>
                    </a:lnTo>
                    <a:lnTo>
                      <a:pt x="0" y="6054"/>
                    </a:lnTo>
                    <a:lnTo>
                      <a:pt x="0" y="6431"/>
                    </a:lnTo>
                    <a:lnTo>
                      <a:pt x="40" y="6769"/>
                    </a:lnTo>
                    <a:lnTo>
                      <a:pt x="99" y="7066"/>
                    </a:lnTo>
                    <a:lnTo>
                      <a:pt x="159" y="7304"/>
                    </a:lnTo>
                    <a:lnTo>
                      <a:pt x="278" y="7503"/>
                    </a:lnTo>
                    <a:lnTo>
                      <a:pt x="417" y="7682"/>
                    </a:lnTo>
                    <a:lnTo>
                      <a:pt x="576" y="7820"/>
                    </a:lnTo>
                    <a:lnTo>
                      <a:pt x="794" y="7940"/>
                    </a:lnTo>
                    <a:lnTo>
                      <a:pt x="1032" y="8019"/>
                    </a:lnTo>
                    <a:lnTo>
                      <a:pt x="1330" y="8098"/>
                    </a:lnTo>
                    <a:lnTo>
                      <a:pt x="1667" y="8158"/>
                    </a:lnTo>
                    <a:lnTo>
                      <a:pt x="2044" y="8198"/>
                    </a:lnTo>
                    <a:lnTo>
                      <a:pt x="2977" y="8297"/>
                    </a:lnTo>
                    <a:lnTo>
                      <a:pt x="3374" y="8297"/>
                    </a:lnTo>
                    <a:lnTo>
                      <a:pt x="3811" y="8277"/>
                    </a:lnTo>
                    <a:lnTo>
                      <a:pt x="4228" y="8217"/>
                    </a:lnTo>
                    <a:lnTo>
                      <a:pt x="4446" y="8178"/>
                    </a:lnTo>
                    <a:lnTo>
                      <a:pt x="4644" y="8118"/>
                    </a:lnTo>
                    <a:lnTo>
                      <a:pt x="4843" y="8039"/>
                    </a:lnTo>
                    <a:lnTo>
                      <a:pt x="5041" y="7959"/>
                    </a:lnTo>
                    <a:lnTo>
                      <a:pt x="5220" y="7840"/>
                    </a:lnTo>
                    <a:lnTo>
                      <a:pt x="5379" y="7721"/>
                    </a:lnTo>
                    <a:lnTo>
                      <a:pt x="5537" y="7582"/>
                    </a:lnTo>
                    <a:lnTo>
                      <a:pt x="5657" y="7424"/>
                    </a:lnTo>
                    <a:lnTo>
                      <a:pt x="5776" y="7245"/>
                    </a:lnTo>
                    <a:lnTo>
                      <a:pt x="5875" y="7046"/>
                    </a:lnTo>
                    <a:lnTo>
                      <a:pt x="6014" y="6530"/>
                    </a:lnTo>
                    <a:lnTo>
                      <a:pt x="6133" y="5994"/>
                    </a:lnTo>
                    <a:lnTo>
                      <a:pt x="6232" y="5439"/>
                    </a:lnTo>
                    <a:lnTo>
                      <a:pt x="6331" y="4903"/>
                    </a:lnTo>
                    <a:lnTo>
                      <a:pt x="6411" y="4347"/>
                    </a:lnTo>
                    <a:lnTo>
                      <a:pt x="6470" y="3811"/>
                    </a:lnTo>
                    <a:lnTo>
                      <a:pt x="6570" y="2720"/>
                    </a:lnTo>
                    <a:lnTo>
                      <a:pt x="6570" y="2640"/>
                    </a:lnTo>
                    <a:lnTo>
                      <a:pt x="6550" y="2561"/>
                    </a:lnTo>
                    <a:lnTo>
                      <a:pt x="6530" y="2501"/>
                    </a:lnTo>
                    <a:lnTo>
                      <a:pt x="6490" y="2422"/>
                    </a:lnTo>
                    <a:lnTo>
                      <a:pt x="6570" y="2025"/>
                    </a:lnTo>
                    <a:lnTo>
                      <a:pt x="6609" y="1648"/>
                    </a:lnTo>
                    <a:lnTo>
                      <a:pt x="6629" y="1469"/>
                    </a:lnTo>
                    <a:lnTo>
                      <a:pt x="6629" y="1310"/>
                    </a:lnTo>
                    <a:lnTo>
                      <a:pt x="6609" y="1172"/>
                    </a:lnTo>
                    <a:lnTo>
                      <a:pt x="6570" y="1052"/>
                    </a:lnTo>
                    <a:lnTo>
                      <a:pt x="6629" y="953"/>
                    </a:lnTo>
                    <a:lnTo>
                      <a:pt x="6649" y="854"/>
                    </a:lnTo>
                    <a:lnTo>
                      <a:pt x="6629" y="735"/>
                    </a:lnTo>
                    <a:lnTo>
                      <a:pt x="6589" y="636"/>
                    </a:lnTo>
                    <a:lnTo>
                      <a:pt x="6530" y="576"/>
                    </a:lnTo>
                    <a:lnTo>
                      <a:pt x="6450" y="517"/>
                    </a:lnTo>
                    <a:lnTo>
                      <a:pt x="6371" y="477"/>
                    </a:lnTo>
                    <a:lnTo>
                      <a:pt x="6292" y="457"/>
                    </a:lnTo>
                    <a:lnTo>
                      <a:pt x="6133" y="437"/>
                    </a:lnTo>
                    <a:lnTo>
                      <a:pt x="5954" y="417"/>
                    </a:lnTo>
                    <a:lnTo>
                      <a:pt x="4744" y="298"/>
                    </a:lnTo>
                    <a:lnTo>
                      <a:pt x="3553" y="219"/>
                    </a:lnTo>
                    <a:lnTo>
                      <a:pt x="2342" y="159"/>
                    </a:lnTo>
                    <a:lnTo>
                      <a:pt x="1131" y="60"/>
                    </a:lnTo>
                    <a:lnTo>
                      <a:pt x="933" y="60"/>
                    </a:lnTo>
                    <a:lnTo>
                      <a:pt x="715" y="40"/>
                    </a:lnTo>
                    <a:lnTo>
                      <a:pt x="675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717;p54">
                <a:extLst>
                  <a:ext uri="{FF2B5EF4-FFF2-40B4-BE49-F238E27FC236}">
                    <a16:creationId xmlns:a16="http://schemas.microsoft.com/office/drawing/2014/main" xmlns="" id="{EA918D68-5194-4FD7-96F6-F658767E59BB}"/>
                  </a:ext>
                </a:extLst>
              </p:cNvPr>
              <p:cNvSpPr/>
              <p:nvPr/>
            </p:nvSpPr>
            <p:spPr>
              <a:xfrm>
                <a:off x="6755024" y="4239834"/>
                <a:ext cx="57532" cy="61053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1370" extrusionOk="0">
                    <a:moveTo>
                      <a:pt x="417" y="338"/>
                    </a:moveTo>
                    <a:lnTo>
                      <a:pt x="457" y="377"/>
                    </a:lnTo>
                    <a:lnTo>
                      <a:pt x="496" y="397"/>
                    </a:lnTo>
                    <a:lnTo>
                      <a:pt x="536" y="417"/>
                    </a:lnTo>
                    <a:lnTo>
                      <a:pt x="576" y="417"/>
                    </a:lnTo>
                    <a:lnTo>
                      <a:pt x="675" y="457"/>
                    </a:lnTo>
                    <a:lnTo>
                      <a:pt x="754" y="516"/>
                    </a:lnTo>
                    <a:lnTo>
                      <a:pt x="834" y="615"/>
                    </a:lnTo>
                    <a:lnTo>
                      <a:pt x="873" y="715"/>
                    </a:lnTo>
                    <a:lnTo>
                      <a:pt x="873" y="794"/>
                    </a:lnTo>
                    <a:lnTo>
                      <a:pt x="834" y="893"/>
                    </a:lnTo>
                    <a:lnTo>
                      <a:pt x="794" y="973"/>
                    </a:lnTo>
                    <a:lnTo>
                      <a:pt x="695" y="1032"/>
                    </a:lnTo>
                    <a:lnTo>
                      <a:pt x="595" y="1072"/>
                    </a:lnTo>
                    <a:lnTo>
                      <a:pt x="476" y="1092"/>
                    </a:lnTo>
                    <a:lnTo>
                      <a:pt x="298" y="1072"/>
                    </a:lnTo>
                    <a:lnTo>
                      <a:pt x="258" y="873"/>
                    </a:lnTo>
                    <a:lnTo>
                      <a:pt x="238" y="774"/>
                    </a:lnTo>
                    <a:lnTo>
                      <a:pt x="238" y="675"/>
                    </a:lnTo>
                    <a:lnTo>
                      <a:pt x="238" y="576"/>
                    </a:lnTo>
                    <a:lnTo>
                      <a:pt x="278" y="476"/>
                    </a:lnTo>
                    <a:lnTo>
                      <a:pt x="337" y="397"/>
                    </a:lnTo>
                    <a:lnTo>
                      <a:pt x="417" y="338"/>
                    </a:lnTo>
                    <a:close/>
                    <a:moveTo>
                      <a:pt x="476" y="0"/>
                    </a:moveTo>
                    <a:lnTo>
                      <a:pt x="417" y="20"/>
                    </a:lnTo>
                    <a:lnTo>
                      <a:pt x="318" y="80"/>
                    </a:lnTo>
                    <a:lnTo>
                      <a:pt x="199" y="179"/>
                    </a:lnTo>
                    <a:lnTo>
                      <a:pt x="99" y="298"/>
                    </a:lnTo>
                    <a:lnTo>
                      <a:pt x="40" y="437"/>
                    </a:lnTo>
                    <a:lnTo>
                      <a:pt x="0" y="576"/>
                    </a:lnTo>
                    <a:lnTo>
                      <a:pt x="0" y="675"/>
                    </a:lnTo>
                    <a:lnTo>
                      <a:pt x="0" y="854"/>
                    </a:lnTo>
                    <a:lnTo>
                      <a:pt x="20" y="1052"/>
                    </a:lnTo>
                    <a:lnTo>
                      <a:pt x="40" y="1131"/>
                    </a:lnTo>
                    <a:lnTo>
                      <a:pt x="79" y="1211"/>
                    </a:lnTo>
                    <a:lnTo>
                      <a:pt x="139" y="1270"/>
                    </a:lnTo>
                    <a:lnTo>
                      <a:pt x="218" y="1310"/>
                    </a:lnTo>
                    <a:lnTo>
                      <a:pt x="417" y="1330"/>
                    </a:lnTo>
                    <a:lnTo>
                      <a:pt x="595" y="1370"/>
                    </a:lnTo>
                    <a:lnTo>
                      <a:pt x="754" y="1370"/>
                    </a:lnTo>
                    <a:lnTo>
                      <a:pt x="913" y="1350"/>
                    </a:lnTo>
                    <a:lnTo>
                      <a:pt x="1032" y="1290"/>
                    </a:lnTo>
                    <a:lnTo>
                      <a:pt x="1131" y="1211"/>
                    </a:lnTo>
                    <a:lnTo>
                      <a:pt x="1191" y="1112"/>
                    </a:lnTo>
                    <a:lnTo>
                      <a:pt x="1250" y="1012"/>
                    </a:lnTo>
                    <a:lnTo>
                      <a:pt x="1290" y="893"/>
                    </a:lnTo>
                    <a:lnTo>
                      <a:pt x="1290" y="774"/>
                    </a:lnTo>
                    <a:lnTo>
                      <a:pt x="1290" y="635"/>
                    </a:lnTo>
                    <a:lnTo>
                      <a:pt x="1250" y="516"/>
                    </a:lnTo>
                    <a:lnTo>
                      <a:pt x="1211" y="397"/>
                    </a:lnTo>
                    <a:lnTo>
                      <a:pt x="1131" y="298"/>
                    </a:lnTo>
                    <a:lnTo>
                      <a:pt x="1032" y="199"/>
                    </a:lnTo>
                    <a:lnTo>
                      <a:pt x="913" y="139"/>
                    </a:lnTo>
                    <a:lnTo>
                      <a:pt x="794" y="99"/>
                    </a:lnTo>
                    <a:lnTo>
                      <a:pt x="635" y="99"/>
                    </a:lnTo>
                    <a:lnTo>
                      <a:pt x="576" y="40"/>
                    </a:lnTo>
                    <a:lnTo>
                      <a:pt x="536" y="2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718;p54">
                <a:extLst>
                  <a:ext uri="{FF2B5EF4-FFF2-40B4-BE49-F238E27FC236}">
                    <a16:creationId xmlns:a16="http://schemas.microsoft.com/office/drawing/2014/main" xmlns="" id="{7529E98F-BC30-48E9-A2FF-10AD12490AFA}"/>
                  </a:ext>
                </a:extLst>
              </p:cNvPr>
              <p:cNvSpPr/>
              <p:nvPr/>
            </p:nvSpPr>
            <p:spPr>
              <a:xfrm>
                <a:off x="7006172" y="3802018"/>
                <a:ext cx="83201" cy="90286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2026" extrusionOk="0">
                    <a:moveTo>
                      <a:pt x="953" y="457"/>
                    </a:moveTo>
                    <a:lnTo>
                      <a:pt x="1073" y="537"/>
                    </a:lnTo>
                    <a:lnTo>
                      <a:pt x="1192" y="616"/>
                    </a:lnTo>
                    <a:lnTo>
                      <a:pt x="1231" y="675"/>
                    </a:lnTo>
                    <a:lnTo>
                      <a:pt x="1271" y="735"/>
                    </a:lnTo>
                    <a:lnTo>
                      <a:pt x="1291" y="814"/>
                    </a:lnTo>
                    <a:lnTo>
                      <a:pt x="1291" y="894"/>
                    </a:lnTo>
                    <a:lnTo>
                      <a:pt x="1291" y="1092"/>
                    </a:lnTo>
                    <a:lnTo>
                      <a:pt x="1251" y="1191"/>
                    </a:lnTo>
                    <a:lnTo>
                      <a:pt x="1231" y="1291"/>
                    </a:lnTo>
                    <a:lnTo>
                      <a:pt x="1192" y="1390"/>
                    </a:lnTo>
                    <a:lnTo>
                      <a:pt x="1112" y="1469"/>
                    </a:lnTo>
                    <a:lnTo>
                      <a:pt x="1033" y="1529"/>
                    </a:lnTo>
                    <a:lnTo>
                      <a:pt x="953" y="1588"/>
                    </a:lnTo>
                    <a:lnTo>
                      <a:pt x="814" y="1549"/>
                    </a:lnTo>
                    <a:lnTo>
                      <a:pt x="715" y="1509"/>
                    </a:lnTo>
                    <a:lnTo>
                      <a:pt x="636" y="1469"/>
                    </a:lnTo>
                    <a:lnTo>
                      <a:pt x="556" y="1390"/>
                    </a:lnTo>
                    <a:lnTo>
                      <a:pt x="517" y="1330"/>
                    </a:lnTo>
                    <a:lnTo>
                      <a:pt x="477" y="1231"/>
                    </a:lnTo>
                    <a:lnTo>
                      <a:pt x="477" y="1152"/>
                    </a:lnTo>
                    <a:lnTo>
                      <a:pt x="477" y="1053"/>
                    </a:lnTo>
                    <a:lnTo>
                      <a:pt x="477" y="973"/>
                    </a:lnTo>
                    <a:lnTo>
                      <a:pt x="517" y="874"/>
                    </a:lnTo>
                    <a:lnTo>
                      <a:pt x="556" y="795"/>
                    </a:lnTo>
                    <a:lnTo>
                      <a:pt x="616" y="695"/>
                    </a:lnTo>
                    <a:lnTo>
                      <a:pt x="676" y="636"/>
                    </a:lnTo>
                    <a:lnTo>
                      <a:pt x="755" y="556"/>
                    </a:lnTo>
                    <a:lnTo>
                      <a:pt x="854" y="497"/>
                    </a:lnTo>
                    <a:lnTo>
                      <a:pt x="953" y="457"/>
                    </a:lnTo>
                    <a:close/>
                    <a:moveTo>
                      <a:pt x="1053" y="1"/>
                    </a:moveTo>
                    <a:lnTo>
                      <a:pt x="953" y="20"/>
                    </a:lnTo>
                    <a:lnTo>
                      <a:pt x="874" y="100"/>
                    </a:lnTo>
                    <a:lnTo>
                      <a:pt x="695" y="120"/>
                    </a:lnTo>
                    <a:lnTo>
                      <a:pt x="517" y="179"/>
                    </a:lnTo>
                    <a:lnTo>
                      <a:pt x="378" y="278"/>
                    </a:lnTo>
                    <a:lnTo>
                      <a:pt x="259" y="398"/>
                    </a:lnTo>
                    <a:lnTo>
                      <a:pt x="160" y="517"/>
                    </a:lnTo>
                    <a:lnTo>
                      <a:pt x="80" y="675"/>
                    </a:lnTo>
                    <a:lnTo>
                      <a:pt x="21" y="834"/>
                    </a:lnTo>
                    <a:lnTo>
                      <a:pt x="1" y="993"/>
                    </a:lnTo>
                    <a:lnTo>
                      <a:pt x="1" y="1152"/>
                    </a:lnTo>
                    <a:lnTo>
                      <a:pt x="21" y="1330"/>
                    </a:lnTo>
                    <a:lnTo>
                      <a:pt x="80" y="1489"/>
                    </a:lnTo>
                    <a:lnTo>
                      <a:pt x="140" y="1628"/>
                    </a:lnTo>
                    <a:lnTo>
                      <a:pt x="259" y="1747"/>
                    </a:lnTo>
                    <a:lnTo>
                      <a:pt x="378" y="1866"/>
                    </a:lnTo>
                    <a:lnTo>
                      <a:pt x="537" y="1946"/>
                    </a:lnTo>
                    <a:lnTo>
                      <a:pt x="735" y="2005"/>
                    </a:lnTo>
                    <a:lnTo>
                      <a:pt x="894" y="2025"/>
                    </a:lnTo>
                    <a:lnTo>
                      <a:pt x="1053" y="2025"/>
                    </a:lnTo>
                    <a:lnTo>
                      <a:pt x="1211" y="1985"/>
                    </a:lnTo>
                    <a:lnTo>
                      <a:pt x="1350" y="1926"/>
                    </a:lnTo>
                    <a:lnTo>
                      <a:pt x="1469" y="1827"/>
                    </a:lnTo>
                    <a:lnTo>
                      <a:pt x="1569" y="1708"/>
                    </a:lnTo>
                    <a:lnTo>
                      <a:pt x="1668" y="1588"/>
                    </a:lnTo>
                    <a:lnTo>
                      <a:pt x="1747" y="1449"/>
                    </a:lnTo>
                    <a:lnTo>
                      <a:pt x="1807" y="1291"/>
                    </a:lnTo>
                    <a:lnTo>
                      <a:pt x="1847" y="1132"/>
                    </a:lnTo>
                    <a:lnTo>
                      <a:pt x="1866" y="973"/>
                    </a:lnTo>
                    <a:lnTo>
                      <a:pt x="1866" y="814"/>
                    </a:lnTo>
                    <a:lnTo>
                      <a:pt x="1847" y="656"/>
                    </a:lnTo>
                    <a:lnTo>
                      <a:pt x="1787" y="497"/>
                    </a:lnTo>
                    <a:lnTo>
                      <a:pt x="1727" y="358"/>
                    </a:lnTo>
                    <a:lnTo>
                      <a:pt x="1628" y="239"/>
                    </a:lnTo>
                    <a:lnTo>
                      <a:pt x="1549" y="159"/>
                    </a:lnTo>
                    <a:lnTo>
                      <a:pt x="1450" y="100"/>
                    </a:lnTo>
                    <a:lnTo>
                      <a:pt x="1370" y="60"/>
                    </a:lnTo>
                    <a:lnTo>
                      <a:pt x="1251" y="20"/>
                    </a:lnTo>
                    <a:lnTo>
                      <a:pt x="1152" y="1"/>
                    </a:lnTo>
                    <a:close/>
                  </a:path>
                </a:pathLst>
              </a:custGeom>
              <a:solidFill>
                <a:srgbClr val="223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719;p54">
                <a:extLst>
                  <a:ext uri="{FF2B5EF4-FFF2-40B4-BE49-F238E27FC236}">
                    <a16:creationId xmlns:a16="http://schemas.microsoft.com/office/drawing/2014/main" xmlns="" id="{81EFD1E2-7369-4196-9B74-B4541BCFB9FD}"/>
                  </a:ext>
                </a:extLst>
              </p:cNvPr>
              <p:cNvSpPr/>
              <p:nvPr/>
            </p:nvSpPr>
            <p:spPr>
              <a:xfrm>
                <a:off x="6980550" y="4061142"/>
                <a:ext cx="66356" cy="7259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629" extrusionOk="0">
                    <a:moveTo>
                      <a:pt x="735" y="338"/>
                    </a:moveTo>
                    <a:lnTo>
                      <a:pt x="774" y="418"/>
                    </a:lnTo>
                    <a:lnTo>
                      <a:pt x="834" y="457"/>
                    </a:lnTo>
                    <a:lnTo>
                      <a:pt x="953" y="557"/>
                    </a:lnTo>
                    <a:lnTo>
                      <a:pt x="993" y="616"/>
                    </a:lnTo>
                    <a:lnTo>
                      <a:pt x="1032" y="676"/>
                    </a:lnTo>
                    <a:lnTo>
                      <a:pt x="1072" y="735"/>
                    </a:lnTo>
                    <a:lnTo>
                      <a:pt x="1052" y="815"/>
                    </a:lnTo>
                    <a:lnTo>
                      <a:pt x="973" y="954"/>
                    </a:lnTo>
                    <a:lnTo>
                      <a:pt x="873" y="1073"/>
                    </a:lnTo>
                    <a:lnTo>
                      <a:pt x="814" y="1132"/>
                    </a:lnTo>
                    <a:lnTo>
                      <a:pt x="735" y="1172"/>
                    </a:lnTo>
                    <a:lnTo>
                      <a:pt x="655" y="1212"/>
                    </a:lnTo>
                    <a:lnTo>
                      <a:pt x="576" y="1212"/>
                    </a:lnTo>
                    <a:lnTo>
                      <a:pt x="496" y="1112"/>
                    </a:lnTo>
                    <a:lnTo>
                      <a:pt x="457" y="1013"/>
                    </a:lnTo>
                    <a:lnTo>
                      <a:pt x="437" y="874"/>
                    </a:lnTo>
                    <a:lnTo>
                      <a:pt x="437" y="755"/>
                    </a:lnTo>
                    <a:lnTo>
                      <a:pt x="477" y="636"/>
                    </a:lnTo>
                    <a:lnTo>
                      <a:pt x="536" y="517"/>
                    </a:lnTo>
                    <a:lnTo>
                      <a:pt x="615" y="418"/>
                    </a:lnTo>
                    <a:lnTo>
                      <a:pt x="735" y="338"/>
                    </a:lnTo>
                    <a:close/>
                    <a:moveTo>
                      <a:pt x="576" y="1"/>
                    </a:moveTo>
                    <a:lnTo>
                      <a:pt x="437" y="41"/>
                    </a:lnTo>
                    <a:lnTo>
                      <a:pt x="338" y="120"/>
                    </a:lnTo>
                    <a:lnTo>
                      <a:pt x="238" y="219"/>
                    </a:lnTo>
                    <a:lnTo>
                      <a:pt x="159" y="338"/>
                    </a:lnTo>
                    <a:lnTo>
                      <a:pt x="99" y="477"/>
                    </a:lnTo>
                    <a:lnTo>
                      <a:pt x="40" y="616"/>
                    </a:lnTo>
                    <a:lnTo>
                      <a:pt x="20" y="775"/>
                    </a:lnTo>
                    <a:lnTo>
                      <a:pt x="0" y="934"/>
                    </a:lnTo>
                    <a:lnTo>
                      <a:pt x="20" y="1073"/>
                    </a:lnTo>
                    <a:lnTo>
                      <a:pt x="60" y="1212"/>
                    </a:lnTo>
                    <a:lnTo>
                      <a:pt x="119" y="1351"/>
                    </a:lnTo>
                    <a:lnTo>
                      <a:pt x="199" y="1470"/>
                    </a:lnTo>
                    <a:lnTo>
                      <a:pt x="318" y="1549"/>
                    </a:lnTo>
                    <a:lnTo>
                      <a:pt x="437" y="1628"/>
                    </a:lnTo>
                    <a:lnTo>
                      <a:pt x="615" y="1628"/>
                    </a:lnTo>
                    <a:lnTo>
                      <a:pt x="774" y="1589"/>
                    </a:lnTo>
                    <a:lnTo>
                      <a:pt x="933" y="1529"/>
                    </a:lnTo>
                    <a:lnTo>
                      <a:pt x="1072" y="1430"/>
                    </a:lnTo>
                    <a:lnTo>
                      <a:pt x="1191" y="1331"/>
                    </a:lnTo>
                    <a:lnTo>
                      <a:pt x="1290" y="1192"/>
                    </a:lnTo>
                    <a:lnTo>
                      <a:pt x="1389" y="1033"/>
                    </a:lnTo>
                    <a:lnTo>
                      <a:pt x="1449" y="874"/>
                    </a:lnTo>
                    <a:lnTo>
                      <a:pt x="1489" y="715"/>
                    </a:lnTo>
                    <a:lnTo>
                      <a:pt x="1489" y="577"/>
                    </a:lnTo>
                    <a:lnTo>
                      <a:pt x="1469" y="418"/>
                    </a:lnTo>
                    <a:lnTo>
                      <a:pt x="1429" y="299"/>
                    </a:lnTo>
                    <a:lnTo>
                      <a:pt x="1350" y="180"/>
                    </a:lnTo>
                    <a:lnTo>
                      <a:pt x="1211" y="100"/>
                    </a:lnTo>
                    <a:lnTo>
                      <a:pt x="1052" y="41"/>
                    </a:lnTo>
                    <a:lnTo>
                      <a:pt x="854" y="21"/>
                    </a:lnTo>
                    <a:lnTo>
                      <a:pt x="715" y="1"/>
                    </a:lnTo>
                    <a:close/>
                  </a:path>
                </a:pathLst>
              </a:custGeom>
              <a:solidFill>
                <a:srgbClr val="223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720;p54">
                <a:extLst>
                  <a:ext uri="{FF2B5EF4-FFF2-40B4-BE49-F238E27FC236}">
                    <a16:creationId xmlns:a16="http://schemas.microsoft.com/office/drawing/2014/main" xmlns="" id="{08419F13-E012-42EE-928A-E1B31F44CB9B}"/>
                  </a:ext>
                </a:extLst>
              </p:cNvPr>
              <p:cNvSpPr/>
              <p:nvPr/>
            </p:nvSpPr>
            <p:spPr>
              <a:xfrm>
                <a:off x="6939865" y="4496284"/>
                <a:ext cx="67247" cy="79680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1788" extrusionOk="0">
                    <a:moveTo>
                      <a:pt x="854" y="418"/>
                    </a:moveTo>
                    <a:lnTo>
                      <a:pt x="953" y="636"/>
                    </a:lnTo>
                    <a:lnTo>
                      <a:pt x="973" y="735"/>
                    </a:lnTo>
                    <a:lnTo>
                      <a:pt x="993" y="854"/>
                    </a:lnTo>
                    <a:lnTo>
                      <a:pt x="993" y="973"/>
                    </a:lnTo>
                    <a:lnTo>
                      <a:pt x="973" y="1093"/>
                    </a:lnTo>
                    <a:lnTo>
                      <a:pt x="933" y="1192"/>
                    </a:lnTo>
                    <a:lnTo>
                      <a:pt x="854" y="1291"/>
                    </a:lnTo>
                    <a:lnTo>
                      <a:pt x="814" y="1331"/>
                    </a:lnTo>
                    <a:lnTo>
                      <a:pt x="774" y="1351"/>
                    </a:lnTo>
                    <a:lnTo>
                      <a:pt x="695" y="1311"/>
                    </a:lnTo>
                    <a:lnTo>
                      <a:pt x="615" y="1271"/>
                    </a:lnTo>
                    <a:lnTo>
                      <a:pt x="576" y="1212"/>
                    </a:lnTo>
                    <a:lnTo>
                      <a:pt x="536" y="1152"/>
                    </a:lnTo>
                    <a:lnTo>
                      <a:pt x="516" y="1093"/>
                    </a:lnTo>
                    <a:lnTo>
                      <a:pt x="496" y="1033"/>
                    </a:lnTo>
                    <a:lnTo>
                      <a:pt x="496" y="894"/>
                    </a:lnTo>
                    <a:lnTo>
                      <a:pt x="556" y="755"/>
                    </a:lnTo>
                    <a:lnTo>
                      <a:pt x="615" y="616"/>
                    </a:lnTo>
                    <a:lnTo>
                      <a:pt x="735" y="497"/>
                    </a:lnTo>
                    <a:lnTo>
                      <a:pt x="854" y="418"/>
                    </a:lnTo>
                    <a:close/>
                    <a:moveTo>
                      <a:pt x="953" y="1"/>
                    </a:moveTo>
                    <a:lnTo>
                      <a:pt x="873" y="41"/>
                    </a:lnTo>
                    <a:lnTo>
                      <a:pt x="794" y="21"/>
                    </a:lnTo>
                    <a:lnTo>
                      <a:pt x="695" y="21"/>
                    </a:lnTo>
                    <a:lnTo>
                      <a:pt x="615" y="41"/>
                    </a:lnTo>
                    <a:lnTo>
                      <a:pt x="536" y="60"/>
                    </a:lnTo>
                    <a:lnTo>
                      <a:pt x="397" y="140"/>
                    </a:lnTo>
                    <a:lnTo>
                      <a:pt x="278" y="259"/>
                    </a:lnTo>
                    <a:lnTo>
                      <a:pt x="159" y="418"/>
                    </a:lnTo>
                    <a:lnTo>
                      <a:pt x="80" y="576"/>
                    </a:lnTo>
                    <a:lnTo>
                      <a:pt x="40" y="755"/>
                    </a:lnTo>
                    <a:lnTo>
                      <a:pt x="0" y="914"/>
                    </a:lnTo>
                    <a:lnTo>
                      <a:pt x="0" y="1073"/>
                    </a:lnTo>
                    <a:lnTo>
                      <a:pt x="40" y="1231"/>
                    </a:lnTo>
                    <a:lnTo>
                      <a:pt x="99" y="1370"/>
                    </a:lnTo>
                    <a:lnTo>
                      <a:pt x="199" y="1489"/>
                    </a:lnTo>
                    <a:lnTo>
                      <a:pt x="318" y="1609"/>
                    </a:lnTo>
                    <a:lnTo>
                      <a:pt x="437" y="1688"/>
                    </a:lnTo>
                    <a:lnTo>
                      <a:pt x="596" y="1747"/>
                    </a:lnTo>
                    <a:lnTo>
                      <a:pt x="735" y="1787"/>
                    </a:lnTo>
                    <a:lnTo>
                      <a:pt x="854" y="1767"/>
                    </a:lnTo>
                    <a:lnTo>
                      <a:pt x="973" y="1728"/>
                    </a:lnTo>
                    <a:lnTo>
                      <a:pt x="1072" y="1688"/>
                    </a:lnTo>
                    <a:lnTo>
                      <a:pt x="1151" y="1609"/>
                    </a:lnTo>
                    <a:lnTo>
                      <a:pt x="1231" y="1529"/>
                    </a:lnTo>
                    <a:lnTo>
                      <a:pt x="1310" y="1450"/>
                    </a:lnTo>
                    <a:lnTo>
                      <a:pt x="1370" y="1351"/>
                    </a:lnTo>
                    <a:lnTo>
                      <a:pt x="1429" y="1231"/>
                    </a:lnTo>
                    <a:lnTo>
                      <a:pt x="1469" y="1132"/>
                    </a:lnTo>
                    <a:lnTo>
                      <a:pt x="1489" y="1013"/>
                    </a:lnTo>
                    <a:lnTo>
                      <a:pt x="1509" y="894"/>
                    </a:lnTo>
                    <a:lnTo>
                      <a:pt x="1509" y="775"/>
                    </a:lnTo>
                    <a:lnTo>
                      <a:pt x="1509" y="656"/>
                    </a:lnTo>
                    <a:lnTo>
                      <a:pt x="1489" y="537"/>
                    </a:lnTo>
                    <a:lnTo>
                      <a:pt x="1449" y="438"/>
                    </a:lnTo>
                    <a:lnTo>
                      <a:pt x="1409" y="338"/>
                    </a:lnTo>
                    <a:lnTo>
                      <a:pt x="1310" y="199"/>
                    </a:lnTo>
                    <a:lnTo>
                      <a:pt x="1171" y="60"/>
                    </a:lnTo>
                    <a:lnTo>
                      <a:pt x="1112" y="21"/>
                    </a:lnTo>
                    <a:lnTo>
                      <a:pt x="1032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721;p54">
                <a:extLst>
                  <a:ext uri="{FF2B5EF4-FFF2-40B4-BE49-F238E27FC236}">
                    <a16:creationId xmlns:a16="http://schemas.microsoft.com/office/drawing/2014/main" xmlns="" id="{8EF41387-4183-43C2-9350-72CA83B29D4D}"/>
                  </a:ext>
                </a:extLst>
              </p:cNvPr>
              <p:cNvSpPr/>
              <p:nvPr/>
            </p:nvSpPr>
            <p:spPr>
              <a:xfrm>
                <a:off x="6953100" y="4831520"/>
                <a:ext cx="69921" cy="81418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827" extrusionOk="0">
                    <a:moveTo>
                      <a:pt x="735" y="516"/>
                    </a:moveTo>
                    <a:lnTo>
                      <a:pt x="815" y="615"/>
                    </a:lnTo>
                    <a:lnTo>
                      <a:pt x="914" y="715"/>
                    </a:lnTo>
                    <a:lnTo>
                      <a:pt x="993" y="814"/>
                    </a:lnTo>
                    <a:lnTo>
                      <a:pt x="1013" y="873"/>
                    </a:lnTo>
                    <a:lnTo>
                      <a:pt x="1013" y="933"/>
                    </a:lnTo>
                    <a:lnTo>
                      <a:pt x="1013" y="1032"/>
                    </a:lnTo>
                    <a:lnTo>
                      <a:pt x="993" y="1112"/>
                    </a:lnTo>
                    <a:lnTo>
                      <a:pt x="954" y="1211"/>
                    </a:lnTo>
                    <a:lnTo>
                      <a:pt x="894" y="1270"/>
                    </a:lnTo>
                    <a:lnTo>
                      <a:pt x="815" y="1330"/>
                    </a:lnTo>
                    <a:lnTo>
                      <a:pt x="735" y="1370"/>
                    </a:lnTo>
                    <a:lnTo>
                      <a:pt x="656" y="1389"/>
                    </a:lnTo>
                    <a:lnTo>
                      <a:pt x="557" y="1389"/>
                    </a:lnTo>
                    <a:lnTo>
                      <a:pt x="497" y="1350"/>
                    </a:lnTo>
                    <a:lnTo>
                      <a:pt x="457" y="1270"/>
                    </a:lnTo>
                    <a:lnTo>
                      <a:pt x="457" y="1191"/>
                    </a:lnTo>
                    <a:lnTo>
                      <a:pt x="457" y="1092"/>
                    </a:lnTo>
                    <a:lnTo>
                      <a:pt x="497" y="913"/>
                    </a:lnTo>
                    <a:lnTo>
                      <a:pt x="537" y="734"/>
                    </a:lnTo>
                    <a:lnTo>
                      <a:pt x="576" y="695"/>
                    </a:lnTo>
                    <a:lnTo>
                      <a:pt x="636" y="576"/>
                    </a:lnTo>
                    <a:lnTo>
                      <a:pt x="735" y="516"/>
                    </a:lnTo>
                    <a:close/>
                    <a:moveTo>
                      <a:pt x="497" y="0"/>
                    </a:moveTo>
                    <a:lnTo>
                      <a:pt x="398" y="60"/>
                    </a:lnTo>
                    <a:lnTo>
                      <a:pt x="299" y="159"/>
                    </a:lnTo>
                    <a:lnTo>
                      <a:pt x="199" y="298"/>
                    </a:lnTo>
                    <a:lnTo>
                      <a:pt x="120" y="457"/>
                    </a:lnTo>
                    <a:lnTo>
                      <a:pt x="60" y="635"/>
                    </a:lnTo>
                    <a:lnTo>
                      <a:pt x="21" y="814"/>
                    </a:lnTo>
                    <a:lnTo>
                      <a:pt x="1" y="992"/>
                    </a:lnTo>
                    <a:lnTo>
                      <a:pt x="1" y="1191"/>
                    </a:lnTo>
                    <a:lnTo>
                      <a:pt x="21" y="1350"/>
                    </a:lnTo>
                    <a:lnTo>
                      <a:pt x="80" y="1509"/>
                    </a:lnTo>
                    <a:lnTo>
                      <a:pt x="160" y="1647"/>
                    </a:lnTo>
                    <a:lnTo>
                      <a:pt x="259" y="1747"/>
                    </a:lnTo>
                    <a:lnTo>
                      <a:pt x="318" y="1786"/>
                    </a:lnTo>
                    <a:lnTo>
                      <a:pt x="398" y="1806"/>
                    </a:lnTo>
                    <a:lnTo>
                      <a:pt x="576" y="1826"/>
                    </a:lnTo>
                    <a:lnTo>
                      <a:pt x="775" y="1826"/>
                    </a:lnTo>
                    <a:lnTo>
                      <a:pt x="954" y="1767"/>
                    </a:lnTo>
                    <a:lnTo>
                      <a:pt x="1112" y="1687"/>
                    </a:lnTo>
                    <a:lnTo>
                      <a:pt x="1251" y="1568"/>
                    </a:lnTo>
                    <a:lnTo>
                      <a:pt x="1390" y="1429"/>
                    </a:lnTo>
                    <a:lnTo>
                      <a:pt x="1489" y="1270"/>
                    </a:lnTo>
                    <a:lnTo>
                      <a:pt x="1549" y="1112"/>
                    </a:lnTo>
                    <a:lnTo>
                      <a:pt x="1569" y="933"/>
                    </a:lnTo>
                    <a:lnTo>
                      <a:pt x="1569" y="754"/>
                    </a:lnTo>
                    <a:lnTo>
                      <a:pt x="1529" y="576"/>
                    </a:lnTo>
                    <a:lnTo>
                      <a:pt x="1450" y="417"/>
                    </a:lnTo>
                    <a:lnTo>
                      <a:pt x="1351" y="258"/>
                    </a:lnTo>
                    <a:lnTo>
                      <a:pt x="1291" y="199"/>
                    </a:lnTo>
                    <a:lnTo>
                      <a:pt x="1231" y="159"/>
                    </a:lnTo>
                    <a:lnTo>
                      <a:pt x="1152" y="119"/>
                    </a:lnTo>
                    <a:lnTo>
                      <a:pt x="1073" y="119"/>
                    </a:lnTo>
                    <a:lnTo>
                      <a:pt x="993" y="99"/>
                    </a:lnTo>
                    <a:lnTo>
                      <a:pt x="894" y="119"/>
                    </a:lnTo>
                    <a:lnTo>
                      <a:pt x="834" y="60"/>
                    </a:lnTo>
                    <a:lnTo>
                      <a:pt x="755" y="20"/>
                    </a:lnTo>
                    <a:lnTo>
                      <a:pt x="696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722;p54">
                <a:extLst>
                  <a:ext uri="{FF2B5EF4-FFF2-40B4-BE49-F238E27FC236}">
                    <a16:creationId xmlns:a16="http://schemas.microsoft.com/office/drawing/2014/main" xmlns="" id="{FEE1CA96-8DB7-4F94-B0B3-CA0AFA9092DC}"/>
                  </a:ext>
                </a:extLst>
              </p:cNvPr>
              <p:cNvSpPr/>
              <p:nvPr/>
            </p:nvSpPr>
            <p:spPr>
              <a:xfrm>
                <a:off x="7177779" y="3413755"/>
                <a:ext cx="337883" cy="246839"/>
              </a:xfrm>
              <a:custGeom>
                <a:avLst/>
                <a:gdLst/>
                <a:ahLst/>
                <a:cxnLst/>
                <a:rect l="l" t="t" r="r" b="b"/>
                <a:pathLst>
                  <a:path w="7582" h="5539" extrusionOk="0">
                    <a:moveTo>
                      <a:pt x="5260" y="1"/>
                    </a:moveTo>
                    <a:lnTo>
                      <a:pt x="4704" y="20"/>
                    </a:lnTo>
                    <a:lnTo>
                      <a:pt x="4168" y="40"/>
                    </a:lnTo>
                    <a:lnTo>
                      <a:pt x="3652" y="80"/>
                    </a:lnTo>
                    <a:lnTo>
                      <a:pt x="3136" y="139"/>
                    </a:lnTo>
                    <a:lnTo>
                      <a:pt x="2620" y="219"/>
                    </a:lnTo>
                    <a:lnTo>
                      <a:pt x="2144" y="298"/>
                    </a:lnTo>
                    <a:lnTo>
                      <a:pt x="1509" y="417"/>
                    </a:lnTo>
                    <a:lnTo>
                      <a:pt x="1211" y="477"/>
                    </a:lnTo>
                    <a:lnTo>
                      <a:pt x="893" y="536"/>
                    </a:lnTo>
                    <a:lnTo>
                      <a:pt x="715" y="775"/>
                    </a:lnTo>
                    <a:lnTo>
                      <a:pt x="516" y="1013"/>
                    </a:lnTo>
                    <a:lnTo>
                      <a:pt x="338" y="1271"/>
                    </a:lnTo>
                    <a:lnTo>
                      <a:pt x="278" y="1390"/>
                    </a:lnTo>
                    <a:lnTo>
                      <a:pt x="218" y="1529"/>
                    </a:lnTo>
                    <a:lnTo>
                      <a:pt x="139" y="1727"/>
                    </a:lnTo>
                    <a:lnTo>
                      <a:pt x="99" y="1926"/>
                    </a:lnTo>
                    <a:lnTo>
                      <a:pt x="60" y="2124"/>
                    </a:lnTo>
                    <a:lnTo>
                      <a:pt x="20" y="2323"/>
                    </a:lnTo>
                    <a:lnTo>
                      <a:pt x="20" y="2521"/>
                    </a:lnTo>
                    <a:lnTo>
                      <a:pt x="0" y="2720"/>
                    </a:lnTo>
                    <a:lnTo>
                      <a:pt x="40" y="3117"/>
                    </a:lnTo>
                    <a:lnTo>
                      <a:pt x="99" y="3514"/>
                    </a:lnTo>
                    <a:lnTo>
                      <a:pt x="199" y="3911"/>
                    </a:lnTo>
                    <a:lnTo>
                      <a:pt x="338" y="4288"/>
                    </a:lnTo>
                    <a:lnTo>
                      <a:pt x="496" y="4645"/>
                    </a:lnTo>
                    <a:lnTo>
                      <a:pt x="596" y="4863"/>
                    </a:lnTo>
                    <a:lnTo>
                      <a:pt x="715" y="5082"/>
                    </a:lnTo>
                    <a:lnTo>
                      <a:pt x="814" y="5300"/>
                    </a:lnTo>
                    <a:lnTo>
                      <a:pt x="834" y="5419"/>
                    </a:lnTo>
                    <a:lnTo>
                      <a:pt x="854" y="5538"/>
                    </a:lnTo>
                    <a:lnTo>
                      <a:pt x="1151" y="5419"/>
                    </a:lnTo>
                    <a:lnTo>
                      <a:pt x="1469" y="5300"/>
                    </a:lnTo>
                    <a:lnTo>
                      <a:pt x="1767" y="5161"/>
                    </a:lnTo>
                    <a:lnTo>
                      <a:pt x="2064" y="5022"/>
                    </a:lnTo>
                    <a:lnTo>
                      <a:pt x="2640" y="4704"/>
                    </a:lnTo>
                    <a:lnTo>
                      <a:pt x="3215" y="4367"/>
                    </a:lnTo>
                    <a:lnTo>
                      <a:pt x="4307" y="3692"/>
                    </a:lnTo>
                    <a:lnTo>
                      <a:pt x="4843" y="3355"/>
                    </a:lnTo>
                    <a:lnTo>
                      <a:pt x="5379" y="2998"/>
                    </a:lnTo>
                    <a:lnTo>
                      <a:pt x="5895" y="2620"/>
                    </a:lnTo>
                    <a:lnTo>
                      <a:pt x="6411" y="2243"/>
                    </a:lnTo>
                    <a:lnTo>
                      <a:pt x="6907" y="1846"/>
                    </a:lnTo>
                    <a:lnTo>
                      <a:pt x="7383" y="1449"/>
                    </a:lnTo>
                    <a:lnTo>
                      <a:pt x="7582" y="1271"/>
                    </a:lnTo>
                    <a:lnTo>
                      <a:pt x="7522" y="1052"/>
                    </a:lnTo>
                    <a:lnTo>
                      <a:pt x="7463" y="834"/>
                    </a:lnTo>
                    <a:lnTo>
                      <a:pt x="7423" y="715"/>
                    </a:lnTo>
                    <a:lnTo>
                      <a:pt x="7304" y="417"/>
                    </a:lnTo>
                    <a:lnTo>
                      <a:pt x="7145" y="139"/>
                    </a:lnTo>
                    <a:lnTo>
                      <a:pt x="6907" y="100"/>
                    </a:lnTo>
                    <a:lnTo>
                      <a:pt x="6669" y="80"/>
                    </a:lnTo>
                    <a:lnTo>
                      <a:pt x="6510" y="60"/>
                    </a:lnTo>
                    <a:lnTo>
                      <a:pt x="6351" y="40"/>
                    </a:lnTo>
                    <a:lnTo>
                      <a:pt x="5796" y="20"/>
                    </a:lnTo>
                    <a:lnTo>
                      <a:pt x="5260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723;p54">
                <a:extLst>
                  <a:ext uri="{FF2B5EF4-FFF2-40B4-BE49-F238E27FC236}">
                    <a16:creationId xmlns:a16="http://schemas.microsoft.com/office/drawing/2014/main" xmlns="" id="{9DC7A3E7-0861-4576-85B0-95584FA2CF64}"/>
                  </a:ext>
                </a:extLst>
              </p:cNvPr>
              <p:cNvSpPr/>
              <p:nvPr/>
            </p:nvSpPr>
            <p:spPr>
              <a:xfrm>
                <a:off x="7537746" y="3427925"/>
                <a:ext cx="179592" cy="222017"/>
              </a:xfrm>
              <a:custGeom>
                <a:avLst/>
                <a:gdLst/>
                <a:ahLst/>
                <a:cxnLst/>
                <a:rect l="l" t="t" r="r" b="b"/>
                <a:pathLst>
                  <a:path w="4030" h="4982" extrusionOk="0">
                    <a:moveTo>
                      <a:pt x="0" y="0"/>
                    </a:moveTo>
                    <a:lnTo>
                      <a:pt x="60" y="99"/>
                    </a:lnTo>
                    <a:lnTo>
                      <a:pt x="119" y="199"/>
                    </a:lnTo>
                    <a:lnTo>
                      <a:pt x="159" y="278"/>
                    </a:lnTo>
                    <a:lnTo>
                      <a:pt x="199" y="397"/>
                    </a:lnTo>
                    <a:lnTo>
                      <a:pt x="278" y="615"/>
                    </a:lnTo>
                    <a:lnTo>
                      <a:pt x="337" y="834"/>
                    </a:lnTo>
                    <a:lnTo>
                      <a:pt x="377" y="1072"/>
                    </a:lnTo>
                    <a:lnTo>
                      <a:pt x="397" y="1151"/>
                    </a:lnTo>
                    <a:lnTo>
                      <a:pt x="417" y="1310"/>
                    </a:lnTo>
                    <a:lnTo>
                      <a:pt x="437" y="1429"/>
                    </a:lnTo>
                    <a:lnTo>
                      <a:pt x="437" y="1528"/>
                    </a:lnTo>
                    <a:lnTo>
                      <a:pt x="437" y="1608"/>
                    </a:lnTo>
                    <a:lnTo>
                      <a:pt x="437" y="1647"/>
                    </a:lnTo>
                    <a:lnTo>
                      <a:pt x="834" y="1806"/>
                    </a:lnTo>
                    <a:lnTo>
                      <a:pt x="1191" y="1965"/>
                    </a:lnTo>
                    <a:lnTo>
                      <a:pt x="1528" y="2164"/>
                    </a:lnTo>
                    <a:lnTo>
                      <a:pt x="1846" y="2362"/>
                    </a:lnTo>
                    <a:lnTo>
                      <a:pt x="2124" y="2560"/>
                    </a:lnTo>
                    <a:lnTo>
                      <a:pt x="2402" y="2779"/>
                    </a:lnTo>
                    <a:lnTo>
                      <a:pt x="2640" y="2997"/>
                    </a:lnTo>
                    <a:lnTo>
                      <a:pt x="2858" y="3215"/>
                    </a:lnTo>
                    <a:lnTo>
                      <a:pt x="3076" y="3454"/>
                    </a:lnTo>
                    <a:lnTo>
                      <a:pt x="3255" y="3672"/>
                    </a:lnTo>
                    <a:lnTo>
                      <a:pt x="3414" y="3910"/>
                    </a:lnTo>
                    <a:lnTo>
                      <a:pt x="3573" y="4128"/>
                    </a:lnTo>
                    <a:lnTo>
                      <a:pt x="3811" y="4565"/>
                    </a:lnTo>
                    <a:lnTo>
                      <a:pt x="4009" y="4982"/>
                    </a:lnTo>
                    <a:lnTo>
                      <a:pt x="4029" y="4724"/>
                    </a:lnTo>
                    <a:lnTo>
                      <a:pt x="4029" y="4466"/>
                    </a:lnTo>
                    <a:lnTo>
                      <a:pt x="4029" y="4228"/>
                    </a:lnTo>
                    <a:lnTo>
                      <a:pt x="4009" y="3989"/>
                    </a:lnTo>
                    <a:lnTo>
                      <a:pt x="4009" y="3970"/>
                    </a:lnTo>
                    <a:lnTo>
                      <a:pt x="3989" y="3771"/>
                    </a:lnTo>
                    <a:lnTo>
                      <a:pt x="3989" y="3731"/>
                    </a:lnTo>
                    <a:lnTo>
                      <a:pt x="3950" y="3553"/>
                    </a:lnTo>
                    <a:lnTo>
                      <a:pt x="3910" y="3354"/>
                    </a:lnTo>
                    <a:lnTo>
                      <a:pt x="3910" y="3295"/>
                    </a:lnTo>
                    <a:lnTo>
                      <a:pt x="3870" y="3156"/>
                    </a:lnTo>
                    <a:lnTo>
                      <a:pt x="3791" y="2918"/>
                    </a:lnTo>
                    <a:lnTo>
                      <a:pt x="3712" y="2739"/>
                    </a:lnTo>
                    <a:lnTo>
                      <a:pt x="3652" y="2580"/>
                    </a:lnTo>
                    <a:lnTo>
                      <a:pt x="3632" y="2541"/>
                    </a:lnTo>
                    <a:lnTo>
                      <a:pt x="3553" y="2382"/>
                    </a:lnTo>
                    <a:lnTo>
                      <a:pt x="3454" y="2183"/>
                    </a:lnTo>
                    <a:lnTo>
                      <a:pt x="3334" y="2005"/>
                    </a:lnTo>
                    <a:lnTo>
                      <a:pt x="3235" y="1886"/>
                    </a:lnTo>
                    <a:lnTo>
                      <a:pt x="3116" y="1727"/>
                    </a:lnTo>
                    <a:lnTo>
                      <a:pt x="2997" y="1588"/>
                    </a:lnTo>
                    <a:lnTo>
                      <a:pt x="2858" y="1449"/>
                    </a:lnTo>
                    <a:lnTo>
                      <a:pt x="2719" y="1310"/>
                    </a:lnTo>
                    <a:lnTo>
                      <a:pt x="2600" y="1211"/>
                    </a:lnTo>
                    <a:lnTo>
                      <a:pt x="2461" y="1092"/>
                    </a:lnTo>
                    <a:lnTo>
                      <a:pt x="2322" y="992"/>
                    </a:lnTo>
                    <a:lnTo>
                      <a:pt x="2223" y="913"/>
                    </a:lnTo>
                    <a:lnTo>
                      <a:pt x="2104" y="834"/>
                    </a:lnTo>
                    <a:lnTo>
                      <a:pt x="1786" y="655"/>
                    </a:lnTo>
                    <a:lnTo>
                      <a:pt x="1628" y="556"/>
                    </a:lnTo>
                    <a:lnTo>
                      <a:pt x="1508" y="516"/>
                    </a:lnTo>
                    <a:lnTo>
                      <a:pt x="1310" y="417"/>
                    </a:lnTo>
                    <a:lnTo>
                      <a:pt x="1092" y="338"/>
                    </a:lnTo>
                    <a:lnTo>
                      <a:pt x="953" y="278"/>
                    </a:lnTo>
                    <a:lnTo>
                      <a:pt x="496" y="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724;p54">
                <a:extLst>
                  <a:ext uri="{FF2B5EF4-FFF2-40B4-BE49-F238E27FC236}">
                    <a16:creationId xmlns:a16="http://schemas.microsoft.com/office/drawing/2014/main" xmlns="" id="{ACBE437B-B967-40DD-9F2E-F214CBFCA749}"/>
                  </a:ext>
                </a:extLst>
              </p:cNvPr>
              <p:cNvSpPr/>
              <p:nvPr/>
            </p:nvSpPr>
            <p:spPr>
              <a:xfrm>
                <a:off x="7751775" y="3559693"/>
                <a:ext cx="326386" cy="26007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5836" extrusionOk="0">
                    <a:moveTo>
                      <a:pt x="60" y="0"/>
                    </a:moveTo>
                    <a:lnTo>
                      <a:pt x="80" y="159"/>
                    </a:lnTo>
                    <a:lnTo>
                      <a:pt x="119" y="298"/>
                    </a:lnTo>
                    <a:lnTo>
                      <a:pt x="159" y="695"/>
                    </a:lnTo>
                    <a:lnTo>
                      <a:pt x="179" y="814"/>
                    </a:lnTo>
                    <a:lnTo>
                      <a:pt x="199" y="1390"/>
                    </a:lnTo>
                    <a:lnTo>
                      <a:pt x="179" y="2005"/>
                    </a:lnTo>
                    <a:lnTo>
                      <a:pt x="119" y="2660"/>
                    </a:lnTo>
                    <a:lnTo>
                      <a:pt x="0" y="3355"/>
                    </a:lnTo>
                    <a:lnTo>
                      <a:pt x="576" y="3573"/>
                    </a:lnTo>
                    <a:lnTo>
                      <a:pt x="1489" y="3950"/>
                    </a:lnTo>
                    <a:lnTo>
                      <a:pt x="2759" y="4545"/>
                    </a:lnTo>
                    <a:lnTo>
                      <a:pt x="4505" y="5399"/>
                    </a:lnTo>
                    <a:lnTo>
                      <a:pt x="4664" y="5498"/>
                    </a:lnTo>
                    <a:lnTo>
                      <a:pt x="4823" y="5597"/>
                    </a:lnTo>
                    <a:lnTo>
                      <a:pt x="4982" y="5716"/>
                    </a:lnTo>
                    <a:lnTo>
                      <a:pt x="5141" y="5836"/>
                    </a:lnTo>
                    <a:lnTo>
                      <a:pt x="5319" y="5657"/>
                    </a:lnTo>
                    <a:lnTo>
                      <a:pt x="5518" y="5498"/>
                    </a:lnTo>
                    <a:lnTo>
                      <a:pt x="5716" y="5339"/>
                    </a:lnTo>
                    <a:lnTo>
                      <a:pt x="5915" y="5200"/>
                    </a:lnTo>
                    <a:lnTo>
                      <a:pt x="6054" y="5101"/>
                    </a:lnTo>
                    <a:lnTo>
                      <a:pt x="6173" y="5042"/>
                    </a:lnTo>
                    <a:lnTo>
                      <a:pt x="6232" y="5002"/>
                    </a:lnTo>
                    <a:lnTo>
                      <a:pt x="6331" y="4942"/>
                    </a:lnTo>
                    <a:lnTo>
                      <a:pt x="6470" y="4883"/>
                    </a:lnTo>
                    <a:lnTo>
                      <a:pt x="6589" y="4843"/>
                    </a:lnTo>
                    <a:lnTo>
                      <a:pt x="6728" y="4784"/>
                    </a:lnTo>
                    <a:lnTo>
                      <a:pt x="6828" y="4744"/>
                    </a:lnTo>
                    <a:lnTo>
                      <a:pt x="6986" y="4704"/>
                    </a:lnTo>
                    <a:lnTo>
                      <a:pt x="7284" y="4645"/>
                    </a:lnTo>
                    <a:lnTo>
                      <a:pt x="7324" y="4645"/>
                    </a:lnTo>
                    <a:lnTo>
                      <a:pt x="6947" y="4327"/>
                    </a:lnTo>
                    <a:lnTo>
                      <a:pt x="6768" y="4208"/>
                    </a:lnTo>
                    <a:lnTo>
                      <a:pt x="6470" y="3990"/>
                    </a:lnTo>
                    <a:lnTo>
                      <a:pt x="6272" y="3851"/>
                    </a:lnTo>
                    <a:lnTo>
                      <a:pt x="6193" y="3791"/>
                    </a:lnTo>
                    <a:lnTo>
                      <a:pt x="5875" y="3613"/>
                    </a:lnTo>
                    <a:lnTo>
                      <a:pt x="5796" y="3553"/>
                    </a:lnTo>
                    <a:lnTo>
                      <a:pt x="5637" y="3454"/>
                    </a:lnTo>
                    <a:lnTo>
                      <a:pt x="5339" y="3295"/>
                    </a:lnTo>
                    <a:lnTo>
                      <a:pt x="5121" y="3176"/>
                    </a:lnTo>
                    <a:lnTo>
                      <a:pt x="4605" y="2958"/>
                    </a:lnTo>
                    <a:lnTo>
                      <a:pt x="4148" y="2779"/>
                    </a:lnTo>
                    <a:lnTo>
                      <a:pt x="3870" y="2680"/>
                    </a:lnTo>
                    <a:lnTo>
                      <a:pt x="3692" y="2620"/>
                    </a:lnTo>
                    <a:lnTo>
                      <a:pt x="3672" y="2620"/>
                    </a:lnTo>
                    <a:lnTo>
                      <a:pt x="3553" y="2581"/>
                    </a:lnTo>
                    <a:lnTo>
                      <a:pt x="3196" y="2501"/>
                    </a:lnTo>
                    <a:lnTo>
                      <a:pt x="2858" y="2422"/>
                    </a:lnTo>
                    <a:lnTo>
                      <a:pt x="2640" y="2402"/>
                    </a:lnTo>
                    <a:lnTo>
                      <a:pt x="2362" y="2382"/>
                    </a:lnTo>
                    <a:lnTo>
                      <a:pt x="2263" y="2402"/>
                    </a:lnTo>
                    <a:lnTo>
                      <a:pt x="2104" y="2402"/>
                    </a:lnTo>
                    <a:lnTo>
                      <a:pt x="2025" y="2382"/>
                    </a:lnTo>
                    <a:lnTo>
                      <a:pt x="1985" y="2362"/>
                    </a:lnTo>
                    <a:lnTo>
                      <a:pt x="1846" y="2283"/>
                    </a:lnTo>
                    <a:lnTo>
                      <a:pt x="1727" y="2164"/>
                    </a:lnTo>
                    <a:lnTo>
                      <a:pt x="1687" y="2104"/>
                    </a:lnTo>
                    <a:lnTo>
                      <a:pt x="1647" y="2065"/>
                    </a:lnTo>
                    <a:lnTo>
                      <a:pt x="1608" y="1985"/>
                    </a:lnTo>
                    <a:lnTo>
                      <a:pt x="1548" y="1906"/>
                    </a:lnTo>
                    <a:lnTo>
                      <a:pt x="1509" y="1846"/>
                    </a:lnTo>
                    <a:lnTo>
                      <a:pt x="1429" y="1707"/>
                    </a:lnTo>
                    <a:lnTo>
                      <a:pt x="1429" y="1687"/>
                    </a:lnTo>
                    <a:lnTo>
                      <a:pt x="1270" y="1469"/>
                    </a:lnTo>
                    <a:lnTo>
                      <a:pt x="1191" y="1350"/>
                    </a:lnTo>
                    <a:lnTo>
                      <a:pt x="1052" y="1132"/>
                    </a:lnTo>
                    <a:lnTo>
                      <a:pt x="933" y="953"/>
                    </a:lnTo>
                    <a:lnTo>
                      <a:pt x="834" y="814"/>
                    </a:lnTo>
                    <a:lnTo>
                      <a:pt x="655" y="576"/>
                    </a:lnTo>
                    <a:lnTo>
                      <a:pt x="476" y="338"/>
                    </a:lnTo>
                    <a:lnTo>
                      <a:pt x="377" y="258"/>
                    </a:lnTo>
                    <a:lnTo>
                      <a:pt x="278" y="159"/>
                    </a:lnTo>
                    <a:lnTo>
                      <a:pt x="159" y="8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725;p54">
                <a:extLst>
                  <a:ext uri="{FF2B5EF4-FFF2-40B4-BE49-F238E27FC236}">
                    <a16:creationId xmlns:a16="http://schemas.microsoft.com/office/drawing/2014/main" xmlns="" id="{6BFAFC4B-9B58-456F-BEB2-F08D05AAE5CA}"/>
                  </a:ext>
                </a:extLst>
              </p:cNvPr>
              <p:cNvSpPr/>
              <p:nvPr/>
            </p:nvSpPr>
            <p:spPr>
              <a:xfrm>
                <a:off x="7960501" y="3786110"/>
                <a:ext cx="332580" cy="1369226"/>
              </a:xfrm>
              <a:custGeom>
                <a:avLst/>
                <a:gdLst/>
                <a:ahLst/>
                <a:cxnLst/>
                <a:rect l="l" t="t" r="r" b="b"/>
                <a:pathLst>
                  <a:path w="7463" h="30725" extrusionOk="0">
                    <a:moveTo>
                      <a:pt x="2878" y="0"/>
                    </a:moveTo>
                    <a:lnTo>
                      <a:pt x="2580" y="40"/>
                    </a:lnTo>
                    <a:lnTo>
                      <a:pt x="2283" y="100"/>
                    </a:lnTo>
                    <a:lnTo>
                      <a:pt x="1985" y="199"/>
                    </a:lnTo>
                    <a:lnTo>
                      <a:pt x="1707" y="318"/>
                    </a:lnTo>
                    <a:lnTo>
                      <a:pt x="1449" y="457"/>
                    </a:lnTo>
                    <a:lnTo>
                      <a:pt x="1191" y="616"/>
                    </a:lnTo>
                    <a:lnTo>
                      <a:pt x="933" y="794"/>
                    </a:lnTo>
                    <a:lnTo>
                      <a:pt x="695" y="993"/>
                    </a:lnTo>
                    <a:lnTo>
                      <a:pt x="854" y="1171"/>
                    </a:lnTo>
                    <a:lnTo>
                      <a:pt x="1012" y="1370"/>
                    </a:lnTo>
                    <a:lnTo>
                      <a:pt x="1310" y="1787"/>
                    </a:lnTo>
                    <a:lnTo>
                      <a:pt x="1588" y="2263"/>
                    </a:lnTo>
                    <a:lnTo>
                      <a:pt x="1846" y="2779"/>
                    </a:lnTo>
                    <a:lnTo>
                      <a:pt x="2104" y="3335"/>
                    </a:lnTo>
                    <a:lnTo>
                      <a:pt x="2322" y="3930"/>
                    </a:lnTo>
                    <a:lnTo>
                      <a:pt x="2541" y="4565"/>
                    </a:lnTo>
                    <a:lnTo>
                      <a:pt x="2739" y="5240"/>
                    </a:lnTo>
                    <a:lnTo>
                      <a:pt x="2938" y="5935"/>
                    </a:lnTo>
                    <a:lnTo>
                      <a:pt x="3116" y="6649"/>
                    </a:lnTo>
                    <a:lnTo>
                      <a:pt x="3275" y="7403"/>
                    </a:lnTo>
                    <a:lnTo>
                      <a:pt x="3414" y="8158"/>
                    </a:lnTo>
                    <a:lnTo>
                      <a:pt x="3553" y="8952"/>
                    </a:lnTo>
                    <a:lnTo>
                      <a:pt x="3672" y="9726"/>
                    </a:lnTo>
                    <a:lnTo>
                      <a:pt x="3771" y="10539"/>
                    </a:lnTo>
                    <a:lnTo>
                      <a:pt x="3870" y="11333"/>
                    </a:lnTo>
                    <a:lnTo>
                      <a:pt x="4009" y="12941"/>
                    </a:lnTo>
                    <a:lnTo>
                      <a:pt x="4128" y="14549"/>
                    </a:lnTo>
                    <a:lnTo>
                      <a:pt x="4188" y="16077"/>
                    </a:lnTo>
                    <a:lnTo>
                      <a:pt x="4208" y="17546"/>
                    </a:lnTo>
                    <a:lnTo>
                      <a:pt x="4208" y="18915"/>
                    </a:lnTo>
                    <a:lnTo>
                      <a:pt x="4148" y="20146"/>
                    </a:lnTo>
                    <a:lnTo>
                      <a:pt x="4089" y="21217"/>
                    </a:lnTo>
                    <a:lnTo>
                      <a:pt x="4029" y="21694"/>
                    </a:lnTo>
                    <a:lnTo>
                      <a:pt x="3970" y="22110"/>
                    </a:lnTo>
                    <a:lnTo>
                      <a:pt x="3870" y="22706"/>
                    </a:lnTo>
                    <a:lnTo>
                      <a:pt x="3731" y="23281"/>
                    </a:lnTo>
                    <a:lnTo>
                      <a:pt x="3593" y="23817"/>
                    </a:lnTo>
                    <a:lnTo>
                      <a:pt x="3414" y="24333"/>
                    </a:lnTo>
                    <a:lnTo>
                      <a:pt x="3215" y="24810"/>
                    </a:lnTo>
                    <a:lnTo>
                      <a:pt x="2997" y="25266"/>
                    </a:lnTo>
                    <a:lnTo>
                      <a:pt x="2759" y="25683"/>
                    </a:lnTo>
                    <a:lnTo>
                      <a:pt x="2501" y="26080"/>
                    </a:lnTo>
                    <a:lnTo>
                      <a:pt x="2243" y="26437"/>
                    </a:lnTo>
                    <a:lnTo>
                      <a:pt x="1945" y="26775"/>
                    </a:lnTo>
                    <a:lnTo>
                      <a:pt x="1647" y="27053"/>
                    </a:lnTo>
                    <a:lnTo>
                      <a:pt x="1330" y="27311"/>
                    </a:lnTo>
                    <a:lnTo>
                      <a:pt x="1012" y="27529"/>
                    </a:lnTo>
                    <a:lnTo>
                      <a:pt x="695" y="27707"/>
                    </a:lnTo>
                    <a:lnTo>
                      <a:pt x="338" y="27846"/>
                    </a:lnTo>
                    <a:lnTo>
                      <a:pt x="0" y="27946"/>
                    </a:lnTo>
                    <a:lnTo>
                      <a:pt x="238" y="28402"/>
                    </a:lnTo>
                    <a:lnTo>
                      <a:pt x="516" y="28839"/>
                    </a:lnTo>
                    <a:lnTo>
                      <a:pt x="814" y="29256"/>
                    </a:lnTo>
                    <a:lnTo>
                      <a:pt x="1151" y="29633"/>
                    </a:lnTo>
                    <a:lnTo>
                      <a:pt x="1330" y="29811"/>
                    </a:lnTo>
                    <a:lnTo>
                      <a:pt x="1509" y="29970"/>
                    </a:lnTo>
                    <a:lnTo>
                      <a:pt x="1707" y="30129"/>
                    </a:lnTo>
                    <a:lnTo>
                      <a:pt x="1905" y="30268"/>
                    </a:lnTo>
                    <a:lnTo>
                      <a:pt x="2124" y="30407"/>
                    </a:lnTo>
                    <a:lnTo>
                      <a:pt x="2342" y="30526"/>
                    </a:lnTo>
                    <a:lnTo>
                      <a:pt x="2580" y="30625"/>
                    </a:lnTo>
                    <a:lnTo>
                      <a:pt x="2838" y="30724"/>
                    </a:lnTo>
                    <a:lnTo>
                      <a:pt x="2977" y="30566"/>
                    </a:lnTo>
                    <a:lnTo>
                      <a:pt x="3334" y="30169"/>
                    </a:lnTo>
                    <a:lnTo>
                      <a:pt x="3672" y="29732"/>
                    </a:lnTo>
                    <a:lnTo>
                      <a:pt x="4009" y="29295"/>
                    </a:lnTo>
                    <a:lnTo>
                      <a:pt x="4307" y="28839"/>
                    </a:lnTo>
                    <a:lnTo>
                      <a:pt x="4605" y="28382"/>
                    </a:lnTo>
                    <a:lnTo>
                      <a:pt x="4883" y="27906"/>
                    </a:lnTo>
                    <a:lnTo>
                      <a:pt x="5141" y="27430"/>
                    </a:lnTo>
                    <a:lnTo>
                      <a:pt x="5399" y="26933"/>
                    </a:lnTo>
                    <a:lnTo>
                      <a:pt x="5637" y="26437"/>
                    </a:lnTo>
                    <a:lnTo>
                      <a:pt x="5855" y="25941"/>
                    </a:lnTo>
                    <a:lnTo>
                      <a:pt x="6054" y="25425"/>
                    </a:lnTo>
                    <a:lnTo>
                      <a:pt x="6252" y="24929"/>
                    </a:lnTo>
                    <a:lnTo>
                      <a:pt x="6629" y="23897"/>
                    </a:lnTo>
                    <a:lnTo>
                      <a:pt x="6967" y="22865"/>
                    </a:lnTo>
                    <a:lnTo>
                      <a:pt x="7125" y="22091"/>
                    </a:lnTo>
                    <a:lnTo>
                      <a:pt x="7244" y="21317"/>
                    </a:lnTo>
                    <a:lnTo>
                      <a:pt x="7344" y="20523"/>
                    </a:lnTo>
                    <a:lnTo>
                      <a:pt x="7403" y="19749"/>
                    </a:lnTo>
                    <a:lnTo>
                      <a:pt x="7443" y="18955"/>
                    </a:lnTo>
                    <a:lnTo>
                      <a:pt x="7463" y="18161"/>
                    </a:lnTo>
                    <a:lnTo>
                      <a:pt x="7443" y="17367"/>
                    </a:lnTo>
                    <a:lnTo>
                      <a:pt x="7423" y="16573"/>
                    </a:lnTo>
                    <a:lnTo>
                      <a:pt x="7364" y="15799"/>
                    </a:lnTo>
                    <a:lnTo>
                      <a:pt x="7304" y="15005"/>
                    </a:lnTo>
                    <a:lnTo>
                      <a:pt x="7145" y="13417"/>
                    </a:lnTo>
                    <a:lnTo>
                      <a:pt x="6967" y="11849"/>
                    </a:lnTo>
                    <a:lnTo>
                      <a:pt x="6768" y="10301"/>
                    </a:lnTo>
                    <a:lnTo>
                      <a:pt x="6709" y="9845"/>
                    </a:lnTo>
                    <a:lnTo>
                      <a:pt x="6609" y="9388"/>
                    </a:lnTo>
                    <a:lnTo>
                      <a:pt x="6411" y="8475"/>
                    </a:lnTo>
                    <a:lnTo>
                      <a:pt x="6193" y="7582"/>
                    </a:lnTo>
                    <a:lnTo>
                      <a:pt x="5974" y="6669"/>
                    </a:lnTo>
                    <a:lnTo>
                      <a:pt x="5776" y="5399"/>
                    </a:lnTo>
                    <a:lnTo>
                      <a:pt x="5657" y="4764"/>
                    </a:lnTo>
                    <a:lnTo>
                      <a:pt x="5518" y="4129"/>
                    </a:lnTo>
                    <a:lnTo>
                      <a:pt x="5359" y="3513"/>
                    </a:lnTo>
                    <a:lnTo>
                      <a:pt x="5160" y="2898"/>
                    </a:lnTo>
                    <a:lnTo>
                      <a:pt x="5041" y="2600"/>
                    </a:lnTo>
                    <a:lnTo>
                      <a:pt x="4922" y="2303"/>
                    </a:lnTo>
                    <a:lnTo>
                      <a:pt x="4764" y="2025"/>
                    </a:lnTo>
                    <a:lnTo>
                      <a:pt x="4605" y="1747"/>
                    </a:lnTo>
                    <a:lnTo>
                      <a:pt x="4287" y="1290"/>
                    </a:lnTo>
                    <a:lnTo>
                      <a:pt x="3930" y="854"/>
                    </a:lnTo>
                    <a:lnTo>
                      <a:pt x="3533" y="417"/>
                    </a:lnTo>
                    <a:lnTo>
                      <a:pt x="3116" y="0"/>
                    </a:lnTo>
                    <a:lnTo>
                      <a:pt x="3017" y="20"/>
                    </a:lnTo>
                    <a:lnTo>
                      <a:pt x="2878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726;p54">
                <a:extLst>
                  <a:ext uri="{FF2B5EF4-FFF2-40B4-BE49-F238E27FC236}">
                    <a16:creationId xmlns:a16="http://schemas.microsoft.com/office/drawing/2014/main" xmlns="" id="{CD90AAAE-DA90-4B12-A590-E00BF936B276}"/>
                  </a:ext>
                </a:extLst>
              </p:cNvPr>
              <p:cNvSpPr/>
              <p:nvPr/>
            </p:nvSpPr>
            <p:spPr>
              <a:xfrm>
                <a:off x="5703417" y="3664947"/>
                <a:ext cx="1001262" cy="477636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10718" extrusionOk="0">
                    <a:moveTo>
                      <a:pt x="10480" y="0"/>
                    </a:moveTo>
                    <a:lnTo>
                      <a:pt x="10341" y="20"/>
                    </a:lnTo>
                    <a:lnTo>
                      <a:pt x="10182" y="60"/>
                    </a:lnTo>
                    <a:lnTo>
                      <a:pt x="9904" y="179"/>
                    </a:lnTo>
                    <a:lnTo>
                      <a:pt x="9329" y="496"/>
                    </a:lnTo>
                    <a:lnTo>
                      <a:pt x="9031" y="616"/>
                    </a:lnTo>
                    <a:lnTo>
                      <a:pt x="8892" y="655"/>
                    </a:lnTo>
                    <a:lnTo>
                      <a:pt x="8753" y="675"/>
                    </a:lnTo>
                    <a:lnTo>
                      <a:pt x="8614" y="695"/>
                    </a:lnTo>
                    <a:lnTo>
                      <a:pt x="8455" y="695"/>
                    </a:lnTo>
                    <a:lnTo>
                      <a:pt x="7999" y="953"/>
                    </a:lnTo>
                    <a:lnTo>
                      <a:pt x="7523" y="1231"/>
                    </a:lnTo>
                    <a:lnTo>
                      <a:pt x="6907" y="1628"/>
                    </a:lnTo>
                    <a:lnTo>
                      <a:pt x="6292" y="2045"/>
                    </a:lnTo>
                    <a:lnTo>
                      <a:pt x="5796" y="2441"/>
                    </a:lnTo>
                    <a:lnTo>
                      <a:pt x="5300" y="2838"/>
                    </a:lnTo>
                    <a:lnTo>
                      <a:pt x="4823" y="3255"/>
                    </a:lnTo>
                    <a:lnTo>
                      <a:pt x="4347" y="3692"/>
                    </a:lnTo>
                    <a:lnTo>
                      <a:pt x="3891" y="4148"/>
                    </a:lnTo>
                    <a:lnTo>
                      <a:pt x="3454" y="4605"/>
                    </a:lnTo>
                    <a:lnTo>
                      <a:pt x="3037" y="5081"/>
                    </a:lnTo>
                    <a:lnTo>
                      <a:pt x="2640" y="5558"/>
                    </a:lnTo>
                    <a:lnTo>
                      <a:pt x="2243" y="6074"/>
                    </a:lnTo>
                    <a:lnTo>
                      <a:pt x="1866" y="6590"/>
                    </a:lnTo>
                    <a:lnTo>
                      <a:pt x="1509" y="7106"/>
                    </a:lnTo>
                    <a:lnTo>
                      <a:pt x="1171" y="7642"/>
                    </a:lnTo>
                    <a:lnTo>
                      <a:pt x="854" y="8197"/>
                    </a:lnTo>
                    <a:lnTo>
                      <a:pt x="556" y="8753"/>
                    </a:lnTo>
                    <a:lnTo>
                      <a:pt x="258" y="9309"/>
                    </a:lnTo>
                    <a:lnTo>
                      <a:pt x="0" y="9884"/>
                    </a:lnTo>
                    <a:lnTo>
                      <a:pt x="80" y="9884"/>
                    </a:lnTo>
                    <a:lnTo>
                      <a:pt x="179" y="9924"/>
                    </a:lnTo>
                    <a:lnTo>
                      <a:pt x="477" y="10003"/>
                    </a:lnTo>
                    <a:lnTo>
                      <a:pt x="794" y="10063"/>
                    </a:lnTo>
                    <a:lnTo>
                      <a:pt x="1429" y="10142"/>
                    </a:lnTo>
                    <a:lnTo>
                      <a:pt x="2065" y="10202"/>
                    </a:lnTo>
                    <a:lnTo>
                      <a:pt x="2700" y="10261"/>
                    </a:lnTo>
                    <a:lnTo>
                      <a:pt x="2978" y="10361"/>
                    </a:lnTo>
                    <a:lnTo>
                      <a:pt x="3255" y="10420"/>
                    </a:lnTo>
                    <a:lnTo>
                      <a:pt x="3811" y="10539"/>
                    </a:lnTo>
                    <a:lnTo>
                      <a:pt x="4367" y="10599"/>
                    </a:lnTo>
                    <a:lnTo>
                      <a:pt x="4923" y="10639"/>
                    </a:lnTo>
                    <a:lnTo>
                      <a:pt x="5498" y="10658"/>
                    </a:lnTo>
                    <a:lnTo>
                      <a:pt x="6074" y="10658"/>
                    </a:lnTo>
                    <a:lnTo>
                      <a:pt x="7205" y="10639"/>
                    </a:lnTo>
                    <a:lnTo>
                      <a:pt x="8813" y="10559"/>
                    </a:lnTo>
                    <a:lnTo>
                      <a:pt x="10440" y="10440"/>
                    </a:lnTo>
                    <a:lnTo>
                      <a:pt x="13695" y="10182"/>
                    </a:lnTo>
                    <a:lnTo>
                      <a:pt x="15303" y="10043"/>
                    </a:lnTo>
                    <a:lnTo>
                      <a:pt x="16930" y="9944"/>
                    </a:lnTo>
                    <a:lnTo>
                      <a:pt x="18558" y="9845"/>
                    </a:lnTo>
                    <a:lnTo>
                      <a:pt x="20185" y="9785"/>
                    </a:lnTo>
                    <a:lnTo>
                      <a:pt x="20384" y="9785"/>
                    </a:lnTo>
                    <a:lnTo>
                      <a:pt x="20582" y="9765"/>
                    </a:lnTo>
                    <a:lnTo>
                      <a:pt x="20820" y="9745"/>
                    </a:lnTo>
                    <a:lnTo>
                      <a:pt x="21039" y="9726"/>
                    </a:lnTo>
                    <a:lnTo>
                      <a:pt x="21237" y="9745"/>
                    </a:lnTo>
                    <a:lnTo>
                      <a:pt x="21336" y="9785"/>
                    </a:lnTo>
                    <a:lnTo>
                      <a:pt x="21416" y="9825"/>
                    </a:lnTo>
                    <a:lnTo>
                      <a:pt x="21495" y="9884"/>
                    </a:lnTo>
                    <a:lnTo>
                      <a:pt x="21555" y="9944"/>
                    </a:lnTo>
                    <a:lnTo>
                      <a:pt x="21614" y="10043"/>
                    </a:lnTo>
                    <a:lnTo>
                      <a:pt x="21654" y="10162"/>
                    </a:lnTo>
                    <a:lnTo>
                      <a:pt x="21654" y="10281"/>
                    </a:lnTo>
                    <a:lnTo>
                      <a:pt x="21634" y="10381"/>
                    </a:lnTo>
                    <a:lnTo>
                      <a:pt x="21575" y="10460"/>
                    </a:lnTo>
                    <a:lnTo>
                      <a:pt x="21515" y="10539"/>
                    </a:lnTo>
                    <a:lnTo>
                      <a:pt x="21535" y="10718"/>
                    </a:lnTo>
                    <a:lnTo>
                      <a:pt x="21833" y="10103"/>
                    </a:lnTo>
                    <a:lnTo>
                      <a:pt x="22051" y="9646"/>
                    </a:lnTo>
                    <a:lnTo>
                      <a:pt x="22230" y="9170"/>
                    </a:lnTo>
                    <a:lnTo>
                      <a:pt x="22309" y="8951"/>
                    </a:lnTo>
                    <a:lnTo>
                      <a:pt x="22369" y="8693"/>
                    </a:lnTo>
                    <a:lnTo>
                      <a:pt x="22428" y="8455"/>
                    </a:lnTo>
                    <a:lnTo>
                      <a:pt x="22448" y="8217"/>
                    </a:lnTo>
                    <a:lnTo>
                      <a:pt x="22468" y="7959"/>
                    </a:lnTo>
                    <a:lnTo>
                      <a:pt x="22468" y="7721"/>
                    </a:lnTo>
                    <a:lnTo>
                      <a:pt x="22428" y="7463"/>
                    </a:lnTo>
                    <a:lnTo>
                      <a:pt x="22369" y="7225"/>
                    </a:lnTo>
                    <a:lnTo>
                      <a:pt x="22289" y="6987"/>
                    </a:lnTo>
                    <a:lnTo>
                      <a:pt x="22170" y="6768"/>
                    </a:lnTo>
                    <a:lnTo>
                      <a:pt x="22051" y="6550"/>
                    </a:lnTo>
                    <a:lnTo>
                      <a:pt x="21872" y="6371"/>
                    </a:lnTo>
                    <a:lnTo>
                      <a:pt x="21733" y="6232"/>
                    </a:lnTo>
                    <a:lnTo>
                      <a:pt x="21575" y="6113"/>
                    </a:lnTo>
                    <a:lnTo>
                      <a:pt x="21396" y="6014"/>
                    </a:lnTo>
                    <a:lnTo>
                      <a:pt x="21217" y="5935"/>
                    </a:lnTo>
                    <a:lnTo>
                      <a:pt x="21019" y="5855"/>
                    </a:lnTo>
                    <a:lnTo>
                      <a:pt x="20840" y="5796"/>
                    </a:lnTo>
                    <a:lnTo>
                      <a:pt x="20443" y="5716"/>
                    </a:lnTo>
                    <a:lnTo>
                      <a:pt x="19987" y="5637"/>
                    </a:lnTo>
                    <a:lnTo>
                      <a:pt x="19530" y="5577"/>
                    </a:lnTo>
                    <a:lnTo>
                      <a:pt x="19054" y="5558"/>
                    </a:lnTo>
                    <a:lnTo>
                      <a:pt x="18598" y="5538"/>
                    </a:lnTo>
                    <a:lnTo>
                      <a:pt x="17665" y="5498"/>
                    </a:lnTo>
                    <a:lnTo>
                      <a:pt x="17208" y="5458"/>
                    </a:lnTo>
                    <a:lnTo>
                      <a:pt x="16732" y="5399"/>
                    </a:lnTo>
                    <a:lnTo>
                      <a:pt x="16275" y="5319"/>
                    </a:lnTo>
                    <a:lnTo>
                      <a:pt x="15819" y="5200"/>
                    </a:lnTo>
                    <a:lnTo>
                      <a:pt x="15382" y="5042"/>
                    </a:lnTo>
                    <a:lnTo>
                      <a:pt x="15164" y="4962"/>
                    </a:lnTo>
                    <a:lnTo>
                      <a:pt x="14946" y="4843"/>
                    </a:lnTo>
                    <a:lnTo>
                      <a:pt x="14747" y="4744"/>
                    </a:lnTo>
                    <a:lnTo>
                      <a:pt x="14568" y="4605"/>
                    </a:lnTo>
                    <a:lnTo>
                      <a:pt x="14370" y="4466"/>
                    </a:lnTo>
                    <a:lnTo>
                      <a:pt x="14211" y="4327"/>
                    </a:lnTo>
                    <a:lnTo>
                      <a:pt x="14052" y="4148"/>
                    </a:lnTo>
                    <a:lnTo>
                      <a:pt x="13894" y="3990"/>
                    </a:lnTo>
                    <a:lnTo>
                      <a:pt x="13775" y="3791"/>
                    </a:lnTo>
                    <a:lnTo>
                      <a:pt x="13656" y="3593"/>
                    </a:lnTo>
                    <a:lnTo>
                      <a:pt x="13517" y="3295"/>
                    </a:lnTo>
                    <a:lnTo>
                      <a:pt x="13417" y="2958"/>
                    </a:lnTo>
                    <a:lnTo>
                      <a:pt x="13358" y="2640"/>
                    </a:lnTo>
                    <a:lnTo>
                      <a:pt x="13338" y="2283"/>
                    </a:lnTo>
                    <a:lnTo>
                      <a:pt x="13318" y="1945"/>
                    </a:lnTo>
                    <a:lnTo>
                      <a:pt x="13338" y="1608"/>
                    </a:lnTo>
                    <a:lnTo>
                      <a:pt x="13378" y="1270"/>
                    </a:lnTo>
                    <a:lnTo>
                      <a:pt x="13417" y="913"/>
                    </a:lnTo>
                    <a:lnTo>
                      <a:pt x="13477" y="516"/>
                    </a:lnTo>
                    <a:lnTo>
                      <a:pt x="13556" y="99"/>
                    </a:lnTo>
                    <a:lnTo>
                      <a:pt x="11770" y="397"/>
                    </a:lnTo>
                    <a:lnTo>
                      <a:pt x="11472" y="397"/>
                    </a:lnTo>
                    <a:lnTo>
                      <a:pt x="11373" y="377"/>
                    </a:lnTo>
                    <a:lnTo>
                      <a:pt x="11274" y="358"/>
                    </a:lnTo>
                    <a:lnTo>
                      <a:pt x="11194" y="318"/>
                    </a:lnTo>
                    <a:lnTo>
                      <a:pt x="11115" y="258"/>
                    </a:lnTo>
                    <a:lnTo>
                      <a:pt x="11036" y="179"/>
                    </a:lnTo>
                    <a:lnTo>
                      <a:pt x="10897" y="80"/>
                    </a:lnTo>
                    <a:lnTo>
                      <a:pt x="10758" y="20"/>
                    </a:lnTo>
                    <a:lnTo>
                      <a:pt x="10619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727;p54">
                <a:extLst>
                  <a:ext uri="{FF2B5EF4-FFF2-40B4-BE49-F238E27FC236}">
                    <a16:creationId xmlns:a16="http://schemas.microsoft.com/office/drawing/2014/main" xmlns="" id="{326C3EF8-AA77-4B5E-8B09-44FD1B34F1E7}"/>
                  </a:ext>
                </a:extLst>
              </p:cNvPr>
              <p:cNvSpPr/>
              <p:nvPr/>
            </p:nvSpPr>
            <p:spPr>
              <a:xfrm>
                <a:off x="6764738" y="1942070"/>
                <a:ext cx="39840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35" extrusionOk="0">
                    <a:moveTo>
                      <a:pt x="397" y="0"/>
                    </a:moveTo>
                    <a:lnTo>
                      <a:pt x="298" y="20"/>
                    </a:lnTo>
                    <a:lnTo>
                      <a:pt x="199" y="60"/>
                    </a:lnTo>
                    <a:lnTo>
                      <a:pt x="119" y="119"/>
                    </a:lnTo>
                    <a:lnTo>
                      <a:pt x="60" y="219"/>
                    </a:lnTo>
                    <a:lnTo>
                      <a:pt x="20" y="338"/>
                    </a:lnTo>
                    <a:lnTo>
                      <a:pt x="0" y="457"/>
                    </a:lnTo>
                    <a:lnTo>
                      <a:pt x="20" y="576"/>
                    </a:lnTo>
                    <a:lnTo>
                      <a:pt x="40" y="616"/>
                    </a:lnTo>
                    <a:lnTo>
                      <a:pt x="80" y="675"/>
                    </a:lnTo>
                    <a:lnTo>
                      <a:pt x="159" y="695"/>
                    </a:lnTo>
                    <a:lnTo>
                      <a:pt x="239" y="715"/>
                    </a:lnTo>
                    <a:lnTo>
                      <a:pt x="417" y="735"/>
                    </a:lnTo>
                    <a:lnTo>
                      <a:pt x="556" y="695"/>
                    </a:lnTo>
                    <a:lnTo>
                      <a:pt x="715" y="635"/>
                    </a:lnTo>
                    <a:lnTo>
                      <a:pt x="774" y="576"/>
                    </a:lnTo>
                    <a:lnTo>
                      <a:pt x="834" y="516"/>
                    </a:lnTo>
                    <a:lnTo>
                      <a:pt x="874" y="457"/>
                    </a:lnTo>
                    <a:lnTo>
                      <a:pt x="894" y="377"/>
                    </a:lnTo>
                    <a:lnTo>
                      <a:pt x="814" y="278"/>
                    </a:lnTo>
                    <a:lnTo>
                      <a:pt x="774" y="179"/>
                    </a:lnTo>
                    <a:lnTo>
                      <a:pt x="695" y="100"/>
                    </a:lnTo>
                    <a:lnTo>
                      <a:pt x="596" y="60"/>
                    </a:lnTo>
                    <a:lnTo>
                      <a:pt x="497" y="20"/>
                    </a:lnTo>
                    <a:lnTo>
                      <a:pt x="397" y="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28;p54">
                <a:extLst>
                  <a:ext uri="{FF2B5EF4-FFF2-40B4-BE49-F238E27FC236}">
                    <a16:creationId xmlns:a16="http://schemas.microsoft.com/office/drawing/2014/main" xmlns="" id="{3ED645AB-2B83-48F2-A77D-A0445239C45B}"/>
                  </a:ext>
                </a:extLst>
              </p:cNvPr>
              <p:cNvSpPr/>
              <p:nvPr/>
            </p:nvSpPr>
            <p:spPr>
              <a:xfrm>
                <a:off x="6289802" y="2149905"/>
                <a:ext cx="127408" cy="351163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7880" extrusionOk="0">
                    <a:moveTo>
                      <a:pt x="1112" y="5637"/>
                    </a:moveTo>
                    <a:lnTo>
                      <a:pt x="1191" y="5657"/>
                    </a:lnTo>
                    <a:lnTo>
                      <a:pt x="1271" y="5677"/>
                    </a:lnTo>
                    <a:lnTo>
                      <a:pt x="1330" y="5736"/>
                    </a:lnTo>
                    <a:lnTo>
                      <a:pt x="1469" y="5736"/>
                    </a:lnTo>
                    <a:lnTo>
                      <a:pt x="1588" y="5776"/>
                    </a:lnTo>
                    <a:lnTo>
                      <a:pt x="1668" y="5855"/>
                    </a:lnTo>
                    <a:lnTo>
                      <a:pt x="1727" y="5935"/>
                    </a:lnTo>
                    <a:lnTo>
                      <a:pt x="1767" y="6054"/>
                    </a:lnTo>
                    <a:lnTo>
                      <a:pt x="1787" y="6173"/>
                    </a:lnTo>
                    <a:lnTo>
                      <a:pt x="1767" y="6312"/>
                    </a:lnTo>
                    <a:lnTo>
                      <a:pt x="1747" y="6451"/>
                    </a:lnTo>
                    <a:lnTo>
                      <a:pt x="1707" y="6590"/>
                    </a:lnTo>
                    <a:lnTo>
                      <a:pt x="1648" y="6729"/>
                    </a:lnTo>
                    <a:lnTo>
                      <a:pt x="1568" y="6848"/>
                    </a:lnTo>
                    <a:lnTo>
                      <a:pt x="1489" y="6947"/>
                    </a:lnTo>
                    <a:lnTo>
                      <a:pt x="1370" y="7026"/>
                    </a:lnTo>
                    <a:lnTo>
                      <a:pt x="1271" y="7086"/>
                    </a:lnTo>
                    <a:lnTo>
                      <a:pt x="1132" y="7106"/>
                    </a:lnTo>
                    <a:lnTo>
                      <a:pt x="1013" y="7086"/>
                    </a:lnTo>
                    <a:lnTo>
                      <a:pt x="893" y="7066"/>
                    </a:lnTo>
                    <a:lnTo>
                      <a:pt x="814" y="7026"/>
                    </a:lnTo>
                    <a:lnTo>
                      <a:pt x="735" y="6987"/>
                    </a:lnTo>
                    <a:lnTo>
                      <a:pt x="655" y="6907"/>
                    </a:lnTo>
                    <a:lnTo>
                      <a:pt x="616" y="6848"/>
                    </a:lnTo>
                    <a:lnTo>
                      <a:pt x="576" y="6768"/>
                    </a:lnTo>
                    <a:lnTo>
                      <a:pt x="536" y="6689"/>
                    </a:lnTo>
                    <a:lnTo>
                      <a:pt x="536" y="6590"/>
                    </a:lnTo>
                    <a:lnTo>
                      <a:pt x="516" y="6391"/>
                    </a:lnTo>
                    <a:lnTo>
                      <a:pt x="556" y="6213"/>
                    </a:lnTo>
                    <a:lnTo>
                      <a:pt x="635" y="6014"/>
                    </a:lnTo>
                    <a:lnTo>
                      <a:pt x="755" y="5855"/>
                    </a:lnTo>
                    <a:lnTo>
                      <a:pt x="794" y="5796"/>
                    </a:lnTo>
                    <a:lnTo>
                      <a:pt x="874" y="5736"/>
                    </a:lnTo>
                    <a:lnTo>
                      <a:pt x="953" y="5697"/>
                    </a:lnTo>
                    <a:lnTo>
                      <a:pt x="1032" y="5657"/>
                    </a:lnTo>
                    <a:lnTo>
                      <a:pt x="1112" y="5637"/>
                    </a:lnTo>
                    <a:close/>
                    <a:moveTo>
                      <a:pt x="417" y="0"/>
                    </a:moveTo>
                    <a:lnTo>
                      <a:pt x="437" y="675"/>
                    </a:lnTo>
                    <a:lnTo>
                      <a:pt x="457" y="1350"/>
                    </a:lnTo>
                    <a:lnTo>
                      <a:pt x="437" y="2025"/>
                    </a:lnTo>
                    <a:lnTo>
                      <a:pt x="397" y="2700"/>
                    </a:lnTo>
                    <a:lnTo>
                      <a:pt x="338" y="3375"/>
                    </a:lnTo>
                    <a:lnTo>
                      <a:pt x="278" y="4030"/>
                    </a:lnTo>
                    <a:lnTo>
                      <a:pt x="119" y="5379"/>
                    </a:lnTo>
                    <a:lnTo>
                      <a:pt x="60" y="5776"/>
                    </a:lnTo>
                    <a:lnTo>
                      <a:pt x="20" y="6233"/>
                    </a:lnTo>
                    <a:lnTo>
                      <a:pt x="0" y="6451"/>
                    </a:lnTo>
                    <a:lnTo>
                      <a:pt x="20" y="6689"/>
                    </a:lnTo>
                    <a:lnTo>
                      <a:pt x="20" y="6927"/>
                    </a:lnTo>
                    <a:lnTo>
                      <a:pt x="60" y="7126"/>
                    </a:lnTo>
                    <a:lnTo>
                      <a:pt x="119" y="7324"/>
                    </a:lnTo>
                    <a:lnTo>
                      <a:pt x="199" y="7503"/>
                    </a:lnTo>
                    <a:lnTo>
                      <a:pt x="298" y="7642"/>
                    </a:lnTo>
                    <a:lnTo>
                      <a:pt x="437" y="7761"/>
                    </a:lnTo>
                    <a:lnTo>
                      <a:pt x="516" y="7801"/>
                    </a:lnTo>
                    <a:lnTo>
                      <a:pt x="596" y="7840"/>
                    </a:lnTo>
                    <a:lnTo>
                      <a:pt x="695" y="7860"/>
                    </a:lnTo>
                    <a:lnTo>
                      <a:pt x="794" y="7880"/>
                    </a:lnTo>
                    <a:lnTo>
                      <a:pt x="913" y="7860"/>
                    </a:lnTo>
                    <a:lnTo>
                      <a:pt x="1032" y="7860"/>
                    </a:lnTo>
                    <a:lnTo>
                      <a:pt x="1290" y="7781"/>
                    </a:lnTo>
                    <a:lnTo>
                      <a:pt x="1449" y="7662"/>
                    </a:lnTo>
                    <a:lnTo>
                      <a:pt x="1608" y="7523"/>
                    </a:lnTo>
                    <a:lnTo>
                      <a:pt x="1727" y="7364"/>
                    </a:lnTo>
                    <a:lnTo>
                      <a:pt x="1866" y="7205"/>
                    </a:lnTo>
                    <a:lnTo>
                      <a:pt x="1965" y="7026"/>
                    </a:lnTo>
                    <a:lnTo>
                      <a:pt x="2084" y="6848"/>
                    </a:lnTo>
                    <a:lnTo>
                      <a:pt x="2263" y="6451"/>
                    </a:lnTo>
                    <a:lnTo>
                      <a:pt x="2422" y="6014"/>
                    </a:lnTo>
                    <a:lnTo>
                      <a:pt x="2541" y="5558"/>
                    </a:lnTo>
                    <a:lnTo>
                      <a:pt x="2640" y="5081"/>
                    </a:lnTo>
                    <a:lnTo>
                      <a:pt x="2700" y="4585"/>
                    </a:lnTo>
                    <a:lnTo>
                      <a:pt x="2759" y="4069"/>
                    </a:lnTo>
                    <a:lnTo>
                      <a:pt x="2799" y="3553"/>
                    </a:lnTo>
                    <a:lnTo>
                      <a:pt x="2839" y="2541"/>
                    </a:lnTo>
                    <a:lnTo>
                      <a:pt x="2858" y="655"/>
                    </a:lnTo>
                    <a:lnTo>
                      <a:pt x="2263" y="576"/>
                    </a:lnTo>
                    <a:lnTo>
                      <a:pt x="1687" y="457"/>
                    </a:lnTo>
                    <a:lnTo>
                      <a:pt x="1112" y="298"/>
                    </a:lnTo>
                    <a:lnTo>
                      <a:pt x="834" y="199"/>
                    </a:lnTo>
                    <a:lnTo>
                      <a:pt x="576" y="80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9373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29;p54">
                <a:extLst>
                  <a:ext uri="{FF2B5EF4-FFF2-40B4-BE49-F238E27FC236}">
                    <a16:creationId xmlns:a16="http://schemas.microsoft.com/office/drawing/2014/main" xmlns="" id="{2376F621-732E-4D4A-9AAD-79E7240325B8}"/>
                  </a:ext>
                </a:extLst>
              </p:cNvPr>
              <p:cNvSpPr/>
              <p:nvPr/>
            </p:nvSpPr>
            <p:spPr>
              <a:xfrm>
                <a:off x="6333116" y="2417897"/>
                <a:ext cx="14216" cy="25669"/>
              </a:xfrm>
              <a:custGeom>
                <a:avLst/>
                <a:gdLst/>
                <a:ahLst/>
                <a:cxnLst/>
                <a:rect l="l" t="t" r="r" b="b"/>
                <a:pathLst>
                  <a:path w="319" h="576" extrusionOk="0">
                    <a:moveTo>
                      <a:pt x="199" y="0"/>
                    </a:moveTo>
                    <a:lnTo>
                      <a:pt x="160" y="20"/>
                    </a:lnTo>
                    <a:lnTo>
                      <a:pt x="160" y="40"/>
                    </a:lnTo>
                    <a:lnTo>
                      <a:pt x="100" y="80"/>
                    </a:lnTo>
                    <a:lnTo>
                      <a:pt x="60" y="139"/>
                    </a:lnTo>
                    <a:lnTo>
                      <a:pt x="21" y="219"/>
                    </a:lnTo>
                    <a:lnTo>
                      <a:pt x="1" y="298"/>
                    </a:lnTo>
                    <a:lnTo>
                      <a:pt x="1" y="377"/>
                    </a:lnTo>
                    <a:lnTo>
                      <a:pt x="1" y="437"/>
                    </a:lnTo>
                    <a:lnTo>
                      <a:pt x="21" y="516"/>
                    </a:lnTo>
                    <a:lnTo>
                      <a:pt x="60" y="576"/>
                    </a:lnTo>
                    <a:lnTo>
                      <a:pt x="120" y="576"/>
                    </a:lnTo>
                    <a:lnTo>
                      <a:pt x="160" y="556"/>
                    </a:lnTo>
                    <a:lnTo>
                      <a:pt x="239" y="496"/>
                    </a:lnTo>
                    <a:lnTo>
                      <a:pt x="299" y="417"/>
                    </a:lnTo>
                    <a:lnTo>
                      <a:pt x="318" y="318"/>
                    </a:lnTo>
                    <a:lnTo>
                      <a:pt x="299" y="238"/>
                    </a:lnTo>
                    <a:lnTo>
                      <a:pt x="259" y="159"/>
                    </a:lnTo>
                    <a:lnTo>
                      <a:pt x="219" y="80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665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30;p54">
                <a:extLst>
                  <a:ext uri="{FF2B5EF4-FFF2-40B4-BE49-F238E27FC236}">
                    <a16:creationId xmlns:a16="http://schemas.microsoft.com/office/drawing/2014/main" xmlns="" id="{7BEB8360-B717-4C29-BD76-D230E630C082}"/>
                  </a:ext>
                </a:extLst>
              </p:cNvPr>
              <p:cNvSpPr/>
              <p:nvPr/>
            </p:nvSpPr>
            <p:spPr>
              <a:xfrm>
                <a:off x="5669818" y="1728933"/>
                <a:ext cx="134494" cy="514802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1552" extrusionOk="0">
                    <a:moveTo>
                      <a:pt x="1449" y="0"/>
                    </a:moveTo>
                    <a:lnTo>
                      <a:pt x="1310" y="20"/>
                    </a:lnTo>
                    <a:lnTo>
                      <a:pt x="1151" y="60"/>
                    </a:lnTo>
                    <a:lnTo>
                      <a:pt x="993" y="119"/>
                    </a:lnTo>
                    <a:lnTo>
                      <a:pt x="814" y="238"/>
                    </a:lnTo>
                    <a:lnTo>
                      <a:pt x="635" y="377"/>
                    </a:lnTo>
                    <a:lnTo>
                      <a:pt x="318" y="655"/>
                    </a:lnTo>
                    <a:lnTo>
                      <a:pt x="794" y="913"/>
                    </a:lnTo>
                    <a:lnTo>
                      <a:pt x="854" y="893"/>
                    </a:lnTo>
                    <a:lnTo>
                      <a:pt x="993" y="893"/>
                    </a:lnTo>
                    <a:lnTo>
                      <a:pt x="1052" y="933"/>
                    </a:lnTo>
                    <a:lnTo>
                      <a:pt x="1112" y="973"/>
                    </a:lnTo>
                    <a:lnTo>
                      <a:pt x="1171" y="1012"/>
                    </a:lnTo>
                    <a:lnTo>
                      <a:pt x="1271" y="1171"/>
                    </a:lnTo>
                    <a:lnTo>
                      <a:pt x="1350" y="1350"/>
                    </a:lnTo>
                    <a:lnTo>
                      <a:pt x="1449" y="1588"/>
                    </a:lnTo>
                    <a:lnTo>
                      <a:pt x="1509" y="1846"/>
                    </a:lnTo>
                    <a:lnTo>
                      <a:pt x="1588" y="2144"/>
                    </a:lnTo>
                    <a:lnTo>
                      <a:pt x="1687" y="2818"/>
                    </a:lnTo>
                    <a:lnTo>
                      <a:pt x="1767" y="3573"/>
                    </a:lnTo>
                    <a:lnTo>
                      <a:pt x="1806" y="4367"/>
                    </a:lnTo>
                    <a:lnTo>
                      <a:pt x="1846" y="5180"/>
                    </a:lnTo>
                    <a:lnTo>
                      <a:pt x="1866" y="6133"/>
                    </a:lnTo>
                    <a:lnTo>
                      <a:pt x="1866" y="6967"/>
                    </a:lnTo>
                    <a:lnTo>
                      <a:pt x="1846" y="8018"/>
                    </a:lnTo>
                    <a:lnTo>
                      <a:pt x="1826" y="8257"/>
                    </a:lnTo>
                    <a:lnTo>
                      <a:pt x="1826" y="8515"/>
                    </a:lnTo>
                    <a:lnTo>
                      <a:pt x="1806" y="8773"/>
                    </a:lnTo>
                    <a:lnTo>
                      <a:pt x="1787" y="9051"/>
                    </a:lnTo>
                    <a:lnTo>
                      <a:pt x="1767" y="9170"/>
                    </a:lnTo>
                    <a:lnTo>
                      <a:pt x="1747" y="9289"/>
                    </a:lnTo>
                    <a:lnTo>
                      <a:pt x="1707" y="9388"/>
                    </a:lnTo>
                    <a:lnTo>
                      <a:pt x="1648" y="9467"/>
                    </a:lnTo>
                    <a:lnTo>
                      <a:pt x="1568" y="9547"/>
                    </a:lnTo>
                    <a:lnTo>
                      <a:pt x="1469" y="9606"/>
                    </a:lnTo>
                    <a:lnTo>
                      <a:pt x="1350" y="9646"/>
                    </a:lnTo>
                    <a:lnTo>
                      <a:pt x="1112" y="9646"/>
                    </a:lnTo>
                    <a:lnTo>
                      <a:pt x="1032" y="9606"/>
                    </a:lnTo>
                    <a:lnTo>
                      <a:pt x="953" y="9567"/>
                    </a:lnTo>
                    <a:lnTo>
                      <a:pt x="893" y="9527"/>
                    </a:lnTo>
                    <a:lnTo>
                      <a:pt x="854" y="9467"/>
                    </a:lnTo>
                    <a:lnTo>
                      <a:pt x="814" y="9388"/>
                    </a:lnTo>
                    <a:lnTo>
                      <a:pt x="774" y="9249"/>
                    </a:lnTo>
                    <a:lnTo>
                      <a:pt x="754" y="9090"/>
                    </a:lnTo>
                    <a:lnTo>
                      <a:pt x="754" y="8912"/>
                    </a:lnTo>
                    <a:lnTo>
                      <a:pt x="794" y="8574"/>
                    </a:lnTo>
                    <a:lnTo>
                      <a:pt x="834" y="8058"/>
                    </a:lnTo>
                    <a:lnTo>
                      <a:pt x="874" y="7542"/>
                    </a:lnTo>
                    <a:lnTo>
                      <a:pt x="774" y="7582"/>
                    </a:lnTo>
                    <a:lnTo>
                      <a:pt x="635" y="7602"/>
                    </a:lnTo>
                    <a:lnTo>
                      <a:pt x="0" y="7363"/>
                    </a:lnTo>
                    <a:lnTo>
                      <a:pt x="338" y="8991"/>
                    </a:lnTo>
                    <a:lnTo>
                      <a:pt x="516" y="9805"/>
                    </a:lnTo>
                    <a:lnTo>
                      <a:pt x="735" y="10599"/>
                    </a:lnTo>
                    <a:lnTo>
                      <a:pt x="893" y="10757"/>
                    </a:lnTo>
                    <a:lnTo>
                      <a:pt x="1072" y="10876"/>
                    </a:lnTo>
                    <a:lnTo>
                      <a:pt x="1251" y="10996"/>
                    </a:lnTo>
                    <a:lnTo>
                      <a:pt x="1449" y="11095"/>
                    </a:lnTo>
                    <a:lnTo>
                      <a:pt x="1846" y="11273"/>
                    </a:lnTo>
                    <a:lnTo>
                      <a:pt x="2045" y="11373"/>
                    </a:lnTo>
                    <a:lnTo>
                      <a:pt x="2223" y="11492"/>
                    </a:lnTo>
                    <a:lnTo>
                      <a:pt x="2362" y="11551"/>
                    </a:lnTo>
                    <a:lnTo>
                      <a:pt x="2461" y="11293"/>
                    </a:lnTo>
                    <a:lnTo>
                      <a:pt x="2501" y="11174"/>
                    </a:lnTo>
                    <a:lnTo>
                      <a:pt x="2521" y="11055"/>
                    </a:lnTo>
                    <a:lnTo>
                      <a:pt x="2660" y="10400"/>
                    </a:lnTo>
                    <a:lnTo>
                      <a:pt x="2759" y="9745"/>
                    </a:lnTo>
                    <a:lnTo>
                      <a:pt x="2858" y="9090"/>
                    </a:lnTo>
                    <a:lnTo>
                      <a:pt x="2918" y="8435"/>
                    </a:lnTo>
                    <a:lnTo>
                      <a:pt x="2958" y="7760"/>
                    </a:lnTo>
                    <a:lnTo>
                      <a:pt x="2997" y="7105"/>
                    </a:lnTo>
                    <a:lnTo>
                      <a:pt x="3017" y="5776"/>
                    </a:lnTo>
                    <a:lnTo>
                      <a:pt x="3017" y="4843"/>
                    </a:lnTo>
                    <a:lnTo>
                      <a:pt x="2997" y="4247"/>
                    </a:lnTo>
                    <a:lnTo>
                      <a:pt x="2958" y="3652"/>
                    </a:lnTo>
                    <a:lnTo>
                      <a:pt x="2918" y="3037"/>
                    </a:lnTo>
                    <a:lnTo>
                      <a:pt x="2838" y="2441"/>
                    </a:lnTo>
                    <a:lnTo>
                      <a:pt x="2719" y="1846"/>
                    </a:lnTo>
                    <a:lnTo>
                      <a:pt x="2580" y="1270"/>
                    </a:lnTo>
                    <a:lnTo>
                      <a:pt x="2422" y="695"/>
                    </a:lnTo>
                    <a:lnTo>
                      <a:pt x="2203" y="119"/>
                    </a:lnTo>
                    <a:lnTo>
                      <a:pt x="1906" y="40"/>
                    </a:lnTo>
                    <a:lnTo>
                      <a:pt x="1767" y="20"/>
                    </a:lnTo>
                    <a:lnTo>
                      <a:pt x="16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31;p54">
                <a:extLst>
                  <a:ext uri="{FF2B5EF4-FFF2-40B4-BE49-F238E27FC236}">
                    <a16:creationId xmlns:a16="http://schemas.microsoft.com/office/drawing/2014/main" xmlns="" id="{0735AF55-D3FB-4063-9D20-E618FD3509A2}"/>
                  </a:ext>
                </a:extLst>
              </p:cNvPr>
              <p:cNvSpPr/>
              <p:nvPr/>
            </p:nvSpPr>
            <p:spPr>
              <a:xfrm>
                <a:off x="4746459" y="1371595"/>
                <a:ext cx="964140" cy="656337"/>
              </a:xfrm>
              <a:custGeom>
                <a:avLst/>
                <a:gdLst/>
                <a:ahLst/>
                <a:cxnLst/>
                <a:rect l="l" t="t" r="r" b="b"/>
                <a:pathLst>
                  <a:path w="21635" h="14728" extrusionOk="0">
                    <a:moveTo>
                      <a:pt x="120" y="1"/>
                    </a:moveTo>
                    <a:lnTo>
                      <a:pt x="60" y="21"/>
                    </a:lnTo>
                    <a:lnTo>
                      <a:pt x="20" y="80"/>
                    </a:lnTo>
                    <a:lnTo>
                      <a:pt x="1" y="159"/>
                    </a:lnTo>
                    <a:lnTo>
                      <a:pt x="1" y="219"/>
                    </a:lnTo>
                    <a:lnTo>
                      <a:pt x="20" y="298"/>
                    </a:lnTo>
                    <a:lnTo>
                      <a:pt x="40" y="378"/>
                    </a:lnTo>
                    <a:lnTo>
                      <a:pt x="120" y="517"/>
                    </a:lnTo>
                    <a:lnTo>
                      <a:pt x="358" y="834"/>
                    </a:lnTo>
                    <a:lnTo>
                      <a:pt x="636" y="1132"/>
                    </a:lnTo>
                    <a:lnTo>
                      <a:pt x="914" y="1410"/>
                    </a:lnTo>
                    <a:lnTo>
                      <a:pt x="1191" y="1668"/>
                    </a:lnTo>
                    <a:lnTo>
                      <a:pt x="1509" y="1886"/>
                    </a:lnTo>
                    <a:lnTo>
                      <a:pt x="1827" y="2104"/>
                    </a:lnTo>
                    <a:lnTo>
                      <a:pt x="2164" y="2303"/>
                    </a:lnTo>
                    <a:lnTo>
                      <a:pt x="2501" y="2482"/>
                    </a:lnTo>
                    <a:lnTo>
                      <a:pt x="3196" y="2819"/>
                    </a:lnTo>
                    <a:lnTo>
                      <a:pt x="3910" y="3137"/>
                    </a:lnTo>
                    <a:lnTo>
                      <a:pt x="4625" y="3434"/>
                    </a:lnTo>
                    <a:lnTo>
                      <a:pt x="5320" y="3772"/>
                    </a:lnTo>
                    <a:lnTo>
                      <a:pt x="5617" y="3970"/>
                    </a:lnTo>
                    <a:lnTo>
                      <a:pt x="5915" y="4169"/>
                    </a:lnTo>
                    <a:lnTo>
                      <a:pt x="6530" y="4526"/>
                    </a:lnTo>
                    <a:lnTo>
                      <a:pt x="6808" y="4744"/>
                    </a:lnTo>
                    <a:lnTo>
                      <a:pt x="7086" y="4963"/>
                    </a:lnTo>
                    <a:lnTo>
                      <a:pt x="7324" y="5201"/>
                    </a:lnTo>
                    <a:lnTo>
                      <a:pt x="7443" y="5340"/>
                    </a:lnTo>
                    <a:lnTo>
                      <a:pt x="7543" y="5498"/>
                    </a:lnTo>
                    <a:lnTo>
                      <a:pt x="7642" y="5657"/>
                    </a:lnTo>
                    <a:lnTo>
                      <a:pt x="7642" y="5737"/>
                    </a:lnTo>
                    <a:lnTo>
                      <a:pt x="7642" y="5816"/>
                    </a:lnTo>
                    <a:lnTo>
                      <a:pt x="7602" y="5876"/>
                    </a:lnTo>
                    <a:lnTo>
                      <a:pt x="7562" y="5915"/>
                    </a:lnTo>
                    <a:lnTo>
                      <a:pt x="7483" y="5955"/>
                    </a:lnTo>
                    <a:lnTo>
                      <a:pt x="7423" y="5975"/>
                    </a:lnTo>
                    <a:lnTo>
                      <a:pt x="7344" y="5955"/>
                    </a:lnTo>
                    <a:lnTo>
                      <a:pt x="7285" y="5915"/>
                    </a:lnTo>
                    <a:lnTo>
                      <a:pt x="7106" y="5756"/>
                    </a:lnTo>
                    <a:lnTo>
                      <a:pt x="6927" y="5598"/>
                    </a:lnTo>
                    <a:lnTo>
                      <a:pt x="6749" y="5439"/>
                    </a:lnTo>
                    <a:lnTo>
                      <a:pt x="6570" y="5320"/>
                    </a:lnTo>
                    <a:lnTo>
                      <a:pt x="6173" y="5062"/>
                    </a:lnTo>
                    <a:lnTo>
                      <a:pt x="5756" y="4863"/>
                    </a:lnTo>
                    <a:lnTo>
                      <a:pt x="5399" y="4705"/>
                    </a:lnTo>
                    <a:lnTo>
                      <a:pt x="5042" y="4546"/>
                    </a:lnTo>
                    <a:lnTo>
                      <a:pt x="4307" y="4268"/>
                    </a:lnTo>
                    <a:lnTo>
                      <a:pt x="4129" y="4169"/>
                    </a:lnTo>
                    <a:lnTo>
                      <a:pt x="3930" y="4506"/>
                    </a:lnTo>
                    <a:lnTo>
                      <a:pt x="3772" y="4863"/>
                    </a:lnTo>
                    <a:lnTo>
                      <a:pt x="3494" y="5618"/>
                    </a:lnTo>
                    <a:lnTo>
                      <a:pt x="3454" y="5796"/>
                    </a:lnTo>
                    <a:lnTo>
                      <a:pt x="3414" y="5975"/>
                    </a:lnTo>
                    <a:lnTo>
                      <a:pt x="3394" y="6173"/>
                    </a:lnTo>
                    <a:lnTo>
                      <a:pt x="3414" y="6253"/>
                    </a:lnTo>
                    <a:lnTo>
                      <a:pt x="3434" y="6352"/>
                    </a:lnTo>
                    <a:lnTo>
                      <a:pt x="3494" y="6471"/>
                    </a:lnTo>
                    <a:lnTo>
                      <a:pt x="3533" y="6530"/>
                    </a:lnTo>
                    <a:lnTo>
                      <a:pt x="3593" y="6590"/>
                    </a:lnTo>
                    <a:lnTo>
                      <a:pt x="3772" y="6729"/>
                    </a:lnTo>
                    <a:lnTo>
                      <a:pt x="3950" y="6888"/>
                    </a:lnTo>
                    <a:lnTo>
                      <a:pt x="4347" y="7166"/>
                    </a:lnTo>
                    <a:lnTo>
                      <a:pt x="4526" y="7305"/>
                    </a:lnTo>
                    <a:lnTo>
                      <a:pt x="4704" y="7463"/>
                    </a:lnTo>
                    <a:lnTo>
                      <a:pt x="4863" y="7622"/>
                    </a:lnTo>
                    <a:lnTo>
                      <a:pt x="5002" y="7801"/>
                    </a:lnTo>
                    <a:lnTo>
                      <a:pt x="5181" y="7701"/>
                    </a:lnTo>
                    <a:lnTo>
                      <a:pt x="5359" y="7602"/>
                    </a:lnTo>
                    <a:lnTo>
                      <a:pt x="5736" y="7424"/>
                    </a:lnTo>
                    <a:lnTo>
                      <a:pt x="6114" y="7265"/>
                    </a:lnTo>
                    <a:lnTo>
                      <a:pt x="6292" y="7166"/>
                    </a:lnTo>
                    <a:lnTo>
                      <a:pt x="6471" y="7047"/>
                    </a:lnTo>
                    <a:lnTo>
                      <a:pt x="6511" y="6987"/>
                    </a:lnTo>
                    <a:lnTo>
                      <a:pt x="6550" y="6927"/>
                    </a:lnTo>
                    <a:lnTo>
                      <a:pt x="6590" y="6769"/>
                    </a:lnTo>
                    <a:lnTo>
                      <a:pt x="6451" y="6669"/>
                    </a:lnTo>
                    <a:lnTo>
                      <a:pt x="6312" y="6530"/>
                    </a:lnTo>
                    <a:lnTo>
                      <a:pt x="6074" y="6253"/>
                    </a:lnTo>
                    <a:lnTo>
                      <a:pt x="5955" y="6114"/>
                    </a:lnTo>
                    <a:lnTo>
                      <a:pt x="5816" y="5995"/>
                    </a:lnTo>
                    <a:lnTo>
                      <a:pt x="5657" y="5895"/>
                    </a:lnTo>
                    <a:lnTo>
                      <a:pt x="5498" y="5836"/>
                    </a:lnTo>
                    <a:lnTo>
                      <a:pt x="5478" y="5856"/>
                    </a:lnTo>
                    <a:lnTo>
                      <a:pt x="5439" y="5895"/>
                    </a:lnTo>
                    <a:lnTo>
                      <a:pt x="5399" y="5955"/>
                    </a:lnTo>
                    <a:lnTo>
                      <a:pt x="5379" y="6014"/>
                    </a:lnTo>
                    <a:lnTo>
                      <a:pt x="5359" y="6134"/>
                    </a:lnTo>
                    <a:lnTo>
                      <a:pt x="5359" y="6253"/>
                    </a:lnTo>
                    <a:lnTo>
                      <a:pt x="5340" y="6372"/>
                    </a:lnTo>
                    <a:lnTo>
                      <a:pt x="5320" y="6431"/>
                    </a:lnTo>
                    <a:lnTo>
                      <a:pt x="5300" y="6491"/>
                    </a:lnTo>
                    <a:lnTo>
                      <a:pt x="5220" y="6550"/>
                    </a:lnTo>
                    <a:lnTo>
                      <a:pt x="5121" y="6570"/>
                    </a:lnTo>
                    <a:lnTo>
                      <a:pt x="5022" y="6570"/>
                    </a:lnTo>
                    <a:lnTo>
                      <a:pt x="4943" y="6530"/>
                    </a:lnTo>
                    <a:lnTo>
                      <a:pt x="4863" y="6471"/>
                    </a:lnTo>
                    <a:lnTo>
                      <a:pt x="4823" y="6392"/>
                    </a:lnTo>
                    <a:lnTo>
                      <a:pt x="4804" y="6332"/>
                    </a:lnTo>
                    <a:lnTo>
                      <a:pt x="4804" y="6272"/>
                    </a:lnTo>
                    <a:lnTo>
                      <a:pt x="4843" y="6114"/>
                    </a:lnTo>
                    <a:lnTo>
                      <a:pt x="4923" y="5955"/>
                    </a:lnTo>
                    <a:lnTo>
                      <a:pt x="4982" y="5836"/>
                    </a:lnTo>
                    <a:lnTo>
                      <a:pt x="5062" y="5677"/>
                    </a:lnTo>
                    <a:lnTo>
                      <a:pt x="5181" y="5498"/>
                    </a:lnTo>
                    <a:lnTo>
                      <a:pt x="5320" y="5320"/>
                    </a:lnTo>
                    <a:lnTo>
                      <a:pt x="5399" y="5260"/>
                    </a:lnTo>
                    <a:lnTo>
                      <a:pt x="5478" y="5201"/>
                    </a:lnTo>
                    <a:lnTo>
                      <a:pt x="5578" y="5161"/>
                    </a:lnTo>
                    <a:lnTo>
                      <a:pt x="5697" y="5161"/>
                    </a:lnTo>
                    <a:lnTo>
                      <a:pt x="5796" y="5141"/>
                    </a:lnTo>
                    <a:lnTo>
                      <a:pt x="5895" y="5181"/>
                    </a:lnTo>
                    <a:lnTo>
                      <a:pt x="6014" y="5240"/>
                    </a:lnTo>
                    <a:lnTo>
                      <a:pt x="6153" y="5320"/>
                    </a:lnTo>
                    <a:lnTo>
                      <a:pt x="6272" y="5439"/>
                    </a:lnTo>
                    <a:lnTo>
                      <a:pt x="6411" y="5578"/>
                    </a:lnTo>
                    <a:lnTo>
                      <a:pt x="6530" y="5717"/>
                    </a:lnTo>
                    <a:lnTo>
                      <a:pt x="6649" y="5876"/>
                    </a:lnTo>
                    <a:lnTo>
                      <a:pt x="6729" y="5895"/>
                    </a:lnTo>
                    <a:lnTo>
                      <a:pt x="6788" y="5935"/>
                    </a:lnTo>
                    <a:lnTo>
                      <a:pt x="6947" y="6074"/>
                    </a:lnTo>
                    <a:lnTo>
                      <a:pt x="7066" y="6233"/>
                    </a:lnTo>
                    <a:lnTo>
                      <a:pt x="7146" y="6352"/>
                    </a:lnTo>
                    <a:lnTo>
                      <a:pt x="7225" y="6491"/>
                    </a:lnTo>
                    <a:lnTo>
                      <a:pt x="7265" y="6630"/>
                    </a:lnTo>
                    <a:lnTo>
                      <a:pt x="7304" y="6769"/>
                    </a:lnTo>
                    <a:lnTo>
                      <a:pt x="7344" y="6888"/>
                    </a:lnTo>
                    <a:lnTo>
                      <a:pt x="7344" y="6987"/>
                    </a:lnTo>
                    <a:lnTo>
                      <a:pt x="7344" y="7106"/>
                    </a:lnTo>
                    <a:lnTo>
                      <a:pt x="7324" y="7205"/>
                    </a:lnTo>
                    <a:lnTo>
                      <a:pt x="7285" y="7305"/>
                    </a:lnTo>
                    <a:lnTo>
                      <a:pt x="7245" y="7384"/>
                    </a:lnTo>
                    <a:lnTo>
                      <a:pt x="7185" y="7483"/>
                    </a:lnTo>
                    <a:lnTo>
                      <a:pt x="7046" y="7642"/>
                    </a:lnTo>
                    <a:lnTo>
                      <a:pt x="6888" y="7781"/>
                    </a:lnTo>
                    <a:lnTo>
                      <a:pt x="6689" y="7900"/>
                    </a:lnTo>
                    <a:lnTo>
                      <a:pt x="6451" y="8019"/>
                    </a:lnTo>
                    <a:lnTo>
                      <a:pt x="6233" y="8118"/>
                    </a:lnTo>
                    <a:lnTo>
                      <a:pt x="5736" y="8317"/>
                    </a:lnTo>
                    <a:lnTo>
                      <a:pt x="5280" y="8495"/>
                    </a:lnTo>
                    <a:lnTo>
                      <a:pt x="5081" y="8595"/>
                    </a:lnTo>
                    <a:lnTo>
                      <a:pt x="4903" y="8714"/>
                    </a:lnTo>
                    <a:lnTo>
                      <a:pt x="4843" y="8793"/>
                    </a:lnTo>
                    <a:lnTo>
                      <a:pt x="4784" y="8872"/>
                    </a:lnTo>
                    <a:lnTo>
                      <a:pt x="4724" y="8952"/>
                    </a:lnTo>
                    <a:lnTo>
                      <a:pt x="4704" y="9051"/>
                    </a:lnTo>
                    <a:lnTo>
                      <a:pt x="4685" y="9150"/>
                    </a:lnTo>
                    <a:lnTo>
                      <a:pt x="4685" y="9250"/>
                    </a:lnTo>
                    <a:lnTo>
                      <a:pt x="4685" y="9349"/>
                    </a:lnTo>
                    <a:lnTo>
                      <a:pt x="4724" y="9448"/>
                    </a:lnTo>
                    <a:lnTo>
                      <a:pt x="4804" y="9508"/>
                    </a:lnTo>
                    <a:lnTo>
                      <a:pt x="4863" y="9547"/>
                    </a:lnTo>
                    <a:lnTo>
                      <a:pt x="4943" y="9587"/>
                    </a:lnTo>
                    <a:lnTo>
                      <a:pt x="5002" y="9607"/>
                    </a:lnTo>
                    <a:lnTo>
                      <a:pt x="5181" y="9607"/>
                    </a:lnTo>
                    <a:lnTo>
                      <a:pt x="5340" y="9587"/>
                    </a:lnTo>
                    <a:lnTo>
                      <a:pt x="5598" y="9527"/>
                    </a:lnTo>
                    <a:lnTo>
                      <a:pt x="5856" y="9448"/>
                    </a:lnTo>
                    <a:lnTo>
                      <a:pt x="6372" y="9269"/>
                    </a:lnTo>
                    <a:lnTo>
                      <a:pt x="6649" y="9190"/>
                    </a:lnTo>
                    <a:lnTo>
                      <a:pt x="6907" y="9131"/>
                    </a:lnTo>
                    <a:lnTo>
                      <a:pt x="7165" y="9131"/>
                    </a:lnTo>
                    <a:lnTo>
                      <a:pt x="7285" y="9150"/>
                    </a:lnTo>
                    <a:lnTo>
                      <a:pt x="7423" y="9190"/>
                    </a:lnTo>
                    <a:lnTo>
                      <a:pt x="7543" y="9329"/>
                    </a:lnTo>
                    <a:lnTo>
                      <a:pt x="7682" y="9448"/>
                    </a:lnTo>
                    <a:lnTo>
                      <a:pt x="7820" y="9547"/>
                    </a:lnTo>
                    <a:lnTo>
                      <a:pt x="7959" y="9627"/>
                    </a:lnTo>
                    <a:lnTo>
                      <a:pt x="8118" y="9706"/>
                    </a:lnTo>
                    <a:lnTo>
                      <a:pt x="8257" y="9746"/>
                    </a:lnTo>
                    <a:lnTo>
                      <a:pt x="8416" y="9785"/>
                    </a:lnTo>
                    <a:lnTo>
                      <a:pt x="8575" y="9805"/>
                    </a:lnTo>
                    <a:lnTo>
                      <a:pt x="8733" y="9805"/>
                    </a:lnTo>
                    <a:lnTo>
                      <a:pt x="8912" y="9785"/>
                    </a:lnTo>
                    <a:lnTo>
                      <a:pt x="9249" y="9746"/>
                    </a:lnTo>
                    <a:lnTo>
                      <a:pt x="9587" y="9666"/>
                    </a:lnTo>
                    <a:lnTo>
                      <a:pt x="9924" y="9567"/>
                    </a:lnTo>
                    <a:lnTo>
                      <a:pt x="10024" y="9508"/>
                    </a:lnTo>
                    <a:lnTo>
                      <a:pt x="10123" y="9448"/>
                    </a:lnTo>
                    <a:lnTo>
                      <a:pt x="10242" y="9408"/>
                    </a:lnTo>
                    <a:lnTo>
                      <a:pt x="10361" y="9389"/>
                    </a:lnTo>
                    <a:lnTo>
                      <a:pt x="10460" y="9408"/>
                    </a:lnTo>
                    <a:lnTo>
                      <a:pt x="10579" y="9428"/>
                    </a:lnTo>
                    <a:lnTo>
                      <a:pt x="10678" y="9508"/>
                    </a:lnTo>
                    <a:lnTo>
                      <a:pt x="10758" y="9587"/>
                    </a:lnTo>
                    <a:lnTo>
                      <a:pt x="10817" y="9726"/>
                    </a:lnTo>
                    <a:lnTo>
                      <a:pt x="10936" y="9785"/>
                    </a:lnTo>
                    <a:lnTo>
                      <a:pt x="11671" y="10123"/>
                    </a:lnTo>
                    <a:lnTo>
                      <a:pt x="12385" y="10500"/>
                    </a:lnTo>
                    <a:lnTo>
                      <a:pt x="13814" y="11215"/>
                    </a:lnTo>
                    <a:lnTo>
                      <a:pt x="15263" y="11929"/>
                    </a:lnTo>
                    <a:lnTo>
                      <a:pt x="15978" y="12286"/>
                    </a:lnTo>
                    <a:lnTo>
                      <a:pt x="16732" y="12624"/>
                    </a:lnTo>
                    <a:lnTo>
                      <a:pt x="17903" y="13120"/>
                    </a:lnTo>
                    <a:lnTo>
                      <a:pt x="19094" y="13616"/>
                    </a:lnTo>
                    <a:lnTo>
                      <a:pt x="20285" y="14132"/>
                    </a:lnTo>
                    <a:lnTo>
                      <a:pt x="21475" y="14648"/>
                    </a:lnTo>
                    <a:lnTo>
                      <a:pt x="21555" y="14688"/>
                    </a:lnTo>
                    <a:lnTo>
                      <a:pt x="21634" y="14728"/>
                    </a:lnTo>
                    <a:lnTo>
                      <a:pt x="21634" y="13715"/>
                    </a:lnTo>
                    <a:lnTo>
                      <a:pt x="21614" y="12703"/>
                    </a:lnTo>
                    <a:lnTo>
                      <a:pt x="21515" y="9924"/>
                    </a:lnTo>
                    <a:lnTo>
                      <a:pt x="20562" y="9527"/>
                    </a:lnTo>
                    <a:lnTo>
                      <a:pt x="19610" y="9111"/>
                    </a:lnTo>
                    <a:lnTo>
                      <a:pt x="17724" y="8237"/>
                    </a:lnTo>
                    <a:lnTo>
                      <a:pt x="15839" y="7344"/>
                    </a:lnTo>
                    <a:lnTo>
                      <a:pt x="13953" y="6471"/>
                    </a:lnTo>
                    <a:lnTo>
                      <a:pt x="13576" y="6272"/>
                    </a:lnTo>
                    <a:lnTo>
                      <a:pt x="13179" y="6094"/>
                    </a:lnTo>
                    <a:lnTo>
                      <a:pt x="12366" y="5737"/>
                    </a:lnTo>
                    <a:lnTo>
                      <a:pt x="11969" y="5538"/>
                    </a:lnTo>
                    <a:lnTo>
                      <a:pt x="11591" y="5340"/>
                    </a:lnTo>
                    <a:lnTo>
                      <a:pt x="11214" y="5121"/>
                    </a:lnTo>
                    <a:lnTo>
                      <a:pt x="10857" y="4883"/>
                    </a:lnTo>
                    <a:lnTo>
                      <a:pt x="10758" y="4824"/>
                    </a:lnTo>
                    <a:lnTo>
                      <a:pt x="9944" y="4407"/>
                    </a:lnTo>
                    <a:lnTo>
                      <a:pt x="9150" y="3930"/>
                    </a:lnTo>
                    <a:lnTo>
                      <a:pt x="8356" y="3474"/>
                    </a:lnTo>
                    <a:lnTo>
                      <a:pt x="7562" y="3037"/>
                    </a:lnTo>
                    <a:lnTo>
                      <a:pt x="7245" y="2879"/>
                    </a:lnTo>
                    <a:lnTo>
                      <a:pt x="6927" y="2759"/>
                    </a:lnTo>
                    <a:lnTo>
                      <a:pt x="6252" y="2521"/>
                    </a:lnTo>
                    <a:lnTo>
                      <a:pt x="5578" y="2303"/>
                    </a:lnTo>
                    <a:lnTo>
                      <a:pt x="4903" y="2104"/>
                    </a:lnTo>
                    <a:lnTo>
                      <a:pt x="4228" y="1906"/>
                    </a:lnTo>
                    <a:lnTo>
                      <a:pt x="3573" y="1668"/>
                    </a:lnTo>
                    <a:lnTo>
                      <a:pt x="3236" y="1529"/>
                    </a:lnTo>
                    <a:lnTo>
                      <a:pt x="2918" y="1390"/>
                    </a:lnTo>
                    <a:lnTo>
                      <a:pt x="2601" y="1231"/>
                    </a:lnTo>
                    <a:lnTo>
                      <a:pt x="2303" y="1053"/>
                    </a:lnTo>
                    <a:lnTo>
                      <a:pt x="2025" y="914"/>
                    </a:lnTo>
                    <a:lnTo>
                      <a:pt x="1767" y="755"/>
                    </a:lnTo>
                    <a:lnTo>
                      <a:pt x="1251" y="417"/>
                    </a:lnTo>
                    <a:lnTo>
                      <a:pt x="973" y="259"/>
                    </a:lnTo>
                    <a:lnTo>
                      <a:pt x="715" y="120"/>
                    </a:lnTo>
                    <a:lnTo>
                      <a:pt x="576" y="80"/>
                    </a:lnTo>
                    <a:lnTo>
                      <a:pt x="417" y="21"/>
                    </a:lnTo>
                    <a:lnTo>
                      <a:pt x="278" y="1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732;p54">
                <a:extLst>
                  <a:ext uri="{FF2B5EF4-FFF2-40B4-BE49-F238E27FC236}">
                    <a16:creationId xmlns:a16="http://schemas.microsoft.com/office/drawing/2014/main" xmlns="" id="{1788C995-B0EE-442D-8F9C-A62B17E067DD}"/>
                  </a:ext>
                </a:extLst>
              </p:cNvPr>
              <p:cNvSpPr/>
              <p:nvPr/>
            </p:nvSpPr>
            <p:spPr>
              <a:xfrm>
                <a:off x="6808052" y="2458581"/>
                <a:ext cx="21302" cy="28343"/>
              </a:xfrm>
              <a:custGeom>
                <a:avLst/>
                <a:gdLst/>
                <a:ahLst/>
                <a:cxnLst/>
                <a:rect l="l" t="t" r="r" b="b"/>
                <a:pathLst>
                  <a:path w="478" h="636" extrusionOk="0">
                    <a:moveTo>
                      <a:pt x="279" y="0"/>
                    </a:moveTo>
                    <a:lnTo>
                      <a:pt x="219" y="80"/>
                    </a:lnTo>
                    <a:lnTo>
                      <a:pt x="160" y="139"/>
                    </a:lnTo>
                    <a:lnTo>
                      <a:pt x="80" y="179"/>
                    </a:lnTo>
                    <a:lnTo>
                      <a:pt x="41" y="258"/>
                    </a:lnTo>
                    <a:lnTo>
                      <a:pt x="1" y="338"/>
                    </a:lnTo>
                    <a:lnTo>
                      <a:pt x="1" y="417"/>
                    </a:lnTo>
                    <a:lnTo>
                      <a:pt x="21" y="477"/>
                    </a:lnTo>
                    <a:lnTo>
                      <a:pt x="60" y="516"/>
                    </a:lnTo>
                    <a:lnTo>
                      <a:pt x="100" y="556"/>
                    </a:lnTo>
                    <a:lnTo>
                      <a:pt x="160" y="596"/>
                    </a:lnTo>
                    <a:lnTo>
                      <a:pt x="299" y="635"/>
                    </a:lnTo>
                    <a:lnTo>
                      <a:pt x="418" y="477"/>
                    </a:lnTo>
                    <a:lnTo>
                      <a:pt x="457" y="377"/>
                    </a:lnTo>
                    <a:lnTo>
                      <a:pt x="477" y="278"/>
                    </a:lnTo>
                    <a:lnTo>
                      <a:pt x="477" y="179"/>
                    </a:lnTo>
                    <a:lnTo>
                      <a:pt x="457" y="99"/>
                    </a:lnTo>
                    <a:lnTo>
                      <a:pt x="398" y="40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rgbClr val="665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33;p54">
                <a:extLst>
                  <a:ext uri="{FF2B5EF4-FFF2-40B4-BE49-F238E27FC236}">
                    <a16:creationId xmlns:a16="http://schemas.microsoft.com/office/drawing/2014/main" xmlns="" id="{30C1CB19-1EAF-4FD5-A65A-FD2D15AC2482}"/>
                  </a:ext>
                </a:extLst>
              </p:cNvPr>
              <p:cNvSpPr/>
              <p:nvPr/>
            </p:nvSpPr>
            <p:spPr>
              <a:xfrm>
                <a:off x="6763847" y="2038457"/>
                <a:ext cx="163683" cy="514802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11552" extrusionOk="0">
                    <a:moveTo>
                      <a:pt x="1390" y="8972"/>
                    </a:moveTo>
                    <a:lnTo>
                      <a:pt x="1509" y="9011"/>
                    </a:lnTo>
                    <a:lnTo>
                      <a:pt x="1648" y="9071"/>
                    </a:lnTo>
                    <a:lnTo>
                      <a:pt x="1747" y="9150"/>
                    </a:lnTo>
                    <a:lnTo>
                      <a:pt x="1827" y="9269"/>
                    </a:lnTo>
                    <a:lnTo>
                      <a:pt x="1886" y="9408"/>
                    </a:lnTo>
                    <a:lnTo>
                      <a:pt x="1926" y="9567"/>
                    </a:lnTo>
                    <a:lnTo>
                      <a:pt x="1906" y="9766"/>
                    </a:lnTo>
                    <a:lnTo>
                      <a:pt x="1866" y="9964"/>
                    </a:lnTo>
                    <a:lnTo>
                      <a:pt x="1787" y="10143"/>
                    </a:lnTo>
                    <a:lnTo>
                      <a:pt x="1668" y="10282"/>
                    </a:lnTo>
                    <a:lnTo>
                      <a:pt x="1608" y="10341"/>
                    </a:lnTo>
                    <a:lnTo>
                      <a:pt x="1549" y="10401"/>
                    </a:lnTo>
                    <a:lnTo>
                      <a:pt x="1469" y="10440"/>
                    </a:lnTo>
                    <a:lnTo>
                      <a:pt x="1370" y="10460"/>
                    </a:lnTo>
                    <a:lnTo>
                      <a:pt x="1291" y="10460"/>
                    </a:lnTo>
                    <a:lnTo>
                      <a:pt x="1191" y="10440"/>
                    </a:lnTo>
                    <a:lnTo>
                      <a:pt x="1052" y="10421"/>
                    </a:lnTo>
                    <a:lnTo>
                      <a:pt x="933" y="10381"/>
                    </a:lnTo>
                    <a:lnTo>
                      <a:pt x="834" y="10302"/>
                    </a:lnTo>
                    <a:lnTo>
                      <a:pt x="735" y="10242"/>
                    </a:lnTo>
                    <a:lnTo>
                      <a:pt x="675" y="10143"/>
                    </a:lnTo>
                    <a:lnTo>
                      <a:pt x="616" y="10044"/>
                    </a:lnTo>
                    <a:lnTo>
                      <a:pt x="576" y="9944"/>
                    </a:lnTo>
                    <a:lnTo>
                      <a:pt x="556" y="9845"/>
                    </a:lnTo>
                    <a:lnTo>
                      <a:pt x="536" y="9726"/>
                    </a:lnTo>
                    <a:lnTo>
                      <a:pt x="556" y="9627"/>
                    </a:lnTo>
                    <a:lnTo>
                      <a:pt x="576" y="9508"/>
                    </a:lnTo>
                    <a:lnTo>
                      <a:pt x="636" y="9408"/>
                    </a:lnTo>
                    <a:lnTo>
                      <a:pt x="695" y="9329"/>
                    </a:lnTo>
                    <a:lnTo>
                      <a:pt x="794" y="9230"/>
                    </a:lnTo>
                    <a:lnTo>
                      <a:pt x="894" y="9170"/>
                    </a:lnTo>
                    <a:lnTo>
                      <a:pt x="1013" y="9111"/>
                    </a:lnTo>
                    <a:lnTo>
                      <a:pt x="1072" y="9071"/>
                    </a:lnTo>
                    <a:lnTo>
                      <a:pt x="1132" y="9031"/>
                    </a:lnTo>
                    <a:lnTo>
                      <a:pt x="1251" y="8972"/>
                    </a:lnTo>
                    <a:close/>
                    <a:moveTo>
                      <a:pt x="2184" y="1"/>
                    </a:moveTo>
                    <a:lnTo>
                      <a:pt x="1588" y="159"/>
                    </a:lnTo>
                    <a:lnTo>
                      <a:pt x="1350" y="219"/>
                    </a:lnTo>
                    <a:lnTo>
                      <a:pt x="1211" y="279"/>
                    </a:lnTo>
                    <a:lnTo>
                      <a:pt x="1072" y="795"/>
                    </a:lnTo>
                    <a:lnTo>
                      <a:pt x="973" y="1330"/>
                    </a:lnTo>
                    <a:lnTo>
                      <a:pt x="1052" y="1906"/>
                    </a:lnTo>
                    <a:lnTo>
                      <a:pt x="1112" y="2482"/>
                    </a:lnTo>
                    <a:lnTo>
                      <a:pt x="1152" y="3057"/>
                    </a:lnTo>
                    <a:lnTo>
                      <a:pt x="1172" y="3633"/>
                    </a:lnTo>
                    <a:lnTo>
                      <a:pt x="1191" y="4089"/>
                    </a:lnTo>
                    <a:lnTo>
                      <a:pt x="1172" y="4546"/>
                    </a:lnTo>
                    <a:lnTo>
                      <a:pt x="1152" y="5002"/>
                    </a:lnTo>
                    <a:lnTo>
                      <a:pt x="1092" y="5439"/>
                    </a:lnTo>
                    <a:lnTo>
                      <a:pt x="1013" y="5895"/>
                    </a:lnTo>
                    <a:lnTo>
                      <a:pt x="933" y="6332"/>
                    </a:lnTo>
                    <a:lnTo>
                      <a:pt x="735" y="7205"/>
                    </a:lnTo>
                    <a:lnTo>
                      <a:pt x="517" y="8079"/>
                    </a:lnTo>
                    <a:lnTo>
                      <a:pt x="298" y="8952"/>
                    </a:lnTo>
                    <a:lnTo>
                      <a:pt x="120" y="9845"/>
                    </a:lnTo>
                    <a:lnTo>
                      <a:pt x="60" y="10282"/>
                    </a:lnTo>
                    <a:lnTo>
                      <a:pt x="1" y="10718"/>
                    </a:lnTo>
                    <a:lnTo>
                      <a:pt x="139" y="10957"/>
                    </a:lnTo>
                    <a:lnTo>
                      <a:pt x="278" y="11155"/>
                    </a:lnTo>
                    <a:lnTo>
                      <a:pt x="397" y="11294"/>
                    </a:lnTo>
                    <a:lnTo>
                      <a:pt x="536" y="11413"/>
                    </a:lnTo>
                    <a:lnTo>
                      <a:pt x="675" y="11492"/>
                    </a:lnTo>
                    <a:lnTo>
                      <a:pt x="814" y="11552"/>
                    </a:lnTo>
                    <a:lnTo>
                      <a:pt x="933" y="11552"/>
                    </a:lnTo>
                    <a:lnTo>
                      <a:pt x="1072" y="11532"/>
                    </a:lnTo>
                    <a:lnTo>
                      <a:pt x="1191" y="11492"/>
                    </a:lnTo>
                    <a:lnTo>
                      <a:pt x="1330" y="11413"/>
                    </a:lnTo>
                    <a:lnTo>
                      <a:pt x="1449" y="11334"/>
                    </a:lnTo>
                    <a:lnTo>
                      <a:pt x="1568" y="11215"/>
                    </a:lnTo>
                    <a:lnTo>
                      <a:pt x="1688" y="11076"/>
                    </a:lnTo>
                    <a:lnTo>
                      <a:pt x="1807" y="10917"/>
                    </a:lnTo>
                    <a:lnTo>
                      <a:pt x="2025" y="10560"/>
                    </a:lnTo>
                    <a:lnTo>
                      <a:pt x="2243" y="10163"/>
                    </a:lnTo>
                    <a:lnTo>
                      <a:pt x="2442" y="9726"/>
                    </a:lnTo>
                    <a:lnTo>
                      <a:pt x="2601" y="9289"/>
                    </a:lnTo>
                    <a:lnTo>
                      <a:pt x="2759" y="8833"/>
                    </a:lnTo>
                    <a:lnTo>
                      <a:pt x="2898" y="8416"/>
                    </a:lnTo>
                    <a:lnTo>
                      <a:pt x="2998" y="8019"/>
                    </a:lnTo>
                    <a:lnTo>
                      <a:pt x="3077" y="7702"/>
                    </a:lnTo>
                    <a:lnTo>
                      <a:pt x="3136" y="7424"/>
                    </a:lnTo>
                    <a:lnTo>
                      <a:pt x="3295" y="6570"/>
                    </a:lnTo>
                    <a:lnTo>
                      <a:pt x="3434" y="5717"/>
                    </a:lnTo>
                    <a:lnTo>
                      <a:pt x="3553" y="4843"/>
                    </a:lnTo>
                    <a:lnTo>
                      <a:pt x="3633" y="3990"/>
                    </a:lnTo>
                    <a:lnTo>
                      <a:pt x="3672" y="3117"/>
                    </a:lnTo>
                    <a:lnTo>
                      <a:pt x="3672" y="2243"/>
                    </a:lnTo>
                    <a:lnTo>
                      <a:pt x="3672" y="1827"/>
                    </a:lnTo>
                    <a:lnTo>
                      <a:pt x="3633" y="1390"/>
                    </a:lnTo>
                    <a:lnTo>
                      <a:pt x="3593" y="953"/>
                    </a:lnTo>
                    <a:lnTo>
                      <a:pt x="3553" y="537"/>
                    </a:lnTo>
                    <a:lnTo>
                      <a:pt x="3434" y="477"/>
                    </a:lnTo>
                    <a:lnTo>
                      <a:pt x="3295" y="417"/>
                    </a:lnTo>
                    <a:lnTo>
                      <a:pt x="2878" y="298"/>
                    </a:lnTo>
                    <a:lnTo>
                      <a:pt x="2680" y="219"/>
                    </a:lnTo>
                    <a:lnTo>
                      <a:pt x="2481" y="159"/>
                    </a:lnTo>
                    <a:lnTo>
                      <a:pt x="2303" y="80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rgbClr val="9373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34;p54">
                <a:extLst>
                  <a:ext uri="{FF2B5EF4-FFF2-40B4-BE49-F238E27FC236}">
                    <a16:creationId xmlns:a16="http://schemas.microsoft.com/office/drawing/2014/main" xmlns="" id="{215EEB90-1C46-4F10-B4C0-82CBA7D23C15}"/>
                  </a:ext>
                </a:extLst>
              </p:cNvPr>
              <p:cNvSpPr/>
              <p:nvPr/>
            </p:nvSpPr>
            <p:spPr>
              <a:xfrm>
                <a:off x="5793610" y="1747471"/>
                <a:ext cx="482092" cy="1125996"/>
              </a:xfrm>
              <a:custGeom>
                <a:avLst/>
                <a:gdLst/>
                <a:ahLst/>
                <a:cxnLst/>
                <a:rect l="l" t="t" r="r" b="b"/>
                <a:pathLst>
                  <a:path w="10818" h="25267" extrusionOk="0">
                    <a:moveTo>
                      <a:pt x="1" y="1"/>
                    </a:moveTo>
                    <a:lnTo>
                      <a:pt x="160" y="338"/>
                    </a:lnTo>
                    <a:lnTo>
                      <a:pt x="279" y="676"/>
                    </a:lnTo>
                    <a:lnTo>
                      <a:pt x="398" y="1013"/>
                    </a:lnTo>
                    <a:lnTo>
                      <a:pt x="497" y="1350"/>
                    </a:lnTo>
                    <a:lnTo>
                      <a:pt x="596" y="1708"/>
                    </a:lnTo>
                    <a:lnTo>
                      <a:pt x="676" y="2065"/>
                    </a:lnTo>
                    <a:lnTo>
                      <a:pt x="795" y="2780"/>
                    </a:lnTo>
                    <a:lnTo>
                      <a:pt x="894" y="3514"/>
                    </a:lnTo>
                    <a:lnTo>
                      <a:pt x="934" y="4248"/>
                    </a:lnTo>
                    <a:lnTo>
                      <a:pt x="954" y="4983"/>
                    </a:lnTo>
                    <a:lnTo>
                      <a:pt x="934" y="5717"/>
                    </a:lnTo>
                    <a:lnTo>
                      <a:pt x="894" y="6630"/>
                    </a:lnTo>
                    <a:lnTo>
                      <a:pt x="835" y="7523"/>
                    </a:lnTo>
                    <a:lnTo>
                      <a:pt x="735" y="8416"/>
                    </a:lnTo>
                    <a:lnTo>
                      <a:pt x="636" y="9289"/>
                    </a:lnTo>
                    <a:lnTo>
                      <a:pt x="557" y="9845"/>
                    </a:lnTo>
                    <a:lnTo>
                      <a:pt x="438" y="10381"/>
                    </a:lnTo>
                    <a:lnTo>
                      <a:pt x="299" y="10937"/>
                    </a:lnTo>
                    <a:lnTo>
                      <a:pt x="160" y="11473"/>
                    </a:lnTo>
                    <a:lnTo>
                      <a:pt x="1351" y="12128"/>
                    </a:lnTo>
                    <a:lnTo>
                      <a:pt x="2522" y="12802"/>
                    </a:lnTo>
                    <a:lnTo>
                      <a:pt x="3673" y="13497"/>
                    </a:lnTo>
                    <a:lnTo>
                      <a:pt x="4824" y="14212"/>
                    </a:lnTo>
                    <a:lnTo>
                      <a:pt x="5002" y="14331"/>
                    </a:lnTo>
                    <a:lnTo>
                      <a:pt x="5161" y="14450"/>
                    </a:lnTo>
                    <a:lnTo>
                      <a:pt x="5280" y="14609"/>
                    </a:lnTo>
                    <a:lnTo>
                      <a:pt x="5380" y="14767"/>
                    </a:lnTo>
                    <a:lnTo>
                      <a:pt x="5439" y="14946"/>
                    </a:lnTo>
                    <a:lnTo>
                      <a:pt x="5439" y="15025"/>
                    </a:lnTo>
                    <a:lnTo>
                      <a:pt x="5439" y="15125"/>
                    </a:lnTo>
                    <a:lnTo>
                      <a:pt x="5419" y="15224"/>
                    </a:lnTo>
                    <a:lnTo>
                      <a:pt x="5380" y="15323"/>
                    </a:lnTo>
                    <a:lnTo>
                      <a:pt x="5340" y="15422"/>
                    </a:lnTo>
                    <a:lnTo>
                      <a:pt x="5280" y="15522"/>
                    </a:lnTo>
                    <a:lnTo>
                      <a:pt x="5241" y="15641"/>
                    </a:lnTo>
                    <a:lnTo>
                      <a:pt x="5221" y="15760"/>
                    </a:lnTo>
                    <a:lnTo>
                      <a:pt x="5201" y="15879"/>
                    </a:lnTo>
                    <a:lnTo>
                      <a:pt x="5201" y="16018"/>
                    </a:lnTo>
                    <a:lnTo>
                      <a:pt x="5241" y="16256"/>
                    </a:lnTo>
                    <a:lnTo>
                      <a:pt x="5320" y="16514"/>
                    </a:lnTo>
                    <a:lnTo>
                      <a:pt x="5479" y="17030"/>
                    </a:lnTo>
                    <a:lnTo>
                      <a:pt x="5538" y="17268"/>
                    </a:lnTo>
                    <a:lnTo>
                      <a:pt x="5558" y="17526"/>
                    </a:lnTo>
                    <a:lnTo>
                      <a:pt x="5578" y="18658"/>
                    </a:lnTo>
                    <a:lnTo>
                      <a:pt x="5558" y="19789"/>
                    </a:lnTo>
                    <a:lnTo>
                      <a:pt x="5558" y="20940"/>
                    </a:lnTo>
                    <a:lnTo>
                      <a:pt x="5558" y="22071"/>
                    </a:lnTo>
                    <a:lnTo>
                      <a:pt x="5538" y="23679"/>
                    </a:lnTo>
                    <a:lnTo>
                      <a:pt x="5538" y="25267"/>
                    </a:lnTo>
                    <a:lnTo>
                      <a:pt x="5915" y="24790"/>
                    </a:lnTo>
                    <a:lnTo>
                      <a:pt x="6253" y="24274"/>
                    </a:lnTo>
                    <a:lnTo>
                      <a:pt x="6650" y="23600"/>
                    </a:lnTo>
                    <a:lnTo>
                      <a:pt x="7027" y="22925"/>
                    </a:lnTo>
                    <a:lnTo>
                      <a:pt x="7384" y="22230"/>
                    </a:lnTo>
                    <a:lnTo>
                      <a:pt x="7702" y="21516"/>
                    </a:lnTo>
                    <a:lnTo>
                      <a:pt x="8019" y="20801"/>
                    </a:lnTo>
                    <a:lnTo>
                      <a:pt x="8337" y="20087"/>
                    </a:lnTo>
                    <a:lnTo>
                      <a:pt x="8912" y="18658"/>
                    </a:lnTo>
                    <a:lnTo>
                      <a:pt x="9051" y="18300"/>
                    </a:lnTo>
                    <a:lnTo>
                      <a:pt x="9190" y="17963"/>
                    </a:lnTo>
                    <a:lnTo>
                      <a:pt x="9448" y="17248"/>
                    </a:lnTo>
                    <a:lnTo>
                      <a:pt x="9567" y="16891"/>
                    </a:lnTo>
                    <a:lnTo>
                      <a:pt x="9726" y="16554"/>
                    </a:lnTo>
                    <a:lnTo>
                      <a:pt x="9905" y="16216"/>
                    </a:lnTo>
                    <a:lnTo>
                      <a:pt x="10103" y="15899"/>
                    </a:lnTo>
                    <a:lnTo>
                      <a:pt x="10163" y="15879"/>
                    </a:lnTo>
                    <a:lnTo>
                      <a:pt x="10143" y="15581"/>
                    </a:lnTo>
                    <a:lnTo>
                      <a:pt x="10143" y="15283"/>
                    </a:lnTo>
                    <a:lnTo>
                      <a:pt x="10163" y="14986"/>
                    </a:lnTo>
                    <a:lnTo>
                      <a:pt x="10183" y="14668"/>
                    </a:lnTo>
                    <a:lnTo>
                      <a:pt x="10262" y="14033"/>
                    </a:lnTo>
                    <a:lnTo>
                      <a:pt x="10361" y="13398"/>
                    </a:lnTo>
                    <a:lnTo>
                      <a:pt x="10480" y="12763"/>
                    </a:lnTo>
                    <a:lnTo>
                      <a:pt x="10580" y="12167"/>
                    </a:lnTo>
                    <a:lnTo>
                      <a:pt x="10639" y="11612"/>
                    </a:lnTo>
                    <a:lnTo>
                      <a:pt x="10639" y="11334"/>
                    </a:lnTo>
                    <a:lnTo>
                      <a:pt x="10639" y="11096"/>
                    </a:lnTo>
                    <a:lnTo>
                      <a:pt x="10679" y="10778"/>
                    </a:lnTo>
                    <a:lnTo>
                      <a:pt x="10699" y="10460"/>
                    </a:lnTo>
                    <a:lnTo>
                      <a:pt x="10719" y="9825"/>
                    </a:lnTo>
                    <a:lnTo>
                      <a:pt x="10738" y="9190"/>
                    </a:lnTo>
                    <a:lnTo>
                      <a:pt x="10758" y="8873"/>
                    </a:lnTo>
                    <a:lnTo>
                      <a:pt x="10818" y="8575"/>
                    </a:lnTo>
                    <a:lnTo>
                      <a:pt x="10639" y="8416"/>
                    </a:lnTo>
                    <a:lnTo>
                      <a:pt x="10480" y="8277"/>
                    </a:lnTo>
                    <a:lnTo>
                      <a:pt x="10183" y="7940"/>
                    </a:lnTo>
                    <a:lnTo>
                      <a:pt x="9905" y="7563"/>
                    </a:lnTo>
                    <a:lnTo>
                      <a:pt x="9686" y="7186"/>
                    </a:lnTo>
                    <a:lnTo>
                      <a:pt x="9488" y="6769"/>
                    </a:lnTo>
                    <a:lnTo>
                      <a:pt x="9329" y="6352"/>
                    </a:lnTo>
                    <a:lnTo>
                      <a:pt x="9190" y="5915"/>
                    </a:lnTo>
                    <a:lnTo>
                      <a:pt x="9111" y="5479"/>
                    </a:lnTo>
                    <a:lnTo>
                      <a:pt x="9071" y="5340"/>
                    </a:lnTo>
                    <a:lnTo>
                      <a:pt x="9051" y="5141"/>
                    </a:lnTo>
                    <a:lnTo>
                      <a:pt x="8992" y="4566"/>
                    </a:lnTo>
                    <a:lnTo>
                      <a:pt x="8873" y="4526"/>
                    </a:lnTo>
                    <a:lnTo>
                      <a:pt x="7067" y="3712"/>
                    </a:lnTo>
                    <a:lnTo>
                      <a:pt x="5260" y="2879"/>
                    </a:lnTo>
                    <a:lnTo>
                      <a:pt x="4367" y="2462"/>
                    </a:lnTo>
                    <a:lnTo>
                      <a:pt x="3474" y="2025"/>
                    </a:lnTo>
                    <a:lnTo>
                      <a:pt x="2581" y="1569"/>
                    </a:lnTo>
                    <a:lnTo>
                      <a:pt x="1708" y="1092"/>
                    </a:lnTo>
                    <a:lnTo>
                      <a:pt x="1509" y="993"/>
                    </a:lnTo>
                    <a:lnTo>
                      <a:pt x="1291" y="874"/>
                    </a:lnTo>
                    <a:lnTo>
                      <a:pt x="854" y="576"/>
                    </a:lnTo>
                    <a:lnTo>
                      <a:pt x="438" y="27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35;p54">
                <a:extLst>
                  <a:ext uri="{FF2B5EF4-FFF2-40B4-BE49-F238E27FC236}">
                    <a16:creationId xmlns:a16="http://schemas.microsoft.com/office/drawing/2014/main" xmlns="" id="{9ACCB90C-769A-41C8-A8A7-BE6EEF86D149}"/>
                  </a:ext>
                </a:extLst>
              </p:cNvPr>
              <p:cNvSpPr/>
              <p:nvPr/>
            </p:nvSpPr>
            <p:spPr>
              <a:xfrm>
                <a:off x="6865581" y="1329128"/>
                <a:ext cx="605891" cy="1202066"/>
              </a:xfrm>
              <a:custGeom>
                <a:avLst/>
                <a:gdLst/>
                <a:ahLst/>
                <a:cxnLst/>
                <a:rect l="l" t="t" r="r" b="b"/>
                <a:pathLst>
                  <a:path w="13596" h="26974" extrusionOk="0">
                    <a:moveTo>
                      <a:pt x="5260" y="1"/>
                    </a:moveTo>
                    <a:lnTo>
                      <a:pt x="5418" y="537"/>
                    </a:lnTo>
                    <a:lnTo>
                      <a:pt x="5537" y="1112"/>
                    </a:lnTo>
                    <a:lnTo>
                      <a:pt x="5597" y="1688"/>
                    </a:lnTo>
                    <a:lnTo>
                      <a:pt x="5637" y="2264"/>
                    </a:lnTo>
                    <a:lnTo>
                      <a:pt x="5637" y="2700"/>
                    </a:lnTo>
                    <a:lnTo>
                      <a:pt x="5617" y="3137"/>
                    </a:lnTo>
                    <a:lnTo>
                      <a:pt x="5557" y="3554"/>
                    </a:lnTo>
                    <a:lnTo>
                      <a:pt x="5498" y="3990"/>
                    </a:lnTo>
                    <a:lnTo>
                      <a:pt x="5399" y="4407"/>
                    </a:lnTo>
                    <a:lnTo>
                      <a:pt x="5299" y="4844"/>
                    </a:lnTo>
                    <a:lnTo>
                      <a:pt x="5160" y="5241"/>
                    </a:lnTo>
                    <a:lnTo>
                      <a:pt x="5002" y="5658"/>
                    </a:lnTo>
                    <a:lnTo>
                      <a:pt x="4882" y="5955"/>
                    </a:lnTo>
                    <a:lnTo>
                      <a:pt x="4664" y="6432"/>
                    </a:lnTo>
                    <a:lnTo>
                      <a:pt x="4386" y="6987"/>
                    </a:lnTo>
                    <a:lnTo>
                      <a:pt x="4069" y="7603"/>
                    </a:lnTo>
                    <a:lnTo>
                      <a:pt x="3692" y="8218"/>
                    </a:lnTo>
                    <a:lnTo>
                      <a:pt x="3513" y="8496"/>
                    </a:lnTo>
                    <a:lnTo>
                      <a:pt x="3334" y="8754"/>
                    </a:lnTo>
                    <a:lnTo>
                      <a:pt x="3136" y="8992"/>
                    </a:lnTo>
                    <a:lnTo>
                      <a:pt x="2957" y="9171"/>
                    </a:lnTo>
                    <a:lnTo>
                      <a:pt x="2779" y="9329"/>
                    </a:lnTo>
                    <a:lnTo>
                      <a:pt x="2620" y="9429"/>
                    </a:lnTo>
                    <a:lnTo>
                      <a:pt x="2739" y="9687"/>
                    </a:lnTo>
                    <a:lnTo>
                      <a:pt x="2818" y="10004"/>
                    </a:lnTo>
                    <a:lnTo>
                      <a:pt x="2898" y="10361"/>
                    </a:lnTo>
                    <a:lnTo>
                      <a:pt x="2918" y="10719"/>
                    </a:lnTo>
                    <a:lnTo>
                      <a:pt x="2918" y="11096"/>
                    </a:lnTo>
                    <a:lnTo>
                      <a:pt x="2858" y="11453"/>
                    </a:lnTo>
                    <a:lnTo>
                      <a:pt x="2779" y="11810"/>
                    </a:lnTo>
                    <a:lnTo>
                      <a:pt x="2660" y="12148"/>
                    </a:lnTo>
                    <a:lnTo>
                      <a:pt x="2501" y="12485"/>
                    </a:lnTo>
                    <a:lnTo>
                      <a:pt x="2322" y="12803"/>
                    </a:lnTo>
                    <a:lnTo>
                      <a:pt x="2104" y="13100"/>
                    </a:lnTo>
                    <a:lnTo>
                      <a:pt x="1866" y="13378"/>
                    </a:lnTo>
                    <a:lnTo>
                      <a:pt x="1608" y="13616"/>
                    </a:lnTo>
                    <a:lnTo>
                      <a:pt x="1310" y="13835"/>
                    </a:lnTo>
                    <a:lnTo>
                      <a:pt x="1012" y="14033"/>
                    </a:lnTo>
                    <a:lnTo>
                      <a:pt x="695" y="14172"/>
                    </a:lnTo>
                    <a:lnTo>
                      <a:pt x="337" y="14291"/>
                    </a:lnTo>
                    <a:lnTo>
                      <a:pt x="0" y="14371"/>
                    </a:lnTo>
                    <a:lnTo>
                      <a:pt x="159" y="14629"/>
                    </a:lnTo>
                    <a:lnTo>
                      <a:pt x="318" y="14906"/>
                    </a:lnTo>
                    <a:lnTo>
                      <a:pt x="437" y="15085"/>
                    </a:lnTo>
                    <a:lnTo>
                      <a:pt x="556" y="15264"/>
                    </a:lnTo>
                    <a:lnTo>
                      <a:pt x="635" y="15323"/>
                    </a:lnTo>
                    <a:lnTo>
                      <a:pt x="675" y="15383"/>
                    </a:lnTo>
                    <a:lnTo>
                      <a:pt x="933" y="15383"/>
                    </a:lnTo>
                    <a:lnTo>
                      <a:pt x="1171" y="15403"/>
                    </a:lnTo>
                    <a:lnTo>
                      <a:pt x="1409" y="15462"/>
                    </a:lnTo>
                    <a:lnTo>
                      <a:pt x="1627" y="15561"/>
                    </a:lnTo>
                    <a:lnTo>
                      <a:pt x="1826" y="15681"/>
                    </a:lnTo>
                    <a:lnTo>
                      <a:pt x="2005" y="15819"/>
                    </a:lnTo>
                    <a:lnTo>
                      <a:pt x="2084" y="15919"/>
                    </a:lnTo>
                    <a:lnTo>
                      <a:pt x="2144" y="16018"/>
                    </a:lnTo>
                    <a:lnTo>
                      <a:pt x="2203" y="16117"/>
                    </a:lnTo>
                    <a:lnTo>
                      <a:pt x="2243" y="16236"/>
                    </a:lnTo>
                    <a:lnTo>
                      <a:pt x="2302" y="16435"/>
                    </a:lnTo>
                    <a:lnTo>
                      <a:pt x="2521" y="16435"/>
                    </a:lnTo>
                    <a:lnTo>
                      <a:pt x="2818" y="16494"/>
                    </a:lnTo>
                    <a:lnTo>
                      <a:pt x="3096" y="16574"/>
                    </a:lnTo>
                    <a:lnTo>
                      <a:pt x="3374" y="16693"/>
                    </a:lnTo>
                    <a:lnTo>
                      <a:pt x="3632" y="16852"/>
                    </a:lnTo>
                    <a:lnTo>
                      <a:pt x="3870" y="17030"/>
                    </a:lnTo>
                    <a:lnTo>
                      <a:pt x="4108" y="17209"/>
                    </a:lnTo>
                    <a:lnTo>
                      <a:pt x="4327" y="17427"/>
                    </a:lnTo>
                    <a:lnTo>
                      <a:pt x="4525" y="17645"/>
                    </a:lnTo>
                    <a:lnTo>
                      <a:pt x="4922" y="18122"/>
                    </a:lnTo>
                    <a:lnTo>
                      <a:pt x="5319" y="18598"/>
                    </a:lnTo>
                    <a:lnTo>
                      <a:pt x="6093" y="19590"/>
                    </a:lnTo>
                    <a:lnTo>
                      <a:pt x="6828" y="20583"/>
                    </a:lnTo>
                    <a:lnTo>
                      <a:pt x="7562" y="21615"/>
                    </a:lnTo>
                    <a:lnTo>
                      <a:pt x="8257" y="22647"/>
                    </a:lnTo>
                    <a:lnTo>
                      <a:pt x="8951" y="23679"/>
                    </a:lnTo>
                    <a:lnTo>
                      <a:pt x="10341" y="25763"/>
                    </a:lnTo>
                    <a:lnTo>
                      <a:pt x="11035" y="26775"/>
                    </a:lnTo>
                    <a:lnTo>
                      <a:pt x="11174" y="26974"/>
                    </a:lnTo>
                    <a:lnTo>
                      <a:pt x="11253" y="26755"/>
                    </a:lnTo>
                    <a:lnTo>
                      <a:pt x="11333" y="26517"/>
                    </a:lnTo>
                    <a:lnTo>
                      <a:pt x="11432" y="26021"/>
                    </a:lnTo>
                    <a:lnTo>
                      <a:pt x="11512" y="25525"/>
                    </a:lnTo>
                    <a:lnTo>
                      <a:pt x="11591" y="25049"/>
                    </a:lnTo>
                    <a:lnTo>
                      <a:pt x="11650" y="24453"/>
                    </a:lnTo>
                    <a:lnTo>
                      <a:pt x="11690" y="23858"/>
                    </a:lnTo>
                    <a:lnTo>
                      <a:pt x="11710" y="23262"/>
                    </a:lnTo>
                    <a:lnTo>
                      <a:pt x="11710" y="22667"/>
                    </a:lnTo>
                    <a:lnTo>
                      <a:pt x="11730" y="22508"/>
                    </a:lnTo>
                    <a:lnTo>
                      <a:pt x="11770" y="22369"/>
                    </a:lnTo>
                    <a:lnTo>
                      <a:pt x="11809" y="22310"/>
                    </a:lnTo>
                    <a:lnTo>
                      <a:pt x="11869" y="22250"/>
                    </a:lnTo>
                    <a:lnTo>
                      <a:pt x="11908" y="22190"/>
                    </a:lnTo>
                    <a:lnTo>
                      <a:pt x="11988" y="22151"/>
                    </a:lnTo>
                    <a:lnTo>
                      <a:pt x="12127" y="22111"/>
                    </a:lnTo>
                    <a:lnTo>
                      <a:pt x="12246" y="22111"/>
                    </a:lnTo>
                    <a:lnTo>
                      <a:pt x="12345" y="22151"/>
                    </a:lnTo>
                    <a:lnTo>
                      <a:pt x="12444" y="22230"/>
                    </a:lnTo>
                    <a:lnTo>
                      <a:pt x="12524" y="22329"/>
                    </a:lnTo>
                    <a:lnTo>
                      <a:pt x="12583" y="22429"/>
                    </a:lnTo>
                    <a:lnTo>
                      <a:pt x="12623" y="22568"/>
                    </a:lnTo>
                    <a:lnTo>
                      <a:pt x="12623" y="22687"/>
                    </a:lnTo>
                    <a:lnTo>
                      <a:pt x="13079" y="23103"/>
                    </a:lnTo>
                    <a:lnTo>
                      <a:pt x="13337" y="23282"/>
                    </a:lnTo>
                    <a:lnTo>
                      <a:pt x="13595" y="23441"/>
                    </a:lnTo>
                    <a:lnTo>
                      <a:pt x="13476" y="22746"/>
                    </a:lnTo>
                    <a:lnTo>
                      <a:pt x="13318" y="22052"/>
                    </a:lnTo>
                    <a:lnTo>
                      <a:pt x="13159" y="21377"/>
                    </a:lnTo>
                    <a:lnTo>
                      <a:pt x="12980" y="20682"/>
                    </a:lnTo>
                    <a:lnTo>
                      <a:pt x="12762" y="20007"/>
                    </a:lnTo>
                    <a:lnTo>
                      <a:pt x="12563" y="19332"/>
                    </a:lnTo>
                    <a:lnTo>
                      <a:pt x="12127" y="17983"/>
                    </a:lnTo>
                    <a:lnTo>
                      <a:pt x="11908" y="17229"/>
                    </a:lnTo>
                    <a:lnTo>
                      <a:pt x="11710" y="16474"/>
                    </a:lnTo>
                    <a:lnTo>
                      <a:pt x="11333" y="14946"/>
                    </a:lnTo>
                    <a:lnTo>
                      <a:pt x="10995" y="13438"/>
                    </a:lnTo>
                    <a:lnTo>
                      <a:pt x="10638" y="11909"/>
                    </a:lnTo>
                    <a:lnTo>
                      <a:pt x="10261" y="10322"/>
                    </a:lnTo>
                    <a:lnTo>
                      <a:pt x="9844" y="8674"/>
                    </a:lnTo>
                    <a:lnTo>
                      <a:pt x="9626" y="7861"/>
                    </a:lnTo>
                    <a:lnTo>
                      <a:pt x="9408" y="7047"/>
                    </a:lnTo>
                    <a:lnTo>
                      <a:pt x="9150" y="6253"/>
                    </a:lnTo>
                    <a:lnTo>
                      <a:pt x="8872" y="5459"/>
                    </a:lnTo>
                    <a:lnTo>
                      <a:pt x="8554" y="4665"/>
                    </a:lnTo>
                    <a:lnTo>
                      <a:pt x="8217" y="3911"/>
                    </a:lnTo>
                    <a:lnTo>
                      <a:pt x="7840" y="3177"/>
                    </a:lnTo>
                    <a:lnTo>
                      <a:pt x="7621" y="2819"/>
                    </a:lnTo>
                    <a:lnTo>
                      <a:pt x="7423" y="2462"/>
                    </a:lnTo>
                    <a:lnTo>
                      <a:pt x="7185" y="2125"/>
                    </a:lnTo>
                    <a:lnTo>
                      <a:pt x="6947" y="1787"/>
                    </a:lnTo>
                    <a:lnTo>
                      <a:pt x="6708" y="1470"/>
                    </a:lnTo>
                    <a:lnTo>
                      <a:pt x="6431" y="1152"/>
                    </a:lnTo>
                    <a:lnTo>
                      <a:pt x="6173" y="854"/>
                    </a:lnTo>
                    <a:lnTo>
                      <a:pt x="5875" y="557"/>
                    </a:lnTo>
                    <a:lnTo>
                      <a:pt x="5577" y="259"/>
                    </a:lnTo>
                    <a:lnTo>
                      <a:pt x="5260" y="1"/>
                    </a:lnTo>
                    <a:close/>
                  </a:path>
                </a:pathLst>
              </a:custGeom>
              <a:solidFill>
                <a:srgbClr val="5664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36;p54">
                <a:extLst>
                  <a:ext uri="{FF2B5EF4-FFF2-40B4-BE49-F238E27FC236}">
                    <a16:creationId xmlns:a16="http://schemas.microsoft.com/office/drawing/2014/main" xmlns="" id="{2E5C2FB7-521E-487E-81C2-F04816186E7B}"/>
                  </a:ext>
                </a:extLst>
              </p:cNvPr>
              <p:cNvSpPr/>
              <p:nvPr/>
            </p:nvSpPr>
            <p:spPr>
              <a:xfrm>
                <a:off x="6168639" y="1133682"/>
                <a:ext cx="738557" cy="615650"/>
              </a:xfrm>
              <a:custGeom>
                <a:avLst/>
                <a:gdLst/>
                <a:ahLst/>
                <a:cxnLst/>
                <a:rect l="l" t="t" r="r" b="b"/>
                <a:pathLst>
                  <a:path w="16573" h="13815" extrusionOk="0">
                    <a:moveTo>
                      <a:pt x="6510" y="1"/>
                    </a:moveTo>
                    <a:lnTo>
                      <a:pt x="5657" y="21"/>
                    </a:lnTo>
                    <a:lnTo>
                      <a:pt x="5220" y="60"/>
                    </a:lnTo>
                    <a:lnTo>
                      <a:pt x="4783" y="100"/>
                    </a:lnTo>
                    <a:lnTo>
                      <a:pt x="4367" y="159"/>
                    </a:lnTo>
                    <a:lnTo>
                      <a:pt x="3930" y="239"/>
                    </a:lnTo>
                    <a:lnTo>
                      <a:pt x="3513" y="318"/>
                    </a:lnTo>
                    <a:lnTo>
                      <a:pt x="3096" y="437"/>
                    </a:lnTo>
                    <a:lnTo>
                      <a:pt x="2699" y="556"/>
                    </a:lnTo>
                    <a:lnTo>
                      <a:pt x="2283" y="695"/>
                    </a:lnTo>
                    <a:lnTo>
                      <a:pt x="1886" y="854"/>
                    </a:lnTo>
                    <a:lnTo>
                      <a:pt x="1489" y="1033"/>
                    </a:lnTo>
                    <a:lnTo>
                      <a:pt x="1112" y="1251"/>
                    </a:lnTo>
                    <a:lnTo>
                      <a:pt x="735" y="1469"/>
                    </a:lnTo>
                    <a:lnTo>
                      <a:pt x="357" y="1708"/>
                    </a:lnTo>
                    <a:lnTo>
                      <a:pt x="0" y="1985"/>
                    </a:lnTo>
                    <a:lnTo>
                      <a:pt x="278" y="2005"/>
                    </a:lnTo>
                    <a:lnTo>
                      <a:pt x="556" y="2025"/>
                    </a:lnTo>
                    <a:lnTo>
                      <a:pt x="834" y="2005"/>
                    </a:lnTo>
                    <a:lnTo>
                      <a:pt x="1112" y="1966"/>
                    </a:lnTo>
                    <a:lnTo>
                      <a:pt x="1390" y="1906"/>
                    </a:lnTo>
                    <a:lnTo>
                      <a:pt x="1667" y="1827"/>
                    </a:lnTo>
                    <a:lnTo>
                      <a:pt x="2203" y="1668"/>
                    </a:lnTo>
                    <a:lnTo>
                      <a:pt x="2362" y="1608"/>
                    </a:lnTo>
                    <a:lnTo>
                      <a:pt x="2541" y="1569"/>
                    </a:lnTo>
                    <a:lnTo>
                      <a:pt x="2719" y="1549"/>
                    </a:lnTo>
                    <a:lnTo>
                      <a:pt x="2898" y="1569"/>
                    </a:lnTo>
                    <a:lnTo>
                      <a:pt x="2957" y="1608"/>
                    </a:lnTo>
                    <a:lnTo>
                      <a:pt x="3037" y="1628"/>
                    </a:lnTo>
                    <a:lnTo>
                      <a:pt x="3077" y="1688"/>
                    </a:lnTo>
                    <a:lnTo>
                      <a:pt x="3116" y="1747"/>
                    </a:lnTo>
                    <a:lnTo>
                      <a:pt x="3156" y="1807"/>
                    </a:lnTo>
                    <a:lnTo>
                      <a:pt x="3176" y="1886"/>
                    </a:lnTo>
                    <a:lnTo>
                      <a:pt x="3156" y="1985"/>
                    </a:lnTo>
                    <a:lnTo>
                      <a:pt x="3136" y="2105"/>
                    </a:lnTo>
                    <a:lnTo>
                      <a:pt x="2977" y="2283"/>
                    </a:lnTo>
                    <a:lnTo>
                      <a:pt x="2819" y="2482"/>
                    </a:lnTo>
                    <a:lnTo>
                      <a:pt x="2660" y="2700"/>
                    </a:lnTo>
                    <a:lnTo>
                      <a:pt x="2521" y="2918"/>
                    </a:lnTo>
                    <a:lnTo>
                      <a:pt x="2402" y="3137"/>
                    </a:lnTo>
                    <a:lnTo>
                      <a:pt x="2283" y="3375"/>
                    </a:lnTo>
                    <a:lnTo>
                      <a:pt x="2164" y="3613"/>
                    </a:lnTo>
                    <a:lnTo>
                      <a:pt x="2084" y="3871"/>
                    </a:lnTo>
                    <a:lnTo>
                      <a:pt x="2005" y="4109"/>
                    </a:lnTo>
                    <a:lnTo>
                      <a:pt x="1965" y="4367"/>
                    </a:lnTo>
                    <a:lnTo>
                      <a:pt x="1925" y="4605"/>
                    </a:lnTo>
                    <a:lnTo>
                      <a:pt x="1906" y="4863"/>
                    </a:lnTo>
                    <a:lnTo>
                      <a:pt x="1906" y="5121"/>
                    </a:lnTo>
                    <a:lnTo>
                      <a:pt x="1945" y="5360"/>
                    </a:lnTo>
                    <a:lnTo>
                      <a:pt x="2005" y="5618"/>
                    </a:lnTo>
                    <a:lnTo>
                      <a:pt x="2084" y="5856"/>
                    </a:lnTo>
                    <a:lnTo>
                      <a:pt x="2164" y="6014"/>
                    </a:lnTo>
                    <a:lnTo>
                      <a:pt x="2243" y="6153"/>
                    </a:lnTo>
                    <a:lnTo>
                      <a:pt x="2362" y="6292"/>
                    </a:lnTo>
                    <a:lnTo>
                      <a:pt x="2461" y="6411"/>
                    </a:lnTo>
                    <a:lnTo>
                      <a:pt x="2600" y="6491"/>
                    </a:lnTo>
                    <a:lnTo>
                      <a:pt x="2739" y="6550"/>
                    </a:lnTo>
                    <a:lnTo>
                      <a:pt x="2957" y="5955"/>
                    </a:lnTo>
                    <a:lnTo>
                      <a:pt x="3176" y="5360"/>
                    </a:lnTo>
                    <a:lnTo>
                      <a:pt x="3434" y="4804"/>
                    </a:lnTo>
                    <a:lnTo>
                      <a:pt x="3732" y="4248"/>
                    </a:lnTo>
                    <a:lnTo>
                      <a:pt x="4049" y="3712"/>
                    </a:lnTo>
                    <a:lnTo>
                      <a:pt x="4228" y="3454"/>
                    </a:lnTo>
                    <a:lnTo>
                      <a:pt x="4406" y="3196"/>
                    </a:lnTo>
                    <a:lnTo>
                      <a:pt x="4605" y="2958"/>
                    </a:lnTo>
                    <a:lnTo>
                      <a:pt x="4823" y="2720"/>
                    </a:lnTo>
                    <a:lnTo>
                      <a:pt x="5041" y="2501"/>
                    </a:lnTo>
                    <a:lnTo>
                      <a:pt x="5260" y="2283"/>
                    </a:lnTo>
                    <a:lnTo>
                      <a:pt x="5577" y="2045"/>
                    </a:lnTo>
                    <a:lnTo>
                      <a:pt x="5736" y="1926"/>
                    </a:lnTo>
                    <a:lnTo>
                      <a:pt x="5915" y="1846"/>
                    </a:lnTo>
                    <a:lnTo>
                      <a:pt x="5954" y="1628"/>
                    </a:lnTo>
                    <a:lnTo>
                      <a:pt x="5994" y="1549"/>
                    </a:lnTo>
                    <a:lnTo>
                      <a:pt x="6034" y="1469"/>
                    </a:lnTo>
                    <a:lnTo>
                      <a:pt x="6074" y="1430"/>
                    </a:lnTo>
                    <a:lnTo>
                      <a:pt x="6133" y="1390"/>
                    </a:lnTo>
                    <a:lnTo>
                      <a:pt x="6212" y="1390"/>
                    </a:lnTo>
                    <a:lnTo>
                      <a:pt x="6292" y="1410"/>
                    </a:lnTo>
                    <a:lnTo>
                      <a:pt x="6431" y="1648"/>
                    </a:lnTo>
                    <a:lnTo>
                      <a:pt x="6510" y="1906"/>
                    </a:lnTo>
                    <a:lnTo>
                      <a:pt x="6590" y="2184"/>
                    </a:lnTo>
                    <a:lnTo>
                      <a:pt x="6649" y="2462"/>
                    </a:lnTo>
                    <a:lnTo>
                      <a:pt x="6729" y="3018"/>
                    </a:lnTo>
                    <a:lnTo>
                      <a:pt x="6788" y="3295"/>
                    </a:lnTo>
                    <a:lnTo>
                      <a:pt x="6867" y="3573"/>
                    </a:lnTo>
                    <a:lnTo>
                      <a:pt x="7006" y="4050"/>
                    </a:lnTo>
                    <a:lnTo>
                      <a:pt x="7165" y="4506"/>
                    </a:lnTo>
                    <a:lnTo>
                      <a:pt x="7344" y="4963"/>
                    </a:lnTo>
                    <a:lnTo>
                      <a:pt x="7522" y="5419"/>
                    </a:lnTo>
                    <a:lnTo>
                      <a:pt x="7741" y="5856"/>
                    </a:lnTo>
                    <a:lnTo>
                      <a:pt x="7939" y="6292"/>
                    </a:lnTo>
                    <a:lnTo>
                      <a:pt x="8396" y="7166"/>
                    </a:lnTo>
                    <a:lnTo>
                      <a:pt x="8455" y="7086"/>
                    </a:lnTo>
                    <a:lnTo>
                      <a:pt x="8535" y="6947"/>
                    </a:lnTo>
                    <a:lnTo>
                      <a:pt x="8674" y="6550"/>
                    </a:lnTo>
                    <a:lnTo>
                      <a:pt x="8812" y="6074"/>
                    </a:lnTo>
                    <a:lnTo>
                      <a:pt x="8991" y="5618"/>
                    </a:lnTo>
                    <a:lnTo>
                      <a:pt x="9090" y="5399"/>
                    </a:lnTo>
                    <a:lnTo>
                      <a:pt x="9170" y="5221"/>
                    </a:lnTo>
                    <a:lnTo>
                      <a:pt x="9269" y="5062"/>
                    </a:lnTo>
                    <a:lnTo>
                      <a:pt x="9368" y="4963"/>
                    </a:lnTo>
                    <a:lnTo>
                      <a:pt x="9408" y="4943"/>
                    </a:lnTo>
                    <a:lnTo>
                      <a:pt x="9467" y="4923"/>
                    </a:lnTo>
                    <a:lnTo>
                      <a:pt x="9507" y="4923"/>
                    </a:lnTo>
                    <a:lnTo>
                      <a:pt x="9547" y="4963"/>
                    </a:lnTo>
                    <a:lnTo>
                      <a:pt x="9606" y="5002"/>
                    </a:lnTo>
                    <a:lnTo>
                      <a:pt x="9646" y="5062"/>
                    </a:lnTo>
                    <a:lnTo>
                      <a:pt x="9745" y="5260"/>
                    </a:lnTo>
                    <a:lnTo>
                      <a:pt x="10063" y="6272"/>
                    </a:lnTo>
                    <a:lnTo>
                      <a:pt x="10222" y="6769"/>
                    </a:lnTo>
                    <a:lnTo>
                      <a:pt x="10400" y="7245"/>
                    </a:lnTo>
                    <a:lnTo>
                      <a:pt x="10599" y="7721"/>
                    </a:lnTo>
                    <a:lnTo>
                      <a:pt x="10797" y="8158"/>
                    </a:lnTo>
                    <a:lnTo>
                      <a:pt x="11016" y="8595"/>
                    </a:lnTo>
                    <a:lnTo>
                      <a:pt x="11274" y="9011"/>
                    </a:lnTo>
                    <a:lnTo>
                      <a:pt x="11551" y="9408"/>
                    </a:lnTo>
                    <a:lnTo>
                      <a:pt x="11849" y="9786"/>
                    </a:lnTo>
                    <a:lnTo>
                      <a:pt x="12167" y="10143"/>
                    </a:lnTo>
                    <a:lnTo>
                      <a:pt x="12524" y="10480"/>
                    </a:lnTo>
                    <a:lnTo>
                      <a:pt x="12921" y="10798"/>
                    </a:lnTo>
                    <a:lnTo>
                      <a:pt x="13338" y="11095"/>
                    </a:lnTo>
                    <a:lnTo>
                      <a:pt x="13814" y="11373"/>
                    </a:lnTo>
                    <a:lnTo>
                      <a:pt x="14310" y="11611"/>
                    </a:lnTo>
                    <a:lnTo>
                      <a:pt x="14469" y="11711"/>
                    </a:lnTo>
                    <a:lnTo>
                      <a:pt x="14548" y="11790"/>
                    </a:lnTo>
                    <a:lnTo>
                      <a:pt x="14608" y="11850"/>
                    </a:lnTo>
                    <a:lnTo>
                      <a:pt x="14667" y="11929"/>
                    </a:lnTo>
                    <a:lnTo>
                      <a:pt x="14707" y="12028"/>
                    </a:lnTo>
                    <a:lnTo>
                      <a:pt x="14727" y="12108"/>
                    </a:lnTo>
                    <a:lnTo>
                      <a:pt x="14727" y="12207"/>
                    </a:lnTo>
                    <a:lnTo>
                      <a:pt x="14667" y="12445"/>
                    </a:lnTo>
                    <a:lnTo>
                      <a:pt x="14588" y="12663"/>
                    </a:lnTo>
                    <a:lnTo>
                      <a:pt x="14548" y="12763"/>
                    </a:lnTo>
                    <a:lnTo>
                      <a:pt x="14529" y="12882"/>
                    </a:lnTo>
                    <a:lnTo>
                      <a:pt x="14529" y="13001"/>
                    </a:lnTo>
                    <a:lnTo>
                      <a:pt x="14548" y="13120"/>
                    </a:lnTo>
                    <a:lnTo>
                      <a:pt x="14608" y="13457"/>
                    </a:lnTo>
                    <a:lnTo>
                      <a:pt x="14667" y="13815"/>
                    </a:lnTo>
                    <a:lnTo>
                      <a:pt x="14707" y="13775"/>
                    </a:lnTo>
                    <a:lnTo>
                      <a:pt x="14866" y="13596"/>
                    </a:lnTo>
                    <a:lnTo>
                      <a:pt x="15025" y="13418"/>
                    </a:lnTo>
                    <a:lnTo>
                      <a:pt x="15184" y="13279"/>
                    </a:lnTo>
                    <a:lnTo>
                      <a:pt x="15362" y="13160"/>
                    </a:lnTo>
                    <a:lnTo>
                      <a:pt x="15541" y="13040"/>
                    </a:lnTo>
                    <a:lnTo>
                      <a:pt x="15719" y="12941"/>
                    </a:lnTo>
                    <a:lnTo>
                      <a:pt x="15898" y="12882"/>
                    </a:lnTo>
                    <a:lnTo>
                      <a:pt x="16096" y="12822"/>
                    </a:lnTo>
                    <a:lnTo>
                      <a:pt x="16096" y="12782"/>
                    </a:lnTo>
                    <a:lnTo>
                      <a:pt x="16295" y="12068"/>
                    </a:lnTo>
                    <a:lnTo>
                      <a:pt x="16414" y="11393"/>
                    </a:lnTo>
                    <a:lnTo>
                      <a:pt x="16513" y="10698"/>
                    </a:lnTo>
                    <a:lnTo>
                      <a:pt x="16573" y="10024"/>
                    </a:lnTo>
                    <a:lnTo>
                      <a:pt x="16573" y="9349"/>
                    </a:lnTo>
                    <a:lnTo>
                      <a:pt x="16553" y="8694"/>
                    </a:lnTo>
                    <a:lnTo>
                      <a:pt x="16474" y="8019"/>
                    </a:lnTo>
                    <a:lnTo>
                      <a:pt x="16374" y="7364"/>
                    </a:lnTo>
                    <a:lnTo>
                      <a:pt x="16255" y="6729"/>
                    </a:lnTo>
                    <a:lnTo>
                      <a:pt x="16077" y="6074"/>
                    </a:lnTo>
                    <a:lnTo>
                      <a:pt x="15878" y="5439"/>
                    </a:lnTo>
                    <a:lnTo>
                      <a:pt x="15660" y="4804"/>
                    </a:lnTo>
                    <a:lnTo>
                      <a:pt x="15422" y="4189"/>
                    </a:lnTo>
                    <a:lnTo>
                      <a:pt x="15144" y="3573"/>
                    </a:lnTo>
                    <a:lnTo>
                      <a:pt x="14846" y="2958"/>
                    </a:lnTo>
                    <a:lnTo>
                      <a:pt x="14529" y="2343"/>
                    </a:lnTo>
                    <a:lnTo>
                      <a:pt x="14032" y="1489"/>
                    </a:lnTo>
                    <a:lnTo>
                      <a:pt x="13516" y="656"/>
                    </a:lnTo>
                    <a:lnTo>
                      <a:pt x="13496" y="636"/>
                    </a:lnTo>
                    <a:lnTo>
                      <a:pt x="11790" y="437"/>
                    </a:lnTo>
                    <a:lnTo>
                      <a:pt x="10043" y="219"/>
                    </a:lnTo>
                    <a:lnTo>
                      <a:pt x="9170" y="120"/>
                    </a:lnTo>
                    <a:lnTo>
                      <a:pt x="8277" y="40"/>
                    </a:lnTo>
                    <a:lnTo>
                      <a:pt x="7403" y="1"/>
                    </a:lnTo>
                    <a:close/>
                  </a:path>
                </a:pathLst>
              </a:custGeom>
              <a:solidFill>
                <a:srgbClr val="5664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37;p54">
                <a:extLst>
                  <a:ext uri="{FF2B5EF4-FFF2-40B4-BE49-F238E27FC236}">
                    <a16:creationId xmlns:a16="http://schemas.microsoft.com/office/drawing/2014/main" xmlns="" id="{F8332960-3809-4069-B1D8-FA13C1F0D6E8}"/>
                  </a:ext>
                </a:extLst>
              </p:cNvPr>
              <p:cNvSpPr/>
              <p:nvPr/>
            </p:nvSpPr>
            <p:spPr>
              <a:xfrm>
                <a:off x="6444564" y="2180875"/>
                <a:ext cx="334363" cy="240600"/>
              </a:xfrm>
              <a:custGeom>
                <a:avLst/>
                <a:gdLst/>
                <a:ahLst/>
                <a:cxnLst/>
                <a:rect l="l" t="t" r="r" b="b"/>
                <a:pathLst>
                  <a:path w="7503" h="5399" extrusionOk="0">
                    <a:moveTo>
                      <a:pt x="993" y="0"/>
                    </a:moveTo>
                    <a:lnTo>
                      <a:pt x="338" y="20"/>
                    </a:lnTo>
                    <a:lnTo>
                      <a:pt x="338" y="476"/>
                    </a:lnTo>
                    <a:lnTo>
                      <a:pt x="338" y="933"/>
                    </a:lnTo>
                    <a:lnTo>
                      <a:pt x="298" y="1866"/>
                    </a:lnTo>
                    <a:lnTo>
                      <a:pt x="219" y="2779"/>
                    </a:lnTo>
                    <a:lnTo>
                      <a:pt x="140" y="3712"/>
                    </a:lnTo>
                    <a:lnTo>
                      <a:pt x="80" y="4208"/>
                    </a:lnTo>
                    <a:lnTo>
                      <a:pt x="1" y="4764"/>
                    </a:lnTo>
                    <a:lnTo>
                      <a:pt x="298" y="4764"/>
                    </a:lnTo>
                    <a:lnTo>
                      <a:pt x="656" y="4803"/>
                    </a:lnTo>
                    <a:lnTo>
                      <a:pt x="1350" y="4883"/>
                    </a:lnTo>
                    <a:lnTo>
                      <a:pt x="1966" y="4982"/>
                    </a:lnTo>
                    <a:lnTo>
                      <a:pt x="2204" y="5002"/>
                    </a:lnTo>
                    <a:lnTo>
                      <a:pt x="2362" y="5022"/>
                    </a:lnTo>
                    <a:lnTo>
                      <a:pt x="3414" y="5141"/>
                    </a:lnTo>
                    <a:lnTo>
                      <a:pt x="4486" y="5240"/>
                    </a:lnTo>
                    <a:lnTo>
                      <a:pt x="5538" y="5339"/>
                    </a:lnTo>
                    <a:lnTo>
                      <a:pt x="6590" y="5399"/>
                    </a:lnTo>
                    <a:lnTo>
                      <a:pt x="6749" y="4823"/>
                    </a:lnTo>
                    <a:lnTo>
                      <a:pt x="6888" y="4287"/>
                    </a:lnTo>
                    <a:lnTo>
                      <a:pt x="7066" y="3473"/>
                    </a:lnTo>
                    <a:lnTo>
                      <a:pt x="7245" y="2660"/>
                    </a:lnTo>
                    <a:lnTo>
                      <a:pt x="7384" y="1846"/>
                    </a:lnTo>
                    <a:lnTo>
                      <a:pt x="7503" y="1032"/>
                    </a:lnTo>
                    <a:lnTo>
                      <a:pt x="7384" y="1270"/>
                    </a:lnTo>
                    <a:lnTo>
                      <a:pt x="7245" y="1509"/>
                    </a:lnTo>
                    <a:lnTo>
                      <a:pt x="7086" y="1747"/>
                    </a:lnTo>
                    <a:lnTo>
                      <a:pt x="6927" y="1965"/>
                    </a:lnTo>
                    <a:lnTo>
                      <a:pt x="6749" y="2183"/>
                    </a:lnTo>
                    <a:lnTo>
                      <a:pt x="6550" y="2382"/>
                    </a:lnTo>
                    <a:lnTo>
                      <a:pt x="6352" y="2580"/>
                    </a:lnTo>
                    <a:lnTo>
                      <a:pt x="6133" y="2739"/>
                    </a:lnTo>
                    <a:lnTo>
                      <a:pt x="5915" y="2898"/>
                    </a:lnTo>
                    <a:lnTo>
                      <a:pt x="5677" y="3037"/>
                    </a:lnTo>
                    <a:lnTo>
                      <a:pt x="5439" y="3156"/>
                    </a:lnTo>
                    <a:lnTo>
                      <a:pt x="5181" y="3275"/>
                    </a:lnTo>
                    <a:lnTo>
                      <a:pt x="4923" y="3335"/>
                    </a:lnTo>
                    <a:lnTo>
                      <a:pt x="4665" y="3394"/>
                    </a:lnTo>
                    <a:lnTo>
                      <a:pt x="4387" y="3434"/>
                    </a:lnTo>
                    <a:lnTo>
                      <a:pt x="4109" y="3434"/>
                    </a:lnTo>
                    <a:lnTo>
                      <a:pt x="3811" y="3394"/>
                    </a:lnTo>
                    <a:lnTo>
                      <a:pt x="3533" y="3335"/>
                    </a:lnTo>
                    <a:lnTo>
                      <a:pt x="3275" y="3235"/>
                    </a:lnTo>
                    <a:lnTo>
                      <a:pt x="3037" y="3116"/>
                    </a:lnTo>
                    <a:lnTo>
                      <a:pt x="2799" y="2957"/>
                    </a:lnTo>
                    <a:lnTo>
                      <a:pt x="2581" y="2799"/>
                    </a:lnTo>
                    <a:lnTo>
                      <a:pt x="2382" y="2600"/>
                    </a:lnTo>
                    <a:lnTo>
                      <a:pt x="2204" y="2382"/>
                    </a:lnTo>
                    <a:lnTo>
                      <a:pt x="2025" y="2164"/>
                    </a:lnTo>
                    <a:lnTo>
                      <a:pt x="1866" y="1925"/>
                    </a:lnTo>
                    <a:lnTo>
                      <a:pt x="1708" y="1687"/>
                    </a:lnTo>
                    <a:lnTo>
                      <a:pt x="1569" y="1429"/>
                    </a:lnTo>
                    <a:lnTo>
                      <a:pt x="1330" y="913"/>
                    </a:lnTo>
                    <a:lnTo>
                      <a:pt x="1132" y="397"/>
                    </a:lnTo>
                    <a:lnTo>
                      <a:pt x="9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38;p54">
                <a:extLst>
                  <a:ext uri="{FF2B5EF4-FFF2-40B4-BE49-F238E27FC236}">
                    <a16:creationId xmlns:a16="http://schemas.microsoft.com/office/drawing/2014/main" xmlns="" id="{21CB7597-047E-4DD7-B2D5-322212A89C63}"/>
                  </a:ext>
                </a:extLst>
              </p:cNvPr>
              <p:cNvSpPr/>
              <p:nvPr/>
            </p:nvSpPr>
            <p:spPr>
              <a:xfrm>
                <a:off x="6197827" y="1255736"/>
                <a:ext cx="757141" cy="1038428"/>
              </a:xfrm>
              <a:custGeom>
                <a:avLst/>
                <a:gdLst/>
                <a:ahLst/>
                <a:cxnLst/>
                <a:rect l="l" t="t" r="r" b="b"/>
                <a:pathLst>
                  <a:path w="16990" h="23302" extrusionOk="0">
                    <a:moveTo>
                      <a:pt x="15977" y="11393"/>
                    </a:moveTo>
                    <a:lnTo>
                      <a:pt x="16096" y="11433"/>
                    </a:lnTo>
                    <a:lnTo>
                      <a:pt x="16136" y="11453"/>
                    </a:lnTo>
                    <a:lnTo>
                      <a:pt x="16176" y="11512"/>
                    </a:lnTo>
                    <a:lnTo>
                      <a:pt x="16216" y="11552"/>
                    </a:lnTo>
                    <a:lnTo>
                      <a:pt x="16235" y="11631"/>
                    </a:lnTo>
                    <a:lnTo>
                      <a:pt x="16235" y="11711"/>
                    </a:lnTo>
                    <a:lnTo>
                      <a:pt x="16216" y="11770"/>
                    </a:lnTo>
                    <a:lnTo>
                      <a:pt x="16156" y="11830"/>
                    </a:lnTo>
                    <a:lnTo>
                      <a:pt x="16096" y="11869"/>
                    </a:lnTo>
                    <a:lnTo>
                      <a:pt x="15898" y="11989"/>
                    </a:lnTo>
                    <a:lnTo>
                      <a:pt x="15700" y="12108"/>
                    </a:lnTo>
                    <a:lnTo>
                      <a:pt x="15521" y="12266"/>
                    </a:lnTo>
                    <a:lnTo>
                      <a:pt x="15342" y="12425"/>
                    </a:lnTo>
                    <a:lnTo>
                      <a:pt x="15025" y="12763"/>
                    </a:lnTo>
                    <a:lnTo>
                      <a:pt x="14846" y="12941"/>
                    </a:lnTo>
                    <a:lnTo>
                      <a:pt x="14667" y="13080"/>
                    </a:lnTo>
                    <a:lnTo>
                      <a:pt x="14767" y="13140"/>
                    </a:lnTo>
                    <a:lnTo>
                      <a:pt x="14846" y="13199"/>
                    </a:lnTo>
                    <a:lnTo>
                      <a:pt x="14906" y="13279"/>
                    </a:lnTo>
                    <a:lnTo>
                      <a:pt x="14965" y="13358"/>
                    </a:lnTo>
                    <a:lnTo>
                      <a:pt x="15045" y="13537"/>
                    </a:lnTo>
                    <a:lnTo>
                      <a:pt x="15084" y="13735"/>
                    </a:lnTo>
                    <a:lnTo>
                      <a:pt x="15084" y="13934"/>
                    </a:lnTo>
                    <a:lnTo>
                      <a:pt x="15045" y="14132"/>
                    </a:lnTo>
                    <a:lnTo>
                      <a:pt x="14965" y="14331"/>
                    </a:lnTo>
                    <a:lnTo>
                      <a:pt x="14846" y="14489"/>
                    </a:lnTo>
                    <a:lnTo>
                      <a:pt x="14747" y="14628"/>
                    </a:lnTo>
                    <a:lnTo>
                      <a:pt x="14687" y="14688"/>
                    </a:lnTo>
                    <a:lnTo>
                      <a:pt x="14608" y="14727"/>
                    </a:lnTo>
                    <a:lnTo>
                      <a:pt x="14529" y="14747"/>
                    </a:lnTo>
                    <a:lnTo>
                      <a:pt x="14449" y="14767"/>
                    </a:lnTo>
                    <a:lnTo>
                      <a:pt x="14370" y="14747"/>
                    </a:lnTo>
                    <a:lnTo>
                      <a:pt x="14290" y="14708"/>
                    </a:lnTo>
                    <a:lnTo>
                      <a:pt x="14211" y="14628"/>
                    </a:lnTo>
                    <a:lnTo>
                      <a:pt x="14171" y="14549"/>
                    </a:lnTo>
                    <a:lnTo>
                      <a:pt x="14151" y="14469"/>
                    </a:lnTo>
                    <a:lnTo>
                      <a:pt x="14171" y="14370"/>
                    </a:lnTo>
                    <a:lnTo>
                      <a:pt x="14191" y="14291"/>
                    </a:lnTo>
                    <a:lnTo>
                      <a:pt x="14231" y="14192"/>
                    </a:lnTo>
                    <a:lnTo>
                      <a:pt x="14350" y="13993"/>
                    </a:lnTo>
                    <a:lnTo>
                      <a:pt x="14469" y="13815"/>
                    </a:lnTo>
                    <a:lnTo>
                      <a:pt x="14509" y="13715"/>
                    </a:lnTo>
                    <a:lnTo>
                      <a:pt x="14529" y="13636"/>
                    </a:lnTo>
                    <a:lnTo>
                      <a:pt x="14548" y="13556"/>
                    </a:lnTo>
                    <a:lnTo>
                      <a:pt x="14529" y="13477"/>
                    </a:lnTo>
                    <a:lnTo>
                      <a:pt x="14469" y="13398"/>
                    </a:lnTo>
                    <a:lnTo>
                      <a:pt x="14370" y="13338"/>
                    </a:lnTo>
                    <a:lnTo>
                      <a:pt x="14290" y="13358"/>
                    </a:lnTo>
                    <a:lnTo>
                      <a:pt x="14132" y="13358"/>
                    </a:lnTo>
                    <a:lnTo>
                      <a:pt x="14072" y="13338"/>
                    </a:lnTo>
                    <a:lnTo>
                      <a:pt x="14032" y="13298"/>
                    </a:lnTo>
                    <a:lnTo>
                      <a:pt x="13993" y="13259"/>
                    </a:lnTo>
                    <a:lnTo>
                      <a:pt x="13953" y="13199"/>
                    </a:lnTo>
                    <a:lnTo>
                      <a:pt x="13933" y="13140"/>
                    </a:lnTo>
                    <a:lnTo>
                      <a:pt x="13933" y="13021"/>
                    </a:lnTo>
                    <a:lnTo>
                      <a:pt x="13953" y="12882"/>
                    </a:lnTo>
                    <a:lnTo>
                      <a:pt x="14032" y="12743"/>
                    </a:lnTo>
                    <a:lnTo>
                      <a:pt x="14132" y="12624"/>
                    </a:lnTo>
                    <a:lnTo>
                      <a:pt x="14290" y="12445"/>
                    </a:lnTo>
                    <a:lnTo>
                      <a:pt x="14548" y="12207"/>
                    </a:lnTo>
                    <a:lnTo>
                      <a:pt x="14866" y="11949"/>
                    </a:lnTo>
                    <a:lnTo>
                      <a:pt x="15203" y="11691"/>
                    </a:lnTo>
                    <a:lnTo>
                      <a:pt x="15382" y="11592"/>
                    </a:lnTo>
                    <a:lnTo>
                      <a:pt x="15541" y="11492"/>
                    </a:lnTo>
                    <a:lnTo>
                      <a:pt x="15700" y="11433"/>
                    </a:lnTo>
                    <a:lnTo>
                      <a:pt x="15858" y="11393"/>
                    </a:lnTo>
                    <a:close/>
                    <a:moveTo>
                      <a:pt x="5240" y="1"/>
                    </a:moveTo>
                    <a:lnTo>
                      <a:pt x="4962" y="298"/>
                    </a:lnTo>
                    <a:lnTo>
                      <a:pt x="4704" y="596"/>
                    </a:lnTo>
                    <a:lnTo>
                      <a:pt x="4446" y="914"/>
                    </a:lnTo>
                    <a:lnTo>
                      <a:pt x="4208" y="1251"/>
                    </a:lnTo>
                    <a:lnTo>
                      <a:pt x="3990" y="1588"/>
                    </a:lnTo>
                    <a:lnTo>
                      <a:pt x="3771" y="1946"/>
                    </a:lnTo>
                    <a:lnTo>
                      <a:pt x="3593" y="2303"/>
                    </a:lnTo>
                    <a:lnTo>
                      <a:pt x="3394" y="2660"/>
                    </a:lnTo>
                    <a:lnTo>
                      <a:pt x="3235" y="3037"/>
                    </a:lnTo>
                    <a:lnTo>
                      <a:pt x="3096" y="3414"/>
                    </a:lnTo>
                    <a:lnTo>
                      <a:pt x="2957" y="3792"/>
                    </a:lnTo>
                    <a:lnTo>
                      <a:pt x="2819" y="4169"/>
                    </a:lnTo>
                    <a:lnTo>
                      <a:pt x="2719" y="4566"/>
                    </a:lnTo>
                    <a:lnTo>
                      <a:pt x="2620" y="4963"/>
                    </a:lnTo>
                    <a:lnTo>
                      <a:pt x="2541" y="5359"/>
                    </a:lnTo>
                    <a:lnTo>
                      <a:pt x="2461" y="5756"/>
                    </a:lnTo>
                    <a:lnTo>
                      <a:pt x="2441" y="5876"/>
                    </a:lnTo>
                    <a:lnTo>
                      <a:pt x="2422" y="6034"/>
                    </a:lnTo>
                    <a:lnTo>
                      <a:pt x="2382" y="6431"/>
                    </a:lnTo>
                    <a:lnTo>
                      <a:pt x="2322" y="7424"/>
                    </a:lnTo>
                    <a:lnTo>
                      <a:pt x="2283" y="7920"/>
                    </a:lnTo>
                    <a:lnTo>
                      <a:pt x="2243" y="8158"/>
                    </a:lnTo>
                    <a:lnTo>
                      <a:pt x="2203" y="8376"/>
                    </a:lnTo>
                    <a:lnTo>
                      <a:pt x="2144" y="8555"/>
                    </a:lnTo>
                    <a:lnTo>
                      <a:pt x="2064" y="8714"/>
                    </a:lnTo>
                    <a:lnTo>
                      <a:pt x="1985" y="8853"/>
                    </a:lnTo>
                    <a:lnTo>
                      <a:pt x="1866" y="8932"/>
                    </a:lnTo>
                    <a:lnTo>
                      <a:pt x="1826" y="9011"/>
                    </a:lnTo>
                    <a:lnTo>
                      <a:pt x="1786" y="9071"/>
                    </a:lnTo>
                    <a:lnTo>
                      <a:pt x="1727" y="9111"/>
                    </a:lnTo>
                    <a:lnTo>
                      <a:pt x="1667" y="9150"/>
                    </a:lnTo>
                    <a:lnTo>
                      <a:pt x="1231" y="9309"/>
                    </a:lnTo>
                    <a:lnTo>
                      <a:pt x="794" y="9468"/>
                    </a:lnTo>
                    <a:lnTo>
                      <a:pt x="596" y="9567"/>
                    </a:lnTo>
                    <a:lnTo>
                      <a:pt x="397" y="9686"/>
                    </a:lnTo>
                    <a:lnTo>
                      <a:pt x="219" y="9845"/>
                    </a:lnTo>
                    <a:lnTo>
                      <a:pt x="60" y="10024"/>
                    </a:lnTo>
                    <a:lnTo>
                      <a:pt x="20" y="10103"/>
                    </a:lnTo>
                    <a:lnTo>
                      <a:pt x="0" y="10182"/>
                    </a:lnTo>
                    <a:lnTo>
                      <a:pt x="0" y="10262"/>
                    </a:lnTo>
                    <a:lnTo>
                      <a:pt x="0" y="10341"/>
                    </a:lnTo>
                    <a:lnTo>
                      <a:pt x="40" y="10440"/>
                    </a:lnTo>
                    <a:lnTo>
                      <a:pt x="99" y="10540"/>
                    </a:lnTo>
                    <a:lnTo>
                      <a:pt x="219" y="10718"/>
                    </a:lnTo>
                    <a:lnTo>
                      <a:pt x="556" y="11076"/>
                    </a:lnTo>
                    <a:lnTo>
                      <a:pt x="695" y="11234"/>
                    </a:lnTo>
                    <a:lnTo>
                      <a:pt x="814" y="11413"/>
                    </a:lnTo>
                    <a:lnTo>
                      <a:pt x="854" y="11512"/>
                    </a:lnTo>
                    <a:lnTo>
                      <a:pt x="873" y="11611"/>
                    </a:lnTo>
                    <a:lnTo>
                      <a:pt x="873" y="11711"/>
                    </a:lnTo>
                    <a:lnTo>
                      <a:pt x="873" y="11810"/>
                    </a:lnTo>
                    <a:lnTo>
                      <a:pt x="873" y="11949"/>
                    </a:lnTo>
                    <a:lnTo>
                      <a:pt x="873" y="12088"/>
                    </a:lnTo>
                    <a:lnTo>
                      <a:pt x="854" y="12366"/>
                    </a:lnTo>
                    <a:lnTo>
                      <a:pt x="814" y="12644"/>
                    </a:lnTo>
                    <a:lnTo>
                      <a:pt x="794" y="12921"/>
                    </a:lnTo>
                    <a:lnTo>
                      <a:pt x="754" y="13437"/>
                    </a:lnTo>
                    <a:lnTo>
                      <a:pt x="735" y="13953"/>
                    </a:lnTo>
                    <a:lnTo>
                      <a:pt x="735" y="14450"/>
                    </a:lnTo>
                    <a:lnTo>
                      <a:pt x="735" y="14966"/>
                    </a:lnTo>
                    <a:lnTo>
                      <a:pt x="774" y="15462"/>
                    </a:lnTo>
                    <a:lnTo>
                      <a:pt x="834" y="15958"/>
                    </a:lnTo>
                    <a:lnTo>
                      <a:pt x="913" y="16454"/>
                    </a:lnTo>
                    <a:lnTo>
                      <a:pt x="1012" y="16950"/>
                    </a:lnTo>
                    <a:lnTo>
                      <a:pt x="1112" y="17308"/>
                    </a:lnTo>
                    <a:lnTo>
                      <a:pt x="1251" y="17625"/>
                    </a:lnTo>
                    <a:lnTo>
                      <a:pt x="1409" y="17943"/>
                    </a:lnTo>
                    <a:lnTo>
                      <a:pt x="1588" y="18201"/>
                    </a:lnTo>
                    <a:lnTo>
                      <a:pt x="1806" y="18459"/>
                    </a:lnTo>
                    <a:lnTo>
                      <a:pt x="2044" y="18677"/>
                    </a:lnTo>
                    <a:lnTo>
                      <a:pt x="2302" y="18876"/>
                    </a:lnTo>
                    <a:lnTo>
                      <a:pt x="2580" y="19054"/>
                    </a:lnTo>
                    <a:lnTo>
                      <a:pt x="2858" y="19213"/>
                    </a:lnTo>
                    <a:lnTo>
                      <a:pt x="3176" y="19352"/>
                    </a:lnTo>
                    <a:lnTo>
                      <a:pt x="3493" y="19471"/>
                    </a:lnTo>
                    <a:lnTo>
                      <a:pt x="3811" y="19570"/>
                    </a:lnTo>
                    <a:lnTo>
                      <a:pt x="4148" y="19650"/>
                    </a:lnTo>
                    <a:lnTo>
                      <a:pt x="4486" y="19729"/>
                    </a:lnTo>
                    <a:lnTo>
                      <a:pt x="4843" y="19769"/>
                    </a:lnTo>
                    <a:lnTo>
                      <a:pt x="5180" y="19808"/>
                    </a:lnTo>
                    <a:lnTo>
                      <a:pt x="5299" y="19769"/>
                    </a:lnTo>
                    <a:lnTo>
                      <a:pt x="5419" y="19769"/>
                    </a:lnTo>
                    <a:lnTo>
                      <a:pt x="5538" y="19789"/>
                    </a:lnTo>
                    <a:lnTo>
                      <a:pt x="5657" y="19828"/>
                    </a:lnTo>
                    <a:lnTo>
                      <a:pt x="6133" y="19848"/>
                    </a:lnTo>
                    <a:lnTo>
                      <a:pt x="6590" y="19828"/>
                    </a:lnTo>
                    <a:lnTo>
                      <a:pt x="7026" y="19789"/>
                    </a:lnTo>
                    <a:lnTo>
                      <a:pt x="7463" y="19749"/>
                    </a:lnTo>
                    <a:lnTo>
                      <a:pt x="7721" y="19709"/>
                    </a:lnTo>
                    <a:lnTo>
                      <a:pt x="7939" y="19670"/>
                    </a:lnTo>
                    <a:lnTo>
                      <a:pt x="8138" y="19610"/>
                    </a:lnTo>
                    <a:lnTo>
                      <a:pt x="8376" y="19570"/>
                    </a:lnTo>
                    <a:lnTo>
                      <a:pt x="8435" y="19570"/>
                    </a:lnTo>
                    <a:lnTo>
                      <a:pt x="8515" y="19590"/>
                    </a:lnTo>
                    <a:lnTo>
                      <a:pt x="8574" y="19610"/>
                    </a:lnTo>
                    <a:lnTo>
                      <a:pt x="8634" y="19650"/>
                    </a:lnTo>
                    <a:lnTo>
                      <a:pt x="8733" y="19729"/>
                    </a:lnTo>
                    <a:lnTo>
                      <a:pt x="8793" y="19848"/>
                    </a:lnTo>
                    <a:lnTo>
                      <a:pt x="8812" y="19987"/>
                    </a:lnTo>
                    <a:lnTo>
                      <a:pt x="8812" y="20106"/>
                    </a:lnTo>
                    <a:lnTo>
                      <a:pt x="8753" y="20225"/>
                    </a:lnTo>
                    <a:lnTo>
                      <a:pt x="8713" y="20285"/>
                    </a:lnTo>
                    <a:lnTo>
                      <a:pt x="8674" y="20344"/>
                    </a:lnTo>
                    <a:lnTo>
                      <a:pt x="8594" y="20503"/>
                    </a:lnTo>
                    <a:lnTo>
                      <a:pt x="8475" y="20642"/>
                    </a:lnTo>
                    <a:lnTo>
                      <a:pt x="8237" y="20940"/>
                    </a:lnTo>
                    <a:lnTo>
                      <a:pt x="8138" y="21059"/>
                    </a:lnTo>
                    <a:lnTo>
                      <a:pt x="7939" y="21297"/>
                    </a:lnTo>
                    <a:lnTo>
                      <a:pt x="7820" y="21396"/>
                    </a:lnTo>
                    <a:lnTo>
                      <a:pt x="7701" y="21495"/>
                    </a:lnTo>
                    <a:lnTo>
                      <a:pt x="7939" y="21972"/>
                    </a:lnTo>
                    <a:lnTo>
                      <a:pt x="8098" y="22210"/>
                    </a:lnTo>
                    <a:lnTo>
                      <a:pt x="8257" y="22428"/>
                    </a:lnTo>
                    <a:lnTo>
                      <a:pt x="8416" y="22647"/>
                    </a:lnTo>
                    <a:lnTo>
                      <a:pt x="8614" y="22845"/>
                    </a:lnTo>
                    <a:lnTo>
                      <a:pt x="8832" y="23004"/>
                    </a:lnTo>
                    <a:lnTo>
                      <a:pt x="9051" y="23163"/>
                    </a:lnTo>
                    <a:lnTo>
                      <a:pt x="9328" y="23242"/>
                    </a:lnTo>
                    <a:lnTo>
                      <a:pt x="9606" y="23302"/>
                    </a:lnTo>
                    <a:lnTo>
                      <a:pt x="9884" y="23302"/>
                    </a:lnTo>
                    <a:lnTo>
                      <a:pt x="10142" y="23282"/>
                    </a:lnTo>
                    <a:lnTo>
                      <a:pt x="10420" y="23222"/>
                    </a:lnTo>
                    <a:lnTo>
                      <a:pt x="10678" y="23123"/>
                    </a:lnTo>
                    <a:lnTo>
                      <a:pt x="10916" y="22984"/>
                    </a:lnTo>
                    <a:lnTo>
                      <a:pt x="11154" y="22845"/>
                    </a:lnTo>
                    <a:lnTo>
                      <a:pt x="11373" y="22666"/>
                    </a:lnTo>
                    <a:lnTo>
                      <a:pt x="11591" y="22468"/>
                    </a:lnTo>
                    <a:lnTo>
                      <a:pt x="11790" y="22250"/>
                    </a:lnTo>
                    <a:lnTo>
                      <a:pt x="11968" y="22031"/>
                    </a:lnTo>
                    <a:lnTo>
                      <a:pt x="12127" y="21793"/>
                    </a:lnTo>
                    <a:lnTo>
                      <a:pt x="12246" y="21555"/>
                    </a:lnTo>
                    <a:lnTo>
                      <a:pt x="12365" y="21297"/>
                    </a:lnTo>
                    <a:lnTo>
                      <a:pt x="12464" y="21039"/>
                    </a:lnTo>
                    <a:lnTo>
                      <a:pt x="12524" y="20900"/>
                    </a:lnTo>
                    <a:lnTo>
                      <a:pt x="12564" y="20682"/>
                    </a:lnTo>
                    <a:lnTo>
                      <a:pt x="12663" y="20106"/>
                    </a:lnTo>
                    <a:lnTo>
                      <a:pt x="12762" y="19431"/>
                    </a:lnTo>
                    <a:lnTo>
                      <a:pt x="12861" y="18717"/>
                    </a:lnTo>
                    <a:lnTo>
                      <a:pt x="12921" y="18360"/>
                    </a:lnTo>
                    <a:lnTo>
                      <a:pt x="13000" y="18042"/>
                    </a:lnTo>
                    <a:lnTo>
                      <a:pt x="13099" y="17744"/>
                    </a:lnTo>
                    <a:lnTo>
                      <a:pt x="13199" y="17506"/>
                    </a:lnTo>
                    <a:lnTo>
                      <a:pt x="13258" y="17427"/>
                    </a:lnTo>
                    <a:lnTo>
                      <a:pt x="13318" y="17347"/>
                    </a:lnTo>
                    <a:lnTo>
                      <a:pt x="13397" y="17288"/>
                    </a:lnTo>
                    <a:lnTo>
                      <a:pt x="13457" y="17248"/>
                    </a:lnTo>
                    <a:lnTo>
                      <a:pt x="13536" y="17228"/>
                    </a:lnTo>
                    <a:lnTo>
                      <a:pt x="13635" y="17228"/>
                    </a:lnTo>
                    <a:lnTo>
                      <a:pt x="13715" y="17248"/>
                    </a:lnTo>
                    <a:lnTo>
                      <a:pt x="13814" y="17308"/>
                    </a:lnTo>
                    <a:lnTo>
                      <a:pt x="14072" y="17288"/>
                    </a:lnTo>
                    <a:lnTo>
                      <a:pt x="14330" y="17228"/>
                    </a:lnTo>
                    <a:lnTo>
                      <a:pt x="14826" y="17069"/>
                    </a:lnTo>
                    <a:lnTo>
                      <a:pt x="14648" y="16831"/>
                    </a:lnTo>
                    <a:lnTo>
                      <a:pt x="14469" y="16553"/>
                    </a:lnTo>
                    <a:lnTo>
                      <a:pt x="14310" y="16276"/>
                    </a:lnTo>
                    <a:lnTo>
                      <a:pt x="14251" y="16137"/>
                    </a:lnTo>
                    <a:lnTo>
                      <a:pt x="14211" y="16018"/>
                    </a:lnTo>
                    <a:lnTo>
                      <a:pt x="14191" y="16018"/>
                    </a:lnTo>
                    <a:lnTo>
                      <a:pt x="14151" y="16097"/>
                    </a:lnTo>
                    <a:lnTo>
                      <a:pt x="14112" y="16157"/>
                    </a:lnTo>
                    <a:lnTo>
                      <a:pt x="14012" y="16295"/>
                    </a:lnTo>
                    <a:lnTo>
                      <a:pt x="13874" y="16415"/>
                    </a:lnTo>
                    <a:lnTo>
                      <a:pt x="13695" y="16514"/>
                    </a:lnTo>
                    <a:lnTo>
                      <a:pt x="13516" y="16573"/>
                    </a:lnTo>
                    <a:lnTo>
                      <a:pt x="13338" y="16613"/>
                    </a:lnTo>
                    <a:lnTo>
                      <a:pt x="13139" y="16613"/>
                    </a:lnTo>
                    <a:lnTo>
                      <a:pt x="12961" y="16593"/>
                    </a:lnTo>
                    <a:lnTo>
                      <a:pt x="12782" y="16534"/>
                    </a:lnTo>
                    <a:lnTo>
                      <a:pt x="12663" y="16434"/>
                    </a:lnTo>
                    <a:lnTo>
                      <a:pt x="12544" y="16335"/>
                    </a:lnTo>
                    <a:lnTo>
                      <a:pt x="12484" y="16216"/>
                    </a:lnTo>
                    <a:lnTo>
                      <a:pt x="12445" y="16077"/>
                    </a:lnTo>
                    <a:lnTo>
                      <a:pt x="12445" y="15918"/>
                    </a:lnTo>
                    <a:lnTo>
                      <a:pt x="12464" y="15779"/>
                    </a:lnTo>
                    <a:lnTo>
                      <a:pt x="12524" y="15621"/>
                    </a:lnTo>
                    <a:lnTo>
                      <a:pt x="12583" y="15482"/>
                    </a:lnTo>
                    <a:lnTo>
                      <a:pt x="12683" y="15343"/>
                    </a:lnTo>
                    <a:lnTo>
                      <a:pt x="12782" y="15244"/>
                    </a:lnTo>
                    <a:lnTo>
                      <a:pt x="12921" y="15144"/>
                    </a:lnTo>
                    <a:lnTo>
                      <a:pt x="13060" y="15085"/>
                    </a:lnTo>
                    <a:lnTo>
                      <a:pt x="13199" y="15045"/>
                    </a:lnTo>
                    <a:lnTo>
                      <a:pt x="13358" y="15045"/>
                    </a:lnTo>
                    <a:lnTo>
                      <a:pt x="13536" y="15105"/>
                    </a:lnTo>
                    <a:lnTo>
                      <a:pt x="13616" y="15085"/>
                    </a:lnTo>
                    <a:lnTo>
                      <a:pt x="13695" y="15085"/>
                    </a:lnTo>
                    <a:lnTo>
                      <a:pt x="13774" y="15124"/>
                    </a:lnTo>
                    <a:lnTo>
                      <a:pt x="13854" y="15184"/>
                    </a:lnTo>
                    <a:lnTo>
                      <a:pt x="14390" y="15184"/>
                    </a:lnTo>
                    <a:lnTo>
                      <a:pt x="14628" y="15164"/>
                    </a:lnTo>
                    <a:lnTo>
                      <a:pt x="14886" y="15105"/>
                    </a:lnTo>
                    <a:lnTo>
                      <a:pt x="15124" y="15025"/>
                    </a:lnTo>
                    <a:lnTo>
                      <a:pt x="15362" y="14926"/>
                    </a:lnTo>
                    <a:lnTo>
                      <a:pt x="15580" y="14807"/>
                    </a:lnTo>
                    <a:lnTo>
                      <a:pt x="15779" y="14668"/>
                    </a:lnTo>
                    <a:lnTo>
                      <a:pt x="15977" y="14509"/>
                    </a:lnTo>
                    <a:lnTo>
                      <a:pt x="16176" y="14331"/>
                    </a:lnTo>
                    <a:lnTo>
                      <a:pt x="16335" y="14152"/>
                    </a:lnTo>
                    <a:lnTo>
                      <a:pt x="16493" y="13934"/>
                    </a:lnTo>
                    <a:lnTo>
                      <a:pt x="16632" y="13715"/>
                    </a:lnTo>
                    <a:lnTo>
                      <a:pt x="16732" y="13477"/>
                    </a:lnTo>
                    <a:lnTo>
                      <a:pt x="16831" y="13239"/>
                    </a:lnTo>
                    <a:lnTo>
                      <a:pt x="16910" y="12981"/>
                    </a:lnTo>
                    <a:lnTo>
                      <a:pt x="16990" y="12604"/>
                    </a:lnTo>
                    <a:lnTo>
                      <a:pt x="16990" y="12266"/>
                    </a:lnTo>
                    <a:lnTo>
                      <a:pt x="16970" y="11969"/>
                    </a:lnTo>
                    <a:lnTo>
                      <a:pt x="16910" y="11691"/>
                    </a:lnTo>
                    <a:lnTo>
                      <a:pt x="16811" y="11453"/>
                    </a:lnTo>
                    <a:lnTo>
                      <a:pt x="16672" y="11254"/>
                    </a:lnTo>
                    <a:lnTo>
                      <a:pt x="16612" y="11175"/>
                    </a:lnTo>
                    <a:lnTo>
                      <a:pt x="16513" y="11095"/>
                    </a:lnTo>
                    <a:lnTo>
                      <a:pt x="16434" y="11036"/>
                    </a:lnTo>
                    <a:lnTo>
                      <a:pt x="16335" y="10996"/>
                    </a:lnTo>
                    <a:lnTo>
                      <a:pt x="16116" y="10917"/>
                    </a:lnTo>
                    <a:lnTo>
                      <a:pt x="15898" y="10877"/>
                    </a:lnTo>
                    <a:lnTo>
                      <a:pt x="15660" y="10897"/>
                    </a:lnTo>
                    <a:lnTo>
                      <a:pt x="15402" y="10956"/>
                    </a:lnTo>
                    <a:lnTo>
                      <a:pt x="15124" y="11056"/>
                    </a:lnTo>
                    <a:lnTo>
                      <a:pt x="14866" y="11214"/>
                    </a:lnTo>
                    <a:lnTo>
                      <a:pt x="14588" y="11413"/>
                    </a:lnTo>
                    <a:lnTo>
                      <a:pt x="14330" y="11651"/>
                    </a:lnTo>
                    <a:lnTo>
                      <a:pt x="14132" y="11850"/>
                    </a:lnTo>
                    <a:lnTo>
                      <a:pt x="14112" y="11949"/>
                    </a:lnTo>
                    <a:lnTo>
                      <a:pt x="14052" y="12028"/>
                    </a:lnTo>
                    <a:lnTo>
                      <a:pt x="13993" y="12088"/>
                    </a:lnTo>
                    <a:lnTo>
                      <a:pt x="13913" y="12127"/>
                    </a:lnTo>
                    <a:lnTo>
                      <a:pt x="13834" y="12247"/>
                    </a:lnTo>
                    <a:lnTo>
                      <a:pt x="13814" y="12286"/>
                    </a:lnTo>
                    <a:lnTo>
                      <a:pt x="13774" y="12326"/>
                    </a:lnTo>
                    <a:lnTo>
                      <a:pt x="13655" y="12326"/>
                    </a:lnTo>
                    <a:lnTo>
                      <a:pt x="13616" y="12306"/>
                    </a:lnTo>
                    <a:lnTo>
                      <a:pt x="13596" y="12266"/>
                    </a:lnTo>
                    <a:lnTo>
                      <a:pt x="13596" y="12227"/>
                    </a:lnTo>
                    <a:lnTo>
                      <a:pt x="13576" y="12127"/>
                    </a:lnTo>
                    <a:lnTo>
                      <a:pt x="13496" y="12068"/>
                    </a:lnTo>
                    <a:lnTo>
                      <a:pt x="13437" y="11989"/>
                    </a:lnTo>
                    <a:lnTo>
                      <a:pt x="13377" y="11869"/>
                    </a:lnTo>
                    <a:lnTo>
                      <a:pt x="13338" y="11731"/>
                    </a:lnTo>
                    <a:lnTo>
                      <a:pt x="13298" y="11472"/>
                    </a:lnTo>
                    <a:lnTo>
                      <a:pt x="13298" y="11195"/>
                    </a:lnTo>
                    <a:lnTo>
                      <a:pt x="13318" y="10937"/>
                    </a:lnTo>
                    <a:lnTo>
                      <a:pt x="13397" y="10381"/>
                    </a:lnTo>
                    <a:lnTo>
                      <a:pt x="13417" y="10103"/>
                    </a:lnTo>
                    <a:lnTo>
                      <a:pt x="13417" y="9845"/>
                    </a:lnTo>
                    <a:lnTo>
                      <a:pt x="12901" y="9607"/>
                    </a:lnTo>
                    <a:lnTo>
                      <a:pt x="12425" y="9349"/>
                    </a:lnTo>
                    <a:lnTo>
                      <a:pt x="11968" y="9051"/>
                    </a:lnTo>
                    <a:lnTo>
                      <a:pt x="11551" y="8734"/>
                    </a:lnTo>
                    <a:lnTo>
                      <a:pt x="11154" y="8396"/>
                    </a:lnTo>
                    <a:lnTo>
                      <a:pt x="10777" y="8019"/>
                    </a:lnTo>
                    <a:lnTo>
                      <a:pt x="10440" y="7622"/>
                    </a:lnTo>
                    <a:lnTo>
                      <a:pt x="10122" y="7205"/>
                    </a:lnTo>
                    <a:lnTo>
                      <a:pt x="9845" y="6749"/>
                    </a:lnTo>
                    <a:lnTo>
                      <a:pt x="9586" y="6292"/>
                    </a:lnTo>
                    <a:lnTo>
                      <a:pt x="9368" y="5816"/>
                    </a:lnTo>
                    <a:lnTo>
                      <a:pt x="9170" y="5320"/>
                    </a:lnTo>
                    <a:lnTo>
                      <a:pt x="9011" y="4824"/>
                    </a:lnTo>
                    <a:lnTo>
                      <a:pt x="8872" y="4288"/>
                    </a:lnTo>
                    <a:lnTo>
                      <a:pt x="8753" y="3752"/>
                    </a:lnTo>
                    <a:lnTo>
                      <a:pt x="8674" y="3216"/>
                    </a:lnTo>
                    <a:lnTo>
                      <a:pt x="8574" y="3573"/>
                    </a:lnTo>
                    <a:lnTo>
                      <a:pt x="8495" y="3930"/>
                    </a:lnTo>
                    <a:lnTo>
                      <a:pt x="8416" y="4308"/>
                    </a:lnTo>
                    <a:lnTo>
                      <a:pt x="8296" y="4685"/>
                    </a:lnTo>
                    <a:lnTo>
                      <a:pt x="8197" y="4963"/>
                    </a:lnTo>
                    <a:lnTo>
                      <a:pt x="8118" y="5101"/>
                    </a:lnTo>
                    <a:lnTo>
                      <a:pt x="8038" y="5240"/>
                    </a:lnTo>
                    <a:lnTo>
                      <a:pt x="7979" y="5280"/>
                    </a:lnTo>
                    <a:lnTo>
                      <a:pt x="7899" y="5320"/>
                    </a:lnTo>
                    <a:lnTo>
                      <a:pt x="7840" y="5359"/>
                    </a:lnTo>
                    <a:lnTo>
                      <a:pt x="7641" y="5359"/>
                    </a:lnTo>
                    <a:lnTo>
                      <a:pt x="7522" y="5300"/>
                    </a:lnTo>
                    <a:lnTo>
                      <a:pt x="7403" y="5221"/>
                    </a:lnTo>
                    <a:lnTo>
                      <a:pt x="7304" y="5121"/>
                    </a:lnTo>
                    <a:lnTo>
                      <a:pt x="7225" y="5002"/>
                    </a:lnTo>
                    <a:lnTo>
                      <a:pt x="7165" y="4883"/>
                    </a:lnTo>
                    <a:lnTo>
                      <a:pt x="6570" y="3871"/>
                    </a:lnTo>
                    <a:lnTo>
                      <a:pt x="6292" y="3375"/>
                    </a:lnTo>
                    <a:lnTo>
                      <a:pt x="6034" y="2859"/>
                    </a:lnTo>
                    <a:lnTo>
                      <a:pt x="5796" y="2323"/>
                    </a:lnTo>
                    <a:lnTo>
                      <a:pt x="5577" y="1787"/>
                    </a:lnTo>
                    <a:lnTo>
                      <a:pt x="5498" y="1509"/>
                    </a:lnTo>
                    <a:lnTo>
                      <a:pt x="5419" y="1231"/>
                    </a:lnTo>
                    <a:lnTo>
                      <a:pt x="5359" y="953"/>
                    </a:lnTo>
                    <a:lnTo>
                      <a:pt x="5299" y="656"/>
                    </a:lnTo>
                    <a:lnTo>
                      <a:pt x="5240" y="1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39;p54">
                <a:extLst>
                  <a:ext uri="{FF2B5EF4-FFF2-40B4-BE49-F238E27FC236}">
                    <a16:creationId xmlns:a16="http://schemas.microsoft.com/office/drawing/2014/main" xmlns="" id="{EAA932A4-9D61-48A0-8D1B-38B232E96412}"/>
                  </a:ext>
                </a:extLst>
              </p:cNvPr>
              <p:cNvSpPr/>
              <p:nvPr/>
            </p:nvSpPr>
            <p:spPr>
              <a:xfrm>
                <a:off x="6783320" y="1141659"/>
                <a:ext cx="292785" cy="583787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13100" extrusionOk="0">
                    <a:moveTo>
                      <a:pt x="0" y="0"/>
                    </a:moveTo>
                    <a:lnTo>
                      <a:pt x="159" y="100"/>
                    </a:lnTo>
                    <a:lnTo>
                      <a:pt x="397" y="338"/>
                    </a:lnTo>
                    <a:lnTo>
                      <a:pt x="635" y="616"/>
                    </a:lnTo>
                    <a:lnTo>
                      <a:pt x="873" y="893"/>
                    </a:lnTo>
                    <a:lnTo>
                      <a:pt x="1072" y="1191"/>
                    </a:lnTo>
                    <a:lnTo>
                      <a:pt x="1270" y="1489"/>
                    </a:lnTo>
                    <a:lnTo>
                      <a:pt x="1449" y="1806"/>
                    </a:lnTo>
                    <a:lnTo>
                      <a:pt x="1767" y="2442"/>
                    </a:lnTo>
                    <a:lnTo>
                      <a:pt x="2342" y="3652"/>
                    </a:lnTo>
                    <a:lnTo>
                      <a:pt x="2541" y="4148"/>
                    </a:lnTo>
                    <a:lnTo>
                      <a:pt x="2739" y="4645"/>
                    </a:lnTo>
                    <a:lnTo>
                      <a:pt x="2918" y="5141"/>
                    </a:lnTo>
                    <a:lnTo>
                      <a:pt x="3057" y="5657"/>
                    </a:lnTo>
                    <a:lnTo>
                      <a:pt x="3196" y="6173"/>
                    </a:lnTo>
                    <a:lnTo>
                      <a:pt x="3295" y="6709"/>
                    </a:lnTo>
                    <a:lnTo>
                      <a:pt x="3394" y="7225"/>
                    </a:lnTo>
                    <a:lnTo>
                      <a:pt x="3454" y="7761"/>
                    </a:lnTo>
                    <a:lnTo>
                      <a:pt x="3513" y="8277"/>
                    </a:lnTo>
                    <a:lnTo>
                      <a:pt x="3533" y="8813"/>
                    </a:lnTo>
                    <a:lnTo>
                      <a:pt x="3553" y="9348"/>
                    </a:lnTo>
                    <a:lnTo>
                      <a:pt x="3533" y="9884"/>
                    </a:lnTo>
                    <a:lnTo>
                      <a:pt x="3513" y="10420"/>
                    </a:lnTo>
                    <a:lnTo>
                      <a:pt x="3454" y="10956"/>
                    </a:lnTo>
                    <a:lnTo>
                      <a:pt x="3394" y="11492"/>
                    </a:lnTo>
                    <a:lnTo>
                      <a:pt x="3295" y="12008"/>
                    </a:lnTo>
                    <a:lnTo>
                      <a:pt x="3196" y="12603"/>
                    </a:lnTo>
                    <a:lnTo>
                      <a:pt x="3434" y="12683"/>
                    </a:lnTo>
                    <a:lnTo>
                      <a:pt x="3672" y="12782"/>
                    </a:lnTo>
                    <a:lnTo>
                      <a:pt x="3870" y="12921"/>
                    </a:lnTo>
                    <a:lnTo>
                      <a:pt x="4069" y="13100"/>
                    </a:lnTo>
                    <a:lnTo>
                      <a:pt x="4148" y="13020"/>
                    </a:lnTo>
                    <a:lnTo>
                      <a:pt x="4525" y="12425"/>
                    </a:lnTo>
                    <a:lnTo>
                      <a:pt x="4883" y="11829"/>
                    </a:lnTo>
                    <a:lnTo>
                      <a:pt x="5200" y="11214"/>
                    </a:lnTo>
                    <a:lnTo>
                      <a:pt x="5518" y="10579"/>
                    </a:lnTo>
                    <a:lnTo>
                      <a:pt x="5796" y="9944"/>
                    </a:lnTo>
                    <a:lnTo>
                      <a:pt x="6034" y="9289"/>
                    </a:lnTo>
                    <a:lnTo>
                      <a:pt x="6252" y="8634"/>
                    </a:lnTo>
                    <a:lnTo>
                      <a:pt x="6431" y="7959"/>
                    </a:lnTo>
                    <a:lnTo>
                      <a:pt x="6470" y="7642"/>
                    </a:lnTo>
                    <a:lnTo>
                      <a:pt x="6510" y="7304"/>
                    </a:lnTo>
                    <a:lnTo>
                      <a:pt x="6550" y="6987"/>
                    </a:lnTo>
                    <a:lnTo>
                      <a:pt x="6570" y="6649"/>
                    </a:lnTo>
                    <a:lnTo>
                      <a:pt x="6570" y="6332"/>
                    </a:lnTo>
                    <a:lnTo>
                      <a:pt x="6550" y="5994"/>
                    </a:lnTo>
                    <a:lnTo>
                      <a:pt x="6530" y="5657"/>
                    </a:lnTo>
                    <a:lnTo>
                      <a:pt x="6490" y="5339"/>
                    </a:lnTo>
                    <a:lnTo>
                      <a:pt x="6391" y="4922"/>
                    </a:lnTo>
                    <a:lnTo>
                      <a:pt x="6292" y="4486"/>
                    </a:lnTo>
                    <a:lnTo>
                      <a:pt x="6153" y="4089"/>
                    </a:lnTo>
                    <a:lnTo>
                      <a:pt x="5994" y="3692"/>
                    </a:lnTo>
                    <a:lnTo>
                      <a:pt x="5796" y="3315"/>
                    </a:lnTo>
                    <a:lnTo>
                      <a:pt x="5557" y="2938"/>
                    </a:lnTo>
                    <a:lnTo>
                      <a:pt x="5299" y="2600"/>
                    </a:lnTo>
                    <a:lnTo>
                      <a:pt x="5022" y="2283"/>
                    </a:lnTo>
                    <a:lnTo>
                      <a:pt x="4764" y="2045"/>
                    </a:lnTo>
                    <a:lnTo>
                      <a:pt x="4486" y="1806"/>
                    </a:lnTo>
                    <a:lnTo>
                      <a:pt x="4228" y="1588"/>
                    </a:lnTo>
                    <a:lnTo>
                      <a:pt x="3930" y="1370"/>
                    </a:lnTo>
                    <a:lnTo>
                      <a:pt x="3652" y="1171"/>
                    </a:lnTo>
                    <a:lnTo>
                      <a:pt x="3335" y="993"/>
                    </a:lnTo>
                    <a:lnTo>
                      <a:pt x="3037" y="814"/>
                    </a:lnTo>
                    <a:lnTo>
                      <a:pt x="2719" y="655"/>
                    </a:lnTo>
                    <a:lnTo>
                      <a:pt x="2402" y="496"/>
                    </a:lnTo>
                    <a:lnTo>
                      <a:pt x="2064" y="377"/>
                    </a:lnTo>
                    <a:lnTo>
                      <a:pt x="1727" y="258"/>
                    </a:lnTo>
                    <a:lnTo>
                      <a:pt x="1390" y="159"/>
                    </a:lnTo>
                    <a:lnTo>
                      <a:pt x="1052" y="80"/>
                    </a:lnTo>
                    <a:lnTo>
                      <a:pt x="715" y="40"/>
                    </a:lnTo>
                    <a:lnTo>
                      <a:pt x="357" y="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40;p54">
                <a:extLst>
                  <a:ext uri="{FF2B5EF4-FFF2-40B4-BE49-F238E27FC236}">
                    <a16:creationId xmlns:a16="http://schemas.microsoft.com/office/drawing/2014/main" xmlns="" id="{8B61B3CE-AA38-4F97-94F8-614271376652}"/>
                  </a:ext>
                </a:extLst>
              </p:cNvPr>
              <p:cNvSpPr/>
              <p:nvPr/>
            </p:nvSpPr>
            <p:spPr>
              <a:xfrm>
                <a:off x="6418941" y="2720379"/>
                <a:ext cx="348490" cy="169833"/>
              </a:xfrm>
              <a:custGeom>
                <a:avLst/>
                <a:gdLst/>
                <a:ahLst/>
                <a:cxnLst/>
                <a:rect l="l" t="t" r="r" b="b"/>
                <a:pathLst>
                  <a:path w="7820" h="3811" extrusionOk="0">
                    <a:moveTo>
                      <a:pt x="4406" y="1469"/>
                    </a:moveTo>
                    <a:lnTo>
                      <a:pt x="4505" y="1528"/>
                    </a:lnTo>
                    <a:lnTo>
                      <a:pt x="4565" y="1568"/>
                    </a:lnTo>
                    <a:lnTo>
                      <a:pt x="4605" y="1628"/>
                    </a:lnTo>
                    <a:lnTo>
                      <a:pt x="4763" y="1687"/>
                    </a:lnTo>
                    <a:lnTo>
                      <a:pt x="4902" y="1767"/>
                    </a:lnTo>
                    <a:lnTo>
                      <a:pt x="5002" y="1886"/>
                    </a:lnTo>
                    <a:lnTo>
                      <a:pt x="5061" y="2005"/>
                    </a:lnTo>
                    <a:lnTo>
                      <a:pt x="5101" y="2124"/>
                    </a:lnTo>
                    <a:lnTo>
                      <a:pt x="5121" y="2263"/>
                    </a:lnTo>
                    <a:lnTo>
                      <a:pt x="5121" y="2422"/>
                    </a:lnTo>
                    <a:lnTo>
                      <a:pt x="5081" y="2560"/>
                    </a:lnTo>
                    <a:lnTo>
                      <a:pt x="5041" y="2699"/>
                    </a:lnTo>
                    <a:lnTo>
                      <a:pt x="4962" y="2818"/>
                    </a:lnTo>
                    <a:lnTo>
                      <a:pt x="4883" y="2938"/>
                    </a:lnTo>
                    <a:lnTo>
                      <a:pt x="4783" y="3037"/>
                    </a:lnTo>
                    <a:lnTo>
                      <a:pt x="4644" y="3116"/>
                    </a:lnTo>
                    <a:lnTo>
                      <a:pt x="4505" y="3176"/>
                    </a:lnTo>
                    <a:lnTo>
                      <a:pt x="4366" y="3196"/>
                    </a:lnTo>
                    <a:lnTo>
                      <a:pt x="4208" y="3196"/>
                    </a:lnTo>
                    <a:lnTo>
                      <a:pt x="4069" y="3176"/>
                    </a:lnTo>
                    <a:lnTo>
                      <a:pt x="3950" y="3136"/>
                    </a:lnTo>
                    <a:lnTo>
                      <a:pt x="3831" y="3076"/>
                    </a:lnTo>
                    <a:lnTo>
                      <a:pt x="3731" y="3017"/>
                    </a:lnTo>
                    <a:lnTo>
                      <a:pt x="3632" y="2938"/>
                    </a:lnTo>
                    <a:lnTo>
                      <a:pt x="3553" y="2838"/>
                    </a:lnTo>
                    <a:lnTo>
                      <a:pt x="3493" y="2739"/>
                    </a:lnTo>
                    <a:lnTo>
                      <a:pt x="3454" y="2640"/>
                    </a:lnTo>
                    <a:lnTo>
                      <a:pt x="3414" y="2521"/>
                    </a:lnTo>
                    <a:lnTo>
                      <a:pt x="3394" y="2402"/>
                    </a:lnTo>
                    <a:lnTo>
                      <a:pt x="3394" y="2302"/>
                    </a:lnTo>
                    <a:lnTo>
                      <a:pt x="3414" y="2183"/>
                    </a:lnTo>
                    <a:lnTo>
                      <a:pt x="3454" y="2064"/>
                    </a:lnTo>
                    <a:lnTo>
                      <a:pt x="3513" y="1945"/>
                    </a:lnTo>
                    <a:lnTo>
                      <a:pt x="3573" y="1846"/>
                    </a:lnTo>
                    <a:lnTo>
                      <a:pt x="3672" y="1747"/>
                    </a:lnTo>
                    <a:lnTo>
                      <a:pt x="3771" y="1667"/>
                    </a:lnTo>
                    <a:lnTo>
                      <a:pt x="3870" y="1588"/>
                    </a:lnTo>
                    <a:lnTo>
                      <a:pt x="4009" y="1528"/>
                    </a:lnTo>
                    <a:lnTo>
                      <a:pt x="4148" y="1489"/>
                    </a:lnTo>
                    <a:lnTo>
                      <a:pt x="4267" y="1469"/>
                    </a:lnTo>
                    <a:close/>
                    <a:moveTo>
                      <a:pt x="0" y="0"/>
                    </a:moveTo>
                    <a:lnTo>
                      <a:pt x="457" y="576"/>
                    </a:lnTo>
                    <a:lnTo>
                      <a:pt x="933" y="1151"/>
                    </a:lnTo>
                    <a:lnTo>
                      <a:pt x="1429" y="1747"/>
                    </a:lnTo>
                    <a:lnTo>
                      <a:pt x="1687" y="2025"/>
                    </a:lnTo>
                    <a:lnTo>
                      <a:pt x="1945" y="2283"/>
                    </a:lnTo>
                    <a:lnTo>
                      <a:pt x="2223" y="2560"/>
                    </a:lnTo>
                    <a:lnTo>
                      <a:pt x="2501" y="2799"/>
                    </a:lnTo>
                    <a:lnTo>
                      <a:pt x="2799" y="3017"/>
                    </a:lnTo>
                    <a:lnTo>
                      <a:pt x="3116" y="3235"/>
                    </a:lnTo>
                    <a:lnTo>
                      <a:pt x="3434" y="3414"/>
                    </a:lnTo>
                    <a:lnTo>
                      <a:pt x="3751" y="3573"/>
                    </a:lnTo>
                    <a:lnTo>
                      <a:pt x="4089" y="3712"/>
                    </a:lnTo>
                    <a:lnTo>
                      <a:pt x="4446" y="3811"/>
                    </a:lnTo>
                    <a:lnTo>
                      <a:pt x="4644" y="3791"/>
                    </a:lnTo>
                    <a:lnTo>
                      <a:pt x="4843" y="3751"/>
                    </a:lnTo>
                    <a:lnTo>
                      <a:pt x="5021" y="3712"/>
                    </a:lnTo>
                    <a:lnTo>
                      <a:pt x="5180" y="3632"/>
                    </a:lnTo>
                    <a:lnTo>
                      <a:pt x="5339" y="3533"/>
                    </a:lnTo>
                    <a:lnTo>
                      <a:pt x="5498" y="3434"/>
                    </a:lnTo>
                    <a:lnTo>
                      <a:pt x="5657" y="3315"/>
                    </a:lnTo>
                    <a:lnTo>
                      <a:pt x="5795" y="3176"/>
                    </a:lnTo>
                    <a:lnTo>
                      <a:pt x="6054" y="2898"/>
                    </a:lnTo>
                    <a:lnTo>
                      <a:pt x="6312" y="2600"/>
                    </a:lnTo>
                    <a:lnTo>
                      <a:pt x="6768" y="1985"/>
                    </a:lnTo>
                    <a:lnTo>
                      <a:pt x="7066" y="1608"/>
                    </a:lnTo>
                    <a:lnTo>
                      <a:pt x="7363" y="1231"/>
                    </a:lnTo>
                    <a:lnTo>
                      <a:pt x="7502" y="1032"/>
                    </a:lnTo>
                    <a:lnTo>
                      <a:pt x="7621" y="814"/>
                    </a:lnTo>
                    <a:lnTo>
                      <a:pt x="7741" y="596"/>
                    </a:lnTo>
                    <a:lnTo>
                      <a:pt x="7820" y="377"/>
                    </a:lnTo>
                    <a:lnTo>
                      <a:pt x="5875" y="338"/>
                    </a:lnTo>
                    <a:lnTo>
                      <a:pt x="3910" y="258"/>
                    </a:lnTo>
                    <a:lnTo>
                      <a:pt x="1965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73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41;p54">
                <a:extLst>
                  <a:ext uri="{FF2B5EF4-FFF2-40B4-BE49-F238E27FC236}">
                    <a16:creationId xmlns:a16="http://schemas.microsoft.com/office/drawing/2014/main" xmlns="" id="{DDD3A95E-75F8-4661-ABA1-9055C2E75A08}"/>
                  </a:ext>
                </a:extLst>
              </p:cNvPr>
              <p:cNvSpPr/>
              <p:nvPr/>
            </p:nvSpPr>
            <p:spPr>
              <a:xfrm>
                <a:off x="6341092" y="2731876"/>
                <a:ext cx="473224" cy="383027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595" extrusionOk="0">
                    <a:moveTo>
                      <a:pt x="1271" y="0"/>
                    </a:moveTo>
                    <a:lnTo>
                      <a:pt x="636" y="2084"/>
                    </a:lnTo>
                    <a:lnTo>
                      <a:pt x="378" y="2997"/>
                    </a:lnTo>
                    <a:lnTo>
                      <a:pt x="179" y="3831"/>
                    </a:lnTo>
                    <a:lnTo>
                      <a:pt x="100" y="4208"/>
                    </a:lnTo>
                    <a:lnTo>
                      <a:pt x="60" y="4565"/>
                    </a:lnTo>
                    <a:lnTo>
                      <a:pt x="20" y="4922"/>
                    </a:lnTo>
                    <a:lnTo>
                      <a:pt x="0" y="5240"/>
                    </a:lnTo>
                    <a:lnTo>
                      <a:pt x="0" y="5538"/>
                    </a:lnTo>
                    <a:lnTo>
                      <a:pt x="20" y="5835"/>
                    </a:lnTo>
                    <a:lnTo>
                      <a:pt x="80" y="6113"/>
                    </a:lnTo>
                    <a:lnTo>
                      <a:pt x="159" y="6371"/>
                    </a:lnTo>
                    <a:lnTo>
                      <a:pt x="258" y="6609"/>
                    </a:lnTo>
                    <a:lnTo>
                      <a:pt x="397" y="6828"/>
                    </a:lnTo>
                    <a:lnTo>
                      <a:pt x="556" y="7046"/>
                    </a:lnTo>
                    <a:lnTo>
                      <a:pt x="755" y="7225"/>
                    </a:lnTo>
                    <a:lnTo>
                      <a:pt x="973" y="7403"/>
                    </a:lnTo>
                    <a:lnTo>
                      <a:pt x="1231" y="7582"/>
                    </a:lnTo>
                    <a:lnTo>
                      <a:pt x="1529" y="7741"/>
                    </a:lnTo>
                    <a:lnTo>
                      <a:pt x="1866" y="7880"/>
                    </a:lnTo>
                    <a:lnTo>
                      <a:pt x="2223" y="7999"/>
                    </a:lnTo>
                    <a:lnTo>
                      <a:pt x="2640" y="8118"/>
                    </a:lnTo>
                    <a:lnTo>
                      <a:pt x="3077" y="8217"/>
                    </a:lnTo>
                    <a:lnTo>
                      <a:pt x="3573" y="8316"/>
                    </a:lnTo>
                    <a:lnTo>
                      <a:pt x="4109" y="8396"/>
                    </a:lnTo>
                    <a:lnTo>
                      <a:pt x="4684" y="8475"/>
                    </a:lnTo>
                    <a:lnTo>
                      <a:pt x="5300" y="8535"/>
                    </a:lnTo>
                    <a:lnTo>
                      <a:pt x="5975" y="8594"/>
                    </a:lnTo>
                    <a:lnTo>
                      <a:pt x="6431" y="8574"/>
                    </a:lnTo>
                    <a:lnTo>
                      <a:pt x="6907" y="8535"/>
                    </a:lnTo>
                    <a:lnTo>
                      <a:pt x="7384" y="8455"/>
                    </a:lnTo>
                    <a:lnTo>
                      <a:pt x="7840" y="8316"/>
                    </a:lnTo>
                    <a:lnTo>
                      <a:pt x="8078" y="8257"/>
                    </a:lnTo>
                    <a:lnTo>
                      <a:pt x="8297" y="8157"/>
                    </a:lnTo>
                    <a:lnTo>
                      <a:pt x="8495" y="8058"/>
                    </a:lnTo>
                    <a:lnTo>
                      <a:pt x="8713" y="7939"/>
                    </a:lnTo>
                    <a:lnTo>
                      <a:pt x="8892" y="7800"/>
                    </a:lnTo>
                    <a:lnTo>
                      <a:pt x="9091" y="7661"/>
                    </a:lnTo>
                    <a:lnTo>
                      <a:pt x="9269" y="7502"/>
                    </a:lnTo>
                    <a:lnTo>
                      <a:pt x="9428" y="7324"/>
                    </a:lnTo>
                    <a:lnTo>
                      <a:pt x="9666" y="6967"/>
                    </a:lnTo>
                    <a:lnTo>
                      <a:pt x="9884" y="6590"/>
                    </a:lnTo>
                    <a:lnTo>
                      <a:pt x="10063" y="6193"/>
                    </a:lnTo>
                    <a:lnTo>
                      <a:pt x="10222" y="5796"/>
                    </a:lnTo>
                    <a:lnTo>
                      <a:pt x="10361" y="5379"/>
                    </a:lnTo>
                    <a:lnTo>
                      <a:pt x="10460" y="4942"/>
                    </a:lnTo>
                    <a:lnTo>
                      <a:pt x="10539" y="4525"/>
                    </a:lnTo>
                    <a:lnTo>
                      <a:pt x="10579" y="4089"/>
                    </a:lnTo>
                    <a:lnTo>
                      <a:pt x="10619" y="3632"/>
                    </a:lnTo>
                    <a:lnTo>
                      <a:pt x="10619" y="3196"/>
                    </a:lnTo>
                    <a:lnTo>
                      <a:pt x="10599" y="2759"/>
                    </a:lnTo>
                    <a:lnTo>
                      <a:pt x="10559" y="2322"/>
                    </a:lnTo>
                    <a:lnTo>
                      <a:pt x="10480" y="1886"/>
                    </a:lnTo>
                    <a:lnTo>
                      <a:pt x="10401" y="1449"/>
                    </a:lnTo>
                    <a:lnTo>
                      <a:pt x="10301" y="1032"/>
                    </a:lnTo>
                    <a:lnTo>
                      <a:pt x="10162" y="635"/>
                    </a:lnTo>
                    <a:lnTo>
                      <a:pt x="9845" y="1231"/>
                    </a:lnTo>
                    <a:lnTo>
                      <a:pt x="9488" y="1826"/>
                    </a:lnTo>
                    <a:lnTo>
                      <a:pt x="9289" y="2124"/>
                    </a:lnTo>
                    <a:lnTo>
                      <a:pt x="9091" y="2402"/>
                    </a:lnTo>
                    <a:lnTo>
                      <a:pt x="8872" y="2680"/>
                    </a:lnTo>
                    <a:lnTo>
                      <a:pt x="8654" y="2938"/>
                    </a:lnTo>
                    <a:lnTo>
                      <a:pt x="8416" y="3196"/>
                    </a:lnTo>
                    <a:lnTo>
                      <a:pt x="8158" y="3414"/>
                    </a:lnTo>
                    <a:lnTo>
                      <a:pt x="7900" y="3632"/>
                    </a:lnTo>
                    <a:lnTo>
                      <a:pt x="7622" y="3831"/>
                    </a:lnTo>
                    <a:lnTo>
                      <a:pt x="7344" y="4009"/>
                    </a:lnTo>
                    <a:lnTo>
                      <a:pt x="7026" y="4148"/>
                    </a:lnTo>
                    <a:lnTo>
                      <a:pt x="6709" y="4267"/>
                    </a:lnTo>
                    <a:lnTo>
                      <a:pt x="6371" y="4347"/>
                    </a:lnTo>
                    <a:lnTo>
                      <a:pt x="6153" y="4367"/>
                    </a:lnTo>
                    <a:lnTo>
                      <a:pt x="5955" y="4347"/>
                    </a:lnTo>
                    <a:lnTo>
                      <a:pt x="5756" y="4327"/>
                    </a:lnTo>
                    <a:lnTo>
                      <a:pt x="5558" y="4287"/>
                    </a:lnTo>
                    <a:lnTo>
                      <a:pt x="5379" y="4228"/>
                    </a:lnTo>
                    <a:lnTo>
                      <a:pt x="5181" y="4148"/>
                    </a:lnTo>
                    <a:lnTo>
                      <a:pt x="5002" y="4069"/>
                    </a:lnTo>
                    <a:lnTo>
                      <a:pt x="4823" y="3970"/>
                    </a:lnTo>
                    <a:lnTo>
                      <a:pt x="4466" y="3731"/>
                    </a:lnTo>
                    <a:lnTo>
                      <a:pt x="4109" y="3454"/>
                    </a:lnTo>
                    <a:lnTo>
                      <a:pt x="3771" y="3156"/>
                    </a:lnTo>
                    <a:lnTo>
                      <a:pt x="3454" y="2818"/>
                    </a:lnTo>
                    <a:lnTo>
                      <a:pt x="3156" y="2461"/>
                    </a:lnTo>
                    <a:lnTo>
                      <a:pt x="2859" y="2104"/>
                    </a:lnTo>
                    <a:lnTo>
                      <a:pt x="2283" y="1350"/>
                    </a:lnTo>
                    <a:lnTo>
                      <a:pt x="1767" y="635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rgbClr val="9373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42;p54">
                <a:extLst>
                  <a:ext uri="{FF2B5EF4-FFF2-40B4-BE49-F238E27FC236}">
                    <a16:creationId xmlns:a16="http://schemas.microsoft.com/office/drawing/2014/main" xmlns="" id="{85D620BD-1B91-4FAA-8DB5-BFE92F129D92}"/>
                  </a:ext>
                </a:extLst>
              </p:cNvPr>
              <p:cNvSpPr/>
              <p:nvPr/>
            </p:nvSpPr>
            <p:spPr>
              <a:xfrm>
                <a:off x="6896507" y="2099506"/>
                <a:ext cx="447600" cy="673984"/>
              </a:xfrm>
              <a:custGeom>
                <a:avLst/>
                <a:gdLst/>
                <a:ahLst/>
                <a:cxnLst/>
                <a:rect l="l" t="t" r="r" b="b"/>
                <a:pathLst>
                  <a:path w="10044" h="15124" extrusionOk="0">
                    <a:moveTo>
                      <a:pt x="1708" y="0"/>
                    </a:moveTo>
                    <a:lnTo>
                      <a:pt x="1727" y="556"/>
                    </a:lnTo>
                    <a:lnTo>
                      <a:pt x="1727" y="1171"/>
                    </a:lnTo>
                    <a:lnTo>
                      <a:pt x="1688" y="1846"/>
                    </a:lnTo>
                    <a:lnTo>
                      <a:pt x="1648" y="2560"/>
                    </a:lnTo>
                    <a:lnTo>
                      <a:pt x="1569" y="3295"/>
                    </a:lnTo>
                    <a:lnTo>
                      <a:pt x="1469" y="4069"/>
                    </a:lnTo>
                    <a:lnTo>
                      <a:pt x="1350" y="4843"/>
                    </a:lnTo>
                    <a:lnTo>
                      <a:pt x="1211" y="5617"/>
                    </a:lnTo>
                    <a:lnTo>
                      <a:pt x="1092" y="6153"/>
                    </a:lnTo>
                    <a:lnTo>
                      <a:pt x="973" y="6669"/>
                    </a:lnTo>
                    <a:lnTo>
                      <a:pt x="854" y="7185"/>
                    </a:lnTo>
                    <a:lnTo>
                      <a:pt x="695" y="7661"/>
                    </a:lnTo>
                    <a:lnTo>
                      <a:pt x="537" y="8138"/>
                    </a:lnTo>
                    <a:lnTo>
                      <a:pt x="378" y="8594"/>
                    </a:lnTo>
                    <a:lnTo>
                      <a:pt x="199" y="9031"/>
                    </a:lnTo>
                    <a:lnTo>
                      <a:pt x="1" y="9428"/>
                    </a:lnTo>
                    <a:lnTo>
                      <a:pt x="199" y="9904"/>
                    </a:lnTo>
                    <a:lnTo>
                      <a:pt x="398" y="10400"/>
                    </a:lnTo>
                    <a:lnTo>
                      <a:pt x="755" y="11412"/>
                    </a:lnTo>
                    <a:lnTo>
                      <a:pt x="1112" y="12385"/>
                    </a:lnTo>
                    <a:lnTo>
                      <a:pt x="1330" y="12881"/>
                    </a:lnTo>
                    <a:lnTo>
                      <a:pt x="1529" y="13358"/>
                    </a:lnTo>
                    <a:lnTo>
                      <a:pt x="1807" y="13933"/>
                    </a:lnTo>
                    <a:lnTo>
                      <a:pt x="2065" y="14489"/>
                    </a:lnTo>
                    <a:lnTo>
                      <a:pt x="2065" y="13953"/>
                    </a:lnTo>
                    <a:lnTo>
                      <a:pt x="2065" y="13417"/>
                    </a:lnTo>
                    <a:lnTo>
                      <a:pt x="2085" y="12881"/>
                    </a:lnTo>
                    <a:lnTo>
                      <a:pt x="2144" y="12325"/>
                    </a:lnTo>
                    <a:lnTo>
                      <a:pt x="2224" y="11730"/>
                    </a:lnTo>
                    <a:lnTo>
                      <a:pt x="2303" y="11254"/>
                    </a:lnTo>
                    <a:lnTo>
                      <a:pt x="2402" y="10777"/>
                    </a:lnTo>
                    <a:lnTo>
                      <a:pt x="2521" y="10321"/>
                    </a:lnTo>
                    <a:lnTo>
                      <a:pt x="2581" y="10142"/>
                    </a:lnTo>
                    <a:lnTo>
                      <a:pt x="2660" y="10003"/>
                    </a:lnTo>
                    <a:lnTo>
                      <a:pt x="2740" y="9884"/>
                    </a:lnTo>
                    <a:lnTo>
                      <a:pt x="2779" y="9864"/>
                    </a:lnTo>
                    <a:lnTo>
                      <a:pt x="2819" y="9845"/>
                    </a:lnTo>
                    <a:lnTo>
                      <a:pt x="2879" y="9845"/>
                    </a:lnTo>
                    <a:lnTo>
                      <a:pt x="2918" y="9864"/>
                    </a:lnTo>
                    <a:lnTo>
                      <a:pt x="2958" y="9884"/>
                    </a:lnTo>
                    <a:lnTo>
                      <a:pt x="3017" y="9944"/>
                    </a:lnTo>
                    <a:lnTo>
                      <a:pt x="3077" y="10241"/>
                    </a:lnTo>
                    <a:lnTo>
                      <a:pt x="3117" y="10539"/>
                    </a:lnTo>
                    <a:lnTo>
                      <a:pt x="3137" y="10857"/>
                    </a:lnTo>
                    <a:lnTo>
                      <a:pt x="3156" y="11154"/>
                    </a:lnTo>
                    <a:lnTo>
                      <a:pt x="3156" y="11770"/>
                    </a:lnTo>
                    <a:lnTo>
                      <a:pt x="3137" y="12405"/>
                    </a:lnTo>
                    <a:lnTo>
                      <a:pt x="3017" y="13635"/>
                    </a:lnTo>
                    <a:lnTo>
                      <a:pt x="2958" y="14251"/>
                    </a:lnTo>
                    <a:lnTo>
                      <a:pt x="2938" y="14866"/>
                    </a:lnTo>
                    <a:lnTo>
                      <a:pt x="2918" y="15124"/>
                    </a:lnTo>
                    <a:lnTo>
                      <a:pt x="3593" y="14965"/>
                    </a:lnTo>
                    <a:lnTo>
                      <a:pt x="4268" y="14747"/>
                    </a:lnTo>
                    <a:lnTo>
                      <a:pt x="4923" y="14509"/>
                    </a:lnTo>
                    <a:lnTo>
                      <a:pt x="5578" y="14251"/>
                    </a:lnTo>
                    <a:lnTo>
                      <a:pt x="6193" y="13953"/>
                    </a:lnTo>
                    <a:lnTo>
                      <a:pt x="6808" y="13635"/>
                    </a:lnTo>
                    <a:lnTo>
                      <a:pt x="7404" y="13278"/>
                    </a:lnTo>
                    <a:lnTo>
                      <a:pt x="7979" y="12901"/>
                    </a:lnTo>
                    <a:lnTo>
                      <a:pt x="8535" y="12484"/>
                    </a:lnTo>
                    <a:lnTo>
                      <a:pt x="9071" y="12067"/>
                    </a:lnTo>
                    <a:lnTo>
                      <a:pt x="9567" y="11591"/>
                    </a:lnTo>
                    <a:lnTo>
                      <a:pt x="10043" y="11095"/>
                    </a:lnTo>
                    <a:lnTo>
                      <a:pt x="9388" y="10182"/>
                    </a:lnTo>
                    <a:lnTo>
                      <a:pt x="8753" y="9229"/>
                    </a:lnTo>
                    <a:lnTo>
                      <a:pt x="8138" y="8277"/>
                    </a:lnTo>
                    <a:lnTo>
                      <a:pt x="7523" y="7324"/>
                    </a:lnTo>
                    <a:lnTo>
                      <a:pt x="6292" y="5399"/>
                    </a:lnTo>
                    <a:lnTo>
                      <a:pt x="5657" y="4446"/>
                    </a:lnTo>
                    <a:lnTo>
                      <a:pt x="5002" y="3533"/>
                    </a:lnTo>
                    <a:lnTo>
                      <a:pt x="4645" y="3057"/>
                    </a:lnTo>
                    <a:lnTo>
                      <a:pt x="4288" y="2560"/>
                    </a:lnTo>
                    <a:lnTo>
                      <a:pt x="3930" y="2084"/>
                    </a:lnTo>
                    <a:lnTo>
                      <a:pt x="3553" y="1588"/>
                    </a:lnTo>
                    <a:lnTo>
                      <a:pt x="3156" y="1151"/>
                    </a:lnTo>
                    <a:lnTo>
                      <a:pt x="2958" y="933"/>
                    </a:lnTo>
                    <a:lnTo>
                      <a:pt x="2740" y="715"/>
                    </a:lnTo>
                    <a:lnTo>
                      <a:pt x="2501" y="516"/>
                    </a:lnTo>
                    <a:lnTo>
                      <a:pt x="2263" y="338"/>
                    </a:lnTo>
                    <a:lnTo>
                      <a:pt x="2025" y="179"/>
                    </a:lnTo>
                    <a:lnTo>
                      <a:pt x="1767" y="20"/>
                    </a:lnTo>
                    <a:lnTo>
                      <a:pt x="17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43;p54">
                <a:extLst>
                  <a:ext uri="{FF2B5EF4-FFF2-40B4-BE49-F238E27FC236}">
                    <a16:creationId xmlns:a16="http://schemas.microsoft.com/office/drawing/2014/main" xmlns="" id="{DB46B9DA-FE92-41BA-8726-116AEF572359}"/>
                  </a:ext>
                </a:extLst>
              </p:cNvPr>
              <p:cNvSpPr/>
              <p:nvPr/>
            </p:nvSpPr>
            <p:spPr>
              <a:xfrm>
                <a:off x="6005009" y="2422308"/>
                <a:ext cx="1141905" cy="1957425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43924" extrusionOk="0">
                    <a:moveTo>
                      <a:pt x="10500" y="6034"/>
                    </a:moveTo>
                    <a:lnTo>
                      <a:pt x="11830" y="6054"/>
                    </a:lnTo>
                    <a:lnTo>
                      <a:pt x="13159" y="6094"/>
                    </a:lnTo>
                    <a:lnTo>
                      <a:pt x="14489" y="6173"/>
                    </a:lnTo>
                    <a:lnTo>
                      <a:pt x="15204" y="6213"/>
                    </a:lnTo>
                    <a:lnTo>
                      <a:pt x="15938" y="6252"/>
                    </a:lnTo>
                    <a:lnTo>
                      <a:pt x="17546" y="6252"/>
                    </a:lnTo>
                    <a:lnTo>
                      <a:pt x="17685" y="6292"/>
                    </a:lnTo>
                    <a:lnTo>
                      <a:pt x="17804" y="6372"/>
                    </a:lnTo>
                    <a:lnTo>
                      <a:pt x="17923" y="6451"/>
                    </a:lnTo>
                    <a:lnTo>
                      <a:pt x="18081" y="6649"/>
                    </a:lnTo>
                    <a:lnTo>
                      <a:pt x="18220" y="6848"/>
                    </a:lnTo>
                    <a:lnTo>
                      <a:pt x="18339" y="7066"/>
                    </a:lnTo>
                    <a:lnTo>
                      <a:pt x="18439" y="7265"/>
                    </a:lnTo>
                    <a:lnTo>
                      <a:pt x="18538" y="7483"/>
                    </a:lnTo>
                    <a:lnTo>
                      <a:pt x="18637" y="7721"/>
                    </a:lnTo>
                    <a:lnTo>
                      <a:pt x="18776" y="8178"/>
                    </a:lnTo>
                    <a:lnTo>
                      <a:pt x="18856" y="8515"/>
                    </a:lnTo>
                    <a:lnTo>
                      <a:pt x="18915" y="8872"/>
                    </a:lnTo>
                    <a:lnTo>
                      <a:pt x="18955" y="9210"/>
                    </a:lnTo>
                    <a:lnTo>
                      <a:pt x="18994" y="9567"/>
                    </a:lnTo>
                    <a:lnTo>
                      <a:pt x="19014" y="10242"/>
                    </a:lnTo>
                    <a:lnTo>
                      <a:pt x="18994" y="10936"/>
                    </a:lnTo>
                    <a:lnTo>
                      <a:pt x="18955" y="11453"/>
                    </a:lnTo>
                    <a:lnTo>
                      <a:pt x="18875" y="11969"/>
                    </a:lnTo>
                    <a:lnTo>
                      <a:pt x="18776" y="12445"/>
                    </a:lnTo>
                    <a:lnTo>
                      <a:pt x="18657" y="12901"/>
                    </a:lnTo>
                    <a:lnTo>
                      <a:pt x="18518" y="13318"/>
                    </a:lnTo>
                    <a:lnTo>
                      <a:pt x="18339" y="13715"/>
                    </a:lnTo>
                    <a:lnTo>
                      <a:pt x="18141" y="14092"/>
                    </a:lnTo>
                    <a:lnTo>
                      <a:pt x="17923" y="14449"/>
                    </a:lnTo>
                    <a:lnTo>
                      <a:pt x="17724" y="14708"/>
                    </a:lnTo>
                    <a:lnTo>
                      <a:pt x="17506" y="14966"/>
                    </a:lnTo>
                    <a:lnTo>
                      <a:pt x="17268" y="15184"/>
                    </a:lnTo>
                    <a:lnTo>
                      <a:pt x="17030" y="15402"/>
                    </a:lnTo>
                    <a:lnTo>
                      <a:pt x="16772" y="15601"/>
                    </a:lnTo>
                    <a:lnTo>
                      <a:pt x="16474" y="15759"/>
                    </a:lnTo>
                    <a:lnTo>
                      <a:pt x="16176" y="15918"/>
                    </a:lnTo>
                    <a:lnTo>
                      <a:pt x="15859" y="16037"/>
                    </a:lnTo>
                    <a:lnTo>
                      <a:pt x="15541" y="16156"/>
                    </a:lnTo>
                    <a:lnTo>
                      <a:pt x="15184" y="16256"/>
                    </a:lnTo>
                    <a:lnTo>
                      <a:pt x="14826" y="16315"/>
                    </a:lnTo>
                    <a:lnTo>
                      <a:pt x="14449" y="16375"/>
                    </a:lnTo>
                    <a:lnTo>
                      <a:pt x="14052" y="16395"/>
                    </a:lnTo>
                    <a:lnTo>
                      <a:pt x="13219" y="16395"/>
                    </a:lnTo>
                    <a:lnTo>
                      <a:pt x="12782" y="16355"/>
                    </a:lnTo>
                    <a:lnTo>
                      <a:pt x="12048" y="16256"/>
                    </a:lnTo>
                    <a:lnTo>
                      <a:pt x="11274" y="16137"/>
                    </a:lnTo>
                    <a:lnTo>
                      <a:pt x="10500" y="15978"/>
                    </a:lnTo>
                    <a:lnTo>
                      <a:pt x="10103" y="15898"/>
                    </a:lnTo>
                    <a:lnTo>
                      <a:pt x="9726" y="15779"/>
                    </a:lnTo>
                    <a:lnTo>
                      <a:pt x="9349" y="15660"/>
                    </a:lnTo>
                    <a:lnTo>
                      <a:pt x="8991" y="15521"/>
                    </a:lnTo>
                    <a:lnTo>
                      <a:pt x="8634" y="15362"/>
                    </a:lnTo>
                    <a:lnTo>
                      <a:pt x="8317" y="15164"/>
                    </a:lnTo>
                    <a:lnTo>
                      <a:pt x="7999" y="14946"/>
                    </a:lnTo>
                    <a:lnTo>
                      <a:pt x="7721" y="14708"/>
                    </a:lnTo>
                    <a:lnTo>
                      <a:pt x="7463" y="14430"/>
                    </a:lnTo>
                    <a:lnTo>
                      <a:pt x="7245" y="14132"/>
                    </a:lnTo>
                    <a:lnTo>
                      <a:pt x="7086" y="13675"/>
                    </a:lnTo>
                    <a:lnTo>
                      <a:pt x="6967" y="13239"/>
                    </a:lnTo>
                    <a:lnTo>
                      <a:pt x="6907" y="12782"/>
                    </a:lnTo>
                    <a:lnTo>
                      <a:pt x="6868" y="12306"/>
                    </a:lnTo>
                    <a:lnTo>
                      <a:pt x="6868" y="11849"/>
                    </a:lnTo>
                    <a:lnTo>
                      <a:pt x="6888" y="11373"/>
                    </a:lnTo>
                    <a:lnTo>
                      <a:pt x="6947" y="10917"/>
                    </a:lnTo>
                    <a:lnTo>
                      <a:pt x="7026" y="10440"/>
                    </a:lnTo>
                    <a:lnTo>
                      <a:pt x="7126" y="9984"/>
                    </a:lnTo>
                    <a:lnTo>
                      <a:pt x="7245" y="9507"/>
                    </a:lnTo>
                    <a:lnTo>
                      <a:pt x="7384" y="9051"/>
                    </a:lnTo>
                    <a:lnTo>
                      <a:pt x="7523" y="8594"/>
                    </a:lnTo>
                    <a:lnTo>
                      <a:pt x="7840" y="7701"/>
                    </a:lnTo>
                    <a:lnTo>
                      <a:pt x="8138" y="6828"/>
                    </a:lnTo>
                    <a:lnTo>
                      <a:pt x="8277" y="6550"/>
                    </a:lnTo>
                    <a:lnTo>
                      <a:pt x="8336" y="6411"/>
                    </a:lnTo>
                    <a:lnTo>
                      <a:pt x="8436" y="6272"/>
                    </a:lnTo>
                    <a:lnTo>
                      <a:pt x="8495" y="6193"/>
                    </a:lnTo>
                    <a:lnTo>
                      <a:pt x="8575" y="6153"/>
                    </a:lnTo>
                    <a:lnTo>
                      <a:pt x="8674" y="6094"/>
                    </a:lnTo>
                    <a:lnTo>
                      <a:pt x="8773" y="6074"/>
                    </a:lnTo>
                    <a:lnTo>
                      <a:pt x="8971" y="6034"/>
                    </a:lnTo>
                    <a:close/>
                    <a:moveTo>
                      <a:pt x="9726" y="1"/>
                    </a:moveTo>
                    <a:lnTo>
                      <a:pt x="9646" y="318"/>
                    </a:lnTo>
                    <a:lnTo>
                      <a:pt x="9567" y="616"/>
                    </a:lnTo>
                    <a:lnTo>
                      <a:pt x="9448" y="913"/>
                    </a:lnTo>
                    <a:lnTo>
                      <a:pt x="9349" y="1211"/>
                    </a:lnTo>
                    <a:lnTo>
                      <a:pt x="9210" y="1489"/>
                    </a:lnTo>
                    <a:lnTo>
                      <a:pt x="9071" y="1747"/>
                    </a:lnTo>
                    <a:lnTo>
                      <a:pt x="8912" y="1985"/>
                    </a:lnTo>
                    <a:lnTo>
                      <a:pt x="8733" y="2204"/>
                    </a:lnTo>
                    <a:lnTo>
                      <a:pt x="8535" y="2382"/>
                    </a:lnTo>
                    <a:lnTo>
                      <a:pt x="8317" y="2541"/>
                    </a:lnTo>
                    <a:lnTo>
                      <a:pt x="8098" y="2660"/>
                    </a:lnTo>
                    <a:lnTo>
                      <a:pt x="7840" y="2759"/>
                    </a:lnTo>
                    <a:lnTo>
                      <a:pt x="7562" y="2799"/>
                    </a:lnTo>
                    <a:lnTo>
                      <a:pt x="7284" y="2799"/>
                    </a:lnTo>
                    <a:lnTo>
                      <a:pt x="6967" y="2759"/>
                    </a:lnTo>
                    <a:lnTo>
                      <a:pt x="6629" y="2660"/>
                    </a:lnTo>
                    <a:lnTo>
                      <a:pt x="6471" y="2581"/>
                    </a:lnTo>
                    <a:lnTo>
                      <a:pt x="6332" y="2501"/>
                    </a:lnTo>
                    <a:lnTo>
                      <a:pt x="6213" y="2422"/>
                    </a:lnTo>
                    <a:lnTo>
                      <a:pt x="6113" y="2343"/>
                    </a:lnTo>
                    <a:lnTo>
                      <a:pt x="5915" y="2124"/>
                    </a:lnTo>
                    <a:lnTo>
                      <a:pt x="5756" y="1906"/>
                    </a:lnTo>
                    <a:lnTo>
                      <a:pt x="5538" y="2481"/>
                    </a:lnTo>
                    <a:lnTo>
                      <a:pt x="5320" y="3037"/>
                    </a:lnTo>
                    <a:lnTo>
                      <a:pt x="5141" y="3474"/>
                    </a:lnTo>
                    <a:lnTo>
                      <a:pt x="5042" y="3732"/>
                    </a:lnTo>
                    <a:lnTo>
                      <a:pt x="4724" y="4585"/>
                    </a:lnTo>
                    <a:lnTo>
                      <a:pt x="4387" y="5439"/>
                    </a:lnTo>
                    <a:lnTo>
                      <a:pt x="4049" y="6292"/>
                    </a:lnTo>
                    <a:lnTo>
                      <a:pt x="3672" y="7126"/>
                    </a:lnTo>
                    <a:lnTo>
                      <a:pt x="3275" y="7959"/>
                    </a:lnTo>
                    <a:lnTo>
                      <a:pt x="3057" y="8356"/>
                    </a:lnTo>
                    <a:lnTo>
                      <a:pt x="2819" y="8753"/>
                    </a:lnTo>
                    <a:lnTo>
                      <a:pt x="2581" y="9130"/>
                    </a:lnTo>
                    <a:lnTo>
                      <a:pt x="2323" y="9507"/>
                    </a:lnTo>
                    <a:lnTo>
                      <a:pt x="2065" y="9885"/>
                    </a:lnTo>
                    <a:lnTo>
                      <a:pt x="1787" y="10242"/>
                    </a:lnTo>
                    <a:lnTo>
                      <a:pt x="1648" y="10401"/>
                    </a:lnTo>
                    <a:lnTo>
                      <a:pt x="1509" y="10579"/>
                    </a:lnTo>
                    <a:lnTo>
                      <a:pt x="1350" y="10778"/>
                    </a:lnTo>
                    <a:lnTo>
                      <a:pt x="1191" y="10956"/>
                    </a:lnTo>
                    <a:lnTo>
                      <a:pt x="1033" y="11115"/>
                    </a:lnTo>
                    <a:lnTo>
                      <a:pt x="933" y="11175"/>
                    </a:lnTo>
                    <a:lnTo>
                      <a:pt x="854" y="11214"/>
                    </a:lnTo>
                    <a:lnTo>
                      <a:pt x="755" y="11234"/>
                    </a:lnTo>
                    <a:lnTo>
                      <a:pt x="655" y="11234"/>
                    </a:lnTo>
                    <a:lnTo>
                      <a:pt x="556" y="11214"/>
                    </a:lnTo>
                    <a:lnTo>
                      <a:pt x="437" y="11155"/>
                    </a:lnTo>
                    <a:lnTo>
                      <a:pt x="397" y="11095"/>
                    </a:lnTo>
                    <a:lnTo>
                      <a:pt x="358" y="11036"/>
                    </a:lnTo>
                    <a:lnTo>
                      <a:pt x="338" y="10976"/>
                    </a:lnTo>
                    <a:lnTo>
                      <a:pt x="338" y="10917"/>
                    </a:lnTo>
                    <a:lnTo>
                      <a:pt x="358" y="10778"/>
                    </a:lnTo>
                    <a:lnTo>
                      <a:pt x="397" y="10659"/>
                    </a:lnTo>
                    <a:lnTo>
                      <a:pt x="318" y="10659"/>
                    </a:lnTo>
                    <a:lnTo>
                      <a:pt x="219" y="10639"/>
                    </a:lnTo>
                    <a:lnTo>
                      <a:pt x="100" y="11036"/>
                    </a:lnTo>
                    <a:lnTo>
                      <a:pt x="60" y="11234"/>
                    </a:lnTo>
                    <a:lnTo>
                      <a:pt x="20" y="11433"/>
                    </a:lnTo>
                    <a:lnTo>
                      <a:pt x="0" y="11651"/>
                    </a:lnTo>
                    <a:lnTo>
                      <a:pt x="20" y="11849"/>
                    </a:lnTo>
                    <a:lnTo>
                      <a:pt x="60" y="12068"/>
                    </a:lnTo>
                    <a:lnTo>
                      <a:pt x="120" y="12266"/>
                    </a:lnTo>
                    <a:lnTo>
                      <a:pt x="199" y="12445"/>
                    </a:lnTo>
                    <a:lnTo>
                      <a:pt x="278" y="12643"/>
                    </a:lnTo>
                    <a:lnTo>
                      <a:pt x="477" y="13020"/>
                    </a:lnTo>
                    <a:lnTo>
                      <a:pt x="695" y="13417"/>
                    </a:lnTo>
                    <a:lnTo>
                      <a:pt x="874" y="13795"/>
                    </a:lnTo>
                    <a:lnTo>
                      <a:pt x="953" y="13993"/>
                    </a:lnTo>
                    <a:lnTo>
                      <a:pt x="1013" y="14191"/>
                    </a:lnTo>
                    <a:lnTo>
                      <a:pt x="1033" y="14390"/>
                    </a:lnTo>
                    <a:lnTo>
                      <a:pt x="1052" y="14608"/>
                    </a:lnTo>
                    <a:lnTo>
                      <a:pt x="993" y="15482"/>
                    </a:lnTo>
                    <a:lnTo>
                      <a:pt x="973" y="16335"/>
                    </a:lnTo>
                    <a:lnTo>
                      <a:pt x="953" y="17208"/>
                    </a:lnTo>
                    <a:lnTo>
                      <a:pt x="973" y="18082"/>
                    </a:lnTo>
                    <a:lnTo>
                      <a:pt x="993" y="19828"/>
                    </a:lnTo>
                    <a:lnTo>
                      <a:pt x="1013" y="21555"/>
                    </a:lnTo>
                    <a:lnTo>
                      <a:pt x="1033" y="22388"/>
                    </a:lnTo>
                    <a:lnTo>
                      <a:pt x="1072" y="23222"/>
                    </a:lnTo>
                    <a:lnTo>
                      <a:pt x="1171" y="24036"/>
                    </a:lnTo>
                    <a:lnTo>
                      <a:pt x="1291" y="24850"/>
                    </a:lnTo>
                    <a:lnTo>
                      <a:pt x="1469" y="25624"/>
                    </a:lnTo>
                    <a:lnTo>
                      <a:pt x="1687" y="26398"/>
                    </a:lnTo>
                    <a:lnTo>
                      <a:pt x="1807" y="26775"/>
                    </a:lnTo>
                    <a:lnTo>
                      <a:pt x="1945" y="27132"/>
                    </a:lnTo>
                    <a:lnTo>
                      <a:pt x="2084" y="27489"/>
                    </a:lnTo>
                    <a:lnTo>
                      <a:pt x="2243" y="27847"/>
                    </a:lnTo>
                    <a:lnTo>
                      <a:pt x="2422" y="28204"/>
                    </a:lnTo>
                    <a:lnTo>
                      <a:pt x="2600" y="28561"/>
                    </a:lnTo>
                    <a:lnTo>
                      <a:pt x="2779" y="28898"/>
                    </a:lnTo>
                    <a:lnTo>
                      <a:pt x="2997" y="29216"/>
                    </a:lnTo>
                    <a:lnTo>
                      <a:pt x="3216" y="29553"/>
                    </a:lnTo>
                    <a:lnTo>
                      <a:pt x="3434" y="29871"/>
                    </a:lnTo>
                    <a:lnTo>
                      <a:pt x="3692" y="30169"/>
                    </a:lnTo>
                    <a:lnTo>
                      <a:pt x="3930" y="30466"/>
                    </a:lnTo>
                    <a:lnTo>
                      <a:pt x="4208" y="30764"/>
                    </a:lnTo>
                    <a:lnTo>
                      <a:pt x="4486" y="31062"/>
                    </a:lnTo>
                    <a:lnTo>
                      <a:pt x="4784" y="31320"/>
                    </a:lnTo>
                    <a:lnTo>
                      <a:pt x="5101" y="31598"/>
                    </a:lnTo>
                    <a:lnTo>
                      <a:pt x="5419" y="31856"/>
                    </a:lnTo>
                    <a:lnTo>
                      <a:pt x="5756" y="32094"/>
                    </a:lnTo>
                    <a:lnTo>
                      <a:pt x="6113" y="32352"/>
                    </a:lnTo>
                    <a:lnTo>
                      <a:pt x="6471" y="32570"/>
                    </a:lnTo>
                    <a:lnTo>
                      <a:pt x="6610" y="32650"/>
                    </a:lnTo>
                    <a:lnTo>
                      <a:pt x="6749" y="32729"/>
                    </a:lnTo>
                    <a:lnTo>
                      <a:pt x="6828" y="32511"/>
                    </a:lnTo>
                    <a:lnTo>
                      <a:pt x="6927" y="32292"/>
                    </a:lnTo>
                    <a:lnTo>
                      <a:pt x="7026" y="32114"/>
                    </a:lnTo>
                    <a:lnTo>
                      <a:pt x="7126" y="31955"/>
                    </a:lnTo>
                    <a:lnTo>
                      <a:pt x="7265" y="31856"/>
                    </a:lnTo>
                    <a:lnTo>
                      <a:pt x="7404" y="31776"/>
                    </a:lnTo>
                    <a:lnTo>
                      <a:pt x="7463" y="31757"/>
                    </a:lnTo>
                    <a:lnTo>
                      <a:pt x="7542" y="31757"/>
                    </a:lnTo>
                    <a:lnTo>
                      <a:pt x="7622" y="31776"/>
                    </a:lnTo>
                    <a:lnTo>
                      <a:pt x="7681" y="31796"/>
                    </a:lnTo>
                    <a:lnTo>
                      <a:pt x="7761" y="31856"/>
                    </a:lnTo>
                    <a:lnTo>
                      <a:pt x="7820" y="31915"/>
                    </a:lnTo>
                    <a:lnTo>
                      <a:pt x="7860" y="31975"/>
                    </a:lnTo>
                    <a:lnTo>
                      <a:pt x="7900" y="32054"/>
                    </a:lnTo>
                    <a:lnTo>
                      <a:pt x="7920" y="32134"/>
                    </a:lnTo>
                    <a:lnTo>
                      <a:pt x="7920" y="32213"/>
                    </a:lnTo>
                    <a:lnTo>
                      <a:pt x="7900" y="32312"/>
                    </a:lnTo>
                    <a:lnTo>
                      <a:pt x="7860" y="32392"/>
                    </a:lnTo>
                    <a:lnTo>
                      <a:pt x="7741" y="32610"/>
                    </a:lnTo>
                    <a:lnTo>
                      <a:pt x="7602" y="32848"/>
                    </a:lnTo>
                    <a:lnTo>
                      <a:pt x="7304" y="33324"/>
                    </a:lnTo>
                    <a:lnTo>
                      <a:pt x="7284" y="33463"/>
                    </a:lnTo>
                    <a:lnTo>
                      <a:pt x="7245" y="33602"/>
                    </a:lnTo>
                    <a:lnTo>
                      <a:pt x="7165" y="33702"/>
                    </a:lnTo>
                    <a:lnTo>
                      <a:pt x="7066" y="33801"/>
                    </a:lnTo>
                    <a:lnTo>
                      <a:pt x="6987" y="34019"/>
                    </a:lnTo>
                    <a:lnTo>
                      <a:pt x="6947" y="34257"/>
                    </a:lnTo>
                    <a:lnTo>
                      <a:pt x="6947" y="34357"/>
                    </a:lnTo>
                    <a:lnTo>
                      <a:pt x="6967" y="34476"/>
                    </a:lnTo>
                    <a:lnTo>
                      <a:pt x="6987" y="34595"/>
                    </a:lnTo>
                    <a:lnTo>
                      <a:pt x="7026" y="34714"/>
                    </a:lnTo>
                    <a:lnTo>
                      <a:pt x="7126" y="34714"/>
                    </a:lnTo>
                    <a:lnTo>
                      <a:pt x="7225" y="34753"/>
                    </a:lnTo>
                    <a:lnTo>
                      <a:pt x="7304" y="34813"/>
                    </a:lnTo>
                    <a:lnTo>
                      <a:pt x="7384" y="34892"/>
                    </a:lnTo>
                    <a:lnTo>
                      <a:pt x="7443" y="34972"/>
                    </a:lnTo>
                    <a:lnTo>
                      <a:pt x="7503" y="35091"/>
                    </a:lnTo>
                    <a:lnTo>
                      <a:pt x="7542" y="35210"/>
                    </a:lnTo>
                    <a:lnTo>
                      <a:pt x="7562" y="35349"/>
                    </a:lnTo>
                    <a:lnTo>
                      <a:pt x="7602" y="35666"/>
                    </a:lnTo>
                    <a:lnTo>
                      <a:pt x="7622" y="36024"/>
                    </a:lnTo>
                    <a:lnTo>
                      <a:pt x="7602" y="36401"/>
                    </a:lnTo>
                    <a:lnTo>
                      <a:pt x="7562" y="36818"/>
                    </a:lnTo>
                    <a:lnTo>
                      <a:pt x="7483" y="37651"/>
                    </a:lnTo>
                    <a:lnTo>
                      <a:pt x="7384" y="38445"/>
                    </a:lnTo>
                    <a:lnTo>
                      <a:pt x="7364" y="38802"/>
                    </a:lnTo>
                    <a:lnTo>
                      <a:pt x="7344" y="39120"/>
                    </a:lnTo>
                    <a:lnTo>
                      <a:pt x="7364" y="39398"/>
                    </a:lnTo>
                    <a:lnTo>
                      <a:pt x="7384" y="39497"/>
                    </a:lnTo>
                    <a:lnTo>
                      <a:pt x="7404" y="39596"/>
                    </a:lnTo>
                    <a:lnTo>
                      <a:pt x="7443" y="39735"/>
                    </a:lnTo>
                    <a:lnTo>
                      <a:pt x="7503" y="39834"/>
                    </a:lnTo>
                    <a:lnTo>
                      <a:pt x="7582" y="39934"/>
                    </a:lnTo>
                    <a:lnTo>
                      <a:pt x="7681" y="39993"/>
                    </a:lnTo>
                    <a:lnTo>
                      <a:pt x="7920" y="40112"/>
                    </a:lnTo>
                    <a:lnTo>
                      <a:pt x="8158" y="40231"/>
                    </a:lnTo>
                    <a:lnTo>
                      <a:pt x="8614" y="40470"/>
                    </a:lnTo>
                    <a:lnTo>
                      <a:pt x="9091" y="40668"/>
                    </a:lnTo>
                    <a:lnTo>
                      <a:pt x="9587" y="40867"/>
                    </a:lnTo>
                    <a:lnTo>
                      <a:pt x="10043" y="41005"/>
                    </a:lnTo>
                    <a:lnTo>
                      <a:pt x="10936" y="41263"/>
                    </a:lnTo>
                    <a:lnTo>
                      <a:pt x="11830" y="41502"/>
                    </a:lnTo>
                    <a:lnTo>
                      <a:pt x="12743" y="41700"/>
                    </a:lnTo>
                    <a:lnTo>
                      <a:pt x="13199" y="41780"/>
                    </a:lnTo>
                    <a:lnTo>
                      <a:pt x="13655" y="41859"/>
                    </a:lnTo>
                    <a:lnTo>
                      <a:pt x="14231" y="41938"/>
                    </a:lnTo>
                    <a:lnTo>
                      <a:pt x="14807" y="41978"/>
                    </a:lnTo>
                    <a:lnTo>
                      <a:pt x="15382" y="41998"/>
                    </a:lnTo>
                    <a:lnTo>
                      <a:pt x="15958" y="41998"/>
                    </a:lnTo>
                    <a:lnTo>
                      <a:pt x="16514" y="41958"/>
                    </a:lnTo>
                    <a:lnTo>
                      <a:pt x="17089" y="41879"/>
                    </a:lnTo>
                    <a:lnTo>
                      <a:pt x="17645" y="41760"/>
                    </a:lnTo>
                    <a:lnTo>
                      <a:pt x="18201" y="41601"/>
                    </a:lnTo>
                    <a:lnTo>
                      <a:pt x="18399" y="40410"/>
                    </a:lnTo>
                    <a:lnTo>
                      <a:pt x="18558" y="39279"/>
                    </a:lnTo>
                    <a:lnTo>
                      <a:pt x="18657" y="38207"/>
                    </a:lnTo>
                    <a:lnTo>
                      <a:pt x="18736" y="37175"/>
                    </a:lnTo>
                    <a:lnTo>
                      <a:pt x="18756" y="36183"/>
                    </a:lnTo>
                    <a:lnTo>
                      <a:pt x="18736" y="35706"/>
                    </a:lnTo>
                    <a:lnTo>
                      <a:pt x="18717" y="35230"/>
                    </a:lnTo>
                    <a:lnTo>
                      <a:pt x="18697" y="34773"/>
                    </a:lnTo>
                    <a:lnTo>
                      <a:pt x="18637" y="34297"/>
                    </a:lnTo>
                    <a:lnTo>
                      <a:pt x="18578" y="33841"/>
                    </a:lnTo>
                    <a:lnTo>
                      <a:pt x="18518" y="33384"/>
                    </a:lnTo>
                    <a:lnTo>
                      <a:pt x="18439" y="32928"/>
                    </a:lnTo>
                    <a:lnTo>
                      <a:pt x="18339" y="32491"/>
                    </a:lnTo>
                    <a:lnTo>
                      <a:pt x="18220" y="32034"/>
                    </a:lnTo>
                    <a:lnTo>
                      <a:pt x="18101" y="31578"/>
                    </a:lnTo>
                    <a:lnTo>
                      <a:pt x="17962" y="31121"/>
                    </a:lnTo>
                    <a:lnTo>
                      <a:pt x="17823" y="30665"/>
                    </a:lnTo>
                    <a:lnTo>
                      <a:pt x="17466" y="29752"/>
                    </a:lnTo>
                    <a:lnTo>
                      <a:pt x="17069" y="28799"/>
                    </a:lnTo>
                    <a:lnTo>
                      <a:pt x="16613" y="27827"/>
                    </a:lnTo>
                    <a:lnTo>
                      <a:pt x="16097" y="26814"/>
                    </a:lnTo>
                    <a:lnTo>
                      <a:pt x="15521" y="25763"/>
                    </a:lnTo>
                    <a:lnTo>
                      <a:pt x="15204" y="25187"/>
                    </a:lnTo>
                    <a:lnTo>
                      <a:pt x="14886" y="24631"/>
                    </a:lnTo>
                    <a:lnTo>
                      <a:pt x="14568" y="24056"/>
                    </a:lnTo>
                    <a:lnTo>
                      <a:pt x="14251" y="23500"/>
                    </a:lnTo>
                    <a:lnTo>
                      <a:pt x="14172" y="23282"/>
                    </a:lnTo>
                    <a:lnTo>
                      <a:pt x="14132" y="23163"/>
                    </a:lnTo>
                    <a:lnTo>
                      <a:pt x="14112" y="23043"/>
                    </a:lnTo>
                    <a:lnTo>
                      <a:pt x="13993" y="22984"/>
                    </a:lnTo>
                    <a:lnTo>
                      <a:pt x="13596" y="22587"/>
                    </a:lnTo>
                    <a:lnTo>
                      <a:pt x="13199" y="22210"/>
                    </a:lnTo>
                    <a:lnTo>
                      <a:pt x="12762" y="21833"/>
                    </a:lnTo>
                    <a:lnTo>
                      <a:pt x="12326" y="21495"/>
                    </a:lnTo>
                    <a:lnTo>
                      <a:pt x="11869" y="21198"/>
                    </a:lnTo>
                    <a:lnTo>
                      <a:pt x="11393" y="20900"/>
                    </a:lnTo>
                    <a:lnTo>
                      <a:pt x="10897" y="20642"/>
                    </a:lnTo>
                    <a:lnTo>
                      <a:pt x="10401" y="20404"/>
                    </a:lnTo>
                    <a:lnTo>
                      <a:pt x="9884" y="20185"/>
                    </a:lnTo>
                    <a:lnTo>
                      <a:pt x="9368" y="19987"/>
                    </a:lnTo>
                    <a:lnTo>
                      <a:pt x="8833" y="19808"/>
                    </a:lnTo>
                    <a:lnTo>
                      <a:pt x="8297" y="19669"/>
                    </a:lnTo>
                    <a:lnTo>
                      <a:pt x="7741" y="19530"/>
                    </a:lnTo>
                    <a:lnTo>
                      <a:pt x="7205" y="19431"/>
                    </a:lnTo>
                    <a:lnTo>
                      <a:pt x="6649" y="19372"/>
                    </a:lnTo>
                    <a:lnTo>
                      <a:pt x="6094" y="19312"/>
                    </a:lnTo>
                    <a:lnTo>
                      <a:pt x="6034" y="19312"/>
                    </a:lnTo>
                    <a:lnTo>
                      <a:pt x="5994" y="19272"/>
                    </a:lnTo>
                    <a:lnTo>
                      <a:pt x="5975" y="19253"/>
                    </a:lnTo>
                    <a:lnTo>
                      <a:pt x="5955" y="19193"/>
                    </a:lnTo>
                    <a:lnTo>
                      <a:pt x="5975" y="19153"/>
                    </a:lnTo>
                    <a:lnTo>
                      <a:pt x="5994" y="19114"/>
                    </a:lnTo>
                    <a:lnTo>
                      <a:pt x="6034" y="19074"/>
                    </a:lnTo>
                    <a:lnTo>
                      <a:pt x="6074" y="19074"/>
                    </a:lnTo>
                    <a:lnTo>
                      <a:pt x="6411" y="19054"/>
                    </a:lnTo>
                    <a:lnTo>
                      <a:pt x="6749" y="19034"/>
                    </a:lnTo>
                    <a:lnTo>
                      <a:pt x="7542" y="19074"/>
                    </a:lnTo>
                    <a:lnTo>
                      <a:pt x="8317" y="19153"/>
                    </a:lnTo>
                    <a:lnTo>
                      <a:pt x="9091" y="19253"/>
                    </a:lnTo>
                    <a:lnTo>
                      <a:pt x="9488" y="19332"/>
                    </a:lnTo>
                    <a:lnTo>
                      <a:pt x="9865" y="19411"/>
                    </a:lnTo>
                    <a:lnTo>
                      <a:pt x="10242" y="19511"/>
                    </a:lnTo>
                    <a:lnTo>
                      <a:pt x="10619" y="19630"/>
                    </a:lnTo>
                    <a:lnTo>
                      <a:pt x="10996" y="19749"/>
                    </a:lnTo>
                    <a:lnTo>
                      <a:pt x="11373" y="19888"/>
                    </a:lnTo>
                    <a:lnTo>
                      <a:pt x="11730" y="20046"/>
                    </a:lnTo>
                    <a:lnTo>
                      <a:pt x="12088" y="20225"/>
                    </a:lnTo>
                    <a:lnTo>
                      <a:pt x="12425" y="20404"/>
                    </a:lnTo>
                    <a:lnTo>
                      <a:pt x="12762" y="20622"/>
                    </a:lnTo>
                    <a:lnTo>
                      <a:pt x="13120" y="20880"/>
                    </a:lnTo>
                    <a:lnTo>
                      <a:pt x="13596" y="21257"/>
                    </a:lnTo>
                    <a:lnTo>
                      <a:pt x="13854" y="21476"/>
                    </a:lnTo>
                    <a:lnTo>
                      <a:pt x="14112" y="21714"/>
                    </a:lnTo>
                    <a:lnTo>
                      <a:pt x="14330" y="21952"/>
                    </a:lnTo>
                    <a:lnTo>
                      <a:pt x="14509" y="22190"/>
                    </a:lnTo>
                    <a:lnTo>
                      <a:pt x="14688" y="21972"/>
                    </a:lnTo>
                    <a:lnTo>
                      <a:pt x="14866" y="21773"/>
                    </a:lnTo>
                    <a:lnTo>
                      <a:pt x="15045" y="21575"/>
                    </a:lnTo>
                    <a:lnTo>
                      <a:pt x="15263" y="21396"/>
                    </a:lnTo>
                    <a:lnTo>
                      <a:pt x="15481" y="21237"/>
                    </a:lnTo>
                    <a:lnTo>
                      <a:pt x="15700" y="21079"/>
                    </a:lnTo>
                    <a:lnTo>
                      <a:pt x="16156" y="20761"/>
                    </a:lnTo>
                    <a:lnTo>
                      <a:pt x="16633" y="20483"/>
                    </a:lnTo>
                    <a:lnTo>
                      <a:pt x="17129" y="20205"/>
                    </a:lnTo>
                    <a:lnTo>
                      <a:pt x="17605" y="19947"/>
                    </a:lnTo>
                    <a:lnTo>
                      <a:pt x="18062" y="19669"/>
                    </a:lnTo>
                    <a:lnTo>
                      <a:pt x="18856" y="19233"/>
                    </a:lnTo>
                    <a:lnTo>
                      <a:pt x="19649" y="18796"/>
                    </a:lnTo>
                    <a:lnTo>
                      <a:pt x="19709" y="18776"/>
                    </a:lnTo>
                    <a:lnTo>
                      <a:pt x="19768" y="18756"/>
                    </a:lnTo>
                    <a:lnTo>
                      <a:pt x="19888" y="18776"/>
                    </a:lnTo>
                    <a:lnTo>
                      <a:pt x="19987" y="18836"/>
                    </a:lnTo>
                    <a:lnTo>
                      <a:pt x="20046" y="18915"/>
                    </a:lnTo>
                    <a:lnTo>
                      <a:pt x="20086" y="18975"/>
                    </a:lnTo>
                    <a:lnTo>
                      <a:pt x="20106" y="19034"/>
                    </a:lnTo>
                    <a:lnTo>
                      <a:pt x="20086" y="19153"/>
                    </a:lnTo>
                    <a:lnTo>
                      <a:pt x="20066" y="19213"/>
                    </a:lnTo>
                    <a:lnTo>
                      <a:pt x="20046" y="19253"/>
                    </a:lnTo>
                    <a:lnTo>
                      <a:pt x="20007" y="19312"/>
                    </a:lnTo>
                    <a:lnTo>
                      <a:pt x="19947" y="19352"/>
                    </a:lnTo>
                    <a:lnTo>
                      <a:pt x="19431" y="19630"/>
                    </a:lnTo>
                    <a:lnTo>
                      <a:pt x="18915" y="19908"/>
                    </a:lnTo>
                    <a:lnTo>
                      <a:pt x="18399" y="20225"/>
                    </a:lnTo>
                    <a:lnTo>
                      <a:pt x="17903" y="20543"/>
                    </a:lnTo>
                    <a:lnTo>
                      <a:pt x="17407" y="20860"/>
                    </a:lnTo>
                    <a:lnTo>
                      <a:pt x="16930" y="21198"/>
                    </a:lnTo>
                    <a:lnTo>
                      <a:pt x="16454" y="21555"/>
                    </a:lnTo>
                    <a:lnTo>
                      <a:pt x="15978" y="21932"/>
                    </a:lnTo>
                    <a:lnTo>
                      <a:pt x="15779" y="22071"/>
                    </a:lnTo>
                    <a:lnTo>
                      <a:pt x="15521" y="22309"/>
                    </a:lnTo>
                    <a:lnTo>
                      <a:pt x="15223" y="22527"/>
                    </a:lnTo>
                    <a:lnTo>
                      <a:pt x="15065" y="22627"/>
                    </a:lnTo>
                    <a:lnTo>
                      <a:pt x="14926" y="22726"/>
                    </a:lnTo>
                    <a:lnTo>
                      <a:pt x="15025" y="22845"/>
                    </a:lnTo>
                    <a:lnTo>
                      <a:pt x="15124" y="22984"/>
                    </a:lnTo>
                    <a:lnTo>
                      <a:pt x="15680" y="23877"/>
                    </a:lnTo>
                    <a:lnTo>
                      <a:pt x="16216" y="24790"/>
                    </a:lnTo>
                    <a:lnTo>
                      <a:pt x="16732" y="25703"/>
                    </a:lnTo>
                    <a:lnTo>
                      <a:pt x="17208" y="26656"/>
                    </a:lnTo>
                    <a:lnTo>
                      <a:pt x="17685" y="27608"/>
                    </a:lnTo>
                    <a:lnTo>
                      <a:pt x="18121" y="28561"/>
                    </a:lnTo>
                    <a:lnTo>
                      <a:pt x="18498" y="29534"/>
                    </a:lnTo>
                    <a:lnTo>
                      <a:pt x="18856" y="30526"/>
                    </a:lnTo>
                    <a:lnTo>
                      <a:pt x="19014" y="31022"/>
                    </a:lnTo>
                    <a:lnTo>
                      <a:pt x="19173" y="31518"/>
                    </a:lnTo>
                    <a:lnTo>
                      <a:pt x="19312" y="32034"/>
                    </a:lnTo>
                    <a:lnTo>
                      <a:pt x="19431" y="32531"/>
                    </a:lnTo>
                    <a:lnTo>
                      <a:pt x="19530" y="33047"/>
                    </a:lnTo>
                    <a:lnTo>
                      <a:pt x="19630" y="33563"/>
                    </a:lnTo>
                    <a:lnTo>
                      <a:pt x="19709" y="34079"/>
                    </a:lnTo>
                    <a:lnTo>
                      <a:pt x="19768" y="34595"/>
                    </a:lnTo>
                    <a:lnTo>
                      <a:pt x="19828" y="35111"/>
                    </a:lnTo>
                    <a:lnTo>
                      <a:pt x="19848" y="35627"/>
                    </a:lnTo>
                    <a:lnTo>
                      <a:pt x="19868" y="36163"/>
                    </a:lnTo>
                    <a:lnTo>
                      <a:pt x="19868" y="36679"/>
                    </a:lnTo>
                    <a:lnTo>
                      <a:pt x="19848" y="37215"/>
                    </a:lnTo>
                    <a:lnTo>
                      <a:pt x="19808" y="37750"/>
                    </a:lnTo>
                    <a:lnTo>
                      <a:pt x="19749" y="38286"/>
                    </a:lnTo>
                    <a:lnTo>
                      <a:pt x="19669" y="38822"/>
                    </a:lnTo>
                    <a:lnTo>
                      <a:pt x="19510" y="40350"/>
                    </a:lnTo>
                    <a:lnTo>
                      <a:pt x="19411" y="41125"/>
                    </a:lnTo>
                    <a:lnTo>
                      <a:pt x="19292" y="41899"/>
                    </a:lnTo>
                    <a:lnTo>
                      <a:pt x="19252" y="41978"/>
                    </a:lnTo>
                    <a:lnTo>
                      <a:pt x="19213" y="42057"/>
                    </a:lnTo>
                    <a:lnTo>
                      <a:pt x="19094" y="42176"/>
                    </a:lnTo>
                    <a:lnTo>
                      <a:pt x="18955" y="42276"/>
                    </a:lnTo>
                    <a:lnTo>
                      <a:pt x="18796" y="42355"/>
                    </a:lnTo>
                    <a:lnTo>
                      <a:pt x="18617" y="42415"/>
                    </a:lnTo>
                    <a:lnTo>
                      <a:pt x="18459" y="42474"/>
                    </a:lnTo>
                    <a:lnTo>
                      <a:pt x="18121" y="42573"/>
                    </a:lnTo>
                    <a:lnTo>
                      <a:pt x="18042" y="42593"/>
                    </a:lnTo>
                    <a:lnTo>
                      <a:pt x="18578" y="42911"/>
                    </a:lnTo>
                    <a:lnTo>
                      <a:pt x="19153" y="43209"/>
                    </a:lnTo>
                    <a:lnTo>
                      <a:pt x="19749" y="43467"/>
                    </a:lnTo>
                    <a:lnTo>
                      <a:pt x="20046" y="43566"/>
                    </a:lnTo>
                    <a:lnTo>
                      <a:pt x="20344" y="43665"/>
                    </a:lnTo>
                    <a:lnTo>
                      <a:pt x="20662" y="43744"/>
                    </a:lnTo>
                    <a:lnTo>
                      <a:pt x="20979" y="43804"/>
                    </a:lnTo>
                    <a:lnTo>
                      <a:pt x="21277" y="43863"/>
                    </a:lnTo>
                    <a:lnTo>
                      <a:pt x="21594" y="43903"/>
                    </a:lnTo>
                    <a:lnTo>
                      <a:pt x="21912" y="43923"/>
                    </a:lnTo>
                    <a:lnTo>
                      <a:pt x="22230" y="43903"/>
                    </a:lnTo>
                    <a:lnTo>
                      <a:pt x="22547" y="43883"/>
                    </a:lnTo>
                    <a:lnTo>
                      <a:pt x="22865" y="43844"/>
                    </a:lnTo>
                    <a:lnTo>
                      <a:pt x="23222" y="43089"/>
                    </a:lnTo>
                    <a:lnTo>
                      <a:pt x="23579" y="42315"/>
                    </a:lnTo>
                    <a:lnTo>
                      <a:pt x="23897" y="41541"/>
                    </a:lnTo>
                    <a:lnTo>
                      <a:pt x="24194" y="40767"/>
                    </a:lnTo>
                    <a:lnTo>
                      <a:pt x="24472" y="39973"/>
                    </a:lnTo>
                    <a:lnTo>
                      <a:pt x="24711" y="39179"/>
                    </a:lnTo>
                    <a:lnTo>
                      <a:pt x="24929" y="38366"/>
                    </a:lnTo>
                    <a:lnTo>
                      <a:pt x="25127" y="37552"/>
                    </a:lnTo>
                    <a:lnTo>
                      <a:pt x="25286" y="36738"/>
                    </a:lnTo>
                    <a:lnTo>
                      <a:pt x="25425" y="35905"/>
                    </a:lnTo>
                    <a:lnTo>
                      <a:pt x="25524" y="35091"/>
                    </a:lnTo>
                    <a:lnTo>
                      <a:pt x="25584" y="34257"/>
                    </a:lnTo>
                    <a:lnTo>
                      <a:pt x="25623" y="33424"/>
                    </a:lnTo>
                    <a:lnTo>
                      <a:pt x="25604" y="32590"/>
                    </a:lnTo>
                    <a:lnTo>
                      <a:pt x="25564" y="31737"/>
                    </a:lnTo>
                    <a:lnTo>
                      <a:pt x="25485" y="30903"/>
                    </a:lnTo>
                    <a:lnTo>
                      <a:pt x="25405" y="30169"/>
                    </a:lnTo>
                    <a:lnTo>
                      <a:pt x="25306" y="29415"/>
                    </a:lnTo>
                    <a:lnTo>
                      <a:pt x="25068" y="27926"/>
                    </a:lnTo>
                    <a:lnTo>
                      <a:pt x="24790" y="26457"/>
                    </a:lnTo>
                    <a:lnTo>
                      <a:pt x="24492" y="24989"/>
                    </a:lnTo>
                    <a:lnTo>
                      <a:pt x="24155" y="23500"/>
                    </a:lnTo>
                    <a:lnTo>
                      <a:pt x="23837" y="22051"/>
                    </a:lnTo>
                    <a:lnTo>
                      <a:pt x="23500" y="20582"/>
                    </a:lnTo>
                    <a:lnTo>
                      <a:pt x="23182" y="19114"/>
                    </a:lnTo>
                    <a:lnTo>
                      <a:pt x="23103" y="18816"/>
                    </a:lnTo>
                    <a:lnTo>
                      <a:pt x="23023" y="18538"/>
                    </a:lnTo>
                    <a:lnTo>
                      <a:pt x="22805" y="17982"/>
                    </a:lnTo>
                    <a:lnTo>
                      <a:pt x="22706" y="17685"/>
                    </a:lnTo>
                    <a:lnTo>
                      <a:pt x="22607" y="17407"/>
                    </a:lnTo>
                    <a:lnTo>
                      <a:pt x="22527" y="17129"/>
                    </a:lnTo>
                    <a:lnTo>
                      <a:pt x="22468" y="16831"/>
                    </a:lnTo>
                    <a:lnTo>
                      <a:pt x="22448" y="16653"/>
                    </a:lnTo>
                    <a:lnTo>
                      <a:pt x="22388" y="16514"/>
                    </a:lnTo>
                    <a:lnTo>
                      <a:pt x="22309" y="16375"/>
                    </a:lnTo>
                    <a:lnTo>
                      <a:pt x="22210" y="16236"/>
                    </a:lnTo>
                    <a:lnTo>
                      <a:pt x="22011" y="15958"/>
                    </a:lnTo>
                    <a:lnTo>
                      <a:pt x="21813" y="15700"/>
                    </a:lnTo>
                    <a:lnTo>
                      <a:pt x="21773" y="15620"/>
                    </a:lnTo>
                    <a:lnTo>
                      <a:pt x="21753" y="15541"/>
                    </a:lnTo>
                    <a:lnTo>
                      <a:pt x="21714" y="15462"/>
                    </a:lnTo>
                    <a:lnTo>
                      <a:pt x="21694" y="15382"/>
                    </a:lnTo>
                    <a:lnTo>
                      <a:pt x="21654" y="14946"/>
                    </a:lnTo>
                    <a:lnTo>
                      <a:pt x="21634" y="14529"/>
                    </a:lnTo>
                    <a:lnTo>
                      <a:pt x="21654" y="14092"/>
                    </a:lnTo>
                    <a:lnTo>
                      <a:pt x="21674" y="13675"/>
                    </a:lnTo>
                    <a:lnTo>
                      <a:pt x="21733" y="12822"/>
                    </a:lnTo>
                    <a:lnTo>
                      <a:pt x="21753" y="12385"/>
                    </a:lnTo>
                    <a:lnTo>
                      <a:pt x="21773" y="11969"/>
                    </a:lnTo>
                    <a:lnTo>
                      <a:pt x="21773" y="11512"/>
                    </a:lnTo>
                    <a:lnTo>
                      <a:pt x="21793" y="11393"/>
                    </a:lnTo>
                    <a:lnTo>
                      <a:pt x="21813" y="11294"/>
                    </a:lnTo>
                    <a:lnTo>
                      <a:pt x="21852" y="11175"/>
                    </a:lnTo>
                    <a:lnTo>
                      <a:pt x="21912" y="11075"/>
                    </a:lnTo>
                    <a:lnTo>
                      <a:pt x="22011" y="10976"/>
                    </a:lnTo>
                    <a:lnTo>
                      <a:pt x="22110" y="10857"/>
                    </a:lnTo>
                    <a:lnTo>
                      <a:pt x="22190" y="10718"/>
                    </a:lnTo>
                    <a:lnTo>
                      <a:pt x="22269" y="10579"/>
                    </a:lnTo>
                    <a:lnTo>
                      <a:pt x="22309" y="10440"/>
                    </a:lnTo>
                    <a:lnTo>
                      <a:pt x="22369" y="10282"/>
                    </a:lnTo>
                    <a:lnTo>
                      <a:pt x="22428" y="9984"/>
                    </a:lnTo>
                    <a:lnTo>
                      <a:pt x="22269" y="9627"/>
                    </a:lnTo>
                    <a:lnTo>
                      <a:pt x="22071" y="9269"/>
                    </a:lnTo>
                    <a:lnTo>
                      <a:pt x="21892" y="8912"/>
                    </a:lnTo>
                    <a:lnTo>
                      <a:pt x="21714" y="8535"/>
                    </a:lnTo>
                    <a:lnTo>
                      <a:pt x="21396" y="7959"/>
                    </a:lnTo>
                    <a:lnTo>
                      <a:pt x="21098" y="7364"/>
                    </a:lnTo>
                    <a:lnTo>
                      <a:pt x="20820" y="6769"/>
                    </a:lnTo>
                    <a:lnTo>
                      <a:pt x="20562" y="6173"/>
                    </a:lnTo>
                    <a:lnTo>
                      <a:pt x="20324" y="5558"/>
                    </a:lnTo>
                    <a:lnTo>
                      <a:pt x="20086" y="4943"/>
                    </a:lnTo>
                    <a:lnTo>
                      <a:pt x="19888" y="4307"/>
                    </a:lnTo>
                    <a:lnTo>
                      <a:pt x="19689" y="3672"/>
                    </a:lnTo>
                    <a:lnTo>
                      <a:pt x="19649" y="3533"/>
                    </a:lnTo>
                    <a:lnTo>
                      <a:pt x="19590" y="3375"/>
                    </a:lnTo>
                    <a:lnTo>
                      <a:pt x="19471" y="3037"/>
                    </a:lnTo>
                    <a:lnTo>
                      <a:pt x="19272" y="3275"/>
                    </a:lnTo>
                    <a:lnTo>
                      <a:pt x="19074" y="3474"/>
                    </a:lnTo>
                    <a:lnTo>
                      <a:pt x="18856" y="3633"/>
                    </a:lnTo>
                    <a:lnTo>
                      <a:pt x="18617" y="3752"/>
                    </a:lnTo>
                    <a:lnTo>
                      <a:pt x="18399" y="3831"/>
                    </a:lnTo>
                    <a:lnTo>
                      <a:pt x="18141" y="3871"/>
                    </a:lnTo>
                    <a:lnTo>
                      <a:pt x="17903" y="3851"/>
                    </a:lnTo>
                    <a:lnTo>
                      <a:pt x="17645" y="3791"/>
                    </a:lnTo>
                    <a:lnTo>
                      <a:pt x="17367" y="3692"/>
                    </a:lnTo>
                    <a:lnTo>
                      <a:pt x="17109" y="3593"/>
                    </a:lnTo>
                    <a:lnTo>
                      <a:pt x="16910" y="3454"/>
                    </a:lnTo>
                    <a:lnTo>
                      <a:pt x="16712" y="3315"/>
                    </a:lnTo>
                    <a:lnTo>
                      <a:pt x="16573" y="3176"/>
                    </a:lnTo>
                    <a:lnTo>
                      <a:pt x="16434" y="2997"/>
                    </a:lnTo>
                    <a:lnTo>
                      <a:pt x="16335" y="2819"/>
                    </a:lnTo>
                    <a:lnTo>
                      <a:pt x="16255" y="2640"/>
                    </a:lnTo>
                    <a:lnTo>
                      <a:pt x="16196" y="2442"/>
                    </a:lnTo>
                    <a:lnTo>
                      <a:pt x="16156" y="2223"/>
                    </a:lnTo>
                    <a:lnTo>
                      <a:pt x="16136" y="2005"/>
                    </a:lnTo>
                    <a:lnTo>
                      <a:pt x="16136" y="1787"/>
                    </a:lnTo>
                    <a:lnTo>
                      <a:pt x="16156" y="1568"/>
                    </a:lnTo>
                    <a:lnTo>
                      <a:pt x="16176" y="1330"/>
                    </a:lnTo>
                    <a:lnTo>
                      <a:pt x="16255" y="854"/>
                    </a:lnTo>
                    <a:lnTo>
                      <a:pt x="14965" y="735"/>
                    </a:lnTo>
                    <a:lnTo>
                      <a:pt x="13695" y="616"/>
                    </a:lnTo>
                    <a:lnTo>
                      <a:pt x="12425" y="457"/>
                    </a:lnTo>
                    <a:lnTo>
                      <a:pt x="11175" y="259"/>
                    </a:lnTo>
                    <a:lnTo>
                      <a:pt x="10817" y="199"/>
                    </a:lnTo>
                    <a:lnTo>
                      <a:pt x="10440" y="159"/>
                    </a:lnTo>
                    <a:lnTo>
                      <a:pt x="10083" y="100"/>
                    </a:lnTo>
                    <a:lnTo>
                      <a:pt x="9904" y="60"/>
                    </a:lnTo>
                    <a:lnTo>
                      <a:pt x="9726" y="1"/>
                    </a:lnTo>
                    <a:close/>
                  </a:path>
                </a:pathLst>
              </a:custGeom>
              <a:solidFill>
                <a:srgbClr val="9373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44;p54">
                <a:extLst>
                  <a:ext uri="{FF2B5EF4-FFF2-40B4-BE49-F238E27FC236}">
                    <a16:creationId xmlns:a16="http://schemas.microsoft.com/office/drawing/2014/main" xmlns="" id="{0D7D7570-5C80-4F8F-96C3-C8E0B50E5F37}"/>
                  </a:ext>
                </a:extLst>
              </p:cNvPr>
              <p:cNvSpPr/>
              <p:nvPr/>
            </p:nvSpPr>
            <p:spPr>
              <a:xfrm>
                <a:off x="7022972" y="2610714"/>
                <a:ext cx="359140" cy="227320"/>
              </a:xfrm>
              <a:custGeom>
                <a:avLst/>
                <a:gdLst/>
                <a:ahLst/>
                <a:cxnLst/>
                <a:rect l="l" t="t" r="r" b="b"/>
                <a:pathLst>
                  <a:path w="8059" h="5101" extrusionOk="0">
                    <a:moveTo>
                      <a:pt x="7483" y="0"/>
                    </a:moveTo>
                    <a:lnTo>
                      <a:pt x="7027" y="437"/>
                    </a:lnTo>
                    <a:lnTo>
                      <a:pt x="6531" y="853"/>
                    </a:lnTo>
                    <a:lnTo>
                      <a:pt x="6015" y="1250"/>
                    </a:lnTo>
                    <a:lnTo>
                      <a:pt x="5459" y="1628"/>
                    </a:lnTo>
                    <a:lnTo>
                      <a:pt x="4923" y="1965"/>
                    </a:lnTo>
                    <a:lnTo>
                      <a:pt x="4347" y="2302"/>
                    </a:lnTo>
                    <a:lnTo>
                      <a:pt x="3772" y="2600"/>
                    </a:lnTo>
                    <a:lnTo>
                      <a:pt x="3196" y="2878"/>
                    </a:lnTo>
                    <a:lnTo>
                      <a:pt x="2859" y="3017"/>
                    </a:lnTo>
                    <a:lnTo>
                      <a:pt x="2184" y="3315"/>
                    </a:lnTo>
                    <a:lnTo>
                      <a:pt x="1489" y="3592"/>
                    </a:lnTo>
                    <a:lnTo>
                      <a:pt x="1132" y="3712"/>
                    </a:lnTo>
                    <a:lnTo>
                      <a:pt x="775" y="3831"/>
                    </a:lnTo>
                    <a:lnTo>
                      <a:pt x="418" y="3910"/>
                    </a:lnTo>
                    <a:lnTo>
                      <a:pt x="60" y="3970"/>
                    </a:lnTo>
                    <a:lnTo>
                      <a:pt x="1" y="4605"/>
                    </a:lnTo>
                    <a:lnTo>
                      <a:pt x="199" y="5081"/>
                    </a:lnTo>
                    <a:lnTo>
                      <a:pt x="517" y="5101"/>
                    </a:lnTo>
                    <a:lnTo>
                      <a:pt x="676" y="5081"/>
                    </a:lnTo>
                    <a:lnTo>
                      <a:pt x="834" y="5061"/>
                    </a:lnTo>
                    <a:lnTo>
                      <a:pt x="1509" y="4843"/>
                    </a:lnTo>
                    <a:lnTo>
                      <a:pt x="2184" y="4585"/>
                    </a:lnTo>
                    <a:lnTo>
                      <a:pt x="2839" y="4287"/>
                    </a:lnTo>
                    <a:lnTo>
                      <a:pt x="3474" y="3970"/>
                    </a:lnTo>
                    <a:lnTo>
                      <a:pt x="4089" y="3632"/>
                    </a:lnTo>
                    <a:lnTo>
                      <a:pt x="4705" y="3275"/>
                    </a:lnTo>
                    <a:lnTo>
                      <a:pt x="5300" y="2878"/>
                    </a:lnTo>
                    <a:lnTo>
                      <a:pt x="5876" y="2481"/>
                    </a:lnTo>
                    <a:lnTo>
                      <a:pt x="6431" y="2064"/>
                    </a:lnTo>
                    <a:lnTo>
                      <a:pt x="6987" y="1628"/>
                    </a:lnTo>
                    <a:lnTo>
                      <a:pt x="7523" y="1171"/>
                    </a:lnTo>
                    <a:lnTo>
                      <a:pt x="8059" y="715"/>
                    </a:lnTo>
                    <a:lnTo>
                      <a:pt x="7761" y="357"/>
                    </a:lnTo>
                    <a:lnTo>
                      <a:pt x="74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45;p54">
                <a:extLst>
                  <a:ext uri="{FF2B5EF4-FFF2-40B4-BE49-F238E27FC236}">
                    <a16:creationId xmlns:a16="http://schemas.microsoft.com/office/drawing/2014/main" xmlns="" id="{7E596393-6985-4751-9868-4CFED06F9C83}"/>
                  </a:ext>
                </a:extLst>
              </p:cNvPr>
              <p:cNvSpPr/>
              <p:nvPr/>
            </p:nvSpPr>
            <p:spPr>
              <a:xfrm>
                <a:off x="7076936" y="2736288"/>
                <a:ext cx="1118019" cy="589090"/>
              </a:xfrm>
              <a:custGeom>
                <a:avLst/>
                <a:gdLst/>
                <a:ahLst/>
                <a:cxnLst/>
                <a:rect l="l" t="t" r="r" b="b"/>
                <a:pathLst>
                  <a:path w="25088" h="13219" extrusionOk="0">
                    <a:moveTo>
                      <a:pt x="5816" y="0"/>
                    </a:moveTo>
                    <a:lnTo>
                      <a:pt x="5161" y="576"/>
                    </a:lnTo>
                    <a:lnTo>
                      <a:pt x="4466" y="1112"/>
                    </a:lnTo>
                    <a:lnTo>
                      <a:pt x="4109" y="1370"/>
                    </a:lnTo>
                    <a:lnTo>
                      <a:pt x="3732" y="1608"/>
                    </a:lnTo>
                    <a:lnTo>
                      <a:pt x="3355" y="1846"/>
                    </a:lnTo>
                    <a:lnTo>
                      <a:pt x="2978" y="2065"/>
                    </a:lnTo>
                    <a:lnTo>
                      <a:pt x="2640" y="2263"/>
                    </a:lnTo>
                    <a:lnTo>
                      <a:pt x="2283" y="2442"/>
                    </a:lnTo>
                    <a:lnTo>
                      <a:pt x="1906" y="2600"/>
                    </a:lnTo>
                    <a:lnTo>
                      <a:pt x="1529" y="2739"/>
                    </a:lnTo>
                    <a:lnTo>
                      <a:pt x="1152" y="2878"/>
                    </a:lnTo>
                    <a:lnTo>
                      <a:pt x="775" y="2977"/>
                    </a:lnTo>
                    <a:lnTo>
                      <a:pt x="378" y="3057"/>
                    </a:lnTo>
                    <a:lnTo>
                      <a:pt x="1" y="3136"/>
                    </a:lnTo>
                    <a:lnTo>
                      <a:pt x="239" y="3374"/>
                    </a:lnTo>
                    <a:lnTo>
                      <a:pt x="477" y="3632"/>
                    </a:lnTo>
                    <a:lnTo>
                      <a:pt x="933" y="4168"/>
                    </a:lnTo>
                    <a:lnTo>
                      <a:pt x="1390" y="4724"/>
                    </a:lnTo>
                    <a:lnTo>
                      <a:pt x="1628" y="4962"/>
                    </a:lnTo>
                    <a:lnTo>
                      <a:pt x="1886" y="5220"/>
                    </a:lnTo>
                    <a:lnTo>
                      <a:pt x="2184" y="5498"/>
                    </a:lnTo>
                    <a:lnTo>
                      <a:pt x="2501" y="5776"/>
                    </a:lnTo>
                    <a:lnTo>
                      <a:pt x="3136" y="6312"/>
                    </a:lnTo>
                    <a:lnTo>
                      <a:pt x="3791" y="6808"/>
                    </a:lnTo>
                    <a:lnTo>
                      <a:pt x="4486" y="7265"/>
                    </a:lnTo>
                    <a:lnTo>
                      <a:pt x="5181" y="7701"/>
                    </a:lnTo>
                    <a:lnTo>
                      <a:pt x="5895" y="8078"/>
                    </a:lnTo>
                    <a:lnTo>
                      <a:pt x="6649" y="8455"/>
                    </a:lnTo>
                    <a:lnTo>
                      <a:pt x="7404" y="8773"/>
                    </a:lnTo>
                    <a:lnTo>
                      <a:pt x="8158" y="9091"/>
                    </a:lnTo>
                    <a:lnTo>
                      <a:pt x="8952" y="9368"/>
                    </a:lnTo>
                    <a:lnTo>
                      <a:pt x="9726" y="9626"/>
                    </a:lnTo>
                    <a:lnTo>
                      <a:pt x="10540" y="9865"/>
                    </a:lnTo>
                    <a:lnTo>
                      <a:pt x="11333" y="10063"/>
                    </a:lnTo>
                    <a:lnTo>
                      <a:pt x="12127" y="10262"/>
                    </a:lnTo>
                    <a:lnTo>
                      <a:pt x="12941" y="10440"/>
                    </a:lnTo>
                    <a:lnTo>
                      <a:pt x="13755" y="10599"/>
                    </a:lnTo>
                    <a:lnTo>
                      <a:pt x="13953" y="10639"/>
                    </a:lnTo>
                    <a:lnTo>
                      <a:pt x="14172" y="10698"/>
                    </a:lnTo>
                    <a:lnTo>
                      <a:pt x="14271" y="10758"/>
                    </a:lnTo>
                    <a:lnTo>
                      <a:pt x="14370" y="10797"/>
                    </a:lnTo>
                    <a:lnTo>
                      <a:pt x="14449" y="10877"/>
                    </a:lnTo>
                    <a:lnTo>
                      <a:pt x="14529" y="10956"/>
                    </a:lnTo>
                    <a:lnTo>
                      <a:pt x="14747" y="11313"/>
                    </a:lnTo>
                    <a:lnTo>
                      <a:pt x="14846" y="11472"/>
                    </a:lnTo>
                    <a:lnTo>
                      <a:pt x="14966" y="11631"/>
                    </a:lnTo>
                    <a:lnTo>
                      <a:pt x="15323" y="12088"/>
                    </a:lnTo>
                    <a:lnTo>
                      <a:pt x="15521" y="12306"/>
                    </a:lnTo>
                    <a:lnTo>
                      <a:pt x="15740" y="12504"/>
                    </a:lnTo>
                    <a:lnTo>
                      <a:pt x="15978" y="12703"/>
                    </a:lnTo>
                    <a:lnTo>
                      <a:pt x="16216" y="12862"/>
                    </a:lnTo>
                    <a:lnTo>
                      <a:pt x="16474" y="12981"/>
                    </a:lnTo>
                    <a:lnTo>
                      <a:pt x="16752" y="13080"/>
                    </a:lnTo>
                    <a:lnTo>
                      <a:pt x="16990" y="13139"/>
                    </a:lnTo>
                    <a:lnTo>
                      <a:pt x="17208" y="13179"/>
                    </a:lnTo>
                    <a:lnTo>
                      <a:pt x="17407" y="13219"/>
                    </a:lnTo>
                    <a:lnTo>
                      <a:pt x="17824" y="13219"/>
                    </a:lnTo>
                    <a:lnTo>
                      <a:pt x="18022" y="13199"/>
                    </a:lnTo>
                    <a:lnTo>
                      <a:pt x="18201" y="13159"/>
                    </a:lnTo>
                    <a:lnTo>
                      <a:pt x="18399" y="13120"/>
                    </a:lnTo>
                    <a:lnTo>
                      <a:pt x="18578" y="13060"/>
                    </a:lnTo>
                    <a:lnTo>
                      <a:pt x="18756" y="12981"/>
                    </a:lnTo>
                    <a:lnTo>
                      <a:pt x="19094" y="12802"/>
                    </a:lnTo>
                    <a:lnTo>
                      <a:pt x="19431" y="12564"/>
                    </a:lnTo>
                    <a:lnTo>
                      <a:pt x="19749" y="12306"/>
                    </a:lnTo>
                    <a:lnTo>
                      <a:pt x="20046" y="12028"/>
                    </a:lnTo>
                    <a:lnTo>
                      <a:pt x="20324" y="11710"/>
                    </a:lnTo>
                    <a:lnTo>
                      <a:pt x="20602" y="11393"/>
                    </a:lnTo>
                    <a:lnTo>
                      <a:pt x="20880" y="11075"/>
                    </a:lnTo>
                    <a:lnTo>
                      <a:pt x="21396" y="10400"/>
                    </a:lnTo>
                    <a:lnTo>
                      <a:pt x="21892" y="9765"/>
                    </a:lnTo>
                    <a:lnTo>
                      <a:pt x="21972" y="9686"/>
                    </a:lnTo>
                    <a:lnTo>
                      <a:pt x="22051" y="9587"/>
                    </a:lnTo>
                    <a:lnTo>
                      <a:pt x="22150" y="9448"/>
                    </a:lnTo>
                    <a:lnTo>
                      <a:pt x="22250" y="9329"/>
                    </a:lnTo>
                    <a:lnTo>
                      <a:pt x="22369" y="9190"/>
                    </a:lnTo>
                    <a:lnTo>
                      <a:pt x="22468" y="9091"/>
                    </a:lnTo>
                    <a:lnTo>
                      <a:pt x="22607" y="9031"/>
                    </a:lnTo>
                    <a:lnTo>
                      <a:pt x="22666" y="9011"/>
                    </a:lnTo>
                    <a:lnTo>
                      <a:pt x="22726" y="9011"/>
                    </a:lnTo>
                    <a:lnTo>
                      <a:pt x="22805" y="9031"/>
                    </a:lnTo>
                    <a:lnTo>
                      <a:pt x="22885" y="9071"/>
                    </a:lnTo>
                    <a:lnTo>
                      <a:pt x="23182" y="9031"/>
                    </a:lnTo>
                    <a:lnTo>
                      <a:pt x="23460" y="8952"/>
                    </a:lnTo>
                    <a:lnTo>
                      <a:pt x="23758" y="8852"/>
                    </a:lnTo>
                    <a:lnTo>
                      <a:pt x="24036" y="8733"/>
                    </a:lnTo>
                    <a:lnTo>
                      <a:pt x="24294" y="8594"/>
                    </a:lnTo>
                    <a:lnTo>
                      <a:pt x="24572" y="8436"/>
                    </a:lnTo>
                    <a:lnTo>
                      <a:pt x="25088" y="8138"/>
                    </a:lnTo>
                    <a:lnTo>
                      <a:pt x="24869" y="7979"/>
                    </a:lnTo>
                    <a:lnTo>
                      <a:pt x="24651" y="7860"/>
                    </a:lnTo>
                    <a:lnTo>
                      <a:pt x="24433" y="7761"/>
                    </a:lnTo>
                    <a:lnTo>
                      <a:pt x="24195" y="7681"/>
                    </a:lnTo>
                    <a:lnTo>
                      <a:pt x="23956" y="7622"/>
                    </a:lnTo>
                    <a:lnTo>
                      <a:pt x="23698" y="7562"/>
                    </a:lnTo>
                    <a:lnTo>
                      <a:pt x="23460" y="7542"/>
                    </a:lnTo>
                    <a:lnTo>
                      <a:pt x="23202" y="7503"/>
                    </a:lnTo>
                    <a:lnTo>
                      <a:pt x="22686" y="7483"/>
                    </a:lnTo>
                    <a:lnTo>
                      <a:pt x="21674" y="7483"/>
                    </a:lnTo>
                    <a:lnTo>
                      <a:pt x="21198" y="7443"/>
                    </a:lnTo>
                    <a:lnTo>
                      <a:pt x="20860" y="7284"/>
                    </a:lnTo>
                    <a:lnTo>
                      <a:pt x="20503" y="7165"/>
                    </a:lnTo>
                    <a:lnTo>
                      <a:pt x="20146" y="7106"/>
                    </a:lnTo>
                    <a:lnTo>
                      <a:pt x="19769" y="7066"/>
                    </a:lnTo>
                    <a:lnTo>
                      <a:pt x="19471" y="7106"/>
                    </a:lnTo>
                    <a:lnTo>
                      <a:pt x="19153" y="7165"/>
                    </a:lnTo>
                    <a:lnTo>
                      <a:pt x="18856" y="7265"/>
                    </a:lnTo>
                    <a:lnTo>
                      <a:pt x="18558" y="7364"/>
                    </a:lnTo>
                    <a:lnTo>
                      <a:pt x="17962" y="7582"/>
                    </a:lnTo>
                    <a:lnTo>
                      <a:pt x="17645" y="7681"/>
                    </a:lnTo>
                    <a:lnTo>
                      <a:pt x="17347" y="7761"/>
                    </a:lnTo>
                    <a:lnTo>
                      <a:pt x="17248" y="7781"/>
                    </a:lnTo>
                    <a:lnTo>
                      <a:pt x="17169" y="7800"/>
                    </a:lnTo>
                    <a:lnTo>
                      <a:pt x="16990" y="7800"/>
                    </a:lnTo>
                    <a:lnTo>
                      <a:pt x="16811" y="7761"/>
                    </a:lnTo>
                    <a:lnTo>
                      <a:pt x="16653" y="7681"/>
                    </a:lnTo>
                    <a:lnTo>
                      <a:pt x="15978" y="7523"/>
                    </a:lnTo>
                    <a:lnTo>
                      <a:pt x="15303" y="7324"/>
                    </a:lnTo>
                    <a:lnTo>
                      <a:pt x="14668" y="7106"/>
                    </a:lnTo>
                    <a:lnTo>
                      <a:pt x="14013" y="6868"/>
                    </a:lnTo>
                    <a:lnTo>
                      <a:pt x="13398" y="6570"/>
                    </a:lnTo>
                    <a:lnTo>
                      <a:pt x="12782" y="6272"/>
                    </a:lnTo>
                    <a:lnTo>
                      <a:pt x="12187" y="5935"/>
                    </a:lnTo>
                    <a:lnTo>
                      <a:pt x="11611" y="5578"/>
                    </a:lnTo>
                    <a:lnTo>
                      <a:pt x="11036" y="5181"/>
                    </a:lnTo>
                    <a:lnTo>
                      <a:pt x="10480" y="4784"/>
                    </a:lnTo>
                    <a:lnTo>
                      <a:pt x="9924" y="4367"/>
                    </a:lnTo>
                    <a:lnTo>
                      <a:pt x="9408" y="3910"/>
                    </a:lnTo>
                    <a:lnTo>
                      <a:pt x="8892" y="3454"/>
                    </a:lnTo>
                    <a:lnTo>
                      <a:pt x="8396" y="2997"/>
                    </a:lnTo>
                    <a:lnTo>
                      <a:pt x="7900" y="2501"/>
                    </a:lnTo>
                    <a:lnTo>
                      <a:pt x="7423" y="2005"/>
                    </a:lnTo>
                    <a:lnTo>
                      <a:pt x="7304" y="1846"/>
                    </a:lnTo>
                    <a:lnTo>
                      <a:pt x="7106" y="1628"/>
                    </a:lnTo>
                    <a:lnTo>
                      <a:pt x="6630" y="1112"/>
                    </a:lnTo>
                    <a:lnTo>
                      <a:pt x="6391" y="834"/>
                    </a:lnTo>
                    <a:lnTo>
                      <a:pt x="6153" y="556"/>
                    </a:lnTo>
                    <a:lnTo>
                      <a:pt x="5975" y="258"/>
                    </a:lnTo>
                    <a:lnTo>
                      <a:pt x="5895" y="139"/>
                    </a:lnTo>
                    <a:lnTo>
                      <a:pt x="5816" y="0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46;p54">
                <a:extLst>
                  <a:ext uri="{FF2B5EF4-FFF2-40B4-BE49-F238E27FC236}">
                    <a16:creationId xmlns:a16="http://schemas.microsoft.com/office/drawing/2014/main" xmlns="" id="{3FCDB5AA-B5CE-499E-A0AF-715F2AF651A7}"/>
                  </a:ext>
                </a:extLst>
              </p:cNvPr>
              <p:cNvSpPr/>
              <p:nvPr/>
            </p:nvSpPr>
            <p:spPr>
              <a:xfrm>
                <a:off x="6790361" y="4896936"/>
                <a:ext cx="147774" cy="226474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5082" extrusionOk="0">
                    <a:moveTo>
                      <a:pt x="2839" y="1"/>
                    </a:moveTo>
                    <a:lnTo>
                      <a:pt x="2680" y="199"/>
                    </a:lnTo>
                    <a:lnTo>
                      <a:pt x="2522" y="398"/>
                    </a:lnTo>
                    <a:lnTo>
                      <a:pt x="2323" y="557"/>
                    </a:lnTo>
                    <a:lnTo>
                      <a:pt x="2144" y="695"/>
                    </a:lnTo>
                    <a:lnTo>
                      <a:pt x="1986" y="795"/>
                    </a:lnTo>
                    <a:lnTo>
                      <a:pt x="1827" y="874"/>
                    </a:lnTo>
                    <a:lnTo>
                      <a:pt x="1668" y="914"/>
                    </a:lnTo>
                    <a:lnTo>
                      <a:pt x="1470" y="954"/>
                    </a:lnTo>
                    <a:lnTo>
                      <a:pt x="1112" y="954"/>
                    </a:lnTo>
                    <a:lnTo>
                      <a:pt x="755" y="934"/>
                    </a:lnTo>
                    <a:lnTo>
                      <a:pt x="815" y="1390"/>
                    </a:lnTo>
                    <a:lnTo>
                      <a:pt x="854" y="1827"/>
                    </a:lnTo>
                    <a:lnTo>
                      <a:pt x="874" y="2283"/>
                    </a:lnTo>
                    <a:lnTo>
                      <a:pt x="894" y="2740"/>
                    </a:lnTo>
                    <a:lnTo>
                      <a:pt x="874" y="3038"/>
                    </a:lnTo>
                    <a:lnTo>
                      <a:pt x="835" y="3335"/>
                    </a:lnTo>
                    <a:lnTo>
                      <a:pt x="755" y="3613"/>
                    </a:lnTo>
                    <a:lnTo>
                      <a:pt x="656" y="3891"/>
                    </a:lnTo>
                    <a:lnTo>
                      <a:pt x="517" y="4169"/>
                    </a:lnTo>
                    <a:lnTo>
                      <a:pt x="378" y="4427"/>
                    </a:lnTo>
                    <a:lnTo>
                      <a:pt x="199" y="4665"/>
                    </a:lnTo>
                    <a:lnTo>
                      <a:pt x="1" y="4903"/>
                    </a:lnTo>
                    <a:lnTo>
                      <a:pt x="140" y="4943"/>
                    </a:lnTo>
                    <a:lnTo>
                      <a:pt x="259" y="4983"/>
                    </a:lnTo>
                    <a:lnTo>
                      <a:pt x="537" y="5042"/>
                    </a:lnTo>
                    <a:lnTo>
                      <a:pt x="1073" y="5082"/>
                    </a:lnTo>
                    <a:lnTo>
                      <a:pt x="1331" y="5082"/>
                    </a:lnTo>
                    <a:lnTo>
                      <a:pt x="1589" y="5062"/>
                    </a:lnTo>
                    <a:lnTo>
                      <a:pt x="1807" y="5002"/>
                    </a:lnTo>
                    <a:lnTo>
                      <a:pt x="2025" y="4923"/>
                    </a:lnTo>
                    <a:lnTo>
                      <a:pt x="2224" y="4824"/>
                    </a:lnTo>
                    <a:lnTo>
                      <a:pt x="2422" y="4685"/>
                    </a:lnTo>
                    <a:lnTo>
                      <a:pt x="2581" y="4526"/>
                    </a:lnTo>
                    <a:lnTo>
                      <a:pt x="2740" y="4347"/>
                    </a:lnTo>
                    <a:lnTo>
                      <a:pt x="2859" y="4149"/>
                    </a:lnTo>
                    <a:lnTo>
                      <a:pt x="2978" y="3931"/>
                    </a:lnTo>
                    <a:lnTo>
                      <a:pt x="3077" y="3712"/>
                    </a:lnTo>
                    <a:lnTo>
                      <a:pt x="3157" y="3494"/>
                    </a:lnTo>
                    <a:lnTo>
                      <a:pt x="3216" y="3256"/>
                    </a:lnTo>
                    <a:lnTo>
                      <a:pt x="3276" y="2998"/>
                    </a:lnTo>
                    <a:lnTo>
                      <a:pt x="3296" y="2760"/>
                    </a:lnTo>
                    <a:lnTo>
                      <a:pt x="3296" y="2521"/>
                    </a:lnTo>
                    <a:lnTo>
                      <a:pt x="3315" y="2204"/>
                    </a:lnTo>
                    <a:lnTo>
                      <a:pt x="3296" y="1866"/>
                    </a:lnTo>
                    <a:lnTo>
                      <a:pt x="3256" y="1549"/>
                    </a:lnTo>
                    <a:lnTo>
                      <a:pt x="3196" y="1231"/>
                    </a:lnTo>
                    <a:lnTo>
                      <a:pt x="3137" y="934"/>
                    </a:lnTo>
                    <a:lnTo>
                      <a:pt x="3038" y="616"/>
                    </a:lnTo>
                    <a:lnTo>
                      <a:pt x="2839" y="1"/>
                    </a:lnTo>
                    <a:close/>
                  </a:path>
                </a:pathLst>
              </a:custGeom>
              <a:solidFill>
                <a:srgbClr val="DF8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47;p54">
                <a:extLst>
                  <a:ext uri="{FF2B5EF4-FFF2-40B4-BE49-F238E27FC236}">
                    <a16:creationId xmlns:a16="http://schemas.microsoft.com/office/drawing/2014/main" xmlns="" id="{D8245F73-3835-40E2-A684-87B3168A47D2}"/>
                  </a:ext>
                </a:extLst>
              </p:cNvPr>
              <p:cNvSpPr/>
              <p:nvPr/>
            </p:nvSpPr>
            <p:spPr>
              <a:xfrm>
                <a:off x="6764738" y="4360105"/>
                <a:ext cx="215868" cy="555489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12465" extrusionOk="0">
                    <a:moveTo>
                      <a:pt x="358" y="0"/>
                    </a:moveTo>
                    <a:lnTo>
                      <a:pt x="338" y="576"/>
                    </a:lnTo>
                    <a:lnTo>
                      <a:pt x="298" y="1171"/>
                    </a:lnTo>
                    <a:lnTo>
                      <a:pt x="199" y="2323"/>
                    </a:lnTo>
                    <a:lnTo>
                      <a:pt x="100" y="3474"/>
                    </a:lnTo>
                    <a:lnTo>
                      <a:pt x="80" y="4049"/>
                    </a:lnTo>
                    <a:lnTo>
                      <a:pt x="60" y="4625"/>
                    </a:lnTo>
                    <a:lnTo>
                      <a:pt x="20" y="5439"/>
                    </a:lnTo>
                    <a:lnTo>
                      <a:pt x="0" y="6252"/>
                    </a:lnTo>
                    <a:lnTo>
                      <a:pt x="139" y="6947"/>
                    </a:lnTo>
                    <a:lnTo>
                      <a:pt x="298" y="7642"/>
                    </a:lnTo>
                    <a:lnTo>
                      <a:pt x="457" y="8336"/>
                    </a:lnTo>
                    <a:lnTo>
                      <a:pt x="596" y="9031"/>
                    </a:lnTo>
                    <a:lnTo>
                      <a:pt x="735" y="9865"/>
                    </a:lnTo>
                    <a:lnTo>
                      <a:pt x="894" y="10718"/>
                    </a:lnTo>
                    <a:lnTo>
                      <a:pt x="1072" y="11552"/>
                    </a:lnTo>
                    <a:lnTo>
                      <a:pt x="1231" y="12385"/>
                    </a:lnTo>
                    <a:lnTo>
                      <a:pt x="1271" y="12405"/>
                    </a:lnTo>
                    <a:lnTo>
                      <a:pt x="1390" y="12445"/>
                    </a:lnTo>
                    <a:lnTo>
                      <a:pt x="1509" y="12465"/>
                    </a:lnTo>
                    <a:lnTo>
                      <a:pt x="1648" y="12465"/>
                    </a:lnTo>
                    <a:lnTo>
                      <a:pt x="1787" y="12445"/>
                    </a:lnTo>
                    <a:lnTo>
                      <a:pt x="1906" y="12405"/>
                    </a:lnTo>
                    <a:lnTo>
                      <a:pt x="2025" y="12346"/>
                    </a:lnTo>
                    <a:lnTo>
                      <a:pt x="2124" y="12266"/>
                    </a:lnTo>
                    <a:lnTo>
                      <a:pt x="2203" y="12167"/>
                    </a:lnTo>
                    <a:lnTo>
                      <a:pt x="2442" y="11889"/>
                    </a:lnTo>
                    <a:lnTo>
                      <a:pt x="2640" y="11571"/>
                    </a:lnTo>
                    <a:lnTo>
                      <a:pt x="2819" y="11254"/>
                    </a:lnTo>
                    <a:lnTo>
                      <a:pt x="2997" y="10936"/>
                    </a:lnTo>
                    <a:lnTo>
                      <a:pt x="3017" y="10917"/>
                    </a:lnTo>
                    <a:lnTo>
                      <a:pt x="2898" y="10579"/>
                    </a:lnTo>
                    <a:lnTo>
                      <a:pt x="2819" y="10242"/>
                    </a:lnTo>
                    <a:lnTo>
                      <a:pt x="2739" y="9904"/>
                    </a:lnTo>
                    <a:lnTo>
                      <a:pt x="2680" y="9567"/>
                    </a:lnTo>
                    <a:lnTo>
                      <a:pt x="2620" y="9269"/>
                    </a:lnTo>
                    <a:lnTo>
                      <a:pt x="2541" y="8892"/>
                    </a:lnTo>
                    <a:lnTo>
                      <a:pt x="2442" y="8455"/>
                    </a:lnTo>
                    <a:lnTo>
                      <a:pt x="2382" y="7999"/>
                    </a:lnTo>
                    <a:lnTo>
                      <a:pt x="2323" y="7920"/>
                    </a:lnTo>
                    <a:lnTo>
                      <a:pt x="2303" y="7840"/>
                    </a:lnTo>
                    <a:lnTo>
                      <a:pt x="2283" y="7681"/>
                    </a:lnTo>
                    <a:lnTo>
                      <a:pt x="2303" y="7523"/>
                    </a:lnTo>
                    <a:lnTo>
                      <a:pt x="2342" y="7364"/>
                    </a:lnTo>
                    <a:lnTo>
                      <a:pt x="2402" y="7225"/>
                    </a:lnTo>
                    <a:lnTo>
                      <a:pt x="2878" y="6034"/>
                    </a:lnTo>
                    <a:lnTo>
                      <a:pt x="3355" y="4843"/>
                    </a:lnTo>
                    <a:lnTo>
                      <a:pt x="3851" y="3672"/>
                    </a:lnTo>
                    <a:lnTo>
                      <a:pt x="4367" y="2521"/>
                    </a:lnTo>
                    <a:lnTo>
                      <a:pt x="4486" y="2243"/>
                    </a:lnTo>
                    <a:lnTo>
                      <a:pt x="4605" y="1965"/>
                    </a:lnTo>
                    <a:lnTo>
                      <a:pt x="4843" y="1390"/>
                    </a:lnTo>
                    <a:lnTo>
                      <a:pt x="4486" y="1390"/>
                    </a:lnTo>
                    <a:lnTo>
                      <a:pt x="4129" y="1370"/>
                    </a:lnTo>
                    <a:lnTo>
                      <a:pt x="3771" y="1330"/>
                    </a:lnTo>
                    <a:lnTo>
                      <a:pt x="3434" y="1271"/>
                    </a:lnTo>
                    <a:lnTo>
                      <a:pt x="3196" y="1211"/>
                    </a:lnTo>
                    <a:lnTo>
                      <a:pt x="2878" y="1112"/>
                    </a:lnTo>
                    <a:lnTo>
                      <a:pt x="2481" y="993"/>
                    </a:lnTo>
                    <a:lnTo>
                      <a:pt x="2045" y="834"/>
                    </a:lnTo>
                    <a:lnTo>
                      <a:pt x="1588" y="655"/>
                    </a:lnTo>
                    <a:lnTo>
                      <a:pt x="1152" y="457"/>
                    </a:lnTo>
                    <a:lnTo>
                      <a:pt x="735" y="239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DF8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48;p54">
                <a:extLst>
                  <a:ext uri="{FF2B5EF4-FFF2-40B4-BE49-F238E27FC236}">
                    <a16:creationId xmlns:a16="http://schemas.microsoft.com/office/drawing/2014/main" xmlns="" id="{C647F902-2681-42DC-B674-5B3C1B662A8E}"/>
                  </a:ext>
                </a:extLst>
              </p:cNvPr>
              <p:cNvSpPr/>
              <p:nvPr/>
            </p:nvSpPr>
            <p:spPr>
              <a:xfrm>
                <a:off x="6586982" y="2811463"/>
                <a:ext cx="38949" cy="3364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755" extrusionOk="0">
                    <a:moveTo>
                      <a:pt x="516" y="0"/>
                    </a:moveTo>
                    <a:lnTo>
                      <a:pt x="238" y="80"/>
                    </a:lnTo>
                    <a:lnTo>
                      <a:pt x="99" y="159"/>
                    </a:lnTo>
                    <a:lnTo>
                      <a:pt x="60" y="199"/>
                    </a:lnTo>
                    <a:lnTo>
                      <a:pt x="20" y="258"/>
                    </a:lnTo>
                    <a:lnTo>
                      <a:pt x="0" y="318"/>
                    </a:lnTo>
                    <a:lnTo>
                      <a:pt x="20" y="397"/>
                    </a:lnTo>
                    <a:lnTo>
                      <a:pt x="40" y="477"/>
                    </a:lnTo>
                    <a:lnTo>
                      <a:pt x="79" y="556"/>
                    </a:lnTo>
                    <a:lnTo>
                      <a:pt x="119" y="616"/>
                    </a:lnTo>
                    <a:lnTo>
                      <a:pt x="179" y="675"/>
                    </a:lnTo>
                    <a:lnTo>
                      <a:pt x="238" y="735"/>
                    </a:lnTo>
                    <a:lnTo>
                      <a:pt x="298" y="755"/>
                    </a:lnTo>
                    <a:lnTo>
                      <a:pt x="397" y="735"/>
                    </a:lnTo>
                    <a:lnTo>
                      <a:pt x="496" y="715"/>
                    </a:lnTo>
                    <a:lnTo>
                      <a:pt x="595" y="695"/>
                    </a:lnTo>
                    <a:lnTo>
                      <a:pt x="675" y="636"/>
                    </a:lnTo>
                    <a:lnTo>
                      <a:pt x="754" y="576"/>
                    </a:lnTo>
                    <a:lnTo>
                      <a:pt x="814" y="497"/>
                    </a:lnTo>
                    <a:lnTo>
                      <a:pt x="853" y="417"/>
                    </a:lnTo>
                    <a:lnTo>
                      <a:pt x="873" y="318"/>
                    </a:lnTo>
                    <a:lnTo>
                      <a:pt x="873" y="239"/>
                    </a:lnTo>
                    <a:lnTo>
                      <a:pt x="853" y="179"/>
                    </a:lnTo>
                    <a:lnTo>
                      <a:pt x="834" y="139"/>
                    </a:lnTo>
                    <a:lnTo>
                      <a:pt x="774" y="100"/>
                    </a:lnTo>
                    <a:lnTo>
                      <a:pt x="655" y="40"/>
                    </a:lnTo>
                    <a:lnTo>
                      <a:pt x="516" y="0"/>
                    </a:lnTo>
                    <a:close/>
                  </a:path>
                </a:pathLst>
              </a:custGeom>
              <a:solidFill>
                <a:srgbClr val="9373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49;p54">
                <a:extLst>
                  <a:ext uri="{FF2B5EF4-FFF2-40B4-BE49-F238E27FC236}">
                    <a16:creationId xmlns:a16="http://schemas.microsoft.com/office/drawing/2014/main" xmlns="" id="{1BC678F2-2DE6-410A-9394-4A2AAB003594}"/>
                  </a:ext>
                </a:extLst>
              </p:cNvPr>
              <p:cNvSpPr/>
              <p:nvPr/>
            </p:nvSpPr>
            <p:spPr>
              <a:xfrm>
                <a:off x="6419788" y="4291124"/>
                <a:ext cx="337928" cy="592655"/>
              </a:xfrm>
              <a:custGeom>
                <a:avLst/>
                <a:gdLst/>
                <a:ahLst/>
                <a:cxnLst/>
                <a:rect l="l" t="t" r="r" b="b"/>
                <a:pathLst>
                  <a:path w="7583" h="13299" extrusionOk="0">
                    <a:moveTo>
                      <a:pt x="1" y="0"/>
                    </a:moveTo>
                    <a:lnTo>
                      <a:pt x="398" y="1013"/>
                    </a:lnTo>
                    <a:lnTo>
                      <a:pt x="815" y="2005"/>
                    </a:lnTo>
                    <a:lnTo>
                      <a:pt x="1589" y="3732"/>
                    </a:lnTo>
                    <a:lnTo>
                      <a:pt x="2005" y="4605"/>
                    </a:lnTo>
                    <a:lnTo>
                      <a:pt x="2422" y="5439"/>
                    </a:lnTo>
                    <a:lnTo>
                      <a:pt x="2561" y="5716"/>
                    </a:lnTo>
                    <a:lnTo>
                      <a:pt x="2680" y="6014"/>
                    </a:lnTo>
                    <a:lnTo>
                      <a:pt x="2760" y="6312"/>
                    </a:lnTo>
                    <a:lnTo>
                      <a:pt x="2799" y="6610"/>
                    </a:lnTo>
                    <a:lnTo>
                      <a:pt x="3117" y="7900"/>
                    </a:lnTo>
                    <a:lnTo>
                      <a:pt x="3296" y="8555"/>
                    </a:lnTo>
                    <a:lnTo>
                      <a:pt x="3474" y="9190"/>
                    </a:lnTo>
                    <a:lnTo>
                      <a:pt x="3673" y="9845"/>
                    </a:lnTo>
                    <a:lnTo>
                      <a:pt x="3871" y="10480"/>
                    </a:lnTo>
                    <a:lnTo>
                      <a:pt x="4109" y="11095"/>
                    </a:lnTo>
                    <a:lnTo>
                      <a:pt x="4347" y="11710"/>
                    </a:lnTo>
                    <a:lnTo>
                      <a:pt x="4546" y="12087"/>
                    </a:lnTo>
                    <a:lnTo>
                      <a:pt x="4645" y="12286"/>
                    </a:lnTo>
                    <a:lnTo>
                      <a:pt x="4764" y="12445"/>
                    </a:lnTo>
                    <a:lnTo>
                      <a:pt x="4903" y="12603"/>
                    </a:lnTo>
                    <a:lnTo>
                      <a:pt x="5062" y="12762"/>
                    </a:lnTo>
                    <a:lnTo>
                      <a:pt x="5221" y="12901"/>
                    </a:lnTo>
                    <a:lnTo>
                      <a:pt x="5399" y="13020"/>
                    </a:lnTo>
                    <a:lnTo>
                      <a:pt x="5757" y="13159"/>
                    </a:lnTo>
                    <a:lnTo>
                      <a:pt x="5955" y="13239"/>
                    </a:lnTo>
                    <a:lnTo>
                      <a:pt x="6173" y="13278"/>
                    </a:lnTo>
                    <a:lnTo>
                      <a:pt x="6412" y="13298"/>
                    </a:lnTo>
                    <a:lnTo>
                      <a:pt x="6630" y="13298"/>
                    </a:lnTo>
                    <a:lnTo>
                      <a:pt x="6729" y="13258"/>
                    </a:lnTo>
                    <a:lnTo>
                      <a:pt x="6828" y="13219"/>
                    </a:lnTo>
                    <a:lnTo>
                      <a:pt x="6908" y="13159"/>
                    </a:lnTo>
                    <a:lnTo>
                      <a:pt x="6987" y="13080"/>
                    </a:lnTo>
                    <a:lnTo>
                      <a:pt x="7086" y="12961"/>
                    </a:lnTo>
                    <a:lnTo>
                      <a:pt x="7166" y="12822"/>
                    </a:lnTo>
                    <a:lnTo>
                      <a:pt x="7245" y="12683"/>
                    </a:lnTo>
                    <a:lnTo>
                      <a:pt x="7325" y="12564"/>
                    </a:lnTo>
                    <a:lnTo>
                      <a:pt x="7444" y="12187"/>
                    </a:lnTo>
                    <a:lnTo>
                      <a:pt x="7583" y="11810"/>
                    </a:lnTo>
                    <a:lnTo>
                      <a:pt x="7464" y="10936"/>
                    </a:lnTo>
                    <a:lnTo>
                      <a:pt x="7325" y="10083"/>
                    </a:lnTo>
                    <a:lnTo>
                      <a:pt x="7146" y="9249"/>
                    </a:lnTo>
                    <a:lnTo>
                      <a:pt x="7047" y="8813"/>
                    </a:lnTo>
                    <a:lnTo>
                      <a:pt x="6947" y="8396"/>
                    </a:lnTo>
                    <a:lnTo>
                      <a:pt x="6888" y="8217"/>
                    </a:lnTo>
                    <a:lnTo>
                      <a:pt x="6809" y="8039"/>
                    </a:lnTo>
                    <a:lnTo>
                      <a:pt x="6709" y="7860"/>
                    </a:lnTo>
                    <a:lnTo>
                      <a:pt x="6630" y="7701"/>
                    </a:lnTo>
                    <a:lnTo>
                      <a:pt x="6630" y="7403"/>
                    </a:lnTo>
                    <a:lnTo>
                      <a:pt x="6630" y="7106"/>
                    </a:lnTo>
                    <a:lnTo>
                      <a:pt x="6670" y="6490"/>
                    </a:lnTo>
                    <a:lnTo>
                      <a:pt x="6789" y="5319"/>
                    </a:lnTo>
                    <a:lnTo>
                      <a:pt x="7027" y="3136"/>
                    </a:lnTo>
                    <a:lnTo>
                      <a:pt x="7126" y="2064"/>
                    </a:lnTo>
                    <a:lnTo>
                      <a:pt x="7225" y="993"/>
                    </a:lnTo>
                    <a:lnTo>
                      <a:pt x="6848" y="1032"/>
                    </a:lnTo>
                    <a:lnTo>
                      <a:pt x="6471" y="1072"/>
                    </a:lnTo>
                    <a:lnTo>
                      <a:pt x="6094" y="1092"/>
                    </a:lnTo>
                    <a:lnTo>
                      <a:pt x="5717" y="1092"/>
                    </a:lnTo>
                    <a:lnTo>
                      <a:pt x="4983" y="1032"/>
                    </a:lnTo>
                    <a:lnTo>
                      <a:pt x="4248" y="953"/>
                    </a:lnTo>
                    <a:lnTo>
                      <a:pt x="3176" y="814"/>
                    </a:lnTo>
                    <a:lnTo>
                      <a:pt x="2641" y="715"/>
                    </a:lnTo>
                    <a:lnTo>
                      <a:pt x="2105" y="616"/>
                    </a:lnTo>
                    <a:lnTo>
                      <a:pt x="1569" y="477"/>
                    </a:lnTo>
                    <a:lnTo>
                      <a:pt x="1033" y="338"/>
                    </a:lnTo>
                    <a:lnTo>
                      <a:pt x="517" y="17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50;p54">
                <a:extLst>
                  <a:ext uri="{FF2B5EF4-FFF2-40B4-BE49-F238E27FC236}">
                    <a16:creationId xmlns:a16="http://schemas.microsoft.com/office/drawing/2014/main" xmlns="" id="{8EC3DC44-A1F2-4FE7-B587-209E5E8B4174}"/>
                  </a:ext>
                </a:extLst>
              </p:cNvPr>
              <p:cNvSpPr/>
              <p:nvPr/>
            </p:nvSpPr>
            <p:spPr>
              <a:xfrm>
                <a:off x="6485249" y="4582110"/>
                <a:ext cx="307847" cy="529820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11889" extrusionOk="0">
                    <a:moveTo>
                      <a:pt x="338" y="0"/>
                    </a:moveTo>
                    <a:lnTo>
                      <a:pt x="159" y="457"/>
                    </a:lnTo>
                    <a:lnTo>
                      <a:pt x="120" y="655"/>
                    </a:lnTo>
                    <a:lnTo>
                      <a:pt x="80" y="834"/>
                    </a:lnTo>
                    <a:lnTo>
                      <a:pt x="20" y="1350"/>
                    </a:lnTo>
                    <a:lnTo>
                      <a:pt x="1" y="1886"/>
                    </a:lnTo>
                    <a:lnTo>
                      <a:pt x="20" y="2422"/>
                    </a:lnTo>
                    <a:lnTo>
                      <a:pt x="60" y="2938"/>
                    </a:lnTo>
                    <a:lnTo>
                      <a:pt x="159" y="3454"/>
                    </a:lnTo>
                    <a:lnTo>
                      <a:pt x="219" y="3712"/>
                    </a:lnTo>
                    <a:lnTo>
                      <a:pt x="298" y="3970"/>
                    </a:lnTo>
                    <a:lnTo>
                      <a:pt x="378" y="4208"/>
                    </a:lnTo>
                    <a:lnTo>
                      <a:pt x="477" y="4446"/>
                    </a:lnTo>
                    <a:lnTo>
                      <a:pt x="596" y="4684"/>
                    </a:lnTo>
                    <a:lnTo>
                      <a:pt x="715" y="4902"/>
                    </a:lnTo>
                    <a:lnTo>
                      <a:pt x="854" y="5041"/>
                    </a:lnTo>
                    <a:lnTo>
                      <a:pt x="973" y="5220"/>
                    </a:lnTo>
                    <a:lnTo>
                      <a:pt x="1053" y="5399"/>
                    </a:lnTo>
                    <a:lnTo>
                      <a:pt x="1092" y="5597"/>
                    </a:lnTo>
                    <a:lnTo>
                      <a:pt x="1152" y="6212"/>
                    </a:lnTo>
                    <a:lnTo>
                      <a:pt x="1211" y="6848"/>
                    </a:lnTo>
                    <a:lnTo>
                      <a:pt x="1271" y="7463"/>
                    </a:lnTo>
                    <a:lnTo>
                      <a:pt x="1350" y="8078"/>
                    </a:lnTo>
                    <a:lnTo>
                      <a:pt x="1449" y="8673"/>
                    </a:lnTo>
                    <a:lnTo>
                      <a:pt x="1509" y="8991"/>
                    </a:lnTo>
                    <a:lnTo>
                      <a:pt x="1608" y="9269"/>
                    </a:lnTo>
                    <a:lnTo>
                      <a:pt x="1688" y="9567"/>
                    </a:lnTo>
                    <a:lnTo>
                      <a:pt x="1807" y="9844"/>
                    </a:lnTo>
                    <a:lnTo>
                      <a:pt x="1946" y="10142"/>
                    </a:lnTo>
                    <a:lnTo>
                      <a:pt x="2104" y="10400"/>
                    </a:lnTo>
                    <a:lnTo>
                      <a:pt x="2184" y="10559"/>
                    </a:lnTo>
                    <a:lnTo>
                      <a:pt x="2283" y="10698"/>
                    </a:lnTo>
                    <a:lnTo>
                      <a:pt x="2501" y="10976"/>
                    </a:lnTo>
                    <a:lnTo>
                      <a:pt x="2759" y="11214"/>
                    </a:lnTo>
                    <a:lnTo>
                      <a:pt x="3037" y="11412"/>
                    </a:lnTo>
                    <a:lnTo>
                      <a:pt x="3236" y="11532"/>
                    </a:lnTo>
                    <a:lnTo>
                      <a:pt x="3454" y="11631"/>
                    </a:lnTo>
                    <a:lnTo>
                      <a:pt x="3653" y="11730"/>
                    </a:lnTo>
                    <a:lnTo>
                      <a:pt x="3871" y="11790"/>
                    </a:lnTo>
                    <a:lnTo>
                      <a:pt x="4089" y="11849"/>
                    </a:lnTo>
                    <a:lnTo>
                      <a:pt x="4327" y="11889"/>
                    </a:lnTo>
                    <a:lnTo>
                      <a:pt x="4764" y="11889"/>
                    </a:lnTo>
                    <a:lnTo>
                      <a:pt x="4982" y="11869"/>
                    </a:lnTo>
                    <a:lnTo>
                      <a:pt x="5201" y="11829"/>
                    </a:lnTo>
                    <a:lnTo>
                      <a:pt x="5419" y="11750"/>
                    </a:lnTo>
                    <a:lnTo>
                      <a:pt x="5617" y="11670"/>
                    </a:lnTo>
                    <a:lnTo>
                      <a:pt x="5816" y="11551"/>
                    </a:lnTo>
                    <a:lnTo>
                      <a:pt x="5995" y="11412"/>
                    </a:lnTo>
                    <a:lnTo>
                      <a:pt x="6173" y="11254"/>
                    </a:lnTo>
                    <a:lnTo>
                      <a:pt x="6332" y="11075"/>
                    </a:lnTo>
                    <a:lnTo>
                      <a:pt x="6491" y="10837"/>
                    </a:lnTo>
                    <a:lnTo>
                      <a:pt x="6610" y="10579"/>
                    </a:lnTo>
                    <a:lnTo>
                      <a:pt x="6709" y="10341"/>
                    </a:lnTo>
                    <a:lnTo>
                      <a:pt x="6788" y="10083"/>
                    </a:lnTo>
                    <a:lnTo>
                      <a:pt x="6848" y="9805"/>
                    </a:lnTo>
                    <a:lnTo>
                      <a:pt x="6888" y="9547"/>
                    </a:lnTo>
                    <a:lnTo>
                      <a:pt x="6908" y="9269"/>
                    </a:lnTo>
                    <a:lnTo>
                      <a:pt x="6908" y="9011"/>
                    </a:lnTo>
                    <a:lnTo>
                      <a:pt x="6888" y="8733"/>
                    </a:lnTo>
                    <a:lnTo>
                      <a:pt x="6868" y="8475"/>
                    </a:lnTo>
                    <a:lnTo>
                      <a:pt x="6808" y="8197"/>
                    </a:lnTo>
                    <a:lnTo>
                      <a:pt x="6749" y="7919"/>
                    </a:lnTo>
                    <a:lnTo>
                      <a:pt x="6689" y="7661"/>
                    </a:lnTo>
                    <a:lnTo>
                      <a:pt x="6610" y="7403"/>
                    </a:lnTo>
                    <a:lnTo>
                      <a:pt x="6411" y="6887"/>
                    </a:lnTo>
                    <a:lnTo>
                      <a:pt x="6272" y="7106"/>
                    </a:lnTo>
                    <a:lnTo>
                      <a:pt x="6094" y="7304"/>
                    </a:lnTo>
                    <a:lnTo>
                      <a:pt x="5915" y="7483"/>
                    </a:lnTo>
                    <a:lnTo>
                      <a:pt x="5697" y="7602"/>
                    </a:lnTo>
                    <a:lnTo>
                      <a:pt x="5478" y="7721"/>
                    </a:lnTo>
                    <a:lnTo>
                      <a:pt x="5240" y="7780"/>
                    </a:lnTo>
                    <a:lnTo>
                      <a:pt x="4843" y="7780"/>
                    </a:lnTo>
                    <a:lnTo>
                      <a:pt x="4704" y="7760"/>
                    </a:lnTo>
                    <a:lnTo>
                      <a:pt x="4665" y="7741"/>
                    </a:lnTo>
                    <a:lnTo>
                      <a:pt x="4387" y="7681"/>
                    </a:lnTo>
                    <a:lnTo>
                      <a:pt x="4109" y="7582"/>
                    </a:lnTo>
                    <a:lnTo>
                      <a:pt x="3871" y="7483"/>
                    </a:lnTo>
                    <a:lnTo>
                      <a:pt x="3633" y="7344"/>
                    </a:lnTo>
                    <a:lnTo>
                      <a:pt x="3414" y="7185"/>
                    </a:lnTo>
                    <a:lnTo>
                      <a:pt x="3216" y="7026"/>
                    </a:lnTo>
                    <a:lnTo>
                      <a:pt x="3017" y="6828"/>
                    </a:lnTo>
                    <a:lnTo>
                      <a:pt x="2839" y="6629"/>
                    </a:lnTo>
                    <a:lnTo>
                      <a:pt x="2680" y="6411"/>
                    </a:lnTo>
                    <a:lnTo>
                      <a:pt x="2521" y="6173"/>
                    </a:lnTo>
                    <a:lnTo>
                      <a:pt x="2382" y="5935"/>
                    </a:lnTo>
                    <a:lnTo>
                      <a:pt x="2243" y="5677"/>
                    </a:lnTo>
                    <a:lnTo>
                      <a:pt x="1985" y="5121"/>
                    </a:lnTo>
                    <a:lnTo>
                      <a:pt x="1787" y="4545"/>
                    </a:lnTo>
                    <a:lnTo>
                      <a:pt x="1588" y="3950"/>
                    </a:lnTo>
                    <a:lnTo>
                      <a:pt x="1410" y="3335"/>
                    </a:lnTo>
                    <a:lnTo>
                      <a:pt x="1072" y="2124"/>
                    </a:lnTo>
                    <a:lnTo>
                      <a:pt x="914" y="1548"/>
                    </a:lnTo>
                    <a:lnTo>
                      <a:pt x="735" y="992"/>
                    </a:lnTo>
                    <a:lnTo>
                      <a:pt x="556" y="476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DF8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51;p54">
                <a:extLst>
                  <a:ext uri="{FF2B5EF4-FFF2-40B4-BE49-F238E27FC236}">
                    <a16:creationId xmlns:a16="http://schemas.microsoft.com/office/drawing/2014/main" xmlns="" id="{C203E92A-662C-4CFA-8556-1E23FEB9B185}"/>
                  </a:ext>
                </a:extLst>
              </p:cNvPr>
              <p:cNvSpPr/>
              <p:nvPr/>
            </p:nvSpPr>
            <p:spPr>
              <a:xfrm>
                <a:off x="6818702" y="1763424"/>
                <a:ext cx="102631" cy="150403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3375" extrusionOk="0">
                    <a:moveTo>
                      <a:pt x="1925" y="0"/>
                    </a:moveTo>
                    <a:lnTo>
                      <a:pt x="1767" y="40"/>
                    </a:lnTo>
                    <a:lnTo>
                      <a:pt x="1608" y="99"/>
                    </a:lnTo>
                    <a:lnTo>
                      <a:pt x="1449" y="199"/>
                    </a:lnTo>
                    <a:lnTo>
                      <a:pt x="1270" y="298"/>
                    </a:lnTo>
                    <a:lnTo>
                      <a:pt x="933" y="556"/>
                    </a:lnTo>
                    <a:lnTo>
                      <a:pt x="615" y="814"/>
                    </a:lnTo>
                    <a:lnTo>
                      <a:pt x="357" y="1052"/>
                    </a:lnTo>
                    <a:lnTo>
                      <a:pt x="199" y="1231"/>
                    </a:lnTo>
                    <a:lnTo>
                      <a:pt x="99" y="1350"/>
                    </a:lnTo>
                    <a:lnTo>
                      <a:pt x="20" y="1489"/>
                    </a:lnTo>
                    <a:lnTo>
                      <a:pt x="0" y="1628"/>
                    </a:lnTo>
                    <a:lnTo>
                      <a:pt x="0" y="1747"/>
                    </a:lnTo>
                    <a:lnTo>
                      <a:pt x="20" y="1806"/>
                    </a:lnTo>
                    <a:lnTo>
                      <a:pt x="60" y="1866"/>
                    </a:lnTo>
                    <a:lnTo>
                      <a:pt x="99" y="1905"/>
                    </a:lnTo>
                    <a:lnTo>
                      <a:pt x="139" y="1945"/>
                    </a:lnTo>
                    <a:lnTo>
                      <a:pt x="199" y="1965"/>
                    </a:lnTo>
                    <a:lnTo>
                      <a:pt x="357" y="1965"/>
                    </a:lnTo>
                    <a:lnTo>
                      <a:pt x="437" y="1945"/>
                    </a:lnTo>
                    <a:lnTo>
                      <a:pt x="536" y="2005"/>
                    </a:lnTo>
                    <a:lnTo>
                      <a:pt x="596" y="2084"/>
                    </a:lnTo>
                    <a:lnTo>
                      <a:pt x="615" y="2163"/>
                    </a:lnTo>
                    <a:lnTo>
                      <a:pt x="596" y="2243"/>
                    </a:lnTo>
                    <a:lnTo>
                      <a:pt x="576" y="2322"/>
                    </a:lnTo>
                    <a:lnTo>
                      <a:pt x="536" y="2422"/>
                    </a:lnTo>
                    <a:lnTo>
                      <a:pt x="417" y="2600"/>
                    </a:lnTo>
                    <a:lnTo>
                      <a:pt x="298" y="2799"/>
                    </a:lnTo>
                    <a:lnTo>
                      <a:pt x="258" y="2898"/>
                    </a:lnTo>
                    <a:lnTo>
                      <a:pt x="238" y="2977"/>
                    </a:lnTo>
                    <a:lnTo>
                      <a:pt x="218" y="3076"/>
                    </a:lnTo>
                    <a:lnTo>
                      <a:pt x="238" y="3156"/>
                    </a:lnTo>
                    <a:lnTo>
                      <a:pt x="278" y="3235"/>
                    </a:lnTo>
                    <a:lnTo>
                      <a:pt x="357" y="3315"/>
                    </a:lnTo>
                    <a:lnTo>
                      <a:pt x="437" y="3354"/>
                    </a:lnTo>
                    <a:lnTo>
                      <a:pt x="516" y="3374"/>
                    </a:lnTo>
                    <a:lnTo>
                      <a:pt x="596" y="3354"/>
                    </a:lnTo>
                    <a:lnTo>
                      <a:pt x="675" y="3334"/>
                    </a:lnTo>
                    <a:lnTo>
                      <a:pt x="754" y="3295"/>
                    </a:lnTo>
                    <a:lnTo>
                      <a:pt x="814" y="3235"/>
                    </a:lnTo>
                    <a:lnTo>
                      <a:pt x="913" y="3096"/>
                    </a:lnTo>
                    <a:lnTo>
                      <a:pt x="1032" y="2938"/>
                    </a:lnTo>
                    <a:lnTo>
                      <a:pt x="1112" y="2739"/>
                    </a:lnTo>
                    <a:lnTo>
                      <a:pt x="1151" y="2541"/>
                    </a:lnTo>
                    <a:lnTo>
                      <a:pt x="1151" y="2342"/>
                    </a:lnTo>
                    <a:lnTo>
                      <a:pt x="1112" y="2144"/>
                    </a:lnTo>
                    <a:lnTo>
                      <a:pt x="1072" y="2044"/>
                    </a:lnTo>
                    <a:lnTo>
                      <a:pt x="1032" y="1965"/>
                    </a:lnTo>
                    <a:lnTo>
                      <a:pt x="973" y="1866"/>
                    </a:lnTo>
                    <a:lnTo>
                      <a:pt x="893" y="1806"/>
                    </a:lnTo>
                    <a:lnTo>
                      <a:pt x="814" y="1747"/>
                    </a:lnTo>
                    <a:lnTo>
                      <a:pt x="734" y="1687"/>
                    </a:lnTo>
                    <a:lnTo>
                      <a:pt x="913" y="1548"/>
                    </a:lnTo>
                    <a:lnTo>
                      <a:pt x="1092" y="1370"/>
                    </a:lnTo>
                    <a:lnTo>
                      <a:pt x="1409" y="1032"/>
                    </a:lnTo>
                    <a:lnTo>
                      <a:pt x="1588" y="873"/>
                    </a:lnTo>
                    <a:lnTo>
                      <a:pt x="1767" y="715"/>
                    </a:lnTo>
                    <a:lnTo>
                      <a:pt x="1965" y="596"/>
                    </a:lnTo>
                    <a:lnTo>
                      <a:pt x="2163" y="476"/>
                    </a:lnTo>
                    <a:lnTo>
                      <a:pt x="2223" y="437"/>
                    </a:lnTo>
                    <a:lnTo>
                      <a:pt x="2283" y="377"/>
                    </a:lnTo>
                    <a:lnTo>
                      <a:pt x="2302" y="318"/>
                    </a:lnTo>
                    <a:lnTo>
                      <a:pt x="2302" y="238"/>
                    </a:lnTo>
                    <a:lnTo>
                      <a:pt x="2283" y="159"/>
                    </a:lnTo>
                    <a:lnTo>
                      <a:pt x="2243" y="119"/>
                    </a:lnTo>
                    <a:lnTo>
                      <a:pt x="2203" y="60"/>
                    </a:lnTo>
                    <a:lnTo>
                      <a:pt x="2163" y="40"/>
                    </a:lnTo>
                    <a:lnTo>
                      <a:pt x="2044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52;p54">
                <a:extLst>
                  <a:ext uri="{FF2B5EF4-FFF2-40B4-BE49-F238E27FC236}">
                    <a16:creationId xmlns:a16="http://schemas.microsoft.com/office/drawing/2014/main" xmlns="" id="{B08D7BBD-A24E-4193-81B9-3AB6B211BD4E}"/>
                  </a:ext>
                </a:extLst>
              </p:cNvPr>
              <p:cNvSpPr/>
              <p:nvPr/>
            </p:nvSpPr>
            <p:spPr>
              <a:xfrm>
                <a:off x="6312796" y="2401097"/>
                <a:ext cx="56641" cy="6546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469" extrusionOk="0">
                    <a:moveTo>
                      <a:pt x="655" y="377"/>
                    </a:moveTo>
                    <a:lnTo>
                      <a:pt x="675" y="457"/>
                    </a:lnTo>
                    <a:lnTo>
                      <a:pt x="715" y="536"/>
                    </a:lnTo>
                    <a:lnTo>
                      <a:pt x="755" y="615"/>
                    </a:lnTo>
                    <a:lnTo>
                      <a:pt x="774" y="695"/>
                    </a:lnTo>
                    <a:lnTo>
                      <a:pt x="755" y="794"/>
                    </a:lnTo>
                    <a:lnTo>
                      <a:pt x="695" y="873"/>
                    </a:lnTo>
                    <a:lnTo>
                      <a:pt x="616" y="933"/>
                    </a:lnTo>
                    <a:lnTo>
                      <a:pt x="576" y="953"/>
                    </a:lnTo>
                    <a:lnTo>
                      <a:pt x="516" y="953"/>
                    </a:lnTo>
                    <a:lnTo>
                      <a:pt x="477" y="893"/>
                    </a:lnTo>
                    <a:lnTo>
                      <a:pt x="457" y="814"/>
                    </a:lnTo>
                    <a:lnTo>
                      <a:pt x="457" y="754"/>
                    </a:lnTo>
                    <a:lnTo>
                      <a:pt x="457" y="675"/>
                    </a:lnTo>
                    <a:lnTo>
                      <a:pt x="477" y="596"/>
                    </a:lnTo>
                    <a:lnTo>
                      <a:pt x="516" y="516"/>
                    </a:lnTo>
                    <a:lnTo>
                      <a:pt x="556" y="457"/>
                    </a:lnTo>
                    <a:lnTo>
                      <a:pt x="616" y="417"/>
                    </a:lnTo>
                    <a:lnTo>
                      <a:pt x="616" y="397"/>
                    </a:lnTo>
                    <a:lnTo>
                      <a:pt x="655" y="377"/>
                    </a:lnTo>
                    <a:close/>
                    <a:moveTo>
                      <a:pt x="596" y="0"/>
                    </a:moveTo>
                    <a:lnTo>
                      <a:pt x="516" y="20"/>
                    </a:lnTo>
                    <a:lnTo>
                      <a:pt x="437" y="60"/>
                    </a:lnTo>
                    <a:lnTo>
                      <a:pt x="358" y="99"/>
                    </a:lnTo>
                    <a:lnTo>
                      <a:pt x="278" y="159"/>
                    </a:lnTo>
                    <a:lnTo>
                      <a:pt x="239" y="218"/>
                    </a:lnTo>
                    <a:lnTo>
                      <a:pt x="119" y="377"/>
                    </a:lnTo>
                    <a:lnTo>
                      <a:pt x="40" y="576"/>
                    </a:lnTo>
                    <a:lnTo>
                      <a:pt x="0" y="754"/>
                    </a:lnTo>
                    <a:lnTo>
                      <a:pt x="20" y="953"/>
                    </a:lnTo>
                    <a:lnTo>
                      <a:pt x="20" y="1052"/>
                    </a:lnTo>
                    <a:lnTo>
                      <a:pt x="60" y="1131"/>
                    </a:lnTo>
                    <a:lnTo>
                      <a:pt x="100" y="1211"/>
                    </a:lnTo>
                    <a:lnTo>
                      <a:pt x="139" y="1270"/>
                    </a:lnTo>
                    <a:lnTo>
                      <a:pt x="219" y="1350"/>
                    </a:lnTo>
                    <a:lnTo>
                      <a:pt x="298" y="1389"/>
                    </a:lnTo>
                    <a:lnTo>
                      <a:pt x="377" y="1429"/>
                    </a:lnTo>
                    <a:lnTo>
                      <a:pt x="497" y="1449"/>
                    </a:lnTo>
                    <a:lnTo>
                      <a:pt x="616" y="1469"/>
                    </a:lnTo>
                    <a:lnTo>
                      <a:pt x="755" y="1449"/>
                    </a:lnTo>
                    <a:lnTo>
                      <a:pt x="854" y="1389"/>
                    </a:lnTo>
                    <a:lnTo>
                      <a:pt x="973" y="1310"/>
                    </a:lnTo>
                    <a:lnTo>
                      <a:pt x="1052" y="1211"/>
                    </a:lnTo>
                    <a:lnTo>
                      <a:pt x="1132" y="1092"/>
                    </a:lnTo>
                    <a:lnTo>
                      <a:pt x="1191" y="953"/>
                    </a:lnTo>
                    <a:lnTo>
                      <a:pt x="1231" y="814"/>
                    </a:lnTo>
                    <a:lnTo>
                      <a:pt x="1251" y="675"/>
                    </a:lnTo>
                    <a:lnTo>
                      <a:pt x="1271" y="536"/>
                    </a:lnTo>
                    <a:lnTo>
                      <a:pt x="1251" y="417"/>
                    </a:lnTo>
                    <a:lnTo>
                      <a:pt x="1211" y="298"/>
                    </a:lnTo>
                    <a:lnTo>
                      <a:pt x="1152" y="218"/>
                    </a:lnTo>
                    <a:lnTo>
                      <a:pt x="1072" y="139"/>
                    </a:lnTo>
                    <a:lnTo>
                      <a:pt x="953" y="99"/>
                    </a:lnTo>
                    <a:lnTo>
                      <a:pt x="814" y="99"/>
                    </a:lnTo>
                    <a:lnTo>
                      <a:pt x="755" y="40"/>
                    </a:lnTo>
                    <a:lnTo>
                      <a:pt x="675" y="20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53;p54">
                <a:extLst>
                  <a:ext uri="{FF2B5EF4-FFF2-40B4-BE49-F238E27FC236}">
                    <a16:creationId xmlns:a16="http://schemas.microsoft.com/office/drawing/2014/main" xmlns="" id="{55AA9C3A-093E-43FF-993D-78C1BE8C76F4}"/>
                  </a:ext>
                </a:extLst>
              </p:cNvPr>
              <p:cNvSpPr/>
              <p:nvPr/>
            </p:nvSpPr>
            <p:spPr>
              <a:xfrm>
                <a:off x="6787732" y="2438217"/>
                <a:ext cx="61944" cy="6640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490" extrusionOk="0">
                    <a:moveTo>
                      <a:pt x="735" y="457"/>
                    </a:moveTo>
                    <a:lnTo>
                      <a:pt x="854" y="497"/>
                    </a:lnTo>
                    <a:lnTo>
                      <a:pt x="913" y="556"/>
                    </a:lnTo>
                    <a:lnTo>
                      <a:pt x="933" y="636"/>
                    </a:lnTo>
                    <a:lnTo>
                      <a:pt x="933" y="735"/>
                    </a:lnTo>
                    <a:lnTo>
                      <a:pt x="913" y="834"/>
                    </a:lnTo>
                    <a:lnTo>
                      <a:pt x="874" y="934"/>
                    </a:lnTo>
                    <a:lnTo>
                      <a:pt x="755" y="1092"/>
                    </a:lnTo>
                    <a:lnTo>
                      <a:pt x="616" y="1053"/>
                    </a:lnTo>
                    <a:lnTo>
                      <a:pt x="556" y="1013"/>
                    </a:lnTo>
                    <a:lnTo>
                      <a:pt x="516" y="973"/>
                    </a:lnTo>
                    <a:lnTo>
                      <a:pt x="477" y="934"/>
                    </a:lnTo>
                    <a:lnTo>
                      <a:pt x="457" y="874"/>
                    </a:lnTo>
                    <a:lnTo>
                      <a:pt x="457" y="795"/>
                    </a:lnTo>
                    <a:lnTo>
                      <a:pt x="497" y="715"/>
                    </a:lnTo>
                    <a:lnTo>
                      <a:pt x="536" y="636"/>
                    </a:lnTo>
                    <a:lnTo>
                      <a:pt x="616" y="596"/>
                    </a:lnTo>
                    <a:lnTo>
                      <a:pt x="675" y="537"/>
                    </a:lnTo>
                    <a:lnTo>
                      <a:pt x="735" y="457"/>
                    </a:lnTo>
                    <a:close/>
                    <a:moveTo>
                      <a:pt x="715" y="1"/>
                    </a:moveTo>
                    <a:lnTo>
                      <a:pt x="596" y="60"/>
                    </a:lnTo>
                    <a:lnTo>
                      <a:pt x="536" y="100"/>
                    </a:lnTo>
                    <a:lnTo>
                      <a:pt x="477" y="140"/>
                    </a:lnTo>
                    <a:lnTo>
                      <a:pt x="358" y="199"/>
                    </a:lnTo>
                    <a:lnTo>
                      <a:pt x="258" y="259"/>
                    </a:lnTo>
                    <a:lnTo>
                      <a:pt x="159" y="358"/>
                    </a:lnTo>
                    <a:lnTo>
                      <a:pt x="100" y="437"/>
                    </a:lnTo>
                    <a:lnTo>
                      <a:pt x="40" y="537"/>
                    </a:lnTo>
                    <a:lnTo>
                      <a:pt x="20" y="656"/>
                    </a:lnTo>
                    <a:lnTo>
                      <a:pt x="0" y="755"/>
                    </a:lnTo>
                    <a:lnTo>
                      <a:pt x="20" y="874"/>
                    </a:lnTo>
                    <a:lnTo>
                      <a:pt x="40" y="973"/>
                    </a:lnTo>
                    <a:lnTo>
                      <a:pt x="80" y="1073"/>
                    </a:lnTo>
                    <a:lnTo>
                      <a:pt x="139" y="1172"/>
                    </a:lnTo>
                    <a:lnTo>
                      <a:pt x="199" y="1271"/>
                    </a:lnTo>
                    <a:lnTo>
                      <a:pt x="298" y="1331"/>
                    </a:lnTo>
                    <a:lnTo>
                      <a:pt x="397" y="1410"/>
                    </a:lnTo>
                    <a:lnTo>
                      <a:pt x="516" y="1450"/>
                    </a:lnTo>
                    <a:lnTo>
                      <a:pt x="655" y="1469"/>
                    </a:lnTo>
                    <a:lnTo>
                      <a:pt x="755" y="1489"/>
                    </a:lnTo>
                    <a:lnTo>
                      <a:pt x="834" y="1489"/>
                    </a:lnTo>
                    <a:lnTo>
                      <a:pt x="933" y="1469"/>
                    </a:lnTo>
                    <a:lnTo>
                      <a:pt x="1013" y="1430"/>
                    </a:lnTo>
                    <a:lnTo>
                      <a:pt x="1072" y="1370"/>
                    </a:lnTo>
                    <a:lnTo>
                      <a:pt x="1132" y="1311"/>
                    </a:lnTo>
                    <a:lnTo>
                      <a:pt x="1251" y="1172"/>
                    </a:lnTo>
                    <a:lnTo>
                      <a:pt x="1330" y="993"/>
                    </a:lnTo>
                    <a:lnTo>
                      <a:pt x="1370" y="795"/>
                    </a:lnTo>
                    <a:lnTo>
                      <a:pt x="1390" y="596"/>
                    </a:lnTo>
                    <a:lnTo>
                      <a:pt x="1350" y="437"/>
                    </a:lnTo>
                    <a:lnTo>
                      <a:pt x="1291" y="298"/>
                    </a:lnTo>
                    <a:lnTo>
                      <a:pt x="1211" y="179"/>
                    </a:lnTo>
                    <a:lnTo>
                      <a:pt x="1112" y="100"/>
                    </a:lnTo>
                    <a:lnTo>
                      <a:pt x="973" y="40"/>
                    </a:lnTo>
                    <a:lnTo>
                      <a:pt x="854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54;p54">
                <a:extLst>
                  <a:ext uri="{FF2B5EF4-FFF2-40B4-BE49-F238E27FC236}">
                    <a16:creationId xmlns:a16="http://schemas.microsoft.com/office/drawing/2014/main" xmlns="" id="{1E308F2B-A657-44B8-AB99-F033D2BE380D}"/>
                  </a:ext>
                </a:extLst>
              </p:cNvPr>
              <p:cNvSpPr/>
              <p:nvPr/>
            </p:nvSpPr>
            <p:spPr>
              <a:xfrm>
                <a:off x="4712860" y="1094780"/>
                <a:ext cx="3518585" cy="4075826"/>
              </a:xfrm>
              <a:custGeom>
                <a:avLst/>
                <a:gdLst/>
                <a:ahLst/>
                <a:cxnLst/>
                <a:rect l="l" t="t" r="r" b="b"/>
                <a:pathLst>
                  <a:path w="78954" h="91458" extrusionOk="0">
                    <a:moveTo>
                      <a:pt x="46820" y="1052"/>
                    </a:moveTo>
                    <a:lnTo>
                      <a:pt x="47178" y="1092"/>
                    </a:lnTo>
                    <a:lnTo>
                      <a:pt x="47515" y="1132"/>
                    </a:lnTo>
                    <a:lnTo>
                      <a:pt x="47853" y="1211"/>
                    </a:lnTo>
                    <a:lnTo>
                      <a:pt x="48190" y="1310"/>
                    </a:lnTo>
                    <a:lnTo>
                      <a:pt x="48527" y="1429"/>
                    </a:lnTo>
                    <a:lnTo>
                      <a:pt x="48865" y="1548"/>
                    </a:lnTo>
                    <a:lnTo>
                      <a:pt x="49182" y="1707"/>
                    </a:lnTo>
                    <a:lnTo>
                      <a:pt x="49500" y="1866"/>
                    </a:lnTo>
                    <a:lnTo>
                      <a:pt x="49798" y="2045"/>
                    </a:lnTo>
                    <a:lnTo>
                      <a:pt x="50115" y="2223"/>
                    </a:lnTo>
                    <a:lnTo>
                      <a:pt x="50393" y="2422"/>
                    </a:lnTo>
                    <a:lnTo>
                      <a:pt x="50691" y="2640"/>
                    </a:lnTo>
                    <a:lnTo>
                      <a:pt x="50949" y="2858"/>
                    </a:lnTo>
                    <a:lnTo>
                      <a:pt x="51227" y="3097"/>
                    </a:lnTo>
                    <a:lnTo>
                      <a:pt x="51485" y="3335"/>
                    </a:lnTo>
                    <a:lnTo>
                      <a:pt x="51743" y="3613"/>
                    </a:lnTo>
                    <a:lnTo>
                      <a:pt x="51961" y="3910"/>
                    </a:lnTo>
                    <a:lnTo>
                      <a:pt x="52179" y="4228"/>
                    </a:lnTo>
                    <a:lnTo>
                      <a:pt x="52358" y="4565"/>
                    </a:lnTo>
                    <a:lnTo>
                      <a:pt x="52517" y="4903"/>
                    </a:lnTo>
                    <a:lnTo>
                      <a:pt x="52656" y="5260"/>
                    </a:lnTo>
                    <a:lnTo>
                      <a:pt x="52775" y="5617"/>
                    </a:lnTo>
                    <a:lnTo>
                      <a:pt x="52874" y="5974"/>
                    </a:lnTo>
                    <a:lnTo>
                      <a:pt x="52933" y="6352"/>
                    </a:lnTo>
                    <a:lnTo>
                      <a:pt x="52993" y="6729"/>
                    </a:lnTo>
                    <a:lnTo>
                      <a:pt x="53013" y="7126"/>
                    </a:lnTo>
                    <a:lnTo>
                      <a:pt x="53033" y="7503"/>
                    </a:lnTo>
                    <a:lnTo>
                      <a:pt x="53013" y="7880"/>
                    </a:lnTo>
                    <a:lnTo>
                      <a:pt x="52993" y="8257"/>
                    </a:lnTo>
                    <a:lnTo>
                      <a:pt x="52953" y="8634"/>
                    </a:lnTo>
                    <a:lnTo>
                      <a:pt x="52894" y="9011"/>
                    </a:lnTo>
                    <a:lnTo>
                      <a:pt x="52715" y="9686"/>
                    </a:lnTo>
                    <a:lnTo>
                      <a:pt x="52497" y="10341"/>
                    </a:lnTo>
                    <a:lnTo>
                      <a:pt x="52259" y="10996"/>
                    </a:lnTo>
                    <a:lnTo>
                      <a:pt x="51981" y="11631"/>
                    </a:lnTo>
                    <a:lnTo>
                      <a:pt x="51663" y="12266"/>
                    </a:lnTo>
                    <a:lnTo>
                      <a:pt x="51346" y="12881"/>
                    </a:lnTo>
                    <a:lnTo>
                      <a:pt x="50988" y="13477"/>
                    </a:lnTo>
                    <a:lnTo>
                      <a:pt x="50611" y="14072"/>
                    </a:lnTo>
                    <a:lnTo>
                      <a:pt x="50532" y="14152"/>
                    </a:lnTo>
                    <a:lnTo>
                      <a:pt x="50333" y="13973"/>
                    </a:lnTo>
                    <a:lnTo>
                      <a:pt x="50135" y="13834"/>
                    </a:lnTo>
                    <a:lnTo>
                      <a:pt x="49897" y="13735"/>
                    </a:lnTo>
                    <a:lnTo>
                      <a:pt x="49659" y="13655"/>
                    </a:lnTo>
                    <a:lnTo>
                      <a:pt x="49718" y="13338"/>
                    </a:lnTo>
                    <a:lnTo>
                      <a:pt x="49758" y="13060"/>
                    </a:lnTo>
                    <a:lnTo>
                      <a:pt x="49857" y="12544"/>
                    </a:lnTo>
                    <a:lnTo>
                      <a:pt x="49917" y="12008"/>
                    </a:lnTo>
                    <a:lnTo>
                      <a:pt x="49976" y="11472"/>
                    </a:lnTo>
                    <a:lnTo>
                      <a:pt x="49996" y="10936"/>
                    </a:lnTo>
                    <a:lnTo>
                      <a:pt x="50016" y="10400"/>
                    </a:lnTo>
                    <a:lnTo>
                      <a:pt x="49996" y="9865"/>
                    </a:lnTo>
                    <a:lnTo>
                      <a:pt x="49976" y="9329"/>
                    </a:lnTo>
                    <a:lnTo>
                      <a:pt x="49917" y="8813"/>
                    </a:lnTo>
                    <a:lnTo>
                      <a:pt x="49857" y="8277"/>
                    </a:lnTo>
                    <a:lnTo>
                      <a:pt x="49758" y="7761"/>
                    </a:lnTo>
                    <a:lnTo>
                      <a:pt x="49659" y="7225"/>
                    </a:lnTo>
                    <a:lnTo>
                      <a:pt x="49520" y="6709"/>
                    </a:lnTo>
                    <a:lnTo>
                      <a:pt x="49381" y="6193"/>
                    </a:lnTo>
                    <a:lnTo>
                      <a:pt x="49202" y="5697"/>
                    </a:lnTo>
                    <a:lnTo>
                      <a:pt x="49024" y="5200"/>
                    </a:lnTo>
                    <a:lnTo>
                      <a:pt x="48805" y="4704"/>
                    </a:lnTo>
                    <a:lnTo>
                      <a:pt x="48369" y="3752"/>
                    </a:lnTo>
                    <a:lnTo>
                      <a:pt x="48130" y="3275"/>
                    </a:lnTo>
                    <a:lnTo>
                      <a:pt x="47892" y="2799"/>
                    </a:lnTo>
                    <a:lnTo>
                      <a:pt x="47614" y="2362"/>
                    </a:lnTo>
                    <a:lnTo>
                      <a:pt x="47317" y="1926"/>
                    </a:lnTo>
                    <a:lnTo>
                      <a:pt x="47158" y="1707"/>
                    </a:lnTo>
                    <a:lnTo>
                      <a:pt x="46979" y="1509"/>
                    </a:lnTo>
                    <a:lnTo>
                      <a:pt x="46801" y="1330"/>
                    </a:lnTo>
                    <a:lnTo>
                      <a:pt x="46622" y="1152"/>
                    </a:lnTo>
                    <a:lnTo>
                      <a:pt x="46483" y="1052"/>
                    </a:lnTo>
                    <a:close/>
                    <a:moveTo>
                      <a:pt x="40072" y="874"/>
                    </a:moveTo>
                    <a:lnTo>
                      <a:pt x="40946" y="913"/>
                    </a:lnTo>
                    <a:lnTo>
                      <a:pt x="41839" y="993"/>
                    </a:lnTo>
                    <a:lnTo>
                      <a:pt x="42712" y="1092"/>
                    </a:lnTo>
                    <a:lnTo>
                      <a:pt x="44478" y="1310"/>
                    </a:lnTo>
                    <a:lnTo>
                      <a:pt x="46165" y="1509"/>
                    </a:lnTo>
                    <a:lnTo>
                      <a:pt x="46185" y="1529"/>
                    </a:lnTo>
                    <a:lnTo>
                      <a:pt x="46622" y="2223"/>
                    </a:lnTo>
                    <a:lnTo>
                      <a:pt x="47019" y="2938"/>
                    </a:lnTo>
                    <a:lnTo>
                      <a:pt x="47416" y="3652"/>
                    </a:lnTo>
                    <a:lnTo>
                      <a:pt x="47773" y="4367"/>
                    </a:lnTo>
                    <a:lnTo>
                      <a:pt x="48091" y="5081"/>
                    </a:lnTo>
                    <a:lnTo>
                      <a:pt x="48388" y="5836"/>
                    </a:lnTo>
                    <a:lnTo>
                      <a:pt x="48627" y="6570"/>
                    </a:lnTo>
                    <a:lnTo>
                      <a:pt x="48845" y="7324"/>
                    </a:lnTo>
                    <a:lnTo>
                      <a:pt x="49024" y="8078"/>
                    </a:lnTo>
                    <a:lnTo>
                      <a:pt x="49083" y="8475"/>
                    </a:lnTo>
                    <a:lnTo>
                      <a:pt x="49143" y="8852"/>
                    </a:lnTo>
                    <a:lnTo>
                      <a:pt x="49182" y="9249"/>
                    </a:lnTo>
                    <a:lnTo>
                      <a:pt x="49222" y="9626"/>
                    </a:lnTo>
                    <a:lnTo>
                      <a:pt x="49242" y="10023"/>
                    </a:lnTo>
                    <a:lnTo>
                      <a:pt x="49242" y="10420"/>
                    </a:lnTo>
                    <a:lnTo>
                      <a:pt x="49242" y="10817"/>
                    </a:lnTo>
                    <a:lnTo>
                      <a:pt x="49222" y="11214"/>
                    </a:lnTo>
                    <a:lnTo>
                      <a:pt x="49182" y="11611"/>
                    </a:lnTo>
                    <a:lnTo>
                      <a:pt x="49123" y="12008"/>
                    </a:lnTo>
                    <a:lnTo>
                      <a:pt x="49063" y="12425"/>
                    </a:lnTo>
                    <a:lnTo>
                      <a:pt x="48984" y="12822"/>
                    </a:lnTo>
                    <a:lnTo>
                      <a:pt x="48885" y="13239"/>
                    </a:lnTo>
                    <a:lnTo>
                      <a:pt x="48765" y="13636"/>
                    </a:lnTo>
                    <a:lnTo>
                      <a:pt x="48765" y="13695"/>
                    </a:lnTo>
                    <a:lnTo>
                      <a:pt x="48567" y="13755"/>
                    </a:lnTo>
                    <a:lnTo>
                      <a:pt x="48388" y="13814"/>
                    </a:lnTo>
                    <a:lnTo>
                      <a:pt x="48210" y="13913"/>
                    </a:lnTo>
                    <a:lnTo>
                      <a:pt x="48031" y="14033"/>
                    </a:lnTo>
                    <a:lnTo>
                      <a:pt x="47853" y="14152"/>
                    </a:lnTo>
                    <a:lnTo>
                      <a:pt x="47694" y="14291"/>
                    </a:lnTo>
                    <a:lnTo>
                      <a:pt x="47535" y="14469"/>
                    </a:lnTo>
                    <a:lnTo>
                      <a:pt x="47376" y="14648"/>
                    </a:lnTo>
                    <a:lnTo>
                      <a:pt x="47336" y="14688"/>
                    </a:lnTo>
                    <a:lnTo>
                      <a:pt x="47277" y="14350"/>
                    </a:lnTo>
                    <a:lnTo>
                      <a:pt x="47217" y="13993"/>
                    </a:lnTo>
                    <a:lnTo>
                      <a:pt x="47198" y="13874"/>
                    </a:lnTo>
                    <a:lnTo>
                      <a:pt x="47198" y="13755"/>
                    </a:lnTo>
                    <a:lnTo>
                      <a:pt x="47217" y="13636"/>
                    </a:lnTo>
                    <a:lnTo>
                      <a:pt x="47257" y="13536"/>
                    </a:lnTo>
                    <a:lnTo>
                      <a:pt x="47336" y="13318"/>
                    </a:lnTo>
                    <a:lnTo>
                      <a:pt x="47396" y="13080"/>
                    </a:lnTo>
                    <a:lnTo>
                      <a:pt x="47396" y="12981"/>
                    </a:lnTo>
                    <a:lnTo>
                      <a:pt x="47376" y="12881"/>
                    </a:lnTo>
                    <a:lnTo>
                      <a:pt x="47336" y="12802"/>
                    </a:lnTo>
                    <a:lnTo>
                      <a:pt x="47277" y="12723"/>
                    </a:lnTo>
                    <a:lnTo>
                      <a:pt x="47217" y="12663"/>
                    </a:lnTo>
                    <a:lnTo>
                      <a:pt x="47138" y="12584"/>
                    </a:lnTo>
                    <a:lnTo>
                      <a:pt x="46979" y="12484"/>
                    </a:lnTo>
                    <a:lnTo>
                      <a:pt x="46483" y="12226"/>
                    </a:lnTo>
                    <a:lnTo>
                      <a:pt x="46007" y="11968"/>
                    </a:lnTo>
                    <a:lnTo>
                      <a:pt x="45590" y="11671"/>
                    </a:lnTo>
                    <a:lnTo>
                      <a:pt x="45193" y="11353"/>
                    </a:lnTo>
                    <a:lnTo>
                      <a:pt x="44836" y="11016"/>
                    </a:lnTo>
                    <a:lnTo>
                      <a:pt x="44518" y="10659"/>
                    </a:lnTo>
                    <a:lnTo>
                      <a:pt x="44220" y="10281"/>
                    </a:lnTo>
                    <a:lnTo>
                      <a:pt x="43943" y="9884"/>
                    </a:lnTo>
                    <a:lnTo>
                      <a:pt x="43685" y="9468"/>
                    </a:lnTo>
                    <a:lnTo>
                      <a:pt x="43466" y="9031"/>
                    </a:lnTo>
                    <a:lnTo>
                      <a:pt x="43268" y="8594"/>
                    </a:lnTo>
                    <a:lnTo>
                      <a:pt x="43069" y="8118"/>
                    </a:lnTo>
                    <a:lnTo>
                      <a:pt x="42891" y="7642"/>
                    </a:lnTo>
                    <a:lnTo>
                      <a:pt x="42732" y="7145"/>
                    </a:lnTo>
                    <a:lnTo>
                      <a:pt x="42414" y="6113"/>
                    </a:lnTo>
                    <a:lnTo>
                      <a:pt x="42315" y="5935"/>
                    </a:lnTo>
                    <a:lnTo>
                      <a:pt x="42275" y="5875"/>
                    </a:lnTo>
                    <a:lnTo>
                      <a:pt x="42236" y="5836"/>
                    </a:lnTo>
                    <a:lnTo>
                      <a:pt x="42176" y="5796"/>
                    </a:lnTo>
                    <a:lnTo>
                      <a:pt x="42136" y="5796"/>
                    </a:lnTo>
                    <a:lnTo>
                      <a:pt x="42077" y="5816"/>
                    </a:lnTo>
                    <a:lnTo>
                      <a:pt x="42037" y="5836"/>
                    </a:lnTo>
                    <a:lnTo>
                      <a:pt x="41938" y="5935"/>
                    </a:lnTo>
                    <a:lnTo>
                      <a:pt x="41839" y="6094"/>
                    </a:lnTo>
                    <a:lnTo>
                      <a:pt x="41759" y="6272"/>
                    </a:lnTo>
                    <a:lnTo>
                      <a:pt x="41660" y="6491"/>
                    </a:lnTo>
                    <a:lnTo>
                      <a:pt x="41481" y="6947"/>
                    </a:lnTo>
                    <a:lnTo>
                      <a:pt x="41343" y="7423"/>
                    </a:lnTo>
                    <a:lnTo>
                      <a:pt x="41184" y="7820"/>
                    </a:lnTo>
                    <a:lnTo>
                      <a:pt x="41124" y="7939"/>
                    </a:lnTo>
                    <a:lnTo>
                      <a:pt x="41065" y="8039"/>
                    </a:lnTo>
                    <a:lnTo>
                      <a:pt x="40608" y="7165"/>
                    </a:lnTo>
                    <a:lnTo>
                      <a:pt x="40410" y="6729"/>
                    </a:lnTo>
                    <a:lnTo>
                      <a:pt x="40191" y="6292"/>
                    </a:lnTo>
                    <a:lnTo>
                      <a:pt x="40013" y="5836"/>
                    </a:lnTo>
                    <a:lnTo>
                      <a:pt x="39834" y="5379"/>
                    </a:lnTo>
                    <a:lnTo>
                      <a:pt x="39675" y="4923"/>
                    </a:lnTo>
                    <a:lnTo>
                      <a:pt x="39536" y="4446"/>
                    </a:lnTo>
                    <a:lnTo>
                      <a:pt x="39457" y="4168"/>
                    </a:lnTo>
                    <a:lnTo>
                      <a:pt x="39398" y="3891"/>
                    </a:lnTo>
                    <a:lnTo>
                      <a:pt x="39318" y="3335"/>
                    </a:lnTo>
                    <a:lnTo>
                      <a:pt x="39259" y="3057"/>
                    </a:lnTo>
                    <a:lnTo>
                      <a:pt x="39179" y="2779"/>
                    </a:lnTo>
                    <a:lnTo>
                      <a:pt x="39100" y="2521"/>
                    </a:lnTo>
                    <a:lnTo>
                      <a:pt x="38961" y="2283"/>
                    </a:lnTo>
                    <a:lnTo>
                      <a:pt x="38881" y="2263"/>
                    </a:lnTo>
                    <a:lnTo>
                      <a:pt x="38802" y="2263"/>
                    </a:lnTo>
                    <a:lnTo>
                      <a:pt x="38743" y="2303"/>
                    </a:lnTo>
                    <a:lnTo>
                      <a:pt x="38703" y="2342"/>
                    </a:lnTo>
                    <a:lnTo>
                      <a:pt x="38663" y="2422"/>
                    </a:lnTo>
                    <a:lnTo>
                      <a:pt x="38623" y="2501"/>
                    </a:lnTo>
                    <a:lnTo>
                      <a:pt x="38584" y="2719"/>
                    </a:lnTo>
                    <a:lnTo>
                      <a:pt x="38405" y="2799"/>
                    </a:lnTo>
                    <a:lnTo>
                      <a:pt x="38246" y="2918"/>
                    </a:lnTo>
                    <a:lnTo>
                      <a:pt x="37929" y="3156"/>
                    </a:lnTo>
                    <a:lnTo>
                      <a:pt x="37710" y="3374"/>
                    </a:lnTo>
                    <a:lnTo>
                      <a:pt x="37492" y="3593"/>
                    </a:lnTo>
                    <a:lnTo>
                      <a:pt x="37274" y="3831"/>
                    </a:lnTo>
                    <a:lnTo>
                      <a:pt x="37075" y="4069"/>
                    </a:lnTo>
                    <a:lnTo>
                      <a:pt x="36897" y="4327"/>
                    </a:lnTo>
                    <a:lnTo>
                      <a:pt x="36718" y="4585"/>
                    </a:lnTo>
                    <a:lnTo>
                      <a:pt x="36401" y="5121"/>
                    </a:lnTo>
                    <a:lnTo>
                      <a:pt x="36103" y="5677"/>
                    </a:lnTo>
                    <a:lnTo>
                      <a:pt x="35845" y="6233"/>
                    </a:lnTo>
                    <a:lnTo>
                      <a:pt x="35626" y="6828"/>
                    </a:lnTo>
                    <a:lnTo>
                      <a:pt x="35408" y="7423"/>
                    </a:lnTo>
                    <a:lnTo>
                      <a:pt x="35269" y="7364"/>
                    </a:lnTo>
                    <a:lnTo>
                      <a:pt x="35130" y="7284"/>
                    </a:lnTo>
                    <a:lnTo>
                      <a:pt x="35031" y="7165"/>
                    </a:lnTo>
                    <a:lnTo>
                      <a:pt x="34912" y="7026"/>
                    </a:lnTo>
                    <a:lnTo>
                      <a:pt x="34793" y="6788"/>
                    </a:lnTo>
                    <a:lnTo>
                      <a:pt x="34694" y="6530"/>
                    </a:lnTo>
                    <a:lnTo>
                      <a:pt x="34614" y="6252"/>
                    </a:lnTo>
                    <a:lnTo>
                      <a:pt x="34575" y="5994"/>
                    </a:lnTo>
                    <a:lnTo>
                      <a:pt x="34575" y="5716"/>
                    </a:lnTo>
                    <a:lnTo>
                      <a:pt x="34594" y="5439"/>
                    </a:lnTo>
                    <a:lnTo>
                      <a:pt x="34634" y="5161"/>
                    </a:lnTo>
                    <a:lnTo>
                      <a:pt x="34694" y="4903"/>
                    </a:lnTo>
                    <a:lnTo>
                      <a:pt x="34793" y="4625"/>
                    </a:lnTo>
                    <a:lnTo>
                      <a:pt x="34892" y="4367"/>
                    </a:lnTo>
                    <a:lnTo>
                      <a:pt x="35011" y="4109"/>
                    </a:lnTo>
                    <a:lnTo>
                      <a:pt x="35150" y="3871"/>
                    </a:lnTo>
                    <a:lnTo>
                      <a:pt x="35289" y="3613"/>
                    </a:lnTo>
                    <a:lnTo>
                      <a:pt x="35468" y="3394"/>
                    </a:lnTo>
                    <a:lnTo>
                      <a:pt x="35626" y="3176"/>
                    </a:lnTo>
                    <a:lnTo>
                      <a:pt x="35805" y="2978"/>
                    </a:lnTo>
                    <a:lnTo>
                      <a:pt x="35825" y="2858"/>
                    </a:lnTo>
                    <a:lnTo>
                      <a:pt x="35825" y="2759"/>
                    </a:lnTo>
                    <a:lnTo>
                      <a:pt x="35825" y="2680"/>
                    </a:lnTo>
                    <a:lnTo>
                      <a:pt x="35785" y="2620"/>
                    </a:lnTo>
                    <a:lnTo>
                      <a:pt x="35746" y="2561"/>
                    </a:lnTo>
                    <a:lnTo>
                      <a:pt x="35706" y="2501"/>
                    </a:lnTo>
                    <a:lnTo>
                      <a:pt x="35626" y="2481"/>
                    </a:lnTo>
                    <a:lnTo>
                      <a:pt x="35547" y="2442"/>
                    </a:lnTo>
                    <a:lnTo>
                      <a:pt x="35388" y="2422"/>
                    </a:lnTo>
                    <a:lnTo>
                      <a:pt x="35210" y="2442"/>
                    </a:lnTo>
                    <a:lnTo>
                      <a:pt x="35031" y="2481"/>
                    </a:lnTo>
                    <a:lnTo>
                      <a:pt x="34872" y="2541"/>
                    </a:lnTo>
                    <a:lnTo>
                      <a:pt x="34336" y="2700"/>
                    </a:lnTo>
                    <a:lnTo>
                      <a:pt x="34059" y="2779"/>
                    </a:lnTo>
                    <a:lnTo>
                      <a:pt x="33781" y="2839"/>
                    </a:lnTo>
                    <a:lnTo>
                      <a:pt x="33503" y="2878"/>
                    </a:lnTo>
                    <a:lnTo>
                      <a:pt x="33225" y="2898"/>
                    </a:lnTo>
                    <a:lnTo>
                      <a:pt x="32947" y="2878"/>
                    </a:lnTo>
                    <a:lnTo>
                      <a:pt x="32669" y="2858"/>
                    </a:lnTo>
                    <a:lnTo>
                      <a:pt x="33026" y="2581"/>
                    </a:lnTo>
                    <a:lnTo>
                      <a:pt x="33404" y="2342"/>
                    </a:lnTo>
                    <a:lnTo>
                      <a:pt x="33781" y="2104"/>
                    </a:lnTo>
                    <a:lnTo>
                      <a:pt x="34158" y="1906"/>
                    </a:lnTo>
                    <a:lnTo>
                      <a:pt x="34555" y="1727"/>
                    </a:lnTo>
                    <a:lnTo>
                      <a:pt x="34952" y="1568"/>
                    </a:lnTo>
                    <a:lnTo>
                      <a:pt x="35368" y="1429"/>
                    </a:lnTo>
                    <a:lnTo>
                      <a:pt x="35765" y="1310"/>
                    </a:lnTo>
                    <a:lnTo>
                      <a:pt x="36182" y="1191"/>
                    </a:lnTo>
                    <a:lnTo>
                      <a:pt x="36599" y="1112"/>
                    </a:lnTo>
                    <a:lnTo>
                      <a:pt x="37036" y="1032"/>
                    </a:lnTo>
                    <a:lnTo>
                      <a:pt x="37452" y="973"/>
                    </a:lnTo>
                    <a:lnTo>
                      <a:pt x="37889" y="933"/>
                    </a:lnTo>
                    <a:lnTo>
                      <a:pt x="38306" y="894"/>
                    </a:lnTo>
                    <a:lnTo>
                      <a:pt x="39179" y="874"/>
                    </a:lnTo>
                    <a:close/>
                    <a:moveTo>
                      <a:pt x="3732" y="13100"/>
                    </a:moveTo>
                    <a:lnTo>
                      <a:pt x="3831" y="13318"/>
                    </a:lnTo>
                    <a:lnTo>
                      <a:pt x="3970" y="13517"/>
                    </a:lnTo>
                    <a:lnTo>
                      <a:pt x="4129" y="13695"/>
                    </a:lnTo>
                    <a:lnTo>
                      <a:pt x="4307" y="13854"/>
                    </a:lnTo>
                    <a:lnTo>
                      <a:pt x="4506" y="13993"/>
                    </a:lnTo>
                    <a:lnTo>
                      <a:pt x="4724" y="14132"/>
                    </a:lnTo>
                    <a:lnTo>
                      <a:pt x="5141" y="14370"/>
                    </a:lnTo>
                    <a:lnTo>
                      <a:pt x="5319" y="14430"/>
                    </a:lnTo>
                    <a:lnTo>
                      <a:pt x="5181" y="14608"/>
                    </a:lnTo>
                    <a:lnTo>
                      <a:pt x="5061" y="14787"/>
                    </a:lnTo>
                    <a:lnTo>
                      <a:pt x="4962" y="15005"/>
                    </a:lnTo>
                    <a:lnTo>
                      <a:pt x="4744" y="14846"/>
                    </a:lnTo>
                    <a:lnTo>
                      <a:pt x="4506" y="14688"/>
                    </a:lnTo>
                    <a:lnTo>
                      <a:pt x="4268" y="14549"/>
                    </a:lnTo>
                    <a:lnTo>
                      <a:pt x="4049" y="14390"/>
                    </a:lnTo>
                    <a:lnTo>
                      <a:pt x="3950" y="14310"/>
                    </a:lnTo>
                    <a:lnTo>
                      <a:pt x="3871" y="14211"/>
                    </a:lnTo>
                    <a:lnTo>
                      <a:pt x="3791" y="14112"/>
                    </a:lnTo>
                    <a:lnTo>
                      <a:pt x="3732" y="13993"/>
                    </a:lnTo>
                    <a:lnTo>
                      <a:pt x="3692" y="13874"/>
                    </a:lnTo>
                    <a:lnTo>
                      <a:pt x="3672" y="13755"/>
                    </a:lnTo>
                    <a:lnTo>
                      <a:pt x="3672" y="13596"/>
                    </a:lnTo>
                    <a:lnTo>
                      <a:pt x="3692" y="13437"/>
                    </a:lnTo>
                    <a:lnTo>
                      <a:pt x="3692" y="13259"/>
                    </a:lnTo>
                    <a:lnTo>
                      <a:pt x="3732" y="13100"/>
                    </a:lnTo>
                    <a:close/>
                    <a:moveTo>
                      <a:pt x="46443" y="19014"/>
                    </a:moveTo>
                    <a:lnTo>
                      <a:pt x="46543" y="19034"/>
                    </a:lnTo>
                    <a:lnTo>
                      <a:pt x="46642" y="19074"/>
                    </a:lnTo>
                    <a:lnTo>
                      <a:pt x="46741" y="19114"/>
                    </a:lnTo>
                    <a:lnTo>
                      <a:pt x="46820" y="19193"/>
                    </a:lnTo>
                    <a:lnTo>
                      <a:pt x="46860" y="19292"/>
                    </a:lnTo>
                    <a:lnTo>
                      <a:pt x="46940" y="19391"/>
                    </a:lnTo>
                    <a:lnTo>
                      <a:pt x="46920" y="19471"/>
                    </a:lnTo>
                    <a:lnTo>
                      <a:pt x="46880" y="19530"/>
                    </a:lnTo>
                    <a:lnTo>
                      <a:pt x="46820" y="19590"/>
                    </a:lnTo>
                    <a:lnTo>
                      <a:pt x="46761" y="19649"/>
                    </a:lnTo>
                    <a:lnTo>
                      <a:pt x="46602" y="19709"/>
                    </a:lnTo>
                    <a:lnTo>
                      <a:pt x="46463" y="19749"/>
                    </a:lnTo>
                    <a:lnTo>
                      <a:pt x="46285" y="19729"/>
                    </a:lnTo>
                    <a:lnTo>
                      <a:pt x="46205" y="19709"/>
                    </a:lnTo>
                    <a:lnTo>
                      <a:pt x="46126" y="19689"/>
                    </a:lnTo>
                    <a:lnTo>
                      <a:pt x="46086" y="19630"/>
                    </a:lnTo>
                    <a:lnTo>
                      <a:pt x="46066" y="19590"/>
                    </a:lnTo>
                    <a:lnTo>
                      <a:pt x="46046" y="19471"/>
                    </a:lnTo>
                    <a:lnTo>
                      <a:pt x="46066" y="19352"/>
                    </a:lnTo>
                    <a:lnTo>
                      <a:pt x="46106" y="19233"/>
                    </a:lnTo>
                    <a:lnTo>
                      <a:pt x="46165" y="19133"/>
                    </a:lnTo>
                    <a:lnTo>
                      <a:pt x="46245" y="19074"/>
                    </a:lnTo>
                    <a:lnTo>
                      <a:pt x="46344" y="19034"/>
                    </a:lnTo>
                    <a:lnTo>
                      <a:pt x="46443" y="19014"/>
                    </a:lnTo>
                    <a:close/>
                    <a:moveTo>
                      <a:pt x="1032" y="6213"/>
                    </a:moveTo>
                    <a:lnTo>
                      <a:pt x="1171" y="6233"/>
                    </a:lnTo>
                    <a:lnTo>
                      <a:pt x="1330" y="6292"/>
                    </a:lnTo>
                    <a:lnTo>
                      <a:pt x="1469" y="6332"/>
                    </a:lnTo>
                    <a:lnTo>
                      <a:pt x="1727" y="6471"/>
                    </a:lnTo>
                    <a:lnTo>
                      <a:pt x="2005" y="6629"/>
                    </a:lnTo>
                    <a:lnTo>
                      <a:pt x="2521" y="6967"/>
                    </a:lnTo>
                    <a:lnTo>
                      <a:pt x="2779" y="7126"/>
                    </a:lnTo>
                    <a:lnTo>
                      <a:pt x="3057" y="7265"/>
                    </a:lnTo>
                    <a:lnTo>
                      <a:pt x="3355" y="7443"/>
                    </a:lnTo>
                    <a:lnTo>
                      <a:pt x="3672" y="7602"/>
                    </a:lnTo>
                    <a:lnTo>
                      <a:pt x="3990" y="7741"/>
                    </a:lnTo>
                    <a:lnTo>
                      <a:pt x="4327" y="7880"/>
                    </a:lnTo>
                    <a:lnTo>
                      <a:pt x="4982" y="8118"/>
                    </a:lnTo>
                    <a:lnTo>
                      <a:pt x="5657" y="8316"/>
                    </a:lnTo>
                    <a:lnTo>
                      <a:pt x="6332" y="8515"/>
                    </a:lnTo>
                    <a:lnTo>
                      <a:pt x="7006" y="8733"/>
                    </a:lnTo>
                    <a:lnTo>
                      <a:pt x="7681" y="8971"/>
                    </a:lnTo>
                    <a:lnTo>
                      <a:pt x="7999" y="9091"/>
                    </a:lnTo>
                    <a:lnTo>
                      <a:pt x="8316" y="9249"/>
                    </a:lnTo>
                    <a:lnTo>
                      <a:pt x="9110" y="9686"/>
                    </a:lnTo>
                    <a:lnTo>
                      <a:pt x="9904" y="10142"/>
                    </a:lnTo>
                    <a:lnTo>
                      <a:pt x="10698" y="10619"/>
                    </a:lnTo>
                    <a:lnTo>
                      <a:pt x="11512" y="11036"/>
                    </a:lnTo>
                    <a:lnTo>
                      <a:pt x="11611" y="11075"/>
                    </a:lnTo>
                    <a:lnTo>
                      <a:pt x="11968" y="11333"/>
                    </a:lnTo>
                    <a:lnTo>
                      <a:pt x="12345" y="11552"/>
                    </a:lnTo>
                    <a:lnTo>
                      <a:pt x="12723" y="11750"/>
                    </a:lnTo>
                    <a:lnTo>
                      <a:pt x="13120" y="11949"/>
                    </a:lnTo>
                    <a:lnTo>
                      <a:pt x="13933" y="12306"/>
                    </a:lnTo>
                    <a:lnTo>
                      <a:pt x="14330" y="12484"/>
                    </a:lnTo>
                    <a:lnTo>
                      <a:pt x="14707" y="12683"/>
                    </a:lnTo>
                    <a:lnTo>
                      <a:pt x="16593" y="13556"/>
                    </a:lnTo>
                    <a:lnTo>
                      <a:pt x="18478" y="14449"/>
                    </a:lnTo>
                    <a:lnTo>
                      <a:pt x="20364" y="15323"/>
                    </a:lnTo>
                    <a:lnTo>
                      <a:pt x="21316" y="15739"/>
                    </a:lnTo>
                    <a:lnTo>
                      <a:pt x="22269" y="16136"/>
                    </a:lnTo>
                    <a:lnTo>
                      <a:pt x="22349" y="18538"/>
                    </a:lnTo>
                    <a:lnTo>
                      <a:pt x="22388" y="19749"/>
                    </a:lnTo>
                    <a:lnTo>
                      <a:pt x="22388" y="20940"/>
                    </a:lnTo>
                    <a:lnTo>
                      <a:pt x="22309" y="20900"/>
                    </a:lnTo>
                    <a:lnTo>
                      <a:pt x="22229" y="20860"/>
                    </a:lnTo>
                    <a:lnTo>
                      <a:pt x="21039" y="20344"/>
                    </a:lnTo>
                    <a:lnTo>
                      <a:pt x="19848" y="19828"/>
                    </a:lnTo>
                    <a:lnTo>
                      <a:pt x="18657" y="19332"/>
                    </a:lnTo>
                    <a:lnTo>
                      <a:pt x="17486" y="18836"/>
                    </a:lnTo>
                    <a:lnTo>
                      <a:pt x="16732" y="18498"/>
                    </a:lnTo>
                    <a:lnTo>
                      <a:pt x="16017" y="18141"/>
                    </a:lnTo>
                    <a:lnTo>
                      <a:pt x="14568" y="17427"/>
                    </a:lnTo>
                    <a:lnTo>
                      <a:pt x="13139" y="16712"/>
                    </a:lnTo>
                    <a:lnTo>
                      <a:pt x="11690" y="15997"/>
                    </a:lnTo>
                    <a:lnTo>
                      <a:pt x="11571" y="15938"/>
                    </a:lnTo>
                    <a:lnTo>
                      <a:pt x="11512" y="15799"/>
                    </a:lnTo>
                    <a:lnTo>
                      <a:pt x="11432" y="15720"/>
                    </a:lnTo>
                    <a:lnTo>
                      <a:pt x="11333" y="15640"/>
                    </a:lnTo>
                    <a:lnTo>
                      <a:pt x="11214" y="15620"/>
                    </a:lnTo>
                    <a:lnTo>
                      <a:pt x="11115" y="15601"/>
                    </a:lnTo>
                    <a:lnTo>
                      <a:pt x="10996" y="15620"/>
                    </a:lnTo>
                    <a:lnTo>
                      <a:pt x="10877" y="15660"/>
                    </a:lnTo>
                    <a:lnTo>
                      <a:pt x="10778" y="15720"/>
                    </a:lnTo>
                    <a:lnTo>
                      <a:pt x="10678" y="15779"/>
                    </a:lnTo>
                    <a:lnTo>
                      <a:pt x="10341" y="15878"/>
                    </a:lnTo>
                    <a:lnTo>
                      <a:pt x="10003" y="15958"/>
                    </a:lnTo>
                    <a:lnTo>
                      <a:pt x="9666" y="15997"/>
                    </a:lnTo>
                    <a:lnTo>
                      <a:pt x="9487" y="16017"/>
                    </a:lnTo>
                    <a:lnTo>
                      <a:pt x="9329" y="16017"/>
                    </a:lnTo>
                    <a:lnTo>
                      <a:pt x="9170" y="15997"/>
                    </a:lnTo>
                    <a:lnTo>
                      <a:pt x="9011" y="15958"/>
                    </a:lnTo>
                    <a:lnTo>
                      <a:pt x="8872" y="15918"/>
                    </a:lnTo>
                    <a:lnTo>
                      <a:pt x="8713" y="15839"/>
                    </a:lnTo>
                    <a:lnTo>
                      <a:pt x="8574" y="15759"/>
                    </a:lnTo>
                    <a:lnTo>
                      <a:pt x="8436" y="15660"/>
                    </a:lnTo>
                    <a:lnTo>
                      <a:pt x="8297" y="15541"/>
                    </a:lnTo>
                    <a:lnTo>
                      <a:pt x="8177" y="15402"/>
                    </a:lnTo>
                    <a:lnTo>
                      <a:pt x="8039" y="15362"/>
                    </a:lnTo>
                    <a:lnTo>
                      <a:pt x="7919" y="15343"/>
                    </a:lnTo>
                    <a:lnTo>
                      <a:pt x="7661" y="15343"/>
                    </a:lnTo>
                    <a:lnTo>
                      <a:pt x="7403" y="15402"/>
                    </a:lnTo>
                    <a:lnTo>
                      <a:pt x="7126" y="15481"/>
                    </a:lnTo>
                    <a:lnTo>
                      <a:pt x="6610" y="15660"/>
                    </a:lnTo>
                    <a:lnTo>
                      <a:pt x="6352" y="15739"/>
                    </a:lnTo>
                    <a:lnTo>
                      <a:pt x="6094" y="15799"/>
                    </a:lnTo>
                    <a:lnTo>
                      <a:pt x="5935" y="15819"/>
                    </a:lnTo>
                    <a:lnTo>
                      <a:pt x="5756" y="15819"/>
                    </a:lnTo>
                    <a:lnTo>
                      <a:pt x="5697" y="15799"/>
                    </a:lnTo>
                    <a:lnTo>
                      <a:pt x="5617" y="15759"/>
                    </a:lnTo>
                    <a:lnTo>
                      <a:pt x="5538" y="15720"/>
                    </a:lnTo>
                    <a:lnTo>
                      <a:pt x="5478" y="15660"/>
                    </a:lnTo>
                    <a:lnTo>
                      <a:pt x="5439" y="15561"/>
                    </a:lnTo>
                    <a:lnTo>
                      <a:pt x="5439" y="15481"/>
                    </a:lnTo>
                    <a:lnTo>
                      <a:pt x="5439" y="15362"/>
                    </a:lnTo>
                    <a:lnTo>
                      <a:pt x="5458" y="15263"/>
                    </a:lnTo>
                    <a:lnTo>
                      <a:pt x="5478" y="15184"/>
                    </a:lnTo>
                    <a:lnTo>
                      <a:pt x="5538" y="15084"/>
                    </a:lnTo>
                    <a:lnTo>
                      <a:pt x="5657" y="14926"/>
                    </a:lnTo>
                    <a:lnTo>
                      <a:pt x="5835" y="14807"/>
                    </a:lnTo>
                    <a:lnTo>
                      <a:pt x="6034" y="14707"/>
                    </a:lnTo>
                    <a:lnTo>
                      <a:pt x="6490" y="14529"/>
                    </a:lnTo>
                    <a:lnTo>
                      <a:pt x="6987" y="14330"/>
                    </a:lnTo>
                    <a:lnTo>
                      <a:pt x="7205" y="14231"/>
                    </a:lnTo>
                    <a:lnTo>
                      <a:pt x="7443" y="14112"/>
                    </a:lnTo>
                    <a:lnTo>
                      <a:pt x="7642" y="13993"/>
                    </a:lnTo>
                    <a:lnTo>
                      <a:pt x="7800" y="13854"/>
                    </a:lnTo>
                    <a:lnTo>
                      <a:pt x="7939" y="13695"/>
                    </a:lnTo>
                    <a:lnTo>
                      <a:pt x="7999" y="13616"/>
                    </a:lnTo>
                    <a:lnTo>
                      <a:pt x="8039" y="13517"/>
                    </a:lnTo>
                    <a:lnTo>
                      <a:pt x="8078" y="13417"/>
                    </a:lnTo>
                    <a:lnTo>
                      <a:pt x="8098" y="13318"/>
                    </a:lnTo>
                    <a:lnTo>
                      <a:pt x="8098" y="13219"/>
                    </a:lnTo>
                    <a:lnTo>
                      <a:pt x="8098" y="13100"/>
                    </a:lnTo>
                    <a:lnTo>
                      <a:pt x="8058" y="12981"/>
                    </a:lnTo>
                    <a:lnTo>
                      <a:pt x="8019" y="12842"/>
                    </a:lnTo>
                    <a:lnTo>
                      <a:pt x="7959" y="12703"/>
                    </a:lnTo>
                    <a:lnTo>
                      <a:pt x="7900" y="12564"/>
                    </a:lnTo>
                    <a:lnTo>
                      <a:pt x="7820" y="12445"/>
                    </a:lnTo>
                    <a:lnTo>
                      <a:pt x="7701" y="12286"/>
                    </a:lnTo>
                    <a:lnTo>
                      <a:pt x="7562" y="12147"/>
                    </a:lnTo>
                    <a:lnTo>
                      <a:pt x="7483" y="12107"/>
                    </a:lnTo>
                    <a:lnTo>
                      <a:pt x="7403" y="12088"/>
                    </a:lnTo>
                    <a:lnTo>
                      <a:pt x="7284" y="11949"/>
                    </a:lnTo>
                    <a:lnTo>
                      <a:pt x="7165" y="11790"/>
                    </a:lnTo>
                    <a:lnTo>
                      <a:pt x="7026" y="11651"/>
                    </a:lnTo>
                    <a:lnTo>
                      <a:pt x="6907" y="11532"/>
                    </a:lnTo>
                    <a:lnTo>
                      <a:pt x="6768" y="11452"/>
                    </a:lnTo>
                    <a:lnTo>
                      <a:pt x="6649" y="11373"/>
                    </a:lnTo>
                    <a:lnTo>
                      <a:pt x="6550" y="11353"/>
                    </a:lnTo>
                    <a:lnTo>
                      <a:pt x="6451" y="11373"/>
                    </a:lnTo>
                    <a:lnTo>
                      <a:pt x="6332" y="11373"/>
                    </a:lnTo>
                    <a:lnTo>
                      <a:pt x="6232" y="11413"/>
                    </a:lnTo>
                    <a:lnTo>
                      <a:pt x="6153" y="11472"/>
                    </a:lnTo>
                    <a:lnTo>
                      <a:pt x="6074" y="11532"/>
                    </a:lnTo>
                    <a:lnTo>
                      <a:pt x="5935" y="11710"/>
                    </a:lnTo>
                    <a:lnTo>
                      <a:pt x="5816" y="11889"/>
                    </a:lnTo>
                    <a:lnTo>
                      <a:pt x="5736" y="12048"/>
                    </a:lnTo>
                    <a:lnTo>
                      <a:pt x="5677" y="12167"/>
                    </a:lnTo>
                    <a:lnTo>
                      <a:pt x="5597" y="12326"/>
                    </a:lnTo>
                    <a:lnTo>
                      <a:pt x="5558" y="12484"/>
                    </a:lnTo>
                    <a:lnTo>
                      <a:pt x="5558" y="12544"/>
                    </a:lnTo>
                    <a:lnTo>
                      <a:pt x="5577" y="12604"/>
                    </a:lnTo>
                    <a:lnTo>
                      <a:pt x="5617" y="12683"/>
                    </a:lnTo>
                    <a:lnTo>
                      <a:pt x="5697" y="12742"/>
                    </a:lnTo>
                    <a:lnTo>
                      <a:pt x="5776" y="12782"/>
                    </a:lnTo>
                    <a:lnTo>
                      <a:pt x="5875" y="12782"/>
                    </a:lnTo>
                    <a:lnTo>
                      <a:pt x="5974" y="12762"/>
                    </a:lnTo>
                    <a:lnTo>
                      <a:pt x="6054" y="12703"/>
                    </a:lnTo>
                    <a:lnTo>
                      <a:pt x="6074" y="12643"/>
                    </a:lnTo>
                    <a:lnTo>
                      <a:pt x="6094" y="12604"/>
                    </a:lnTo>
                    <a:lnTo>
                      <a:pt x="6113" y="12465"/>
                    </a:lnTo>
                    <a:lnTo>
                      <a:pt x="6113" y="12346"/>
                    </a:lnTo>
                    <a:lnTo>
                      <a:pt x="6133" y="12226"/>
                    </a:lnTo>
                    <a:lnTo>
                      <a:pt x="6153" y="12167"/>
                    </a:lnTo>
                    <a:lnTo>
                      <a:pt x="6193" y="12107"/>
                    </a:lnTo>
                    <a:lnTo>
                      <a:pt x="6232" y="12068"/>
                    </a:lnTo>
                    <a:lnTo>
                      <a:pt x="6252" y="12048"/>
                    </a:lnTo>
                    <a:lnTo>
                      <a:pt x="6411" y="12107"/>
                    </a:lnTo>
                    <a:lnTo>
                      <a:pt x="6570" y="12207"/>
                    </a:lnTo>
                    <a:lnTo>
                      <a:pt x="6709" y="12326"/>
                    </a:lnTo>
                    <a:lnTo>
                      <a:pt x="6828" y="12465"/>
                    </a:lnTo>
                    <a:lnTo>
                      <a:pt x="7066" y="12742"/>
                    </a:lnTo>
                    <a:lnTo>
                      <a:pt x="7205" y="12881"/>
                    </a:lnTo>
                    <a:lnTo>
                      <a:pt x="7344" y="12981"/>
                    </a:lnTo>
                    <a:lnTo>
                      <a:pt x="7304" y="13139"/>
                    </a:lnTo>
                    <a:lnTo>
                      <a:pt x="7265" y="13199"/>
                    </a:lnTo>
                    <a:lnTo>
                      <a:pt x="7225" y="13259"/>
                    </a:lnTo>
                    <a:lnTo>
                      <a:pt x="7046" y="13378"/>
                    </a:lnTo>
                    <a:lnTo>
                      <a:pt x="6868" y="13477"/>
                    </a:lnTo>
                    <a:lnTo>
                      <a:pt x="6490" y="13636"/>
                    </a:lnTo>
                    <a:lnTo>
                      <a:pt x="6113" y="13814"/>
                    </a:lnTo>
                    <a:lnTo>
                      <a:pt x="5935" y="13913"/>
                    </a:lnTo>
                    <a:lnTo>
                      <a:pt x="5756" y="14013"/>
                    </a:lnTo>
                    <a:lnTo>
                      <a:pt x="5617" y="13834"/>
                    </a:lnTo>
                    <a:lnTo>
                      <a:pt x="5458" y="13675"/>
                    </a:lnTo>
                    <a:lnTo>
                      <a:pt x="5280" y="13517"/>
                    </a:lnTo>
                    <a:lnTo>
                      <a:pt x="5101" y="13378"/>
                    </a:lnTo>
                    <a:lnTo>
                      <a:pt x="4704" y="13100"/>
                    </a:lnTo>
                    <a:lnTo>
                      <a:pt x="4526" y="12961"/>
                    </a:lnTo>
                    <a:lnTo>
                      <a:pt x="4347" y="12802"/>
                    </a:lnTo>
                    <a:lnTo>
                      <a:pt x="4248" y="12703"/>
                    </a:lnTo>
                    <a:lnTo>
                      <a:pt x="4188" y="12584"/>
                    </a:lnTo>
                    <a:lnTo>
                      <a:pt x="4168" y="12465"/>
                    </a:lnTo>
                    <a:lnTo>
                      <a:pt x="4148" y="12346"/>
                    </a:lnTo>
                    <a:lnTo>
                      <a:pt x="4168" y="12207"/>
                    </a:lnTo>
                    <a:lnTo>
                      <a:pt x="4188" y="12068"/>
                    </a:lnTo>
                    <a:lnTo>
                      <a:pt x="4248" y="11830"/>
                    </a:lnTo>
                    <a:lnTo>
                      <a:pt x="4545" y="11075"/>
                    </a:lnTo>
                    <a:lnTo>
                      <a:pt x="4684" y="10718"/>
                    </a:lnTo>
                    <a:lnTo>
                      <a:pt x="4883" y="10381"/>
                    </a:lnTo>
                    <a:lnTo>
                      <a:pt x="5061" y="10480"/>
                    </a:lnTo>
                    <a:lnTo>
                      <a:pt x="5855" y="10778"/>
                    </a:lnTo>
                    <a:lnTo>
                      <a:pt x="6252" y="10956"/>
                    </a:lnTo>
                    <a:lnTo>
                      <a:pt x="6649" y="11135"/>
                    </a:lnTo>
                    <a:lnTo>
                      <a:pt x="7026" y="11333"/>
                    </a:lnTo>
                    <a:lnTo>
                      <a:pt x="7384" y="11571"/>
                    </a:lnTo>
                    <a:lnTo>
                      <a:pt x="7721" y="11830"/>
                    </a:lnTo>
                    <a:lnTo>
                      <a:pt x="7880" y="11968"/>
                    </a:lnTo>
                    <a:lnTo>
                      <a:pt x="8039" y="12127"/>
                    </a:lnTo>
                    <a:lnTo>
                      <a:pt x="8098" y="12167"/>
                    </a:lnTo>
                    <a:lnTo>
                      <a:pt x="8177" y="12187"/>
                    </a:lnTo>
                    <a:lnTo>
                      <a:pt x="8237" y="12167"/>
                    </a:lnTo>
                    <a:lnTo>
                      <a:pt x="8316" y="12127"/>
                    </a:lnTo>
                    <a:lnTo>
                      <a:pt x="8356" y="12088"/>
                    </a:lnTo>
                    <a:lnTo>
                      <a:pt x="8396" y="12028"/>
                    </a:lnTo>
                    <a:lnTo>
                      <a:pt x="8396" y="11949"/>
                    </a:lnTo>
                    <a:lnTo>
                      <a:pt x="8396" y="11869"/>
                    </a:lnTo>
                    <a:lnTo>
                      <a:pt x="8297" y="11710"/>
                    </a:lnTo>
                    <a:lnTo>
                      <a:pt x="8197" y="11552"/>
                    </a:lnTo>
                    <a:lnTo>
                      <a:pt x="8078" y="11393"/>
                    </a:lnTo>
                    <a:lnTo>
                      <a:pt x="7939" y="11274"/>
                    </a:lnTo>
                    <a:lnTo>
                      <a:pt x="7661" y="11016"/>
                    </a:lnTo>
                    <a:lnTo>
                      <a:pt x="7364" y="10797"/>
                    </a:lnTo>
                    <a:lnTo>
                      <a:pt x="7046" y="10599"/>
                    </a:lnTo>
                    <a:lnTo>
                      <a:pt x="6709" y="10400"/>
                    </a:lnTo>
                    <a:lnTo>
                      <a:pt x="6391" y="10202"/>
                    </a:lnTo>
                    <a:lnTo>
                      <a:pt x="6074" y="9984"/>
                    </a:lnTo>
                    <a:lnTo>
                      <a:pt x="5379" y="9646"/>
                    </a:lnTo>
                    <a:lnTo>
                      <a:pt x="4664" y="9349"/>
                    </a:lnTo>
                    <a:lnTo>
                      <a:pt x="3950" y="9031"/>
                    </a:lnTo>
                    <a:lnTo>
                      <a:pt x="3255" y="8694"/>
                    </a:lnTo>
                    <a:lnTo>
                      <a:pt x="2918" y="8515"/>
                    </a:lnTo>
                    <a:lnTo>
                      <a:pt x="2581" y="8316"/>
                    </a:lnTo>
                    <a:lnTo>
                      <a:pt x="2263" y="8098"/>
                    </a:lnTo>
                    <a:lnTo>
                      <a:pt x="1945" y="7880"/>
                    </a:lnTo>
                    <a:lnTo>
                      <a:pt x="1668" y="7622"/>
                    </a:lnTo>
                    <a:lnTo>
                      <a:pt x="1370" y="7344"/>
                    </a:lnTo>
                    <a:lnTo>
                      <a:pt x="1112" y="7046"/>
                    </a:lnTo>
                    <a:lnTo>
                      <a:pt x="874" y="6729"/>
                    </a:lnTo>
                    <a:lnTo>
                      <a:pt x="794" y="6590"/>
                    </a:lnTo>
                    <a:lnTo>
                      <a:pt x="774" y="6510"/>
                    </a:lnTo>
                    <a:lnTo>
                      <a:pt x="755" y="6451"/>
                    </a:lnTo>
                    <a:lnTo>
                      <a:pt x="755" y="6371"/>
                    </a:lnTo>
                    <a:lnTo>
                      <a:pt x="774" y="6292"/>
                    </a:lnTo>
                    <a:lnTo>
                      <a:pt x="814" y="6252"/>
                    </a:lnTo>
                    <a:lnTo>
                      <a:pt x="893" y="6213"/>
                    </a:lnTo>
                    <a:close/>
                    <a:moveTo>
                      <a:pt x="23083" y="14231"/>
                    </a:moveTo>
                    <a:lnTo>
                      <a:pt x="23242" y="14251"/>
                    </a:lnTo>
                    <a:lnTo>
                      <a:pt x="23381" y="14271"/>
                    </a:lnTo>
                    <a:lnTo>
                      <a:pt x="23678" y="14350"/>
                    </a:lnTo>
                    <a:lnTo>
                      <a:pt x="23897" y="14926"/>
                    </a:lnTo>
                    <a:lnTo>
                      <a:pt x="24055" y="15501"/>
                    </a:lnTo>
                    <a:lnTo>
                      <a:pt x="24194" y="16077"/>
                    </a:lnTo>
                    <a:lnTo>
                      <a:pt x="24313" y="16672"/>
                    </a:lnTo>
                    <a:lnTo>
                      <a:pt x="24393" y="17268"/>
                    </a:lnTo>
                    <a:lnTo>
                      <a:pt x="24433" y="17883"/>
                    </a:lnTo>
                    <a:lnTo>
                      <a:pt x="24472" y="18478"/>
                    </a:lnTo>
                    <a:lnTo>
                      <a:pt x="24492" y="19074"/>
                    </a:lnTo>
                    <a:lnTo>
                      <a:pt x="24492" y="20642"/>
                    </a:lnTo>
                    <a:lnTo>
                      <a:pt x="24472" y="21416"/>
                    </a:lnTo>
                    <a:lnTo>
                      <a:pt x="24433" y="22190"/>
                    </a:lnTo>
                    <a:lnTo>
                      <a:pt x="24373" y="22964"/>
                    </a:lnTo>
                    <a:lnTo>
                      <a:pt x="24274" y="23758"/>
                    </a:lnTo>
                    <a:lnTo>
                      <a:pt x="24155" y="24512"/>
                    </a:lnTo>
                    <a:lnTo>
                      <a:pt x="23996" y="25286"/>
                    </a:lnTo>
                    <a:lnTo>
                      <a:pt x="23976" y="25405"/>
                    </a:lnTo>
                    <a:lnTo>
                      <a:pt x="23936" y="25524"/>
                    </a:lnTo>
                    <a:lnTo>
                      <a:pt x="23837" y="25782"/>
                    </a:lnTo>
                    <a:lnTo>
                      <a:pt x="23698" y="25723"/>
                    </a:lnTo>
                    <a:lnTo>
                      <a:pt x="23520" y="25604"/>
                    </a:lnTo>
                    <a:lnTo>
                      <a:pt x="23321" y="25504"/>
                    </a:lnTo>
                    <a:lnTo>
                      <a:pt x="22924" y="25326"/>
                    </a:lnTo>
                    <a:lnTo>
                      <a:pt x="22726" y="25207"/>
                    </a:lnTo>
                    <a:lnTo>
                      <a:pt x="22547" y="25107"/>
                    </a:lnTo>
                    <a:lnTo>
                      <a:pt x="22368" y="24988"/>
                    </a:lnTo>
                    <a:lnTo>
                      <a:pt x="22210" y="24830"/>
                    </a:lnTo>
                    <a:lnTo>
                      <a:pt x="21991" y="24036"/>
                    </a:lnTo>
                    <a:lnTo>
                      <a:pt x="21813" y="23222"/>
                    </a:lnTo>
                    <a:lnTo>
                      <a:pt x="21475" y="21594"/>
                    </a:lnTo>
                    <a:lnTo>
                      <a:pt x="22110" y="21833"/>
                    </a:lnTo>
                    <a:lnTo>
                      <a:pt x="22249" y="21813"/>
                    </a:lnTo>
                    <a:lnTo>
                      <a:pt x="22349" y="21773"/>
                    </a:lnTo>
                    <a:lnTo>
                      <a:pt x="22309" y="22289"/>
                    </a:lnTo>
                    <a:lnTo>
                      <a:pt x="22269" y="22805"/>
                    </a:lnTo>
                    <a:lnTo>
                      <a:pt x="22229" y="23143"/>
                    </a:lnTo>
                    <a:lnTo>
                      <a:pt x="22229" y="23301"/>
                    </a:lnTo>
                    <a:lnTo>
                      <a:pt x="22249" y="23480"/>
                    </a:lnTo>
                    <a:lnTo>
                      <a:pt x="22289" y="23619"/>
                    </a:lnTo>
                    <a:lnTo>
                      <a:pt x="22329" y="23698"/>
                    </a:lnTo>
                    <a:lnTo>
                      <a:pt x="22368" y="23738"/>
                    </a:lnTo>
                    <a:lnTo>
                      <a:pt x="22428" y="23798"/>
                    </a:lnTo>
                    <a:lnTo>
                      <a:pt x="22507" y="23837"/>
                    </a:lnTo>
                    <a:lnTo>
                      <a:pt x="22587" y="23857"/>
                    </a:lnTo>
                    <a:lnTo>
                      <a:pt x="22686" y="23877"/>
                    </a:lnTo>
                    <a:lnTo>
                      <a:pt x="22825" y="23877"/>
                    </a:lnTo>
                    <a:lnTo>
                      <a:pt x="22944" y="23837"/>
                    </a:lnTo>
                    <a:lnTo>
                      <a:pt x="23043" y="23778"/>
                    </a:lnTo>
                    <a:lnTo>
                      <a:pt x="23123" y="23698"/>
                    </a:lnTo>
                    <a:lnTo>
                      <a:pt x="23182" y="23619"/>
                    </a:lnTo>
                    <a:lnTo>
                      <a:pt x="23222" y="23520"/>
                    </a:lnTo>
                    <a:lnTo>
                      <a:pt x="23242" y="23401"/>
                    </a:lnTo>
                    <a:lnTo>
                      <a:pt x="23281" y="23282"/>
                    </a:lnTo>
                    <a:lnTo>
                      <a:pt x="23281" y="23004"/>
                    </a:lnTo>
                    <a:lnTo>
                      <a:pt x="23301" y="22746"/>
                    </a:lnTo>
                    <a:lnTo>
                      <a:pt x="23301" y="22488"/>
                    </a:lnTo>
                    <a:lnTo>
                      <a:pt x="23321" y="22249"/>
                    </a:lnTo>
                    <a:lnTo>
                      <a:pt x="23321" y="21674"/>
                    </a:lnTo>
                    <a:lnTo>
                      <a:pt x="23341" y="20721"/>
                    </a:lnTo>
                    <a:lnTo>
                      <a:pt x="23321" y="19510"/>
                    </a:lnTo>
                    <a:lnTo>
                      <a:pt x="23301" y="18856"/>
                    </a:lnTo>
                    <a:lnTo>
                      <a:pt x="23262" y="18201"/>
                    </a:lnTo>
                    <a:lnTo>
                      <a:pt x="23222" y="17565"/>
                    </a:lnTo>
                    <a:lnTo>
                      <a:pt x="23142" y="16970"/>
                    </a:lnTo>
                    <a:lnTo>
                      <a:pt x="23063" y="16414"/>
                    </a:lnTo>
                    <a:lnTo>
                      <a:pt x="22964" y="15938"/>
                    </a:lnTo>
                    <a:lnTo>
                      <a:pt x="22884" y="15739"/>
                    </a:lnTo>
                    <a:lnTo>
                      <a:pt x="22825" y="15561"/>
                    </a:lnTo>
                    <a:lnTo>
                      <a:pt x="22746" y="15402"/>
                    </a:lnTo>
                    <a:lnTo>
                      <a:pt x="22666" y="15283"/>
                    </a:lnTo>
                    <a:lnTo>
                      <a:pt x="22567" y="15184"/>
                    </a:lnTo>
                    <a:lnTo>
                      <a:pt x="22487" y="15124"/>
                    </a:lnTo>
                    <a:lnTo>
                      <a:pt x="22368" y="15124"/>
                    </a:lnTo>
                    <a:lnTo>
                      <a:pt x="22269" y="15144"/>
                    </a:lnTo>
                    <a:lnTo>
                      <a:pt x="21793" y="14886"/>
                    </a:lnTo>
                    <a:lnTo>
                      <a:pt x="22110" y="14608"/>
                    </a:lnTo>
                    <a:lnTo>
                      <a:pt x="22289" y="14469"/>
                    </a:lnTo>
                    <a:lnTo>
                      <a:pt x="22468" y="14350"/>
                    </a:lnTo>
                    <a:lnTo>
                      <a:pt x="22626" y="14291"/>
                    </a:lnTo>
                    <a:lnTo>
                      <a:pt x="22785" y="14251"/>
                    </a:lnTo>
                    <a:lnTo>
                      <a:pt x="22924" y="14231"/>
                    </a:lnTo>
                    <a:close/>
                    <a:moveTo>
                      <a:pt x="38564" y="3613"/>
                    </a:moveTo>
                    <a:lnTo>
                      <a:pt x="38623" y="4268"/>
                    </a:lnTo>
                    <a:lnTo>
                      <a:pt x="38683" y="4565"/>
                    </a:lnTo>
                    <a:lnTo>
                      <a:pt x="38743" y="4843"/>
                    </a:lnTo>
                    <a:lnTo>
                      <a:pt x="38822" y="5121"/>
                    </a:lnTo>
                    <a:lnTo>
                      <a:pt x="38901" y="5399"/>
                    </a:lnTo>
                    <a:lnTo>
                      <a:pt x="39120" y="5935"/>
                    </a:lnTo>
                    <a:lnTo>
                      <a:pt x="39358" y="6471"/>
                    </a:lnTo>
                    <a:lnTo>
                      <a:pt x="39616" y="6987"/>
                    </a:lnTo>
                    <a:lnTo>
                      <a:pt x="39894" y="7483"/>
                    </a:lnTo>
                    <a:lnTo>
                      <a:pt x="40469" y="8495"/>
                    </a:lnTo>
                    <a:lnTo>
                      <a:pt x="40549" y="8614"/>
                    </a:lnTo>
                    <a:lnTo>
                      <a:pt x="40628" y="8733"/>
                    </a:lnTo>
                    <a:lnTo>
                      <a:pt x="40727" y="8833"/>
                    </a:lnTo>
                    <a:lnTo>
                      <a:pt x="40846" y="8912"/>
                    </a:lnTo>
                    <a:lnTo>
                      <a:pt x="40965" y="8971"/>
                    </a:lnTo>
                    <a:lnTo>
                      <a:pt x="41164" y="8971"/>
                    </a:lnTo>
                    <a:lnTo>
                      <a:pt x="41223" y="8932"/>
                    </a:lnTo>
                    <a:lnTo>
                      <a:pt x="41303" y="8892"/>
                    </a:lnTo>
                    <a:lnTo>
                      <a:pt x="41362" y="8852"/>
                    </a:lnTo>
                    <a:lnTo>
                      <a:pt x="41501" y="8614"/>
                    </a:lnTo>
                    <a:lnTo>
                      <a:pt x="41601" y="8376"/>
                    </a:lnTo>
                    <a:lnTo>
                      <a:pt x="41680" y="8118"/>
                    </a:lnTo>
                    <a:lnTo>
                      <a:pt x="41740" y="7860"/>
                    </a:lnTo>
                    <a:lnTo>
                      <a:pt x="41859" y="7324"/>
                    </a:lnTo>
                    <a:lnTo>
                      <a:pt x="41918" y="7066"/>
                    </a:lnTo>
                    <a:lnTo>
                      <a:pt x="41998" y="6828"/>
                    </a:lnTo>
                    <a:lnTo>
                      <a:pt x="42077" y="7364"/>
                    </a:lnTo>
                    <a:lnTo>
                      <a:pt x="42196" y="7900"/>
                    </a:lnTo>
                    <a:lnTo>
                      <a:pt x="42335" y="8436"/>
                    </a:lnTo>
                    <a:lnTo>
                      <a:pt x="42494" y="8932"/>
                    </a:lnTo>
                    <a:lnTo>
                      <a:pt x="42692" y="9428"/>
                    </a:lnTo>
                    <a:lnTo>
                      <a:pt x="42910" y="9904"/>
                    </a:lnTo>
                    <a:lnTo>
                      <a:pt x="43169" y="10361"/>
                    </a:lnTo>
                    <a:lnTo>
                      <a:pt x="43446" y="10817"/>
                    </a:lnTo>
                    <a:lnTo>
                      <a:pt x="43764" y="11234"/>
                    </a:lnTo>
                    <a:lnTo>
                      <a:pt x="44101" y="11631"/>
                    </a:lnTo>
                    <a:lnTo>
                      <a:pt x="44478" y="12008"/>
                    </a:lnTo>
                    <a:lnTo>
                      <a:pt x="44875" y="12346"/>
                    </a:lnTo>
                    <a:lnTo>
                      <a:pt x="45292" y="12663"/>
                    </a:lnTo>
                    <a:lnTo>
                      <a:pt x="45749" y="12961"/>
                    </a:lnTo>
                    <a:lnTo>
                      <a:pt x="46225" y="13219"/>
                    </a:lnTo>
                    <a:lnTo>
                      <a:pt x="46741" y="13457"/>
                    </a:lnTo>
                    <a:lnTo>
                      <a:pt x="46741" y="13715"/>
                    </a:lnTo>
                    <a:lnTo>
                      <a:pt x="46721" y="13993"/>
                    </a:lnTo>
                    <a:lnTo>
                      <a:pt x="46642" y="14549"/>
                    </a:lnTo>
                    <a:lnTo>
                      <a:pt x="46622" y="14807"/>
                    </a:lnTo>
                    <a:lnTo>
                      <a:pt x="46622" y="15084"/>
                    </a:lnTo>
                    <a:lnTo>
                      <a:pt x="46662" y="15343"/>
                    </a:lnTo>
                    <a:lnTo>
                      <a:pt x="46701" y="15481"/>
                    </a:lnTo>
                    <a:lnTo>
                      <a:pt x="46761" y="15601"/>
                    </a:lnTo>
                    <a:lnTo>
                      <a:pt x="46820" y="15680"/>
                    </a:lnTo>
                    <a:lnTo>
                      <a:pt x="46900" y="15739"/>
                    </a:lnTo>
                    <a:lnTo>
                      <a:pt x="46920" y="15839"/>
                    </a:lnTo>
                    <a:lnTo>
                      <a:pt x="46920" y="15878"/>
                    </a:lnTo>
                    <a:lnTo>
                      <a:pt x="46940" y="15918"/>
                    </a:lnTo>
                    <a:lnTo>
                      <a:pt x="46979" y="15938"/>
                    </a:lnTo>
                    <a:lnTo>
                      <a:pt x="47098" y="15938"/>
                    </a:lnTo>
                    <a:lnTo>
                      <a:pt x="47118" y="15898"/>
                    </a:lnTo>
                    <a:lnTo>
                      <a:pt x="47158" y="15859"/>
                    </a:lnTo>
                    <a:lnTo>
                      <a:pt x="47237" y="15739"/>
                    </a:lnTo>
                    <a:lnTo>
                      <a:pt x="47317" y="15700"/>
                    </a:lnTo>
                    <a:lnTo>
                      <a:pt x="47376" y="15640"/>
                    </a:lnTo>
                    <a:lnTo>
                      <a:pt x="47436" y="15561"/>
                    </a:lnTo>
                    <a:lnTo>
                      <a:pt x="47456" y="15462"/>
                    </a:lnTo>
                    <a:lnTo>
                      <a:pt x="47654" y="15263"/>
                    </a:lnTo>
                    <a:lnTo>
                      <a:pt x="47912" y="15025"/>
                    </a:lnTo>
                    <a:lnTo>
                      <a:pt x="48190" y="14826"/>
                    </a:lnTo>
                    <a:lnTo>
                      <a:pt x="48468" y="14668"/>
                    </a:lnTo>
                    <a:lnTo>
                      <a:pt x="48726" y="14568"/>
                    </a:lnTo>
                    <a:lnTo>
                      <a:pt x="48984" y="14509"/>
                    </a:lnTo>
                    <a:lnTo>
                      <a:pt x="49222" y="14489"/>
                    </a:lnTo>
                    <a:lnTo>
                      <a:pt x="49440" y="14529"/>
                    </a:lnTo>
                    <a:lnTo>
                      <a:pt x="49659" y="14588"/>
                    </a:lnTo>
                    <a:lnTo>
                      <a:pt x="49758" y="14648"/>
                    </a:lnTo>
                    <a:lnTo>
                      <a:pt x="49837" y="14707"/>
                    </a:lnTo>
                    <a:lnTo>
                      <a:pt x="49936" y="14787"/>
                    </a:lnTo>
                    <a:lnTo>
                      <a:pt x="49996" y="14866"/>
                    </a:lnTo>
                    <a:lnTo>
                      <a:pt x="50135" y="15065"/>
                    </a:lnTo>
                    <a:lnTo>
                      <a:pt x="50234" y="15303"/>
                    </a:lnTo>
                    <a:lnTo>
                      <a:pt x="50294" y="15561"/>
                    </a:lnTo>
                    <a:lnTo>
                      <a:pt x="50314" y="15878"/>
                    </a:lnTo>
                    <a:lnTo>
                      <a:pt x="50294" y="16216"/>
                    </a:lnTo>
                    <a:lnTo>
                      <a:pt x="50234" y="16593"/>
                    </a:lnTo>
                    <a:lnTo>
                      <a:pt x="50155" y="16851"/>
                    </a:lnTo>
                    <a:lnTo>
                      <a:pt x="50056" y="17089"/>
                    </a:lnTo>
                    <a:lnTo>
                      <a:pt x="49956" y="17327"/>
                    </a:lnTo>
                    <a:lnTo>
                      <a:pt x="49817" y="17546"/>
                    </a:lnTo>
                    <a:lnTo>
                      <a:pt x="49659" y="17764"/>
                    </a:lnTo>
                    <a:lnTo>
                      <a:pt x="49500" y="17943"/>
                    </a:lnTo>
                    <a:lnTo>
                      <a:pt x="49301" y="18121"/>
                    </a:lnTo>
                    <a:lnTo>
                      <a:pt x="49103" y="18280"/>
                    </a:lnTo>
                    <a:lnTo>
                      <a:pt x="48904" y="18419"/>
                    </a:lnTo>
                    <a:lnTo>
                      <a:pt x="48686" y="18538"/>
                    </a:lnTo>
                    <a:lnTo>
                      <a:pt x="48448" y="18637"/>
                    </a:lnTo>
                    <a:lnTo>
                      <a:pt x="48210" y="18717"/>
                    </a:lnTo>
                    <a:lnTo>
                      <a:pt x="47952" y="18776"/>
                    </a:lnTo>
                    <a:lnTo>
                      <a:pt x="47714" y="18796"/>
                    </a:lnTo>
                    <a:lnTo>
                      <a:pt x="47436" y="18816"/>
                    </a:lnTo>
                    <a:lnTo>
                      <a:pt x="47178" y="18796"/>
                    </a:lnTo>
                    <a:lnTo>
                      <a:pt x="47098" y="18736"/>
                    </a:lnTo>
                    <a:lnTo>
                      <a:pt x="47019" y="18697"/>
                    </a:lnTo>
                    <a:lnTo>
                      <a:pt x="46940" y="18697"/>
                    </a:lnTo>
                    <a:lnTo>
                      <a:pt x="46840" y="18717"/>
                    </a:lnTo>
                    <a:lnTo>
                      <a:pt x="46682" y="18677"/>
                    </a:lnTo>
                    <a:lnTo>
                      <a:pt x="46523" y="18657"/>
                    </a:lnTo>
                    <a:lnTo>
                      <a:pt x="46384" y="18697"/>
                    </a:lnTo>
                    <a:lnTo>
                      <a:pt x="46245" y="18756"/>
                    </a:lnTo>
                    <a:lnTo>
                      <a:pt x="46106" y="18856"/>
                    </a:lnTo>
                    <a:lnTo>
                      <a:pt x="46007" y="18955"/>
                    </a:lnTo>
                    <a:lnTo>
                      <a:pt x="45907" y="19094"/>
                    </a:lnTo>
                    <a:lnTo>
                      <a:pt x="45848" y="19233"/>
                    </a:lnTo>
                    <a:lnTo>
                      <a:pt x="45788" y="19391"/>
                    </a:lnTo>
                    <a:lnTo>
                      <a:pt x="45769" y="19530"/>
                    </a:lnTo>
                    <a:lnTo>
                      <a:pt x="45769" y="19689"/>
                    </a:lnTo>
                    <a:lnTo>
                      <a:pt x="45808" y="19828"/>
                    </a:lnTo>
                    <a:lnTo>
                      <a:pt x="45868" y="19947"/>
                    </a:lnTo>
                    <a:lnTo>
                      <a:pt x="45987" y="20046"/>
                    </a:lnTo>
                    <a:lnTo>
                      <a:pt x="46106" y="20146"/>
                    </a:lnTo>
                    <a:lnTo>
                      <a:pt x="46285" y="20205"/>
                    </a:lnTo>
                    <a:lnTo>
                      <a:pt x="46463" y="20225"/>
                    </a:lnTo>
                    <a:lnTo>
                      <a:pt x="46662" y="20225"/>
                    </a:lnTo>
                    <a:lnTo>
                      <a:pt x="46840" y="20185"/>
                    </a:lnTo>
                    <a:lnTo>
                      <a:pt x="47019" y="20126"/>
                    </a:lnTo>
                    <a:lnTo>
                      <a:pt x="47198" y="20027"/>
                    </a:lnTo>
                    <a:lnTo>
                      <a:pt x="47336" y="19907"/>
                    </a:lnTo>
                    <a:lnTo>
                      <a:pt x="47436" y="19769"/>
                    </a:lnTo>
                    <a:lnTo>
                      <a:pt x="47475" y="19709"/>
                    </a:lnTo>
                    <a:lnTo>
                      <a:pt x="47515" y="19630"/>
                    </a:lnTo>
                    <a:lnTo>
                      <a:pt x="47555" y="19630"/>
                    </a:lnTo>
                    <a:lnTo>
                      <a:pt x="47575" y="19749"/>
                    </a:lnTo>
                    <a:lnTo>
                      <a:pt x="47634" y="19888"/>
                    </a:lnTo>
                    <a:lnTo>
                      <a:pt x="47793" y="20165"/>
                    </a:lnTo>
                    <a:lnTo>
                      <a:pt x="47972" y="20443"/>
                    </a:lnTo>
                    <a:lnTo>
                      <a:pt x="48150" y="20681"/>
                    </a:lnTo>
                    <a:lnTo>
                      <a:pt x="47654" y="20840"/>
                    </a:lnTo>
                    <a:lnTo>
                      <a:pt x="47396" y="20900"/>
                    </a:lnTo>
                    <a:lnTo>
                      <a:pt x="47138" y="20920"/>
                    </a:lnTo>
                    <a:lnTo>
                      <a:pt x="47039" y="20860"/>
                    </a:lnTo>
                    <a:lnTo>
                      <a:pt x="46959" y="20840"/>
                    </a:lnTo>
                    <a:lnTo>
                      <a:pt x="46860" y="20840"/>
                    </a:lnTo>
                    <a:lnTo>
                      <a:pt x="46781" y="20860"/>
                    </a:lnTo>
                    <a:lnTo>
                      <a:pt x="46721" y="20900"/>
                    </a:lnTo>
                    <a:lnTo>
                      <a:pt x="46642" y="20959"/>
                    </a:lnTo>
                    <a:lnTo>
                      <a:pt x="46582" y="21019"/>
                    </a:lnTo>
                    <a:lnTo>
                      <a:pt x="46523" y="21118"/>
                    </a:lnTo>
                    <a:lnTo>
                      <a:pt x="46423" y="21356"/>
                    </a:lnTo>
                    <a:lnTo>
                      <a:pt x="46324" y="21634"/>
                    </a:lnTo>
                    <a:lnTo>
                      <a:pt x="46265" y="21952"/>
                    </a:lnTo>
                    <a:lnTo>
                      <a:pt x="46185" y="22289"/>
                    </a:lnTo>
                    <a:lnTo>
                      <a:pt x="46086" y="23024"/>
                    </a:lnTo>
                    <a:lnTo>
                      <a:pt x="45987" y="23718"/>
                    </a:lnTo>
                    <a:lnTo>
                      <a:pt x="45888" y="24294"/>
                    </a:lnTo>
                    <a:lnTo>
                      <a:pt x="45848" y="24512"/>
                    </a:lnTo>
                    <a:lnTo>
                      <a:pt x="45788" y="24651"/>
                    </a:lnTo>
                    <a:lnTo>
                      <a:pt x="45689" y="24909"/>
                    </a:lnTo>
                    <a:lnTo>
                      <a:pt x="45570" y="25167"/>
                    </a:lnTo>
                    <a:lnTo>
                      <a:pt x="45451" y="25405"/>
                    </a:lnTo>
                    <a:lnTo>
                      <a:pt x="45292" y="25643"/>
                    </a:lnTo>
                    <a:lnTo>
                      <a:pt x="45114" y="25862"/>
                    </a:lnTo>
                    <a:lnTo>
                      <a:pt x="44915" y="26080"/>
                    </a:lnTo>
                    <a:lnTo>
                      <a:pt x="44697" y="26278"/>
                    </a:lnTo>
                    <a:lnTo>
                      <a:pt x="44478" y="26457"/>
                    </a:lnTo>
                    <a:lnTo>
                      <a:pt x="44240" y="26596"/>
                    </a:lnTo>
                    <a:lnTo>
                      <a:pt x="44002" y="26735"/>
                    </a:lnTo>
                    <a:lnTo>
                      <a:pt x="43744" y="26834"/>
                    </a:lnTo>
                    <a:lnTo>
                      <a:pt x="43466" y="26894"/>
                    </a:lnTo>
                    <a:lnTo>
                      <a:pt x="43208" y="26914"/>
                    </a:lnTo>
                    <a:lnTo>
                      <a:pt x="42930" y="26914"/>
                    </a:lnTo>
                    <a:lnTo>
                      <a:pt x="42652" y="26854"/>
                    </a:lnTo>
                    <a:lnTo>
                      <a:pt x="42375" y="26775"/>
                    </a:lnTo>
                    <a:lnTo>
                      <a:pt x="42156" y="26616"/>
                    </a:lnTo>
                    <a:lnTo>
                      <a:pt x="41938" y="26457"/>
                    </a:lnTo>
                    <a:lnTo>
                      <a:pt x="41740" y="26259"/>
                    </a:lnTo>
                    <a:lnTo>
                      <a:pt x="41581" y="26040"/>
                    </a:lnTo>
                    <a:lnTo>
                      <a:pt x="41422" y="25822"/>
                    </a:lnTo>
                    <a:lnTo>
                      <a:pt x="41263" y="25584"/>
                    </a:lnTo>
                    <a:lnTo>
                      <a:pt x="41025" y="25107"/>
                    </a:lnTo>
                    <a:lnTo>
                      <a:pt x="41144" y="25008"/>
                    </a:lnTo>
                    <a:lnTo>
                      <a:pt x="41263" y="24909"/>
                    </a:lnTo>
                    <a:lnTo>
                      <a:pt x="41462" y="24671"/>
                    </a:lnTo>
                    <a:lnTo>
                      <a:pt x="41581" y="24512"/>
                    </a:lnTo>
                    <a:lnTo>
                      <a:pt x="41740" y="24333"/>
                    </a:lnTo>
                    <a:lnTo>
                      <a:pt x="41878" y="24155"/>
                    </a:lnTo>
                    <a:lnTo>
                      <a:pt x="41938" y="24056"/>
                    </a:lnTo>
                    <a:lnTo>
                      <a:pt x="41978" y="23956"/>
                    </a:lnTo>
                    <a:lnTo>
                      <a:pt x="42037" y="23897"/>
                    </a:lnTo>
                    <a:lnTo>
                      <a:pt x="42077" y="23837"/>
                    </a:lnTo>
                    <a:lnTo>
                      <a:pt x="42136" y="23718"/>
                    </a:lnTo>
                    <a:lnTo>
                      <a:pt x="42136" y="23599"/>
                    </a:lnTo>
                    <a:lnTo>
                      <a:pt x="42117" y="23460"/>
                    </a:lnTo>
                    <a:lnTo>
                      <a:pt x="42057" y="23341"/>
                    </a:lnTo>
                    <a:lnTo>
                      <a:pt x="41958" y="23262"/>
                    </a:lnTo>
                    <a:lnTo>
                      <a:pt x="41898" y="23222"/>
                    </a:lnTo>
                    <a:lnTo>
                      <a:pt x="41839" y="23202"/>
                    </a:lnTo>
                    <a:lnTo>
                      <a:pt x="41759" y="23182"/>
                    </a:lnTo>
                    <a:lnTo>
                      <a:pt x="41700" y="23182"/>
                    </a:lnTo>
                    <a:lnTo>
                      <a:pt x="41263" y="23282"/>
                    </a:lnTo>
                    <a:lnTo>
                      <a:pt x="41045" y="23321"/>
                    </a:lnTo>
                    <a:lnTo>
                      <a:pt x="40787" y="23361"/>
                    </a:lnTo>
                    <a:lnTo>
                      <a:pt x="40350" y="23401"/>
                    </a:lnTo>
                    <a:lnTo>
                      <a:pt x="39914" y="23440"/>
                    </a:lnTo>
                    <a:lnTo>
                      <a:pt x="39457" y="23460"/>
                    </a:lnTo>
                    <a:lnTo>
                      <a:pt x="38981" y="23440"/>
                    </a:lnTo>
                    <a:lnTo>
                      <a:pt x="38881" y="23401"/>
                    </a:lnTo>
                    <a:lnTo>
                      <a:pt x="38762" y="23381"/>
                    </a:lnTo>
                    <a:lnTo>
                      <a:pt x="38623" y="23381"/>
                    </a:lnTo>
                    <a:lnTo>
                      <a:pt x="38504" y="23420"/>
                    </a:lnTo>
                    <a:lnTo>
                      <a:pt x="38167" y="23381"/>
                    </a:lnTo>
                    <a:lnTo>
                      <a:pt x="37810" y="23341"/>
                    </a:lnTo>
                    <a:lnTo>
                      <a:pt x="37472" y="23262"/>
                    </a:lnTo>
                    <a:lnTo>
                      <a:pt x="37135" y="23182"/>
                    </a:lnTo>
                    <a:lnTo>
                      <a:pt x="36817" y="23083"/>
                    </a:lnTo>
                    <a:lnTo>
                      <a:pt x="36500" y="22964"/>
                    </a:lnTo>
                    <a:lnTo>
                      <a:pt x="36182" y="22825"/>
                    </a:lnTo>
                    <a:lnTo>
                      <a:pt x="35904" y="22666"/>
                    </a:lnTo>
                    <a:lnTo>
                      <a:pt x="35626" y="22488"/>
                    </a:lnTo>
                    <a:lnTo>
                      <a:pt x="35368" y="22289"/>
                    </a:lnTo>
                    <a:lnTo>
                      <a:pt x="35130" y="22071"/>
                    </a:lnTo>
                    <a:lnTo>
                      <a:pt x="34912" y="21813"/>
                    </a:lnTo>
                    <a:lnTo>
                      <a:pt x="34733" y="21555"/>
                    </a:lnTo>
                    <a:lnTo>
                      <a:pt x="34575" y="21237"/>
                    </a:lnTo>
                    <a:lnTo>
                      <a:pt x="34436" y="20920"/>
                    </a:lnTo>
                    <a:lnTo>
                      <a:pt x="34317" y="20562"/>
                    </a:lnTo>
                    <a:lnTo>
                      <a:pt x="34237" y="20066"/>
                    </a:lnTo>
                    <a:lnTo>
                      <a:pt x="34158" y="19570"/>
                    </a:lnTo>
                    <a:lnTo>
                      <a:pt x="34098" y="19074"/>
                    </a:lnTo>
                    <a:lnTo>
                      <a:pt x="34059" y="18578"/>
                    </a:lnTo>
                    <a:lnTo>
                      <a:pt x="34059" y="18062"/>
                    </a:lnTo>
                    <a:lnTo>
                      <a:pt x="34059" y="17565"/>
                    </a:lnTo>
                    <a:lnTo>
                      <a:pt x="34078" y="17049"/>
                    </a:lnTo>
                    <a:lnTo>
                      <a:pt x="34118" y="16553"/>
                    </a:lnTo>
                    <a:lnTo>
                      <a:pt x="34138" y="16256"/>
                    </a:lnTo>
                    <a:lnTo>
                      <a:pt x="34178" y="15978"/>
                    </a:lnTo>
                    <a:lnTo>
                      <a:pt x="34197" y="15700"/>
                    </a:lnTo>
                    <a:lnTo>
                      <a:pt x="34197" y="15561"/>
                    </a:lnTo>
                    <a:lnTo>
                      <a:pt x="34197" y="15422"/>
                    </a:lnTo>
                    <a:lnTo>
                      <a:pt x="34197" y="15323"/>
                    </a:lnTo>
                    <a:lnTo>
                      <a:pt x="34197" y="15223"/>
                    </a:lnTo>
                    <a:lnTo>
                      <a:pt x="34178" y="15124"/>
                    </a:lnTo>
                    <a:lnTo>
                      <a:pt x="34138" y="15025"/>
                    </a:lnTo>
                    <a:lnTo>
                      <a:pt x="34019" y="14846"/>
                    </a:lnTo>
                    <a:lnTo>
                      <a:pt x="33880" y="14688"/>
                    </a:lnTo>
                    <a:lnTo>
                      <a:pt x="33543" y="14330"/>
                    </a:lnTo>
                    <a:lnTo>
                      <a:pt x="33423" y="14152"/>
                    </a:lnTo>
                    <a:lnTo>
                      <a:pt x="33364" y="14052"/>
                    </a:lnTo>
                    <a:lnTo>
                      <a:pt x="33344" y="13953"/>
                    </a:lnTo>
                    <a:lnTo>
                      <a:pt x="33324" y="13874"/>
                    </a:lnTo>
                    <a:lnTo>
                      <a:pt x="33324" y="13794"/>
                    </a:lnTo>
                    <a:lnTo>
                      <a:pt x="33344" y="13715"/>
                    </a:lnTo>
                    <a:lnTo>
                      <a:pt x="33384" y="13636"/>
                    </a:lnTo>
                    <a:lnTo>
                      <a:pt x="33543" y="13457"/>
                    </a:lnTo>
                    <a:lnTo>
                      <a:pt x="33721" y="13298"/>
                    </a:lnTo>
                    <a:lnTo>
                      <a:pt x="33920" y="13179"/>
                    </a:lnTo>
                    <a:lnTo>
                      <a:pt x="34118" y="13080"/>
                    </a:lnTo>
                    <a:lnTo>
                      <a:pt x="34555" y="12921"/>
                    </a:lnTo>
                    <a:lnTo>
                      <a:pt x="34991" y="12762"/>
                    </a:lnTo>
                    <a:lnTo>
                      <a:pt x="35051" y="12723"/>
                    </a:lnTo>
                    <a:lnTo>
                      <a:pt x="35110" y="12683"/>
                    </a:lnTo>
                    <a:lnTo>
                      <a:pt x="35150" y="12623"/>
                    </a:lnTo>
                    <a:lnTo>
                      <a:pt x="35190" y="12544"/>
                    </a:lnTo>
                    <a:lnTo>
                      <a:pt x="35289" y="12465"/>
                    </a:lnTo>
                    <a:lnTo>
                      <a:pt x="35388" y="12326"/>
                    </a:lnTo>
                    <a:lnTo>
                      <a:pt x="35468" y="12167"/>
                    </a:lnTo>
                    <a:lnTo>
                      <a:pt x="35527" y="11988"/>
                    </a:lnTo>
                    <a:lnTo>
                      <a:pt x="35567" y="11770"/>
                    </a:lnTo>
                    <a:lnTo>
                      <a:pt x="35607" y="11532"/>
                    </a:lnTo>
                    <a:lnTo>
                      <a:pt x="35646" y="11036"/>
                    </a:lnTo>
                    <a:lnTo>
                      <a:pt x="35706" y="10043"/>
                    </a:lnTo>
                    <a:lnTo>
                      <a:pt x="35746" y="9646"/>
                    </a:lnTo>
                    <a:lnTo>
                      <a:pt x="35765" y="9488"/>
                    </a:lnTo>
                    <a:lnTo>
                      <a:pt x="35785" y="9368"/>
                    </a:lnTo>
                    <a:lnTo>
                      <a:pt x="35865" y="8971"/>
                    </a:lnTo>
                    <a:lnTo>
                      <a:pt x="35944" y="8575"/>
                    </a:lnTo>
                    <a:lnTo>
                      <a:pt x="36043" y="8178"/>
                    </a:lnTo>
                    <a:lnTo>
                      <a:pt x="36143" y="7781"/>
                    </a:lnTo>
                    <a:lnTo>
                      <a:pt x="36281" y="7404"/>
                    </a:lnTo>
                    <a:lnTo>
                      <a:pt x="36420" y="7026"/>
                    </a:lnTo>
                    <a:lnTo>
                      <a:pt x="36559" y="6649"/>
                    </a:lnTo>
                    <a:lnTo>
                      <a:pt x="36738" y="6272"/>
                    </a:lnTo>
                    <a:lnTo>
                      <a:pt x="36917" y="5915"/>
                    </a:lnTo>
                    <a:lnTo>
                      <a:pt x="37095" y="5558"/>
                    </a:lnTo>
                    <a:lnTo>
                      <a:pt x="37314" y="5200"/>
                    </a:lnTo>
                    <a:lnTo>
                      <a:pt x="37532" y="4863"/>
                    </a:lnTo>
                    <a:lnTo>
                      <a:pt x="37770" y="4526"/>
                    </a:lnTo>
                    <a:lnTo>
                      <a:pt x="38028" y="4208"/>
                    </a:lnTo>
                    <a:lnTo>
                      <a:pt x="38286" y="3910"/>
                    </a:lnTo>
                    <a:lnTo>
                      <a:pt x="38564" y="3613"/>
                    </a:lnTo>
                    <a:close/>
                    <a:moveTo>
                      <a:pt x="39854" y="24373"/>
                    </a:moveTo>
                    <a:lnTo>
                      <a:pt x="39993" y="24770"/>
                    </a:lnTo>
                    <a:lnTo>
                      <a:pt x="40191" y="25286"/>
                    </a:lnTo>
                    <a:lnTo>
                      <a:pt x="40430" y="25802"/>
                    </a:lnTo>
                    <a:lnTo>
                      <a:pt x="40569" y="26060"/>
                    </a:lnTo>
                    <a:lnTo>
                      <a:pt x="40727" y="26298"/>
                    </a:lnTo>
                    <a:lnTo>
                      <a:pt x="40886" y="26537"/>
                    </a:lnTo>
                    <a:lnTo>
                      <a:pt x="41065" y="26755"/>
                    </a:lnTo>
                    <a:lnTo>
                      <a:pt x="41243" y="26973"/>
                    </a:lnTo>
                    <a:lnTo>
                      <a:pt x="41442" y="27172"/>
                    </a:lnTo>
                    <a:lnTo>
                      <a:pt x="41660" y="27330"/>
                    </a:lnTo>
                    <a:lnTo>
                      <a:pt x="41898" y="27489"/>
                    </a:lnTo>
                    <a:lnTo>
                      <a:pt x="42136" y="27608"/>
                    </a:lnTo>
                    <a:lnTo>
                      <a:pt x="42394" y="27708"/>
                    </a:lnTo>
                    <a:lnTo>
                      <a:pt x="42672" y="27767"/>
                    </a:lnTo>
                    <a:lnTo>
                      <a:pt x="42970" y="27807"/>
                    </a:lnTo>
                    <a:lnTo>
                      <a:pt x="43248" y="27807"/>
                    </a:lnTo>
                    <a:lnTo>
                      <a:pt x="43526" y="27767"/>
                    </a:lnTo>
                    <a:lnTo>
                      <a:pt x="43784" y="27708"/>
                    </a:lnTo>
                    <a:lnTo>
                      <a:pt x="44042" y="27648"/>
                    </a:lnTo>
                    <a:lnTo>
                      <a:pt x="44300" y="27529"/>
                    </a:lnTo>
                    <a:lnTo>
                      <a:pt x="44538" y="27410"/>
                    </a:lnTo>
                    <a:lnTo>
                      <a:pt x="44776" y="27271"/>
                    </a:lnTo>
                    <a:lnTo>
                      <a:pt x="44994" y="27112"/>
                    </a:lnTo>
                    <a:lnTo>
                      <a:pt x="45213" y="26953"/>
                    </a:lnTo>
                    <a:lnTo>
                      <a:pt x="45411" y="26755"/>
                    </a:lnTo>
                    <a:lnTo>
                      <a:pt x="45610" y="26556"/>
                    </a:lnTo>
                    <a:lnTo>
                      <a:pt x="45788" y="26338"/>
                    </a:lnTo>
                    <a:lnTo>
                      <a:pt x="45947" y="26120"/>
                    </a:lnTo>
                    <a:lnTo>
                      <a:pt x="46106" y="25882"/>
                    </a:lnTo>
                    <a:lnTo>
                      <a:pt x="46245" y="25643"/>
                    </a:lnTo>
                    <a:lnTo>
                      <a:pt x="46364" y="25405"/>
                    </a:lnTo>
                    <a:lnTo>
                      <a:pt x="46245" y="26219"/>
                    </a:lnTo>
                    <a:lnTo>
                      <a:pt x="46106" y="27033"/>
                    </a:lnTo>
                    <a:lnTo>
                      <a:pt x="45927" y="27846"/>
                    </a:lnTo>
                    <a:lnTo>
                      <a:pt x="45749" y="28660"/>
                    </a:lnTo>
                    <a:lnTo>
                      <a:pt x="45610" y="29196"/>
                    </a:lnTo>
                    <a:lnTo>
                      <a:pt x="45451" y="29772"/>
                    </a:lnTo>
                    <a:lnTo>
                      <a:pt x="44399" y="29712"/>
                    </a:lnTo>
                    <a:lnTo>
                      <a:pt x="43347" y="29613"/>
                    </a:lnTo>
                    <a:lnTo>
                      <a:pt x="42275" y="29514"/>
                    </a:lnTo>
                    <a:lnTo>
                      <a:pt x="41223" y="29395"/>
                    </a:lnTo>
                    <a:lnTo>
                      <a:pt x="41065" y="29375"/>
                    </a:lnTo>
                    <a:lnTo>
                      <a:pt x="40827" y="29355"/>
                    </a:lnTo>
                    <a:lnTo>
                      <a:pt x="40211" y="29256"/>
                    </a:lnTo>
                    <a:lnTo>
                      <a:pt x="39517" y="29176"/>
                    </a:lnTo>
                    <a:lnTo>
                      <a:pt x="39159" y="29137"/>
                    </a:lnTo>
                    <a:lnTo>
                      <a:pt x="38862" y="29137"/>
                    </a:lnTo>
                    <a:lnTo>
                      <a:pt x="38941" y="28581"/>
                    </a:lnTo>
                    <a:lnTo>
                      <a:pt x="39001" y="28085"/>
                    </a:lnTo>
                    <a:lnTo>
                      <a:pt x="39080" y="27152"/>
                    </a:lnTo>
                    <a:lnTo>
                      <a:pt x="39159" y="26239"/>
                    </a:lnTo>
                    <a:lnTo>
                      <a:pt x="39199" y="25306"/>
                    </a:lnTo>
                    <a:lnTo>
                      <a:pt x="39199" y="24849"/>
                    </a:lnTo>
                    <a:lnTo>
                      <a:pt x="39199" y="24393"/>
                    </a:lnTo>
                    <a:lnTo>
                      <a:pt x="39854" y="24373"/>
                    </a:lnTo>
                    <a:close/>
                    <a:moveTo>
                      <a:pt x="35805" y="23678"/>
                    </a:moveTo>
                    <a:lnTo>
                      <a:pt x="35964" y="23758"/>
                    </a:lnTo>
                    <a:lnTo>
                      <a:pt x="36222" y="23877"/>
                    </a:lnTo>
                    <a:lnTo>
                      <a:pt x="36500" y="23976"/>
                    </a:lnTo>
                    <a:lnTo>
                      <a:pt x="37075" y="24135"/>
                    </a:lnTo>
                    <a:lnTo>
                      <a:pt x="37651" y="24254"/>
                    </a:lnTo>
                    <a:lnTo>
                      <a:pt x="38246" y="24333"/>
                    </a:lnTo>
                    <a:lnTo>
                      <a:pt x="38227" y="26219"/>
                    </a:lnTo>
                    <a:lnTo>
                      <a:pt x="38187" y="27231"/>
                    </a:lnTo>
                    <a:lnTo>
                      <a:pt x="38147" y="27747"/>
                    </a:lnTo>
                    <a:lnTo>
                      <a:pt x="38088" y="28263"/>
                    </a:lnTo>
                    <a:lnTo>
                      <a:pt x="38028" y="28759"/>
                    </a:lnTo>
                    <a:lnTo>
                      <a:pt x="37929" y="29236"/>
                    </a:lnTo>
                    <a:lnTo>
                      <a:pt x="37810" y="29692"/>
                    </a:lnTo>
                    <a:lnTo>
                      <a:pt x="37651" y="30129"/>
                    </a:lnTo>
                    <a:lnTo>
                      <a:pt x="37472" y="30526"/>
                    </a:lnTo>
                    <a:lnTo>
                      <a:pt x="37353" y="30704"/>
                    </a:lnTo>
                    <a:lnTo>
                      <a:pt x="37254" y="30883"/>
                    </a:lnTo>
                    <a:lnTo>
                      <a:pt x="37115" y="31042"/>
                    </a:lnTo>
                    <a:lnTo>
                      <a:pt x="36996" y="31201"/>
                    </a:lnTo>
                    <a:lnTo>
                      <a:pt x="36837" y="31340"/>
                    </a:lnTo>
                    <a:lnTo>
                      <a:pt x="36678" y="31459"/>
                    </a:lnTo>
                    <a:lnTo>
                      <a:pt x="36420" y="31538"/>
                    </a:lnTo>
                    <a:lnTo>
                      <a:pt x="36301" y="31538"/>
                    </a:lnTo>
                    <a:lnTo>
                      <a:pt x="36182" y="31558"/>
                    </a:lnTo>
                    <a:lnTo>
                      <a:pt x="36083" y="31538"/>
                    </a:lnTo>
                    <a:lnTo>
                      <a:pt x="35984" y="31518"/>
                    </a:lnTo>
                    <a:lnTo>
                      <a:pt x="35904" y="31479"/>
                    </a:lnTo>
                    <a:lnTo>
                      <a:pt x="35825" y="31439"/>
                    </a:lnTo>
                    <a:lnTo>
                      <a:pt x="35686" y="31320"/>
                    </a:lnTo>
                    <a:lnTo>
                      <a:pt x="35587" y="31181"/>
                    </a:lnTo>
                    <a:lnTo>
                      <a:pt x="35507" y="31002"/>
                    </a:lnTo>
                    <a:lnTo>
                      <a:pt x="35448" y="30804"/>
                    </a:lnTo>
                    <a:lnTo>
                      <a:pt x="35408" y="30605"/>
                    </a:lnTo>
                    <a:lnTo>
                      <a:pt x="35408" y="30367"/>
                    </a:lnTo>
                    <a:lnTo>
                      <a:pt x="35388" y="30129"/>
                    </a:lnTo>
                    <a:lnTo>
                      <a:pt x="35408" y="29911"/>
                    </a:lnTo>
                    <a:lnTo>
                      <a:pt x="35448" y="29454"/>
                    </a:lnTo>
                    <a:lnTo>
                      <a:pt x="35507" y="29057"/>
                    </a:lnTo>
                    <a:lnTo>
                      <a:pt x="35666" y="27708"/>
                    </a:lnTo>
                    <a:lnTo>
                      <a:pt x="35726" y="27053"/>
                    </a:lnTo>
                    <a:lnTo>
                      <a:pt x="35785" y="26378"/>
                    </a:lnTo>
                    <a:lnTo>
                      <a:pt x="35825" y="25703"/>
                    </a:lnTo>
                    <a:lnTo>
                      <a:pt x="35845" y="25028"/>
                    </a:lnTo>
                    <a:lnTo>
                      <a:pt x="35825" y="24353"/>
                    </a:lnTo>
                    <a:lnTo>
                      <a:pt x="35805" y="23678"/>
                    </a:lnTo>
                    <a:close/>
                    <a:moveTo>
                      <a:pt x="53569" y="5260"/>
                    </a:moveTo>
                    <a:lnTo>
                      <a:pt x="53886" y="5518"/>
                    </a:lnTo>
                    <a:lnTo>
                      <a:pt x="54184" y="5816"/>
                    </a:lnTo>
                    <a:lnTo>
                      <a:pt x="54482" y="6113"/>
                    </a:lnTo>
                    <a:lnTo>
                      <a:pt x="54740" y="6411"/>
                    </a:lnTo>
                    <a:lnTo>
                      <a:pt x="55017" y="6729"/>
                    </a:lnTo>
                    <a:lnTo>
                      <a:pt x="55256" y="7046"/>
                    </a:lnTo>
                    <a:lnTo>
                      <a:pt x="55494" y="7384"/>
                    </a:lnTo>
                    <a:lnTo>
                      <a:pt x="55732" y="7721"/>
                    </a:lnTo>
                    <a:lnTo>
                      <a:pt x="55930" y="8078"/>
                    </a:lnTo>
                    <a:lnTo>
                      <a:pt x="56149" y="8436"/>
                    </a:lnTo>
                    <a:lnTo>
                      <a:pt x="56526" y="9170"/>
                    </a:lnTo>
                    <a:lnTo>
                      <a:pt x="56863" y="9924"/>
                    </a:lnTo>
                    <a:lnTo>
                      <a:pt x="57181" y="10718"/>
                    </a:lnTo>
                    <a:lnTo>
                      <a:pt x="57459" y="11512"/>
                    </a:lnTo>
                    <a:lnTo>
                      <a:pt x="57717" y="12306"/>
                    </a:lnTo>
                    <a:lnTo>
                      <a:pt x="57935" y="13120"/>
                    </a:lnTo>
                    <a:lnTo>
                      <a:pt x="58153" y="13933"/>
                    </a:lnTo>
                    <a:lnTo>
                      <a:pt x="58570" y="15581"/>
                    </a:lnTo>
                    <a:lnTo>
                      <a:pt x="58947" y="17168"/>
                    </a:lnTo>
                    <a:lnTo>
                      <a:pt x="59304" y="18697"/>
                    </a:lnTo>
                    <a:lnTo>
                      <a:pt x="59642" y="20205"/>
                    </a:lnTo>
                    <a:lnTo>
                      <a:pt x="60019" y="21733"/>
                    </a:lnTo>
                    <a:lnTo>
                      <a:pt x="60217" y="22488"/>
                    </a:lnTo>
                    <a:lnTo>
                      <a:pt x="60436" y="23242"/>
                    </a:lnTo>
                    <a:lnTo>
                      <a:pt x="60872" y="24591"/>
                    </a:lnTo>
                    <a:lnTo>
                      <a:pt x="61071" y="25266"/>
                    </a:lnTo>
                    <a:lnTo>
                      <a:pt x="61289" y="25941"/>
                    </a:lnTo>
                    <a:lnTo>
                      <a:pt x="61468" y="26636"/>
                    </a:lnTo>
                    <a:lnTo>
                      <a:pt x="61627" y="27311"/>
                    </a:lnTo>
                    <a:lnTo>
                      <a:pt x="61785" y="28005"/>
                    </a:lnTo>
                    <a:lnTo>
                      <a:pt x="61904" y="28700"/>
                    </a:lnTo>
                    <a:lnTo>
                      <a:pt x="61646" y="28541"/>
                    </a:lnTo>
                    <a:lnTo>
                      <a:pt x="61388" y="28362"/>
                    </a:lnTo>
                    <a:lnTo>
                      <a:pt x="60932" y="27946"/>
                    </a:lnTo>
                    <a:lnTo>
                      <a:pt x="60932" y="27827"/>
                    </a:lnTo>
                    <a:lnTo>
                      <a:pt x="60892" y="27688"/>
                    </a:lnTo>
                    <a:lnTo>
                      <a:pt x="60833" y="27588"/>
                    </a:lnTo>
                    <a:lnTo>
                      <a:pt x="60753" y="27489"/>
                    </a:lnTo>
                    <a:lnTo>
                      <a:pt x="60654" y="27410"/>
                    </a:lnTo>
                    <a:lnTo>
                      <a:pt x="60555" y="27370"/>
                    </a:lnTo>
                    <a:lnTo>
                      <a:pt x="60436" y="27370"/>
                    </a:lnTo>
                    <a:lnTo>
                      <a:pt x="60297" y="27410"/>
                    </a:lnTo>
                    <a:lnTo>
                      <a:pt x="60217" y="27449"/>
                    </a:lnTo>
                    <a:lnTo>
                      <a:pt x="60158" y="27509"/>
                    </a:lnTo>
                    <a:lnTo>
                      <a:pt x="60118" y="27569"/>
                    </a:lnTo>
                    <a:lnTo>
                      <a:pt x="60079" y="27628"/>
                    </a:lnTo>
                    <a:lnTo>
                      <a:pt x="60039" y="27767"/>
                    </a:lnTo>
                    <a:lnTo>
                      <a:pt x="60019" y="27926"/>
                    </a:lnTo>
                    <a:lnTo>
                      <a:pt x="60019" y="28521"/>
                    </a:lnTo>
                    <a:lnTo>
                      <a:pt x="59999" y="29117"/>
                    </a:lnTo>
                    <a:lnTo>
                      <a:pt x="59959" y="29712"/>
                    </a:lnTo>
                    <a:lnTo>
                      <a:pt x="59900" y="30308"/>
                    </a:lnTo>
                    <a:lnTo>
                      <a:pt x="59821" y="30784"/>
                    </a:lnTo>
                    <a:lnTo>
                      <a:pt x="59741" y="31280"/>
                    </a:lnTo>
                    <a:lnTo>
                      <a:pt x="59642" y="31776"/>
                    </a:lnTo>
                    <a:lnTo>
                      <a:pt x="59562" y="32014"/>
                    </a:lnTo>
                    <a:lnTo>
                      <a:pt x="59483" y="32233"/>
                    </a:lnTo>
                    <a:lnTo>
                      <a:pt x="59344" y="32034"/>
                    </a:lnTo>
                    <a:lnTo>
                      <a:pt x="58550" y="30883"/>
                    </a:lnTo>
                    <a:lnTo>
                      <a:pt x="57776" y="29712"/>
                    </a:lnTo>
                    <a:lnTo>
                      <a:pt x="57002" y="28541"/>
                    </a:lnTo>
                    <a:lnTo>
                      <a:pt x="56208" y="27370"/>
                    </a:lnTo>
                    <a:lnTo>
                      <a:pt x="55414" y="26219"/>
                    </a:lnTo>
                    <a:lnTo>
                      <a:pt x="54581" y="25088"/>
                    </a:lnTo>
                    <a:lnTo>
                      <a:pt x="54164" y="24532"/>
                    </a:lnTo>
                    <a:lnTo>
                      <a:pt x="53727" y="23976"/>
                    </a:lnTo>
                    <a:lnTo>
                      <a:pt x="53291" y="23440"/>
                    </a:lnTo>
                    <a:lnTo>
                      <a:pt x="52834" y="22904"/>
                    </a:lnTo>
                    <a:lnTo>
                      <a:pt x="52636" y="22686"/>
                    </a:lnTo>
                    <a:lnTo>
                      <a:pt x="52417" y="22468"/>
                    </a:lnTo>
                    <a:lnTo>
                      <a:pt x="52179" y="22269"/>
                    </a:lnTo>
                    <a:lnTo>
                      <a:pt x="51941" y="22111"/>
                    </a:lnTo>
                    <a:lnTo>
                      <a:pt x="51683" y="21952"/>
                    </a:lnTo>
                    <a:lnTo>
                      <a:pt x="51405" y="21833"/>
                    </a:lnTo>
                    <a:lnTo>
                      <a:pt x="51127" y="21753"/>
                    </a:lnTo>
                    <a:lnTo>
                      <a:pt x="50830" y="21694"/>
                    </a:lnTo>
                    <a:lnTo>
                      <a:pt x="50611" y="21694"/>
                    </a:lnTo>
                    <a:lnTo>
                      <a:pt x="50552" y="21495"/>
                    </a:lnTo>
                    <a:lnTo>
                      <a:pt x="50512" y="21376"/>
                    </a:lnTo>
                    <a:lnTo>
                      <a:pt x="50453" y="21277"/>
                    </a:lnTo>
                    <a:lnTo>
                      <a:pt x="50393" y="21178"/>
                    </a:lnTo>
                    <a:lnTo>
                      <a:pt x="50314" y="21078"/>
                    </a:lnTo>
                    <a:lnTo>
                      <a:pt x="50135" y="20940"/>
                    </a:lnTo>
                    <a:lnTo>
                      <a:pt x="49936" y="20820"/>
                    </a:lnTo>
                    <a:lnTo>
                      <a:pt x="49718" y="20721"/>
                    </a:lnTo>
                    <a:lnTo>
                      <a:pt x="49480" y="20662"/>
                    </a:lnTo>
                    <a:lnTo>
                      <a:pt x="49242" y="20642"/>
                    </a:lnTo>
                    <a:lnTo>
                      <a:pt x="48984" y="20642"/>
                    </a:lnTo>
                    <a:lnTo>
                      <a:pt x="48944" y="20582"/>
                    </a:lnTo>
                    <a:lnTo>
                      <a:pt x="48865" y="20523"/>
                    </a:lnTo>
                    <a:lnTo>
                      <a:pt x="48746" y="20344"/>
                    </a:lnTo>
                    <a:lnTo>
                      <a:pt x="48627" y="20165"/>
                    </a:lnTo>
                    <a:lnTo>
                      <a:pt x="48468" y="19888"/>
                    </a:lnTo>
                    <a:lnTo>
                      <a:pt x="48309" y="19630"/>
                    </a:lnTo>
                    <a:lnTo>
                      <a:pt x="48666" y="19550"/>
                    </a:lnTo>
                    <a:lnTo>
                      <a:pt x="49004" y="19431"/>
                    </a:lnTo>
                    <a:lnTo>
                      <a:pt x="49321" y="19292"/>
                    </a:lnTo>
                    <a:lnTo>
                      <a:pt x="49619" y="19094"/>
                    </a:lnTo>
                    <a:lnTo>
                      <a:pt x="49917" y="18875"/>
                    </a:lnTo>
                    <a:lnTo>
                      <a:pt x="50175" y="18637"/>
                    </a:lnTo>
                    <a:lnTo>
                      <a:pt x="50413" y="18359"/>
                    </a:lnTo>
                    <a:lnTo>
                      <a:pt x="50631" y="18062"/>
                    </a:lnTo>
                    <a:lnTo>
                      <a:pt x="50810" y="17744"/>
                    </a:lnTo>
                    <a:lnTo>
                      <a:pt x="50969" y="17407"/>
                    </a:lnTo>
                    <a:lnTo>
                      <a:pt x="51088" y="17069"/>
                    </a:lnTo>
                    <a:lnTo>
                      <a:pt x="51167" y="16712"/>
                    </a:lnTo>
                    <a:lnTo>
                      <a:pt x="51207" y="16355"/>
                    </a:lnTo>
                    <a:lnTo>
                      <a:pt x="51227" y="15978"/>
                    </a:lnTo>
                    <a:lnTo>
                      <a:pt x="51207" y="15620"/>
                    </a:lnTo>
                    <a:lnTo>
                      <a:pt x="51127" y="15263"/>
                    </a:lnTo>
                    <a:lnTo>
                      <a:pt x="51048" y="14946"/>
                    </a:lnTo>
                    <a:lnTo>
                      <a:pt x="50929" y="14688"/>
                    </a:lnTo>
                    <a:lnTo>
                      <a:pt x="51088" y="14588"/>
                    </a:lnTo>
                    <a:lnTo>
                      <a:pt x="51266" y="14430"/>
                    </a:lnTo>
                    <a:lnTo>
                      <a:pt x="51445" y="14251"/>
                    </a:lnTo>
                    <a:lnTo>
                      <a:pt x="51643" y="14013"/>
                    </a:lnTo>
                    <a:lnTo>
                      <a:pt x="51822" y="13755"/>
                    </a:lnTo>
                    <a:lnTo>
                      <a:pt x="52001" y="13477"/>
                    </a:lnTo>
                    <a:lnTo>
                      <a:pt x="52378" y="12862"/>
                    </a:lnTo>
                    <a:lnTo>
                      <a:pt x="52695" y="12246"/>
                    </a:lnTo>
                    <a:lnTo>
                      <a:pt x="52973" y="11691"/>
                    </a:lnTo>
                    <a:lnTo>
                      <a:pt x="53191" y="11214"/>
                    </a:lnTo>
                    <a:lnTo>
                      <a:pt x="53311" y="10917"/>
                    </a:lnTo>
                    <a:lnTo>
                      <a:pt x="53449" y="10579"/>
                    </a:lnTo>
                    <a:lnTo>
                      <a:pt x="53549" y="10242"/>
                    </a:lnTo>
                    <a:lnTo>
                      <a:pt x="53648" y="9884"/>
                    </a:lnTo>
                    <a:lnTo>
                      <a:pt x="53747" y="9527"/>
                    </a:lnTo>
                    <a:lnTo>
                      <a:pt x="53807" y="9170"/>
                    </a:lnTo>
                    <a:lnTo>
                      <a:pt x="53866" y="8813"/>
                    </a:lnTo>
                    <a:lnTo>
                      <a:pt x="53906" y="8455"/>
                    </a:lnTo>
                    <a:lnTo>
                      <a:pt x="53926" y="8098"/>
                    </a:lnTo>
                    <a:lnTo>
                      <a:pt x="53946" y="7721"/>
                    </a:lnTo>
                    <a:lnTo>
                      <a:pt x="53946" y="7364"/>
                    </a:lnTo>
                    <a:lnTo>
                      <a:pt x="53926" y="7007"/>
                    </a:lnTo>
                    <a:lnTo>
                      <a:pt x="53886" y="6649"/>
                    </a:lnTo>
                    <a:lnTo>
                      <a:pt x="53827" y="6292"/>
                    </a:lnTo>
                    <a:lnTo>
                      <a:pt x="53747" y="5935"/>
                    </a:lnTo>
                    <a:lnTo>
                      <a:pt x="53668" y="5597"/>
                    </a:lnTo>
                    <a:lnTo>
                      <a:pt x="53569" y="5260"/>
                    </a:lnTo>
                    <a:close/>
                    <a:moveTo>
                      <a:pt x="48210" y="21178"/>
                    </a:moveTo>
                    <a:lnTo>
                      <a:pt x="48329" y="21257"/>
                    </a:lnTo>
                    <a:lnTo>
                      <a:pt x="48507" y="21336"/>
                    </a:lnTo>
                    <a:lnTo>
                      <a:pt x="48706" y="21396"/>
                    </a:lnTo>
                    <a:lnTo>
                      <a:pt x="48904" y="21475"/>
                    </a:lnTo>
                    <a:lnTo>
                      <a:pt x="49321" y="21594"/>
                    </a:lnTo>
                    <a:lnTo>
                      <a:pt x="49460" y="21654"/>
                    </a:lnTo>
                    <a:lnTo>
                      <a:pt x="49579" y="21714"/>
                    </a:lnTo>
                    <a:lnTo>
                      <a:pt x="49619" y="22130"/>
                    </a:lnTo>
                    <a:lnTo>
                      <a:pt x="49659" y="22567"/>
                    </a:lnTo>
                    <a:lnTo>
                      <a:pt x="49698" y="23004"/>
                    </a:lnTo>
                    <a:lnTo>
                      <a:pt x="49698" y="23420"/>
                    </a:lnTo>
                    <a:lnTo>
                      <a:pt x="49698" y="24294"/>
                    </a:lnTo>
                    <a:lnTo>
                      <a:pt x="49659" y="25167"/>
                    </a:lnTo>
                    <a:lnTo>
                      <a:pt x="49579" y="26020"/>
                    </a:lnTo>
                    <a:lnTo>
                      <a:pt x="49460" y="26894"/>
                    </a:lnTo>
                    <a:lnTo>
                      <a:pt x="49321" y="27747"/>
                    </a:lnTo>
                    <a:lnTo>
                      <a:pt x="49162" y="28601"/>
                    </a:lnTo>
                    <a:lnTo>
                      <a:pt x="49103" y="28879"/>
                    </a:lnTo>
                    <a:lnTo>
                      <a:pt x="49024" y="29196"/>
                    </a:lnTo>
                    <a:lnTo>
                      <a:pt x="48924" y="29593"/>
                    </a:lnTo>
                    <a:lnTo>
                      <a:pt x="48785" y="30010"/>
                    </a:lnTo>
                    <a:lnTo>
                      <a:pt x="48627" y="30466"/>
                    </a:lnTo>
                    <a:lnTo>
                      <a:pt x="48468" y="30903"/>
                    </a:lnTo>
                    <a:lnTo>
                      <a:pt x="48269" y="31340"/>
                    </a:lnTo>
                    <a:lnTo>
                      <a:pt x="48051" y="31737"/>
                    </a:lnTo>
                    <a:lnTo>
                      <a:pt x="47833" y="32094"/>
                    </a:lnTo>
                    <a:lnTo>
                      <a:pt x="47714" y="32253"/>
                    </a:lnTo>
                    <a:lnTo>
                      <a:pt x="47594" y="32392"/>
                    </a:lnTo>
                    <a:lnTo>
                      <a:pt x="47475" y="32511"/>
                    </a:lnTo>
                    <a:lnTo>
                      <a:pt x="47356" y="32590"/>
                    </a:lnTo>
                    <a:lnTo>
                      <a:pt x="47217" y="32669"/>
                    </a:lnTo>
                    <a:lnTo>
                      <a:pt x="47098" y="32709"/>
                    </a:lnTo>
                    <a:lnTo>
                      <a:pt x="46959" y="32729"/>
                    </a:lnTo>
                    <a:lnTo>
                      <a:pt x="46840" y="32729"/>
                    </a:lnTo>
                    <a:lnTo>
                      <a:pt x="46701" y="32669"/>
                    </a:lnTo>
                    <a:lnTo>
                      <a:pt x="46562" y="32590"/>
                    </a:lnTo>
                    <a:lnTo>
                      <a:pt x="46423" y="32471"/>
                    </a:lnTo>
                    <a:lnTo>
                      <a:pt x="46304" y="32332"/>
                    </a:lnTo>
                    <a:lnTo>
                      <a:pt x="46165" y="32134"/>
                    </a:lnTo>
                    <a:lnTo>
                      <a:pt x="46027" y="31895"/>
                    </a:lnTo>
                    <a:lnTo>
                      <a:pt x="46086" y="31459"/>
                    </a:lnTo>
                    <a:lnTo>
                      <a:pt x="46146" y="31022"/>
                    </a:lnTo>
                    <a:lnTo>
                      <a:pt x="46324" y="30129"/>
                    </a:lnTo>
                    <a:lnTo>
                      <a:pt x="46543" y="29256"/>
                    </a:lnTo>
                    <a:lnTo>
                      <a:pt x="46761" y="28382"/>
                    </a:lnTo>
                    <a:lnTo>
                      <a:pt x="46959" y="27509"/>
                    </a:lnTo>
                    <a:lnTo>
                      <a:pt x="47039" y="27072"/>
                    </a:lnTo>
                    <a:lnTo>
                      <a:pt x="47118" y="26616"/>
                    </a:lnTo>
                    <a:lnTo>
                      <a:pt x="47178" y="26179"/>
                    </a:lnTo>
                    <a:lnTo>
                      <a:pt x="47198" y="25723"/>
                    </a:lnTo>
                    <a:lnTo>
                      <a:pt x="47217" y="25266"/>
                    </a:lnTo>
                    <a:lnTo>
                      <a:pt x="47198" y="24810"/>
                    </a:lnTo>
                    <a:lnTo>
                      <a:pt x="47178" y="24234"/>
                    </a:lnTo>
                    <a:lnTo>
                      <a:pt x="47138" y="23659"/>
                    </a:lnTo>
                    <a:lnTo>
                      <a:pt x="47078" y="23083"/>
                    </a:lnTo>
                    <a:lnTo>
                      <a:pt x="46999" y="22507"/>
                    </a:lnTo>
                    <a:lnTo>
                      <a:pt x="47098" y="21972"/>
                    </a:lnTo>
                    <a:lnTo>
                      <a:pt x="47237" y="21456"/>
                    </a:lnTo>
                    <a:lnTo>
                      <a:pt x="47376" y="21396"/>
                    </a:lnTo>
                    <a:lnTo>
                      <a:pt x="47614" y="21336"/>
                    </a:lnTo>
                    <a:lnTo>
                      <a:pt x="48210" y="21178"/>
                    </a:lnTo>
                    <a:close/>
                    <a:moveTo>
                      <a:pt x="50711" y="22547"/>
                    </a:moveTo>
                    <a:lnTo>
                      <a:pt x="50770" y="22567"/>
                    </a:lnTo>
                    <a:lnTo>
                      <a:pt x="51028" y="22726"/>
                    </a:lnTo>
                    <a:lnTo>
                      <a:pt x="51266" y="22885"/>
                    </a:lnTo>
                    <a:lnTo>
                      <a:pt x="51504" y="23083"/>
                    </a:lnTo>
                    <a:lnTo>
                      <a:pt x="51743" y="23262"/>
                    </a:lnTo>
                    <a:lnTo>
                      <a:pt x="51961" y="23480"/>
                    </a:lnTo>
                    <a:lnTo>
                      <a:pt x="52159" y="23698"/>
                    </a:lnTo>
                    <a:lnTo>
                      <a:pt x="52556" y="24135"/>
                    </a:lnTo>
                    <a:lnTo>
                      <a:pt x="52933" y="24631"/>
                    </a:lnTo>
                    <a:lnTo>
                      <a:pt x="53291" y="25107"/>
                    </a:lnTo>
                    <a:lnTo>
                      <a:pt x="53648" y="25604"/>
                    </a:lnTo>
                    <a:lnTo>
                      <a:pt x="54005" y="26080"/>
                    </a:lnTo>
                    <a:lnTo>
                      <a:pt x="54660" y="26993"/>
                    </a:lnTo>
                    <a:lnTo>
                      <a:pt x="55295" y="27946"/>
                    </a:lnTo>
                    <a:lnTo>
                      <a:pt x="56526" y="29871"/>
                    </a:lnTo>
                    <a:lnTo>
                      <a:pt x="57141" y="30824"/>
                    </a:lnTo>
                    <a:lnTo>
                      <a:pt x="57756" y="31776"/>
                    </a:lnTo>
                    <a:lnTo>
                      <a:pt x="58391" y="32729"/>
                    </a:lnTo>
                    <a:lnTo>
                      <a:pt x="59046" y="33642"/>
                    </a:lnTo>
                    <a:lnTo>
                      <a:pt x="58689" y="34019"/>
                    </a:lnTo>
                    <a:lnTo>
                      <a:pt x="58312" y="34376"/>
                    </a:lnTo>
                    <a:lnTo>
                      <a:pt x="57935" y="34734"/>
                    </a:lnTo>
                    <a:lnTo>
                      <a:pt x="57518" y="35051"/>
                    </a:lnTo>
                    <a:lnTo>
                      <a:pt x="57101" y="35369"/>
                    </a:lnTo>
                    <a:lnTo>
                      <a:pt x="56685" y="35647"/>
                    </a:lnTo>
                    <a:lnTo>
                      <a:pt x="56248" y="35924"/>
                    </a:lnTo>
                    <a:lnTo>
                      <a:pt x="55791" y="36182"/>
                    </a:lnTo>
                    <a:lnTo>
                      <a:pt x="55335" y="36440"/>
                    </a:lnTo>
                    <a:lnTo>
                      <a:pt x="54859" y="36659"/>
                    </a:lnTo>
                    <a:lnTo>
                      <a:pt x="54382" y="36877"/>
                    </a:lnTo>
                    <a:lnTo>
                      <a:pt x="53906" y="37076"/>
                    </a:lnTo>
                    <a:lnTo>
                      <a:pt x="53410" y="37254"/>
                    </a:lnTo>
                    <a:lnTo>
                      <a:pt x="52914" y="37413"/>
                    </a:lnTo>
                    <a:lnTo>
                      <a:pt x="52417" y="37552"/>
                    </a:lnTo>
                    <a:lnTo>
                      <a:pt x="51921" y="37671"/>
                    </a:lnTo>
                    <a:lnTo>
                      <a:pt x="51921" y="37671"/>
                    </a:lnTo>
                    <a:lnTo>
                      <a:pt x="51941" y="37413"/>
                    </a:lnTo>
                    <a:lnTo>
                      <a:pt x="51961" y="36798"/>
                    </a:lnTo>
                    <a:lnTo>
                      <a:pt x="52020" y="36182"/>
                    </a:lnTo>
                    <a:lnTo>
                      <a:pt x="52140" y="34952"/>
                    </a:lnTo>
                    <a:lnTo>
                      <a:pt x="52159" y="34317"/>
                    </a:lnTo>
                    <a:lnTo>
                      <a:pt x="52159" y="33701"/>
                    </a:lnTo>
                    <a:lnTo>
                      <a:pt x="52140" y="33404"/>
                    </a:lnTo>
                    <a:lnTo>
                      <a:pt x="52120" y="33086"/>
                    </a:lnTo>
                    <a:lnTo>
                      <a:pt x="52080" y="32788"/>
                    </a:lnTo>
                    <a:lnTo>
                      <a:pt x="52020" y="32491"/>
                    </a:lnTo>
                    <a:lnTo>
                      <a:pt x="51961" y="32431"/>
                    </a:lnTo>
                    <a:lnTo>
                      <a:pt x="51921" y="32411"/>
                    </a:lnTo>
                    <a:lnTo>
                      <a:pt x="51882" y="32392"/>
                    </a:lnTo>
                    <a:lnTo>
                      <a:pt x="51822" y="32392"/>
                    </a:lnTo>
                    <a:lnTo>
                      <a:pt x="51782" y="32411"/>
                    </a:lnTo>
                    <a:lnTo>
                      <a:pt x="51743" y="32451"/>
                    </a:lnTo>
                    <a:lnTo>
                      <a:pt x="51663" y="32550"/>
                    </a:lnTo>
                    <a:lnTo>
                      <a:pt x="51584" y="32689"/>
                    </a:lnTo>
                    <a:lnTo>
                      <a:pt x="51524" y="32868"/>
                    </a:lnTo>
                    <a:lnTo>
                      <a:pt x="51405" y="33324"/>
                    </a:lnTo>
                    <a:lnTo>
                      <a:pt x="51306" y="33801"/>
                    </a:lnTo>
                    <a:lnTo>
                      <a:pt x="51227" y="34277"/>
                    </a:lnTo>
                    <a:lnTo>
                      <a:pt x="51147" y="34872"/>
                    </a:lnTo>
                    <a:lnTo>
                      <a:pt x="51107" y="35428"/>
                    </a:lnTo>
                    <a:lnTo>
                      <a:pt x="51068" y="35964"/>
                    </a:lnTo>
                    <a:lnTo>
                      <a:pt x="51068" y="36500"/>
                    </a:lnTo>
                    <a:lnTo>
                      <a:pt x="51068" y="37036"/>
                    </a:lnTo>
                    <a:lnTo>
                      <a:pt x="50810" y="36480"/>
                    </a:lnTo>
                    <a:lnTo>
                      <a:pt x="50552" y="35905"/>
                    </a:lnTo>
                    <a:lnTo>
                      <a:pt x="50333" y="35428"/>
                    </a:lnTo>
                    <a:lnTo>
                      <a:pt x="50115" y="34932"/>
                    </a:lnTo>
                    <a:lnTo>
                      <a:pt x="49758" y="33959"/>
                    </a:lnTo>
                    <a:lnTo>
                      <a:pt x="49401" y="32947"/>
                    </a:lnTo>
                    <a:lnTo>
                      <a:pt x="49202" y="32451"/>
                    </a:lnTo>
                    <a:lnTo>
                      <a:pt x="49004" y="31975"/>
                    </a:lnTo>
                    <a:lnTo>
                      <a:pt x="49242" y="31479"/>
                    </a:lnTo>
                    <a:lnTo>
                      <a:pt x="49460" y="30943"/>
                    </a:lnTo>
                    <a:lnTo>
                      <a:pt x="49659" y="30367"/>
                    </a:lnTo>
                    <a:lnTo>
                      <a:pt x="49837" y="29772"/>
                    </a:lnTo>
                    <a:lnTo>
                      <a:pt x="49996" y="29156"/>
                    </a:lnTo>
                    <a:lnTo>
                      <a:pt x="50135" y="28501"/>
                    </a:lnTo>
                    <a:lnTo>
                      <a:pt x="50274" y="27846"/>
                    </a:lnTo>
                    <a:lnTo>
                      <a:pt x="50393" y="27191"/>
                    </a:lnTo>
                    <a:lnTo>
                      <a:pt x="50492" y="26537"/>
                    </a:lnTo>
                    <a:lnTo>
                      <a:pt x="50572" y="25901"/>
                    </a:lnTo>
                    <a:lnTo>
                      <a:pt x="50631" y="25266"/>
                    </a:lnTo>
                    <a:lnTo>
                      <a:pt x="50671" y="24651"/>
                    </a:lnTo>
                    <a:lnTo>
                      <a:pt x="50711" y="24075"/>
                    </a:lnTo>
                    <a:lnTo>
                      <a:pt x="50730" y="23520"/>
                    </a:lnTo>
                    <a:lnTo>
                      <a:pt x="50730" y="23024"/>
                    </a:lnTo>
                    <a:lnTo>
                      <a:pt x="50711" y="22547"/>
                    </a:lnTo>
                    <a:close/>
                    <a:moveTo>
                      <a:pt x="59324" y="34019"/>
                    </a:moveTo>
                    <a:lnTo>
                      <a:pt x="59900" y="34734"/>
                    </a:lnTo>
                    <a:lnTo>
                      <a:pt x="59086" y="35428"/>
                    </a:lnTo>
                    <a:lnTo>
                      <a:pt x="58272" y="36083"/>
                    </a:lnTo>
                    <a:lnTo>
                      <a:pt x="57399" y="36718"/>
                    </a:lnTo>
                    <a:lnTo>
                      <a:pt x="56962" y="37016"/>
                    </a:lnTo>
                    <a:lnTo>
                      <a:pt x="56526" y="37314"/>
                    </a:lnTo>
                    <a:lnTo>
                      <a:pt x="56069" y="37592"/>
                    </a:lnTo>
                    <a:lnTo>
                      <a:pt x="55593" y="37850"/>
                    </a:lnTo>
                    <a:lnTo>
                      <a:pt x="55137" y="38088"/>
                    </a:lnTo>
                    <a:lnTo>
                      <a:pt x="54660" y="38326"/>
                    </a:lnTo>
                    <a:lnTo>
                      <a:pt x="54164" y="38544"/>
                    </a:lnTo>
                    <a:lnTo>
                      <a:pt x="53668" y="38743"/>
                    </a:lnTo>
                    <a:lnTo>
                      <a:pt x="53172" y="38921"/>
                    </a:lnTo>
                    <a:lnTo>
                      <a:pt x="52675" y="39080"/>
                    </a:lnTo>
                    <a:lnTo>
                      <a:pt x="52517" y="39100"/>
                    </a:lnTo>
                    <a:lnTo>
                      <a:pt x="52358" y="39120"/>
                    </a:lnTo>
                    <a:lnTo>
                      <a:pt x="52040" y="39100"/>
                    </a:lnTo>
                    <a:lnTo>
                      <a:pt x="51842" y="38624"/>
                    </a:lnTo>
                    <a:lnTo>
                      <a:pt x="51901" y="37989"/>
                    </a:lnTo>
                    <a:lnTo>
                      <a:pt x="52298" y="37909"/>
                    </a:lnTo>
                    <a:lnTo>
                      <a:pt x="52695" y="37810"/>
                    </a:lnTo>
                    <a:lnTo>
                      <a:pt x="53092" y="37691"/>
                    </a:lnTo>
                    <a:lnTo>
                      <a:pt x="53489" y="37552"/>
                    </a:lnTo>
                    <a:lnTo>
                      <a:pt x="54263" y="37234"/>
                    </a:lnTo>
                    <a:lnTo>
                      <a:pt x="55037" y="36897"/>
                    </a:lnTo>
                    <a:lnTo>
                      <a:pt x="55613" y="36619"/>
                    </a:lnTo>
                    <a:lnTo>
                      <a:pt x="56188" y="36321"/>
                    </a:lnTo>
                    <a:lnTo>
                      <a:pt x="56764" y="35984"/>
                    </a:lnTo>
                    <a:lnTo>
                      <a:pt x="57300" y="35647"/>
                    </a:lnTo>
                    <a:lnTo>
                      <a:pt x="57856" y="35269"/>
                    </a:lnTo>
                    <a:lnTo>
                      <a:pt x="58372" y="34872"/>
                    </a:lnTo>
                    <a:lnTo>
                      <a:pt x="58868" y="34456"/>
                    </a:lnTo>
                    <a:lnTo>
                      <a:pt x="59324" y="34019"/>
                    </a:lnTo>
                    <a:close/>
                    <a:moveTo>
                      <a:pt x="24254" y="14648"/>
                    </a:moveTo>
                    <a:lnTo>
                      <a:pt x="24691" y="14926"/>
                    </a:lnTo>
                    <a:lnTo>
                      <a:pt x="25107" y="15223"/>
                    </a:lnTo>
                    <a:lnTo>
                      <a:pt x="25544" y="15521"/>
                    </a:lnTo>
                    <a:lnTo>
                      <a:pt x="25762" y="15640"/>
                    </a:lnTo>
                    <a:lnTo>
                      <a:pt x="25961" y="15739"/>
                    </a:lnTo>
                    <a:lnTo>
                      <a:pt x="26834" y="16216"/>
                    </a:lnTo>
                    <a:lnTo>
                      <a:pt x="27727" y="16672"/>
                    </a:lnTo>
                    <a:lnTo>
                      <a:pt x="28620" y="17109"/>
                    </a:lnTo>
                    <a:lnTo>
                      <a:pt x="29513" y="17526"/>
                    </a:lnTo>
                    <a:lnTo>
                      <a:pt x="31320" y="18359"/>
                    </a:lnTo>
                    <a:lnTo>
                      <a:pt x="33126" y="19173"/>
                    </a:lnTo>
                    <a:lnTo>
                      <a:pt x="33245" y="19213"/>
                    </a:lnTo>
                    <a:lnTo>
                      <a:pt x="33304" y="19788"/>
                    </a:lnTo>
                    <a:lnTo>
                      <a:pt x="33324" y="19987"/>
                    </a:lnTo>
                    <a:lnTo>
                      <a:pt x="33364" y="20126"/>
                    </a:lnTo>
                    <a:lnTo>
                      <a:pt x="33443" y="20562"/>
                    </a:lnTo>
                    <a:lnTo>
                      <a:pt x="33582" y="20999"/>
                    </a:lnTo>
                    <a:lnTo>
                      <a:pt x="33741" y="21416"/>
                    </a:lnTo>
                    <a:lnTo>
                      <a:pt x="33939" y="21833"/>
                    </a:lnTo>
                    <a:lnTo>
                      <a:pt x="34158" y="22210"/>
                    </a:lnTo>
                    <a:lnTo>
                      <a:pt x="34436" y="22587"/>
                    </a:lnTo>
                    <a:lnTo>
                      <a:pt x="34733" y="22924"/>
                    </a:lnTo>
                    <a:lnTo>
                      <a:pt x="34892" y="23063"/>
                    </a:lnTo>
                    <a:lnTo>
                      <a:pt x="35071" y="23222"/>
                    </a:lnTo>
                    <a:lnTo>
                      <a:pt x="35011" y="23520"/>
                    </a:lnTo>
                    <a:lnTo>
                      <a:pt x="34991" y="23837"/>
                    </a:lnTo>
                    <a:lnTo>
                      <a:pt x="34972" y="24472"/>
                    </a:lnTo>
                    <a:lnTo>
                      <a:pt x="34952" y="25107"/>
                    </a:lnTo>
                    <a:lnTo>
                      <a:pt x="34932" y="25425"/>
                    </a:lnTo>
                    <a:lnTo>
                      <a:pt x="34892" y="25743"/>
                    </a:lnTo>
                    <a:lnTo>
                      <a:pt x="34892" y="25981"/>
                    </a:lnTo>
                    <a:lnTo>
                      <a:pt x="34892" y="26259"/>
                    </a:lnTo>
                    <a:lnTo>
                      <a:pt x="34833" y="26814"/>
                    </a:lnTo>
                    <a:lnTo>
                      <a:pt x="34733" y="27410"/>
                    </a:lnTo>
                    <a:lnTo>
                      <a:pt x="34614" y="28045"/>
                    </a:lnTo>
                    <a:lnTo>
                      <a:pt x="34515" y="28680"/>
                    </a:lnTo>
                    <a:lnTo>
                      <a:pt x="34436" y="29315"/>
                    </a:lnTo>
                    <a:lnTo>
                      <a:pt x="34416" y="29633"/>
                    </a:lnTo>
                    <a:lnTo>
                      <a:pt x="34396" y="29930"/>
                    </a:lnTo>
                    <a:lnTo>
                      <a:pt x="34396" y="30228"/>
                    </a:lnTo>
                    <a:lnTo>
                      <a:pt x="34416" y="30526"/>
                    </a:lnTo>
                    <a:lnTo>
                      <a:pt x="34356" y="30546"/>
                    </a:lnTo>
                    <a:lnTo>
                      <a:pt x="34158" y="30863"/>
                    </a:lnTo>
                    <a:lnTo>
                      <a:pt x="33979" y="31201"/>
                    </a:lnTo>
                    <a:lnTo>
                      <a:pt x="33820" y="31538"/>
                    </a:lnTo>
                    <a:lnTo>
                      <a:pt x="33701" y="31895"/>
                    </a:lnTo>
                    <a:lnTo>
                      <a:pt x="33443" y="32610"/>
                    </a:lnTo>
                    <a:lnTo>
                      <a:pt x="33304" y="32947"/>
                    </a:lnTo>
                    <a:lnTo>
                      <a:pt x="33165" y="33305"/>
                    </a:lnTo>
                    <a:lnTo>
                      <a:pt x="32590" y="34734"/>
                    </a:lnTo>
                    <a:lnTo>
                      <a:pt x="32272" y="35448"/>
                    </a:lnTo>
                    <a:lnTo>
                      <a:pt x="31955" y="36163"/>
                    </a:lnTo>
                    <a:lnTo>
                      <a:pt x="31637" y="36877"/>
                    </a:lnTo>
                    <a:lnTo>
                      <a:pt x="31280" y="37572"/>
                    </a:lnTo>
                    <a:lnTo>
                      <a:pt x="30903" y="38247"/>
                    </a:lnTo>
                    <a:lnTo>
                      <a:pt x="30506" y="38921"/>
                    </a:lnTo>
                    <a:lnTo>
                      <a:pt x="30168" y="39437"/>
                    </a:lnTo>
                    <a:lnTo>
                      <a:pt x="29791" y="39914"/>
                    </a:lnTo>
                    <a:lnTo>
                      <a:pt x="29791" y="38326"/>
                    </a:lnTo>
                    <a:lnTo>
                      <a:pt x="29811" y="36718"/>
                    </a:lnTo>
                    <a:lnTo>
                      <a:pt x="29811" y="35587"/>
                    </a:lnTo>
                    <a:lnTo>
                      <a:pt x="29811" y="34436"/>
                    </a:lnTo>
                    <a:lnTo>
                      <a:pt x="29831" y="33305"/>
                    </a:lnTo>
                    <a:lnTo>
                      <a:pt x="29811" y="32173"/>
                    </a:lnTo>
                    <a:lnTo>
                      <a:pt x="29791" y="31915"/>
                    </a:lnTo>
                    <a:lnTo>
                      <a:pt x="29732" y="31677"/>
                    </a:lnTo>
                    <a:lnTo>
                      <a:pt x="29573" y="31161"/>
                    </a:lnTo>
                    <a:lnTo>
                      <a:pt x="29494" y="30903"/>
                    </a:lnTo>
                    <a:lnTo>
                      <a:pt x="29454" y="30665"/>
                    </a:lnTo>
                    <a:lnTo>
                      <a:pt x="29454" y="30546"/>
                    </a:lnTo>
                    <a:lnTo>
                      <a:pt x="29474" y="30407"/>
                    </a:lnTo>
                    <a:lnTo>
                      <a:pt x="29494" y="30288"/>
                    </a:lnTo>
                    <a:lnTo>
                      <a:pt x="29533" y="30169"/>
                    </a:lnTo>
                    <a:lnTo>
                      <a:pt x="29593" y="30069"/>
                    </a:lnTo>
                    <a:lnTo>
                      <a:pt x="29652" y="29970"/>
                    </a:lnTo>
                    <a:lnTo>
                      <a:pt x="29672" y="29871"/>
                    </a:lnTo>
                    <a:lnTo>
                      <a:pt x="29692" y="29772"/>
                    </a:lnTo>
                    <a:lnTo>
                      <a:pt x="29692" y="29672"/>
                    </a:lnTo>
                    <a:lnTo>
                      <a:pt x="29692" y="29593"/>
                    </a:lnTo>
                    <a:lnTo>
                      <a:pt x="29633" y="29414"/>
                    </a:lnTo>
                    <a:lnTo>
                      <a:pt x="29533" y="29256"/>
                    </a:lnTo>
                    <a:lnTo>
                      <a:pt x="29414" y="29097"/>
                    </a:lnTo>
                    <a:lnTo>
                      <a:pt x="29255" y="28978"/>
                    </a:lnTo>
                    <a:lnTo>
                      <a:pt x="29077" y="28859"/>
                    </a:lnTo>
                    <a:lnTo>
                      <a:pt x="27926" y="28144"/>
                    </a:lnTo>
                    <a:lnTo>
                      <a:pt x="26775" y="27449"/>
                    </a:lnTo>
                    <a:lnTo>
                      <a:pt x="25604" y="26775"/>
                    </a:lnTo>
                    <a:lnTo>
                      <a:pt x="24413" y="26120"/>
                    </a:lnTo>
                    <a:lnTo>
                      <a:pt x="24552" y="25584"/>
                    </a:lnTo>
                    <a:lnTo>
                      <a:pt x="24691" y="25028"/>
                    </a:lnTo>
                    <a:lnTo>
                      <a:pt x="24810" y="24492"/>
                    </a:lnTo>
                    <a:lnTo>
                      <a:pt x="24889" y="23936"/>
                    </a:lnTo>
                    <a:lnTo>
                      <a:pt x="25028" y="22785"/>
                    </a:lnTo>
                    <a:lnTo>
                      <a:pt x="25127" y="21614"/>
                    </a:lnTo>
                    <a:lnTo>
                      <a:pt x="25167" y="21019"/>
                    </a:lnTo>
                    <a:lnTo>
                      <a:pt x="25187" y="20423"/>
                    </a:lnTo>
                    <a:lnTo>
                      <a:pt x="25207" y="19808"/>
                    </a:lnTo>
                    <a:lnTo>
                      <a:pt x="25207" y="19213"/>
                    </a:lnTo>
                    <a:lnTo>
                      <a:pt x="25167" y="18617"/>
                    </a:lnTo>
                    <a:lnTo>
                      <a:pt x="25127" y="18042"/>
                    </a:lnTo>
                    <a:lnTo>
                      <a:pt x="25068" y="17446"/>
                    </a:lnTo>
                    <a:lnTo>
                      <a:pt x="24968" y="16871"/>
                    </a:lnTo>
                    <a:lnTo>
                      <a:pt x="24829" y="16295"/>
                    </a:lnTo>
                    <a:lnTo>
                      <a:pt x="24671" y="15739"/>
                    </a:lnTo>
                    <a:lnTo>
                      <a:pt x="24492" y="15184"/>
                    </a:lnTo>
                    <a:lnTo>
                      <a:pt x="24254" y="14648"/>
                    </a:lnTo>
                    <a:close/>
                    <a:moveTo>
                      <a:pt x="58868" y="36837"/>
                    </a:moveTo>
                    <a:lnTo>
                      <a:pt x="58947" y="36976"/>
                    </a:lnTo>
                    <a:lnTo>
                      <a:pt x="59027" y="37115"/>
                    </a:lnTo>
                    <a:lnTo>
                      <a:pt x="59205" y="37393"/>
                    </a:lnTo>
                    <a:lnTo>
                      <a:pt x="59443" y="37671"/>
                    </a:lnTo>
                    <a:lnTo>
                      <a:pt x="59682" y="37949"/>
                    </a:lnTo>
                    <a:lnTo>
                      <a:pt x="60158" y="38465"/>
                    </a:lnTo>
                    <a:lnTo>
                      <a:pt x="60356" y="38683"/>
                    </a:lnTo>
                    <a:lnTo>
                      <a:pt x="60475" y="38842"/>
                    </a:lnTo>
                    <a:lnTo>
                      <a:pt x="60952" y="39338"/>
                    </a:lnTo>
                    <a:lnTo>
                      <a:pt x="61448" y="39834"/>
                    </a:lnTo>
                    <a:lnTo>
                      <a:pt x="61944" y="40291"/>
                    </a:lnTo>
                    <a:lnTo>
                      <a:pt x="62460" y="40747"/>
                    </a:lnTo>
                    <a:lnTo>
                      <a:pt x="62976" y="41204"/>
                    </a:lnTo>
                    <a:lnTo>
                      <a:pt x="63532" y="41621"/>
                    </a:lnTo>
                    <a:lnTo>
                      <a:pt x="64088" y="42018"/>
                    </a:lnTo>
                    <a:lnTo>
                      <a:pt x="64663" y="42415"/>
                    </a:lnTo>
                    <a:lnTo>
                      <a:pt x="65239" y="42772"/>
                    </a:lnTo>
                    <a:lnTo>
                      <a:pt x="65834" y="43109"/>
                    </a:lnTo>
                    <a:lnTo>
                      <a:pt x="66450" y="43407"/>
                    </a:lnTo>
                    <a:lnTo>
                      <a:pt x="67085" y="43705"/>
                    </a:lnTo>
                    <a:lnTo>
                      <a:pt x="67720" y="43943"/>
                    </a:lnTo>
                    <a:lnTo>
                      <a:pt x="68355" y="44161"/>
                    </a:lnTo>
                    <a:lnTo>
                      <a:pt x="69030" y="44360"/>
                    </a:lnTo>
                    <a:lnTo>
                      <a:pt x="69705" y="44518"/>
                    </a:lnTo>
                    <a:lnTo>
                      <a:pt x="69863" y="44598"/>
                    </a:lnTo>
                    <a:lnTo>
                      <a:pt x="70042" y="44637"/>
                    </a:lnTo>
                    <a:lnTo>
                      <a:pt x="70221" y="44637"/>
                    </a:lnTo>
                    <a:lnTo>
                      <a:pt x="70399" y="44598"/>
                    </a:lnTo>
                    <a:lnTo>
                      <a:pt x="70697" y="44518"/>
                    </a:lnTo>
                    <a:lnTo>
                      <a:pt x="71014" y="44419"/>
                    </a:lnTo>
                    <a:lnTo>
                      <a:pt x="71610" y="44201"/>
                    </a:lnTo>
                    <a:lnTo>
                      <a:pt x="71908" y="44102"/>
                    </a:lnTo>
                    <a:lnTo>
                      <a:pt x="72205" y="44002"/>
                    </a:lnTo>
                    <a:lnTo>
                      <a:pt x="72523" y="43943"/>
                    </a:lnTo>
                    <a:lnTo>
                      <a:pt x="72821" y="43903"/>
                    </a:lnTo>
                    <a:lnTo>
                      <a:pt x="73198" y="43943"/>
                    </a:lnTo>
                    <a:lnTo>
                      <a:pt x="73555" y="44002"/>
                    </a:lnTo>
                    <a:lnTo>
                      <a:pt x="73912" y="44121"/>
                    </a:lnTo>
                    <a:lnTo>
                      <a:pt x="74250" y="44280"/>
                    </a:lnTo>
                    <a:lnTo>
                      <a:pt x="74726" y="44320"/>
                    </a:lnTo>
                    <a:lnTo>
                      <a:pt x="75738" y="44320"/>
                    </a:lnTo>
                    <a:lnTo>
                      <a:pt x="76254" y="44340"/>
                    </a:lnTo>
                    <a:lnTo>
                      <a:pt x="76512" y="44379"/>
                    </a:lnTo>
                    <a:lnTo>
                      <a:pt x="76750" y="44399"/>
                    </a:lnTo>
                    <a:lnTo>
                      <a:pt x="77008" y="44459"/>
                    </a:lnTo>
                    <a:lnTo>
                      <a:pt x="77247" y="44518"/>
                    </a:lnTo>
                    <a:lnTo>
                      <a:pt x="77485" y="44598"/>
                    </a:lnTo>
                    <a:lnTo>
                      <a:pt x="77703" y="44697"/>
                    </a:lnTo>
                    <a:lnTo>
                      <a:pt x="77921" y="44816"/>
                    </a:lnTo>
                    <a:lnTo>
                      <a:pt x="78140" y="44975"/>
                    </a:lnTo>
                    <a:lnTo>
                      <a:pt x="77624" y="45273"/>
                    </a:lnTo>
                    <a:lnTo>
                      <a:pt x="77346" y="45431"/>
                    </a:lnTo>
                    <a:lnTo>
                      <a:pt x="77088" y="45570"/>
                    </a:lnTo>
                    <a:lnTo>
                      <a:pt x="76810" y="45689"/>
                    </a:lnTo>
                    <a:lnTo>
                      <a:pt x="76512" y="45789"/>
                    </a:lnTo>
                    <a:lnTo>
                      <a:pt x="76234" y="45868"/>
                    </a:lnTo>
                    <a:lnTo>
                      <a:pt x="75937" y="45908"/>
                    </a:lnTo>
                    <a:lnTo>
                      <a:pt x="75857" y="45868"/>
                    </a:lnTo>
                    <a:lnTo>
                      <a:pt x="75778" y="45848"/>
                    </a:lnTo>
                    <a:lnTo>
                      <a:pt x="75718" y="45848"/>
                    </a:lnTo>
                    <a:lnTo>
                      <a:pt x="75659" y="45868"/>
                    </a:lnTo>
                    <a:lnTo>
                      <a:pt x="75520" y="45928"/>
                    </a:lnTo>
                    <a:lnTo>
                      <a:pt x="75421" y="46027"/>
                    </a:lnTo>
                    <a:lnTo>
                      <a:pt x="75302" y="46166"/>
                    </a:lnTo>
                    <a:lnTo>
                      <a:pt x="75202" y="46285"/>
                    </a:lnTo>
                    <a:lnTo>
                      <a:pt x="75103" y="46424"/>
                    </a:lnTo>
                    <a:lnTo>
                      <a:pt x="75024" y="46523"/>
                    </a:lnTo>
                    <a:lnTo>
                      <a:pt x="74508" y="47158"/>
                    </a:lnTo>
                    <a:lnTo>
                      <a:pt x="73992" y="47833"/>
                    </a:lnTo>
                    <a:lnTo>
                      <a:pt x="73714" y="48170"/>
                    </a:lnTo>
                    <a:lnTo>
                      <a:pt x="73436" y="48508"/>
                    </a:lnTo>
                    <a:lnTo>
                      <a:pt x="73138" y="48825"/>
                    </a:lnTo>
                    <a:lnTo>
                      <a:pt x="72840" y="49103"/>
                    </a:lnTo>
                    <a:lnTo>
                      <a:pt x="72523" y="49381"/>
                    </a:lnTo>
                    <a:lnTo>
                      <a:pt x="72185" y="49599"/>
                    </a:lnTo>
                    <a:lnTo>
                      <a:pt x="72007" y="49718"/>
                    </a:lnTo>
                    <a:lnTo>
                      <a:pt x="71848" y="49798"/>
                    </a:lnTo>
                    <a:lnTo>
                      <a:pt x="71669" y="49877"/>
                    </a:lnTo>
                    <a:lnTo>
                      <a:pt x="71471" y="49937"/>
                    </a:lnTo>
                    <a:lnTo>
                      <a:pt x="71292" y="49996"/>
                    </a:lnTo>
                    <a:lnTo>
                      <a:pt x="71094" y="50036"/>
                    </a:lnTo>
                    <a:lnTo>
                      <a:pt x="70895" y="50056"/>
                    </a:lnTo>
                    <a:lnTo>
                      <a:pt x="70479" y="50056"/>
                    </a:lnTo>
                    <a:lnTo>
                      <a:pt x="70260" y="50016"/>
                    </a:lnTo>
                    <a:lnTo>
                      <a:pt x="70042" y="49976"/>
                    </a:lnTo>
                    <a:lnTo>
                      <a:pt x="69824" y="49917"/>
                    </a:lnTo>
                    <a:lnTo>
                      <a:pt x="69526" y="49818"/>
                    </a:lnTo>
                    <a:lnTo>
                      <a:pt x="69268" y="49699"/>
                    </a:lnTo>
                    <a:lnTo>
                      <a:pt x="69030" y="49520"/>
                    </a:lnTo>
                    <a:lnTo>
                      <a:pt x="68792" y="49341"/>
                    </a:lnTo>
                    <a:lnTo>
                      <a:pt x="68573" y="49143"/>
                    </a:lnTo>
                    <a:lnTo>
                      <a:pt x="68375" y="48925"/>
                    </a:lnTo>
                    <a:lnTo>
                      <a:pt x="68018" y="48468"/>
                    </a:lnTo>
                    <a:lnTo>
                      <a:pt x="67898" y="48309"/>
                    </a:lnTo>
                    <a:lnTo>
                      <a:pt x="67799" y="48150"/>
                    </a:lnTo>
                    <a:lnTo>
                      <a:pt x="67581" y="47793"/>
                    </a:lnTo>
                    <a:lnTo>
                      <a:pt x="67501" y="47714"/>
                    </a:lnTo>
                    <a:lnTo>
                      <a:pt x="67422" y="47634"/>
                    </a:lnTo>
                    <a:lnTo>
                      <a:pt x="67323" y="47595"/>
                    </a:lnTo>
                    <a:lnTo>
                      <a:pt x="67224" y="47535"/>
                    </a:lnTo>
                    <a:lnTo>
                      <a:pt x="67005" y="47476"/>
                    </a:lnTo>
                    <a:lnTo>
                      <a:pt x="66807" y="47436"/>
                    </a:lnTo>
                    <a:lnTo>
                      <a:pt x="65993" y="47277"/>
                    </a:lnTo>
                    <a:lnTo>
                      <a:pt x="65179" y="47099"/>
                    </a:lnTo>
                    <a:lnTo>
                      <a:pt x="64385" y="46900"/>
                    </a:lnTo>
                    <a:lnTo>
                      <a:pt x="63592" y="46702"/>
                    </a:lnTo>
                    <a:lnTo>
                      <a:pt x="62778" y="46463"/>
                    </a:lnTo>
                    <a:lnTo>
                      <a:pt x="62004" y="46205"/>
                    </a:lnTo>
                    <a:lnTo>
                      <a:pt x="61230" y="45928"/>
                    </a:lnTo>
                    <a:lnTo>
                      <a:pt x="60456" y="45610"/>
                    </a:lnTo>
                    <a:lnTo>
                      <a:pt x="59701" y="45292"/>
                    </a:lnTo>
                    <a:lnTo>
                      <a:pt x="58967" y="44915"/>
                    </a:lnTo>
                    <a:lnTo>
                      <a:pt x="58233" y="44538"/>
                    </a:lnTo>
                    <a:lnTo>
                      <a:pt x="57538" y="44102"/>
                    </a:lnTo>
                    <a:lnTo>
                      <a:pt x="56843" y="43645"/>
                    </a:lnTo>
                    <a:lnTo>
                      <a:pt x="56188" y="43149"/>
                    </a:lnTo>
                    <a:lnTo>
                      <a:pt x="55553" y="42613"/>
                    </a:lnTo>
                    <a:lnTo>
                      <a:pt x="55236" y="42335"/>
                    </a:lnTo>
                    <a:lnTo>
                      <a:pt x="54938" y="42037"/>
                    </a:lnTo>
                    <a:lnTo>
                      <a:pt x="54680" y="41799"/>
                    </a:lnTo>
                    <a:lnTo>
                      <a:pt x="54442" y="41541"/>
                    </a:lnTo>
                    <a:lnTo>
                      <a:pt x="53985" y="41005"/>
                    </a:lnTo>
                    <a:lnTo>
                      <a:pt x="53529" y="40469"/>
                    </a:lnTo>
                    <a:lnTo>
                      <a:pt x="53291" y="40211"/>
                    </a:lnTo>
                    <a:lnTo>
                      <a:pt x="53053" y="39973"/>
                    </a:lnTo>
                    <a:lnTo>
                      <a:pt x="53449" y="39894"/>
                    </a:lnTo>
                    <a:lnTo>
                      <a:pt x="53866" y="39814"/>
                    </a:lnTo>
                    <a:lnTo>
                      <a:pt x="54263" y="39695"/>
                    </a:lnTo>
                    <a:lnTo>
                      <a:pt x="54660" y="39556"/>
                    </a:lnTo>
                    <a:lnTo>
                      <a:pt x="55037" y="39398"/>
                    </a:lnTo>
                    <a:lnTo>
                      <a:pt x="55414" y="39239"/>
                    </a:lnTo>
                    <a:lnTo>
                      <a:pt x="55791" y="39040"/>
                    </a:lnTo>
                    <a:lnTo>
                      <a:pt x="56149" y="38842"/>
                    </a:lnTo>
                    <a:lnTo>
                      <a:pt x="56526" y="38624"/>
                    </a:lnTo>
                    <a:lnTo>
                      <a:pt x="56883" y="38405"/>
                    </a:lnTo>
                    <a:lnTo>
                      <a:pt x="57220" y="38167"/>
                    </a:lnTo>
                    <a:lnTo>
                      <a:pt x="57558" y="37909"/>
                    </a:lnTo>
                    <a:lnTo>
                      <a:pt x="58233" y="37393"/>
                    </a:lnTo>
                    <a:lnTo>
                      <a:pt x="58868" y="36837"/>
                    </a:lnTo>
                    <a:close/>
                    <a:moveTo>
                      <a:pt x="38723" y="29792"/>
                    </a:moveTo>
                    <a:lnTo>
                      <a:pt x="38901" y="29851"/>
                    </a:lnTo>
                    <a:lnTo>
                      <a:pt x="39080" y="29891"/>
                    </a:lnTo>
                    <a:lnTo>
                      <a:pt x="39437" y="29930"/>
                    </a:lnTo>
                    <a:lnTo>
                      <a:pt x="39814" y="29990"/>
                    </a:lnTo>
                    <a:lnTo>
                      <a:pt x="40172" y="30050"/>
                    </a:lnTo>
                    <a:lnTo>
                      <a:pt x="41422" y="30248"/>
                    </a:lnTo>
                    <a:lnTo>
                      <a:pt x="42692" y="30407"/>
                    </a:lnTo>
                    <a:lnTo>
                      <a:pt x="43962" y="30526"/>
                    </a:lnTo>
                    <a:lnTo>
                      <a:pt x="45252" y="30645"/>
                    </a:lnTo>
                    <a:lnTo>
                      <a:pt x="45173" y="31121"/>
                    </a:lnTo>
                    <a:lnTo>
                      <a:pt x="45153" y="31359"/>
                    </a:lnTo>
                    <a:lnTo>
                      <a:pt x="45133" y="31578"/>
                    </a:lnTo>
                    <a:lnTo>
                      <a:pt x="45133" y="31796"/>
                    </a:lnTo>
                    <a:lnTo>
                      <a:pt x="45153" y="32014"/>
                    </a:lnTo>
                    <a:lnTo>
                      <a:pt x="45193" y="32233"/>
                    </a:lnTo>
                    <a:lnTo>
                      <a:pt x="45252" y="32431"/>
                    </a:lnTo>
                    <a:lnTo>
                      <a:pt x="45332" y="32610"/>
                    </a:lnTo>
                    <a:lnTo>
                      <a:pt x="45431" y="32788"/>
                    </a:lnTo>
                    <a:lnTo>
                      <a:pt x="45570" y="32967"/>
                    </a:lnTo>
                    <a:lnTo>
                      <a:pt x="45729" y="33106"/>
                    </a:lnTo>
                    <a:lnTo>
                      <a:pt x="45907" y="33265"/>
                    </a:lnTo>
                    <a:lnTo>
                      <a:pt x="46106" y="33384"/>
                    </a:lnTo>
                    <a:lnTo>
                      <a:pt x="46364" y="33483"/>
                    </a:lnTo>
                    <a:lnTo>
                      <a:pt x="46642" y="33582"/>
                    </a:lnTo>
                    <a:lnTo>
                      <a:pt x="46900" y="33642"/>
                    </a:lnTo>
                    <a:lnTo>
                      <a:pt x="47138" y="33662"/>
                    </a:lnTo>
                    <a:lnTo>
                      <a:pt x="47396" y="33622"/>
                    </a:lnTo>
                    <a:lnTo>
                      <a:pt x="47614" y="33543"/>
                    </a:lnTo>
                    <a:lnTo>
                      <a:pt x="47853" y="33424"/>
                    </a:lnTo>
                    <a:lnTo>
                      <a:pt x="48071" y="33265"/>
                    </a:lnTo>
                    <a:lnTo>
                      <a:pt x="48269" y="33066"/>
                    </a:lnTo>
                    <a:lnTo>
                      <a:pt x="48468" y="32828"/>
                    </a:lnTo>
                    <a:lnTo>
                      <a:pt x="48587" y="33166"/>
                    </a:lnTo>
                    <a:lnTo>
                      <a:pt x="48686" y="33463"/>
                    </a:lnTo>
                    <a:lnTo>
                      <a:pt x="48885" y="34098"/>
                    </a:lnTo>
                    <a:lnTo>
                      <a:pt x="49083" y="34734"/>
                    </a:lnTo>
                    <a:lnTo>
                      <a:pt x="49321" y="35349"/>
                    </a:lnTo>
                    <a:lnTo>
                      <a:pt x="49559" y="35964"/>
                    </a:lnTo>
                    <a:lnTo>
                      <a:pt x="49817" y="36560"/>
                    </a:lnTo>
                    <a:lnTo>
                      <a:pt x="50095" y="37155"/>
                    </a:lnTo>
                    <a:lnTo>
                      <a:pt x="50393" y="37750"/>
                    </a:lnTo>
                    <a:lnTo>
                      <a:pt x="50711" y="38326"/>
                    </a:lnTo>
                    <a:lnTo>
                      <a:pt x="50889" y="38703"/>
                    </a:lnTo>
                    <a:lnTo>
                      <a:pt x="51068" y="39060"/>
                    </a:lnTo>
                    <a:lnTo>
                      <a:pt x="51266" y="39418"/>
                    </a:lnTo>
                    <a:lnTo>
                      <a:pt x="51405" y="39775"/>
                    </a:lnTo>
                    <a:lnTo>
                      <a:pt x="51366" y="40073"/>
                    </a:lnTo>
                    <a:lnTo>
                      <a:pt x="51306" y="40231"/>
                    </a:lnTo>
                    <a:lnTo>
                      <a:pt x="51266" y="40370"/>
                    </a:lnTo>
                    <a:lnTo>
                      <a:pt x="51187" y="40509"/>
                    </a:lnTo>
                    <a:lnTo>
                      <a:pt x="51107" y="40648"/>
                    </a:lnTo>
                    <a:lnTo>
                      <a:pt x="51008" y="40767"/>
                    </a:lnTo>
                    <a:lnTo>
                      <a:pt x="50909" y="40866"/>
                    </a:lnTo>
                    <a:lnTo>
                      <a:pt x="50849" y="40966"/>
                    </a:lnTo>
                    <a:lnTo>
                      <a:pt x="50810" y="41065"/>
                    </a:lnTo>
                    <a:lnTo>
                      <a:pt x="50790" y="41184"/>
                    </a:lnTo>
                    <a:lnTo>
                      <a:pt x="50770" y="41303"/>
                    </a:lnTo>
                    <a:lnTo>
                      <a:pt x="50770" y="41760"/>
                    </a:lnTo>
                    <a:lnTo>
                      <a:pt x="50750" y="42176"/>
                    </a:lnTo>
                    <a:lnTo>
                      <a:pt x="50730" y="42613"/>
                    </a:lnTo>
                    <a:lnTo>
                      <a:pt x="50671" y="43466"/>
                    </a:lnTo>
                    <a:lnTo>
                      <a:pt x="50651" y="43883"/>
                    </a:lnTo>
                    <a:lnTo>
                      <a:pt x="50631" y="44320"/>
                    </a:lnTo>
                    <a:lnTo>
                      <a:pt x="50651" y="44737"/>
                    </a:lnTo>
                    <a:lnTo>
                      <a:pt x="50691" y="45153"/>
                    </a:lnTo>
                    <a:lnTo>
                      <a:pt x="50711" y="45253"/>
                    </a:lnTo>
                    <a:lnTo>
                      <a:pt x="50750" y="45332"/>
                    </a:lnTo>
                    <a:lnTo>
                      <a:pt x="50770" y="45411"/>
                    </a:lnTo>
                    <a:lnTo>
                      <a:pt x="50810" y="45491"/>
                    </a:lnTo>
                    <a:lnTo>
                      <a:pt x="51008" y="45769"/>
                    </a:lnTo>
                    <a:lnTo>
                      <a:pt x="51207" y="46027"/>
                    </a:lnTo>
                    <a:lnTo>
                      <a:pt x="51306" y="46166"/>
                    </a:lnTo>
                    <a:lnTo>
                      <a:pt x="51385" y="46305"/>
                    </a:lnTo>
                    <a:lnTo>
                      <a:pt x="51445" y="46463"/>
                    </a:lnTo>
                    <a:lnTo>
                      <a:pt x="51465" y="46622"/>
                    </a:lnTo>
                    <a:lnTo>
                      <a:pt x="51524" y="46920"/>
                    </a:lnTo>
                    <a:lnTo>
                      <a:pt x="51604" y="47198"/>
                    </a:lnTo>
                    <a:lnTo>
                      <a:pt x="51703" y="47495"/>
                    </a:lnTo>
                    <a:lnTo>
                      <a:pt x="51802" y="47773"/>
                    </a:lnTo>
                    <a:lnTo>
                      <a:pt x="52020" y="48329"/>
                    </a:lnTo>
                    <a:lnTo>
                      <a:pt x="52100" y="48607"/>
                    </a:lnTo>
                    <a:lnTo>
                      <a:pt x="52179" y="48905"/>
                    </a:lnTo>
                    <a:lnTo>
                      <a:pt x="52497" y="50373"/>
                    </a:lnTo>
                    <a:lnTo>
                      <a:pt x="52834" y="51842"/>
                    </a:lnTo>
                    <a:lnTo>
                      <a:pt x="53152" y="53291"/>
                    </a:lnTo>
                    <a:lnTo>
                      <a:pt x="53489" y="54780"/>
                    </a:lnTo>
                    <a:lnTo>
                      <a:pt x="53787" y="56248"/>
                    </a:lnTo>
                    <a:lnTo>
                      <a:pt x="54065" y="57717"/>
                    </a:lnTo>
                    <a:lnTo>
                      <a:pt x="54303" y="59206"/>
                    </a:lnTo>
                    <a:lnTo>
                      <a:pt x="54402" y="59960"/>
                    </a:lnTo>
                    <a:lnTo>
                      <a:pt x="54482" y="60694"/>
                    </a:lnTo>
                    <a:lnTo>
                      <a:pt x="54561" y="61528"/>
                    </a:lnTo>
                    <a:lnTo>
                      <a:pt x="54601" y="62381"/>
                    </a:lnTo>
                    <a:lnTo>
                      <a:pt x="54620" y="63215"/>
                    </a:lnTo>
                    <a:lnTo>
                      <a:pt x="54581" y="64048"/>
                    </a:lnTo>
                    <a:lnTo>
                      <a:pt x="54521" y="64882"/>
                    </a:lnTo>
                    <a:lnTo>
                      <a:pt x="54422" y="65696"/>
                    </a:lnTo>
                    <a:lnTo>
                      <a:pt x="54283" y="66529"/>
                    </a:lnTo>
                    <a:lnTo>
                      <a:pt x="54124" y="67343"/>
                    </a:lnTo>
                    <a:lnTo>
                      <a:pt x="53926" y="68157"/>
                    </a:lnTo>
                    <a:lnTo>
                      <a:pt x="53708" y="68970"/>
                    </a:lnTo>
                    <a:lnTo>
                      <a:pt x="53469" y="69764"/>
                    </a:lnTo>
                    <a:lnTo>
                      <a:pt x="53191" y="70558"/>
                    </a:lnTo>
                    <a:lnTo>
                      <a:pt x="52894" y="71332"/>
                    </a:lnTo>
                    <a:lnTo>
                      <a:pt x="52576" y="72106"/>
                    </a:lnTo>
                    <a:lnTo>
                      <a:pt x="52219" y="72880"/>
                    </a:lnTo>
                    <a:lnTo>
                      <a:pt x="51862" y="73635"/>
                    </a:lnTo>
                    <a:lnTo>
                      <a:pt x="51544" y="73674"/>
                    </a:lnTo>
                    <a:lnTo>
                      <a:pt x="51227" y="73694"/>
                    </a:lnTo>
                    <a:lnTo>
                      <a:pt x="50909" y="73714"/>
                    </a:lnTo>
                    <a:lnTo>
                      <a:pt x="50591" y="73694"/>
                    </a:lnTo>
                    <a:lnTo>
                      <a:pt x="50274" y="73654"/>
                    </a:lnTo>
                    <a:lnTo>
                      <a:pt x="49976" y="73595"/>
                    </a:lnTo>
                    <a:lnTo>
                      <a:pt x="49659" y="73535"/>
                    </a:lnTo>
                    <a:lnTo>
                      <a:pt x="49341" y="73456"/>
                    </a:lnTo>
                    <a:lnTo>
                      <a:pt x="49043" y="73357"/>
                    </a:lnTo>
                    <a:lnTo>
                      <a:pt x="48746" y="73258"/>
                    </a:lnTo>
                    <a:lnTo>
                      <a:pt x="48150" y="73000"/>
                    </a:lnTo>
                    <a:lnTo>
                      <a:pt x="47575" y="72702"/>
                    </a:lnTo>
                    <a:lnTo>
                      <a:pt x="47039" y="72384"/>
                    </a:lnTo>
                    <a:lnTo>
                      <a:pt x="47118" y="72364"/>
                    </a:lnTo>
                    <a:lnTo>
                      <a:pt x="47456" y="72265"/>
                    </a:lnTo>
                    <a:lnTo>
                      <a:pt x="47634" y="72206"/>
                    </a:lnTo>
                    <a:lnTo>
                      <a:pt x="47793" y="72146"/>
                    </a:lnTo>
                    <a:lnTo>
                      <a:pt x="47952" y="72067"/>
                    </a:lnTo>
                    <a:lnTo>
                      <a:pt x="48091" y="71967"/>
                    </a:lnTo>
                    <a:lnTo>
                      <a:pt x="48210" y="71848"/>
                    </a:lnTo>
                    <a:lnTo>
                      <a:pt x="48249" y="71769"/>
                    </a:lnTo>
                    <a:lnTo>
                      <a:pt x="48289" y="71690"/>
                    </a:lnTo>
                    <a:lnTo>
                      <a:pt x="48408" y="70916"/>
                    </a:lnTo>
                    <a:lnTo>
                      <a:pt x="48507" y="70141"/>
                    </a:lnTo>
                    <a:lnTo>
                      <a:pt x="48666" y="68613"/>
                    </a:lnTo>
                    <a:lnTo>
                      <a:pt x="48746" y="68077"/>
                    </a:lnTo>
                    <a:lnTo>
                      <a:pt x="48805" y="67541"/>
                    </a:lnTo>
                    <a:lnTo>
                      <a:pt x="48845" y="67006"/>
                    </a:lnTo>
                    <a:lnTo>
                      <a:pt x="48865" y="66470"/>
                    </a:lnTo>
                    <a:lnTo>
                      <a:pt x="48865" y="65954"/>
                    </a:lnTo>
                    <a:lnTo>
                      <a:pt x="48845" y="65418"/>
                    </a:lnTo>
                    <a:lnTo>
                      <a:pt x="48825" y="64902"/>
                    </a:lnTo>
                    <a:lnTo>
                      <a:pt x="48765" y="64386"/>
                    </a:lnTo>
                    <a:lnTo>
                      <a:pt x="48706" y="63870"/>
                    </a:lnTo>
                    <a:lnTo>
                      <a:pt x="48627" y="63354"/>
                    </a:lnTo>
                    <a:lnTo>
                      <a:pt x="48527" y="62838"/>
                    </a:lnTo>
                    <a:lnTo>
                      <a:pt x="48428" y="62322"/>
                    </a:lnTo>
                    <a:lnTo>
                      <a:pt x="48309" y="61825"/>
                    </a:lnTo>
                    <a:lnTo>
                      <a:pt x="48170" y="61309"/>
                    </a:lnTo>
                    <a:lnTo>
                      <a:pt x="48011" y="60813"/>
                    </a:lnTo>
                    <a:lnTo>
                      <a:pt x="47853" y="60317"/>
                    </a:lnTo>
                    <a:lnTo>
                      <a:pt x="47495" y="59325"/>
                    </a:lnTo>
                    <a:lnTo>
                      <a:pt x="47118" y="58352"/>
                    </a:lnTo>
                    <a:lnTo>
                      <a:pt x="46682" y="57399"/>
                    </a:lnTo>
                    <a:lnTo>
                      <a:pt x="46205" y="56447"/>
                    </a:lnTo>
                    <a:lnTo>
                      <a:pt x="45729" y="55494"/>
                    </a:lnTo>
                    <a:lnTo>
                      <a:pt x="45213" y="54581"/>
                    </a:lnTo>
                    <a:lnTo>
                      <a:pt x="44677" y="53668"/>
                    </a:lnTo>
                    <a:lnTo>
                      <a:pt x="44121" y="52775"/>
                    </a:lnTo>
                    <a:lnTo>
                      <a:pt x="44022" y="52636"/>
                    </a:lnTo>
                    <a:lnTo>
                      <a:pt x="43923" y="52497"/>
                    </a:lnTo>
                    <a:lnTo>
                      <a:pt x="44062" y="52418"/>
                    </a:lnTo>
                    <a:lnTo>
                      <a:pt x="44220" y="52318"/>
                    </a:lnTo>
                    <a:lnTo>
                      <a:pt x="44518" y="52100"/>
                    </a:lnTo>
                    <a:lnTo>
                      <a:pt x="44776" y="51862"/>
                    </a:lnTo>
                    <a:lnTo>
                      <a:pt x="44975" y="51723"/>
                    </a:lnTo>
                    <a:lnTo>
                      <a:pt x="45451" y="51346"/>
                    </a:lnTo>
                    <a:lnTo>
                      <a:pt x="45927" y="50989"/>
                    </a:lnTo>
                    <a:lnTo>
                      <a:pt x="46404" y="50651"/>
                    </a:lnTo>
                    <a:lnTo>
                      <a:pt x="46900" y="50334"/>
                    </a:lnTo>
                    <a:lnTo>
                      <a:pt x="47396" y="50016"/>
                    </a:lnTo>
                    <a:lnTo>
                      <a:pt x="47912" y="49699"/>
                    </a:lnTo>
                    <a:lnTo>
                      <a:pt x="48428" y="49421"/>
                    </a:lnTo>
                    <a:lnTo>
                      <a:pt x="48944" y="49143"/>
                    </a:lnTo>
                    <a:lnTo>
                      <a:pt x="49004" y="49103"/>
                    </a:lnTo>
                    <a:lnTo>
                      <a:pt x="49043" y="49044"/>
                    </a:lnTo>
                    <a:lnTo>
                      <a:pt x="49063" y="49004"/>
                    </a:lnTo>
                    <a:lnTo>
                      <a:pt x="49083" y="48944"/>
                    </a:lnTo>
                    <a:lnTo>
                      <a:pt x="49103" y="48825"/>
                    </a:lnTo>
                    <a:lnTo>
                      <a:pt x="49083" y="48766"/>
                    </a:lnTo>
                    <a:lnTo>
                      <a:pt x="49043" y="48706"/>
                    </a:lnTo>
                    <a:lnTo>
                      <a:pt x="48984" y="48627"/>
                    </a:lnTo>
                    <a:lnTo>
                      <a:pt x="48885" y="48567"/>
                    </a:lnTo>
                    <a:lnTo>
                      <a:pt x="48765" y="48547"/>
                    </a:lnTo>
                    <a:lnTo>
                      <a:pt x="48706" y="48567"/>
                    </a:lnTo>
                    <a:lnTo>
                      <a:pt x="48646" y="48587"/>
                    </a:lnTo>
                    <a:lnTo>
                      <a:pt x="47853" y="49024"/>
                    </a:lnTo>
                    <a:lnTo>
                      <a:pt x="47059" y="49460"/>
                    </a:lnTo>
                    <a:lnTo>
                      <a:pt x="46602" y="49738"/>
                    </a:lnTo>
                    <a:lnTo>
                      <a:pt x="46126" y="49996"/>
                    </a:lnTo>
                    <a:lnTo>
                      <a:pt x="45630" y="50274"/>
                    </a:lnTo>
                    <a:lnTo>
                      <a:pt x="45153" y="50552"/>
                    </a:lnTo>
                    <a:lnTo>
                      <a:pt x="44697" y="50870"/>
                    </a:lnTo>
                    <a:lnTo>
                      <a:pt x="44478" y="51028"/>
                    </a:lnTo>
                    <a:lnTo>
                      <a:pt x="44260" y="51187"/>
                    </a:lnTo>
                    <a:lnTo>
                      <a:pt x="44042" y="51366"/>
                    </a:lnTo>
                    <a:lnTo>
                      <a:pt x="43863" y="51564"/>
                    </a:lnTo>
                    <a:lnTo>
                      <a:pt x="43685" y="51763"/>
                    </a:lnTo>
                    <a:lnTo>
                      <a:pt x="43506" y="51981"/>
                    </a:lnTo>
                    <a:lnTo>
                      <a:pt x="43327" y="51743"/>
                    </a:lnTo>
                    <a:lnTo>
                      <a:pt x="43109" y="51505"/>
                    </a:lnTo>
                    <a:lnTo>
                      <a:pt x="42851" y="51267"/>
                    </a:lnTo>
                    <a:lnTo>
                      <a:pt x="42593" y="51048"/>
                    </a:lnTo>
                    <a:lnTo>
                      <a:pt x="42117" y="50671"/>
                    </a:lnTo>
                    <a:lnTo>
                      <a:pt x="41759" y="50413"/>
                    </a:lnTo>
                    <a:lnTo>
                      <a:pt x="41422" y="50195"/>
                    </a:lnTo>
                    <a:lnTo>
                      <a:pt x="41085" y="50016"/>
                    </a:lnTo>
                    <a:lnTo>
                      <a:pt x="40727" y="49837"/>
                    </a:lnTo>
                    <a:lnTo>
                      <a:pt x="40370" y="49679"/>
                    </a:lnTo>
                    <a:lnTo>
                      <a:pt x="39993" y="49540"/>
                    </a:lnTo>
                    <a:lnTo>
                      <a:pt x="39616" y="49421"/>
                    </a:lnTo>
                    <a:lnTo>
                      <a:pt x="39259" y="49302"/>
                    </a:lnTo>
                    <a:lnTo>
                      <a:pt x="38862" y="49202"/>
                    </a:lnTo>
                    <a:lnTo>
                      <a:pt x="38485" y="49123"/>
                    </a:lnTo>
                    <a:lnTo>
                      <a:pt x="38107" y="49044"/>
                    </a:lnTo>
                    <a:lnTo>
                      <a:pt x="37314" y="48944"/>
                    </a:lnTo>
                    <a:lnTo>
                      <a:pt x="36539" y="48865"/>
                    </a:lnTo>
                    <a:lnTo>
                      <a:pt x="35746" y="48825"/>
                    </a:lnTo>
                    <a:lnTo>
                      <a:pt x="35408" y="48845"/>
                    </a:lnTo>
                    <a:lnTo>
                      <a:pt x="35071" y="48865"/>
                    </a:lnTo>
                    <a:lnTo>
                      <a:pt x="35031" y="48865"/>
                    </a:lnTo>
                    <a:lnTo>
                      <a:pt x="34991" y="48905"/>
                    </a:lnTo>
                    <a:lnTo>
                      <a:pt x="34972" y="48944"/>
                    </a:lnTo>
                    <a:lnTo>
                      <a:pt x="34952" y="48984"/>
                    </a:lnTo>
                    <a:lnTo>
                      <a:pt x="34972" y="49024"/>
                    </a:lnTo>
                    <a:lnTo>
                      <a:pt x="34991" y="49063"/>
                    </a:lnTo>
                    <a:lnTo>
                      <a:pt x="35031" y="49103"/>
                    </a:lnTo>
                    <a:lnTo>
                      <a:pt x="35091" y="49103"/>
                    </a:lnTo>
                    <a:lnTo>
                      <a:pt x="35646" y="49163"/>
                    </a:lnTo>
                    <a:lnTo>
                      <a:pt x="36202" y="49222"/>
                    </a:lnTo>
                    <a:lnTo>
                      <a:pt x="36738" y="49341"/>
                    </a:lnTo>
                    <a:lnTo>
                      <a:pt x="37294" y="49460"/>
                    </a:lnTo>
                    <a:lnTo>
                      <a:pt x="37830" y="49599"/>
                    </a:lnTo>
                    <a:lnTo>
                      <a:pt x="38365" y="49778"/>
                    </a:lnTo>
                    <a:lnTo>
                      <a:pt x="38881" y="49976"/>
                    </a:lnTo>
                    <a:lnTo>
                      <a:pt x="39398" y="50195"/>
                    </a:lnTo>
                    <a:lnTo>
                      <a:pt x="39894" y="50433"/>
                    </a:lnTo>
                    <a:lnTo>
                      <a:pt x="40390" y="50691"/>
                    </a:lnTo>
                    <a:lnTo>
                      <a:pt x="40866" y="50989"/>
                    </a:lnTo>
                    <a:lnTo>
                      <a:pt x="41323" y="51286"/>
                    </a:lnTo>
                    <a:lnTo>
                      <a:pt x="41759" y="51624"/>
                    </a:lnTo>
                    <a:lnTo>
                      <a:pt x="42196" y="52001"/>
                    </a:lnTo>
                    <a:lnTo>
                      <a:pt x="42593" y="52378"/>
                    </a:lnTo>
                    <a:lnTo>
                      <a:pt x="42990" y="52775"/>
                    </a:lnTo>
                    <a:lnTo>
                      <a:pt x="43109" y="52834"/>
                    </a:lnTo>
                    <a:lnTo>
                      <a:pt x="43129" y="52954"/>
                    </a:lnTo>
                    <a:lnTo>
                      <a:pt x="43169" y="53073"/>
                    </a:lnTo>
                    <a:lnTo>
                      <a:pt x="43248" y="53291"/>
                    </a:lnTo>
                    <a:lnTo>
                      <a:pt x="43565" y="53847"/>
                    </a:lnTo>
                    <a:lnTo>
                      <a:pt x="43883" y="54422"/>
                    </a:lnTo>
                    <a:lnTo>
                      <a:pt x="44201" y="54978"/>
                    </a:lnTo>
                    <a:lnTo>
                      <a:pt x="44518" y="55554"/>
                    </a:lnTo>
                    <a:lnTo>
                      <a:pt x="45094" y="56605"/>
                    </a:lnTo>
                    <a:lnTo>
                      <a:pt x="45610" y="57618"/>
                    </a:lnTo>
                    <a:lnTo>
                      <a:pt x="46066" y="58590"/>
                    </a:lnTo>
                    <a:lnTo>
                      <a:pt x="46463" y="59543"/>
                    </a:lnTo>
                    <a:lnTo>
                      <a:pt x="46820" y="60456"/>
                    </a:lnTo>
                    <a:lnTo>
                      <a:pt x="46959" y="60912"/>
                    </a:lnTo>
                    <a:lnTo>
                      <a:pt x="47098" y="61369"/>
                    </a:lnTo>
                    <a:lnTo>
                      <a:pt x="47217" y="61825"/>
                    </a:lnTo>
                    <a:lnTo>
                      <a:pt x="47336" y="62282"/>
                    </a:lnTo>
                    <a:lnTo>
                      <a:pt x="47436" y="62719"/>
                    </a:lnTo>
                    <a:lnTo>
                      <a:pt x="47515" y="63175"/>
                    </a:lnTo>
                    <a:lnTo>
                      <a:pt x="47575" y="63632"/>
                    </a:lnTo>
                    <a:lnTo>
                      <a:pt x="47634" y="64088"/>
                    </a:lnTo>
                    <a:lnTo>
                      <a:pt x="47694" y="64564"/>
                    </a:lnTo>
                    <a:lnTo>
                      <a:pt x="47714" y="65021"/>
                    </a:lnTo>
                    <a:lnTo>
                      <a:pt x="47733" y="65497"/>
                    </a:lnTo>
                    <a:lnTo>
                      <a:pt x="47753" y="65974"/>
                    </a:lnTo>
                    <a:lnTo>
                      <a:pt x="47733" y="66966"/>
                    </a:lnTo>
                    <a:lnTo>
                      <a:pt x="47654" y="67998"/>
                    </a:lnTo>
                    <a:lnTo>
                      <a:pt x="47555" y="69070"/>
                    </a:lnTo>
                    <a:lnTo>
                      <a:pt x="47396" y="70201"/>
                    </a:lnTo>
                    <a:lnTo>
                      <a:pt x="47198" y="71392"/>
                    </a:lnTo>
                    <a:lnTo>
                      <a:pt x="46701" y="71531"/>
                    </a:lnTo>
                    <a:lnTo>
                      <a:pt x="46185" y="71650"/>
                    </a:lnTo>
                    <a:lnTo>
                      <a:pt x="45669" y="71729"/>
                    </a:lnTo>
                    <a:lnTo>
                      <a:pt x="45173" y="71789"/>
                    </a:lnTo>
                    <a:lnTo>
                      <a:pt x="44657" y="71809"/>
                    </a:lnTo>
                    <a:lnTo>
                      <a:pt x="44141" y="71789"/>
                    </a:lnTo>
                    <a:lnTo>
                      <a:pt x="43625" y="71769"/>
                    </a:lnTo>
                    <a:lnTo>
                      <a:pt x="43109" y="71709"/>
                    </a:lnTo>
                    <a:lnTo>
                      <a:pt x="42593" y="71650"/>
                    </a:lnTo>
                    <a:lnTo>
                      <a:pt x="42077" y="71551"/>
                    </a:lnTo>
                    <a:lnTo>
                      <a:pt x="41561" y="71451"/>
                    </a:lnTo>
                    <a:lnTo>
                      <a:pt x="41045" y="71332"/>
                    </a:lnTo>
                    <a:lnTo>
                      <a:pt x="40033" y="71074"/>
                    </a:lnTo>
                    <a:lnTo>
                      <a:pt x="39040" y="70796"/>
                    </a:lnTo>
                    <a:lnTo>
                      <a:pt x="38584" y="70658"/>
                    </a:lnTo>
                    <a:lnTo>
                      <a:pt x="38088" y="70459"/>
                    </a:lnTo>
                    <a:lnTo>
                      <a:pt x="37611" y="70261"/>
                    </a:lnTo>
                    <a:lnTo>
                      <a:pt x="37155" y="70022"/>
                    </a:lnTo>
                    <a:lnTo>
                      <a:pt x="36917" y="69903"/>
                    </a:lnTo>
                    <a:lnTo>
                      <a:pt x="36678" y="69784"/>
                    </a:lnTo>
                    <a:lnTo>
                      <a:pt x="36579" y="69725"/>
                    </a:lnTo>
                    <a:lnTo>
                      <a:pt x="36500" y="69625"/>
                    </a:lnTo>
                    <a:lnTo>
                      <a:pt x="36440" y="69526"/>
                    </a:lnTo>
                    <a:lnTo>
                      <a:pt x="36401" y="69387"/>
                    </a:lnTo>
                    <a:lnTo>
                      <a:pt x="36381" y="69288"/>
                    </a:lnTo>
                    <a:lnTo>
                      <a:pt x="36361" y="69189"/>
                    </a:lnTo>
                    <a:lnTo>
                      <a:pt x="36341" y="68911"/>
                    </a:lnTo>
                    <a:lnTo>
                      <a:pt x="36361" y="68593"/>
                    </a:lnTo>
                    <a:lnTo>
                      <a:pt x="36381" y="68236"/>
                    </a:lnTo>
                    <a:lnTo>
                      <a:pt x="36480" y="67442"/>
                    </a:lnTo>
                    <a:lnTo>
                      <a:pt x="36559" y="66609"/>
                    </a:lnTo>
                    <a:lnTo>
                      <a:pt x="36599" y="66192"/>
                    </a:lnTo>
                    <a:lnTo>
                      <a:pt x="36619" y="65815"/>
                    </a:lnTo>
                    <a:lnTo>
                      <a:pt x="36599" y="65457"/>
                    </a:lnTo>
                    <a:lnTo>
                      <a:pt x="36559" y="65140"/>
                    </a:lnTo>
                    <a:lnTo>
                      <a:pt x="36539" y="65001"/>
                    </a:lnTo>
                    <a:lnTo>
                      <a:pt x="36500" y="64882"/>
                    </a:lnTo>
                    <a:lnTo>
                      <a:pt x="36440" y="64763"/>
                    </a:lnTo>
                    <a:lnTo>
                      <a:pt x="36381" y="64683"/>
                    </a:lnTo>
                    <a:lnTo>
                      <a:pt x="36301" y="64604"/>
                    </a:lnTo>
                    <a:lnTo>
                      <a:pt x="36222" y="64544"/>
                    </a:lnTo>
                    <a:lnTo>
                      <a:pt x="36123" y="64505"/>
                    </a:lnTo>
                    <a:lnTo>
                      <a:pt x="36004" y="64505"/>
                    </a:lnTo>
                    <a:lnTo>
                      <a:pt x="35984" y="64386"/>
                    </a:lnTo>
                    <a:lnTo>
                      <a:pt x="35964" y="64267"/>
                    </a:lnTo>
                    <a:lnTo>
                      <a:pt x="35944" y="64148"/>
                    </a:lnTo>
                    <a:lnTo>
                      <a:pt x="35944" y="64048"/>
                    </a:lnTo>
                    <a:lnTo>
                      <a:pt x="35984" y="63810"/>
                    </a:lnTo>
                    <a:lnTo>
                      <a:pt x="36063" y="63592"/>
                    </a:lnTo>
                    <a:lnTo>
                      <a:pt x="36162" y="63493"/>
                    </a:lnTo>
                    <a:lnTo>
                      <a:pt x="36242" y="63393"/>
                    </a:lnTo>
                    <a:lnTo>
                      <a:pt x="36281" y="63254"/>
                    </a:lnTo>
                    <a:lnTo>
                      <a:pt x="36301" y="63115"/>
                    </a:lnTo>
                    <a:lnTo>
                      <a:pt x="36599" y="62639"/>
                    </a:lnTo>
                    <a:lnTo>
                      <a:pt x="36738" y="62401"/>
                    </a:lnTo>
                    <a:lnTo>
                      <a:pt x="36857" y="62183"/>
                    </a:lnTo>
                    <a:lnTo>
                      <a:pt x="36897" y="62103"/>
                    </a:lnTo>
                    <a:lnTo>
                      <a:pt x="36917" y="62004"/>
                    </a:lnTo>
                    <a:lnTo>
                      <a:pt x="36917" y="61925"/>
                    </a:lnTo>
                    <a:lnTo>
                      <a:pt x="36897" y="61845"/>
                    </a:lnTo>
                    <a:lnTo>
                      <a:pt x="36857" y="61766"/>
                    </a:lnTo>
                    <a:lnTo>
                      <a:pt x="36817" y="61706"/>
                    </a:lnTo>
                    <a:lnTo>
                      <a:pt x="36758" y="61647"/>
                    </a:lnTo>
                    <a:lnTo>
                      <a:pt x="36678" y="61587"/>
                    </a:lnTo>
                    <a:lnTo>
                      <a:pt x="36619" y="61567"/>
                    </a:lnTo>
                    <a:lnTo>
                      <a:pt x="36539" y="61548"/>
                    </a:lnTo>
                    <a:lnTo>
                      <a:pt x="36460" y="61548"/>
                    </a:lnTo>
                    <a:lnTo>
                      <a:pt x="36401" y="61567"/>
                    </a:lnTo>
                    <a:lnTo>
                      <a:pt x="36262" y="61647"/>
                    </a:lnTo>
                    <a:lnTo>
                      <a:pt x="36123" y="61746"/>
                    </a:lnTo>
                    <a:lnTo>
                      <a:pt x="36023" y="61905"/>
                    </a:lnTo>
                    <a:lnTo>
                      <a:pt x="35904" y="62083"/>
                    </a:lnTo>
                    <a:lnTo>
                      <a:pt x="35825" y="62302"/>
                    </a:lnTo>
                    <a:lnTo>
                      <a:pt x="35746" y="62520"/>
                    </a:lnTo>
                    <a:lnTo>
                      <a:pt x="35607" y="62441"/>
                    </a:lnTo>
                    <a:lnTo>
                      <a:pt x="35468" y="62361"/>
                    </a:lnTo>
                    <a:lnTo>
                      <a:pt x="35110" y="62143"/>
                    </a:lnTo>
                    <a:lnTo>
                      <a:pt x="34753" y="61885"/>
                    </a:lnTo>
                    <a:lnTo>
                      <a:pt x="34416" y="61647"/>
                    </a:lnTo>
                    <a:lnTo>
                      <a:pt x="34098" y="61389"/>
                    </a:lnTo>
                    <a:lnTo>
                      <a:pt x="33781" y="61111"/>
                    </a:lnTo>
                    <a:lnTo>
                      <a:pt x="33483" y="60853"/>
                    </a:lnTo>
                    <a:lnTo>
                      <a:pt x="33205" y="60555"/>
                    </a:lnTo>
                    <a:lnTo>
                      <a:pt x="32927" y="60257"/>
                    </a:lnTo>
                    <a:lnTo>
                      <a:pt x="32689" y="59960"/>
                    </a:lnTo>
                    <a:lnTo>
                      <a:pt x="32431" y="59662"/>
                    </a:lnTo>
                    <a:lnTo>
                      <a:pt x="32213" y="59344"/>
                    </a:lnTo>
                    <a:lnTo>
                      <a:pt x="31994" y="59007"/>
                    </a:lnTo>
                    <a:lnTo>
                      <a:pt x="31776" y="58689"/>
                    </a:lnTo>
                    <a:lnTo>
                      <a:pt x="31597" y="58352"/>
                    </a:lnTo>
                    <a:lnTo>
                      <a:pt x="31419" y="57995"/>
                    </a:lnTo>
                    <a:lnTo>
                      <a:pt x="31240" y="57638"/>
                    </a:lnTo>
                    <a:lnTo>
                      <a:pt x="31081" y="57280"/>
                    </a:lnTo>
                    <a:lnTo>
                      <a:pt x="30942" y="56923"/>
                    </a:lnTo>
                    <a:lnTo>
                      <a:pt x="30804" y="56546"/>
                    </a:lnTo>
                    <a:lnTo>
                      <a:pt x="30684" y="56189"/>
                    </a:lnTo>
                    <a:lnTo>
                      <a:pt x="30466" y="55415"/>
                    </a:lnTo>
                    <a:lnTo>
                      <a:pt x="30288" y="54641"/>
                    </a:lnTo>
                    <a:lnTo>
                      <a:pt x="30168" y="53827"/>
                    </a:lnTo>
                    <a:lnTo>
                      <a:pt x="30069" y="53013"/>
                    </a:lnTo>
                    <a:lnTo>
                      <a:pt x="30030" y="52179"/>
                    </a:lnTo>
                    <a:lnTo>
                      <a:pt x="30010" y="51346"/>
                    </a:lnTo>
                    <a:lnTo>
                      <a:pt x="29990" y="49619"/>
                    </a:lnTo>
                    <a:lnTo>
                      <a:pt x="29970" y="47873"/>
                    </a:lnTo>
                    <a:lnTo>
                      <a:pt x="29950" y="46999"/>
                    </a:lnTo>
                    <a:lnTo>
                      <a:pt x="29970" y="46126"/>
                    </a:lnTo>
                    <a:lnTo>
                      <a:pt x="29990" y="45273"/>
                    </a:lnTo>
                    <a:lnTo>
                      <a:pt x="30049" y="44399"/>
                    </a:lnTo>
                    <a:lnTo>
                      <a:pt x="30030" y="44181"/>
                    </a:lnTo>
                    <a:lnTo>
                      <a:pt x="30010" y="43982"/>
                    </a:lnTo>
                    <a:lnTo>
                      <a:pt x="29950" y="43784"/>
                    </a:lnTo>
                    <a:lnTo>
                      <a:pt x="29871" y="43586"/>
                    </a:lnTo>
                    <a:lnTo>
                      <a:pt x="29692" y="43208"/>
                    </a:lnTo>
                    <a:lnTo>
                      <a:pt x="29474" y="42811"/>
                    </a:lnTo>
                    <a:lnTo>
                      <a:pt x="29275" y="42434"/>
                    </a:lnTo>
                    <a:lnTo>
                      <a:pt x="29196" y="42236"/>
                    </a:lnTo>
                    <a:lnTo>
                      <a:pt x="29117" y="42057"/>
                    </a:lnTo>
                    <a:lnTo>
                      <a:pt x="29057" y="41859"/>
                    </a:lnTo>
                    <a:lnTo>
                      <a:pt x="29017" y="41640"/>
                    </a:lnTo>
                    <a:lnTo>
                      <a:pt x="28997" y="41442"/>
                    </a:lnTo>
                    <a:lnTo>
                      <a:pt x="29017" y="41224"/>
                    </a:lnTo>
                    <a:lnTo>
                      <a:pt x="29057" y="41025"/>
                    </a:lnTo>
                    <a:lnTo>
                      <a:pt x="29097" y="40827"/>
                    </a:lnTo>
                    <a:lnTo>
                      <a:pt x="29216" y="40430"/>
                    </a:lnTo>
                    <a:lnTo>
                      <a:pt x="29315" y="40450"/>
                    </a:lnTo>
                    <a:lnTo>
                      <a:pt x="29394" y="40450"/>
                    </a:lnTo>
                    <a:lnTo>
                      <a:pt x="29355" y="40569"/>
                    </a:lnTo>
                    <a:lnTo>
                      <a:pt x="29335" y="40708"/>
                    </a:lnTo>
                    <a:lnTo>
                      <a:pt x="29335" y="40767"/>
                    </a:lnTo>
                    <a:lnTo>
                      <a:pt x="29355" y="40827"/>
                    </a:lnTo>
                    <a:lnTo>
                      <a:pt x="29394" y="40886"/>
                    </a:lnTo>
                    <a:lnTo>
                      <a:pt x="29454" y="40946"/>
                    </a:lnTo>
                    <a:lnTo>
                      <a:pt x="29553" y="41005"/>
                    </a:lnTo>
                    <a:lnTo>
                      <a:pt x="29652" y="41025"/>
                    </a:lnTo>
                    <a:lnTo>
                      <a:pt x="29752" y="41025"/>
                    </a:lnTo>
                    <a:lnTo>
                      <a:pt x="29851" y="41005"/>
                    </a:lnTo>
                    <a:lnTo>
                      <a:pt x="29930" y="40966"/>
                    </a:lnTo>
                    <a:lnTo>
                      <a:pt x="30030" y="40906"/>
                    </a:lnTo>
                    <a:lnTo>
                      <a:pt x="30188" y="40747"/>
                    </a:lnTo>
                    <a:lnTo>
                      <a:pt x="30347" y="40569"/>
                    </a:lnTo>
                    <a:lnTo>
                      <a:pt x="30506" y="40370"/>
                    </a:lnTo>
                    <a:lnTo>
                      <a:pt x="30645" y="40192"/>
                    </a:lnTo>
                    <a:lnTo>
                      <a:pt x="30784" y="40033"/>
                    </a:lnTo>
                    <a:lnTo>
                      <a:pt x="31062" y="39676"/>
                    </a:lnTo>
                    <a:lnTo>
                      <a:pt x="31320" y="39298"/>
                    </a:lnTo>
                    <a:lnTo>
                      <a:pt x="31578" y="38921"/>
                    </a:lnTo>
                    <a:lnTo>
                      <a:pt x="31816" y="38544"/>
                    </a:lnTo>
                    <a:lnTo>
                      <a:pt x="32054" y="38147"/>
                    </a:lnTo>
                    <a:lnTo>
                      <a:pt x="32272" y="37750"/>
                    </a:lnTo>
                    <a:lnTo>
                      <a:pt x="32669" y="36917"/>
                    </a:lnTo>
                    <a:lnTo>
                      <a:pt x="33046" y="36083"/>
                    </a:lnTo>
                    <a:lnTo>
                      <a:pt x="33384" y="35230"/>
                    </a:lnTo>
                    <a:lnTo>
                      <a:pt x="33721" y="34376"/>
                    </a:lnTo>
                    <a:lnTo>
                      <a:pt x="34039" y="33523"/>
                    </a:lnTo>
                    <a:lnTo>
                      <a:pt x="34138" y="33265"/>
                    </a:lnTo>
                    <a:lnTo>
                      <a:pt x="34317" y="32828"/>
                    </a:lnTo>
                    <a:lnTo>
                      <a:pt x="34535" y="32272"/>
                    </a:lnTo>
                    <a:lnTo>
                      <a:pt x="34753" y="31697"/>
                    </a:lnTo>
                    <a:lnTo>
                      <a:pt x="34912" y="31915"/>
                    </a:lnTo>
                    <a:lnTo>
                      <a:pt x="35110" y="32134"/>
                    </a:lnTo>
                    <a:lnTo>
                      <a:pt x="35210" y="32213"/>
                    </a:lnTo>
                    <a:lnTo>
                      <a:pt x="35329" y="32292"/>
                    </a:lnTo>
                    <a:lnTo>
                      <a:pt x="35468" y="32372"/>
                    </a:lnTo>
                    <a:lnTo>
                      <a:pt x="35607" y="32451"/>
                    </a:lnTo>
                    <a:lnTo>
                      <a:pt x="35964" y="32550"/>
                    </a:lnTo>
                    <a:lnTo>
                      <a:pt x="36281" y="32590"/>
                    </a:lnTo>
                    <a:lnTo>
                      <a:pt x="36559" y="32590"/>
                    </a:lnTo>
                    <a:lnTo>
                      <a:pt x="36837" y="32550"/>
                    </a:lnTo>
                    <a:lnTo>
                      <a:pt x="37095" y="32451"/>
                    </a:lnTo>
                    <a:lnTo>
                      <a:pt x="37314" y="32332"/>
                    </a:lnTo>
                    <a:lnTo>
                      <a:pt x="37532" y="32173"/>
                    </a:lnTo>
                    <a:lnTo>
                      <a:pt x="37730" y="31995"/>
                    </a:lnTo>
                    <a:lnTo>
                      <a:pt x="37909" y="31776"/>
                    </a:lnTo>
                    <a:lnTo>
                      <a:pt x="38068" y="31538"/>
                    </a:lnTo>
                    <a:lnTo>
                      <a:pt x="38207" y="31280"/>
                    </a:lnTo>
                    <a:lnTo>
                      <a:pt x="38346" y="31002"/>
                    </a:lnTo>
                    <a:lnTo>
                      <a:pt x="38445" y="30704"/>
                    </a:lnTo>
                    <a:lnTo>
                      <a:pt x="38564" y="30407"/>
                    </a:lnTo>
                    <a:lnTo>
                      <a:pt x="38643" y="30109"/>
                    </a:lnTo>
                    <a:lnTo>
                      <a:pt x="38723" y="29792"/>
                    </a:lnTo>
                    <a:close/>
                    <a:moveTo>
                      <a:pt x="38306" y="71729"/>
                    </a:moveTo>
                    <a:lnTo>
                      <a:pt x="39001" y="71967"/>
                    </a:lnTo>
                    <a:lnTo>
                      <a:pt x="39695" y="72166"/>
                    </a:lnTo>
                    <a:lnTo>
                      <a:pt x="40410" y="72345"/>
                    </a:lnTo>
                    <a:lnTo>
                      <a:pt x="41144" y="72483"/>
                    </a:lnTo>
                    <a:lnTo>
                      <a:pt x="41859" y="72583"/>
                    </a:lnTo>
                    <a:lnTo>
                      <a:pt x="42593" y="72682"/>
                    </a:lnTo>
                    <a:lnTo>
                      <a:pt x="43307" y="72761"/>
                    </a:lnTo>
                    <a:lnTo>
                      <a:pt x="44022" y="72821"/>
                    </a:lnTo>
                    <a:lnTo>
                      <a:pt x="44399" y="72821"/>
                    </a:lnTo>
                    <a:lnTo>
                      <a:pt x="44776" y="72801"/>
                    </a:lnTo>
                    <a:lnTo>
                      <a:pt x="45153" y="72761"/>
                    </a:lnTo>
                    <a:lnTo>
                      <a:pt x="45530" y="72722"/>
                    </a:lnTo>
                    <a:lnTo>
                      <a:pt x="45431" y="73793"/>
                    </a:lnTo>
                    <a:lnTo>
                      <a:pt x="45332" y="74865"/>
                    </a:lnTo>
                    <a:lnTo>
                      <a:pt x="45094" y="77048"/>
                    </a:lnTo>
                    <a:lnTo>
                      <a:pt x="44975" y="78219"/>
                    </a:lnTo>
                    <a:lnTo>
                      <a:pt x="44935" y="78835"/>
                    </a:lnTo>
                    <a:lnTo>
                      <a:pt x="44935" y="79113"/>
                    </a:lnTo>
                    <a:lnTo>
                      <a:pt x="44935" y="79410"/>
                    </a:lnTo>
                    <a:lnTo>
                      <a:pt x="45014" y="79589"/>
                    </a:lnTo>
                    <a:lnTo>
                      <a:pt x="45114" y="79768"/>
                    </a:lnTo>
                    <a:lnTo>
                      <a:pt x="45193" y="79946"/>
                    </a:lnTo>
                    <a:lnTo>
                      <a:pt x="45252" y="80125"/>
                    </a:lnTo>
                    <a:lnTo>
                      <a:pt x="45352" y="80542"/>
                    </a:lnTo>
                    <a:lnTo>
                      <a:pt x="45451" y="80978"/>
                    </a:lnTo>
                    <a:lnTo>
                      <a:pt x="45630" y="81812"/>
                    </a:lnTo>
                    <a:lnTo>
                      <a:pt x="45769" y="82665"/>
                    </a:lnTo>
                    <a:lnTo>
                      <a:pt x="45888" y="83539"/>
                    </a:lnTo>
                    <a:lnTo>
                      <a:pt x="45749" y="83916"/>
                    </a:lnTo>
                    <a:lnTo>
                      <a:pt x="45630" y="84293"/>
                    </a:lnTo>
                    <a:lnTo>
                      <a:pt x="45550" y="84412"/>
                    </a:lnTo>
                    <a:lnTo>
                      <a:pt x="45471" y="84551"/>
                    </a:lnTo>
                    <a:lnTo>
                      <a:pt x="45391" y="84690"/>
                    </a:lnTo>
                    <a:lnTo>
                      <a:pt x="45292" y="84809"/>
                    </a:lnTo>
                    <a:lnTo>
                      <a:pt x="45213" y="84868"/>
                    </a:lnTo>
                    <a:lnTo>
                      <a:pt x="45133" y="84928"/>
                    </a:lnTo>
                    <a:lnTo>
                      <a:pt x="45054" y="84987"/>
                    </a:lnTo>
                    <a:lnTo>
                      <a:pt x="44955" y="85007"/>
                    </a:lnTo>
                    <a:lnTo>
                      <a:pt x="44856" y="85027"/>
                    </a:lnTo>
                    <a:lnTo>
                      <a:pt x="44518" y="85027"/>
                    </a:lnTo>
                    <a:lnTo>
                      <a:pt x="44300" y="84968"/>
                    </a:lnTo>
                    <a:lnTo>
                      <a:pt x="44081" y="84908"/>
                    </a:lnTo>
                    <a:lnTo>
                      <a:pt x="43704" y="84749"/>
                    </a:lnTo>
                    <a:lnTo>
                      <a:pt x="43526" y="84630"/>
                    </a:lnTo>
                    <a:lnTo>
                      <a:pt x="43367" y="84491"/>
                    </a:lnTo>
                    <a:lnTo>
                      <a:pt x="43208" y="84352"/>
                    </a:lnTo>
                    <a:lnTo>
                      <a:pt x="43069" y="84174"/>
                    </a:lnTo>
                    <a:lnTo>
                      <a:pt x="42950" y="84015"/>
                    </a:lnTo>
                    <a:lnTo>
                      <a:pt x="42851" y="83836"/>
                    </a:lnTo>
                    <a:lnTo>
                      <a:pt x="42652" y="83459"/>
                    </a:lnTo>
                    <a:lnTo>
                      <a:pt x="42414" y="82824"/>
                    </a:lnTo>
                    <a:lnTo>
                      <a:pt x="42176" y="82209"/>
                    </a:lnTo>
                    <a:lnTo>
                      <a:pt x="41978" y="81574"/>
                    </a:lnTo>
                    <a:lnTo>
                      <a:pt x="41779" y="80919"/>
                    </a:lnTo>
                    <a:lnTo>
                      <a:pt x="41601" y="80284"/>
                    </a:lnTo>
                    <a:lnTo>
                      <a:pt x="41422" y="79629"/>
                    </a:lnTo>
                    <a:lnTo>
                      <a:pt x="41104" y="78339"/>
                    </a:lnTo>
                    <a:lnTo>
                      <a:pt x="41065" y="78041"/>
                    </a:lnTo>
                    <a:lnTo>
                      <a:pt x="40985" y="77743"/>
                    </a:lnTo>
                    <a:lnTo>
                      <a:pt x="40866" y="77445"/>
                    </a:lnTo>
                    <a:lnTo>
                      <a:pt x="40727" y="77187"/>
                    </a:lnTo>
                    <a:lnTo>
                      <a:pt x="40310" y="76334"/>
                    </a:lnTo>
                    <a:lnTo>
                      <a:pt x="39894" y="75461"/>
                    </a:lnTo>
                    <a:lnTo>
                      <a:pt x="39120" y="73734"/>
                    </a:lnTo>
                    <a:lnTo>
                      <a:pt x="38703" y="72742"/>
                    </a:lnTo>
                    <a:lnTo>
                      <a:pt x="38306" y="71729"/>
                    </a:lnTo>
                    <a:close/>
                    <a:moveTo>
                      <a:pt x="46404" y="73277"/>
                    </a:moveTo>
                    <a:lnTo>
                      <a:pt x="46781" y="73516"/>
                    </a:lnTo>
                    <a:lnTo>
                      <a:pt x="47198" y="73734"/>
                    </a:lnTo>
                    <a:lnTo>
                      <a:pt x="47634" y="73932"/>
                    </a:lnTo>
                    <a:lnTo>
                      <a:pt x="48091" y="74111"/>
                    </a:lnTo>
                    <a:lnTo>
                      <a:pt x="48527" y="74270"/>
                    </a:lnTo>
                    <a:lnTo>
                      <a:pt x="48924" y="74389"/>
                    </a:lnTo>
                    <a:lnTo>
                      <a:pt x="49242" y="74488"/>
                    </a:lnTo>
                    <a:lnTo>
                      <a:pt x="49480" y="74548"/>
                    </a:lnTo>
                    <a:lnTo>
                      <a:pt x="49817" y="74607"/>
                    </a:lnTo>
                    <a:lnTo>
                      <a:pt x="50175" y="74647"/>
                    </a:lnTo>
                    <a:lnTo>
                      <a:pt x="50532" y="74667"/>
                    </a:lnTo>
                    <a:lnTo>
                      <a:pt x="50889" y="74667"/>
                    </a:lnTo>
                    <a:lnTo>
                      <a:pt x="50651" y="75242"/>
                    </a:lnTo>
                    <a:lnTo>
                      <a:pt x="50532" y="75520"/>
                    </a:lnTo>
                    <a:lnTo>
                      <a:pt x="50413" y="75798"/>
                    </a:lnTo>
                    <a:lnTo>
                      <a:pt x="49897" y="76949"/>
                    </a:lnTo>
                    <a:lnTo>
                      <a:pt x="49401" y="78120"/>
                    </a:lnTo>
                    <a:lnTo>
                      <a:pt x="48924" y="79311"/>
                    </a:lnTo>
                    <a:lnTo>
                      <a:pt x="48448" y="80502"/>
                    </a:lnTo>
                    <a:lnTo>
                      <a:pt x="48388" y="80641"/>
                    </a:lnTo>
                    <a:lnTo>
                      <a:pt x="48349" y="80800"/>
                    </a:lnTo>
                    <a:lnTo>
                      <a:pt x="48329" y="80958"/>
                    </a:lnTo>
                    <a:lnTo>
                      <a:pt x="48349" y="81117"/>
                    </a:lnTo>
                    <a:lnTo>
                      <a:pt x="48369" y="81197"/>
                    </a:lnTo>
                    <a:lnTo>
                      <a:pt x="48428" y="81276"/>
                    </a:lnTo>
                    <a:lnTo>
                      <a:pt x="48488" y="81732"/>
                    </a:lnTo>
                    <a:lnTo>
                      <a:pt x="48587" y="82169"/>
                    </a:lnTo>
                    <a:lnTo>
                      <a:pt x="48666" y="82546"/>
                    </a:lnTo>
                    <a:lnTo>
                      <a:pt x="48726" y="82844"/>
                    </a:lnTo>
                    <a:lnTo>
                      <a:pt x="48785" y="83181"/>
                    </a:lnTo>
                    <a:lnTo>
                      <a:pt x="48865" y="83519"/>
                    </a:lnTo>
                    <a:lnTo>
                      <a:pt x="48944" y="83856"/>
                    </a:lnTo>
                    <a:lnTo>
                      <a:pt x="49063" y="84194"/>
                    </a:lnTo>
                    <a:lnTo>
                      <a:pt x="49043" y="84213"/>
                    </a:lnTo>
                    <a:lnTo>
                      <a:pt x="48865" y="84531"/>
                    </a:lnTo>
                    <a:lnTo>
                      <a:pt x="48686" y="84848"/>
                    </a:lnTo>
                    <a:lnTo>
                      <a:pt x="48488" y="85166"/>
                    </a:lnTo>
                    <a:lnTo>
                      <a:pt x="48249" y="85444"/>
                    </a:lnTo>
                    <a:lnTo>
                      <a:pt x="48170" y="85543"/>
                    </a:lnTo>
                    <a:lnTo>
                      <a:pt x="48071" y="85623"/>
                    </a:lnTo>
                    <a:lnTo>
                      <a:pt x="47952" y="85682"/>
                    </a:lnTo>
                    <a:lnTo>
                      <a:pt x="47833" y="85722"/>
                    </a:lnTo>
                    <a:lnTo>
                      <a:pt x="47694" y="85742"/>
                    </a:lnTo>
                    <a:lnTo>
                      <a:pt x="47555" y="85742"/>
                    </a:lnTo>
                    <a:lnTo>
                      <a:pt x="47436" y="85722"/>
                    </a:lnTo>
                    <a:lnTo>
                      <a:pt x="47317" y="85682"/>
                    </a:lnTo>
                    <a:lnTo>
                      <a:pt x="47277" y="85662"/>
                    </a:lnTo>
                    <a:lnTo>
                      <a:pt x="47118" y="84829"/>
                    </a:lnTo>
                    <a:lnTo>
                      <a:pt x="46940" y="83995"/>
                    </a:lnTo>
                    <a:lnTo>
                      <a:pt x="46781" y="83142"/>
                    </a:lnTo>
                    <a:lnTo>
                      <a:pt x="46642" y="82308"/>
                    </a:lnTo>
                    <a:lnTo>
                      <a:pt x="46503" y="81613"/>
                    </a:lnTo>
                    <a:lnTo>
                      <a:pt x="46344" y="80919"/>
                    </a:lnTo>
                    <a:lnTo>
                      <a:pt x="46185" y="80224"/>
                    </a:lnTo>
                    <a:lnTo>
                      <a:pt x="46046" y="79529"/>
                    </a:lnTo>
                    <a:lnTo>
                      <a:pt x="46066" y="78716"/>
                    </a:lnTo>
                    <a:lnTo>
                      <a:pt x="46106" y="77902"/>
                    </a:lnTo>
                    <a:lnTo>
                      <a:pt x="46126" y="77326"/>
                    </a:lnTo>
                    <a:lnTo>
                      <a:pt x="46146" y="76751"/>
                    </a:lnTo>
                    <a:lnTo>
                      <a:pt x="46245" y="75600"/>
                    </a:lnTo>
                    <a:lnTo>
                      <a:pt x="46344" y="74448"/>
                    </a:lnTo>
                    <a:lnTo>
                      <a:pt x="46384" y="73853"/>
                    </a:lnTo>
                    <a:lnTo>
                      <a:pt x="46404" y="73277"/>
                    </a:lnTo>
                    <a:close/>
                    <a:moveTo>
                      <a:pt x="40112" y="78259"/>
                    </a:moveTo>
                    <a:lnTo>
                      <a:pt x="40330" y="78735"/>
                    </a:lnTo>
                    <a:lnTo>
                      <a:pt x="40509" y="79251"/>
                    </a:lnTo>
                    <a:lnTo>
                      <a:pt x="40688" y="79807"/>
                    </a:lnTo>
                    <a:lnTo>
                      <a:pt x="40866" y="80403"/>
                    </a:lnTo>
                    <a:lnTo>
                      <a:pt x="41184" y="81613"/>
                    </a:lnTo>
                    <a:lnTo>
                      <a:pt x="41362" y="82229"/>
                    </a:lnTo>
                    <a:lnTo>
                      <a:pt x="41561" y="82824"/>
                    </a:lnTo>
                    <a:lnTo>
                      <a:pt x="41779" y="83400"/>
                    </a:lnTo>
                    <a:lnTo>
                      <a:pt x="42017" y="83955"/>
                    </a:lnTo>
                    <a:lnTo>
                      <a:pt x="42156" y="84213"/>
                    </a:lnTo>
                    <a:lnTo>
                      <a:pt x="42315" y="84452"/>
                    </a:lnTo>
                    <a:lnTo>
                      <a:pt x="42474" y="84690"/>
                    </a:lnTo>
                    <a:lnTo>
                      <a:pt x="42633" y="84908"/>
                    </a:lnTo>
                    <a:lnTo>
                      <a:pt x="42811" y="85107"/>
                    </a:lnTo>
                    <a:lnTo>
                      <a:pt x="43010" y="85305"/>
                    </a:lnTo>
                    <a:lnTo>
                      <a:pt x="43208" y="85464"/>
                    </a:lnTo>
                    <a:lnTo>
                      <a:pt x="43427" y="85623"/>
                    </a:lnTo>
                    <a:lnTo>
                      <a:pt x="43665" y="85761"/>
                    </a:lnTo>
                    <a:lnTo>
                      <a:pt x="43923" y="85861"/>
                    </a:lnTo>
                    <a:lnTo>
                      <a:pt x="44201" y="85940"/>
                    </a:lnTo>
                    <a:lnTo>
                      <a:pt x="44478" y="86019"/>
                    </a:lnTo>
                    <a:lnTo>
                      <a:pt x="44617" y="86039"/>
                    </a:lnTo>
                    <a:lnTo>
                      <a:pt x="44994" y="86039"/>
                    </a:lnTo>
                    <a:lnTo>
                      <a:pt x="45252" y="85980"/>
                    </a:lnTo>
                    <a:lnTo>
                      <a:pt x="45471" y="85861"/>
                    </a:lnTo>
                    <a:lnTo>
                      <a:pt x="45689" y="85742"/>
                    </a:lnTo>
                    <a:lnTo>
                      <a:pt x="45868" y="85563"/>
                    </a:lnTo>
                    <a:lnTo>
                      <a:pt x="46046" y="85365"/>
                    </a:lnTo>
                    <a:lnTo>
                      <a:pt x="46185" y="85146"/>
                    </a:lnTo>
                    <a:lnTo>
                      <a:pt x="46384" y="85662"/>
                    </a:lnTo>
                    <a:lnTo>
                      <a:pt x="46463" y="85920"/>
                    </a:lnTo>
                    <a:lnTo>
                      <a:pt x="46543" y="86178"/>
                    </a:lnTo>
                    <a:lnTo>
                      <a:pt x="46602" y="86456"/>
                    </a:lnTo>
                    <a:lnTo>
                      <a:pt x="46642" y="86734"/>
                    </a:lnTo>
                    <a:lnTo>
                      <a:pt x="46662" y="86992"/>
                    </a:lnTo>
                    <a:lnTo>
                      <a:pt x="46682" y="87270"/>
                    </a:lnTo>
                    <a:lnTo>
                      <a:pt x="46682" y="87528"/>
                    </a:lnTo>
                    <a:lnTo>
                      <a:pt x="46662" y="87806"/>
                    </a:lnTo>
                    <a:lnTo>
                      <a:pt x="46622" y="88064"/>
                    </a:lnTo>
                    <a:lnTo>
                      <a:pt x="46562" y="88342"/>
                    </a:lnTo>
                    <a:lnTo>
                      <a:pt x="46483" y="88600"/>
                    </a:lnTo>
                    <a:lnTo>
                      <a:pt x="46384" y="88838"/>
                    </a:lnTo>
                    <a:lnTo>
                      <a:pt x="46265" y="89096"/>
                    </a:lnTo>
                    <a:lnTo>
                      <a:pt x="46106" y="89334"/>
                    </a:lnTo>
                    <a:lnTo>
                      <a:pt x="46007" y="89473"/>
                    </a:lnTo>
                    <a:lnTo>
                      <a:pt x="45888" y="89592"/>
                    </a:lnTo>
                    <a:lnTo>
                      <a:pt x="45769" y="89691"/>
                    </a:lnTo>
                    <a:lnTo>
                      <a:pt x="45630" y="89791"/>
                    </a:lnTo>
                    <a:lnTo>
                      <a:pt x="45511" y="89870"/>
                    </a:lnTo>
                    <a:lnTo>
                      <a:pt x="45372" y="89949"/>
                    </a:lnTo>
                    <a:lnTo>
                      <a:pt x="45074" y="90049"/>
                    </a:lnTo>
                    <a:lnTo>
                      <a:pt x="44796" y="90128"/>
                    </a:lnTo>
                    <a:lnTo>
                      <a:pt x="44478" y="90148"/>
                    </a:lnTo>
                    <a:lnTo>
                      <a:pt x="44181" y="90148"/>
                    </a:lnTo>
                    <a:lnTo>
                      <a:pt x="43863" y="90108"/>
                    </a:lnTo>
                    <a:lnTo>
                      <a:pt x="43565" y="90029"/>
                    </a:lnTo>
                    <a:lnTo>
                      <a:pt x="43268" y="89910"/>
                    </a:lnTo>
                    <a:lnTo>
                      <a:pt x="42970" y="89771"/>
                    </a:lnTo>
                    <a:lnTo>
                      <a:pt x="42712" y="89592"/>
                    </a:lnTo>
                    <a:lnTo>
                      <a:pt x="42454" y="89394"/>
                    </a:lnTo>
                    <a:lnTo>
                      <a:pt x="42236" y="89175"/>
                    </a:lnTo>
                    <a:lnTo>
                      <a:pt x="42037" y="88937"/>
                    </a:lnTo>
                    <a:lnTo>
                      <a:pt x="41878" y="88659"/>
                    </a:lnTo>
                    <a:lnTo>
                      <a:pt x="41720" y="88401"/>
                    </a:lnTo>
                    <a:lnTo>
                      <a:pt x="41581" y="88103"/>
                    </a:lnTo>
                    <a:lnTo>
                      <a:pt x="41462" y="87826"/>
                    </a:lnTo>
                    <a:lnTo>
                      <a:pt x="41382" y="87528"/>
                    </a:lnTo>
                    <a:lnTo>
                      <a:pt x="41283" y="87250"/>
                    </a:lnTo>
                    <a:lnTo>
                      <a:pt x="41223" y="86932"/>
                    </a:lnTo>
                    <a:lnTo>
                      <a:pt x="41124" y="86337"/>
                    </a:lnTo>
                    <a:lnTo>
                      <a:pt x="41045" y="85722"/>
                    </a:lnTo>
                    <a:lnTo>
                      <a:pt x="40985" y="85107"/>
                    </a:lnTo>
                    <a:lnTo>
                      <a:pt x="40926" y="84471"/>
                    </a:lnTo>
                    <a:lnTo>
                      <a:pt x="40866" y="83876"/>
                    </a:lnTo>
                    <a:lnTo>
                      <a:pt x="40827" y="83658"/>
                    </a:lnTo>
                    <a:lnTo>
                      <a:pt x="40747" y="83479"/>
                    </a:lnTo>
                    <a:lnTo>
                      <a:pt x="40628" y="83300"/>
                    </a:lnTo>
                    <a:lnTo>
                      <a:pt x="40489" y="83161"/>
                    </a:lnTo>
                    <a:lnTo>
                      <a:pt x="40370" y="82943"/>
                    </a:lnTo>
                    <a:lnTo>
                      <a:pt x="40251" y="82705"/>
                    </a:lnTo>
                    <a:lnTo>
                      <a:pt x="40152" y="82467"/>
                    </a:lnTo>
                    <a:lnTo>
                      <a:pt x="40072" y="82229"/>
                    </a:lnTo>
                    <a:lnTo>
                      <a:pt x="39993" y="81971"/>
                    </a:lnTo>
                    <a:lnTo>
                      <a:pt x="39933" y="81713"/>
                    </a:lnTo>
                    <a:lnTo>
                      <a:pt x="39834" y="81197"/>
                    </a:lnTo>
                    <a:lnTo>
                      <a:pt x="39794" y="80681"/>
                    </a:lnTo>
                    <a:lnTo>
                      <a:pt x="39775" y="80145"/>
                    </a:lnTo>
                    <a:lnTo>
                      <a:pt x="39794" y="79609"/>
                    </a:lnTo>
                    <a:lnTo>
                      <a:pt x="39854" y="79093"/>
                    </a:lnTo>
                    <a:lnTo>
                      <a:pt x="39894" y="78914"/>
                    </a:lnTo>
                    <a:lnTo>
                      <a:pt x="39953" y="78716"/>
                    </a:lnTo>
                    <a:lnTo>
                      <a:pt x="40112" y="78259"/>
                    </a:lnTo>
                    <a:close/>
                    <a:moveTo>
                      <a:pt x="49460" y="85325"/>
                    </a:moveTo>
                    <a:lnTo>
                      <a:pt x="49659" y="85940"/>
                    </a:lnTo>
                    <a:lnTo>
                      <a:pt x="49758" y="86258"/>
                    </a:lnTo>
                    <a:lnTo>
                      <a:pt x="49817" y="86555"/>
                    </a:lnTo>
                    <a:lnTo>
                      <a:pt x="49877" y="86873"/>
                    </a:lnTo>
                    <a:lnTo>
                      <a:pt x="49917" y="87190"/>
                    </a:lnTo>
                    <a:lnTo>
                      <a:pt x="49936" y="87528"/>
                    </a:lnTo>
                    <a:lnTo>
                      <a:pt x="49917" y="87845"/>
                    </a:lnTo>
                    <a:lnTo>
                      <a:pt x="49917" y="88084"/>
                    </a:lnTo>
                    <a:lnTo>
                      <a:pt x="49897" y="88322"/>
                    </a:lnTo>
                    <a:lnTo>
                      <a:pt x="49837" y="88580"/>
                    </a:lnTo>
                    <a:lnTo>
                      <a:pt x="49778" y="88818"/>
                    </a:lnTo>
                    <a:lnTo>
                      <a:pt x="49698" y="89036"/>
                    </a:lnTo>
                    <a:lnTo>
                      <a:pt x="49599" y="89255"/>
                    </a:lnTo>
                    <a:lnTo>
                      <a:pt x="49480" y="89473"/>
                    </a:lnTo>
                    <a:lnTo>
                      <a:pt x="49361" y="89671"/>
                    </a:lnTo>
                    <a:lnTo>
                      <a:pt x="49202" y="89850"/>
                    </a:lnTo>
                    <a:lnTo>
                      <a:pt x="49043" y="90009"/>
                    </a:lnTo>
                    <a:lnTo>
                      <a:pt x="48845" y="90148"/>
                    </a:lnTo>
                    <a:lnTo>
                      <a:pt x="48646" y="90247"/>
                    </a:lnTo>
                    <a:lnTo>
                      <a:pt x="48428" y="90326"/>
                    </a:lnTo>
                    <a:lnTo>
                      <a:pt x="48210" y="90386"/>
                    </a:lnTo>
                    <a:lnTo>
                      <a:pt x="47952" y="90406"/>
                    </a:lnTo>
                    <a:lnTo>
                      <a:pt x="47694" y="90406"/>
                    </a:lnTo>
                    <a:lnTo>
                      <a:pt x="47158" y="90366"/>
                    </a:lnTo>
                    <a:lnTo>
                      <a:pt x="46880" y="90307"/>
                    </a:lnTo>
                    <a:lnTo>
                      <a:pt x="46761" y="90267"/>
                    </a:lnTo>
                    <a:lnTo>
                      <a:pt x="46622" y="90227"/>
                    </a:lnTo>
                    <a:lnTo>
                      <a:pt x="46820" y="89989"/>
                    </a:lnTo>
                    <a:lnTo>
                      <a:pt x="46999" y="89751"/>
                    </a:lnTo>
                    <a:lnTo>
                      <a:pt x="47138" y="89493"/>
                    </a:lnTo>
                    <a:lnTo>
                      <a:pt x="47277" y="89215"/>
                    </a:lnTo>
                    <a:lnTo>
                      <a:pt x="47376" y="88937"/>
                    </a:lnTo>
                    <a:lnTo>
                      <a:pt x="47456" y="88659"/>
                    </a:lnTo>
                    <a:lnTo>
                      <a:pt x="47495" y="88362"/>
                    </a:lnTo>
                    <a:lnTo>
                      <a:pt x="47515" y="88064"/>
                    </a:lnTo>
                    <a:lnTo>
                      <a:pt x="47495" y="87607"/>
                    </a:lnTo>
                    <a:lnTo>
                      <a:pt x="47475" y="87151"/>
                    </a:lnTo>
                    <a:lnTo>
                      <a:pt x="47436" y="86714"/>
                    </a:lnTo>
                    <a:lnTo>
                      <a:pt x="47376" y="86258"/>
                    </a:lnTo>
                    <a:lnTo>
                      <a:pt x="47733" y="86278"/>
                    </a:lnTo>
                    <a:lnTo>
                      <a:pt x="48091" y="86278"/>
                    </a:lnTo>
                    <a:lnTo>
                      <a:pt x="48289" y="86238"/>
                    </a:lnTo>
                    <a:lnTo>
                      <a:pt x="48448" y="86198"/>
                    </a:lnTo>
                    <a:lnTo>
                      <a:pt x="48607" y="86119"/>
                    </a:lnTo>
                    <a:lnTo>
                      <a:pt x="48765" y="86019"/>
                    </a:lnTo>
                    <a:lnTo>
                      <a:pt x="48944" y="85881"/>
                    </a:lnTo>
                    <a:lnTo>
                      <a:pt x="49143" y="85722"/>
                    </a:lnTo>
                    <a:lnTo>
                      <a:pt x="49301" y="85523"/>
                    </a:lnTo>
                    <a:lnTo>
                      <a:pt x="49460" y="85325"/>
                    </a:lnTo>
                    <a:close/>
                    <a:moveTo>
                      <a:pt x="38822" y="0"/>
                    </a:moveTo>
                    <a:lnTo>
                      <a:pt x="38048" y="60"/>
                    </a:lnTo>
                    <a:lnTo>
                      <a:pt x="37274" y="139"/>
                    </a:lnTo>
                    <a:lnTo>
                      <a:pt x="36877" y="199"/>
                    </a:lnTo>
                    <a:lnTo>
                      <a:pt x="36500" y="258"/>
                    </a:lnTo>
                    <a:lnTo>
                      <a:pt x="35904" y="417"/>
                    </a:lnTo>
                    <a:lnTo>
                      <a:pt x="35309" y="596"/>
                    </a:lnTo>
                    <a:lnTo>
                      <a:pt x="34694" y="814"/>
                    </a:lnTo>
                    <a:lnTo>
                      <a:pt x="34416" y="933"/>
                    </a:lnTo>
                    <a:lnTo>
                      <a:pt x="34118" y="1072"/>
                    </a:lnTo>
                    <a:lnTo>
                      <a:pt x="33840" y="1211"/>
                    </a:lnTo>
                    <a:lnTo>
                      <a:pt x="33562" y="1370"/>
                    </a:lnTo>
                    <a:lnTo>
                      <a:pt x="33304" y="1529"/>
                    </a:lnTo>
                    <a:lnTo>
                      <a:pt x="33046" y="1707"/>
                    </a:lnTo>
                    <a:lnTo>
                      <a:pt x="32808" y="1906"/>
                    </a:lnTo>
                    <a:lnTo>
                      <a:pt x="32590" y="2124"/>
                    </a:lnTo>
                    <a:lnTo>
                      <a:pt x="32391" y="2362"/>
                    </a:lnTo>
                    <a:lnTo>
                      <a:pt x="32193" y="2600"/>
                    </a:lnTo>
                    <a:lnTo>
                      <a:pt x="32173" y="2739"/>
                    </a:lnTo>
                    <a:lnTo>
                      <a:pt x="32153" y="2858"/>
                    </a:lnTo>
                    <a:lnTo>
                      <a:pt x="32153" y="2958"/>
                    </a:lnTo>
                    <a:lnTo>
                      <a:pt x="32173" y="3057"/>
                    </a:lnTo>
                    <a:lnTo>
                      <a:pt x="32213" y="3136"/>
                    </a:lnTo>
                    <a:lnTo>
                      <a:pt x="32252" y="3216"/>
                    </a:lnTo>
                    <a:lnTo>
                      <a:pt x="32292" y="3295"/>
                    </a:lnTo>
                    <a:lnTo>
                      <a:pt x="32352" y="3355"/>
                    </a:lnTo>
                    <a:lnTo>
                      <a:pt x="32510" y="3454"/>
                    </a:lnTo>
                    <a:lnTo>
                      <a:pt x="32689" y="3533"/>
                    </a:lnTo>
                    <a:lnTo>
                      <a:pt x="32888" y="3573"/>
                    </a:lnTo>
                    <a:lnTo>
                      <a:pt x="33126" y="3593"/>
                    </a:lnTo>
                    <a:lnTo>
                      <a:pt x="33602" y="3593"/>
                    </a:lnTo>
                    <a:lnTo>
                      <a:pt x="34098" y="3533"/>
                    </a:lnTo>
                    <a:lnTo>
                      <a:pt x="34535" y="3454"/>
                    </a:lnTo>
                    <a:lnTo>
                      <a:pt x="34892" y="3374"/>
                    </a:lnTo>
                    <a:lnTo>
                      <a:pt x="34892" y="3374"/>
                    </a:lnTo>
                    <a:lnTo>
                      <a:pt x="34674" y="3632"/>
                    </a:lnTo>
                    <a:lnTo>
                      <a:pt x="34475" y="3910"/>
                    </a:lnTo>
                    <a:lnTo>
                      <a:pt x="34297" y="4208"/>
                    </a:lnTo>
                    <a:lnTo>
                      <a:pt x="34158" y="4506"/>
                    </a:lnTo>
                    <a:lnTo>
                      <a:pt x="34019" y="4843"/>
                    </a:lnTo>
                    <a:lnTo>
                      <a:pt x="33920" y="5181"/>
                    </a:lnTo>
                    <a:lnTo>
                      <a:pt x="33840" y="5518"/>
                    </a:lnTo>
                    <a:lnTo>
                      <a:pt x="33801" y="5855"/>
                    </a:lnTo>
                    <a:lnTo>
                      <a:pt x="33801" y="6193"/>
                    </a:lnTo>
                    <a:lnTo>
                      <a:pt x="33820" y="6530"/>
                    </a:lnTo>
                    <a:lnTo>
                      <a:pt x="33900" y="6848"/>
                    </a:lnTo>
                    <a:lnTo>
                      <a:pt x="33999" y="7145"/>
                    </a:lnTo>
                    <a:lnTo>
                      <a:pt x="34078" y="7304"/>
                    </a:lnTo>
                    <a:lnTo>
                      <a:pt x="34158" y="7443"/>
                    </a:lnTo>
                    <a:lnTo>
                      <a:pt x="34257" y="7582"/>
                    </a:lnTo>
                    <a:lnTo>
                      <a:pt x="34356" y="7701"/>
                    </a:lnTo>
                    <a:lnTo>
                      <a:pt x="34475" y="7820"/>
                    </a:lnTo>
                    <a:lnTo>
                      <a:pt x="34614" y="7939"/>
                    </a:lnTo>
                    <a:lnTo>
                      <a:pt x="34753" y="8058"/>
                    </a:lnTo>
                    <a:lnTo>
                      <a:pt x="34912" y="8158"/>
                    </a:lnTo>
                    <a:lnTo>
                      <a:pt x="35051" y="8217"/>
                    </a:lnTo>
                    <a:lnTo>
                      <a:pt x="35190" y="8257"/>
                    </a:lnTo>
                    <a:lnTo>
                      <a:pt x="35130" y="8455"/>
                    </a:lnTo>
                    <a:lnTo>
                      <a:pt x="34912" y="9289"/>
                    </a:lnTo>
                    <a:lnTo>
                      <a:pt x="34753" y="10142"/>
                    </a:lnTo>
                    <a:lnTo>
                      <a:pt x="34614" y="10996"/>
                    </a:lnTo>
                    <a:lnTo>
                      <a:pt x="34575" y="11413"/>
                    </a:lnTo>
                    <a:lnTo>
                      <a:pt x="34535" y="11849"/>
                    </a:lnTo>
                    <a:lnTo>
                      <a:pt x="34535" y="11988"/>
                    </a:lnTo>
                    <a:lnTo>
                      <a:pt x="34297" y="12028"/>
                    </a:lnTo>
                    <a:lnTo>
                      <a:pt x="34078" y="12107"/>
                    </a:lnTo>
                    <a:lnTo>
                      <a:pt x="33781" y="12246"/>
                    </a:lnTo>
                    <a:lnTo>
                      <a:pt x="33543" y="12405"/>
                    </a:lnTo>
                    <a:lnTo>
                      <a:pt x="33304" y="12584"/>
                    </a:lnTo>
                    <a:lnTo>
                      <a:pt x="33126" y="12782"/>
                    </a:lnTo>
                    <a:lnTo>
                      <a:pt x="32947" y="13001"/>
                    </a:lnTo>
                    <a:lnTo>
                      <a:pt x="32808" y="13219"/>
                    </a:lnTo>
                    <a:lnTo>
                      <a:pt x="32709" y="13437"/>
                    </a:lnTo>
                    <a:lnTo>
                      <a:pt x="32630" y="13675"/>
                    </a:lnTo>
                    <a:lnTo>
                      <a:pt x="32610" y="13933"/>
                    </a:lnTo>
                    <a:lnTo>
                      <a:pt x="32590" y="14172"/>
                    </a:lnTo>
                    <a:lnTo>
                      <a:pt x="32630" y="14430"/>
                    </a:lnTo>
                    <a:lnTo>
                      <a:pt x="32709" y="14668"/>
                    </a:lnTo>
                    <a:lnTo>
                      <a:pt x="32808" y="14926"/>
                    </a:lnTo>
                    <a:lnTo>
                      <a:pt x="32947" y="15184"/>
                    </a:lnTo>
                    <a:lnTo>
                      <a:pt x="33146" y="15422"/>
                    </a:lnTo>
                    <a:lnTo>
                      <a:pt x="33364" y="15660"/>
                    </a:lnTo>
                    <a:lnTo>
                      <a:pt x="33443" y="15720"/>
                    </a:lnTo>
                    <a:lnTo>
                      <a:pt x="33384" y="15938"/>
                    </a:lnTo>
                    <a:lnTo>
                      <a:pt x="33344" y="16196"/>
                    </a:lnTo>
                    <a:lnTo>
                      <a:pt x="33265" y="16772"/>
                    </a:lnTo>
                    <a:lnTo>
                      <a:pt x="33225" y="17387"/>
                    </a:lnTo>
                    <a:lnTo>
                      <a:pt x="33205" y="18022"/>
                    </a:lnTo>
                    <a:lnTo>
                      <a:pt x="31657" y="17307"/>
                    </a:lnTo>
                    <a:lnTo>
                      <a:pt x="30109" y="16613"/>
                    </a:lnTo>
                    <a:lnTo>
                      <a:pt x="26973" y="15184"/>
                    </a:lnTo>
                    <a:lnTo>
                      <a:pt x="26179" y="14846"/>
                    </a:lnTo>
                    <a:lnTo>
                      <a:pt x="25365" y="14509"/>
                    </a:lnTo>
                    <a:lnTo>
                      <a:pt x="24968" y="14330"/>
                    </a:lnTo>
                    <a:lnTo>
                      <a:pt x="24571" y="14152"/>
                    </a:lnTo>
                    <a:lnTo>
                      <a:pt x="24194" y="13933"/>
                    </a:lnTo>
                    <a:lnTo>
                      <a:pt x="23817" y="13715"/>
                    </a:lnTo>
                    <a:lnTo>
                      <a:pt x="23718" y="13616"/>
                    </a:lnTo>
                    <a:lnTo>
                      <a:pt x="23619" y="13497"/>
                    </a:lnTo>
                    <a:lnTo>
                      <a:pt x="23500" y="13378"/>
                    </a:lnTo>
                    <a:lnTo>
                      <a:pt x="23381" y="13278"/>
                    </a:lnTo>
                    <a:lnTo>
                      <a:pt x="23262" y="13219"/>
                    </a:lnTo>
                    <a:lnTo>
                      <a:pt x="23142" y="13179"/>
                    </a:lnTo>
                    <a:lnTo>
                      <a:pt x="23004" y="13179"/>
                    </a:lnTo>
                    <a:lnTo>
                      <a:pt x="22865" y="13159"/>
                    </a:lnTo>
                    <a:lnTo>
                      <a:pt x="22607" y="13199"/>
                    </a:lnTo>
                    <a:lnTo>
                      <a:pt x="22329" y="13239"/>
                    </a:lnTo>
                    <a:lnTo>
                      <a:pt x="22130" y="13338"/>
                    </a:lnTo>
                    <a:lnTo>
                      <a:pt x="21912" y="13457"/>
                    </a:lnTo>
                    <a:lnTo>
                      <a:pt x="21733" y="13596"/>
                    </a:lnTo>
                    <a:lnTo>
                      <a:pt x="21555" y="13755"/>
                    </a:lnTo>
                    <a:lnTo>
                      <a:pt x="21416" y="13933"/>
                    </a:lnTo>
                    <a:lnTo>
                      <a:pt x="21277" y="14132"/>
                    </a:lnTo>
                    <a:lnTo>
                      <a:pt x="21178" y="14350"/>
                    </a:lnTo>
                    <a:lnTo>
                      <a:pt x="21118" y="14568"/>
                    </a:lnTo>
                    <a:lnTo>
                      <a:pt x="20463" y="14291"/>
                    </a:lnTo>
                    <a:lnTo>
                      <a:pt x="19828" y="13993"/>
                    </a:lnTo>
                    <a:lnTo>
                      <a:pt x="17923" y="13100"/>
                    </a:lnTo>
                    <a:lnTo>
                      <a:pt x="16017" y="12207"/>
                    </a:lnTo>
                    <a:lnTo>
                      <a:pt x="15065" y="11770"/>
                    </a:lnTo>
                    <a:lnTo>
                      <a:pt x="14092" y="11373"/>
                    </a:lnTo>
                    <a:lnTo>
                      <a:pt x="13100" y="10996"/>
                    </a:lnTo>
                    <a:lnTo>
                      <a:pt x="12107" y="10639"/>
                    </a:lnTo>
                    <a:lnTo>
                      <a:pt x="11889" y="10579"/>
                    </a:lnTo>
                    <a:lnTo>
                      <a:pt x="11730" y="10440"/>
                    </a:lnTo>
                    <a:lnTo>
                      <a:pt x="11552" y="10301"/>
                    </a:lnTo>
                    <a:lnTo>
                      <a:pt x="11393" y="10162"/>
                    </a:lnTo>
                    <a:lnTo>
                      <a:pt x="11294" y="10063"/>
                    </a:lnTo>
                    <a:lnTo>
                      <a:pt x="10996" y="9845"/>
                    </a:lnTo>
                    <a:lnTo>
                      <a:pt x="10698" y="9626"/>
                    </a:lnTo>
                    <a:lnTo>
                      <a:pt x="10400" y="9428"/>
                    </a:lnTo>
                    <a:lnTo>
                      <a:pt x="10083" y="9249"/>
                    </a:lnTo>
                    <a:lnTo>
                      <a:pt x="9745" y="9110"/>
                    </a:lnTo>
                    <a:lnTo>
                      <a:pt x="9408" y="8971"/>
                    </a:lnTo>
                    <a:lnTo>
                      <a:pt x="9071" y="8852"/>
                    </a:lnTo>
                    <a:lnTo>
                      <a:pt x="8713" y="8753"/>
                    </a:lnTo>
                    <a:lnTo>
                      <a:pt x="7979" y="8535"/>
                    </a:lnTo>
                    <a:lnTo>
                      <a:pt x="7265" y="8277"/>
                    </a:lnTo>
                    <a:lnTo>
                      <a:pt x="6570" y="8019"/>
                    </a:lnTo>
                    <a:lnTo>
                      <a:pt x="5855" y="7721"/>
                    </a:lnTo>
                    <a:lnTo>
                      <a:pt x="5161" y="7404"/>
                    </a:lnTo>
                    <a:lnTo>
                      <a:pt x="4486" y="7066"/>
                    </a:lnTo>
                    <a:lnTo>
                      <a:pt x="3811" y="6709"/>
                    </a:lnTo>
                    <a:lnTo>
                      <a:pt x="3156" y="6352"/>
                    </a:lnTo>
                    <a:lnTo>
                      <a:pt x="2640" y="6034"/>
                    </a:lnTo>
                    <a:lnTo>
                      <a:pt x="2382" y="5875"/>
                    </a:lnTo>
                    <a:lnTo>
                      <a:pt x="2124" y="5716"/>
                    </a:lnTo>
                    <a:lnTo>
                      <a:pt x="1846" y="5597"/>
                    </a:lnTo>
                    <a:lnTo>
                      <a:pt x="1568" y="5498"/>
                    </a:lnTo>
                    <a:lnTo>
                      <a:pt x="1290" y="5419"/>
                    </a:lnTo>
                    <a:lnTo>
                      <a:pt x="1132" y="5419"/>
                    </a:lnTo>
                    <a:lnTo>
                      <a:pt x="993" y="5399"/>
                    </a:lnTo>
                    <a:lnTo>
                      <a:pt x="715" y="5478"/>
                    </a:lnTo>
                    <a:lnTo>
                      <a:pt x="596" y="5518"/>
                    </a:lnTo>
                    <a:lnTo>
                      <a:pt x="497" y="5578"/>
                    </a:lnTo>
                    <a:lnTo>
                      <a:pt x="397" y="5637"/>
                    </a:lnTo>
                    <a:lnTo>
                      <a:pt x="318" y="5697"/>
                    </a:lnTo>
                    <a:lnTo>
                      <a:pt x="179" y="5855"/>
                    </a:lnTo>
                    <a:lnTo>
                      <a:pt x="80" y="6034"/>
                    </a:lnTo>
                    <a:lnTo>
                      <a:pt x="20" y="6213"/>
                    </a:lnTo>
                    <a:lnTo>
                      <a:pt x="0" y="6411"/>
                    </a:lnTo>
                    <a:lnTo>
                      <a:pt x="20" y="6629"/>
                    </a:lnTo>
                    <a:lnTo>
                      <a:pt x="80" y="6848"/>
                    </a:lnTo>
                    <a:lnTo>
                      <a:pt x="139" y="7046"/>
                    </a:lnTo>
                    <a:lnTo>
                      <a:pt x="239" y="7265"/>
                    </a:lnTo>
                    <a:lnTo>
                      <a:pt x="358" y="7463"/>
                    </a:lnTo>
                    <a:lnTo>
                      <a:pt x="497" y="7662"/>
                    </a:lnTo>
                    <a:lnTo>
                      <a:pt x="655" y="7840"/>
                    </a:lnTo>
                    <a:lnTo>
                      <a:pt x="834" y="7999"/>
                    </a:lnTo>
                    <a:lnTo>
                      <a:pt x="1013" y="8138"/>
                    </a:lnTo>
                    <a:lnTo>
                      <a:pt x="1767" y="8614"/>
                    </a:lnTo>
                    <a:lnTo>
                      <a:pt x="2541" y="9071"/>
                    </a:lnTo>
                    <a:lnTo>
                      <a:pt x="4109" y="9944"/>
                    </a:lnTo>
                    <a:lnTo>
                      <a:pt x="4029" y="10083"/>
                    </a:lnTo>
                    <a:lnTo>
                      <a:pt x="3950" y="10242"/>
                    </a:lnTo>
                    <a:lnTo>
                      <a:pt x="3851" y="10440"/>
                    </a:lnTo>
                    <a:lnTo>
                      <a:pt x="3752" y="10659"/>
                    </a:lnTo>
                    <a:lnTo>
                      <a:pt x="3692" y="10877"/>
                    </a:lnTo>
                    <a:lnTo>
                      <a:pt x="3632" y="11095"/>
                    </a:lnTo>
                    <a:lnTo>
                      <a:pt x="3593" y="11333"/>
                    </a:lnTo>
                    <a:lnTo>
                      <a:pt x="3573" y="11552"/>
                    </a:lnTo>
                    <a:lnTo>
                      <a:pt x="3553" y="11790"/>
                    </a:lnTo>
                    <a:lnTo>
                      <a:pt x="3553" y="12008"/>
                    </a:lnTo>
                    <a:lnTo>
                      <a:pt x="3493" y="12127"/>
                    </a:lnTo>
                    <a:lnTo>
                      <a:pt x="3434" y="12266"/>
                    </a:lnTo>
                    <a:lnTo>
                      <a:pt x="3374" y="12544"/>
                    </a:lnTo>
                    <a:lnTo>
                      <a:pt x="3335" y="12842"/>
                    </a:lnTo>
                    <a:lnTo>
                      <a:pt x="3295" y="13080"/>
                    </a:lnTo>
                    <a:lnTo>
                      <a:pt x="3275" y="13259"/>
                    </a:lnTo>
                    <a:lnTo>
                      <a:pt x="3255" y="13457"/>
                    </a:lnTo>
                    <a:lnTo>
                      <a:pt x="3255" y="13655"/>
                    </a:lnTo>
                    <a:lnTo>
                      <a:pt x="3275" y="13854"/>
                    </a:lnTo>
                    <a:lnTo>
                      <a:pt x="3295" y="14033"/>
                    </a:lnTo>
                    <a:lnTo>
                      <a:pt x="3335" y="14231"/>
                    </a:lnTo>
                    <a:lnTo>
                      <a:pt x="3394" y="14410"/>
                    </a:lnTo>
                    <a:lnTo>
                      <a:pt x="3474" y="14588"/>
                    </a:lnTo>
                    <a:lnTo>
                      <a:pt x="3553" y="14747"/>
                    </a:lnTo>
                    <a:lnTo>
                      <a:pt x="3652" y="14906"/>
                    </a:lnTo>
                    <a:lnTo>
                      <a:pt x="3771" y="15045"/>
                    </a:lnTo>
                    <a:lnTo>
                      <a:pt x="3890" y="15184"/>
                    </a:lnTo>
                    <a:lnTo>
                      <a:pt x="4049" y="15303"/>
                    </a:lnTo>
                    <a:lnTo>
                      <a:pt x="4208" y="15402"/>
                    </a:lnTo>
                    <a:lnTo>
                      <a:pt x="4387" y="15501"/>
                    </a:lnTo>
                    <a:lnTo>
                      <a:pt x="4565" y="15581"/>
                    </a:lnTo>
                    <a:lnTo>
                      <a:pt x="4724" y="15640"/>
                    </a:lnTo>
                    <a:lnTo>
                      <a:pt x="4863" y="15640"/>
                    </a:lnTo>
                    <a:lnTo>
                      <a:pt x="4903" y="15878"/>
                    </a:lnTo>
                    <a:lnTo>
                      <a:pt x="4942" y="15997"/>
                    </a:lnTo>
                    <a:lnTo>
                      <a:pt x="4982" y="16097"/>
                    </a:lnTo>
                    <a:lnTo>
                      <a:pt x="5042" y="16196"/>
                    </a:lnTo>
                    <a:lnTo>
                      <a:pt x="5121" y="16295"/>
                    </a:lnTo>
                    <a:lnTo>
                      <a:pt x="5200" y="16394"/>
                    </a:lnTo>
                    <a:lnTo>
                      <a:pt x="5300" y="16474"/>
                    </a:lnTo>
                    <a:lnTo>
                      <a:pt x="5458" y="16553"/>
                    </a:lnTo>
                    <a:lnTo>
                      <a:pt x="5637" y="16633"/>
                    </a:lnTo>
                    <a:lnTo>
                      <a:pt x="5796" y="16672"/>
                    </a:lnTo>
                    <a:lnTo>
                      <a:pt x="5974" y="16712"/>
                    </a:lnTo>
                    <a:lnTo>
                      <a:pt x="6153" y="16732"/>
                    </a:lnTo>
                    <a:lnTo>
                      <a:pt x="6332" y="16712"/>
                    </a:lnTo>
                    <a:lnTo>
                      <a:pt x="6510" y="16712"/>
                    </a:lnTo>
                    <a:lnTo>
                      <a:pt x="6709" y="16672"/>
                    </a:lnTo>
                    <a:lnTo>
                      <a:pt x="7066" y="16593"/>
                    </a:lnTo>
                    <a:lnTo>
                      <a:pt x="7423" y="16474"/>
                    </a:lnTo>
                    <a:lnTo>
                      <a:pt x="8118" y="16236"/>
                    </a:lnTo>
                    <a:lnTo>
                      <a:pt x="8297" y="16295"/>
                    </a:lnTo>
                    <a:lnTo>
                      <a:pt x="8475" y="16375"/>
                    </a:lnTo>
                    <a:lnTo>
                      <a:pt x="8832" y="16553"/>
                    </a:lnTo>
                    <a:lnTo>
                      <a:pt x="9170" y="16732"/>
                    </a:lnTo>
                    <a:lnTo>
                      <a:pt x="9348" y="16811"/>
                    </a:lnTo>
                    <a:lnTo>
                      <a:pt x="9547" y="16851"/>
                    </a:lnTo>
                    <a:lnTo>
                      <a:pt x="9726" y="16891"/>
                    </a:lnTo>
                    <a:lnTo>
                      <a:pt x="9964" y="16910"/>
                    </a:lnTo>
                    <a:lnTo>
                      <a:pt x="10202" y="16910"/>
                    </a:lnTo>
                    <a:lnTo>
                      <a:pt x="10460" y="16871"/>
                    </a:lnTo>
                    <a:lnTo>
                      <a:pt x="10738" y="16831"/>
                    </a:lnTo>
                    <a:lnTo>
                      <a:pt x="10976" y="16772"/>
                    </a:lnTo>
                    <a:lnTo>
                      <a:pt x="11194" y="16672"/>
                    </a:lnTo>
                    <a:lnTo>
                      <a:pt x="11294" y="16613"/>
                    </a:lnTo>
                    <a:lnTo>
                      <a:pt x="11393" y="16553"/>
                    </a:lnTo>
                    <a:lnTo>
                      <a:pt x="11690" y="16772"/>
                    </a:lnTo>
                    <a:lnTo>
                      <a:pt x="12008" y="17010"/>
                    </a:lnTo>
                    <a:lnTo>
                      <a:pt x="12345" y="17208"/>
                    </a:lnTo>
                    <a:lnTo>
                      <a:pt x="12683" y="17407"/>
                    </a:lnTo>
                    <a:lnTo>
                      <a:pt x="13378" y="17784"/>
                    </a:lnTo>
                    <a:lnTo>
                      <a:pt x="13715" y="17962"/>
                    </a:lnTo>
                    <a:lnTo>
                      <a:pt x="14032" y="18161"/>
                    </a:lnTo>
                    <a:lnTo>
                      <a:pt x="14807" y="18578"/>
                    </a:lnTo>
                    <a:lnTo>
                      <a:pt x="15600" y="18994"/>
                    </a:lnTo>
                    <a:lnTo>
                      <a:pt x="16414" y="19391"/>
                    </a:lnTo>
                    <a:lnTo>
                      <a:pt x="17228" y="19769"/>
                    </a:lnTo>
                    <a:lnTo>
                      <a:pt x="18042" y="20146"/>
                    </a:lnTo>
                    <a:lnTo>
                      <a:pt x="18855" y="20503"/>
                    </a:lnTo>
                    <a:lnTo>
                      <a:pt x="19669" y="20860"/>
                    </a:lnTo>
                    <a:lnTo>
                      <a:pt x="20503" y="21198"/>
                    </a:lnTo>
                    <a:lnTo>
                      <a:pt x="20503" y="21436"/>
                    </a:lnTo>
                    <a:lnTo>
                      <a:pt x="20523" y="21912"/>
                    </a:lnTo>
                    <a:lnTo>
                      <a:pt x="20582" y="22388"/>
                    </a:lnTo>
                    <a:lnTo>
                      <a:pt x="20662" y="22865"/>
                    </a:lnTo>
                    <a:lnTo>
                      <a:pt x="20741" y="23341"/>
                    </a:lnTo>
                    <a:lnTo>
                      <a:pt x="20959" y="24274"/>
                    </a:lnTo>
                    <a:lnTo>
                      <a:pt x="21217" y="25227"/>
                    </a:lnTo>
                    <a:lnTo>
                      <a:pt x="21297" y="25366"/>
                    </a:lnTo>
                    <a:lnTo>
                      <a:pt x="21396" y="25524"/>
                    </a:lnTo>
                    <a:lnTo>
                      <a:pt x="21515" y="25643"/>
                    </a:lnTo>
                    <a:lnTo>
                      <a:pt x="21654" y="25743"/>
                    </a:lnTo>
                    <a:lnTo>
                      <a:pt x="21952" y="25941"/>
                    </a:lnTo>
                    <a:lnTo>
                      <a:pt x="22249" y="26120"/>
                    </a:lnTo>
                    <a:lnTo>
                      <a:pt x="23083" y="26636"/>
                    </a:lnTo>
                    <a:lnTo>
                      <a:pt x="23936" y="27112"/>
                    </a:lnTo>
                    <a:lnTo>
                      <a:pt x="25623" y="28085"/>
                    </a:lnTo>
                    <a:lnTo>
                      <a:pt x="26477" y="28581"/>
                    </a:lnTo>
                    <a:lnTo>
                      <a:pt x="27310" y="29077"/>
                    </a:lnTo>
                    <a:lnTo>
                      <a:pt x="28144" y="29593"/>
                    </a:lnTo>
                    <a:lnTo>
                      <a:pt x="28978" y="30109"/>
                    </a:lnTo>
                    <a:lnTo>
                      <a:pt x="28978" y="30188"/>
                    </a:lnTo>
                    <a:lnTo>
                      <a:pt x="28997" y="30268"/>
                    </a:lnTo>
                    <a:lnTo>
                      <a:pt x="28978" y="30427"/>
                    </a:lnTo>
                    <a:lnTo>
                      <a:pt x="28898" y="30645"/>
                    </a:lnTo>
                    <a:lnTo>
                      <a:pt x="28839" y="30863"/>
                    </a:lnTo>
                    <a:lnTo>
                      <a:pt x="28799" y="31082"/>
                    </a:lnTo>
                    <a:lnTo>
                      <a:pt x="28779" y="31320"/>
                    </a:lnTo>
                    <a:lnTo>
                      <a:pt x="28739" y="31756"/>
                    </a:lnTo>
                    <a:lnTo>
                      <a:pt x="28759" y="32213"/>
                    </a:lnTo>
                    <a:lnTo>
                      <a:pt x="28799" y="32650"/>
                    </a:lnTo>
                    <a:lnTo>
                      <a:pt x="28839" y="33106"/>
                    </a:lnTo>
                    <a:lnTo>
                      <a:pt x="28878" y="33563"/>
                    </a:lnTo>
                    <a:lnTo>
                      <a:pt x="28898" y="33999"/>
                    </a:lnTo>
                    <a:lnTo>
                      <a:pt x="28898" y="34674"/>
                    </a:lnTo>
                    <a:lnTo>
                      <a:pt x="28878" y="35329"/>
                    </a:lnTo>
                    <a:lnTo>
                      <a:pt x="28839" y="36679"/>
                    </a:lnTo>
                    <a:lnTo>
                      <a:pt x="28819" y="37353"/>
                    </a:lnTo>
                    <a:lnTo>
                      <a:pt x="28799" y="38008"/>
                    </a:lnTo>
                    <a:lnTo>
                      <a:pt x="28819" y="38683"/>
                    </a:lnTo>
                    <a:lnTo>
                      <a:pt x="28859" y="39338"/>
                    </a:lnTo>
                    <a:lnTo>
                      <a:pt x="28739" y="39477"/>
                    </a:lnTo>
                    <a:lnTo>
                      <a:pt x="28640" y="39616"/>
                    </a:lnTo>
                    <a:lnTo>
                      <a:pt x="28462" y="39934"/>
                    </a:lnTo>
                    <a:lnTo>
                      <a:pt x="28303" y="40211"/>
                    </a:lnTo>
                    <a:lnTo>
                      <a:pt x="28223" y="40430"/>
                    </a:lnTo>
                    <a:lnTo>
                      <a:pt x="28124" y="40668"/>
                    </a:lnTo>
                    <a:lnTo>
                      <a:pt x="28045" y="40886"/>
                    </a:lnTo>
                    <a:lnTo>
                      <a:pt x="28005" y="41124"/>
                    </a:lnTo>
                    <a:lnTo>
                      <a:pt x="27985" y="41343"/>
                    </a:lnTo>
                    <a:lnTo>
                      <a:pt x="27985" y="41581"/>
                    </a:lnTo>
                    <a:lnTo>
                      <a:pt x="28005" y="41819"/>
                    </a:lnTo>
                    <a:lnTo>
                      <a:pt x="28045" y="42037"/>
                    </a:lnTo>
                    <a:lnTo>
                      <a:pt x="28084" y="42276"/>
                    </a:lnTo>
                    <a:lnTo>
                      <a:pt x="28223" y="42732"/>
                    </a:lnTo>
                    <a:lnTo>
                      <a:pt x="28402" y="43169"/>
                    </a:lnTo>
                    <a:lnTo>
                      <a:pt x="28799" y="44042"/>
                    </a:lnTo>
                    <a:lnTo>
                      <a:pt x="28878" y="44221"/>
                    </a:lnTo>
                    <a:lnTo>
                      <a:pt x="28978" y="44379"/>
                    </a:lnTo>
                    <a:lnTo>
                      <a:pt x="29196" y="44697"/>
                    </a:lnTo>
                    <a:lnTo>
                      <a:pt x="29275" y="44876"/>
                    </a:lnTo>
                    <a:lnTo>
                      <a:pt x="29355" y="45034"/>
                    </a:lnTo>
                    <a:lnTo>
                      <a:pt x="29394" y="45233"/>
                    </a:lnTo>
                    <a:lnTo>
                      <a:pt x="29414" y="45431"/>
                    </a:lnTo>
                    <a:lnTo>
                      <a:pt x="29414" y="45947"/>
                    </a:lnTo>
                    <a:lnTo>
                      <a:pt x="29394" y="46463"/>
                    </a:lnTo>
                    <a:lnTo>
                      <a:pt x="29315" y="47495"/>
                    </a:lnTo>
                    <a:lnTo>
                      <a:pt x="29216" y="48528"/>
                    </a:lnTo>
                    <a:lnTo>
                      <a:pt x="29097" y="49560"/>
                    </a:lnTo>
                    <a:lnTo>
                      <a:pt x="29017" y="50592"/>
                    </a:lnTo>
                    <a:lnTo>
                      <a:pt x="28978" y="51128"/>
                    </a:lnTo>
                    <a:lnTo>
                      <a:pt x="28958" y="51644"/>
                    </a:lnTo>
                    <a:lnTo>
                      <a:pt x="28938" y="52160"/>
                    </a:lnTo>
                    <a:lnTo>
                      <a:pt x="28938" y="52676"/>
                    </a:lnTo>
                    <a:lnTo>
                      <a:pt x="28978" y="53192"/>
                    </a:lnTo>
                    <a:lnTo>
                      <a:pt x="29017" y="53708"/>
                    </a:lnTo>
                    <a:lnTo>
                      <a:pt x="29057" y="54105"/>
                    </a:lnTo>
                    <a:lnTo>
                      <a:pt x="29097" y="54482"/>
                    </a:lnTo>
                    <a:lnTo>
                      <a:pt x="29156" y="54879"/>
                    </a:lnTo>
                    <a:lnTo>
                      <a:pt x="29216" y="55256"/>
                    </a:lnTo>
                    <a:lnTo>
                      <a:pt x="29295" y="55633"/>
                    </a:lnTo>
                    <a:lnTo>
                      <a:pt x="29394" y="56010"/>
                    </a:lnTo>
                    <a:lnTo>
                      <a:pt x="29494" y="56387"/>
                    </a:lnTo>
                    <a:lnTo>
                      <a:pt x="29613" y="56764"/>
                    </a:lnTo>
                    <a:lnTo>
                      <a:pt x="29732" y="57122"/>
                    </a:lnTo>
                    <a:lnTo>
                      <a:pt x="29871" y="57479"/>
                    </a:lnTo>
                    <a:lnTo>
                      <a:pt x="30030" y="57836"/>
                    </a:lnTo>
                    <a:lnTo>
                      <a:pt x="30188" y="58193"/>
                    </a:lnTo>
                    <a:lnTo>
                      <a:pt x="30367" y="58551"/>
                    </a:lnTo>
                    <a:lnTo>
                      <a:pt x="30546" y="58888"/>
                    </a:lnTo>
                    <a:lnTo>
                      <a:pt x="30744" y="59206"/>
                    </a:lnTo>
                    <a:lnTo>
                      <a:pt x="30942" y="59543"/>
                    </a:lnTo>
                    <a:lnTo>
                      <a:pt x="31161" y="59860"/>
                    </a:lnTo>
                    <a:lnTo>
                      <a:pt x="31379" y="60178"/>
                    </a:lnTo>
                    <a:lnTo>
                      <a:pt x="31617" y="60476"/>
                    </a:lnTo>
                    <a:lnTo>
                      <a:pt x="31875" y="60773"/>
                    </a:lnTo>
                    <a:lnTo>
                      <a:pt x="32113" y="61071"/>
                    </a:lnTo>
                    <a:lnTo>
                      <a:pt x="32391" y="61349"/>
                    </a:lnTo>
                    <a:lnTo>
                      <a:pt x="32669" y="61627"/>
                    </a:lnTo>
                    <a:lnTo>
                      <a:pt x="32947" y="61885"/>
                    </a:lnTo>
                    <a:lnTo>
                      <a:pt x="33245" y="62143"/>
                    </a:lnTo>
                    <a:lnTo>
                      <a:pt x="33543" y="62381"/>
                    </a:lnTo>
                    <a:lnTo>
                      <a:pt x="33840" y="62619"/>
                    </a:lnTo>
                    <a:lnTo>
                      <a:pt x="34158" y="62838"/>
                    </a:lnTo>
                    <a:lnTo>
                      <a:pt x="34495" y="63036"/>
                    </a:lnTo>
                    <a:lnTo>
                      <a:pt x="34833" y="63235"/>
                    </a:lnTo>
                    <a:lnTo>
                      <a:pt x="35170" y="63433"/>
                    </a:lnTo>
                    <a:lnTo>
                      <a:pt x="35527" y="63592"/>
                    </a:lnTo>
                    <a:lnTo>
                      <a:pt x="35507" y="63969"/>
                    </a:lnTo>
                    <a:lnTo>
                      <a:pt x="35507" y="64286"/>
                    </a:lnTo>
                    <a:lnTo>
                      <a:pt x="35547" y="64564"/>
                    </a:lnTo>
                    <a:lnTo>
                      <a:pt x="35567" y="64664"/>
                    </a:lnTo>
                    <a:lnTo>
                      <a:pt x="35607" y="64743"/>
                    </a:lnTo>
                    <a:lnTo>
                      <a:pt x="35547" y="65041"/>
                    </a:lnTo>
                    <a:lnTo>
                      <a:pt x="35507" y="65338"/>
                    </a:lnTo>
                    <a:lnTo>
                      <a:pt x="35468" y="65656"/>
                    </a:lnTo>
                    <a:lnTo>
                      <a:pt x="35468" y="65954"/>
                    </a:lnTo>
                    <a:lnTo>
                      <a:pt x="35488" y="66589"/>
                    </a:lnTo>
                    <a:lnTo>
                      <a:pt x="35468" y="66886"/>
                    </a:lnTo>
                    <a:lnTo>
                      <a:pt x="35468" y="67184"/>
                    </a:lnTo>
                    <a:lnTo>
                      <a:pt x="35507" y="68018"/>
                    </a:lnTo>
                    <a:lnTo>
                      <a:pt x="35567" y="68832"/>
                    </a:lnTo>
                    <a:lnTo>
                      <a:pt x="35626" y="69248"/>
                    </a:lnTo>
                    <a:lnTo>
                      <a:pt x="35686" y="69645"/>
                    </a:lnTo>
                    <a:lnTo>
                      <a:pt x="35785" y="70042"/>
                    </a:lnTo>
                    <a:lnTo>
                      <a:pt x="35904" y="70439"/>
                    </a:lnTo>
                    <a:lnTo>
                      <a:pt x="36262" y="70677"/>
                    </a:lnTo>
                    <a:lnTo>
                      <a:pt x="36619" y="70916"/>
                    </a:lnTo>
                    <a:lnTo>
                      <a:pt x="36996" y="71134"/>
                    </a:lnTo>
                    <a:lnTo>
                      <a:pt x="37393" y="71332"/>
                    </a:lnTo>
                    <a:lnTo>
                      <a:pt x="37552" y="72067"/>
                    </a:lnTo>
                    <a:lnTo>
                      <a:pt x="37750" y="72781"/>
                    </a:lnTo>
                    <a:lnTo>
                      <a:pt x="37968" y="73476"/>
                    </a:lnTo>
                    <a:lnTo>
                      <a:pt x="38227" y="74171"/>
                    </a:lnTo>
                    <a:lnTo>
                      <a:pt x="38524" y="74865"/>
                    </a:lnTo>
                    <a:lnTo>
                      <a:pt x="38822" y="75560"/>
                    </a:lnTo>
                    <a:lnTo>
                      <a:pt x="39457" y="76909"/>
                    </a:lnTo>
                    <a:lnTo>
                      <a:pt x="39358" y="77128"/>
                    </a:lnTo>
                    <a:lnTo>
                      <a:pt x="39259" y="77386"/>
                    </a:lnTo>
                    <a:lnTo>
                      <a:pt x="39179" y="77664"/>
                    </a:lnTo>
                    <a:lnTo>
                      <a:pt x="39120" y="77961"/>
                    </a:lnTo>
                    <a:lnTo>
                      <a:pt x="39020" y="78497"/>
                    </a:lnTo>
                    <a:lnTo>
                      <a:pt x="38981" y="78735"/>
                    </a:lnTo>
                    <a:lnTo>
                      <a:pt x="38921" y="78914"/>
                    </a:lnTo>
                    <a:lnTo>
                      <a:pt x="38901" y="79291"/>
                    </a:lnTo>
                    <a:lnTo>
                      <a:pt x="38901" y="79648"/>
                    </a:lnTo>
                    <a:lnTo>
                      <a:pt x="38901" y="80026"/>
                    </a:lnTo>
                    <a:lnTo>
                      <a:pt x="38921" y="80403"/>
                    </a:lnTo>
                    <a:lnTo>
                      <a:pt x="38961" y="80780"/>
                    </a:lnTo>
                    <a:lnTo>
                      <a:pt x="39020" y="81137"/>
                    </a:lnTo>
                    <a:lnTo>
                      <a:pt x="39080" y="81514"/>
                    </a:lnTo>
                    <a:lnTo>
                      <a:pt x="39179" y="81871"/>
                    </a:lnTo>
                    <a:lnTo>
                      <a:pt x="39239" y="82129"/>
                    </a:lnTo>
                    <a:lnTo>
                      <a:pt x="39338" y="82368"/>
                    </a:lnTo>
                    <a:lnTo>
                      <a:pt x="39556" y="82844"/>
                    </a:lnTo>
                    <a:lnTo>
                      <a:pt x="39656" y="83082"/>
                    </a:lnTo>
                    <a:lnTo>
                      <a:pt x="39735" y="83340"/>
                    </a:lnTo>
                    <a:lnTo>
                      <a:pt x="39755" y="83459"/>
                    </a:lnTo>
                    <a:lnTo>
                      <a:pt x="39775" y="83578"/>
                    </a:lnTo>
                    <a:lnTo>
                      <a:pt x="39775" y="83717"/>
                    </a:lnTo>
                    <a:lnTo>
                      <a:pt x="39775" y="83836"/>
                    </a:lnTo>
                    <a:lnTo>
                      <a:pt x="39794" y="84412"/>
                    </a:lnTo>
                    <a:lnTo>
                      <a:pt x="39854" y="84987"/>
                    </a:lnTo>
                    <a:lnTo>
                      <a:pt x="39914" y="85603"/>
                    </a:lnTo>
                    <a:lnTo>
                      <a:pt x="40013" y="86198"/>
                    </a:lnTo>
                    <a:lnTo>
                      <a:pt x="40132" y="86813"/>
                    </a:lnTo>
                    <a:lnTo>
                      <a:pt x="40271" y="87409"/>
                    </a:lnTo>
                    <a:lnTo>
                      <a:pt x="40449" y="87984"/>
                    </a:lnTo>
                    <a:lnTo>
                      <a:pt x="40549" y="88282"/>
                    </a:lnTo>
                    <a:lnTo>
                      <a:pt x="40668" y="88560"/>
                    </a:lnTo>
                    <a:lnTo>
                      <a:pt x="40807" y="88818"/>
                    </a:lnTo>
                    <a:lnTo>
                      <a:pt x="40926" y="89076"/>
                    </a:lnTo>
                    <a:lnTo>
                      <a:pt x="41085" y="89314"/>
                    </a:lnTo>
                    <a:lnTo>
                      <a:pt x="41243" y="89552"/>
                    </a:lnTo>
                    <a:lnTo>
                      <a:pt x="41402" y="89791"/>
                    </a:lnTo>
                    <a:lnTo>
                      <a:pt x="41601" y="89989"/>
                    </a:lnTo>
                    <a:lnTo>
                      <a:pt x="41799" y="90187"/>
                    </a:lnTo>
                    <a:lnTo>
                      <a:pt x="41998" y="90386"/>
                    </a:lnTo>
                    <a:lnTo>
                      <a:pt x="42216" y="90545"/>
                    </a:lnTo>
                    <a:lnTo>
                      <a:pt x="42474" y="90704"/>
                    </a:lnTo>
                    <a:lnTo>
                      <a:pt x="42712" y="90823"/>
                    </a:lnTo>
                    <a:lnTo>
                      <a:pt x="42990" y="90942"/>
                    </a:lnTo>
                    <a:lnTo>
                      <a:pt x="43268" y="91041"/>
                    </a:lnTo>
                    <a:lnTo>
                      <a:pt x="43585" y="91120"/>
                    </a:lnTo>
                    <a:lnTo>
                      <a:pt x="43903" y="91160"/>
                    </a:lnTo>
                    <a:lnTo>
                      <a:pt x="44240" y="91200"/>
                    </a:lnTo>
                    <a:lnTo>
                      <a:pt x="44677" y="91200"/>
                    </a:lnTo>
                    <a:lnTo>
                      <a:pt x="44875" y="91180"/>
                    </a:lnTo>
                    <a:lnTo>
                      <a:pt x="45094" y="91140"/>
                    </a:lnTo>
                    <a:lnTo>
                      <a:pt x="45292" y="91081"/>
                    </a:lnTo>
                    <a:lnTo>
                      <a:pt x="45491" y="91021"/>
                    </a:lnTo>
                    <a:lnTo>
                      <a:pt x="45689" y="90922"/>
                    </a:lnTo>
                    <a:lnTo>
                      <a:pt x="45868" y="90842"/>
                    </a:lnTo>
                    <a:lnTo>
                      <a:pt x="45947" y="90922"/>
                    </a:lnTo>
                    <a:lnTo>
                      <a:pt x="46027" y="91001"/>
                    </a:lnTo>
                    <a:lnTo>
                      <a:pt x="46225" y="91120"/>
                    </a:lnTo>
                    <a:lnTo>
                      <a:pt x="46463" y="91220"/>
                    </a:lnTo>
                    <a:lnTo>
                      <a:pt x="46701" y="91299"/>
                    </a:lnTo>
                    <a:lnTo>
                      <a:pt x="46959" y="91358"/>
                    </a:lnTo>
                    <a:lnTo>
                      <a:pt x="47198" y="91418"/>
                    </a:lnTo>
                    <a:lnTo>
                      <a:pt x="47674" y="91458"/>
                    </a:lnTo>
                    <a:lnTo>
                      <a:pt x="48051" y="91438"/>
                    </a:lnTo>
                    <a:lnTo>
                      <a:pt x="48428" y="91398"/>
                    </a:lnTo>
                    <a:lnTo>
                      <a:pt x="48746" y="91319"/>
                    </a:lnTo>
                    <a:lnTo>
                      <a:pt x="49063" y="91220"/>
                    </a:lnTo>
                    <a:lnTo>
                      <a:pt x="49341" y="91100"/>
                    </a:lnTo>
                    <a:lnTo>
                      <a:pt x="49579" y="90962"/>
                    </a:lnTo>
                    <a:lnTo>
                      <a:pt x="49817" y="90783"/>
                    </a:lnTo>
                    <a:lnTo>
                      <a:pt x="50016" y="90604"/>
                    </a:lnTo>
                    <a:lnTo>
                      <a:pt x="50195" y="90406"/>
                    </a:lnTo>
                    <a:lnTo>
                      <a:pt x="50353" y="90187"/>
                    </a:lnTo>
                    <a:lnTo>
                      <a:pt x="50492" y="89949"/>
                    </a:lnTo>
                    <a:lnTo>
                      <a:pt x="50611" y="89691"/>
                    </a:lnTo>
                    <a:lnTo>
                      <a:pt x="50711" y="89433"/>
                    </a:lnTo>
                    <a:lnTo>
                      <a:pt x="50790" y="89155"/>
                    </a:lnTo>
                    <a:lnTo>
                      <a:pt x="50849" y="88858"/>
                    </a:lnTo>
                    <a:lnTo>
                      <a:pt x="50889" y="88560"/>
                    </a:lnTo>
                    <a:lnTo>
                      <a:pt x="50909" y="88262"/>
                    </a:lnTo>
                    <a:lnTo>
                      <a:pt x="50929" y="87945"/>
                    </a:lnTo>
                    <a:lnTo>
                      <a:pt x="50929" y="87647"/>
                    </a:lnTo>
                    <a:lnTo>
                      <a:pt x="50909" y="87310"/>
                    </a:lnTo>
                    <a:lnTo>
                      <a:pt x="50869" y="86992"/>
                    </a:lnTo>
                    <a:lnTo>
                      <a:pt x="50830" y="86674"/>
                    </a:lnTo>
                    <a:lnTo>
                      <a:pt x="50711" y="86039"/>
                    </a:lnTo>
                    <a:lnTo>
                      <a:pt x="50572" y="85404"/>
                    </a:lnTo>
                    <a:lnTo>
                      <a:pt x="50373" y="84789"/>
                    </a:lnTo>
                    <a:lnTo>
                      <a:pt x="50175" y="84213"/>
                    </a:lnTo>
                    <a:lnTo>
                      <a:pt x="49936" y="83677"/>
                    </a:lnTo>
                    <a:lnTo>
                      <a:pt x="49738" y="83042"/>
                    </a:lnTo>
                    <a:lnTo>
                      <a:pt x="49579" y="82447"/>
                    </a:lnTo>
                    <a:lnTo>
                      <a:pt x="49440" y="81812"/>
                    </a:lnTo>
                    <a:lnTo>
                      <a:pt x="49321" y="81177"/>
                    </a:lnTo>
                    <a:lnTo>
                      <a:pt x="49321" y="81137"/>
                    </a:lnTo>
                    <a:lnTo>
                      <a:pt x="49401" y="80978"/>
                    </a:lnTo>
                    <a:lnTo>
                      <a:pt x="49480" y="80819"/>
                    </a:lnTo>
                    <a:lnTo>
                      <a:pt x="49599" y="80442"/>
                    </a:lnTo>
                    <a:lnTo>
                      <a:pt x="49698" y="80085"/>
                    </a:lnTo>
                    <a:lnTo>
                      <a:pt x="49758" y="79926"/>
                    </a:lnTo>
                    <a:lnTo>
                      <a:pt x="49837" y="79768"/>
                    </a:lnTo>
                    <a:lnTo>
                      <a:pt x="50294" y="78537"/>
                    </a:lnTo>
                    <a:lnTo>
                      <a:pt x="50750" y="77287"/>
                    </a:lnTo>
                    <a:lnTo>
                      <a:pt x="51207" y="76036"/>
                    </a:lnTo>
                    <a:lnTo>
                      <a:pt x="51405" y="75401"/>
                    </a:lnTo>
                    <a:lnTo>
                      <a:pt x="51604" y="74766"/>
                    </a:lnTo>
                    <a:lnTo>
                      <a:pt x="51624" y="74647"/>
                    </a:lnTo>
                    <a:lnTo>
                      <a:pt x="51782" y="74647"/>
                    </a:lnTo>
                    <a:lnTo>
                      <a:pt x="51961" y="74667"/>
                    </a:lnTo>
                    <a:lnTo>
                      <a:pt x="52140" y="74647"/>
                    </a:lnTo>
                    <a:lnTo>
                      <a:pt x="52298" y="74627"/>
                    </a:lnTo>
                    <a:lnTo>
                      <a:pt x="52477" y="74587"/>
                    </a:lnTo>
                    <a:lnTo>
                      <a:pt x="52636" y="74528"/>
                    </a:lnTo>
                    <a:lnTo>
                      <a:pt x="52755" y="74429"/>
                    </a:lnTo>
                    <a:lnTo>
                      <a:pt x="52874" y="74309"/>
                    </a:lnTo>
                    <a:lnTo>
                      <a:pt x="52973" y="74131"/>
                    </a:lnTo>
                    <a:lnTo>
                      <a:pt x="53231" y="73555"/>
                    </a:lnTo>
                    <a:lnTo>
                      <a:pt x="53489" y="72980"/>
                    </a:lnTo>
                    <a:lnTo>
                      <a:pt x="53727" y="72384"/>
                    </a:lnTo>
                    <a:lnTo>
                      <a:pt x="53966" y="71809"/>
                    </a:lnTo>
                    <a:lnTo>
                      <a:pt x="54184" y="71193"/>
                    </a:lnTo>
                    <a:lnTo>
                      <a:pt x="54382" y="70598"/>
                    </a:lnTo>
                    <a:lnTo>
                      <a:pt x="54581" y="69983"/>
                    </a:lnTo>
                    <a:lnTo>
                      <a:pt x="54759" y="69387"/>
                    </a:lnTo>
                    <a:lnTo>
                      <a:pt x="54918" y="68772"/>
                    </a:lnTo>
                    <a:lnTo>
                      <a:pt x="55057" y="68137"/>
                    </a:lnTo>
                    <a:lnTo>
                      <a:pt x="55196" y="67522"/>
                    </a:lnTo>
                    <a:lnTo>
                      <a:pt x="55315" y="66886"/>
                    </a:lnTo>
                    <a:lnTo>
                      <a:pt x="55434" y="66271"/>
                    </a:lnTo>
                    <a:lnTo>
                      <a:pt x="55514" y="65636"/>
                    </a:lnTo>
                    <a:lnTo>
                      <a:pt x="55593" y="65001"/>
                    </a:lnTo>
                    <a:lnTo>
                      <a:pt x="55633" y="64366"/>
                    </a:lnTo>
                    <a:lnTo>
                      <a:pt x="55672" y="63572"/>
                    </a:lnTo>
                    <a:lnTo>
                      <a:pt x="55672" y="62778"/>
                    </a:lnTo>
                    <a:lnTo>
                      <a:pt x="55653" y="62004"/>
                    </a:lnTo>
                    <a:lnTo>
                      <a:pt x="55613" y="61210"/>
                    </a:lnTo>
                    <a:lnTo>
                      <a:pt x="55553" y="60436"/>
                    </a:lnTo>
                    <a:lnTo>
                      <a:pt x="55474" y="59642"/>
                    </a:lnTo>
                    <a:lnTo>
                      <a:pt x="55355" y="58868"/>
                    </a:lnTo>
                    <a:lnTo>
                      <a:pt x="55236" y="58094"/>
                    </a:lnTo>
                    <a:lnTo>
                      <a:pt x="55097" y="57320"/>
                    </a:lnTo>
                    <a:lnTo>
                      <a:pt x="54958" y="56546"/>
                    </a:lnTo>
                    <a:lnTo>
                      <a:pt x="54779" y="55772"/>
                    </a:lnTo>
                    <a:lnTo>
                      <a:pt x="54601" y="54998"/>
                    </a:lnTo>
                    <a:lnTo>
                      <a:pt x="54224" y="53470"/>
                    </a:lnTo>
                    <a:lnTo>
                      <a:pt x="53807" y="51961"/>
                    </a:lnTo>
                    <a:lnTo>
                      <a:pt x="53648" y="51445"/>
                    </a:lnTo>
                    <a:lnTo>
                      <a:pt x="53489" y="50929"/>
                    </a:lnTo>
                    <a:lnTo>
                      <a:pt x="53092" y="49937"/>
                    </a:lnTo>
                    <a:lnTo>
                      <a:pt x="52894" y="49441"/>
                    </a:lnTo>
                    <a:lnTo>
                      <a:pt x="52715" y="48944"/>
                    </a:lnTo>
                    <a:lnTo>
                      <a:pt x="52556" y="48428"/>
                    </a:lnTo>
                    <a:lnTo>
                      <a:pt x="52417" y="47892"/>
                    </a:lnTo>
                    <a:lnTo>
                      <a:pt x="52417" y="47753"/>
                    </a:lnTo>
                    <a:lnTo>
                      <a:pt x="52417" y="47615"/>
                    </a:lnTo>
                    <a:lnTo>
                      <a:pt x="52457" y="47357"/>
                    </a:lnTo>
                    <a:lnTo>
                      <a:pt x="52477" y="47079"/>
                    </a:lnTo>
                    <a:lnTo>
                      <a:pt x="52477" y="46940"/>
                    </a:lnTo>
                    <a:lnTo>
                      <a:pt x="52457" y="46801"/>
                    </a:lnTo>
                    <a:lnTo>
                      <a:pt x="52378" y="46265"/>
                    </a:lnTo>
                    <a:lnTo>
                      <a:pt x="52298" y="46007"/>
                    </a:lnTo>
                    <a:lnTo>
                      <a:pt x="52219" y="45749"/>
                    </a:lnTo>
                    <a:lnTo>
                      <a:pt x="52120" y="45511"/>
                    </a:lnTo>
                    <a:lnTo>
                      <a:pt x="51981" y="45292"/>
                    </a:lnTo>
                    <a:lnTo>
                      <a:pt x="51882" y="45193"/>
                    </a:lnTo>
                    <a:lnTo>
                      <a:pt x="51802" y="45114"/>
                    </a:lnTo>
                    <a:lnTo>
                      <a:pt x="51683" y="45015"/>
                    </a:lnTo>
                    <a:lnTo>
                      <a:pt x="51564" y="44955"/>
                    </a:lnTo>
                    <a:lnTo>
                      <a:pt x="51624" y="44637"/>
                    </a:lnTo>
                    <a:lnTo>
                      <a:pt x="51663" y="44280"/>
                    </a:lnTo>
                    <a:lnTo>
                      <a:pt x="51683" y="43903"/>
                    </a:lnTo>
                    <a:lnTo>
                      <a:pt x="51683" y="43526"/>
                    </a:lnTo>
                    <a:lnTo>
                      <a:pt x="51663" y="42831"/>
                    </a:lnTo>
                    <a:lnTo>
                      <a:pt x="51663" y="42553"/>
                    </a:lnTo>
                    <a:lnTo>
                      <a:pt x="51683" y="42335"/>
                    </a:lnTo>
                    <a:lnTo>
                      <a:pt x="51663" y="41779"/>
                    </a:lnTo>
                    <a:lnTo>
                      <a:pt x="51683" y="41224"/>
                    </a:lnTo>
                    <a:lnTo>
                      <a:pt x="51703" y="40966"/>
                    </a:lnTo>
                    <a:lnTo>
                      <a:pt x="51743" y="40688"/>
                    </a:lnTo>
                    <a:lnTo>
                      <a:pt x="51802" y="40430"/>
                    </a:lnTo>
                    <a:lnTo>
                      <a:pt x="51882" y="40152"/>
                    </a:lnTo>
                    <a:lnTo>
                      <a:pt x="51941" y="39993"/>
                    </a:lnTo>
                    <a:lnTo>
                      <a:pt x="52140" y="40033"/>
                    </a:lnTo>
                    <a:lnTo>
                      <a:pt x="52159" y="40092"/>
                    </a:lnTo>
                    <a:lnTo>
                      <a:pt x="52437" y="40569"/>
                    </a:lnTo>
                    <a:lnTo>
                      <a:pt x="52735" y="41025"/>
                    </a:lnTo>
                    <a:lnTo>
                      <a:pt x="53072" y="41462"/>
                    </a:lnTo>
                    <a:lnTo>
                      <a:pt x="53410" y="41879"/>
                    </a:lnTo>
                    <a:lnTo>
                      <a:pt x="53767" y="42295"/>
                    </a:lnTo>
                    <a:lnTo>
                      <a:pt x="54144" y="42692"/>
                    </a:lnTo>
                    <a:lnTo>
                      <a:pt x="54541" y="43069"/>
                    </a:lnTo>
                    <a:lnTo>
                      <a:pt x="54938" y="43427"/>
                    </a:lnTo>
                    <a:lnTo>
                      <a:pt x="55375" y="43784"/>
                    </a:lnTo>
                    <a:lnTo>
                      <a:pt x="55811" y="44121"/>
                    </a:lnTo>
                    <a:lnTo>
                      <a:pt x="56248" y="44439"/>
                    </a:lnTo>
                    <a:lnTo>
                      <a:pt x="56704" y="44737"/>
                    </a:lnTo>
                    <a:lnTo>
                      <a:pt x="57181" y="45034"/>
                    </a:lnTo>
                    <a:lnTo>
                      <a:pt x="57657" y="45312"/>
                    </a:lnTo>
                    <a:lnTo>
                      <a:pt x="58153" y="45590"/>
                    </a:lnTo>
                    <a:lnTo>
                      <a:pt x="58650" y="45848"/>
                    </a:lnTo>
                    <a:lnTo>
                      <a:pt x="59166" y="46086"/>
                    </a:lnTo>
                    <a:lnTo>
                      <a:pt x="59682" y="46324"/>
                    </a:lnTo>
                    <a:lnTo>
                      <a:pt x="60198" y="46543"/>
                    </a:lnTo>
                    <a:lnTo>
                      <a:pt x="60714" y="46761"/>
                    </a:lnTo>
                    <a:lnTo>
                      <a:pt x="61785" y="47158"/>
                    </a:lnTo>
                    <a:lnTo>
                      <a:pt x="62857" y="47495"/>
                    </a:lnTo>
                    <a:lnTo>
                      <a:pt x="63929" y="47813"/>
                    </a:lnTo>
                    <a:lnTo>
                      <a:pt x="65001" y="48091"/>
                    </a:lnTo>
                    <a:lnTo>
                      <a:pt x="66053" y="48349"/>
                    </a:lnTo>
                    <a:lnTo>
                      <a:pt x="67105" y="48567"/>
                    </a:lnTo>
                    <a:lnTo>
                      <a:pt x="67283" y="48706"/>
                    </a:lnTo>
                    <a:lnTo>
                      <a:pt x="67462" y="48845"/>
                    </a:lnTo>
                    <a:lnTo>
                      <a:pt x="67621" y="49024"/>
                    </a:lnTo>
                    <a:lnTo>
                      <a:pt x="67779" y="49202"/>
                    </a:lnTo>
                    <a:lnTo>
                      <a:pt x="68395" y="49957"/>
                    </a:lnTo>
                    <a:lnTo>
                      <a:pt x="68553" y="50135"/>
                    </a:lnTo>
                    <a:lnTo>
                      <a:pt x="68712" y="50314"/>
                    </a:lnTo>
                    <a:lnTo>
                      <a:pt x="68871" y="50453"/>
                    </a:lnTo>
                    <a:lnTo>
                      <a:pt x="69069" y="50592"/>
                    </a:lnTo>
                    <a:lnTo>
                      <a:pt x="69268" y="50711"/>
                    </a:lnTo>
                    <a:lnTo>
                      <a:pt x="69466" y="50810"/>
                    </a:lnTo>
                    <a:lnTo>
                      <a:pt x="69705" y="50870"/>
                    </a:lnTo>
                    <a:lnTo>
                      <a:pt x="69963" y="50889"/>
                    </a:lnTo>
                    <a:lnTo>
                      <a:pt x="70141" y="50870"/>
                    </a:lnTo>
                    <a:lnTo>
                      <a:pt x="70340" y="50850"/>
                    </a:lnTo>
                    <a:lnTo>
                      <a:pt x="70538" y="50790"/>
                    </a:lnTo>
                    <a:lnTo>
                      <a:pt x="70737" y="50731"/>
                    </a:lnTo>
                    <a:lnTo>
                      <a:pt x="71153" y="50572"/>
                    </a:lnTo>
                    <a:lnTo>
                      <a:pt x="71590" y="50354"/>
                    </a:lnTo>
                    <a:lnTo>
                      <a:pt x="72027" y="50096"/>
                    </a:lnTo>
                    <a:lnTo>
                      <a:pt x="72463" y="49798"/>
                    </a:lnTo>
                    <a:lnTo>
                      <a:pt x="72900" y="49480"/>
                    </a:lnTo>
                    <a:lnTo>
                      <a:pt x="73317" y="49123"/>
                    </a:lnTo>
                    <a:lnTo>
                      <a:pt x="73734" y="48766"/>
                    </a:lnTo>
                    <a:lnTo>
                      <a:pt x="74150" y="48389"/>
                    </a:lnTo>
                    <a:lnTo>
                      <a:pt x="74527" y="47992"/>
                    </a:lnTo>
                    <a:lnTo>
                      <a:pt x="74885" y="47615"/>
                    </a:lnTo>
                    <a:lnTo>
                      <a:pt x="75222" y="47237"/>
                    </a:lnTo>
                    <a:lnTo>
                      <a:pt x="75520" y="46880"/>
                    </a:lnTo>
                    <a:lnTo>
                      <a:pt x="75798" y="46543"/>
                    </a:lnTo>
                    <a:lnTo>
                      <a:pt x="76016" y="46225"/>
                    </a:lnTo>
                    <a:lnTo>
                      <a:pt x="76691" y="46186"/>
                    </a:lnTo>
                    <a:lnTo>
                      <a:pt x="77028" y="46146"/>
                    </a:lnTo>
                    <a:lnTo>
                      <a:pt x="77366" y="46086"/>
                    </a:lnTo>
                    <a:lnTo>
                      <a:pt x="77703" y="46007"/>
                    </a:lnTo>
                    <a:lnTo>
                      <a:pt x="78021" y="45908"/>
                    </a:lnTo>
                    <a:lnTo>
                      <a:pt x="78338" y="45769"/>
                    </a:lnTo>
                    <a:lnTo>
                      <a:pt x="78636" y="45610"/>
                    </a:lnTo>
                    <a:lnTo>
                      <a:pt x="78735" y="45511"/>
                    </a:lnTo>
                    <a:lnTo>
                      <a:pt x="78834" y="45392"/>
                    </a:lnTo>
                    <a:lnTo>
                      <a:pt x="78894" y="45273"/>
                    </a:lnTo>
                    <a:lnTo>
                      <a:pt x="78934" y="45134"/>
                    </a:lnTo>
                    <a:lnTo>
                      <a:pt x="78953" y="44995"/>
                    </a:lnTo>
                    <a:lnTo>
                      <a:pt x="78953" y="44856"/>
                    </a:lnTo>
                    <a:lnTo>
                      <a:pt x="78934" y="44717"/>
                    </a:lnTo>
                    <a:lnTo>
                      <a:pt x="78874" y="44578"/>
                    </a:lnTo>
                    <a:lnTo>
                      <a:pt x="78815" y="44479"/>
                    </a:lnTo>
                    <a:lnTo>
                      <a:pt x="78755" y="44379"/>
                    </a:lnTo>
                    <a:lnTo>
                      <a:pt x="78596" y="44221"/>
                    </a:lnTo>
                    <a:lnTo>
                      <a:pt x="78398" y="44082"/>
                    </a:lnTo>
                    <a:lnTo>
                      <a:pt x="78199" y="43963"/>
                    </a:lnTo>
                    <a:lnTo>
                      <a:pt x="77981" y="43863"/>
                    </a:lnTo>
                    <a:lnTo>
                      <a:pt x="77763" y="43784"/>
                    </a:lnTo>
                    <a:lnTo>
                      <a:pt x="77326" y="43625"/>
                    </a:lnTo>
                    <a:lnTo>
                      <a:pt x="76889" y="43506"/>
                    </a:lnTo>
                    <a:lnTo>
                      <a:pt x="76453" y="43427"/>
                    </a:lnTo>
                    <a:lnTo>
                      <a:pt x="76016" y="43367"/>
                    </a:lnTo>
                    <a:lnTo>
                      <a:pt x="75579" y="43347"/>
                    </a:lnTo>
                    <a:lnTo>
                      <a:pt x="75123" y="43328"/>
                    </a:lnTo>
                    <a:lnTo>
                      <a:pt x="74686" y="43367"/>
                    </a:lnTo>
                    <a:lnTo>
                      <a:pt x="74250" y="43427"/>
                    </a:lnTo>
                    <a:lnTo>
                      <a:pt x="73813" y="43506"/>
                    </a:lnTo>
                    <a:lnTo>
                      <a:pt x="73416" y="43526"/>
                    </a:lnTo>
                    <a:lnTo>
                      <a:pt x="72225" y="43526"/>
                    </a:lnTo>
                    <a:lnTo>
                      <a:pt x="71411" y="43506"/>
                    </a:lnTo>
                    <a:lnTo>
                      <a:pt x="71014" y="43526"/>
                    </a:lnTo>
                    <a:lnTo>
                      <a:pt x="70618" y="43526"/>
                    </a:lnTo>
                    <a:lnTo>
                      <a:pt x="70042" y="43605"/>
                    </a:lnTo>
                    <a:lnTo>
                      <a:pt x="69863" y="43665"/>
                    </a:lnTo>
                    <a:lnTo>
                      <a:pt x="69685" y="43685"/>
                    </a:lnTo>
                    <a:lnTo>
                      <a:pt x="69526" y="43685"/>
                    </a:lnTo>
                    <a:lnTo>
                      <a:pt x="69347" y="43665"/>
                    </a:lnTo>
                    <a:lnTo>
                      <a:pt x="69169" y="43625"/>
                    </a:lnTo>
                    <a:lnTo>
                      <a:pt x="68990" y="43586"/>
                    </a:lnTo>
                    <a:lnTo>
                      <a:pt x="68653" y="43447"/>
                    </a:lnTo>
                    <a:lnTo>
                      <a:pt x="68037" y="43169"/>
                    </a:lnTo>
                    <a:lnTo>
                      <a:pt x="67462" y="42871"/>
                    </a:lnTo>
                    <a:lnTo>
                      <a:pt x="66866" y="42534"/>
                    </a:lnTo>
                    <a:lnTo>
                      <a:pt x="66291" y="42196"/>
                    </a:lnTo>
                    <a:lnTo>
                      <a:pt x="65735" y="41839"/>
                    </a:lnTo>
                    <a:lnTo>
                      <a:pt x="65179" y="41482"/>
                    </a:lnTo>
                    <a:lnTo>
                      <a:pt x="64624" y="41085"/>
                    </a:lnTo>
                    <a:lnTo>
                      <a:pt x="64068" y="40688"/>
                    </a:lnTo>
                    <a:lnTo>
                      <a:pt x="63512" y="40251"/>
                    </a:lnTo>
                    <a:lnTo>
                      <a:pt x="62956" y="39795"/>
                    </a:lnTo>
                    <a:lnTo>
                      <a:pt x="62421" y="39318"/>
                    </a:lnTo>
                    <a:lnTo>
                      <a:pt x="61904" y="38822"/>
                    </a:lnTo>
                    <a:lnTo>
                      <a:pt x="61388" y="38306"/>
                    </a:lnTo>
                    <a:lnTo>
                      <a:pt x="60892" y="37770"/>
                    </a:lnTo>
                    <a:lnTo>
                      <a:pt x="60416" y="37234"/>
                    </a:lnTo>
                    <a:lnTo>
                      <a:pt x="59959" y="36679"/>
                    </a:lnTo>
                    <a:lnTo>
                      <a:pt x="59761" y="36460"/>
                    </a:lnTo>
                    <a:lnTo>
                      <a:pt x="59662" y="36341"/>
                    </a:lnTo>
                    <a:lnTo>
                      <a:pt x="59543" y="36222"/>
                    </a:lnTo>
                    <a:lnTo>
                      <a:pt x="59999" y="35805"/>
                    </a:lnTo>
                    <a:lnTo>
                      <a:pt x="60138" y="35647"/>
                    </a:lnTo>
                    <a:lnTo>
                      <a:pt x="60317" y="35508"/>
                    </a:lnTo>
                    <a:lnTo>
                      <a:pt x="60674" y="35230"/>
                    </a:lnTo>
                    <a:lnTo>
                      <a:pt x="60833" y="35071"/>
                    </a:lnTo>
                    <a:lnTo>
                      <a:pt x="60892" y="34992"/>
                    </a:lnTo>
                    <a:lnTo>
                      <a:pt x="60952" y="34892"/>
                    </a:lnTo>
                    <a:lnTo>
                      <a:pt x="60992" y="34793"/>
                    </a:lnTo>
                    <a:lnTo>
                      <a:pt x="61031" y="34694"/>
                    </a:lnTo>
                    <a:lnTo>
                      <a:pt x="61051" y="34595"/>
                    </a:lnTo>
                    <a:lnTo>
                      <a:pt x="61031" y="34476"/>
                    </a:lnTo>
                    <a:lnTo>
                      <a:pt x="60952" y="34277"/>
                    </a:lnTo>
                    <a:lnTo>
                      <a:pt x="60853" y="34079"/>
                    </a:lnTo>
                    <a:lnTo>
                      <a:pt x="60614" y="33701"/>
                    </a:lnTo>
                    <a:lnTo>
                      <a:pt x="60337" y="33344"/>
                    </a:lnTo>
                    <a:lnTo>
                      <a:pt x="60059" y="32987"/>
                    </a:lnTo>
                    <a:lnTo>
                      <a:pt x="60138" y="32927"/>
                    </a:lnTo>
                    <a:lnTo>
                      <a:pt x="60198" y="32848"/>
                    </a:lnTo>
                    <a:lnTo>
                      <a:pt x="60337" y="32650"/>
                    </a:lnTo>
                    <a:lnTo>
                      <a:pt x="60456" y="32411"/>
                    </a:lnTo>
                    <a:lnTo>
                      <a:pt x="60555" y="32114"/>
                    </a:lnTo>
                    <a:lnTo>
                      <a:pt x="60654" y="31796"/>
                    </a:lnTo>
                    <a:lnTo>
                      <a:pt x="60733" y="31459"/>
                    </a:lnTo>
                    <a:lnTo>
                      <a:pt x="60793" y="31121"/>
                    </a:lnTo>
                    <a:lnTo>
                      <a:pt x="60853" y="30744"/>
                    </a:lnTo>
                    <a:lnTo>
                      <a:pt x="60952" y="30030"/>
                    </a:lnTo>
                    <a:lnTo>
                      <a:pt x="60992" y="29375"/>
                    </a:lnTo>
                    <a:lnTo>
                      <a:pt x="61011" y="28859"/>
                    </a:lnTo>
                    <a:lnTo>
                      <a:pt x="60993" y="28522"/>
                    </a:lnTo>
                    <a:lnTo>
                      <a:pt x="61329" y="28839"/>
                    </a:lnTo>
                    <a:lnTo>
                      <a:pt x="61607" y="29097"/>
                    </a:lnTo>
                    <a:lnTo>
                      <a:pt x="61845" y="29256"/>
                    </a:lnTo>
                    <a:lnTo>
                      <a:pt x="61944" y="29315"/>
                    </a:lnTo>
                    <a:lnTo>
                      <a:pt x="62043" y="29355"/>
                    </a:lnTo>
                    <a:lnTo>
                      <a:pt x="62143" y="29375"/>
                    </a:lnTo>
                    <a:lnTo>
                      <a:pt x="62282" y="29375"/>
                    </a:lnTo>
                    <a:lnTo>
                      <a:pt x="62361" y="29335"/>
                    </a:lnTo>
                    <a:lnTo>
                      <a:pt x="62401" y="29295"/>
                    </a:lnTo>
                    <a:lnTo>
                      <a:pt x="62460" y="29236"/>
                    </a:lnTo>
                    <a:lnTo>
                      <a:pt x="62500" y="29176"/>
                    </a:lnTo>
                    <a:lnTo>
                      <a:pt x="62520" y="29097"/>
                    </a:lnTo>
                    <a:lnTo>
                      <a:pt x="62559" y="28879"/>
                    </a:lnTo>
                    <a:lnTo>
                      <a:pt x="62579" y="28640"/>
                    </a:lnTo>
                    <a:lnTo>
                      <a:pt x="62579" y="28343"/>
                    </a:lnTo>
                    <a:lnTo>
                      <a:pt x="62540" y="28005"/>
                    </a:lnTo>
                    <a:lnTo>
                      <a:pt x="62500" y="27648"/>
                    </a:lnTo>
                    <a:lnTo>
                      <a:pt x="62421" y="27251"/>
                    </a:lnTo>
                    <a:lnTo>
                      <a:pt x="62242" y="26398"/>
                    </a:lnTo>
                    <a:lnTo>
                      <a:pt x="62024" y="25485"/>
                    </a:lnTo>
                    <a:lnTo>
                      <a:pt x="61785" y="24532"/>
                    </a:lnTo>
                    <a:lnTo>
                      <a:pt x="61269" y="22726"/>
                    </a:lnTo>
                    <a:lnTo>
                      <a:pt x="60853" y="21257"/>
                    </a:lnTo>
                    <a:lnTo>
                      <a:pt x="60714" y="20741"/>
                    </a:lnTo>
                    <a:lnTo>
                      <a:pt x="60694" y="20543"/>
                    </a:lnTo>
                    <a:lnTo>
                      <a:pt x="60674" y="20404"/>
                    </a:lnTo>
                    <a:lnTo>
                      <a:pt x="60396" y="19352"/>
                    </a:lnTo>
                    <a:lnTo>
                      <a:pt x="60138" y="18280"/>
                    </a:lnTo>
                    <a:lnTo>
                      <a:pt x="59662" y="16097"/>
                    </a:lnTo>
                    <a:lnTo>
                      <a:pt x="59404" y="14985"/>
                    </a:lnTo>
                    <a:lnTo>
                      <a:pt x="59146" y="13874"/>
                    </a:lnTo>
                    <a:lnTo>
                      <a:pt x="58868" y="12782"/>
                    </a:lnTo>
                    <a:lnTo>
                      <a:pt x="58550" y="11691"/>
                    </a:lnTo>
                    <a:lnTo>
                      <a:pt x="58372" y="11155"/>
                    </a:lnTo>
                    <a:lnTo>
                      <a:pt x="58193" y="10639"/>
                    </a:lnTo>
                    <a:lnTo>
                      <a:pt x="57995" y="10123"/>
                    </a:lnTo>
                    <a:lnTo>
                      <a:pt x="57776" y="9607"/>
                    </a:lnTo>
                    <a:lnTo>
                      <a:pt x="57558" y="9091"/>
                    </a:lnTo>
                    <a:lnTo>
                      <a:pt x="57320" y="8594"/>
                    </a:lnTo>
                    <a:lnTo>
                      <a:pt x="57062" y="8118"/>
                    </a:lnTo>
                    <a:lnTo>
                      <a:pt x="56804" y="7642"/>
                    </a:lnTo>
                    <a:lnTo>
                      <a:pt x="56506" y="7185"/>
                    </a:lnTo>
                    <a:lnTo>
                      <a:pt x="56188" y="6729"/>
                    </a:lnTo>
                    <a:lnTo>
                      <a:pt x="55871" y="6292"/>
                    </a:lnTo>
                    <a:lnTo>
                      <a:pt x="55514" y="5875"/>
                    </a:lnTo>
                    <a:lnTo>
                      <a:pt x="55137" y="5478"/>
                    </a:lnTo>
                    <a:lnTo>
                      <a:pt x="54740" y="5081"/>
                    </a:lnTo>
                    <a:lnTo>
                      <a:pt x="54323" y="4704"/>
                    </a:lnTo>
                    <a:lnTo>
                      <a:pt x="53866" y="4347"/>
                    </a:lnTo>
                    <a:lnTo>
                      <a:pt x="53688" y="4268"/>
                    </a:lnTo>
                    <a:lnTo>
                      <a:pt x="53489" y="4188"/>
                    </a:lnTo>
                    <a:lnTo>
                      <a:pt x="53271" y="4109"/>
                    </a:lnTo>
                    <a:lnTo>
                      <a:pt x="53152" y="4089"/>
                    </a:lnTo>
                    <a:lnTo>
                      <a:pt x="53053" y="4089"/>
                    </a:lnTo>
                    <a:lnTo>
                      <a:pt x="52894" y="3811"/>
                    </a:lnTo>
                    <a:lnTo>
                      <a:pt x="52735" y="3573"/>
                    </a:lnTo>
                    <a:lnTo>
                      <a:pt x="52537" y="3315"/>
                    </a:lnTo>
                    <a:lnTo>
                      <a:pt x="52338" y="3077"/>
                    </a:lnTo>
                    <a:lnTo>
                      <a:pt x="52140" y="2858"/>
                    </a:lnTo>
                    <a:lnTo>
                      <a:pt x="51921" y="2640"/>
                    </a:lnTo>
                    <a:lnTo>
                      <a:pt x="51683" y="2422"/>
                    </a:lnTo>
                    <a:lnTo>
                      <a:pt x="51425" y="2223"/>
                    </a:lnTo>
                    <a:lnTo>
                      <a:pt x="50889" y="1826"/>
                    </a:lnTo>
                    <a:lnTo>
                      <a:pt x="50333" y="1449"/>
                    </a:lnTo>
                    <a:lnTo>
                      <a:pt x="49758" y="1092"/>
                    </a:lnTo>
                    <a:lnTo>
                      <a:pt x="49460" y="933"/>
                    </a:lnTo>
                    <a:lnTo>
                      <a:pt x="49162" y="794"/>
                    </a:lnTo>
                    <a:lnTo>
                      <a:pt x="48845" y="655"/>
                    </a:lnTo>
                    <a:lnTo>
                      <a:pt x="48527" y="536"/>
                    </a:lnTo>
                    <a:lnTo>
                      <a:pt x="48210" y="437"/>
                    </a:lnTo>
                    <a:lnTo>
                      <a:pt x="47892" y="338"/>
                    </a:lnTo>
                    <a:lnTo>
                      <a:pt x="47575" y="278"/>
                    </a:lnTo>
                    <a:lnTo>
                      <a:pt x="47237" y="239"/>
                    </a:lnTo>
                    <a:lnTo>
                      <a:pt x="46900" y="219"/>
                    </a:lnTo>
                    <a:lnTo>
                      <a:pt x="46562" y="219"/>
                    </a:lnTo>
                    <a:lnTo>
                      <a:pt x="46304" y="258"/>
                    </a:lnTo>
                    <a:lnTo>
                      <a:pt x="46165" y="298"/>
                    </a:lnTo>
                    <a:lnTo>
                      <a:pt x="46046" y="358"/>
                    </a:lnTo>
                    <a:lnTo>
                      <a:pt x="45927" y="417"/>
                    </a:lnTo>
                    <a:lnTo>
                      <a:pt x="45828" y="497"/>
                    </a:lnTo>
                    <a:lnTo>
                      <a:pt x="45749" y="596"/>
                    </a:lnTo>
                    <a:lnTo>
                      <a:pt x="45689" y="715"/>
                    </a:lnTo>
                    <a:lnTo>
                      <a:pt x="45272" y="616"/>
                    </a:lnTo>
                    <a:lnTo>
                      <a:pt x="44836" y="516"/>
                    </a:lnTo>
                    <a:lnTo>
                      <a:pt x="44379" y="437"/>
                    </a:lnTo>
                    <a:lnTo>
                      <a:pt x="43943" y="377"/>
                    </a:lnTo>
                    <a:lnTo>
                      <a:pt x="42712" y="219"/>
                    </a:lnTo>
                    <a:lnTo>
                      <a:pt x="41938" y="139"/>
                    </a:lnTo>
                    <a:lnTo>
                      <a:pt x="41164" y="80"/>
                    </a:lnTo>
                    <a:lnTo>
                      <a:pt x="40370" y="40"/>
                    </a:lnTo>
                    <a:lnTo>
                      <a:pt x="39596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55;p54">
                <a:extLst>
                  <a:ext uri="{FF2B5EF4-FFF2-40B4-BE49-F238E27FC236}">
                    <a16:creationId xmlns:a16="http://schemas.microsoft.com/office/drawing/2014/main" xmlns="" id="{A0F571AB-5DCB-40CC-BFD6-5746E6A9C1E3}"/>
                  </a:ext>
                </a:extLst>
              </p:cNvPr>
              <p:cNvSpPr/>
              <p:nvPr/>
            </p:nvSpPr>
            <p:spPr>
              <a:xfrm>
                <a:off x="6311013" y="2690301"/>
                <a:ext cx="541376" cy="462629"/>
              </a:xfrm>
              <a:custGeom>
                <a:avLst/>
                <a:gdLst/>
                <a:ahLst/>
                <a:cxnLst/>
                <a:rect l="l" t="t" r="r" b="b"/>
                <a:pathLst>
                  <a:path w="12148" h="10381" extrusionOk="0">
                    <a:moveTo>
                      <a:pt x="2422" y="675"/>
                    </a:moveTo>
                    <a:lnTo>
                      <a:pt x="4387" y="814"/>
                    </a:lnTo>
                    <a:lnTo>
                      <a:pt x="6332" y="933"/>
                    </a:lnTo>
                    <a:lnTo>
                      <a:pt x="8297" y="1013"/>
                    </a:lnTo>
                    <a:lnTo>
                      <a:pt x="10242" y="1052"/>
                    </a:lnTo>
                    <a:lnTo>
                      <a:pt x="10163" y="1271"/>
                    </a:lnTo>
                    <a:lnTo>
                      <a:pt x="10043" y="1489"/>
                    </a:lnTo>
                    <a:lnTo>
                      <a:pt x="9924" y="1707"/>
                    </a:lnTo>
                    <a:lnTo>
                      <a:pt x="9785" y="1906"/>
                    </a:lnTo>
                    <a:lnTo>
                      <a:pt x="9488" y="2283"/>
                    </a:lnTo>
                    <a:lnTo>
                      <a:pt x="9190" y="2660"/>
                    </a:lnTo>
                    <a:lnTo>
                      <a:pt x="8734" y="3275"/>
                    </a:lnTo>
                    <a:lnTo>
                      <a:pt x="8476" y="3573"/>
                    </a:lnTo>
                    <a:lnTo>
                      <a:pt x="8217" y="3851"/>
                    </a:lnTo>
                    <a:lnTo>
                      <a:pt x="8079" y="3990"/>
                    </a:lnTo>
                    <a:lnTo>
                      <a:pt x="7920" y="4109"/>
                    </a:lnTo>
                    <a:lnTo>
                      <a:pt x="7761" y="4208"/>
                    </a:lnTo>
                    <a:lnTo>
                      <a:pt x="7602" y="4307"/>
                    </a:lnTo>
                    <a:lnTo>
                      <a:pt x="7443" y="4387"/>
                    </a:lnTo>
                    <a:lnTo>
                      <a:pt x="7265" y="4426"/>
                    </a:lnTo>
                    <a:lnTo>
                      <a:pt x="7066" y="4466"/>
                    </a:lnTo>
                    <a:lnTo>
                      <a:pt x="6868" y="4486"/>
                    </a:lnTo>
                    <a:lnTo>
                      <a:pt x="6511" y="4387"/>
                    </a:lnTo>
                    <a:lnTo>
                      <a:pt x="6173" y="4248"/>
                    </a:lnTo>
                    <a:lnTo>
                      <a:pt x="5856" y="4089"/>
                    </a:lnTo>
                    <a:lnTo>
                      <a:pt x="5538" y="3910"/>
                    </a:lnTo>
                    <a:lnTo>
                      <a:pt x="5221" y="3692"/>
                    </a:lnTo>
                    <a:lnTo>
                      <a:pt x="4923" y="3474"/>
                    </a:lnTo>
                    <a:lnTo>
                      <a:pt x="4645" y="3235"/>
                    </a:lnTo>
                    <a:lnTo>
                      <a:pt x="4367" y="2958"/>
                    </a:lnTo>
                    <a:lnTo>
                      <a:pt x="4109" y="2700"/>
                    </a:lnTo>
                    <a:lnTo>
                      <a:pt x="3851" y="2422"/>
                    </a:lnTo>
                    <a:lnTo>
                      <a:pt x="3355" y="1826"/>
                    </a:lnTo>
                    <a:lnTo>
                      <a:pt x="2879" y="1251"/>
                    </a:lnTo>
                    <a:lnTo>
                      <a:pt x="2422" y="675"/>
                    </a:lnTo>
                    <a:close/>
                    <a:moveTo>
                      <a:pt x="1946" y="933"/>
                    </a:moveTo>
                    <a:lnTo>
                      <a:pt x="2442" y="1568"/>
                    </a:lnTo>
                    <a:lnTo>
                      <a:pt x="2958" y="2283"/>
                    </a:lnTo>
                    <a:lnTo>
                      <a:pt x="3534" y="3037"/>
                    </a:lnTo>
                    <a:lnTo>
                      <a:pt x="3831" y="3394"/>
                    </a:lnTo>
                    <a:lnTo>
                      <a:pt x="4129" y="3751"/>
                    </a:lnTo>
                    <a:lnTo>
                      <a:pt x="4446" y="4089"/>
                    </a:lnTo>
                    <a:lnTo>
                      <a:pt x="4784" y="4387"/>
                    </a:lnTo>
                    <a:lnTo>
                      <a:pt x="5141" y="4664"/>
                    </a:lnTo>
                    <a:lnTo>
                      <a:pt x="5498" y="4903"/>
                    </a:lnTo>
                    <a:lnTo>
                      <a:pt x="5677" y="5002"/>
                    </a:lnTo>
                    <a:lnTo>
                      <a:pt x="5856" y="5081"/>
                    </a:lnTo>
                    <a:lnTo>
                      <a:pt x="6054" y="5161"/>
                    </a:lnTo>
                    <a:lnTo>
                      <a:pt x="6233" y="5220"/>
                    </a:lnTo>
                    <a:lnTo>
                      <a:pt x="6431" y="5260"/>
                    </a:lnTo>
                    <a:lnTo>
                      <a:pt x="6630" y="5280"/>
                    </a:lnTo>
                    <a:lnTo>
                      <a:pt x="6828" y="5300"/>
                    </a:lnTo>
                    <a:lnTo>
                      <a:pt x="7046" y="5280"/>
                    </a:lnTo>
                    <a:lnTo>
                      <a:pt x="7384" y="5200"/>
                    </a:lnTo>
                    <a:lnTo>
                      <a:pt x="7701" y="5081"/>
                    </a:lnTo>
                    <a:lnTo>
                      <a:pt x="8019" y="4942"/>
                    </a:lnTo>
                    <a:lnTo>
                      <a:pt x="8297" y="4764"/>
                    </a:lnTo>
                    <a:lnTo>
                      <a:pt x="8575" y="4565"/>
                    </a:lnTo>
                    <a:lnTo>
                      <a:pt x="8833" y="4347"/>
                    </a:lnTo>
                    <a:lnTo>
                      <a:pt x="9091" y="4129"/>
                    </a:lnTo>
                    <a:lnTo>
                      <a:pt x="9329" y="3871"/>
                    </a:lnTo>
                    <a:lnTo>
                      <a:pt x="9547" y="3613"/>
                    </a:lnTo>
                    <a:lnTo>
                      <a:pt x="9766" y="3335"/>
                    </a:lnTo>
                    <a:lnTo>
                      <a:pt x="9964" y="3057"/>
                    </a:lnTo>
                    <a:lnTo>
                      <a:pt x="10163" y="2759"/>
                    </a:lnTo>
                    <a:lnTo>
                      <a:pt x="10520" y="2164"/>
                    </a:lnTo>
                    <a:lnTo>
                      <a:pt x="10837" y="1568"/>
                    </a:lnTo>
                    <a:lnTo>
                      <a:pt x="10976" y="1965"/>
                    </a:lnTo>
                    <a:lnTo>
                      <a:pt x="11076" y="2382"/>
                    </a:lnTo>
                    <a:lnTo>
                      <a:pt x="11155" y="2819"/>
                    </a:lnTo>
                    <a:lnTo>
                      <a:pt x="11234" y="3255"/>
                    </a:lnTo>
                    <a:lnTo>
                      <a:pt x="11274" y="3692"/>
                    </a:lnTo>
                    <a:lnTo>
                      <a:pt x="11294" y="4129"/>
                    </a:lnTo>
                    <a:lnTo>
                      <a:pt x="11294" y="4565"/>
                    </a:lnTo>
                    <a:lnTo>
                      <a:pt x="11254" y="5022"/>
                    </a:lnTo>
                    <a:lnTo>
                      <a:pt x="11214" y="5458"/>
                    </a:lnTo>
                    <a:lnTo>
                      <a:pt x="11135" y="5875"/>
                    </a:lnTo>
                    <a:lnTo>
                      <a:pt x="11036" y="6312"/>
                    </a:lnTo>
                    <a:lnTo>
                      <a:pt x="10897" y="6729"/>
                    </a:lnTo>
                    <a:lnTo>
                      <a:pt x="10738" y="7126"/>
                    </a:lnTo>
                    <a:lnTo>
                      <a:pt x="10559" y="7523"/>
                    </a:lnTo>
                    <a:lnTo>
                      <a:pt x="10341" y="7900"/>
                    </a:lnTo>
                    <a:lnTo>
                      <a:pt x="10103" y="8257"/>
                    </a:lnTo>
                    <a:lnTo>
                      <a:pt x="9944" y="8435"/>
                    </a:lnTo>
                    <a:lnTo>
                      <a:pt x="9766" y="8594"/>
                    </a:lnTo>
                    <a:lnTo>
                      <a:pt x="9567" y="8733"/>
                    </a:lnTo>
                    <a:lnTo>
                      <a:pt x="9388" y="8872"/>
                    </a:lnTo>
                    <a:lnTo>
                      <a:pt x="9170" y="8991"/>
                    </a:lnTo>
                    <a:lnTo>
                      <a:pt x="8972" y="9090"/>
                    </a:lnTo>
                    <a:lnTo>
                      <a:pt x="8753" y="9190"/>
                    </a:lnTo>
                    <a:lnTo>
                      <a:pt x="8515" y="9249"/>
                    </a:lnTo>
                    <a:lnTo>
                      <a:pt x="8059" y="9388"/>
                    </a:lnTo>
                    <a:lnTo>
                      <a:pt x="7582" y="9468"/>
                    </a:lnTo>
                    <a:lnTo>
                      <a:pt x="7106" y="9507"/>
                    </a:lnTo>
                    <a:lnTo>
                      <a:pt x="6650" y="9527"/>
                    </a:lnTo>
                    <a:lnTo>
                      <a:pt x="5975" y="9468"/>
                    </a:lnTo>
                    <a:lnTo>
                      <a:pt x="5359" y="9408"/>
                    </a:lnTo>
                    <a:lnTo>
                      <a:pt x="4784" y="9329"/>
                    </a:lnTo>
                    <a:lnTo>
                      <a:pt x="4248" y="9249"/>
                    </a:lnTo>
                    <a:lnTo>
                      <a:pt x="3752" y="9150"/>
                    </a:lnTo>
                    <a:lnTo>
                      <a:pt x="3315" y="9051"/>
                    </a:lnTo>
                    <a:lnTo>
                      <a:pt x="2898" y="8932"/>
                    </a:lnTo>
                    <a:lnTo>
                      <a:pt x="2541" y="8813"/>
                    </a:lnTo>
                    <a:lnTo>
                      <a:pt x="2204" y="8674"/>
                    </a:lnTo>
                    <a:lnTo>
                      <a:pt x="1906" y="8515"/>
                    </a:lnTo>
                    <a:lnTo>
                      <a:pt x="1648" y="8336"/>
                    </a:lnTo>
                    <a:lnTo>
                      <a:pt x="1430" y="8158"/>
                    </a:lnTo>
                    <a:lnTo>
                      <a:pt x="1231" y="7979"/>
                    </a:lnTo>
                    <a:lnTo>
                      <a:pt x="1072" y="7761"/>
                    </a:lnTo>
                    <a:lnTo>
                      <a:pt x="933" y="7542"/>
                    </a:lnTo>
                    <a:lnTo>
                      <a:pt x="834" y="7304"/>
                    </a:lnTo>
                    <a:lnTo>
                      <a:pt x="755" y="7046"/>
                    </a:lnTo>
                    <a:lnTo>
                      <a:pt x="695" y="6768"/>
                    </a:lnTo>
                    <a:lnTo>
                      <a:pt x="675" y="6471"/>
                    </a:lnTo>
                    <a:lnTo>
                      <a:pt x="675" y="6173"/>
                    </a:lnTo>
                    <a:lnTo>
                      <a:pt x="695" y="5855"/>
                    </a:lnTo>
                    <a:lnTo>
                      <a:pt x="735" y="5498"/>
                    </a:lnTo>
                    <a:lnTo>
                      <a:pt x="775" y="5141"/>
                    </a:lnTo>
                    <a:lnTo>
                      <a:pt x="854" y="4764"/>
                    </a:lnTo>
                    <a:lnTo>
                      <a:pt x="1053" y="3930"/>
                    </a:lnTo>
                    <a:lnTo>
                      <a:pt x="1311" y="3017"/>
                    </a:lnTo>
                    <a:lnTo>
                      <a:pt x="1946" y="933"/>
                    </a:lnTo>
                    <a:close/>
                    <a:moveTo>
                      <a:pt x="2303" y="0"/>
                    </a:moveTo>
                    <a:lnTo>
                      <a:pt x="2104" y="20"/>
                    </a:lnTo>
                    <a:lnTo>
                      <a:pt x="1906" y="60"/>
                    </a:lnTo>
                    <a:lnTo>
                      <a:pt x="1807" y="100"/>
                    </a:lnTo>
                    <a:lnTo>
                      <a:pt x="1708" y="139"/>
                    </a:lnTo>
                    <a:lnTo>
                      <a:pt x="1628" y="179"/>
                    </a:lnTo>
                    <a:lnTo>
                      <a:pt x="1569" y="258"/>
                    </a:lnTo>
                    <a:lnTo>
                      <a:pt x="1410" y="536"/>
                    </a:lnTo>
                    <a:lnTo>
                      <a:pt x="1291" y="814"/>
                    </a:lnTo>
                    <a:lnTo>
                      <a:pt x="973" y="1687"/>
                    </a:lnTo>
                    <a:lnTo>
                      <a:pt x="656" y="2580"/>
                    </a:lnTo>
                    <a:lnTo>
                      <a:pt x="517" y="3037"/>
                    </a:lnTo>
                    <a:lnTo>
                      <a:pt x="378" y="3493"/>
                    </a:lnTo>
                    <a:lnTo>
                      <a:pt x="259" y="3970"/>
                    </a:lnTo>
                    <a:lnTo>
                      <a:pt x="159" y="4426"/>
                    </a:lnTo>
                    <a:lnTo>
                      <a:pt x="80" y="4903"/>
                    </a:lnTo>
                    <a:lnTo>
                      <a:pt x="21" y="5359"/>
                    </a:lnTo>
                    <a:lnTo>
                      <a:pt x="1" y="5835"/>
                    </a:lnTo>
                    <a:lnTo>
                      <a:pt x="1" y="6292"/>
                    </a:lnTo>
                    <a:lnTo>
                      <a:pt x="40" y="6768"/>
                    </a:lnTo>
                    <a:lnTo>
                      <a:pt x="100" y="7225"/>
                    </a:lnTo>
                    <a:lnTo>
                      <a:pt x="219" y="7681"/>
                    </a:lnTo>
                    <a:lnTo>
                      <a:pt x="378" y="8118"/>
                    </a:lnTo>
                    <a:lnTo>
                      <a:pt x="596" y="8416"/>
                    </a:lnTo>
                    <a:lnTo>
                      <a:pt x="854" y="8694"/>
                    </a:lnTo>
                    <a:lnTo>
                      <a:pt x="1132" y="8932"/>
                    </a:lnTo>
                    <a:lnTo>
                      <a:pt x="1450" y="9150"/>
                    </a:lnTo>
                    <a:lnTo>
                      <a:pt x="1767" y="9348"/>
                    </a:lnTo>
                    <a:lnTo>
                      <a:pt x="2124" y="9507"/>
                    </a:lnTo>
                    <a:lnTo>
                      <a:pt x="2482" y="9646"/>
                    </a:lnTo>
                    <a:lnTo>
                      <a:pt x="2859" y="9765"/>
                    </a:lnTo>
                    <a:lnTo>
                      <a:pt x="3236" y="9884"/>
                    </a:lnTo>
                    <a:lnTo>
                      <a:pt x="3633" y="9964"/>
                    </a:lnTo>
                    <a:lnTo>
                      <a:pt x="4407" y="10123"/>
                    </a:lnTo>
                    <a:lnTo>
                      <a:pt x="5181" y="10242"/>
                    </a:lnTo>
                    <a:lnTo>
                      <a:pt x="5915" y="10341"/>
                    </a:lnTo>
                    <a:lnTo>
                      <a:pt x="6272" y="10361"/>
                    </a:lnTo>
                    <a:lnTo>
                      <a:pt x="6610" y="10381"/>
                    </a:lnTo>
                    <a:lnTo>
                      <a:pt x="7285" y="10381"/>
                    </a:lnTo>
                    <a:lnTo>
                      <a:pt x="7582" y="10361"/>
                    </a:lnTo>
                    <a:lnTo>
                      <a:pt x="7900" y="10321"/>
                    </a:lnTo>
                    <a:lnTo>
                      <a:pt x="8198" y="10261"/>
                    </a:lnTo>
                    <a:lnTo>
                      <a:pt x="8476" y="10202"/>
                    </a:lnTo>
                    <a:lnTo>
                      <a:pt x="8753" y="10123"/>
                    </a:lnTo>
                    <a:lnTo>
                      <a:pt x="9011" y="10023"/>
                    </a:lnTo>
                    <a:lnTo>
                      <a:pt x="9269" y="9924"/>
                    </a:lnTo>
                    <a:lnTo>
                      <a:pt x="9508" y="9805"/>
                    </a:lnTo>
                    <a:lnTo>
                      <a:pt x="9746" y="9666"/>
                    </a:lnTo>
                    <a:lnTo>
                      <a:pt x="9964" y="9527"/>
                    </a:lnTo>
                    <a:lnTo>
                      <a:pt x="10182" y="9368"/>
                    </a:lnTo>
                    <a:lnTo>
                      <a:pt x="10381" y="9210"/>
                    </a:lnTo>
                    <a:lnTo>
                      <a:pt x="10559" y="9031"/>
                    </a:lnTo>
                    <a:lnTo>
                      <a:pt x="10738" y="8832"/>
                    </a:lnTo>
                    <a:lnTo>
                      <a:pt x="10917" y="8634"/>
                    </a:lnTo>
                    <a:lnTo>
                      <a:pt x="11076" y="8416"/>
                    </a:lnTo>
                    <a:lnTo>
                      <a:pt x="11214" y="8177"/>
                    </a:lnTo>
                    <a:lnTo>
                      <a:pt x="11353" y="7939"/>
                    </a:lnTo>
                    <a:lnTo>
                      <a:pt x="11472" y="7681"/>
                    </a:lnTo>
                    <a:lnTo>
                      <a:pt x="11592" y="7423"/>
                    </a:lnTo>
                    <a:lnTo>
                      <a:pt x="11711" y="7145"/>
                    </a:lnTo>
                    <a:lnTo>
                      <a:pt x="11790" y="6868"/>
                    </a:lnTo>
                    <a:lnTo>
                      <a:pt x="11869" y="6570"/>
                    </a:lnTo>
                    <a:lnTo>
                      <a:pt x="11949" y="6252"/>
                    </a:lnTo>
                    <a:lnTo>
                      <a:pt x="12008" y="5935"/>
                    </a:lnTo>
                    <a:lnTo>
                      <a:pt x="12068" y="5617"/>
                    </a:lnTo>
                    <a:lnTo>
                      <a:pt x="12088" y="5260"/>
                    </a:lnTo>
                    <a:lnTo>
                      <a:pt x="12127" y="4922"/>
                    </a:lnTo>
                    <a:lnTo>
                      <a:pt x="12147" y="4327"/>
                    </a:lnTo>
                    <a:lnTo>
                      <a:pt x="12127" y="3751"/>
                    </a:lnTo>
                    <a:lnTo>
                      <a:pt x="12088" y="3156"/>
                    </a:lnTo>
                    <a:lnTo>
                      <a:pt x="12048" y="2858"/>
                    </a:lnTo>
                    <a:lnTo>
                      <a:pt x="11989" y="2561"/>
                    </a:lnTo>
                    <a:lnTo>
                      <a:pt x="11929" y="2283"/>
                    </a:lnTo>
                    <a:lnTo>
                      <a:pt x="11850" y="1985"/>
                    </a:lnTo>
                    <a:lnTo>
                      <a:pt x="11770" y="1707"/>
                    </a:lnTo>
                    <a:lnTo>
                      <a:pt x="11651" y="1429"/>
                    </a:lnTo>
                    <a:lnTo>
                      <a:pt x="11532" y="1171"/>
                    </a:lnTo>
                    <a:lnTo>
                      <a:pt x="11393" y="913"/>
                    </a:lnTo>
                    <a:lnTo>
                      <a:pt x="11234" y="675"/>
                    </a:lnTo>
                    <a:lnTo>
                      <a:pt x="11056" y="437"/>
                    </a:lnTo>
                    <a:lnTo>
                      <a:pt x="10937" y="358"/>
                    </a:lnTo>
                    <a:lnTo>
                      <a:pt x="10818" y="278"/>
                    </a:lnTo>
                    <a:lnTo>
                      <a:pt x="10679" y="238"/>
                    </a:lnTo>
                    <a:lnTo>
                      <a:pt x="9071" y="238"/>
                    </a:lnTo>
                    <a:lnTo>
                      <a:pt x="8337" y="199"/>
                    </a:lnTo>
                    <a:lnTo>
                      <a:pt x="7622" y="159"/>
                    </a:lnTo>
                    <a:lnTo>
                      <a:pt x="6292" y="80"/>
                    </a:lnTo>
                    <a:lnTo>
                      <a:pt x="4963" y="40"/>
                    </a:lnTo>
                    <a:lnTo>
                      <a:pt x="3633" y="20"/>
                    </a:lnTo>
                    <a:lnTo>
                      <a:pt x="2303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4756;p54">
                <a:extLst>
                  <a:ext uri="{FF2B5EF4-FFF2-40B4-BE49-F238E27FC236}">
                    <a16:creationId xmlns:a16="http://schemas.microsoft.com/office/drawing/2014/main" xmlns="" id="{D9601DCC-155C-448E-8CE6-D0219454755B}"/>
                  </a:ext>
                </a:extLst>
              </p:cNvPr>
              <p:cNvSpPr/>
              <p:nvPr/>
            </p:nvSpPr>
            <p:spPr>
              <a:xfrm>
                <a:off x="6570138" y="2785796"/>
                <a:ext cx="77008" cy="77008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728" extrusionOk="0">
                    <a:moveTo>
                      <a:pt x="894" y="576"/>
                    </a:moveTo>
                    <a:lnTo>
                      <a:pt x="1033" y="616"/>
                    </a:lnTo>
                    <a:lnTo>
                      <a:pt x="1152" y="676"/>
                    </a:lnTo>
                    <a:lnTo>
                      <a:pt x="1212" y="715"/>
                    </a:lnTo>
                    <a:lnTo>
                      <a:pt x="1231" y="755"/>
                    </a:lnTo>
                    <a:lnTo>
                      <a:pt x="1251" y="815"/>
                    </a:lnTo>
                    <a:lnTo>
                      <a:pt x="1251" y="894"/>
                    </a:lnTo>
                    <a:lnTo>
                      <a:pt x="1231" y="993"/>
                    </a:lnTo>
                    <a:lnTo>
                      <a:pt x="1192" y="1073"/>
                    </a:lnTo>
                    <a:lnTo>
                      <a:pt x="1132" y="1152"/>
                    </a:lnTo>
                    <a:lnTo>
                      <a:pt x="1053" y="1212"/>
                    </a:lnTo>
                    <a:lnTo>
                      <a:pt x="973" y="1271"/>
                    </a:lnTo>
                    <a:lnTo>
                      <a:pt x="874" y="1291"/>
                    </a:lnTo>
                    <a:lnTo>
                      <a:pt x="775" y="1311"/>
                    </a:lnTo>
                    <a:lnTo>
                      <a:pt x="676" y="1331"/>
                    </a:lnTo>
                    <a:lnTo>
                      <a:pt x="616" y="1311"/>
                    </a:lnTo>
                    <a:lnTo>
                      <a:pt x="557" y="1251"/>
                    </a:lnTo>
                    <a:lnTo>
                      <a:pt x="497" y="1192"/>
                    </a:lnTo>
                    <a:lnTo>
                      <a:pt x="457" y="1132"/>
                    </a:lnTo>
                    <a:lnTo>
                      <a:pt x="418" y="1053"/>
                    </a:lnTo>
                    <a:lnTo>
                      <a:pt x="398" y="973"/>
                    </a:lnTo>
                    <a:lnTo>
                      <a:pt x="378" y="894"/>
                    </a:lnTo>
                    <a:lnTo>
                      <a:pt x="398" y="834"/>
                    </a:lnTo>
                    <a:lnTo>
                      <a:pt x="438" y="775"/>
                    </a:lnTo>
                    <a:lnTo>
                      <a:pt x="477" y="735"/>
                    </a:lnTo>
                    <a:lnTo>
                      <a:pt x="616" y="656"/>
                    </a:lnTo>
                    <a:lnTo>
                      <a:pt x="894" y="576"/>
                    </a:lnTo>
                    <a:close/>
                    <a:moveTo>
                      <a:pt x="874" y="1"/>
                    </a:moveTo>
                    <a:lnTo>
                      <a:pt x="755" y="21"/>
                    </a:lnTo>
                    <a:lnTo>
                      <a:pt x="616" y="60"/>
                    </a:lnTo>
                    <a:lnTo>
                      <a:pt x="477" y="120"/>
                    </a:lnTo>
                    <a:lnTo>
                      <a:pt x="378" y="199"/>
                    </a:lnTo>
                    <a:lnTo>
                      <a:pt x="279" y="279"/>
                    </a:lnTo>
                    <a:lnTo>
                      <a:pt x="180" y="378"/>
                    </a:lnTo>
                    <a:lnTo>
                      <a:pt x="120" y="477"/>
                    </a:lnTo>
                    <a:lnTo>
                      <a:pt x="61" y="596"/>
                    </a:lnTo>
                    <a:lnTo>
                      <a:pt x="21" y="715"/>
                    </a:lnTo>
                    <a:lnTo>
                      <a:pt x="1" y="834"/>
                    </a:lnTo>
                    <a:lnTo>
                      <a:pt x="1" y="934"/>
                    </a:lnTo>
                    <a:lnTo>
                      <a:pt x="21" y="1053"/>
                    </a:lnTo>
                    <a:lnTo>
                      <a:pt x="61" y="1172"/>
                    </a:lnTo>
                    <a:lnTo>
                      <a:pt x="100" y="1271"/>
                    </a:lnTo>
                    <a:lnTo>
                      <a:pt x="160" y="1370"/>
                    </a:lnTo>
                    <a:lnTo>
                      <a:pt x="239" y="1470"/>
                    </a:lnTo>
                    <a:lnTo>
                      <a:pt x="338" y="1549"/>
                    </a:lnTo>
                    <a:lnTo>
                      <a:pt x="438" y="1608"/>
                    </a:lnTo>
                    <a:lnTo>
                      <a:pt x="557" y="1668"/>
                    </a:lnTo>
                    <a:lnTo>
                      <a:pt x="676" y="1708"/>
                    </a:lnTo>
                    <a:lnTo>
                      <a:pt x="815" y="1728"/>
                    </a:lnTo>
                    <a:lnTo>
                      <a:pt x="973" y="1728"/>
                    </a:lnTo>
                    <a:lnTo>
                      <a:pt x="1112" y="1708"/>
                    </a:lnTo>
                    <a:lnTo>
                      <a:pt x="1251" y="1648"/>
                    </a:lnTo>
                    <a:lnTo>
                      <a:pt x="1390" y="1569"/>
                    </a:lnTo>
                    <a:lnTo>
                      <a:pt x="1490" y="1470"/>
                    </a:lnTo>
                    <a:lnTo>
                      <a:pt x="1569" y="1350"/>
                    </a:lnTo>
                    <a:lnTo>
                      <a:pt x="1648" y="1231"/>
                    </a:lnTo>
                    <a:lnTo>
                      <a:pt x="1688" y="1092"/>
                    </a:lnTo>
                    <a:lnTo>
                      <a:pt x="1728" y="954"/>
                    </a:lnTo>
                    <a:lnTo>
                      <a:pt x="1728" y="795"/>
                    </a:lnTo>
                    <a:lnTo>
                      <a:pt x="1708" y="656"/>
                    </a:lnTo>
                    <a:lnTo>
                      <a:pt x="1668" y="537"/>
                    </a:lnTo>
                    <a:lnTo>
                      <a:pt x="1609" y="418"/>
                    </a:lnTo>
                    <a:lnTo>
                      <a:pt x="1509" y="299"/>
                    </a:lnTo>
                    <a:lnTo>
                      <a:pt x="1370" y="219"/>
                    </a:lnTo>
                    <a:lnTo>
                      <a:pt x="1212" y="160"/>
                    </a:lnTo>
                    <a:lnTo>
                      <a:pt x="1172" y="100"/>
                    </a:lnTo>
                    <a:lnTo>
                      <a:pt x="1112" y="60"/>
                    </a:lnTo>
                    <a:lnTo>
                      <a:pt x="1013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757;p54">
                <a:extLst>
                  <a:ext uri="{FF2B5EF4-FFF2-40B4-BE49-F238E27FC236}">
                    <a16:creationId xmlns:a16="http://schemas.microsoft.com/office/drawing/2014/main" xmlns="" id="{C61003AF-9DA9-4A11-9BFD-CC14714B562D}"/>
                  </a:ext>
                </a:extLst>
              </p:cNvPr>
              <p:cNvSpPr/>
              <p:nvPr/>
            </p:nvSpPr>
            <p:spPr>
              <a:xfrm>
                <a:off x="6609085" y="4333546"/>
                <a:ext cx="148621" cy="550230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2347" extrusionOk="0">
                    <a:moveTo>
                      <a:pt x="0" y="1"/>
                    </a:moveTo>
                    <a:lnTo>
                      <a:pt x="0" y="358"/>
                    </a:lnTo>
                    <a:lnTo>
                      <a:pt x="20" y="735"/>
                    </a:lnTo>
                    <a:lnTo>
                      <a:pt x="40" y="1093"/>
                    </a:lnTo>
                    <a:lnTo>
                      <a:pt x="80" y="1470"/>
                    </a:lnTo>
                    <a:lnTo>
                      <a:pt x="199" y="2184"/>
                    </a:lnTo>
                    <a:lnTo>
                      <a:pt x="338" y="2919"/>
                    </a:lnTo>
                    <a:lnTo>
                      <a:pt x="1429" y="8555"/>
                    </a:lnTo>
                    <a:lnTo>
                      <a:pt x="1608" y="9488"/>
                    </a:lnTo>
                    <a:lnTo>
                      <a:pt x="1767" y="10441"/>
                    </a:lnTo>
                    <a:lnTo>
                      <a:pt x="1826" y="10917"/>
                    </a:lnTo>
                    <a:lnTo>
                      <a:pt x="1886" y="11374"/>
                    </a:lnTo>
                    <a:lnTo>
                      <a:pt x="1906" y="11850"/>
                    </a:lnTo>
                    <a:lnTo>
                      <a:pt x="1925" y="12326"/>
                    </a:lnTo>
                    <a:lnTo>
                      <a:pt x="2164" y="12346"/>
                    </a:lnTo>
                    <a:lnTo>
                      <a:pt x="2382" y="12346"/>
                    </a:lnTo>
                    <a:lnTo>
                      <a:pt x="2481" y="12306"/>
                    </a:lnTo>
                    <a:lnTo>
                      <a:pt x="2580" y="12267"/>
                    </a:lnTo>
                    <a:lnTo>
                      <a:pt x="2660" y="12207"/>
                    </a:lnTo>
                    <a:lnTo>
                      <a:pt x="2739" y="12128"/>
                    </a:lnTo>
                    <a:lnTo>
                      <a:pt x="2838" y="12009"/>
                    </a:lnTo>
                    <a:lnTo>
                      <a:pt x="2918" y="11870"/>
                    </a:lnTo>
                    <a:lnTo>
                      <a:pt x="2997" y="11731"/>
                    </a:lnTo>
                    <a:lnTo>
                      <a:pt x="3077" y="11612"/>
                    </a:lnTo>
                    <a:lnTo>
                      <a:pt x="3196" y="11235"/>
                    </a:lnTo>
                    <a:lnTo>
                      <a:pt x="3335" y="10858"/>
                    </a:lnTo>
                    <a:lnTo>
                      <a:pt x="3216" y="9984"/>
                    </a:lnTo>
                    <a:lnTo>
                      <a:pt x="3077" y="9131"/>
                    </a:lnTo>
                    <a:lnTo>
                      <a:pt x="2898" y="8297"/>
                    </a:lnTo>
                    <a:lnTo>
                      <a:pt x="2799" y="7861"/>
                    </a:lnTo>
                    <a:lnTo>
                      <a:pt x="2699" y="7444"/>
                    </a:lnTo>
                    <a:lnTo>
                      <a:pt x="2640" y="7265"/>
                    </a:lnTo>
                    <a:lnTo>
                      <a:pt x="2561" y="7087"/>
                    </a:lnTo>
                    <a:lnTo>
                      <a:pt x="2461" y="6908"/>
                    </a:lnTo>
                    <a:lnTo>
                      <a:pt x="2382" y="6749"/>
                    </a:lnTo>
                    <a:lnTo>
                      <a:pt x="2382" y="6451"/>
                    </a:lnTo>
                    <a:lnTo>
                      <a:pt x="2382" y="6154"/>
                    </a:lnTo>
                    <a:lnTo>
                      <a:pt x="2422" y="5538"/>
                    </a:lnTo>
                    <a:lnTo>
                      <a:pt x="2541" y="4367"/>
                    </a:lnTo>
                    <a:lnTo>
                      <a:pt x="2779" y="2184"/>
                    </a:lnTo>
                    <a:lnTo>
                      <a:pt x="2878" y="1112"/>
                    </a:lnTo>
                    <a:lnTo>
                      <a:pt x="2977" y="41"/>
                    </a:lnTo>
                    <a:lnTo>
                      <a:pt x="2600" y="80"/>
                    </a:lnTo>
                    <a:lnTo>
                      <a:pt x="2223" y="120"/>
                    </a:lnTo>
                    <a:lnTo>
                      <a:pt x="1846" y="140"/>
                    </a:lnTo>
                    <a:lnTo>
                      <a:pt x="1469" y="140"/>
                    </a:lnTo>
                    <a:lnTo>
                      <a:pt x="735" y="8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758;p54">
                <a:extLst>
                  <a:ext uri="{FF2B5EF4-FFF2-40B4-BE49-F238E27FC236}">
                    <a16:creationId xmlns:a16="http://schemas.microsoft.com/office/drawing/2014/main" xmlns="" id="{21223113-37FE-43C8-A6B0-F31DB3E6B836}"/>
                  </a:ext>
                </a:extLst>
              </p:cNvPr>
              <p:cNvSpPr/>
              <p:nvPr/>
            </p:nvSpPr>
            <p:spPr>
              <a:xfrm>
                <a:off x="6620582" y="4889004"/>
                <a:ext cx="172507" cy="222909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5002" extrusionOk="0">
                    <a:moveTo>
                      <a:pt x="3374" y="0"/>
                    </a:moveTo>
                    <a:lnTo>
                      <a:pt x="3235" y="219"/>
                    </a:lnTo>
                    <a:lnTo>
                      <a:pt x="3057" y="417"/>
                    </a:lnTo>
                    <a:lnTo>
                      <a:pt x="2878" y="596"/>
                    </a:lnTo>
                    <a:lnTo>
                      <a:pt x="2660" y="715"/>
                    </a:lnTo>
                    <a:lnTo>
                      <a:pt x="2441" y="834"/>
                    </a:lnTo>
                    <a:lnTo>
                      <a:pt x="2203" y="893"/>
                    </a:lnTo>
                    <a:lnTo>
                      <a:pt x="1806" y="893"/>
                    </a:lnTo>
                    <a:lnTo>
                      <a:pt x="1667" y="873"/>
                    </a:lnTo>
                    <a:lnTo>
                      <a:pt x="1628" y="854"/>
                    </a:lnTo>
                    <a:lnTo>
                      <a:pt x="1588" y="1151"/>
                    </a:lnTo>
                    <a:lnTo>
                      <a:pt x="1548" y="1449"/>
                    </a:lnTo>
                    <a:lnTo>
                      <a:pt x="1469" y="1886"/>
                    </a:lnTo>
                    <a:lnTo>
                      <a:pt x="1330" y="2303"/>
                    </a:lnTo>
                    <a:lnTo>
                      <a:pt x="1191" y="2719"/>
                    </a:lnTo>
                    <a:lnTo>
                      <a:pt x="1012" y="3116"/>
                    </a:lnTo>
                    <a:lnTo>
                      <a:pt x="794" y="3493"/>
                    </a:lnTo>
                    <a:lnTo>
                      <a:pt x="556" y="3870"/>
                    </a:lnTo>
                    <a:lnTo>
                      <a:pt x="298" y="4208"/>
                    </a:lnTo>
                    <a:lnTo>
                      <a:pt x="0" y="4525"/>
                    </a:lnTo>
                    <a:lnTo>
                      <a:pt x="199" y="4645"/>
                    </a:lnTo>
                    <a:lnTo>
                      <a:pt x="417" y="4744"/>
                    </a:lnTo>
                    <a:lnTo>
                      <a:pt x="616" y="4843"/>
                    </a:lnTo>
                    <a:lnTo>
                      <a:pt x="834" y="4903"/>
                    </a:lnTo>
                    <a:lnTo>
                      <a:pt x="1052" y="4962"/>
                    </a:lnTo>
                    <a:lnTo>
                      <a:pt x="1290" y="5002"/>
                    </a:lnTo>
                    <a:lnTo>
                      <a:pt x="1727" y="5002"/>
                    </a:lnTo>
                    <a:lnTo>
                      <a:pt x="1945" y="4982"/>
                    </a:lnTo>
                    <a:lnTo>
                      <a:pt x="2164" y="4942"/>
                    </a:lnTo>
                    <a:lnTo>
                      <a:pt x="2382" y="4863"/>
                    </a:lnTo>
                    <a:lnTo>
                      <a:pt x="2580" y="4783"/>
                    </a:lnTo>
                    <a:lnTo>
                      <a:pt x="2779" y="4664"/>
                    </a:lnTo>
                    <a:lnTo>
                      <a:pt x="2958" y="4525"/>
                    </a:lnTo>
                    <a:lnTo>
                      <a:pt x="3136" y="4367"/>
                    </a:lnTo>
                    <a:lnTo>
                      <a:pt x="3295" y="4188"/>
                    </a:lnTo>
                    <a:lnTo>
                      <a:pt x="3454" y="3950"/>
                    </a:lnTo>
                    <a:lnTo>
                      <a:pt x="3573" y="3692"/>
                    </a:lnTo>
                    <a:lnTo>
                      <a:pt x="3672" y="3454"/>
                    </a:lnTo>
                    <a:lnTo>
                      <a:pt x="3751" y="3196"/>
                    </a:lnTo>
                    <a:lnTo>
                      <a:pt x="3811" y="2918"/>
                    </a:lnTo>
                    <a:lnTo>
                      <a:pt x="3851" y="2660"/>
                    </a:lnTo>
                    <a:lnTo>
                      <a:pt x="3871" y="2382"/>
                    </a:lnTo>
                    <a:lnTo>
                      <a:pt x="3871" y="2124"/>
                    </a:lnTo>
                    <a:lnTo>
                      <a:pt x="3851" y="1846"/>
                    </a:lnTo>
                    <a:lnTo>
                      <a:pt x="3831" y="1588"/>
                    </a:lnTo>
                    <a:lnTo>
                      <a:pt x="3771" y="1310"/>
                    </a:lnTo>
                    <a:lnTo>
                      <a:pt x="3712" y="1032"/>
                    </a:lnTo>
                    <a:lnTo>
                      <a:pt x="3652" y="774"/>
                    </a:lnTo>
                    <a:lnTo>
                      <a:pt x="3573" y="516"/>
                    </a:lnTo>
                    <a:lnTo>
                      <a:pt x="3374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759;p54">
                <a:extLst>
                  <a:ext uri="{FF2B5EF4-FFF2-40B4-BE49-F238E27FC236}">
                    <a16:creationId xmlns:a16="http://schemas.microsoft.com/office/drawing/2014/main" xmlns="" id="{94847F4D-6EB1-4079-BF02-C076FAEBC228}"/>
                  </a:ext>
                </a:extLst>
              </p:cNvPr>
              <p:cNvSpPr/>
              <p:nvPr/>
            </p:nvSpPr>
            <p:spPr>
              <a:xfrm>
                <a:off x="6238512" y="2557641"/>
                <a:ext cx="908390" cy="1822084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40887" extrusionOk="0">
                    <a:moveTo>
                      <a:pt x="14231" y="0"/>
                    </a:moveTo>
                    <a:lnTo>
                      <a:pt x="13536" y="5141"/>
                    </a:lnTo>
                    <a:lnTo>
                      <a:pt x="13616" y="5478"/>
                    </a:lnTo>
                    <a:lnTo>
                      <a:pt x="13675" y="5835"/>
                    </a:lnTo>
                    <a:lnTo>
                      <a:pt x="13715" y="6173"/>
                    </a:lnTo>
                    <a:lnTo>
                      <a:pt x="13754" y="6530"/>
                    </a:lnTo>
                    <a:lnTo>
                      <a:pt x="13774" y="7205"/>
                    </a:lnTo>
                    <a:lnTo>
                      <a:pt x="13754" y="7899"/>
                    </a:lnTo>
                    <a:lnTo>
                      <a:pt x="13715" y="8416"/>
                    </a:lnTo>
                    <a:lnTo>
                      <a:pt x="13635" y="8932"/>
                    </a:lnTo>
                    <a:lnTo>
                      <a:pt x="13536" y="9408"/>
                    </a:lnTo>
                    <a:lnTo>
                      <a:pt x="13417" y="9864"/>
                    </a:lnTo>
                    <a:lnTo>
                      <a:pt x="13278" y="10281"/>
                    </a:lnTo>
                    <a:lnTo>
                      <a:pt x="13099" y="10678"/>
                    </a:lnTo>
                    <a:lnTo>
                      <a:pt x="12901" y="11055"/>
                    </a:lnTo>
                    <a:lnTo>
                      <a:pt x="12683" y="11412"/>
                    </a:lnTo>
                    <a:lnTo>
                      <a:pt x="12564" y="12187"/>
                    </a:lnTo>
                    <a:lnTo>
                      <a:pt x="12484" y="12583"/>
                    </a:lnTo>
                    <a:lnTo>
                      <a:pt x="12405" y="12961"/>
                    </a:lnTo>
                    <a:lnTo>
                      <a:pt x="12286" y="13338"/>
                    </a:lnTo>
                    <a:lnTo>
                      <a:pt x="12147" y="13695"/>
                    </a:lnTo>
                    <a:lnTo>
                      <a:pt x="11988" y="14052"/>
                    </a:lnTo>
                    <a:lnTo>
                      <a:pt x="11790" y="14390"/>
                    </a:lnTo>
                    <a:lnTo>
                      <a:pt x="11670" y="14568"/>
                    </a:lnTo>
                    <a:lnTo>
                      <a:pt x="11551" y="14727"/>
                    </a:lnTo>
                    <a:lnTo>
                      <a:pt x="11412" y="14886"/>
                    </a:lnTo>
                    <a:lnTo>
                      <a:pt x="11254" y="15025"/>
                    </a:lnTo>
                    <a:lnTo>
                      <a:pt x="11095" y="15164"/>
                    </a:lnTo>
                    <a:lnTo>
                      <a:pt x="10916" y="15283"/>
                    </a:lnTo>
                    <a:lnTo>
                      <a:pt x="10738" y="15402"/>
                    </a:lnTo>
                    <a:lnTo>
                      <a:pt x="10559" y="15501"/>
                    </a:lnTo>
                    <a:lnTo>
                      <a:pt x="10380" y="15580"/>
                    </a:lnTo>
                    <a:lnTo>
                      <a:pt x="10182" y="15640"/>
                    </a:lnTo>
                    <a:lnTo>
                      <a:pt x="9983" y="15700"/>
                    </a:lnTo>
                    <a:lnTo>
                      <a:pt x="9785" y="15739"/>
                    </a:lnTo>
                    <a:lnTo>
                      <a:pt x="9388" y="15739"/>
                    </a:lnTo>
                    <a:lnTo>
                      <a:pt x="9190" y="15719"/>
                    </a:lnTo>
                    <a:lnTo>
                      <a:pt x="8991" y="15660"/>
                    </a:lnTo>
                    <a:lnTo>
                      <a:pt x="8435" y="15501"/>
                    </a:lnTo>
                    <a:lnTo>
                      <a:pt x="7880" y="15362"/>
                    </a:lnTo>
                    <a:lnTo>
                      <a:pt x="7304" y="15263"/>
                    </a:lnTo>
                    <a:lnTo>
                      <a:pt x="6748" y="15184"/>
                    </a:lnTo>
                    <a:lnTo>
                      <a:pt x="6173" y="15104"/>
                    </a:lnTo>
                    <a:lnTo>
                      <a:pt x="5597" y="15084"/>
                    </a:lnTo>
                    <a:lnTo>
                      <a:pt x="5041" y="15064"/>
                    </a:lnTo>
                    <a:lnTo>
                      <a:pt x="4466" y="15084"/>
                    </a:lnTo>
                    <a:lnTo>
                      <a:pt x="3890" y="15124"/>
                    </a:lnTo>
                    <a:lnTo>
                      <a:pt x="3315" y="15184"/>
                    </a:lnTo>
                    <a:lnTo>
                      <a:pt x="2759" y="15263"/>
                    </a:lnTo>
                    <a:lnTo>
                      <a:pt x="2183" y="15382"/>
                    </a:lnTo>
                    <a:lnTo>
                      <a:pt x="1628" y="15501"/>
                    </a:lnTo>
                    <a:lnTo>
                      <a:pt x="1072" y="15660"/>
                    </a:lnTo>
                    <a:lnTo>
                      <a:pt x="536" y="15858"/>
                    </a:lnTo>
                    <a:lnTo>
                      <a:pt x="0" y="16057"/>
                    </a:lnTo>
                    <a:lnTo>
                      <a:pt x="973" y="16692"/>
                    </a:lnTo>
                    <a:lnTo>
                      <a:pt x="1925" y="17327"/>
                    </a:lnTo>
                    <a:lnTo>
                      <a:pt x="2402" y="17664"/>
                    </a:lnTo>
                    <a:lnTo>
                      <a:pt x="2878" y="18002"/>
                    </a:lnTo>
                    <a:lnTo>
                      <a:pt x="3335" y="18359"/>
                    </a:lnTo>
                    <a:lnTo>
                      <a:pt x="3771" y="18736"/>
                    </a:lnTo>
                    <a:lnTo>
                      <a:pt x="4208" y="19113"/>
                    </a:lnTo>
                    <a:lnTo>
                      <a:pt x="4605" y="19510"/>
                    </a:lnTo>
                    <a:lnTo>
                      <a:pt x="5002" y="19907"/>
                    </a:lnTo>
                    <a:lnTo>
                      <a:pt x="5379" y="20344"/>
                    </a:lnTo>
                    <a:lnTo>
                      <a:pt x="5736" y="20781"/>
                    </a:lnTo>
                    <a:lnTo>
                      <a:pt x="6054" y="21237"/>
                    </a:lnTo>
                    <a:lnTo>
                      <a:pt x="6351" y="21733"/>
                    </a:lnTo>
                    <a:lnTo>
                      <a:pt x="6609" y="22229"/>
                    </a:lnTo>
                    <a:lnTo>
                      <a:pt x="6808" y="22666"/>
                    </a:lnTo>
                    <a:lnTo>
                      <a:pt x="6986" y="23103"/>
                    </a:lnTo>
                    <a:lnTo>
                      <a:pt x="7145" y="23559"/>
                    </a:lnTo>
                    <a:lnTo>
                      <a:pt x="7284" y="24016"/>
                    </a:lnTo>
                    <a:lnTo>
                      <a:pt x="7542" y="24948"/>
                    </a:lnTo>
                    <a:lnTo>
                      <a:pt x="7761" y="25881"/>
                    </a:lnTo>
                    <a:lnTo>
                      <a:pt x="8078" y="27251"/>
                    </a:lnTo>
                    <a:lnTo>
                      <a:pt x="8356" y="28620"/>
                    </a:lnTo>
                    <a:lnTo>
                      <a:pt x="8614" y="29990"/>
                    </a:lnTo>
                    <a:lnTo>
                      <a:pt x="8733" y="30665"/>
                    </a:lnTo>
                    <a:lnTo>
                      <a:pt x="8832" y="31359"/>
                    </a:lnTo>
                    <a:lnTo>
                      <a:pt x="8912" y="32054"/>
                    </a:lnTo>
                    <a:lnTo>
                      <a:pt x="8971" y="32749"/>
                    </a:lnTo>
                    <a:lnTo>
                      <a:pt x="9011" y="33443"/>
                    </a:lnTo>
                    <a:lnTo>
                      <a:pt x="9011" y="34118"/>
                    </a:lnTo>
                    <a:lnTo>
                      <a:pt x="9011" y="34813"/>
                    </a:lnTo>
                    <a:lnTo>
                      <a:pt x="8971" y="35507"/>
                    </a:lnTo>
                    <a:lnTo>
                      <a:pt x="8892" y="36182"/>
                    </a:lnTo>
                    <a:lnTo>
                      <a:pt x="8793" y="36877"/>
                    </a:lnTo>
                    <a:lnTo>
                      <a:pt x="8614" y="37849"/>
                    </a:lnTo>
                    <a:lnTo>
                      <a:pt x="8515" y="38326"/>
                    </a:lnTo>
                    <a:lnTo>
                      <a:pt x="8415" y="38822"/>
                    </a:lnTo>
                    <a:lnTo>
                      <a:pt x="8991" y="38901"/>
                    </a:lnTo>
                    <a:lnTo>
                      <a:pt x="9567" y="38941"/>
                    </a:lnTo>
                    <a:lnTo>
                      <a:pt x="10142" y="38961"/>
                    </a:lnTo>
                    <a:lnTo>
                      <a:pt x="10718" y="38961"/>
                    </a:lnTo>
                    <a:lnTo>
                      <a:pt x="11274" y="38921"/>
                    </a:lnTo>
                    <a:lnTo>
                      <a:pt x="11849" y="38842"/>
                    </a:lnTo>
                    <a:lnTo>
                      <a:pt x="12405" y="38723"/>
                    </a:lnTo>
                    <a:lnTo>
                      <a:pt x="12961" y="38564"/>
                    </a:lnTo>
                    <a:lnTo>
                      <a:pt x="13159" y="37373"/>
                    </a:lnTo>
                    <a:lnTo>
                      <a:pt x="13318" y="36242"/>
                    </a:lnTo>
                    <a:lnTo>
                      <a:pt x="13417" y="35170"/>
                    </a:lnTo>
                    <a:lnTo>
                      <a:pt x="13496" y="34138"/>
                    </a:lnTo>
                    <a:lnTo>
                      <a:pt x="13516" y="33146"/>
                    </a:lnTo>
                    <a:lnTo>
                      <a:pt x="13496" y="32669"/>
                    </a:lnTo>
                    <a:lnTo>
                      <a:pt x="13477" y="32193"/>
                    </a:lnTo>
                    <a:lnTo>
                      <a:pt x="13457" y="31736"/>
                    </a:lnTo>
                    <a:lnTo>
                      <a:pt x="13397" y="31260"/>
                    </a:lnTo>
                    <a:lnTo>
                      <a:pt x="13338" y="30804"/>
                    </a:lnTo>
                    <a:lnTo>
                      <a:pt x="13278" y="30347"/>
                    </a:lnTo>
                    <a:lnTo>
                      <a:pt x="13199" y="29891"/>
                    </a:lnTo>
                    <a:lnTo>
                      <a:pt x="13099" y="29454"/>
                    </a:lnTo>
                    <a:lnTo>
                      <a:pt x="12980" y="28997"/>
                    </a:lnTo>
                    <a:lnTo>
                      <a:pt x="12861" y="28541"/>
                    </a:lnTo>
                    <a:lnTo>
                      <a:pt x="12722" y="28084"/>
                    </a:lnTo>
                    <a:lnTo>
                      <a:pt x="12583" y="27628"/>
                    </a:lnTo>
                    <a:lnTo>
                      <a:pt x="12226" y="26715"/>
                    </a:lnTo>
                    <a:lnTo>
                      <a:pt x="11829" y="25762"/>
                    </a:lnTo>
                    <a:lnTo>
                      <a:pt x="11373" y="24790"/>
                    </a:lnTo>
                    <a:lnTo>
                      <a:pt x="10857" y="23777"/>
                    </a:lnTo>
                    <a:lnTo>
                      <a:pt x="10281" y="22726"/>
                    </a:lnTo>
                    <a:lnTo>
                      <a:pt x="9964" y="22150"/>
                    </a:lnTo>
                    <a:lnTo>
                      <a:pt x="9646" y="21594"/>
                    </a:lnTo>
                    <a:lnTo>
                      <a:pt x="9328" y="21019"/>
                    </a:lnTo>
                    <a:lnTo>
                      <a:pt x="9011" y="20463"/>
                    </a:lnTo>
                    <a:lnTo>
                      <a:pt x="8932" y="20245"/>
                    </a:lnTo>
                    <a:lnTo>
                      <a:pt x="8892" y="20126"/>
                    </a:lnTo>
                    <a:lnTo>
                      <a:pt x="8872" y="20006"/>
                    </a:lnTo>
                    <a:lnTo>
                      <a:pt x="8753" y="19947"/>
                    </a:lnTo>
                    <a:lnTo>
                      <a:pt x="8356" y="19550"/>
                    </a:lnTo>
                    <a:lnTo>
                      <a:pt x="7959" y="19173"/>
                    </a:lnTo>
                    <a:lnTo>
                      <a:pt x="7522" y="18796"/>
                    </a:lnTo>
                    <a:lnTo>
                      <a:pt x="7086" y="18458"/>
                    </a:lnTo>
                    <a:lnTo>
                      <a:pt x="6629" y="18161"/>
                    </a:lnTo>
                    <a:lnTo>
                      <a:pt x="6153" y="17863"/>
                    </a:lnTo>
                    <a:lnTo>
                      <a:pt x="5657" y="17605"/>
                    </a:lnTo>
                    <a:lnTo>
                      <a:pt x="5161" y="17367"/>
                    </a:lnTo>
                    <a:lnTo>
                      <a:pt x="4644" y="17148"/>
                    </a:lnTo>
                    <a:lnTo>
                      <a:pt x="4128" y="16950"/>
                    </a:lnTo>
                    <a:lnTo>
                      <a:pt x="3593" y="16771"/>
                    </a:lnTo>
                    <a:lnTo>
                      <a:pt x="3057" y="16632"/>
                    </a:lnTo>
                    <a:lnTo>
                      <a:pt x="2501" y="16493"/>
                    </a:lnTo>
                    <a:lnTo>
                      <a:pt x="1965" y="16394"/>
                    </a:lnTo>
                    <a:lnTo>
                      <a:pt x="1409" y="16335"/>
                    </a:lnTo>
                    <a:lnTo>
                      <a:pt x="854" y="16275"/>
                    </a:lnTo>
                    <a:lnTo>
                      <a:pt x="794" y="16275"/>
                    </a:lnTo>
                    <a:lnTo>
                      <a:pt x="754" y="16235"/>
                    </a:lnTo>
                    <a:lnTo>
                      <a:pt x="735" y="16216"/>
                    </a:lnTo>
                    <a:lnTo>
                      <a:pt x="715" y="16156"/>
                    </a:lnTo>
                    <a:lnTo>
                      <a:pt x="735" y="16116"/>
                    </a:lnTo>
                    <a:lnTo>
                      <a:pt x="754" y="16077"/>
                    </a:lnTo>
                    <a:lnTo>
                      <a:pt x="794" y="16037"/>
                    </a:lnTo>
                    <a:lnTo>
                      <a:pt x="834" y="16037"/>
                    </a:lnTo>
                    <a:lnTo>
                      <a:pt x="1171" y="16017"/>
                    </a:lnTo>
                    <a:lnTo>
                      <a:pt x="1509" y="15997"/>
                    </a:lnTo>
                    <a:lnTo>
                      <a:pt x="2302" y="16037"/>
                    </a:lnTo>
                    <a:lnTo>
                      <a:pt x="3077" y="16116"/>
                    </a:lnTo>
                    <a:lnTo>
                      <a:pt x="3851" y="16216"/>
                    </a:lnTo>
                    <a:lnTo>
                      <a:pt x="4248" y="16295"/>
                    </a:lnTo>
                    <a:lnTo>
                      <a:pt x="4625" y="16374"/>
                    </a:lnTo>
                    <a:lnTo>
                      <a:pt x="5002" y="16474"/>
                    </a:lnTo>
                    <a:lnTo>
                      <a:pt x="5379" y="16593"/>
                    </a:lnTo>
                    <a:lnTo>
                      <a:pt x="5756" y="16712"/>
                    </a:lnTo>
                    <a:lnTo>
                      <a:pt x="6133" y="16851"/>
                    </a:lnTo>
                    <a:lnTo>
                      <a:pt x="6490" y="17009"/>
                    </a:lnTo>
                    <a:lnTo>
                      <a:pt x="6848" y="17188"/>
                    </a:lnTo>
                    <a:lnTo>
                      <a:pt x="7185" y="17367"/>
                    </a:lnTo>
                    <a:lnTo>
                      <a:pt x="7522" y="17585"/>
                    </a:lnTo>
                    <a:lnTo>
                      <a:pt x="7880" y="17843"/>
                    </a:lnTo>
                    <a:lnTo>
                      <a:pt x="8356" y="18220"/>
                    </a:lnTo>
                    <a:lnTo>
                      <a:pt x="8614" y="18439"/>
                    </a:lnTo>
                    <a:lnTo>
                      <a:pt x="8872" y="18677"/>
                    </a:lnTo>
                    <a:lnTo>
                      <a:pt x="9090" y="18915"/>
                    </a:lnTo>
                    <a:lnTo>
                      <a:pt x="9269" y="19153"/>
                    </a:lnTo>
                    <a:lnTo>
                      <a:pt x="9448" y="18935"/>
                    </a:lnTo>
                    <a:lnTo>
                      <a:pt x="9626" y="18736"/>
                    </a:lnTo>
                    <a:lnTo>
                      <a:pt x="9805" y="18538"/>
                    </a:lnTo>
                    <a:lnTo>
                      <a:pt x="10023" y="18359"/>
                    </a:lnTo>
                    <a:lnTo>
                      <a:pt x="10241" y="18200"/>
                    </a:lnTo>
                    <a:lnTo>
                      <a:pt x="10460" y="18042"/>
                    </a:lnTo>
                    <a:lnTo>
                      <a:pt x="10916" y="17724"/>
                    </a:lnTo>
                    <a:lnTo>
                      <a:pt x="11393" y="17446"/>
                    </a:lnTo>
                    <a:lnTo>
                      <a:pt x="11889" y="17168"/>
                    </a:lnTo>
                    <a:lnTo>
                      <a:pt x="12365" y="16910"/>
                    </a:lnTo>
                    <a:lnTo>
                      <a:pt x="12822" y="16632"/>
                    </a:lnTo>
                    <a:lnTo>
                      <a:pt x="13616" y="16196"/>
                    </a:lnTo>
                    <a:lnTo>
                      <a:pt x="14409" y="15759"/>
                    </a:lnTo>
                    <a:lnTo>
                      <a:pt x="14469" y="15739"/>
                    </a:lnTo>
                    <a:lnTo>
                      <a:pt x="14528" y="15719"/>
                    </a:lnTo>
                    <a:lnTo>
                      <a:pt x="14648" y="15739"/>
                    </a:lnTo>
                    <a:lnTo>
                      <a:pt x="14747" y="15799"/>
                    </a:lnTo>
                    <a:lnTo>
                      <a:pt x="14806" y="15878"/>
                    </a:lnTo>
                    <a:lnTo>
                      <a:pt x="14846" y="15938"/>
                    </a:lnTo>
                    <a:lnTo>
                      <a:pt x="14866" y="15997"/>
                    </a:lnTo>
                    <a:lnTo>
                      <a:pt x="14846" y="16116"/>
                    </a:lnTo>
                    <a:lnTo>
                      <a:pt x="14826" y="16176"/>
                    </a:lnTo>
                    <a:lnTo>
                      <a:pt x="14806" y="16216"/>
                    </a:lnTo>
                    <a:lnTo>
                      <a:pt x="14767" y="16275"/>
                    </a:lnTo>
                    <a:lnTo>
                      <a:pt x="14707" y="16315"/>
                    </a:lnTo>
                    <a:lnTo>
                      <a:pt x="14191" y="16593"/>
                    </a:lnTo>
                    <a:lnTo>
                      <a:pt x="13675" y="16871"/>
                    </a:lnTo>
                    <a:lnTo>
                      <a:pt x="13159" y="17188"/>
                    </a:lnTo>
                    <a:lnTo>
                      <a:pt x="12663" y="17506"/>
                    </a:lnTo>
                    <a:lnTo>
                      <a:pt x="12167" y="17823"/>
                    </a:lnTo>
                    <a:lnTo>
                      <a:pt x="11690" y="18161"/>
                    </a:lnTo>
                    <a:lnTo>
                      <a:pt x="11214" y="18518"/>
                    </a:lnTo>
                    <a:lnTo>
                      <a:pt x="10738" y="18895"/>
                    </a:lnTo>
                    <a:lnTo>
                      <a:pt x="10539" y="19034"/>
                    </a:lnTo>
                    <a:lnTo>
                      <a:pt x="10281" y="19272"/>
                    </a:lnTo>
                    <a:lnTo>
                      <a:pt x="9983" y="19490"/>
                    </a:lnTo>
                    <a:lnTo>
                      <a:pt x="9825" y="19590"/>
                    </a:lnTo>
                    <a:lnTo>
                      <a:pt x="9686" y="19689"/>
                    </a:lnTo>
                    <a:lnTo>
                      <a:pt x="9785" y="19808"/>
                    </a:lnTo>
                    <a:lnTo>
                      <a:pt x="9884" y="19947"/>
                    </a:lnTo>
                    <a:lnTo>
                      <a:pt x="10440" y="20840"/>
                    </a:lnTo>
                    <a:lnTo>
                      <a:pt x="10976" y="21753"/>
                    </a:lnTo>
                    <a:lnTo>
                      <a:pt x="11492" y="22666"/>
                    </a:lnTo>
                    <a:lnTo>
                      <a:pt x="11968" y="23619"/>
                    </a:lnTo>
                    <a:lnTo>
                      <a:pt x="12445" y="24571"/>
                    </a:lnTo>
                    <a:lnTo>
                      <a:pt x="12881" y="25524"/>
                    </a:lnTo>
                    <a:lnTo>
                      <a:pt x="13258" y="26497"/>
                    </a:lnTo>
                    <a:lnTo>
                      <a:pt x="13616" y="27489"/>
                    </a:lnTo>
                    <a:lnTo>
                      <a:pt x="13774" y="27985"/>
                    </a:lnTo>
                    <a:lnTo>
                      <a:pt x="13933" y="28481"/>
                    </a:lnTo>
                    <a:lnTo>
                      <a:pt x="14072" y="28997"/>
                    </a:lnTo>
                    <a:lnTo>
                      <a:pt x="14191" y="29494"/>
                    </a:lnTo>
                    <a:lnTo>
                      <a:pt x="14290" y="30010"/>
                    </a:lnTo>
                    <a:lnTo>
                      <a:pt x="14390" y="30526"/>
                    </a:lnTo>
                    <a:lnTo>
                      <a:pt x="14469" y="31042"/>
                    </a:lnTo>
                    <a:lnTo>
                      <a:pt x="14528" y="31558"/>
                    </a:lnTo>
                    <a:lnTo>
                      <a:pt x="14588" y="32074"/>
                    </a:lnTo>
                    <a:lnTo>
                      <a:pt x="14608" y="32590"/>
                    </a:lnTo>
                    <a:lnTo>
                      <a:pt x="14628" y="33126"/>
                    </a:lnTo>
                    <a:lnTo>
                      <a:pt x="14628" y="33642"/>
                    </a:lnTo>
                    <a:lnTo>
                      <a:pt x="14608" y="34178"/>
                    </a:lnTo>
                    <a:lnTo>
                      <a:pt x="14568" y="34713"/>
                    </a:lnTo>
                    <a:lnTo>
                      <a:pt x="14509" y="35249"/>
                    </a:lnTo>
                    <a:lnTo>
                      <a:pt x="14429" y="35785"/>
                    </a:lnTo>
                    <a:lnTo>
                      <a:pt x="14270" y="37313"/>
                    </a:lnTo>
                    <a:lnTo>
                      <a:pt x="14171" y="38088"/>
                    </a:lnTo>
                    <a:lnTo>
                      <a:pt x="14052" y="38862"/>
                    </a:lnTo>
                    <a:lnTo>
                      <a:pt x="14012" y="38941"/>
                    </a:lnTo>
                    <a:lnTo>
                      <a:pt x="13973" y="39020"/>
                    </a:lnTo>
                    <a:lnTo>
                      <a:pt x="13854" y="39139"/>
                    </a:lnTo>
                    <a:lnTo>
                      <a:pt x="13715" y="39239"/>
                    </a:lnTo>
                    <a:lnTo>
                      <a:pt x="13556" y="39318"/>
                    </a:lnTo>
                    <a:lnTo>
                      <a:pt x="13377" y="39378"/>
                    </a:lnTo>
                    <a:lnTo>
                      <a:pt x="13219" y="39437"/>
                    </a:lnTo>
                    <a:lnTo>
                      <a:pt x="12881" y="39536"/>
                    </a:lnTo>
                    <a:lnTo>
                      <a:pt x="12802" y="39556"/>
                    </a:lnTo>
                    <a:lnTo>
                      <a:pt x="13338" y="39874"/>
                    </a:lnTo>
                    <a:lnTo>
                      <a:pt x="13913" y="40172"/>
                    </a:lnTo>
                    <a:lnTo>
                      <a:pt x="14509" y="40430"/>
                    </a:lnTo>
                    <a:lnTo>
                      <a:pt x="14806" y="40529"/>
                    </a:lnTo>
                    <a:lnTo>
                      <a:pt x="15104" y="40628"/>
                    </a:lnTo>
                    <a:lnTo>
                      <a:pt x="15422" y="40707"/>
                    </a:lnTo>
                    <a:lnTo>
                      <a:pt x="15739" y="40767"/>
                    </a:lnTo>
                    <a:lnTo>
                      <a:pt x="16037" y="40826"/>
                    </a:lnTo>
                    <a:lnTo>
                      <a:pt x="16354" y="40866"/>
                    </a:lnTo>
                    <a:lnTo>
                      <a:pt x="16672" y="40886"/>
                    </a:lnTo>
                    <a:lnTo>
                      <a:pt x="16990" y="40866"/>
                    </a:lnTo>
                    <a:lnTo>
                      <a:pt x="17307" y="40846"/>
                    </a:lnTo>
                    <a:lnTo>
                      <a:pt x="17625" y="40807"/>
                    </a:lnTo>
                    <a:lnTo>
                      <a:pt x="17982" y="40052"/>
                    </a:lnTo>
                    <a:lnTo>
                      <a:pt x="18339" y="39278"/>
                    </a:lnTo>
                    <a:lnTo>
                      <a:pt x="18657" y="38504"/>
                    </a:lnTo>
                    <a:lnTo>
                      <a:pt x="18954" y="37730"/>
                    </a:lnTo>
                    <a:lnTo>
                      <a:pt x="19232" y="36936"/>
                    </a:lnTo>
                    <a:lnTo>
                      <a:pt x="19471" y="36142"/>
                    </a:lnTo>
                    <a:lnTo>
                      <a:pt x="19689" y="35329"/>
                    </a:lnTo>
                    <a:lnTo>
                      <a:pt x="19887" y="34515"/>
                    </a:lnTo>
                    <a:lnTo>
                      <a:pt x="20046" y="33701"/>
                    </a:lnTo>
                    <a:lnTo>
                      <a:pt x="20185" y="32868"/>
                    </a:lnTo>
                    <a:lnTo>
                      <a:pt x="20284" y="32054"/>
                    </a:lnTo>
                    <a:lnTo>
                      <a:pt x="20344" y="31220"/>
                    </a:lnTo>
                    <a:lnTo>
                      <a:pt x="20383" y="30387"/>
                    </a:lnTo>
                    <a:lnTo>
                      <a:pt x="20364" y="29553"/>
                    </a:lnTo>
                    <a:lnTo>
                      <a:pt x="20324" y="28700"/>
                    </a:lnTo>
                    <a:lnTo>
                      <a:pt x="20245" y="27866"/>
                    </a:lnTo>
                    <a:lnTo>
                      <a:pt x="20165" y="27132"/>
                    </a:lnTo>
                    <a:lnTo>
                      <a:pt x="20066" y="26378"/>
                    </a:lnTo>
                    <a:lnTo>
                      <a:pt x="19828" y="24889"/>
                    </a:lnTo>
                    <a:lnTo>
                      <a:pt x="19550" y="23420"/>
                    </a:lnTo>
                    <a:lnTo>
                      <a:pt x="19252" y="21952"/>
                    </a:lnTo>
                    <a:lnTo>
                      <a:pt x="18915" y="20463"/>
                    </a:lnTo>
                    <a:lnTo>
                      <a:pt x="18597" y="19014"/>
                    </a:lnTo>
                    <a:lnTo>
                      <a:pt x="18260" y="17545"/>
                    </a:lnTo>
                    <a:lnTo>
                      <a:pt x="17942" y="16077"/>
                    </a:lnTo>
                    <a:lnTo>
                      <a:pt x="17863" y="15779"/>
                    </a:lnTo>
                    <a:lnTo>
                      <a:pt x="17783" y="15501"/>
                    </a:lnTo>
                    <a:lnTo>
                      <a:pt x="17565" y="14945"/>
                    </a:lnTo>
                    <a:lnTo>
                      <a:pt x="17466" y="14648"/>
                    </a:lnTo>
                    <a:lnTo>
                      <a:pt x="17367" y="14370"/>
                    </a:lnTo>
                    <a:lnTo>
                      <a:pt x="17287" y="14092"/>
                    </a:lnTo>
                    <a:lnTo>
                      <a:pt x="17228" y="13794"/>
                    </a:lnTo>
                    <a:lnTo>
                      <a:pt x="17208" y="13616"/>
                    </a:lnTo>
                    <a:lnTo>
                      <a:pt x="17148" y="13477"/>
                    </a:lnTo>
                    <a:lnTo>
                      <a:pt x="17069" y="13338"/>
                    </a:lnTo>
                    <a:lnTo>
                      <a:pt x="16970" y="13199"/>
                    </a:lnTo>
                    <a:lnTo>
                      <a:pt x="16771" y="12921"/>
                    </a:lnTo>
                    <a:lnTo>
                      <a:pt x="16573" y="12663"/>
                    </a:lnTo>
                    <a:lnTo>
                      <a:pt x="16533" y="12583"/>
                    </a:lnTo>
                    <a:lnTo>
                      <a:pt x="16513" y="12504"/>
                    </a:lnTo>
                    <a:lnTo>
                      <a:pt x="16474" y="12425"/>
                    </a:lnTo>
                    <a:lnTo>
                      <a:pt x="16454" y="12345"/>
                    </a:lnTo>
                    <a:lnTo>
                      <a:pt x="16414" y="11909"/>
                    </a:lnTo>
                    <a:lnTo>
                      <a:pt x="16394" y="11492"/>
                    </a:lnTo>
                    <a:lnTo>
                      <a:pt x="16414" y="11055"/>
                    </a:lnTo>
                    <a:lnTo>
                      <a:pt x="16434" y="10638"/>
                    </a:lnTo>
                    <a:lnTo>
                      <a:pt x="16493" y="9785"/>
                    </a:lnTo>
                    <a:lnTo>
                      <a:pt x="16513" y="9348"/>
                    </a:lnTo>
                    <a:lnTo>
                      <a:pt x="16533" y="8932"/>
                    </a:lnTo>
                    <a:lnTo>
                      <a:pt x="16533" y="8475"/>
                    </a:lnTo>
                    <a:lnTo>
                      <a:pt x="16553" y="8356"/>
                    </a:lnTo>
                    <a:lnTo>
                      <a:pt x="16573" y="8257"/>
                    </a:lnTo>
                    <a:lnTo>
                      <a:pt x="16612" y="8138"/>
                    </a:lnTo>
                    <a:lnTo>
                      <a:pt x="16672" y="8038"/>
                    </a:lnTo>
                    <a:lnTo>
                      <a:pt x="16771" y="7939"/>
                    </a:lnTo>
                    <a:lnTo>
                      <a:pt x="16870" y="7820"/>
                    </a:lnTo>
                    <a:lnTo>
                      <a:pt x="16950" y="7681"/>
                    </a:lnTo>
                    <a:lnTo>
                      <a:pt x="17029" y="7542"/>
                    </a:lnTo>
                    <a:lnTo>
                      <a:pt x="17069" y="7403"/>
                    </a:lnTo>
                    <a:lnTo>
                      <a:pt x="17129" y="7245"/>
                    </a:lnTo>
                    <a:lnTo>
                      <a:pt x="17188" y="6947"/>
                    </a:lnTo>
                    <a:lnTo>
                      <a:pt x="17029" y="6590"/>
                    </a:lnTo>
                    <a:lnTo>
                      <a:pt x="16831" y="6232"/>
                    </a:lnTo>
                    <a:lnTo>
                      <a:pt x="16652" y="5875"/>
                    </a:lnTo>
                    <a:lnTo>
                      <a:pt x="16474" y="5498"/>
                    </a:lnTo>
                    <a:lnTo>
                      <a:pt x="16156" y="4922"/>
                    </a:lnTo>
                    <a:lnTo>
                      <a:pt x="15858" y="4327"/>
                    </a:lnTo>
                    <a:lnTo>
                      <a:pt x="15580" y="3732"/>
                    </a:lnTo>
                    <a:lnTo>
                      <a:pt x="15322" y="3136"/>
                    </a:lnTo>
                    <a:lnTo>
                      <a:pt x="15084" y="2521"/>
                    </a:lnTo>
                    <a:lnTo>
                      <a:pt x="14846" y="1906"/>
                    </a:lnTo>
                    <a:lnTo>
                      <a:pt x="14648" y="1270"/>
                    </a:lnTo>
                    <a:lnTo>
                      <a:pt x="14449" y="635"/>
                    </a:lnTo>
                    <a:lnTo>
                      <a:pt x="14409" y="496"/>
                    </a:lnTo>
                    <a:lnTo>
                      <a:pt x="14350" y="338"/>
                    </a:lnTo>
                    <a:lnTo>
                      <a:pt x="14231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760;p54">
                <a:extLst>
                  <a:ext uri="{FF2B5EF4-FFF2-40B4-BE49-F238E27FC236}">
                    <a16:creationId xmlns:a16="http://schemas.microsoft.com/office/drawing/2014/main" xmlns="" id="{57550C2D-EA61-4406-9FB1-37A33EADEE45}"/>
                  </a:ext>
                </a:extLst>
              </p:cNvPr>
              <p:cNvSpPr/>
              <p:nvPr/>
            </p:nvSpPr>
            <p:spPr>
              <a:xfrm>
                <a:off x="6896507" y="2349807"/>
                <a:ext cx="248577" cy="423669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9507" extrusionOk="0">
                    <a:moveTo>
                      <a:pt x="1211" y="0"/>
                    </a:moveTo>
                    <a:lnTo>
                      <a:pt x="1092" y="536"/>
                    </a:lnTo>
                    <a:lnTo>
                      <a:pt x="973" y="1052"/>
                    </a:lnTo>
                    <a:lnTo>
                      <a:pt x="854" y="1568"/>
                    </a:lnTo>
                    <a:lnTo>
                      <a:pt x="695" y="2044"/>
                    </a:lnTo>
                    <a:lnTo>
                      <a:pt x="537" y="2521"/>
                    </a:lnTo>
                    <a:lnTo>
                      <a:pt x="378" y="2977"/>
                    </a:lnTo>
                    <a:lnTo>
                      <a:pt x="199" y="3414"/>
                    </a:lnTo>
                    <a:lnTo>
                      <a:pt x="1" y="3811"/>
                    </a:lnTo>
                    <a:lnTo>
                      <a:pt x="199" y="4287"/>
                    </a:lnTo>
                    <a:lnTo>
                      <a:pt x="398" y="4783"/>
                    </a:lnTo>
                    <a:lnTo>
                      <a:pt x="755" y="5795"/>
                    </a:lnTo>
                    <a:lnTo>
                      <a:pt x="1112" y="6768"/>
                    </a:lnTo>
                    <a:lnTo>
                      <a:pt x="1330" y="7264"/>
                    </a:lnTo>
                    <a:lnTo>
                      <a:pt x="1529" y="7741"/>
                    </a:lnTo>
                    <a:lnTo>
                      <a:pt x="1807" y="8316"/>
                    </a:lnTo>
                    <a:lnTo>
                      <a:pt x="2065" y="8872"/>
                    </a:lnTo>
                    <a:lnTo>
                      <a:pt x="2065" y="8336"/>
                    </a:lnTo>
                    <a:lnTo>
                      <a:pt x="2065" y="7800"/>
                    </a:lnTo>
                    <a:lnTo>
                      <a:pt x="2085" y="7264"/>
                    </a:lnTo>
                    <a:lnTo>
                      <a:pt x="2144" y="6708"/>
                    </a:lnTo>
                    <a:lnTo>
                      <a:pt x="2224" y="6113"/>
                    </a:lnTo>
                    <a:lnTo>
                      <a:pt x="2303" y="5637"/>
                    </a:lnTo>
                    <a:lnTo>
                      <a:pt x="2402" y="5160"/>
                    </a:lnTo>
                    <a:lnTo>
                      <a:pt x="2521" y="4704"/>
                    </a:lnTo>
                    <a:lnTo>
                      <a:pt x="2581" y="4525"/>
                    </a:lnTo>
                    <a:lnTo>
                      <a:pt x="2660" y="4386"/>
                    </a:lnTo>
                    <a:lnTo>
                      <a:pt x="2740" y="4267"/>
                    </a:lnTo>
                    <a:lnTo>
                      <a:pt x="2779" y="4247"/>
                    </a:lnTo>
                    <a:lnTo>
                      <a:pt x="2819" y="4228"/>
                    </a:lnTo>
                    <a:lnTo>
                      <a:pt x="2879" y="4228"/>
                    </a:lnTo>
                    <a:lnTo>
                      <a:pt x="2918" y="4247"/>
                    </a:lnTo>
                    <a:lnTo>
                      <a:pt x="2958" y="4267"/>
                    </a:lnTo>
                    <a:lnTo>
                      <a:pt x="3017" y="4327"/>
                    </a:lnTo>
                    <a:lnTo>
                      <a:pt x="3077" y="4624"/>
                    </a:lnTo>
                    <a:lnTo>
                      <a:pt x="3117" y="4922"/>
                    </a:lnTo>
                    <a:lnTo>
                      <a:pt x="3137" y="5240"/>
                    </a:lnTo>
                    <a:lnTo>
                      <a:pt x="3156" y="5537"/>
                    </a:lnTo>
                    <a:lnTo>
                      <a:pt x="3156" y="6153"/>
                    </a:lnTo>
                    <a:lnTo>
                      <a:pt x="3137" y="6788"/>
                    </a:lnTo>
                    <a:lnTo>
                      <a:pt x="3017" y="8018"/>
                    </a:lnTo>
                    <a:lnTo>
                      <a:pt x="2958" y="8634"/>
                    </a:lnTo>
                    <a:lnTo>
                      <a:pt x="2938" y="9249"/>
                    </a:lnTo>
                    <a:lnTo>
                      <a:pt x="2918" y="9507"/>
                    </a:lnTo>
                    <a:lnTo>
                      <a:pt x="3593" y="9348"/>
                    </a:lnTo>
                    <a:lnTo>
                      <a:pt x="4268" y="9130"/>
                    </a:lnTo>
                    <a:lnTo>
                      <a:pt x="4923" y="8892"/>
                    </a:lnTo>
                    <a:lnTo>
                      <a:pt x="5578" y="8634"/>
                    </a:lnTo>
                    <a:lnTo>
                      <a:pt x="5498" y="8495"/>
                    </a:lnTo>
                    <a:lnTo>
                      <a:pt x="5221" y="7959"/>
                    </a:lnTo>
                    <a:lnTo>
                      <a:pt x="4982" y="7383"/>
                    </a:lnTo>
                    <a:lnTo>
                      <a:pt x="4506" y="6232"/>
                    </a:lnTo>
                    <a:lnTo>
                      <a:pt x="4268" y="5657"/>
                    </a:lnTo>
                    <a:lnTo>
                      <a:pt x="4030" y="5081"/>
                    </a:lnTo>
                    <a:lnTo>
                      <a:pt x="3792" y="4525"/>
                    </a:lnTo>
                    <a:lnTo>
                      <a:pt x="3514" y="3970"/>
                    </a:lnTo>
                    <a:lnTo>
                      <a:pt x="3236" y="3473"/>
                    </a:lnTo>
                    <a:lnTo>
                      <a:pt x="2918" y="2977"/>
                    </a:lnTo>
                    <a:lnTo>
                      <a:pt x="2303" y="2005"/>
                    </a:lnTo>
                    <a:lnTo>
                      <a:pt x="2005" y="1508"/>
                    </a:lnTo>
                    <a:lnTo>
                      <a:pt x="1708" y="1012"/>
                    </a:lnTo>
                    <a:lnTo>
                      <a:pt x="1450" y="496"/>
                    </a:lnTo>
                    <a:lnTo>
                      <a:pt x="1211" y="0"/>
                    </a:lnTo>
                    <a:close/>
                  </a:path>
                </a:pathLst>
              </a:custGeom>
              <a:solidFill>
                <a:srgbClr val="CEE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761;p54">
                <a:extLst>
                  <a:ext uri="{FF2B5EF4-FFF2-40B4-BE49-F238E27FC236}">
                    <a16:creationId xmlns:a16="http://schemas.microsoft.com/office/drawing/2014/main" xmlns="" id="{A9FBBFE7-0376-4D2B-AADB-DA4D9C734E39}"/>
                  </a:ext>
                </a:extLst>
              </p:cNvPr>
              <p:cNvSpPr/>
              <p:nvPr/>
            </p:nvSpPr>
            <p:spPr>
              <a:xfrm>
                <a:off x="7022972" y="2745111"/>
                <a:ext cx="154860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3475" h="2085" extrusionOk="0">
                    <a:moveTo>
                      <a:pt x="2859" y="1"/>
                    </a:moveTo>
                    <a:lnTo>
                      <a:pt x="2184" y="299"/>
                    </a:lnTo>
                    <a:lnTo>
                      <a:pt x="1489" y="576"/>
                    </a:lnTo>
                    <a:lnTo>
                      <a:pt x="1132" y="696"/>
                    </a:lnTo>
                    <a:lnTo>
                      <a:pt x="775" y="815"/>
                    </a:lnTo>
                    <a:lnTo>
                      <a:pt x="418" y="894"/>
                    </a:lnTo>
                    <a:lnTo>
                      <a:pt x="60" y="954"/>
                    </a:lnTo>
                    <a:lnTo>
                      <a:pt x="1" y="1589"/>
                    </a:lnTo>
                    <a:lnTo>
                      <a:pt x="199" y="2065"/>
                    </a:lnTo>
                    <a:lnTo>
                      <a:pt x="517" y="2085"/>
                    </a:lnTo>
                    <a:lnTo>
                      <a:pt x="676" y="2065"/>
                    </a:lnTo>
                    <a:lnTo>
                      <a:pt x="834" y="2045"/>
                    </a:lnTo>
                    <a:lnTo>
                      <a:pt x="1509" y="1827"/>
                    </a:lnTo>
                    <a:lnTo>
                      <a:pt x="2184" y="1569"/>
                    </a:lnTo>
                    <a:lnTo>
                      <a:pt x="2839" y="1271"/>
                    </a:lnTo>
                    <a:lnTo>
                      <a:pt x="3474" y="954"/>
                    </a:lnTo>
                    <a:lnTo>
                      <a:pt x="3157" y="497"/>
                    </a:lnTo>
                    <a:lnTo>
                      <a:pt x="2859" y="1"/>
                    </a:lnTo>
                    <a:close/>
                  </a:path>
                </a:pathLst>
              </a:custGeom>
              <a:solidFill>
                <a:srgbClr val="CEE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762;p54">
                <a:extLst>
                  <a:ext uri="{FF2B5EF4-FFF2-40B4-BE49-F238E27FC236}">
                    <a16:creationId xmlns:a16="http://schemas.microsoft.com/office/drawing/2014/main" xmlns="" id="{5F3A0572-828D-41C7-A6F5-EBAB7FE2E4A2}"/>
                  </a:ext>
                </a:extLst>
              </p:cNvPr>
              <p:cNvSpPr/>
              <p:nvPr/>
            </p:nvSpPr>
            <p:spPr>
              <a:xfrm>
                <a:off x="7076936" y="2828263"/>
                <a:ext cx="975637" cy="497110"/>
              </a:xfrm>
              <a:custGeom>
                <a:avLst/>
                <a:gdLst/>
                <a:ahLst/>
                <a:cxnLst/>
                <a:rect l="l" t="t" r="r" b="b"/>
                <a:pathLst>
                  <a:path w="21893" h="11155" extrusionOk="0">
                    <a:moveTo>
                      <a:pt x="2978" y="1"/>
                    </a:moveTo>
                    <a:lnTo>
                      <a:pt x="2640" y="199"/>
                    </a:lnTo>
                    <a:lnTo>
                      <a:pt x="2283" y="378"/>
                    </a:lnTo>
                    <a:lnTo>
                      <a:pt x="1906" y="536"/>
                    </a:lnTo>
                    <a:lnTo>
                      <a:pt x="1529" y="675"/>
                    </a:lnTo>
                    <a:lnTo>
                      <a:pt x="1152" y="814"/>
                    </a:lnTo>
                    <a:lnTo>
                      <a:pt x="775" y="913"/>
                    </a:lnTo>
                    <a:lnTo>
                      <a:pt x="378" y="993"/>
                    </a:lnTo>
                    <a:lnTo>
                      <a:pt x="1" y="1072"/>
                    </a:lnTo>
                    <a:lnTo>
                      <a:pt x="239" y="1310"/>
                    </a:lnTo>
                    <a:lnTo>
                      <a:pt x="477" y="1568"/>
                    </a:lnTo>
                    <a:lnTo>
                      <a:pt x="933" y="2104"/>
                    </a:lnTo>
                    <a:lnTo>
                      <a:pt x="1390" y="2660"/>
                    </a:lnTo>
                    <a:lnTo>
                      <a:pt x="1628" y="2898"/>
                    </a:lnTo>
                    <a:lnTo>
                      <a:pt x="1886" y="3156"/>
                    </a:lnTo>
                    <a:lnTo>
                      <a:pt x="2184" y="3434"/>
                    </a:lnTo>
                    <a:lnTo>
                      <a:pt x="2501" y="3712"/>
                    </a:lnTo>
                    <a:lnTo>
                      <a:pt x="3136" y="4248"/>
                    </a:lnTo>
                    <a:lnTo>
                      <a:pt x="3791" y="4744"/>
                    </a:lnTo>
                    <a:lnTo>
                      <a:pt x="4486" y="5201"/>
                    </a:lnTo>
                    <a:lnTo>
                      <a:pt x="5181" y="5637"/>
                    </a:lnTo>
                    <a:lnTo>
                      <a:pt x="5895" y="6014"/>
                    </a:lnTo>
                    <a:lnTo>
                      <a:pt x="6649" y="6391"/>
                    </a:lnTo>
                    <a:lnTo>
                      <a:pt x="7404" y="6709"/>
                    </a:lnTo>
                    <a:lnTo>
                      <a:pt x="8158" y="7027"/>
                    </a:lnTo>
                    <a:lnTo>
                      <a:pt x="8952" y="7304"/>
                    </a:lnTo>
                    <a:lnTo>
                      <a:pt x="9726" y="7562"/>
                    </a:lnTo>
                    <a:lnTo>
                      <a:pt x="10540" y="7801"/>
                    </a:lnTo>
                    <a:lnTo>
                      <a:pt x="11333" y="7999"/>
                    </a:lnTo>
                    <a:lnTo>
                      <a:pt x="12127" y="8198"/>
                    </a:lnTo>
                    <a:lnTo>
                      <a:pt x="12941" y="8376"/>
                    </a:lnTo>
                    <a:lnTo>
                      <a:pt x="13755" y="8535"/>
                    </a:lnTo>
                    <a:lnTo>
                      <a:pt x="13953" y="8575"/>
                    </a:lnTo>
                    <a:lnTo>
                      <a:pt x="14172" y="8634"/>
                    </a:lnTo>
                    <a:lnTo>
                      <a:pt x="14271" y="8694"/>
                    </a:lnTo>
                    <a:lnTo>
                      <a:pt x="14370" y="8733"/>
                    </a:lnTo>
                    <a:lnTo>
                      <a:pt x="14449" y="8813"/>
                    </a:lnTo>
                    <a:lnTo>
                      <a:pt x="14529" y="8892"/>
                    </a:lnTo>
                    <a:lnTo>
                      <a:pt x="14747" y="9249"/>
                    </a:lnTo>
                    <a:lnTo>
                      <a:pt x="14846" y="9408"/>
                    </a:lnTo>
                    <a:lnTo>
                      <a:pt x="14966" y="9567"/>
                    </a:lnTo>
                    <a:lnTo>
                      <a:pt x="15323" y="10024"/>
                    </a:lnTo>
                    <a:lnTo>
                      <a:pt x="15521" y="10242"/>
                    </a:lnTo>
                    <a:lnTo>
                      <a:pt x="15740" y="10440"/>
                    </a:lnTo>
                    <a:lnTo>
                      <a:pt x="15978" y="10639"/>
                    </a:lnTo>
                    <a:lnTo>
                      <a:pt x="16216" y="10798"/>
                    </a:lnTo>
                    <a:lnTo>
                      <a:pt x="16474" y="10917"/>
                    </a:lnTo>
                    <a:lnTo>
                      <a:pt x="16752" y="11016"/>
                    </a:lnTo>
                    <a:lnTo>
                      <a:pt x="16990" y="11075"/>
                    </a:lnTo>
                    <a:lnTo>
                      <a:pt x="17208" y="11115"/>
                    </a:lnTo>
                    <a:lnTo>
                      <a:pt x="17407" y="11155"/>
                    </a:lnTo>
                    <a:lnTo>
                      <a:pt x="17824" y="11155"/>
                    </a:lnTo>
                    <a:lnTo>
                      <a:pt x="18022" y="11135"/>
                    </a:lnTo>
                    <a:lnTo>
                      <a:pt x="18201" y="11095"/>
                    </a:lnTo>
                    <a:lnTo>
                      <a:pt x="18399" y="11056"/>
                    </a:lnTo>
                    <a:lnTo>
                      <a:pt x="18578" y="10996"/>
                    </a:lnTo>
                    <a:lnTo>
                      <a:pt x="18756" y="10917"/>
                    </a:lnTo>
                    <a:lnTo>
                      <a:pt x="19094" y="10738"/>
                    </a:lnTo>
                    <a:lnTo>
                      <a:pt x="19431" y="10500"/>
                    </a:lnTo>
                    <a:lnTo>
                      <a:pt x="19749" y="10242"/>
                    </a:lnTo>
                    <a:lnTo>
                      <a:pt x="20046" y="9964"/>
                    </a:lnTo>
                    <a:lnTo>
                      <a:pt x="20324" y="9646"/>
                    </a:lnTo>
                    <a:lnTo>
                      <a:pt x="20602" y="9329"/>
                    </a:lnTo>
                    <a:lnTo>
                      <a:pt x="20880" y="9011"/>
                    </a:lnTo>
                    <a:lnTo>
                      <a:pt x="21396" y="8336"/>
                    </a:lnTo>
                    <a:lnTo>
                      <a:pt x="21892" y="7701"/>
                    </a:lnTo>
                    <a:lnTo>
                      <a:pt x="21416" y="7781"/>
                    </a:lnTo>
                    <a:lnTo>
                      <a:pt x="20920" y="7840"/>
                    </a:lnTo>
                    <a:lnTo>
                      <a:pt x="20424" y="7860"/>
                    </a:lnTo>
                    <a:lnTo>
                      <a:pt x="19927" y="7880"/>
                    </a:lnTo>
                    <a:lnTo>
                      <a:pt x="19431" y="7860"/>
                    </a:lnTo>
                    <a:lnTo>
                      <a:pt x="18935" y="7840"/>
                    </a:lnTo>
                    <a:lnTo>
                      <a:pt x="18439" y="7801"/>
                    </a:lnTo>
                    <a:lnTo>
                      <a:pt x="17962" y="7721"/>
                    </a:lnTo>
                    <a:lnTo>
                      <a:pt x="17407" y="7622"/>
                    </a:lnTo>
                    <a:lnTo>
                      <a:pt x="16851" y="7503"/>
                    </a:lnTo>
                    <a:lnTo>
                      <a:pt x="16315" y="7364"/>
                    </a:lnTo>
                    <a:lnTo>
                      <a:pt x="15779" y="7205"/>
                    </a:lnTo>
                    <a:lnTo>
                      <a:pt x="15243" y="7027"/>
                    </a:lnTo>
                    <a:lnTo>
                      <a:pt x="14727" y="6848"/>
                    </a:lnTo>
                    <a:lnTo>
                      <a:pt x="13675" y="6451"/>
                    </a:lnTo>
                    <a:lnTo>
                      <a:pt x="12187" y="5875"/>
                    </a:lnTo>
                    <a:lnTo>
                      <a:pt x="11453" y="5578"/>
                    </a:lnTo>
                    <a:lnTo>
                      <a:pt x="10718" y="5260"/>
                    </a:lnTo>
                    <a:lnTo>
                      <a:pt x="9984" y="4923"/>
                    </a:lnTo>
                    <a:lnTo>
                      <a:pt x="9269" y="4585"/>
                    </a:lnTo>
                    <a:lnTo>
                      <a:pt x="8555" y="4228"/>
                    </a:lnTo>
                    <a:lnTo>
                      <a:pt x="7860" y="3851"/>
                    </a:lnTo>
                    <a:lnTo>
                      <a:pt x="7165" y="3454"/>
                    </a:lnTo>
                    <a:lnTo>
                      <a:pt x="6510" y="3017"/>
                    </a:lnTo>
                    <a:lnTo>
                      <a:pt x="5856" y="2581"/>
                    </a:lnTo>
                    <a:lnTo>
                      <a:pt x="5220" y="2124"/>
                    </a:lnTo>
                    <a:lnTo>
                      <a:pt x="4625" y="1628"/>
                    </a:lnTo>
                    <a:lnTo>
                      <a:pt x="4049" y="1112"/>
                    </a:lnTo>
                    <a:lnTo>
                      <a:pt x="3494" y="576"/>
                    </a:lnTo>
                    <a:lnTo>
                      <a:pt x="2978" y="1"/>
                    </a:lnTo>
                    <a:close/>
                  </a:path>
                </a:pathLst>
              </a:custGeom>
              <a:solidFill>
                <a:srgbClr val="FF9F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763;p54">
                <a:extLst>
                  <a:ext uri="{FF2B5EF4-FFF2-40B4-BE49-F238E27FC236}">
                    <a16:creationId xmlns:a16="http://schemas.microsoft.com/office/drawing/2014/main" xmlns="" id="{602B7859-3BF2-465B-B113-F5FF7FAD5746}"/>
                  </a:ext>
                </a:extLst>
              </p:cNvPr>
              <p:cNvSpPr/>
              <p:nvPr/>
            </p:nvSpPr>
            <p:spPr>
              <a:xfrm>
                <a:off x="4899483" y="1588298"/>
                <a:ext cx="811107" cy="439623"/>
              </a:xfrm>
              <a:custGeom>
                <a:avLst/>
                <a:gdLst/>
                <a:ahLst/>
                <a:cxnLst/>
                <a:rect l="l" t="t" r="r" b="b"/>
                <a:pathLst>
                  <a:path w="18201" h="9865" extrusionOk="0">
                    <a:moveTo>
                      <a:pt x="2322" y="0"/>
                    </a:moveTo>
                    <a:lnTo>
                      <a:pt x="2164" y="139"/>
                    </a:lnTo>
                    <a:lnTo>
                      <a:pt x="1985" y="318"/>
                    </a:lnTo>
                    <a:lnTo>
                      <a:pt x="1628" y="695"/>
                    </a:lnTo>
                    <a:lnTo>
                      <a:pt x="1429" y="913"/>
                    </a:lnTo>
                    <a:lnTo>
                      <a:pt x="1231" y="1112"/>
                    </a:lnTo>
                    <a:lnTo>
                      <a:pt x="993" y="1290"/>
                    </a:lnTo>
                    <a:lnTo>
                      <a:pt x="735" y="1449"/>
                    </a:lnTo>
                    <a:lnTo>
                      <a:pt x="635" y="1489"/>
                    </a:lnTo>
                    <a:lnTo>
                      <a:pt x="536" y="1529"/>
                    </a:lnTo>
                    <a:lnTo>
                      <a:pt x="357" y="1548"/>
                    </a:lnTo>
                    <a:lnTo>
                      <a:pt x="179" y="1548"/>
                    </a:lnTo>
                    <a:lnTo>
                      <a:pt x="0" y="1489"/>
                    </a:lnTo>
                    <a:lnTo>
                      <a:pt x="0" y="1489"/>
                    </a:lnTo>
                    <a:lnTo>
                      <a:pt x="60" y="1608"/>
                    </a:lnTo>
                    <a:lnTo>
                      <a:pt x="99" y="1667"/>
                    </a:lnTo>
                    <a:lnTo>
                      <a:pt x="159" y="1727"/>
                    </a:lnTo>
                    <a:lnTo>
                      <a:pt x="338" y="1866"/>
                    </a:lnTo>
                    <a:lnTo>
                      <a:pt x="516" y="2025"/>
                    </a:lnTo>
                    <a:lnTo>
                      <a:pt x="913" y="2303"/>
                    </a:lnTo>
                    <a:lnTo>
                      <a:pt x="1092" y="2442"/>
                    </a:lnTo>
                    <a:lnTo>
                      <a:pt x="1270" y="2600"/>
                    </a:lnTo>
                    <a:lnTo>
                      <a:pt x="1429" y="2759"/>
                    </a:lnTo>
                    <a:lnTo>
                      <a:pt x="1568" y="2938"/>
                    </a:lnTo>
                    <a:lnTo>
                      <a:pt x="1747" y="2838"/>
                    </a:lnTo>
                    <a:lnTo>
                      <a:pt x="1925" y="2739"/>
                    </a:lnTo>
                    <a:lnTo>
                      <a:pt x="2302" y="2561"/>
                    </a:lnTo>
                    <a:lnTo>
                      <a:pt x="2680" y="2402"/>
                    </a:lnTo>
                    <a:lnTo>
                      <a:pt x="2858" y="2303"/>
                    </a:lnTo>
                    <a:lnTo>
                      <a:pt x="3037" y="2184"/>
                    </a:lnTo>
                    <a:lnTo>
                      <a:pt x="3077" y="2124"/>
                    </a:lnTo>
                    <a:lnTo>
                      <a:pt x="3116" y="2064"/>
                    </a:lnTo>
                    <a:lnTo>
                      <a:pt x="3156" y="1906"/>
                    </a:lnTo>
                    <a:lnTo>
                      <a:pt x="3017" y="1806"/>
                    </a:lnTo>
                    <a:lnTo>
                      <a:pt x="2878" y="1667"/>
                    </a:lnTo>
                    <a:lnTo>
                      <a:pt x="2640" y="1390"/>
                    </a:lnTo>
                    <a:lnTo>
                      <a:pt x="2521" y="1251"/>
                    </a:lnTo>
                    <a:lnTo>
                      <a:pt x="2382" y="1132"/>
                    </a:lnTo>
                    <a:lnTo>
                      <a:pt x="2223" y="1032"/>
                    </a:lnTo>
                    <a:lnTo>
                      <a:pt x="2064" y="973"/>
                    </a:lnTo>
                    <a:lnTo>
                      <a:pt x="2044" y="993"/>
                    </a:lnTo>
                    <a:lnTo>
                      <a:pt x="2005" y="1032"/>
                    </a:lnTo>
                    <a:lnTo>
                      <a:pt x="1965" y="1092"/>
                    </a:lnTo>
                    <a:lnTo>
                      <a:pt x="1945" y="1151"/>
                    </a:lnTo>
                    <a:lnTo>
                      <a:pt x="1925" y="1271"/>
                    </a:lnTo>
                    <a:lnTo>
                      <a:pt x="1925" y="1390"/>
                    </a:lnTo>
                    <a:lnTo>
                      <a:pt x="1906" y="1509"/>
                    </a:lnTo>
                    <a:lnTo>
                      <a:pt x="1886" y="1568"/>
                    </a:lnTo>
                    <a:lnTo>
                      <a:pt x="1866" y="1628"/>
                    </a:lnTo>
                    <a:lnTo>
                      <a:pt x="1786" y="1687"/>
                    </a:lnTo>
                    <a:lnTo>
                      <a:pt x="1687" y="1707"/>
                    </a:lnTo>
                    <a:lnTo>
                      <a:pt x="1588" y="1707"/>
                    </a:lnTo>
                    <a:lnTo>
                      <a:pt x="1509" y="1667"/>
                    </a:lnTo>
                    <a:lnTo>
                      <a:pt x="1429" y="1608"/>
                    </a:lnTo>
                    <a:lnTo>
                      <a:pt x="1389" y="1529"/>
                    </a:lnTo>
                    <a:lnTo>
                      <a:pt x="1370" y="1469"/>
                    </a:lnTo>
                    <a:lnTo>
                      <a:pt x="1370" y="1409"/>
                    </a:lnTo>
                    <a:lnTo>
                      <a:pt x="1409" y="1251"/>
                    </a:lnTo>
                    <a:lnTo>
                      <a:pt x="1489" y="1092"/>
                    </a:lnTo>
                    <a:lnTo>
                      <a:pt x="1548" y="973"/>
                    </a:lnTo>
                    <a:lnTo>
                      <a:pt x="1628" y="814"/>
                    </a:lnTo>
                    <a:lnTo>
                      <a:pt x="1747" y="635"/>
                    </a:lnTo>
                    <a:lnTo>
                      <a:pt x="1886" y="457"/>
                    </a:lnTo>
                    <a:lnTo>
                      <a:pt x="1965" y="397"/>
                    </a:lnTo>
                    <a:lnTo>
                      <a:pt x="2044" y="338"/>
                    </a:lnTo>
                    <a:lnTo>
                      <a:pt x="2144" y="298"/>
                    </a:lnTo>
                    <a:lnTo>
                      <a:pt x="2263" y="298"/>
                    </a:lnTo>
                    <a:lnTo>
                      <a:pt x="2362" y="278"/>
                    </a:lnTo>
                    <a:lnTo>
                      <a:pt x="2461" y="318"/>
                    </a:lnTo>
                    <a:lnTo>
                      <a:pt x="2580" y="377"/>
                    </a:lnTo>
                    <a:lnTo>
                      <a:pt x="2719" y="457"/>
                    </a:lnTo>
                    <a:lnTo>
                      <a:pt x="2838" y="576"/>
                    </a:lnTo>
                    <a:lnTo>
                      <a:pt x="2977" y="715"/>
                    </a:lnTo>
                    <a:lnTo>
                      <a:pt x="3096" y="854"/>
                    </a:lnTo>
                    <a:lnTo>
                      <a:pt x="3215" y="1013"/>
                    </a:lnTo>
                    <a:lnTo>
                      <a:pt x="3295" y="1032"/>
                    </a:lnTo>
                    <a:lnTo>
                      <a:pt x="3354" y="1072"/>
                    </a:lnTo>
                    <a:lnTo>
                      <a:pt x="3513" y="1211"/>
                    </a:lnTo>
                    <a:lnTo>
                      <a:pt x="3632" y="1370"/>
                    </a:lnTo>
                    <a:lnTo>
                      <a:pt x="3712" y="1489"/>
                    </a:lnTo>
                    <a:lnTo>
                      <a:pt x="3791" y="1628"/>
                    </a:lnTo>
                    <a:lnTo>
                      <a:pt x="3831" y="1767"/>
                    </a:lnTo>
                    <a:lnTo>
                      <a:pt x="3870" y="1906"/>
                    </a:lnTo>
                    <a:lnTo>
                      <a:pt x="3910" y="2025"/>
                    </a:lnTo>
                    <a:lnTo>
                      <a:pt x="3910" y="2124"/>
                    </a:lnTo>
                    <a:lnTo>
                      <a:pt x="3910" y="2243"/>
                    </a:lnTo>
                    <a:lnTo>
                      <a:pt x="3890" y="2342"/>
                    </a:lnTo>
                    <a:lnTo>
                      <a:pt x="3851" y="2442"/>
                    </a:lnTo>
                    <a:lnTo>
                      <a:pt x="3811" y="2521"/>
                    </a:lnTo>
                    <a:lnTo>
                      <a:pt x="3751" y="2620"/>
                    </a:lnTo>
                    <a:lnTo>
                      <a:pt x="3612" y="2779"/>
                    </a:lnTo>
                    <a:lnTo>
                      <a:pt x="3454" y="2918"/>
                    </a:lnTo>
                    <a:lnTo>
                      <a:pt x="3255" y="3037"/>
                    </a:lnTo>
                    <a:lnTo>
                      <a:pt x="3017" y="3156"/>
                    </a:lnTo>
                    <a:lnTo>
                      <a:pt x="2799" y="3255"/>
                    </a:lnTo>
                    <a:lnTo>
                      <a:pt x="2302" y="3454"/>
                    </a:lnTo>
                    <a:lnTo>
                      <a:pt x="1846" y="3632"/>
                    </a:lnTo>
                    <a:lnTo>
                      <a:pt x="1647" y="3732"/>
                    </a:lnTo>
                    <a:lnTo>
                      <a:pt x="1469" y="3851"/>
                    </a:lnTo>
                    <a:lnTo>
                      <a:pt x="1409" y="3930"/>
                    </a:lnTo>
                    <a:lnTo>
                      <a:pt x="1350" y="4009"/>
                    </a:lnTo>
                    <a:lnTo>
                      <a:pt x="1290" y="4089"/>
                    </a:lnTo>
                    <a:lnTo>
                      <a:pt x="1270" y="4188"/>
                    </a:lnTo>
                    <a:lnTo>
                      <a:pt x="1251" y="4287"/>
                    </a:lnTo>
                    <a:lnTo>
                      <a:pt x="1251" y="4387"/>
                    </a:lnTo>
                    <a:lnTo>
                      <a:pt x="1251" y="4486"/>
                    </a:lnTo>
                    <a:lnTo>
                      <a:pt x="1290" y="4585"/>
                    </a:lnTo>
                    <a:lnTo>
                      <a:pt x="1370" y="4645"/>
                    </a:lnTo>
                    <a:lnTo>
                      <a:pt x="1429" y="4684"/>
                    </a:lnTo>
                    <a:lnTo>
                      <a:pt x="1509" y="4724"/>
                    </a:lnTo>
                    <a:lnTo>
                      <a:pt x="1568" y="4744"/>
                    </a:lnTo>
                    <a:lnTo>
                      <a:pt x="1747" y="4744"/>
                    </a:lnTo>
                    <a:lnTo>
                      <a:pt x="1906" y="4724"/>
                    </a:lnTo>
                    <a:lnTo>
                      <a:pt x="2164" y="4664"/>
                    </a:lnTo>
                    <a:lnTo>
                      <a:pt x="2422" y="4585"/>
                    </a:lnTo>
                    <a:lnTo>
                      <a:pt x="2938" y="4406"/>
                    </a:lnTo>
                    <a:lnTo>
                      <a:pt x="3215" y="4327"/>
                    </a:lnTo>
                    <a:lnTo>
                      <a:pt x="3473" y="4268"/>
                    </a:lnTo>
                    <a:lnTo>
                      <a:pt x="3731" y="4268"/>
                    </a:lnTo>
                    <a:lnTo>
                      <a:pt x="3851" y="4287"/>
                    </a:lnTo>
                    <a:lnTo>
                      <a:pt x="3989" y="4327"/>
                    </a:lnTo>
                    <a:lnTo>
                      <a:pt x="4109" y="4466"/>
                    </a:lnTo>
                    <a:lnTo>
                      <a:pt x="4248" y="4585"/>
                    </a:lnTo>
                    <a:lnTo>
                      <a:pt x="4386" y="4684"/>
                    </a:lnTo>
                    <a:lnTo>
                      <a:pt x="4525" y="4764"/>
                    </a:lnTo>
                    <a:lnTo>
                      <a:pt x="4684" y="4843"/>
                    </a:lnTo>
                    <a:lnTo>
                      <a:pt x="4823" y="4883"/>
                    </a:lnTo>
                    <a:lnTo>
                      <a:pt x="4982" y="4922"/>
                    </a:lnTo>
                    <a:lnTo>
                      <a:pt x="5141" y="4942"/>
                    </a:lnTo>
                    <a:lnTo>
                      <a:pt x="5299" y="4942"/>
                    </a:lnTo>
                    <a:lnTo>
                      <a:pt x="5478" y="4922"/>
                    </a:lnTo>
                    <a:lnTo>
                      <a:pt x="5815" y="4883"/>
                    </a:lnTo>
                    <a:lnTo>
                      <a:pt x="6153" y="4803"/>
                    </a:lnTo>
                    <a:lnTo>
                      <a:pt x="6490" y="4704"/>
                    </a:lnTo>
                    <a:lnTo>
                      <a:pt x="6590" y="4645"/>
                    </a:lnTo>
                    <a:lnTo>
                      <a:pt x="6689" y="4585"/>
                    </a:lnTo>
                    <a:lnTo>
                      <a:pt x="6808" y="4545"/>
                    </a:lnTo>
                    <a:lnTo>
                      <a:pt x="6927" y="4526"/>
                    </a:lnTo>
                    <a:lnTo>
                      <a:pt x="7026" y="4545"/>
                    </a:lnTo>
                    <a:lnTo>
                      <a:pt x="7145" y="4565"/>
                    </a:lnTo>
                    <a:lnTo>
                      <a:pt x="7244" y="4645"/>
                    </a:lnTo>
                    <a:lnTo>
                      <a:pt x="7324" y="4724"/>
                    </a:lnTo>
                    <a:lnTo>
                      <a:pt x="7383" y="4863"/>
                    </a:lnTo>
                    <a:lnTo>
                      <a:pt x="7502" y="4922"/>
                    </a:lnTo>
                    <a:lnTo>
                      <a:pt x="8237" y="5260"/>
                    </a:lnTo>
                    <a:lnTo>
                      <a:pt x="8951" y="5637"/>
                    </a:lnTo>
                    <a:lnTo>
                      <a:pt x="10380" y="6352"/>
                    </a:lnTo>
                    <a:lnTo>
                      <a:pt x="11829" y="7066"/>
                    </a:lnTo>
                    <a:lnTo>
                      <a:pt x="12544" y="7423"/>
                    </a:lnTo>
                    <a:lnTo>
                      <a:pt x="13298" y="7761"/>
                    </a:lnTo>
                    <a:lnTo>
                      <a:pt x="14469" y="8257"/>
                    </a:lnTo>
                    <a:lnTo>
                      <a:pt x="15660" y="8753"/>
                    </a:lnTo>
                    <a:lnTo>
                      <a:pt x="16851" y="9269"/>
                    </a:lnTo>
                    <a:lnTo>
                      <a:pt x="18041" y="9785"/>
                    </a:lnTo>
                    <a:lnTo>
                      <a:pt x="18121" y="9825"/>
                    </a:lnTo>
                    <a:lnTo>
                      <a:pt x="18200" y="9865"/>
                    </a:lnTo>
                    <a:lnTo>
                      <a:pt x="18200" y="8852"/>
                    </a:lnTo>
                    <a:lnTo>
                      <a:pt x="18180" y="7840"/>
                    </a:lnTo>
                    <a:lnTo>
                      <a:pt x="15938" y="6729"/>
                    </a:lnTo>
                    <a:lnTo>
                      <a:pt x="15005" y="6292"/>
                    </a:lnTo>
                    <a:lnTo>
                      <a:pt x="14251" y="5955"/>
                    </a:lnTo>
                    <a:lnTo>
                      <a:pt x="13318" y="5518"/>
                    </a:lnTo>
                    <a:lnTo>
                      <a:pt x="12107" y="4942"/>
                    </a:lnTo>
                    <a:lnTo>
                      <a:pt x="10698" y="4248"/>
                    </a:lnTo>
                    <a:lnTo>
                      <a:pt x="9209" y="3493"/>
                    </a:lnTo>
                    <a:lnTo>
                      <a:pt x="7721" y="2700"/>
                    </a:lnTo>
                    <a:lnTo>
                      <a:pt x="6312" y="1945"/>
                    </a:lnTo>
                    <a:lnTo>
                      <a:pt x="5081" y="1231"/>
                    </a:lnTo>
                    <a:lnTo>
                      <a:pt x="4545" y="913"/>
                    </a:lnTo>
                    <a:lnTo>
                      <a:pt x="4109" y="635"/>
                    </a:lnTo>
                    <a:lnTo>
                      <a:pt x="4208" y="794"/>
                    </a:lnTo>
                    <a:lnTo>
                      <a:pt x="4208" y="874"/>
                    </a:lnTo>
                    <a:lnTo>
                      <a:pt x="4208" y="953"/>
                    </a:lnTo>
                    <a:lnTo>
                      <a:pt x="4168" y="1013"/>
                    </a:lnTo>
                    <a:lnTo>
                      <a:pt x="4128" y="1052"/>
                    </a:lnTo>
                    <a:lnTo>
                      <a:pt x="4049" y="1092"/>
                    </a:lnTo>
                    <a:lnTo>
                      <a:pt x="3989" y="1112"/>
                    </a:lnTo>
                    <a:lnTo>
                      <a:pt x="3910" y="1092"/>
                    </a:lnTo>
                    <a:lnTo>
                      <a:pt x="3851" y="1052"/>
                    </a:lnTo>
                    <a:lnTo>
                      <a:pt x="3672" y="893"/>
                    </a:lnTo>
                    <a:lnTo>
                      <a:pt x="3493" y="735"/>
                    </a:lnTo>
                    <a:lnTo>
                      <a:pt x="3315" y="576"/>
                    </a:lnTo>
                    <a:lnTo>
                      <a:pt x="3136" y="457"/>
                    </a:lnTo>
                    <a:lnTo>
                      <a:pt x="2739" y="199"/>
                    </a:lnTo>
                    <a:lnTo>
                      <a:pt x="2322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764;p54">
                <a:extLst>
                  <a:ext uri="{FF2B5EF4-FFF2-40B4-BE49-F238E27FC236}">
                    <a16:creationId xmlns:a16="http://schemas.microsoft.com/office/drawing/2014/main" xmlns="" id="{35122C2F-3BEA-4A8F-902C-21B480357D0C}"/>
                  </a:ext>
                </a:extLst>
              </p:cNvPr>
              <p:cNvSpPr/>
              <p:nvPr/>
            </p:nvSpPr>
            <p:spPr>
              <a:xfrm>
                <a:off x="5669818" y="1959761"/>
                <a:ext cx="134494" cy="283961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6372" extrusionOk="0">
                    <a:moveTo>
                      <a:pt x="1846" y="0"/>
                    </a:moveTo>
                    <a:lnTo>
                      <a:pt x="1866" y="953"/>
                    </a:lnTo>
                    <a:lnTo>
                      <a:pt x="1866" y="1787"/>
                    </a:lnTo>
                    <a:lnTo>
                      <a:pt x="1846" y="2838"/>
                    </a:lnTo>
                    <a:lnTo>
                      <a:pt x="1826" y="3077"/>
                    </a:lnTo>
                    <a:lnTo>
                      <a:pt x="1826" y="3335"/>
                    </a:lnTo>
                    <a:lnTo>
                      <a:pt x="1806" y="3593"/>
                    </a:lnTo>
                    <a:lnTo>
                      <a:pt x="1787" y="3871"/>
                    </a:lnTo>
                    <a:lnTo>
                      <a:pt x="1767" y="3990"/>
                    </a:lnTo>
                    <a:lnTo>
                      <a:pt x="1747" y="4109"/>
                    </a:lnTo>
                    <a:lnTo>
                      <a:pt x="1707" y="4208"/>
                    </a:lnTo>
                    <a:lnTo>
                      <a:pt x="1648" y="4287"/>
                    </a:lnTo>
                    <a:lnTo>
                      <a:pt x="1568" y="4367"/>
                    </a:lnTo>
                    <a:lnTo>
                      <a:pt x="1469" y="4426"/>
                    </a:lnTo>
                    <a:lnTo>
                      <a:pt x="1350" y="4466"/>
                    </a:lnTo>
                    <a:lnTo>
                      <a:pt x="1112" y="4466"/>
                    </a:lnTo>
                    <a:lnTo>
                      <a:pt x="1032" y="4426"/>
                    </a:lnTo>
                    <a:lnTo>
                      <a:pt x="953" y="4387"/>
                    </a:lnTo>
                    <a:lnTo>
                      <a:pt x="893" y="4347"/>
                    </a:lnTo>
                    <a:lnTo>
                      <a:pt x="854" y="4287"/>
                    </a:lnTo>
                    <a:lnTo>
                      <a:pt x="814" y="4208"/>
                    </a:lnTo>
                    <a:lnTo>
                      <a:pt x="774" y="4069"/>
                    </a:lnTo>
                    <a:lnTo>
                      <a:pt x="754" y="3910"/>
                    </a:lnTo>
                    <a:lnTo>
                      <a:pt x="754" y="3732"/>
                    </a:lnTo>
                    <a:lnTo>
                      <a:pt x="794" y="3394"/>
                    </a:lnTo>
                    <a:lnTo>
                      <a:pt x="834" y="2878"/>
                    </a:lnTo>
                    <a:lnTo>
                      <a:pt x="874" y="2362"/>
                    </a:lnTo>
                    <a:lnTo>
                      <a:pt x="774" y="2402"/>
                    </a:lnTo>
                    <a:lnTo>
                      <a:pt x="635" y="2422"/>
                    </a:lnTo>
                    <a:lnTo>
                      <a:pt x="0" y="2183"/>
                    </a:lnTo>
                    <a:lnTo>
                      <a:pt x="338" y="3811"/>
                    </a:lnTo>
                    <a:lnTo>
                      <a:pt x="516" y="4625"/>
                    </a:lnTo>
                    <a:lnTo>
                      <a:pt x="735" y="5419"/>
                    </a:lnTo>
                    <a:lnTo>
                      <a:pt x="893" y="5577"/>
                    </a:lnTo>
                    <a:lnTo>
                      <a:pt x="1072" y="5696"/>
                    </a:lnTo>
                    <a:lnTo>
                      <a:pt x="1251" y="5816"/>
                    </a:lnTo>
                    <a:lnTo>
                      <a:pt x="1449" y="5915"/>
                    </a:lnTo>
                    <a:lnTo>
                      <a:pt x="1846" y="6093"/>
                    </a:lnTo>
                    <a:lnTo>
                      <a:pt x="2045" y="6193"/>
                    </a:lnTo>
                    <a:lnTo>
                      <a:pt x="2223" y="6312"/>
                    </a:lnTo>
                    <a:lnTo>
                      <a:pt x="2362" y="6371"/>
                    </a:lnTo>
                    <a:lnTo>
                      <a:pt x="2461" y="6113"/>
                    </a:lnTo>
                    <a:lnTo>
                      <a:pt x="2501" y="5994"/>
                    </a:lnTo>
                    <a:lnTo>
                      <a:pt x="2521" y="5875"/>
                    </a:lnTo>
                    <a:lnTo>
                      <a:pt x="2660" y="5220"/>
                    </a:lnTo>
                    <a:lnTo>
                      <a:pt x="2759" y="4565"/>
                    </a:lnTo>
                    <a:lnTo>
                      <a:pt x="2858" y="3910"/>
                    </a:lnTo>
                    <a:lnTo>
                      <a:pt x="2918" y="3255"/>
                    </a:lnTo>
                    <a:lnTo>
                      <a:pt x="2958" y="2580"/>
                    </a:lnTo>
                    <a:lnTo>
                      <a:pt x="2997" y="1925"/>
                    </a:lnTo>
                    <a:lnTo>
                      <a:pt x="3017" y="596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765;p54">
                <a:extLst>
                  <a:ext uri="{FF2B5EF4-FFF2-40B4-BE49-F238E27FC236}">
                    <a16:creationId xmlns:a16="http://schemas.microsoft.com/office/drawing/2014/main" xmlns="" id="{317A32E6-1A15-4339-9953-83CC4D0242BD}"/>
                  </a:ext>
                </a:extLst>
              </p:cNvPr>
              <p:cNvSpPr/>
              <p:nvPr/>
            </p:nvSpPr>
            <p:spPr>
              <a:xfrm>
                <a:off x="5800695" y="2002184"/>
                <a:ext cx="258337" cy="526344"/>
              </a:xfrm>
              <a:custGeom>
                <a:avLst/>
                <a:gdLst/>
                <a:ahLst/>
                <a:cxnLst/>
                <a:rect l="l" t="t" r="r" b="b"/>
                <a:pathLst>
                  <a:path w="5797" h="11811" extrusionOk="0">
                    <a:moveTo>
                      <a:pt x="775" y="1"/>
                    </a:moveTo>
                    <a:lnTo>
                      <a:pt x="735" y="914"/>
                    </a:lnTo>
                    <a:lnTo>
                      <a:pt x="676" y="1807"/>
                    </a:lnTo>
                    <a:lnTo>
                      <a:pt x="576" y="2700"/>
                    </a:lnTo>
                    <a:lnTo>
                      <a:pt x="477" y="3573"/>
                    </a:lnTo>
                    <a:lnTo>
                      <a:pt x="398" y="4129"/>
                    </a:lnTo>
                    <a:lnTo>
                      <a:pt x="279" y="4665"/>
                    </a:lnTo>
                    <a:lnTo>
                      <a:pt x="140" y="5221"/>
                    </a:lnTo>
                    <a:lnTo>
                      <a:pt x="1" y="5757"/>
                    </a:lnTo>
                    <a:lnTo>
                      <a:pt x="1192" y="6412"/>
                    </a:lnTo>
                    <a:lnTo>
                      <a:pt x="2363" y="7086"/>
                    </a:lnTo>
                    <a:lnTo>
                      <a:pt x="3514" y="7781"/>
                    </a:lnTo>
                    <a:lnTo>
                      <a:pt x="4665" y="8496"/>
                    </a:lnTo>
                    <a:lnTo>
                      <a:pt x="4843" y="8615"/>
                    </a:lnTo>
                    <a:lnTo>
                      <a:pt x="5002" y="8734"/>
                    </a:lnTo>
                    <a:lnTo>
                      <a:pt x="5121" y="8893"/>
                    </a:lnTo>
                    <a:lnTo>
                      <a:pt x="5221" y="9051"/>
                    </a:lnTo>
                    <a:lnTo>
                      <a:pt x="5280" y="9230"/>
                    </a:lnTo>
                    <a:lnTo>
                      <a:pt x="5280" y="9309"/>
                    </a:lnTo>
                    <a:lnTo>
                      <a:pt x="5280" y="9409"/>
                    </a:lnTo>
                    <a:lnTo>
                      <a:pt x="5260" y="9508"/>
                    </a:lnTo>
                    <a:lnTo>
                      <a:pt x="5221" y="9607"/>
                    </a:lnTo>
                    <a:lnTo>
                      <a:pt x="5181" y="9706"/>
                    </a:lnTo>
                    <a:lnTo>
                      <a:pt x="5121" y="9806"/>
                    </a:lnTo>
                    <a:lnTo>
                      <a:pt x="5082" y="9925"/>
                    </a:lnTo>
                    <a:lnTo>
                      <a:pt x="5062" y="10044"/>
                    </a:lnTo>
                    <a:lnTo>
                      <a:pt x="5042" y="10163"/>
                    </a:lnTo>
                    <a:lnTo>
                      <a:pt x="5042" y="10302"/>
                    </a:lnTo>
                    <a:lnTo>
                      <a:pt x="5082" y="10540"/>
                    </a:lnTo>
                    <a:lnTo>
                      <a:pt x="5161" y="10798"/>
                    </a:lnTo>
                    <a:lnTo>
                      <a:pt x="5320" y="11314"/>
                    </a:lnTo>
                    <a:lnTo>
                      <a:pt x="5379" y="11552"/>
                    </a:lnTo>
                    <a:lnTo>
                      <a:pt x="5399" y="11810"/>
                    </a:lnTo>
                    <a:lnTo>
                      <a:pt x="5518" y="11096"/>
                    </a:lnTo>
                    <a:lnTo>
                      <a:pt x="5618" y="10401"/>
                    </a:lnTo>
                    <a:lnTo>
                      <a:pt x="5697" y="9746"/>
                    </a:lnTo>
                    <a:lnTo>
                      <a:pt x="5756" y="9111"/>
                    </a:lnTo>
                    <a:lnTo>
                      <a:pt x="5776" y="8516"/>
                    </a:lnTo>
                    <a:lnTo>
                      <a:pt x="5796" y="7940"/>
                    </a:lnTo>
                    <a:lnTo>
                      <a:pt x="5776" y="7404"/>
                    </a:lnTo>
                    <a:lnTo>
                      <a:pt x="5756" y="6888"/>
                    </a:lnTo>
                    <a:lnTo>
                      <a:pt x="5697" y="6412"/>
                    </a:lnTo>
                    <a:lnTo>
                      <a:pt x="5637" y="5935"/>
                    </a:lnTo>
                    <a:lnTo>
                      <a:pt x="5558" y="5499"/>
                    </a:lnTo>
                    <a:lnTo>
                      <a:pt x="5479" y="5102"/>
                    </a:lnTo>
                    <a:lnTo>
                      <a:pt x="5379" y="4705"/>
                    </a:lnTo>
                    <a:lnTo>
                      <a:pt x="5280" y="4348"/>
                    </a:lnTo>
                    <a:lnTo>
                      <a:pt x="5161" y="4010"/>
                    </a:lnTo>
                    <a:lnTo>
                      <a:pt x="5042" y="3693"/>
                    </a:lnTo>
                    <a:lnTo>
                      <a:pt x="4923" y="3415"/>
                    </a:lnTo>
                    <a:lnTo>
                      <a:pt x="4804" y="3137"/>
                    </a:lnTo>
                    <a:lnTo>
                      <a:pt x="4546" y="2661"/>
                    </a:lnTo>
                    <a:lnTo>
                      <a:pt x="4308" y="2283"/>
                    </a:lnTo>
                    <a:lnTo>
                      <a:pt x="4069" y="1966"/>
                    </a:lnTo>
                    <a:lnTo>
                      <a:pt x="3871" y="1748"/>
                    </a:lnTo>
                    <a:lnTo>
                      <a:pt x="3712" y="1589"/>
                    </a:lnTo>
                    <a:lnTo>
                      <a:pt x="3573" y="1450"/>
                    </a:lnTo>
                    <a:lnTo>
                      <a:pt x="775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766;p54">
                <a:extLst>
                  <a:ext uri="{FF2B5EF4-FFF2-40B4-BE49-F238E27FC236}">
                    <a16:creationId xmlns:a16="http://schemas.microsoft.com/office/drawing/2014/main" xmlns="" id="{73A3DF32-A93F-470E-9E60-9FD49D10DF64}"/>
                  </a:ext>
                </a:extLst>
              </p:cNvPr>
              <p:cNvSpPr/>
              <p:nvPr/>
            </p:nvSpPr>
            <p:spPr>
              <a:xfrm>
                <a:off x="6449867" y="1399001"/>
                <a:ext cx="505087" cy="78989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17725" extrusionOk="0">
                    <a:moveTo>
                      <a:pt x="10321" y="8178"/>
                    </a:moveTo>
                    <a:lnTo>
                      <a:pt x="10440" y="8218"/>
                    </a:lnTo>
                    <a:lnTo>
                      <a:pt x="10480" y="8238"/>
                    </a:lnTo>
                    <a:lnTo>
                      <a:pt x="10520" y="8297"/>
                    </a:lnTo>
                    <a:lnTo>
                      <a:pt x="10560" y="8337"/>
                    </a:lnTo>
                    <a:lnTo>
                      <a:pt x="10579" y="8416"/>
                    </a:lnTo>
                    <a:lnTo>
                      <a:pt x="10579" y="8496"/>
                    </a:lnTo>
                    <a:lnTo>
                      <a:pt x="10560" y="8555"/>
                    </a:lnTo>
                    <a:lnTo>
                      <a:pt x="10500" y="8615"/>
                    </a:lnTo>
                    <a:lnTo>
                      <a:pt x="10440" y="8654"/>
                    </a:lnTo>
                    <a:lnTo>
                      <a:pt x="10242" y="8774"/>
                    </a:lnTo>
                    <a:lnTo>
                      <a:pt x="10044" y="8893"/>
                    </a:lnTo>
                    <a:lnTo>
                      <a:pt x="9865" y="9051"/>
                    </a:lnTo>
                    <a:lnTo>
                      <a:pt x="9686" y="9210"/>
                    </a:lnTo>
                    <a:lnTo>
                      <a:pt x="9369" y="9548"/>
                    </a:lnTo>
                    <a:lnTo>
                      <a:pt x="9190" y="9726"/>
                    </a:lnTo>
                    <a:lnTo>
                      <a:pt x="9011" y="9865"/>
                    </a:lnTo>
                    <a:lnTo>
                      <a:pt x="9111" y="9925"/>
                    </a:lnTo>
                    <a:lnTo>
                      <a:pt x="9190" y="9984"/>
                    </a:lnTo>
                    <a:lnTo>
                      <a:pt x="9250" y="10064"/>
                    </a:lnTo>
                    <a:lnTo>
                      <a:pt x="9309" y="10143"/>
                    </a:lnTo>
                    <a:lnTo>
                      <a:pt x="9389" y="10322"/>
                    </a:lnTo>
                    <a:lnTo>
                      <a:pt x="9428" y="10520"/>
                    </a:lnTo>
                    <a:lnTo>
                      <a:pt x="9428" y="10719"/>
                    </a:lnTo>
                    <a:lnTo>
                      <a:pt x="9389" y="10917"/>
                    </a:lnTo>
                    <a:lnTo>
                      <a:pt x="9309" y="11116"/>
                    </a:lnTo>
                    <a:lnTo>
                      <a:pt x="9190" y="11274"/>
                    </a:lnTo>
                    <a:lnTo>
                      <a:pt x="9091" y="11413"/>
                    </a:lnTo>
                    <a:lnTo>
                      <a:pt x="9031" y="11473"/>
                    </a:lnTo>
                    <a:lnTo>
                      <a:pt x="8952" y="11512"/>
                    </a:lnTo>
                    <a:lnTo>
                      <a:pt x="8873" y="11532"/>
                    </a:lnTo>
                    <a:lnTo>
                      <a:pt x="8793" y="11552"/>
                    </a:lnTo>
                    <a:lnTo>
                      <a:pt x="8714" y="11532"/>
                    </a:lnTo>
                    <a:lnTo>
                      <a:pt x="8634" y="11493"/>
                    </a:lnTo>
                    <a:lnTo>
                      <a:pt x="8555" y="11413"/>
                    </a:lnTo>
                    <a:lnTo>
                      <a:pt x="8515" y="11334"/>
                    </a:lnTo>
                    <a:lnTo>
                      <a:pt x="8495" y="11254"/>
                    </a:lnTo>
                    <a:lnTo>
                      <a:pt x="8515" y="11155"/>
                    </a:lnTo>
                    <a:lnTo>
                      <a:pt x="8535" y="11076"/>
                    </a:lnTo>
                    <a:lnTo>
                      <a:pt x="8575" y="10977"/>
                    </a:lnTo>
                    <a:lnTo>
                      <a:pt x="8694" y="10778"/>
                    </a:lnTo>
                    <a:lnTo>
                      <a:pt x="8813" y="10600"/>
                    </a:lnTo>
                    <a:lnTo>
                      <a:pt x="8853" y="10500"/>
                    </a:lnTo>
                    <a:lnTo>
                      <a:pt x="8873" y="10421"/>
                    </a:lnTo>
                    <a:lnTo>
                      <a:pt x="8892" y="10341"/>
                    </a:lnTo>
                    <a:lnTo>
                      <a:pt x="8873" y="10262"/>
                    </a:lnTo>
                    <a:lnTo>
                      <a:pt x="8813" y="10183"/>
                    </a:lnTo>
                    <a:lnTo>
                      <a:pt x="8714" y="10123"/>
                    </a:lnTo>
                    <a:lnTo>
                      <a:pt x="8634" y="10143"/>
                    </a:lnTo>
                    <a:lnTo>
                      <a:pt x="8476" y="10143"/>
                    </a:lnTo>
                    <a:lnTo>
                      <a:pt x="8416" y="10123"/>
                    </a:lnTo>
                    <a:lnTo>
                      <a:pt x="8376" y="10083"/>
                    </a:lnTo>
                    <a:lnTo>
                      <a:pt x="8337" y="10044"/>
                    </a:lnTo>
                    <a:lnTo>
                      <a:pt x="8297" y="9984"/>
                    </a:lnTo>
                    <a:lnTo>
                      <a:pt x="8277" y="9925"/>
                    </a:lnTo>
                    <a:lnTo>
                      <a:pt x="8277" y="9806"/>
                    </a:lnTo>
                    <a:lnTo>
                      <a:pt x="8297" y="9667"/>
                    </a:lnTo>
                    <a:lnTo>
                      <a:pt x="8376" y="9528"/>
                    </a:lnTo>
                    <a:lnTo>
                      <a:pt x="8476" y="9409"/>
                    </a:lnTo>
                    <a:lnTo>
                      <a:pt x="8634" y="9230"/>
                    </a:lnTo>
                    <a:lnTo>
                      <a:pt x="8892" y="8992"/>
                    </a:lnTo>
                    <a:lnTo>
                      <a:pt x="9210" y="8734"/>
                    </a:lnTo>
                    <a:lnTo>
                      <a:pt x="9547" y="8476"/>
                    </a:lnTo>
                    <a:lnTo>
                      <a:pt x="9726" y="8377"/>
                    </a:lnTo>
                    <a:lnTo>
                      <a:pt x="9885" y="8277"/>
                    </a:lnTo>
                    <a:lnTo>
                      <a:pt x="10044" y="8218"/>
                    </a:lnTo>
                    <a:lnTo>
                      <a:pt x="10202" y="8178"/>
                    </a:lnTo>
                    <a:close/>
                    <a:moveTo>
                      <a:pt x="3018" y="1"/>
                    </a:moveTo>
                    <a:lnTo>
                      <a:pt x="2918" y="358"/>
                    </a:lnTo>
                    <a:lnTo>
                      <a:pt x="2839" y="715"/>
                    </a:lnTo>
                    <a:lnTo>
                      <a:pt x="2760" y="1093"/>
                    </a:lnTo>
                    <a:lnTo>
                      <a:pt x="2640" y="1470"/>
                    </a:lnTo>
                    <a:lnTo>
                      <a:pt x="2879" y="1946"/>
                    </a:lnTo>
                    <a:lnTo>
                      <a:pt x="3097" y="2422"/>
                    </a:lnTo>
                    <a:lnTo>
                      <a:pt x="3295" y="2919"/>
                    </a:lnTo>
                    <a:lnTo>
                      <a:pt x="3474" y="3415"/>
                    </a:lnTo>
                    <a:lnTo>
                      <a:pt x="3633" y="3931"/>
                    </a:lnTo>
                    <a:lnTo>
                      <a:pt x="3792" y="4447"/>
                    </a:lnTo>
                    <a:lnTo>
                      <a:pt x="3911" y="4963"/>
                    </a:lnTo>
                    <a:lnTo>
                      <a:pt x="4030" y="5479"/>
                    </a:lnTo>
                    <a:lnTo>
                      <a:pt x="4149" y="6015"/>
                    </a:lnTo>
                    <a:lnTo>
                      <a:pt x="4228" y="6551"/>
                    </a:lnTo>
                    <a:lnTo>
                      <a:pt x="4387" y="7603"/>
                    </a:lnTo>
                    <a:lnTo>
                      <a:pt x="4486" y="8694"/>
                    </a:lnTo>
                    <a:lnTo>
                      <a:pt x="4566" y="9766"/>
                    </a:lnTo>
                    <a:lnTo>
                      <a:pt x="4605" y="10401"/>
                    </a:lnTo>
                    <a:lnTo>
                      <a:pt x="4605" y="11036"/>
                    </a:lnTo>
                    <a:lnTo>
                      <a:pt x="4585" y="11354"/>
                    </a:lnTo>
                    <a:lnTo>
                      <a:pt x="4566" y="11671"/>
                    </a:lnTo>
                    <a:lnTo>
                      <a:pt x="4506" y="11989"/>
                    </a:lnTo>
                    <a:lnTo>
                      <a:pt x="4447" y="12306"/>
                    </a:lnTo>
                    <a:lnTo>
                      <a:pt x="4387" y="12564"/>
                    </a:lnTo>
                    <a:lnTo>
                      <a:pt x="4288" y="12842"/>
                    </a:lnTo>
                    <a:lnTo>
                      <a:pt x="4189" y="13080"/>
                    </a:lnTo>
                    <a:lnTo>
                      <a:pt x="4089" y="13338"/>
                    </a:lnTo>
                    <a:lnTo>
                      <a:pt x="3950" y="13577"/>
                    </a:lnTo>
                    <a:lnTo>
                      <a:pt x="3831" y="13815"/>
                    </a:lnTo>
                    <a:lnTo>
                      <a:pt x="3672" y="14033"/>
                    </a:lnTo>
                    <a:lnTo>
                      <a:pt x="3514" y="14271"/>
                    </a:lnTo>
                    <a:lnTo>
                      <a:pt x="3355" y="14470"/>
                    </a:lnTo>
                    <a:lnTo>
                      <a:pt x="3176" y="14688"/>
                    </a:lnTo>
                    <a:lnTo>
                      <a:pt x="2978" y="14887"/>
                    </a:lnTo>
                    <a:lnTo>
                      <a:pt x="2779" y="15065"/>
                    </a:lnTo>
                    <a:lnTo>
                      <a:pt x="2581" y="15264"/>
                    </a:lnTo>
                    <a:lnTo>
                      <a:pt x="2363" y="15422"/>
                    </a:lnTo>
                    <a:lnTo>
                      <a:pt x="1926" y="15740"/>
                    </a:lnTo>
                    <a:lnTo>
                      <a:pt x="1469" y="16018"/>
                    </a:lnTo>
                    <a:lnTo>
                      <a:pt x="993" y="16256"/>
                    </a:lnTo>
                    <a:lnTo>
                      <a:pt x="497" y="16455"/>
                    </a:lnTo>
                    <a:lnTo>
                      <a:pt x="1" y="16613"/>
                    </a:lnTo>
                    <a:lnTo>
                      <a:pt x="477" y="16633"/>
                    </a:lnTo>
                    <a:lnTo>
                      <a:pt x="934" y="16613"/>
                    </a:lnTo>
                    <a:lnTo>
                      <a:pt x="1370" y="16574"/>
                    </a:lnTo>
                    <a:lnTo>
                      <a:pt x="1807" y="16534"/>
                    </a:lnTo>
                    <a:lnTo>
                      <a:pt x="2065" y="16494"/>
                    </a:lnTo>
                    <a:lnTo>
                      <a:pt x="2283" y="16455"/>
                    </a:lnTo>
                    <a:lnTo>
                      <a:pt x="2482" y="16395"/>
                    </a:lnTo>
                    <a:lnTo>
                      <a:pt x="2720" y="16355"/>
                    </a:lnTo>
                    <a:lnTo>
                      <a:pt x="2779" y="16355"/>
                    </a:lnTo>
                    <a:lnTo>
                      <a:pt x="2859" y="16375"/>
                    </a:lnTo>
                    <a:lnTo>
                      <a:pt x="2918" y="16395"/>
                    </a:lnTo>
                    <a:lnTo>
                      <a:pt x="2978" y="16435"/>
                    </a:lnTo>
                    <a:lnTo>
                      <a:pt x="3077" y="16514"/>
                    </a:lnTo>
                    <a:lnTo>
                      <a:pt x="3137" y="16633"/>
                    </a:lnTo>
                    <a:lnTo>
                      <a:pt x="3156" y="16772"/>
                    </a:lnTo>
                    <a:lnTo>
                      <a:pt x="3156" y="16891"/>
                    </a:lnTo>
                    <a:lnTo>
                      <a:pt x="3097" y="17010"/>
                    </a:lnTo>
                    <a:lnTo>
                      <a:pt x="3057" y="17070"/>
                    </a:lnTo>
                    <a:lnTo>
                      <a:pt x="3018" y="17129"/>
                    </a:lnTo>
                    <a:lnTo>
                      <a:pt x="2938" y="17288"/>
                    </a:lnTo>
                    <a:lnTo>
                      <a:pt x="2819" y="17427"/>
                    </a:lnTo>
                    <a:lnTo>
                      <a:pt x="2581" y="17725"/>
                    </a:lnTo>
                    <a:lnTo>
                      <a:pt x="2958" y="17685"/>
                    </a:lnTo>
                    <a:lnTo>
                      <a:pt x="3315" y="17626"/>
                    </a:lnTo>
                    <a:lnTo>
                      <a:pt x="3692" y="17546"/>
                    </a:lnTo>
                    <a:lnTo>
                      <a:pt x="4050" y="17447"/>
                    </a:lnTo>
                    <a:lnTo>
                      <a:pt x="4308" y="17348"/>
                    </a:lnTo>
                    <a:lnTo>
                      <a:pt x="4546" y="17229"/>
                    </a:lnTo>
                    <a:lnTo>
                      <a:pt x="5022" y="16990"/>
                    </a:lnTo>
                    <a:lnTo>
                      <a:pt x="5479" y="16693"/>
                    </a:lnTo>
                    <a:lnTo>
                      <a:pt x="5935" y="16395"/>
                    </a:lnTo>
                    <a:lnTo>
                      <a:pt x="6570" y="15958"/>
                    </a:lnTo>
                    <a:lnTo>
                      <a:pt x="7205" y="15502"/>
                    </a:lnTo>
                    <a:lnTo>
                      <a:pt x="7265" y="15145"/>
                    </a:lnTo>
                    <a:lnTo>
                      <a:pt x="7344" y="14827"/>
                    </a:lnTo>
                    <a:lnTo>
                      <a:pt x="7443" y="14529"/>
                    </a:lnTo>
                    <a:lnTo>
                      <a:pt x="7543" y="14291"/>
                    </a:lnTo>
                    <a:lnTo>
                      <a:pt x="7602" y="14212"/>
                    </a:lnTo>
                    <a:lnTo>
                      <a:pt x="7662" y="14132"/>
                    </a:lnTo>
                    <a:lnTo>
                      <a:pt x="7741" y="14073"/>
                    </a:lnTo>
                    <a:lnTo>
                      <a:pt x="7801" y="14033"/>
                    </a:lnTo>
                    <a:lnTo>
                      <a:pt x="7880" y="14013"/>
                    </a:lnTo>
                    <a:lnTo>
                      <a:pt x="7979" y="14013"/>
                    </a:lnTo>
                    <a:lnTo>
                      <a:pt x="8059" y="14033"/>
                    </a:lnTo>
                    <a:lnTo>
                      <a:pt x="8158" y="14093"/>
                    </a:lnTo>
                    <a:lnTo>
                      <a:pt x="8416" y="14073"/>
                    </a:lnTo>
                    <a:lnTo>
                      <a:pt x="8674" y="14013"/>
                    </a:lnTo>
                    <a:lnTo>
                      <a:pt x="9170" y="13854"/>
                    </a:lnTo>
                    <a:lnTo>
                      <a:pt x="8992" y="13616"/>
                    </a:lnTo>
                    <a:lnTo>
                      <a:pt x="8813" y="13338"/>
                    </a:lnTo>
                    <a:lnTo>
                      <a:pt x="8654" y="13061"/>
                    </a:lnTo>
                    <a:lnTo>
                      <a:pt x="8595" y="12922"/>
                    </a:lnTo>
                    <a:lnTo>
                      <a:pt x="8555" y="12803"/>
                    </a:lnTo>
                    <a:lnTo>
                      <a:pt x="8535" y="12803"/>
                    </a:lnTo>
                    <a:lnTo>
                      <a:pt x="8495" y="12882"/>
                    </a:lnTo>
                    <a:lnTo>
                      <a:pt x="8456" y="12942"/>
                    </a:lnTo>
                    <a:lnTo>
                      <a:pt x="8356" y="13080"/>
                    </a:lnTo>
                    <a:lnTo>
                      <a:pt x="8218" y="13200"/>
                    </a:lnTo>
                    <a:lnTo>
                      <a:pt x="8039" y="13299"/>
                    </a:lnTo>
                    <a:lnTo>
                      <a:pt x="7860" y="13358"/>
                    </a:lnTo>
                    <a:lnTo>
                      <a:pt x="7682" y="13398"/>
                    </a:lnTo>
                    <a:lnTo>
                      <a:pt x="7483" y="13398"/>
                    </a:lnTo>
                    <a:lnTo>
                      <a:pt x="7305" y="13378"/>
                    </a:lnTo>
                    <a:lnTo>
                      <a:pt x="7126" y="13319"/>
                    </a:lnTo>
                    <a:lnTo>
                      <a:pt x="7007" y="13219"/>
                    </a:lnTo>
                    <a:lnTo>
                      <a:pt x="6888" y="13120"/>
                    </a:lnTo>
                    <a:lnTo>
                      <a:pt x="6828" y="13001"/>
                    </a:lnTo>
                    <a:lnTo>
                      <a:pt x="6789" y="12862"/>
                    </a:lnTo>
                    <a:lnTo>
                      <a:pt x="6789" y="12703"/>
                    </a:lnTo>
                    <a:lnTo>
                      <a:pt x="6808" y="12564"/>
                    </a:lnTo>
                    <a:lnTo>
                      <a:pt x="6868" y="12406"/>
                    </a:lnTo>
                    <a:lnTo>
                      <a:pt x="6927" y="12267"/>
                    </a:lnTo>
                    <a:lnTo>
                      <a:pt x="7027" y="12128"/>
                    </a:lnTo>
                    <a:lnTo>
                      <a:pt x="7126" y="12029"/>
                    </a:lnTo>
                    <a:lnTo>
                      <a:pt x="7265" y="11929"/>
                    </a:lnTo>
                    <a:lnTo>
                      <a:pt x="7404" y="11870"/>
                    </a:lnTo>
                    <a:lnTo>
                      <a:pt x="7543" y="11830"/>
                    </a:lnTo>
                    <a:lnTo>
                      <a:pt x="7702" y="11830"/>
                    </a:lnTo>
                    <a:lnTo>
                      <a:pt x="7880" y="11890"/>
                    </a:lnTo>
                    <a:lnTo>
                      <a:pt x="7960" y="11870"/>
                    </a:lnTo>
                    <a:lnTo>
                      <a:pt x="8039" y="11870"/>
                    </a:lnTo>
                    <a:lnTo>
                      <a:pt x="8118" y="11909"/>
                    </a:lnTo>
                    <a:lnTo>
                      <a:pt x="8198" y="11969"/>
                    </a:lnTo>
                    <a:lnTo>
                      <a:pt x="8734" y="11969"/>
                    </a:lnTo>
                    <a:lnTo>
                      <a:pt x="8972" y="11949"/>
                    </a:lnTo>
                    <a:lnTo>
                      <a:pt x="9230" y="11890"/>
                    </a:lnTo>
                    <a:lnTo>
                      <a:pt x="9468" y="11810"/>
                    </a:lnTo>
                    <a:lnTo>
                      <a:pt x="9706" y="11711"/>
                    </a:lnTo>
                    <a:lnTo>
                      <a:pt x="9924" y="11592"/>
                    </a:lnTo>
                    <a:lnTo>
                      <a:pt x="10123" y="11453"/>
                    </a:lnTo>
                    <a:lnTo>
                      <a:pt x="10321" y="11294"/>
                    </a:lnTo>
                    <a:lnTo>
                      <a:pt x="10520" y="11116"/>
                    </a:lnTo>
                    <a:lnTo>
                      <a:pt x="10679" y="10937"/>
                    </a:lnTo>
                    <a:lnTo>
                      <a:pt x="10837" y="10719"/>
                    </a:lnTo>
                    <a:lnTo>
                      <a:pt x="10976" y="10500"/>
                    </a:lnTo>
                    <a:lnTo>
                      <a:pt x="11076" y="10262"/>
                    </a:lnTo>
                    <a:lnTo>
                      <a:pt x="11175" y="10024"/>
                    </a:lnTo>
                    <a:lnTo>
                      <a:pt x="11254" y="9766"/>
                    </a:lnTo>
                    <a:lnTo>
                      <a:pt x="11334" y="9389"/>
                    </a:lnTo>
                    <a:lnTo>
                      <a:pt x="11334" y="9051"/>
                    </a:lnTo>
                    <a:lnTo>
                      <a:pt x="11314" y="8754"/>
                    </a:lnTo>
                    <a:lnTo>
                      <a:pt x="11254" y="8476"/>
                    </a:lnTo>
                    <a:lnTo>
                      <a:pt x="11155" y="8238"/>
                    </a:lnTo>
                    <a:lnTo>
                      <a:pt x="11016" y="8039"/>
                    </a:lnTo>
                    <a:lnTo>
                      <a:pt x="10956" y="7960"/>
                    </a:lnTo>
                    <a:lnTo>
                      <a:pt x="10857" y="7880"/>
                    </a:lnTo>
                    <a:lnTo>
                      <a:pt x="10778" y="7821"/>
                    </a:lnTo>
                    <a:lnTo>
                      <a:pt x="10679" y="7781"/>
                    </a:lnTo>
                    <a:lnTo>
                      <a:pt x="10460" y="7702"/>
                    </a:lnTo>
                    <a:lnTo>
                      <a:pt x="10242" y="7662"/>
                    </a:lnTo>
                    <a:lnTo>
                      <a:pt x="10004" y="7682"/>
                    </a:lnTo>
                    <a:lnTo>
                      <a:pt x="9746" y="7741"/>
                    </a:lnTo>
                    <a:lnTo>
                      <a:pt x="9468" y="7841"/>
                    </a:lnTo>
                    <a:lnTo>
                      <a:pt x="9210" y="7999"/>
                    </a:lnTo>
                    <a:lnTo>
                      <a:pt x="8932" y="8198"/>
                    </a:lnTo>
                    <a:lnTo>
                      <a:pt x="8674" y="8436"/>
                    </a:lnTo>
                    <a:lnTo>
                      <a:pt x="8476" y="8635"/>
                    </a:lnTo>
                    <a:lnTo>
                      <a:pt x="8456" y="8734"/>
                    </a:lnTo>
                    <a:lnTo>
                      <a:pt x="8396" y="8813"/>
                    </a:lnTo>
                    <a:lnTo>
                      <a:pt x="8337" y="8873"/>
                    </a:lnTo>
                    <a:lnTo>
                      <a:pt x="8257" y="8912"/>
                    </a:lnTo>
                    <a:lnTo>
                      <a:pt x="8178" y="9032"/>
                    </a:lnTo>
                    <a:lnTo>
                      <a:pt x="8158" y="9071"/>
                    </a:lnTo>
                    <a:lnTo>
                      <a:pt x="8118" y="9111"/>
                    </a:lnTo>
                    <a:lnTo>
                      <a:pt x="7999" y="9111"/>
                    </a:lnTo>
                    <a:lnTo>
                      <a:pt x="7960" y="9091"/>
                    </a:lnTo>
                    <a:lnTo>
                      <a:pt x="7940" y="9051"/>
                    </a:lnTo>
                    <a:lnTo>
                      <a:pt x="7940" y="9012"/>
                    </a:lnTo>
                    <a:lnTo>
                      <a:pt x="7920" y="8912"/>
                    </a:lnTo>
                    <a:lnTo>
                      <a:pt x="7840" y="8853"/>
                    </a:lnTo>
                    <a:lnTo>
                      <a:pt x="7781" y="8774"/>
                    </a:lnTo>
                    <a:lnTo>
                      <a:pt x="7721" y="8654"/>
                    </a:lnTo>
                    <a:lnTo>
                      <a:pt x="7682" y="8516"/>
                    </a:lnTo>
                    <a:lnTo>
                      <a:pt x="7642" y="8257"/>
                    </a:lnTo>
                    <a:lnTo>
                      <a:pt x="7642" y="7980"/>
                    </a:lnTo>
                    <a:lnTo>
                      <a:pt x="7662" y="7722"/>
                    </a:lnTo>
                    <a:lnTo>
                      <a:pt x="7741" y="7166"/>
                    </a:lnTo>
                    <a:lnTo>
                      <a:pt x="7761" y="6888"/>
                    </a:lnTo>
                    <a:lnTo>
                      <a:pt x="7761" y="6630"/>
                    </a:lnTo>
                    <a:lnTo>
                      <a:pt x="7245" y="6392"/>
                    </a:lnTo>
                    <a:lnTo>
                      <a:pt x="6769" y="6134"/>
                    </a:lnTo>
                    <a:lnTo>
                      <a:pt x="6312" y="5836"/>
                    </a:lnTo>
                    <a:lnTo>
                      <a:pt x="5895" y="5519"/>
                    </a:lnTo>
                    <a:lnTo>
                      <a:pt x="5498" y="5181"/>
                    </a:lnTo>
                    <a:lnTo>
                      <a:pt x="5121" y="4804"/>
                    </a:lnTo>
                    <a:lnTo>
                      <a:pt x="4784" y="4407"/>
                    </a:lnTo>
                    <a:lnTo>
                      <a:pt x="4466" y="3990"/>
                    </a:lnTo>
                    <a:lnTo>
                      <a:pt x="4189" y="3534"/>
                    </a:lnTo>
                    <a:lnTo>
                      <a:pt x="3930" y="3077"/>
                    </a:lnTo>
                    <a:lnTo>
                      <a:pt x="3712" y="2601"/>
                    </a:lnTo>
                    <a:lnTo>
                      <a:pt x="3514" y="2105"/>
                    </a:lnTo>
                    <a:lnTo>
                      <a:pt x="3355" y="1609"/>
                    </a:lnTo>
                    <a:lnTo>
                      <a:pt x="3216" y="1073"/>
                    </a:lnTo>
                    <a:lnTo>
                      <a:pt x="3097" y="537"/>
                    </a:lnTo>
                    <a:lnTo>
                      <a:pt x="3018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767;p54">
                <a:extLst>
                  <a:ext uri="{FF2B5EF4-FFF2-40B4-BE49-F238E27FC236}">
                    <a16:creationId xmlns:a16="http://schemas.microsoft.com/office/drawing/2014/main" xmlns="" id="{E85C4B82-BBAA-4667-92DB-9E4EB8B931F8}"/>
                  </a:ext>
                </a:extLst>
              </p:cNvPr>
              <p:cNvSpPr/>
              <p:nvPr/>
            </p:nvSpPr>
            <p:spPr>
              <a:xfrm>
                <a:off x="6261505" y="1168173"/>
                <a:ext cx="645686" cy="581158"/>
              </a:xfrm>
              <a:custGeom>
                <a:avLst/>
                <a:gdLst/>
                <a:ahLst/>
                <a:cxnLst/>
                <a:rect l="l" t="t" r="r" b="b"/>
                <a:pathLst>
                  <a:path w="14489" h="13041" extrusionOk="0">
                    <a:moveTo>
                      <a:pt x="4883" y="1"/>
                    </a:moveTo>
                    <a:lnTo>
                      <a:pt x="4605" y="21"/>
                    </a:lnTo>
                    <a:lnTo>
                      <a:pt x="4307" y="60"/>
                    </a:lnTo>
                    <a:lnTo>
                      <a:pt x="4029" y="120"/>
                    </a:lnTo>
                    <a:lnTo>
                      <a:pt x="3751" y="199"/>
                    </a:lnTo>
                    <a:lnTo>
                      <a:pt x="3474" y="279"/>
                    </a:lnTo>
                    <a:lnTo>
                      <a:pt x="3196" y="378"/>
                    </a:lnTo>
                    <a:lnTo>
                      <a:pt x="2938" y="497"/>
                    </a:lnTo>
                    <a:lnTo>
                      <a:pt x="2680" y="636"/>
                    </a:lnTo>
                    <a:lnTo>
                      <a:pt x="2422" y="775"/>
                    </a:lnTo>
                    <a:lnTo>
                      <a:pt x="2183" y="934"/>
                    </a:lnTo>
                    <a:lnTo>
                      <a:pt x="1945" y="1112"/>
                    </a:lnTo>
                    <a:lnTo>
                      <a:pt x="1727" y="1291"/>
                    </a:lnTo>
                    <a:lnTo>
                      <a:pt x="1509" y="1489"/>
                    </a:lnTo>
                    <a:lnTo>
                      <a:pt x="1310" y="1708"/>
                    </a:lnTo>
                    <a:lnTo>
                      <a:pt x="1132" y="1926"/>
                    </a:lnTo>
                    <a:lnTo>
                      <a:pt x="873" y="2263"/>
                    </a:lnTo>
                    <a:lnTo>
                      <a:pt x="655" y="2640"/>
                    </a:lnTo>
                    <a:lnTo>
                      <a:pt x="457" y="3018"/>
                    </a:lnTo>
                    <a:lnTo>
                      <a:pt x="298" y="3415"/>
                    </a:lnTo>
                    <a:lnTo>
                      <a:pt x="179" y="3811"/>
                    </a:lnTo>
                    <a:lnTo>
                      <a:pt x="80" y="4228"/>
                    </a:lnTo>
                    <a:lnTo>
                      <a:pt x="20" y="4645"/>
                    </a:lnTo>
                    <a:lnTo>
                      <a:pt x="0" y="5082"/>
                    </a:lnTo>
                    <a:lnTo>
                      <a:pt x="80" y="5240"/>
                    </a:lnTo>
                    <a:lnTo>
                      <a:pt x="159" y="5379"/>
                    </a:lnTo>
                    <a:lnTo>
                      <a:pt x="278" y="5518"/>
                    </a:lnTo>
                    <a:lnTo>
                      <a:pt x="377" y="5637"/>
                    </a:lnTo>
                    <a:lnTo>
                      <a:pt x="516" y="5717"/>
                    </a:lnTo>
                    <a:lnTo>
                      <a:pt x="655" y="5776"/>
                    </a:lnTo>
                    <a:lnTo>
                      <a:pt x="873" y="5181"/>
                    </a:lnTo>
                    <a:lnTo>
                      <a:pt x="1092" y="4586"/>
                    </a:lnTo>
                    <a:lnTo>
                      <a:pt x="1350" y="4030"/>
                    </a:lnTo>
                    <a:lnTo>
                      <a:pt x="1648" y="3474"/>
                    </a:lnTo>
                    <a:lnTo>
                      <a:pt x="1965" y="2938"/>
                    </a:lnTo>
                    <a:lnTo>
                      <a:pt x="2144" y="2680"/>
                    </a:lnTo>
                    <a:lnTo>
                      <a:pt x="2322" y="2422"/>
                    </a:lnTo>
                    <a:lnTo>
                      <a:pt x="2521" y="2184"/>
                    </a:lnTo>
                    <a:lnTo>
                      <a:pt x="2739" y="1946"/>
                    </a:lnTo>
                    <a:lnTo>
                      <a:pt x="2957" y="1727"/>
                    </a:lnTo>
                    <a:lnTo>
                      <a:pt x="3176" y="1509"/>
                    </a:lnTo>
                    <a:lnTo>
                      <a:pt x="3493" y="1271"/>
                    </a:lnTo>
                    <a:lnTo>
                      <a:pt x="3652" y="1152"/>
                    </a:lnTo>
                    <a:lnTo>
                      <a:pt x="3831" y="1072"/>
                    </a:lnTo>
                    <a:lnTo>
                      <a:pt x="3870" y="854"/>
                    </a:lnTo>
                    <a:lnTo>
                      <a:pt x="3910" y="775"/>
                    </a:lnTo>
                    <a:lnTo>
                      <a:pt x="3950" y="695"/>
                    </a:lnTo>
                    <a:lnTo>
                      <a:pt x="3990" y="656"/>
                    </a:lnTo>
                    <a:lnTo>
                      <a:pt x="4049" y="616"/>
                    </a:lnTo>
                    <a:lnTo>
                      <a:pt x="4128" y="616"/>
                    </a:lnTo>
                    <a:lnTo>
                      <a:pt x="4208" y="636"/>
                    </a:lnTo>
                    <a:lnTo>
                      <a:pt x="4347" y="874"/>
                    </a:lnTo>
                    <a:lnTo>
                      <a:pt x="4426" y="1132"/>
                    </a:lnTo>
                    <a:lnTo>
                      <a:pt x="4506" y="1410"/>
                    </a:lnTo>
                    <a:lnTo>
                      <a:pt x="4565" y="1688"/>
                    </a:lnTo>
                    <a:lnTo>
                      <a:pt x="4645" y="2244"/>
                    </a:lnTo>
                    <a:lnTo>
                      <a:pt x="4704" y="2521"/>
                    </a:lnTo>
                    <a:lnTo>
                      <a:pt x="4783" y="2799"/>
                    </a:lnTo>
                    <a:lnTo>
                      <a:pt x="4922" y="3276"/>
                    </a:lnTo>
                    <a:lnTo>
                      <a:pt x="5081" y="3732"/>
                    </a:lnTo>
                    <a:lnTo>
                      <a:pt x="5260" y="4189"/>
                    </a:lnTo>
                    <a:lnTo>
                      <a:pt x="5438" y="4645"/>
                    </a:lnTo>
                    <a:lnTo>
                      <a:pt x="5657" y="5082"/>
                    </a:lnTo>
                    <a:lnTo>
                      <a:pt x="5855" y="5518"/>
                    </a:lnTo>
                    <a:lnTo>
                      <a:pt x="6312" y="6392"/>
                    </a:lnTo>
                    <a:lnTo>
                      <a:pt x="6371" y="6312"/>
                    </a:lnTo>
                    <a:lnTo>
                      <a:pt x="6451" y="6173"/>
                    </a:lnTo>
                    <a:lnTo>
                      <a:pt x="6590" y="5776"/>
                    </a:lnTo>
                    <a:lnTo>
                      <a:pt x="6728" y="5300"/>
                    </a:lnTo>
                    <a:lnTo>
                      <a:pt x="6907" y="4844"/>
                    </a:lnTo>
                    <a:lnTo>
                      <a:pt x="7006" y="4625"/>
                    </a:lnTo>
                    <a:lnTo>
                      <a:pt x="7086" y="4447"/>
                    </a:lnTo>
                    <a:lnTo>
                      <a:pt x="7185" y="4288"/>
                    </a:lnTo>
                    <a:lnTo>
                      <a:pt x="7284" y="4189"/>
                    </a:lnTo>
                    <a:lnTo>
                      <a:pt x="7324" y="4169"/>
                    </a:lnTo>
                    <a:lnTo>
                      <a:pt x="7383" y="4149"/>
                    </a:lnTo>
                    <a:lnTo>
                      <a:pt x="7423" y="4149"/>
                    </a:lnTo>
                    <a:lnTo>
                      <a:pt x="7463" y="4189"/>
                    </a:lnTo>
                    <a:lnTo>
                      <a:pt x="7522" y="4228"/>
                    </a:lnTo>
                    <a:lnTo>
                      <a:pt x="7562" y="4288"/>
                    </a:lnTo>
                    <a:lnTo>
                      <a:pt x="7661" y="4486"/>
                    </a:lnTo>
                    <a:lnTo>
                      <a:pt x="7979" y="5498"/>
                    </a:lnTo>
                    <a:lnTo>
                      <a:pt x="8138" y="5995"/>
                    </a:lnTo>
                    <a:lnTo>
                      <a:pt x="8316" y="6471"/>
                    </a:lnTo>
                    <a:lnTo>
                      <a:pt x="8515" y="6947"/>
                    </a:lnTo>
                    <a:lnTo>
                      <a:pt x="8713" y="7384"/>
                    </a:lnTo>
                    <a:lnTo>
                      <a:pt x="8932" y="7821"/>
                    </a:lnTo>
                    <a:lnTo>
                      <a:pt x="9190" y="8237"/>
                    </a:lnTo>
                    <a:lnTo>
                      <a:pt x="9467" y="8634"/>
                    </a:lnTo>
                    <a:lnTo>
                      <a:pt x="9765" y="9012"/>
                    </a:lnTo>
                    <a:lnTo>
                      <a:pt x="10083" y="9369"/>
                    </a:lnTo>
                    <a:lnTo>
                      <a:pt x="10440" y="9706"/>
                    </a:lnTo>
                    <a:lnTo>
                      <a:pt x="10837" y="10024"/>
                    </a:lnTo>
                    <a:lnTo>
                      <a:pt x="11254" y="10321"/>
                    </a:lnTo>
                    <a:lnTo>
                      <a:pt x="11730" y="10599"/>
                    </a:lnTo>
                    <a:lnTo>
                      <a:pt x="12226" y="10837"/>
                    </a:lnTo>
                    <a:lnTo>
                      <a:pt x="12385" y="10937"/>
                    </a:lnTo>
                    <a:lnTo>
                      <a:pt x="12464" y="11016"/>
                    </a:lnTo>
                    <a:lnTo>
                      <a:pt x="12524" y="11076"/>
                    </a:lnTo>
                    <a:lnTo>
                      <a:pt x="12583" y="11155"/>
                    </a:lnTo>
                    <a:lnTo>
                      <a:pt x="12623" y="11254"/>
                    </a:lnTo>
                    <a:lnTo>
                      <a:pt x="12643" y="11334"/>
                    </a:lnTo>
                    <a:lnTo>
                      <a:pt x="12643" y="11433"/>
                    </a:lnTo>
                    <a:lnTo>
                      <a:pt x="12583" y="11671"/>
                    </a:lnTo>
                    <a:lnTo>
                      <a:pt x="12504" y="11889"/>
                    </a:lnTo>
                    <a:lnTo>
                      <a:pt x="12464" y="11989"/>
                    </a:lnTo>
                    <a:lnTo>
                      <a:pt x="12445" y="12108"/>
                    </a:lnTo>
                    <a:lnTo>
                      <a:pt x="12445" y="12227"/>
                    </a:lnTo>
                    <a:lnTo>
                      <a:pt x="12464" y="12346"/>
                    </a:lnTo>
                    <a:lnTo>
                      <a:pt x="12524" y="12683"/>
                    </a:lnTo>
                    <a:lnTo>
                      <a:pt x="12583" y="13041"/>
                    </a:lnTo>
                    <a:lnTo>
                      <a:pt x="12623" y="13001"/>
                    </a:lnTo>
                    <a:lnTo>
                      <a:pt x="12782" y="12822"/>
                    </a:lnTo>
                    <a:lnTo>
                      <a:pt x="12941" y="12644"/>
                    </a:lnTo>
                    <a:lnTo>
                      <a:pt x="13100" y="12505"/>
                    </a:lnTo>
                    <a:lnTo>
                      <a:pt x="13278" y="12386"/>
                    </a:lnTo>
                    <a:lnTo>
                      <a:pt x="13457" y="12266"/>
                    </a:lnTo>
                    <a:lnTo>
                      <a:pt x="13635" y="12167"/>
                    </a:lnTo>
                    <a:lnTo>
                      <a:pt x="13814" y="12108"/>
                    </a:lnTo>
                    <a:lnTo>
                      <a:pt x="14012" y="12048"/>
                    </a:lnTo>
                    <a:lnTo>
                      <a:pt x="14012" y="12008"/>
                    </a:lnTo>
                    <a:lnTo>
                      <a:pt x="14211" y="11294"/>
                    </a:lnTo>
                    <a:lnTo>
                      <a:pt x="14330" y="10619"/>
                    </a:lnTo>
                    <a:lnTo>
                      <a:pt x="14429" y="9924"/>
                    </a:lnTo>
                    <a:lnTo>
                      <a:pt x="14489" y="9250"/>
                    </a:lnTo>
                    <a:lnTo>
                      <a:pt x="14489" y="8575"/>
                    </a:lnTo>
                    <a:lnTo>
                      <a:pt x="14469" y="7920"/>
                    </a:lnTo>
                    <a:lnTo>
                      <a:pt x="14390" y="7245"/>
                    </a:lnTo>
                    <a:lnTo>
                      <a:pt x="14290" y="6590"/>
                    </a:lnTo>
                    <a:lnTo>
                      <a:pt x="14171" y="5955"/>
                    </a:lnTo>
                    <a:lnTo>
                      <a:pt x="13993" y="5300"/>
                    </a:lnTo>
                    <a:lnTo>
                      <a:pt x="13794" y="4665"/>
                    </a:lnTo>
                    <a:lnTo>
                      <a:pt x="13576" y="4030"/>
                    </a:lnTo>
                    <a:lnTo>
                      <a:pt x="13338" y="3415"/>
                    </a:lnTo>
                    <a:lnTo>
                      <a:pt x="13060" y="2799"/>
                    </a:lnTo>
                    <a:lnTo>
                      <a:pt x="12762" y="2184"/>
                    </a:lnTo>
                    <a:lnTo>
                      <a:pt x="12445" y="1569"/>
                    </a:lnTo>
                    <a:lnTo>
                      <a:pt x="11929" y="1469"/>
                    </a:lnTo>
                    <a:lnTo>
                      <a:pt x="11432" y="1370"/>
                    </a:lnTo>
                    <a:lnTo>
                      <a:pt x="10916" y="1271"/>
                    </a:lnTo>
                    <a:lnTo>
                      <a:pt x="10400" y="1211"/>
                    </a:lnTo>
                    <a:lnTo>
                      <a:pt x="10638" y="1450"/>
                    </a:lnTo>
                    <a:lnTo>
                      <a:pt x="10817" y="1708"/>
                    </a:lnTo>
                    <a:lnTo>
                      <a:pt x="10976" y="1985"/>
                    </a:lnTo>
                    <a:lnTo>
                      <a:pt x="11075" y="2283"/>
                    </a:lnTo>
                    <a:lnTo>
                      <a:pt x="11154" y="2601"/>
                    </a:lnTo>
                    <a:lnTo>
                      <a:pt x="11194" y="2918"/>
                    </a:lnTo>
                    <a:lnTo>
                      <a:pt x="11194" y="3236"/>
                    </a:lnTo>
                    <a:lnTo>
                      <a:pt x="11154" y="3553"/>
                    </a:lnTo>
                    <a:lnTo>
                      <a:pt x="11095" y="3732"/>
                    </a:lnTo>
                    <a:lnTo>
                      <a:pt x="11016" y="3911"/>
                    </a:lnTo>
                    <a:lnTo>
                      <a:pt x="10956" y="3990"/>
                    </a:lnTo>
                    <a:lnTo>
                      <a:pt x="10877" y="4050"/>
                    </a:lnTo>
                    <a:lnTo>
                      <a:pt x="10817" y="4109"/>
                    </a:lnTo>
                    <a:lnTo>
                      <a:pt x="10718" y="4129"/>
                    </a:lnTo>
                    <a:lnTo>
                      <a:pt x="10638" y="4149"/>
                    </a:lnTo>
                    <a:lnTo>
                      <a:pt x="10559" y="4149"/>
                    </a:lnTo>
                    <a:lnTo>
                      <a:pt x="10480" y="4129"/>
                    </a:lnTo>
                    <a:lnTo>
                      <a:pt x="10400" y="4089"/>
                    </a:lnTo>
                    <a:lnTo>
                      <a:pt x="10241" y="4010"/>
                    </a:lnTo>
                    <a:lnTo>
                      <a:pt x="10103" y="3891"/>
                    </a:lnTo>
                    <a:lnTo>
                      <a:pt x="9706" y="3553"/>
                    </a:lnTo>
                    <a:lnTo>
                      <a:pt x="9328" y="3196"/>
                    </a:lnTo>
                    <a:lnTo>
                      <a:pt x="8951" y="2819"/>
                    </a:lnTo>
                    <a:lnTo>
                      <a:pt x="8614" y="2422"/>
                    </a:lnTo>
                    <a:lnTo>
                      <a:pt x="8296" y="2005"/>
                    </a:lnTo>
                    <a:lnTo>
                      <a:pt x="7979" y="1589"/>
                    </a:lnTo>
                    <a:lnTo>
                      <a:pt x="7701" y="1152"/>
                    </a:lnTo>
                    <a:lnTo>
                      <a:pt x="7443" y="695"/>
                    </a:lnTo>
                    <a:lnTo>
                      <a:pt x="7522" y="894"/>
                    </a:lnTo>
                    <a:lnTo>
                      <a:pt x="7582" y="1112"/>
                    </a:lnTo>
                    <a:lnTo>
                      <a:pt x="7622" y="1331"/>
                    </a:lnTo>
                    <a:lnTo>
                      <a:pt x="7641" y="1569"/>
                    </a:lnTo>
                    <a:lnTo>
                      <a:pt x="7622" y="1787"/>
                    </a:lnTo>
                    <a:lnTo>
                      <a:pt x="7582" y="2005"/>
                    </a:lnTo>
                    <a:lnTo>
                      <a:pt x="7522" y="2224"/>
                    </a:lnTo>
                    <a:lnTo>
                      <a:pt x="7443" y="2422"/>
                    </a:lnTo>
                    <a:lnTo>
                      <a:pt x="7344" y="2581"/>
                    </a:lnTo>
                    <a:lnTo>
                      <a:pt x="7284" y="2640"/>
                    </a:lnTo>
                    <a:lnTo>
                      <a:pt x="7205" y="2700"/>
                    </a:lnTo>
                    <a:lnTo>
                      <a:pt x="7125" y="2720"/>
                    </a:lnTo>
                    <a:lnTo>
                      <a:pt x="7046" y="2740"/>
                    </a:lnTo>
                    <a:lnTo>
                      <a:pt x="6967" y="2740"/>
                    </a:lnTo>
                    <a:lnTo>
                      <a:pt x="6887" y="2720"/>
                    </a:lnTo>
                    <a:lnTo>
                      <a:pt x="6728" y="2660"/>
                    </a:lnTo>
                    <a:lnTo>
                      <a:pt x="6570" y="2561"/>
                    </a:lnTo>
                    <a:lnTo>
                      <a:pt x="6411" y="2442"/>
                    </a:lnTo>
                    <a:lnTo>
                      <a:pt x="6272" y="2323"/>
                    </a:lnTo>
                    <a:lnTo>
                      <a:pt x="5994" y="2065"/>
                    </a:lnTo>
                    <a:lnTo>
                      <a:pt x="5776" y="1767"/>
                    </a:lnTo>
                    <a:lnTo>
                      <a:pt x="5577" y="1450"/>
                    </a:lnTo>
                    <a:lnTo>
                      <a:pt x="5419" y="1112"/>
                    </a:lnTo>
                    <a:lnTo>
                      <a:pt x="5280" y="755"/>
                    </a:lnTo>
                    <a:lnTo>
                      <a:pt x="5220" y="378"/>
                    </a:lnTo>
                    <a:lnTo>
                      <a:pt x="5180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768;p54">
                <a:extLst>
                  <a:ext uri="{FF2B5EF4-FFF2-40B4-BE49-F238E27FC236}">
                    <a16:creationId xmlns:a16="http://schemas.microsoft.com/office/drawing/2014/main" xmlns="" id="{10A81270-C12A-42E8-9DBD-25E295F373AE}"/>
                  </a:ext>
                </a:extLst>
              </p:cNvPr>
              <p:cNvSpPr/>
              <p:nvPr/>
            </p:nvSpPr>
            <p:spPr>
              <a:xfrm>
                <a:off x="6862016" y="1250433"/>
                <a:ext cx="214085" cy="475007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10659" extrusionOk="0">
                    <a:moveTo>
                      <a:pt x="1" y="1"/>
                    </a:moveTo>
                    <a:lnTo>
                      <a:pt x="576" y="1211"/>
                    </a:lnTo>
                    <a:lnTo>
                      <a:pt x="775" y="1707"/>
                    </a:lnTo>
                    <a:lnTo>
                      <a:pt x="973" y="2204"/>
                    </a:lnTo>
                    <a:lnTo>
                      <a:pt x="1152" y="2700"/>
                    </a:lnTo>
                    <a:lnTo>
                      <a:pt x="1291" y="3216"/>
                    </a:lnTo>
                    <a:lnTo>
                      <a:pt x="1430" y="3732"/>
                    </a:lnTo>
                    <a:lnTo>
                      <a:pt x="1529" y="4268"/>
                    </a:lnTo>
                    <a:lnTo>
                      <a:pt x="1628" y="4784"/>
                    </a:lnTo>
                    <a:lnTo>
                      <a:pt x="1688" y="5320"/>
                    </a:lnTo>
                    <a:lnTo>
                      <a:pt x="1747" y="5836"/>
                    </a:lnTo>
                    <a:lnTo>
                      <a:pt x="1767" y="6372"/>
                    </a:lnTo>
                    <a:lnTo>
                      <a:pt x="1787" y="6907"/>
                    </a:lnTo>
                    <a:lnTo>
                      <a:pt x="1767" y="7443"/>
                    </a:lnTo>
                    <a:lnTo>
                      <a:pt x="1747" y="7979"/>
                    </a:lnTo>
                    <a:lnTo>
                      <a:pt x="1688" y="8515"/>
                    </a:lnTo>
                    <a:lnTo>
                      <a:pt x="1628" y="9051"/>
                    </a:lnTo>
                    <a:lnTo>
                      <a:pt x="1529" y="9567"/>
                    </a:lnTo>
                    <a:lnTo>
                      <a:pt x="1430" y="10162"/>
                    </a:lnTo>
                    <a:lnTo>
                      <a:pt x="1668" y="10242"/>
                    </a:lnTo>
                    <a:lnTo>
                      <a:pt x="1906" y="10341"/>
                    </a:lnTo>
                    <a:lnTo>
                      <a:pt x="2104" y="10480"/>
                    </a:lnTo>
                    <a:lnTo>
                      <a:pt x="2303" y="10659"/>
                    </a:lnTo>
                    <a:lnTo>
                      <a:pt x="2382" y="10579"/>
                    </a:lnTo>
                    <a:lnTo>
                      <a:pt x="2759" y="9984"/>
                    </a:lnTo>
                    <a:lnTo>
                      <a:pt x="3117" y="9388"/>
                    </a:lnTo>
                    <a:lnTo>
                      <a:pt x="3434" y="8773"/>
                    </a:lnTo>
                    <a:lnTo>
                      <a:pt x="3752" y="8138"/>
                    </a:lnTo>
                    <a:lnTo>
                      <a:pt x="4030" y="7503"/>
                    </a:lnTo>
                    <a:lnTo>
                      <a:pt x="4268" y="6848"/>
                    </a:lnTo>
                    <a:lnTo>
                      <a:pt x="4486" y="6193"/>
                    </a:lnTo>
                    <a:lnTo>
                      <a:pt x="4665" y="5518"/>
                    </a:lnTo>
                    <a:lnTo>
                      <a:pt x="4704" y="5201"/>
                    </a:lnTo>
                    <a:lnTo>
                      <a:pt x="4744" y="4863"/>
                    </a:lnTo>
                    <a:lnTo>
                      <a:pt x="4784" y="4546"/>
                    </a:lnTo>
                    <a:lnTo>
                      <a:pt x="4804" y="4208"/>
                    </a:lnTo>
                    <a:lnTo>
                      <a:pt x="4804" y="3891"/>
                    </a:lnTo>
                    <a:lnTo>
                      <a:pt x="4784" y="3553"/>
                    </a:lnTo>
                    <a:lnTo>
                      <a:pt x="4764" y="3216"/>
                    </a:lnTo>
                    <a:lnTo>
                      <a:pt x="4724" y="2898"/>
                    </a:lnTo>
                    <a:lnTo>
                      <a:pt x="4347" y="2501"/>
                    </a:lnTo>
                    <a:lnTo>
                      <a:pt x="3990" y="2124"/>
                    </a:lnTo>
                    <a:lnTo>
                      <a:pt x="3593" y="1767"/>
                    </a:lnTo>
                    <a:lnTo>
                      <a:pt x="3196" y="1430"/>
                    </a:lnTo>
                    <a:lnTo>
                      <a:pt x="2898" y="1231"/>
                    </a:lnTo>
                    <a:lnTo>
                      <a:pt x="2581" y="1033"/>
                    </a:lnTo>
                    <a:lnTo>
                      <a:pt x="2283" y="874"/>
                    </a:lnTo>
                    <a:lnTo>
                      <a:pt x="1946" y="715"/>
                    </a:lnTo>
                    <a:lnTo>
                      <a:pt x="1628" y="556"/>
                    </a:lnTo>
                    <a:lnTo>
                      <a:pt x="1291" y="417"/>
                    </a:lnTo>
                    <a:lnTo>
                      <a:pt x="616" y="17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769;p54">
                <a:extLst>
                  <a:ext uri="{FF2B5EF4-FFF2-40B4-BE49-F238E27FC236}">
                    <a16:creationId xmlns:a16="http://schemas.microsoft.com/office/drawing/2014/main" xmlns="" id="{F7C4D3DE-6826-4921-A4D0-FC9A318F4D7E}"/>
                  </a:ext>
                </a:extLst>
              </p:cNvPr>
              <p:cNvSpPr/>
              <p:nvPr/>
            </p:nvSpPr>
            <p:spPr>
              <a:xfrm>
                <a:off x="6865581" y="1429971"/>
                <a:ext cx="539535" cy="1047296"/>
              </a:xfrm>
              <a:custGeom>
                <a:avLst/>
                <a:gdLst/>
                <a:ahLst/>
                <a:cxnLst/>
                <a:rect l="l" t="t" r="r" b="b"/>
                <a:pathLst>
                  <a:path w="12107" h="23501" extrusionOk="0">
                    <a:moveTo>
                      <a:pt x="5637" y="1"/>
                    </a:moveTo>
                    <a:lnTo>
                      <a:pt x="5637" y="437"/>
                    </a:lnTo>
                    <a:lnTo>
                      <a:pt x="5617" y="874"/>
                    </a:lnTo>
                    <a:lnTo>
                      <a:pt x="5557" y="1291"/>
                    </a:lnTo>
                    <a:lnTo>
                      <a:pt x="5498" y="1727"/>
                    </a:lnTo>
                    <a:lnTo>
                      <a:pt x="5399" y="2144"/>
                    </a:lnTo>
                    <a:lnTo>
                      <a:pt x="5299" y="2581"/>
                    </a:lnTo>
                    <a:lnTo>
                      <a:pt x="5160" y="2978"/>
                    </a:lnTo>
                    <a:lnTo>
                      <a:pt x="5002" y="3395"/>
                    </a:lnTo>
                    <a:lnTo>
                      <a:pt x="4882" y="3692"/>
                    </a:lnTo>
                    <a:lnTo>
                      <a:pt x="4664" y="4169"/>
                    </a:lnTo>
                    <a:lnTo>
                      <a:pt x="4386" y="4724"/>
                    </a:lnTo>
                    <a:lnTo>
                      <a:pt x="4069" y="5340"/>
                    </a:lnTo>
                    <a:lnTo>
                      <a:pt x="3692" y="5955"/>
                    </a:lnTo>
                    <a:lnTo>
                      <a:pt x="3513" y="6233"/>
                    </a:lnTo>
                    <a:lnTo>
                      <a:pt x="3334" y="6491"/>
                    </a:lnTo>
                    <a:lnTo>
                      <a:pt x="3136" y="6729"/>
                    </a:lnTo>
                    <a:lnTo>
                      <a:pt x="2957" y="6908"/>
                    </a:lnTo>
                    <a:lnTo>
                      <a:pt x="2779" y="7066"/>
                    </a:lnTo>
                    <a:lnTo>
                      <a:pt x="2620" y="7166"/>
                    </a:lnTo>
                    <a:lnTo>
                      <a:pt x="2739" y="7424"/>
                    </a:lnTo>
                    <a:lnTo>
                      <a:pt x="2818" y="7741"/>
                    </a:lnTo>
                    <a:lnTo>
                      <a:pt x="2898" y="8098"/>
                    </a:lnTo>
                    <a:lnTo>
                      <a:pt x="2918" y="8456"/>
                    </a:lnTo>
                    <a:lnTo>
                      <a:pt x="2918" y="8833"/>
                    </a:lnTo>
                    <a:lnTo>
                      <a:pt x="2858" y="9190"/>
                    </a:lnTo>
                    <a:lnTo>
                      <a:pt x="2779" y="9547"/>
                    </a:lnTo>
                    <a:lnTo>
                      <a:pt x="2660" y="9885"/>
                    </a:lnTo>
                    <a:lnTo>
                      <a:pt x="2501" y="10222"/>
                    </a:lnTo>
                    <a:lnTo>
                      <a:pt x="2322" y="10540"/>
                    </a:lnTo>
                    <a:lnTo>
                      <a:pt x="2104" y="10837"/>
                    </a:lnTo>
                    <a:lnTo>
                      <a:pt x="1866" y="11115"/>
                    </a:lnTo>
                    <a:lnTo>
                      <a:pt x="1608" y="11353"/>
                    </a:lnTo>
                    <a:lnTo>
                      <a:pt x="1310" y="11572"/>
                    </a:lnTo>
                    <a:lnTo>
                      <a:pt x="1012" y="11770"/>
                    </a:lnTo>
                    <a:lnTo>
                      <a:pt x="695" y="11909"/>
                    </a:lnTo>
                    <a:lnTo>
                      <a:pt x="337" y="12028"/>
                    </a:lnTo>
                    <a:lnTo>
                      <a:pt x="0" y="12108"/>
                    </a:lnTo>
                    <a:lnTo>
                      <a:pt x="159" y="12366"/>
                    </a:lnTo>
                    <a:lnTo>
                      <a:pt x="318" y="12643"/>
                    </a:lnTo>
                    <a:lnTo>
                      <a:pt x="437" y="12822"/>
                    </a:lnTo>
                    <a:lnTo>
                      <a:pt x="556" y="13001"/>
                    </a:lnTo>
                    <a:lnTo>
                      <a:pt x="635" y="13060"/>
                    </a:lnTo>
                    <a:lnTo>
                      <a:pt x="675" y="13120"/>
                    </a:lnTo>
                    <a:lnTo>
                      <a:pt x="933" y="13120"/>
                    </a:lnTo>
                    <a:lnTo>
                      <a:pt x="1171" y="13140"/>
                    </a:lnTo>
                    <a:lnTo>
                      <a:pt x="1409" y="13199"/>
                    </a:lnTo>
                    <a:lnTo>
                      <a:pt x="1627" y="13298"/>
                    </a:lnTo>
                    <a:lnTo>
                      <a:pt x="1826" y="13418"/>
                    </a:lnTo>
                    <a:lnTo>
                      <a:pt x="2005" y="13556"/>
                    </a:lnTo>
                    <a:lnTo>
                      <a:pt x="2084" y="13656"/>
                    </a:lnTo>
                    <a:lnTo>
                      <a:pt x="2144" y="13755"/>
                    </a:lnTo>
                    <a:lnTo>
                      <a:pt x="2203" y="13854"/>
                    </a:lnTo>
                    <a:lnTo>
                      <a:pt x="2243" y="13973"/>
                    </a:lnTo>
                    <a:lnTo>
                      <a:pt x="2302" y="14172"/>
                    </a:lnTo>
                    <a:lnTo>
                      <a:pt x="2521" y="14172"/>
                    </a:lnTo>
                    <a:lnTo>
                      <a:pt x="2818" y="14231"/>
                    </a:lnTo>
                    <a:lnTo>
                      <a:pt x="3096" y="14311"/>
                    </a:lnTo>
                    <a:lnTo>
                      <a:pt x="3374" y="14430"/>
                    </a:lnTo>
                    <a:lnTo>
                      <a:pt x="3632" y="14589"/>
                    </a:lnTo>
                    <a:lnTo>
                      <a:pt x="3870" y="14767"/>
                    </a:lnTo>
                    <a:lnTo>
                      <a:pt x="4108" y="14946"/>
                    </a:lnTo>
                    <a:lnTo>
                      <a:pt x="4327" y="15164"/>
                    </a:lnTo>
                    <a:lnTo>
                      <a:pt x="4525" y="15382"/>
                    </a:lnTo>
                    <a:lnTo>
                      <a:pt x="4922" y="15859"/>
                    </a:lnTo>
                    <a:lnTo>
                      <a:pt x="5319" y="16335"/>
                    </a:lnTo>
                    <a:lnTo>
                      <a:pt x="6093" y="17327"/>
                    </a:lnTo>
                    <a:lnTo>
                      <a:pt x="6828" y="18320"/>
                    </a:lnTo>
                    <a:lnTo>
                      <a:pt x="7562" y="19352"/>
                    </a:lnTo>
                    <a:lnTo>
                      <a:pt x="8257" y="20384"/>
                    </a:lnTo>
                    <a:lnTo>
                      <a:pt x="8951" y="21416"/>
                    </a:lnTo>
                    <a:lnTo>
                      <a:pt x="10341" y="23500"/>
                    </a:lnTo>
                    <a:lnTo>
                      <a:pt x="10499" y="23123"/>
                    </a:lnTo>
                    <a:lnTo>
                      <a:pt x="10618" y="22726"/>
                    </a:lnTo>
                    <a:lnTo>
                      <a:pt x="10737" y="22329"/>
                    </a:lnTo>
                    <a:lnTo>
                      <a:pt x="10817" y="21912"/>
                    </a:lnTo>
                    <a:lnTo>
                      <a:pt x="10896" y="21515"/>
                    </a:lnTo>
                    <a:lnTo>
                      <a:pt x="10976" y="21099"/>
                    </a:lnTo>
                    <a:lnTo>
                      <a:pt x="11035" y="20682"/>
                    </a:lnTo>
                    <a:lnTo>
                      <a:pt x="11075" y="20285"/>
                    </a:lnTo>
                    <a:lnTo>
                      <a:pt x="11095" y="19808"/>
                    </a:lnTo>
                    <a:lnTo>
                      <a:pt x="11115" y="19332"/>
                    </a:lnTo>
                    <a:lnTo>
                      <a:pt x="11115" y="18856"/>
                    </a:lnTo>
                    <a:lnTo>
                      <a:pt x="11075" y="18399"/>
                    </a:lnTo>
                    <a:lnTo>
                      <a:pt x="10995" y="17923"/>
                    </a:lnTo>
                    <a:lnTo>
                      <a:pt x="10896" y="17486"/>
                    </a:lnTo>
                    <a:lnTo>
                      <a:pt x="10817" y="17268"/>
                    </a:lnTo>
                    <a:lnTo>
                      <a:pt x="10737" y="17050"/>
                    </a:lnTo>
                    <a:lnTo>
                      <a:pt x="10638" y="16831"/>
                    </a:lnTo>
                    <a:lnTo>
                      <a:pt x="10539" y="16633"/>
                    </a:lnTo>
                    <a:lnTo>
                      <a:pt x="12107" y="17685"/>
                    </a:lnTo>
                    <a:lnTo>
                      <a:pt x="11889" y="16990"/>
                    </a:lnTo>
                    <a:lnTo>
                      <a:pt x="11650" y="16315"/>
                    </a:lnTo>
                    <a:lnTo>
                      <a:pt x="11154" y="14985"/>
                    </a:lnTo>
                    <a:lnTo>
                      <a:pt x="10638" y="13676"/>
                    </a:lnTo>
                    <a:lnTo>
                      <a:pt x="10122" y="12366"/>
                    </a:lnTo>
                    <a:lnTo>
                      <a:pt x="9884" y="11711"/>
                    </a:lnTo>
                    <a:lnTo>
                      <a:pt x="9646" y="11056"/>
                    </a:lnTo>
                    <a:lnTo>
                      <a:pt x="9447" y="10381"/>
                    </a:lnTo>
                    <a:lnTo>
                      <a:pt x="9249" y="9706"/>
                    </a:lnTo>
                    <a:lnTo>
                      <a:pt x="9070" y="9031"/>
                    </a:lnTo>
                    <a:lnTo>
                      <a:pt x="8911" y="8356"/>
                    </a:lnTo>
                    <a:lnTo>
                      <a:pt x="8792" y="7642"/>
                    </a:lnTo>
                    <a:lnTo>
                      <a:pt x="8693" y="6947"/>
                    </a:lnTo>
                    <a:lnTo>
                      <a:pt x="8653" y="6550"/>
                    </a:lnTo>
                    <a:lnTo>
                      <a:pt x="8594" y="6153"/>
                    </a:lnTo>
                    <a:lnTo>
                      <a:pt x="8515" y="5776"/>
                    </a:lnTo>
                    <a:lnTo>
                      <a:pt x="8435" y="5379"/>
                    </a:lnTo>
                    <a:lnTo>
                      <a:pt x="8336" y="5002"/>
                    </a:lnTo>
                    <a:lnTo>
                      <a:pt x="8217" y="4625"/>
                    </a:lnTo>
                    <a:lnTo>
                      <a:pt x="8098" y="4248"/>
                    </a:lnTo>
                    <a:lnTo>
                      <a:pt x="7959" y="3871"/>
                    </a:lnTo>
                    <a:lnTo>
                      <a:pt x="7820" y="3514"/>
                    </a:lnTo>
                    <a:lnTo>
                      <a:pt x="7661" y="3137"/>
                    </a:lnTo>
                    <a:lnTo>
                      <a:pt x="7502" y="2779"/>
                    </a:lnTo>
                    <a:lnTo>
                      <a:pt x="7324" y="2442"/>
                    </a:lnTo>
                    <a:lnTo>
                      <a:pt x="7125" y="2085"/>
                    </a:lnTo>
                    <a:lnTo>
                      <a:pt x="6927" y="1747"/>
                    </a:lnTo>
                    <a:lnTo>
                      <a:pt x="6708" y="1410"/>
                    </a:lnTo>
                    <a:lnTo>
                      <a:pt x="6490" y="1092"/>
                    </a:lnTo>
                    <a:lnTo>
                      <a:pt x="6073" y="536"/>
                    </a:lnTo>
                    <a:lnTo>
                      <a:pt x="5637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770;p54">
                <a:extLst>
                  <a:ext uri="{FF2B5EF4-FFF2-40B4-BE49-F238E27FC236}">
                    <a16:creationId xmlns:a16="http://schemas.microsoft.com/office/drawing/2014/main" xmlns="" id="{317D6B06-4799-4F46-B667-7B1E9CF06BB7}"/>
                  </a:ext>
                </a:extLst>
              </p:cNvPr>
              <p:cNvSpPr/>
              <p:nvPr/>
            </p:nvSpPr>
            <p:spPr>
              <a:xfrm>
                <a:off x="6290693" y="1888107"/>
                <a:ext cx="143317" cy="88504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986" extrusionOk="0">
                    <a:moveTo>
                      <a:pt x="3156" y="1"/>
                    </a:moveTo>
                    <a:lnTo>
                      <a:pt x="2382" y="179"/>
                    </a:lnTo>
                    <a:lnTo>
                      <a:pt x="1588" y="318"/>
                    </a:lnTo>
                    <a:lnTo>
                      <a:pt x="1191" y="358"/>
                    </a:lnTo>
                    <a:lnTo>
                      <a:pt x="794" y="398"/>
                    </a:lnTo>
                    <a:lnTo>
                      <a:pt x="397" y="417"/>
                    </a:lnTo>
                    <a:lnTo>
                      <a:pt x="0" y="398"/>
                    </a:lnTo>
                    <a:lnTo>
                      <a:pt x="40" y="735"/>
                    </a:lnTo>
                    <a:lnTo>
                      <a:pt x="99" y="1092"/>
                    </a:lnTo>
                    <a:lnTo>
                      <a:pt x="139" y="1271"/>
                    </a:lnTo>
                    <a:lnTo>
                      <a:pt x="179" y="1390"/>
                    </a:lnTo>
                    <a:lnTo>
                      <a:pt x="238" y="1608"/>
                    </a:lnTo>
                    <a:lnTo>
                      <a:pt x="298" y="1807"/>
                    </a:lnTo>
                    <a:lnTo>
                      <a:pt x="377" y="1985"/>
                    </a:lnTo>
                    <a:lnTo>
                      <a:pt x="417" y="1926"/>
                    </a:lnTo>
                    <a:lnTo>
                      <a:pt x="457" y="1846"/>
                    </a:lnTo>
                    <a:lnTo>
                      <a:pt x="496" y="1767"/>
                    </a:lnTo>
                    <a:lnTo>
                      <a:pt x="655" y="1569"/>
                    </a:lnTo>
                    <a:lnTo>
                      <a:pt x="774" y="1449"/>
                    </a:lnTo>
                    <a:lnTo>
                      <a:pt x="913" y="1330"/>
                    </a:lnTo>
                    <a:lnTo>
                      <a:pt x="1012" y="1251"/>
                    </a:lnTo>
                    <a:lnTo>
                      <a:pt x="1330" y="1033"/>
                    </a:lnTo>
                    <a:lnTo>
                      <a:pt x="1667" y="834"/>
                    </a:lnTo>
                    <a:lnTo>
                      <a:pt x="1767" y="795"/>
                    </a:lnTo>
                    <a:lnTo>
                      <a:pt x="1826" y="775"/>
                    </a:lnTo>
                    <a:lnTo>
                      <a:pt x="2005" y="695"/>
                    </a:lnTo>
                    <a:lnTo>
                      <a:pt x="2223" y="616"/>
                    </a:lnTo>
                    <a:lnTo>
                      <a:pt x="2422" y="576"/>
                    </a:lnTo>
                    <a:lnTo>
                      <a:pt x="2521" y="536"/>
                    </a:lnTo>
                    <a:lnTo>
                      <a:pt x="2660" y="517"/>
                    </a:lnTo>
                    <a:lnTo>
                      <a:pt x="2739" y="517"/>
                    </a:lnTo>
                    <a:lnTo>
                      <a:pt x="2918" y="497"/>
                    </a:lnTo>
                    <a:lnTo>
                      <a:pt x="3077" y="497"/>
                    </a:lnTo>
                    <a:lnTo>
                      <a:pt x="3136" y="517"/>
                    </a:lnTo>
                    <a:lnTo>
                      <a:pt x="3176" y="536"/>
                    </a:lnTo>
                    <a:lnTo>
                      <a:pt x="3215" y="536"/>
                    </a:lnTo>
                    <a:lnTo>
                      <a:pt x="3196" y="239"/>
                    </a:lnTo>
                    <a:lnTo>
                      <a:pt x="3176" y="120"/>
                    </a:lnTo>
                    <a:lnTo>
                      <a:pt x="3156" y="1"/>
                    </a:lnTo>
                    <a:close/>
                  </a:path>
                </a:pathLst>
              </a:custGeom>
              <a:solidFill>
                <a:srgbClr val="D42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771;p54">
                <a:extLst>
                  <a:ext uri="{FF2B5EF4-FFF2-40B4-BE49-F238E27FC236}">
                    <a16:creationId xmlns:a16="http://schemas.microsoft.com/office/drawing/2014/main" xmlns="" id="{7F8AC97B-27B6-428E-8B3B-68223128F2A5}"/>
                  </a:ext>
                </a:extLst>
              </p:cNvPr>
              <p:cNvSpPr/>
              <p:nvPr/>
            </p:nvSpPr>
            <p:spPr>
              <a:xfrm>
                <a:off x="6313687" y="1936768"/>
                <a:ext cx="117649" cy="83156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1866" extrusionOk="0">
                    <a:moveTo>
                      <a:pt x="2640" y="0"/>
                    </a:moveTo>
                    <a:lnTo>
                      <a:pt x="2600" y="20"/>
                    </a:lnTo>
                    <a:lnTo>
                      <a:pt x="2521" y="20"/>
                    </a:lnTo>
                    <a:lnTo>
                      <a:pt x="2164" y="40"/>
                    </a:lnTo>
                    <a:lnTo>
                      <a:pt x="1806" y="99"/>
                    </a:lnTo>
                    <a:lnTo>
                      <a:pt x="1469" y="219"/>
                    </a:lnTo>
                    <a:lnTo>
                      <a:pt x="1132" y="357"/>
                    </a:lnTo>
                    <a:lnTo>
                      <a:pt x="873" y="496"/>
                    </a:lnTo>
                    <a:lnTo>
                      <a:pt x="754" y="556"/>
                    </a:lnTo>
                    <a:lnTo>
                      <a:pt x="576" y="675"/>
                    </a:lnTo>
                    <a:lnTo>
                      <a:pt x="377" y="814"/>
                    </a:lnTo>
                    <a:lnTo>
                      <a:pt x="179" y="993"/>
                    </a:lnTo>
                    <a:lnTo>
                      <a:pt x="0" y="1171"/>
                    </a:lnTo>
                    <a:lnTo>
                      <a:pt x="60" y="1251"/>
                    </a:lnTo>
                    <a:lnTo>
                      <a:pt x="99" y="1330"/>
                    </a:lnTo>
                    <a:lnTo>
                      <a:pt x="179" y="1409"/>
                    </a:lnTo>
                    <a:lnTo>
                      <a:pt x="219" y="1449"/>
                    </a:lnTo>
                    <a:lnTo>
                      <a:pt x="238" y="1489"/>
                    </a:lnTo>
                    <a:lnTo>
                      <a:pt x="357" y="1588"/>
                    </a:lnTo>
                    <a:lnTo>
                      <a:pt x="477" y="1687"/>
                    </a:lnTo>
                    <a:lnTo>
                      <a:pt x="556" y="1727"/>
                    </a:lnTo>
                    <a:lnTo>
                      <a:pt x="655" y="1767"/>
                    </a:lnTo>
                    <a:lnTo>
                      <a:pt x="774" y="1806"/>
                    </a:lnTo>
                    <a:lnTo>
                      <a:pt x="893" y="1846"/>
                    </a:lnTo>
                    <a:lnTo>
                      <a:pt x="1032" y="1866"/>
                    </a:lnTo>
                    <a:lnTo>
                      <a:pt x="1211" y="1846"/>
                    </a:lnTo>
                    <a:lnTo>
                      <a:pt x="1251" y="1846"/>
                    </a:lnTo>
                    <a:lnTo>
                      <a:pt x="1310" y="1826"/>
                    </a:lnTo>
                    <a:lnTo>
                      <a:pt x="1409" y="1806"/>
                    </a:lnTo>
                    <a:lnTo>
                      <a:pt x="1489" y="1767"/>
                    </a:lnTo>
                    <a:lnTo>
                      <a:pt x="1548" y="1747"/>
                    </a:lnTo>
                    <a:lnTo>
                      <a:pt x="1687" y="1667"/>
                    </a:lnTo>
                    <a:lnTo>
                      <a:pt x="1826" y="1568"/>
                    </a:lnTo>
                    <a:lnTo>
                      <a:pt x="1945" y="1449"/>
                    </a:lnTo>
                    <a:lnTo>
                      <a:pt x="2064" y="1310"/>
                    </a:lnTo>
                    <a:lnTo>
                      <a:pt x="2144" y="1211"/>
                    </a:lnTo>
                    <a:lnTo>
                      <a:pt x="2263" y="1012"/>
                    </a:lnTo>
                    <a:lnTo>
                      <a:pt x="2322" y="913"/>
                    </a:lnTo>
                    <a:lnTo>
                      <a:pt x="2402" y="735"/>
                    </a:lnTo>
                    <a:lnTo>
                      <a:pt x="2481" y="556"/>
                    </a:lnTo>
                    <a:lnTo>
                      <a:pt x="2541" y="377"/>
                    </a:lnTo>
                    <a:lnTo>
                      <a:pt x="2600" y="179"/>
                    </a:lnTo>
                    <a:lnTo>
                      <a:pt x="2620" y="99"/>
                    </a:lnTo>
                    <a:lnTo>
                      <a:pt x="2640" y="0"/>
                    </a:lnTo>
                    <a:close/>
                  </a:path>
                </a:pathLst>
              </a:custGeom>
              <a:solidFill>
                <a:srgbClr val="FB67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772;p54">
                <a:extLst>
                  <a:ext uri="{FF2B5EF4-FFF2-40B4-BE49-F238E27FC236}">
                    <a16:creationId xmlns:a16="http://schemas.microsoft.com/office/drawing/2014/main" xmlns="" id="{91FBD93F-948A-45B3-8A0F-1A3DED90D6F3}"/>
                  </a:ext>
                </a:extLst>
              </p:cNvPr>
              <p:cNvSpPr/>
              <p:nvPr/>
            </p:nvSpPr>
            <p:spPr>
              <a:xfrm>
                <a:off x="6259723" y="1861592"/>
                <a:ext cx="196398" cy="183118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4109" extrusionOk="0">
                    <a:moveTo>
                      <a:pt x="3851" y="596"/>
                    </a:moveTo>
                    <a:lnTo>
                      <a:pt x="3871" y="715"/>
                    </a:lnTo>
                    <a:lnTo>
                      <a:pt x="3891" y="834"/>
                    </a:lnTo>
                    <a:lnTo>
                      <a:pt x="3910" y="1131"/>
                    </a:lnTo>
                    <a:lnTo>
                      <a:pt x="3970" y="1191"/>
                    </a:lnTo>
                    <a:lnTo>
                      <a:pt x="4010" y="1270"/>
                    </a:lnTo>
                    <a:lnTo>
                      <a:pt x="4049" y="1350"/>
                    </a:lnTo>
                    <a:lnTo>
                      <a:pt x="4049" y="1429"/>
                    </a:lnTo>
                    <a:lnTo>
                      <a:pt x="4030" y="1509"/>
                    </a:lnTo>
                    <a:lnTo>
                      <a:pt x="3990" y="1588"/>
                    </a:lnTo>
                    <a:lnTo>
                      <a:pt x="3930" y="1648"/>
                    </a:lnTo>
                    <a:lnTo>
                      <a:pt x="3851" y="1687"/>
                    </a:lnTo>
                    <a:lnTo>
                      <a:pt x="3831" y="1786"/>
                    </a:lnTo>
                    <a:lnTo>
                      <a:pt x="3811" y="1866"/>
                    </a:lnTo>
                    <a:lnTo>
                      <a:pt x="3752" y="2064"/>
                    </a:lnTo>
                    <a:lnTo>
                      <a:pt x="3692" y="2243"/>
                    </a:lnTo>
                    <a:lnTo>
                      <a:pt x="3613" y="2422"/>
                    </a:lnTo>
                    <a:lnTo>
                      <a:pt x="3533" y="2600"/>
                    </a:lnTo>
                    <a:lnTo>
                      <a:pt x="3474" y="2699"/>
                    </a:lnTo>
                    <a:lnTo>
                      <a:pt x="3355" y="2898"/>
                    </a:lnTo>
                    <a:lnTo>
                      <a:pt x="3275" y="2997"/>
                    </a:lnTo>
                    <a:lnTo>
                      <a:pt x="3156" y="3136"/>
                    </a:lnTo>
                    <a:lnTo>
                      <a:pt x="3037" y="3255"/>
                    </a:lnTo>
                    <a:lnTo>
                      <a:pt x="2898" y="3354"/>
                    </a:lnTo>
                    <a:lnTo>
                      <a:pt x="2759" y="3434"/>
                    </a:lnTo>
                    <a:lnTo>
                      <a:pt x="2700" y="3454"/>
                    </a:lnTo>
                    <a:lnTo>
                      <a:pt x="2620" y="3493"/>
                    </a:lnTo>
                    <a:lnTo>
                      <a:pt x="2521" y="3513"/>
                    </a:lnTo>
                    <a:lnTo>
                      <a:pt x="2462" y="3533"/>
                    </a:lnTo>
                    <a:lnTo>
                      <a:pt x="2422" y="3533"/>
                    </a:lnTo>
                    <a:lnTo>
                      <a:pt x="2243" y="3553"/>
                    </a:lnTo>
                    <a:lnTo>
                      <a:pt x="2104" y="3533"/>
                    </a:lnTo>
                    <a:lnTo>
                      <a:pt x="1985" y="3493"/>
                    </a:lnTo>
                    <a:lnTo>
                      <a:pt x="1866" y="3454"/>
                    </a:lnTo>
                    <a:lnTo>
                      <a:pt x="1767" y="3414"/>
                    </a:lnTo>
                    <a:lnTo>
                      <a:pt x="1688" y="3374"/>
                    </a:lnTo>
                    <a:lnTo>
                      <a:pt x="1568" y="3275"/>
                    </a:lnTo>
                    <a:lnTo>
                      <a:pt x="1449" y="3176"/>
                    </a:lnTo>
                    <a:lnTo>
                      <a:pt x="1430" y="3136"/>
                    </a:lnTo>
                    <a:lnTo>
                      <a:pt x="1390" y="3096"/>
                    </a:lnTo>
                    <a:lnTo>
                      <a:pt x="1310" y="3017"/>
                    </a:lnTo>
                    <a:lnTo>
                      <a:pt x="1271" y="2938"/>
                    </a:lnTo>
                    <a:lnTo>
                      <a:pt x="1211" y="2858"/>
                    </a:lnTo>
                    <a:lnTo>
                      <a:pt x="1191" y="2878"/>
                    </a:lnTo>
                    <a:lnTo>
                      <a:pt x="1172" y="2918"/>
                    </a:lnTo>
                    <a:lnTo>
                      <a:pt x="1112" y="2938"/>
                    </a:lnTo>
                    <a:lnTo>
                      <a:pt x="1033" y="2938"/>
                    </a:lnTo>
                    <a:lnTo>
                      <a:pt x="993" y="2898"/>
                    </a:lnTo>
                    <a:lnTo>
                      <a:pt x="1013" y="2739"/>
                    </a:lnTo>
                    <a:lnTo>
                      <a:pt x="1072" y="2580"/>
                    </a:lnTo>
                    <a:lnTo>
                      <a:pt x="993" y="2402"/>
                    </a:lnTo>
                    <a:lnTo>
                      <a:pt x="933" y="2203"/>
                    </a:lnTo>
                    <a:lnTo>
                      <a:pt x="874" y="1985"/>
                    </a:lnTo>
                    <a:lnTo>
                      <a:pt x="834" y="1866"/>
                    </a:lnTo>
                    <a:lnTo>
                      <a:pt x="794" y="1687"/>
                    </a:lnTo>
                    <a:lnTo>
                      <a:pt x="735" y="1330"/>
                    </a:lnTo>
                    <a:lnTo>
                      <a:pt x="695" y="993"/>
                    </a:lnTo>
                    <a:lnTo>
                      <a:pt x="1092" y="1012"/>
                    </a:lnTo>
                    <a:lnTo>
                      <a:pt x="1489" y="993"/>
                    </a:lnTo>
                    <a:lnTo>
                      <a:pt x="1886" y="953"/>
                    </a:lnTo>
                    <a:lnTo>
                      <a:pt x="2283" y="913"/>
                    </a:lnTo>
                    <a:lnTo>
                      <a:pt x="3077" y="774"/>
                    </a:lnTo>
                    <a:lnTo>
                      <a:pt x="3851" y="596"/>
                    </a:lnTo>
                    <a:close/>
                    <a:moveTo>
                      <a:pt x="3831" y="0"/>
                    </a:moveTo>
                    <a:lnTo>
                      <a:pt x="3752" y="20"/>
                    </a:lnTo>
                    <a:lnTo>
                      <a:pt x="2839" y="219"/>
                    </a:lnTo>
                    <a:lnTo>
                      <a:pt x="1946" y="397"/>
                    </a:lnTo>
                    <a:lnTo>
                      <a:pt x="1033" y="576"/>
                    </a:lnTo>
                    <a:lnTo>
                      <a:pt x="576" y="635"/>
                    </a:lnTo>
                    <a:lnTo>
                      <a:pt x="120" y="695"/>
                    </a:lnTo>
                    <a:lnTo>
                      <a:pt x="80" y="715"/>
                    </a:lnTo>
                    <a:lnTo>
                      <a:pt x="40" y="735"/>
                    </a:lnTo>
                    <a:lnTo>
                      <a:pt x="1" y="774"/>
                    </a:lnTo>
                    <a:lnTo>
                      <a:pt x="1" y="814"/>
                    </a:lnTo>
                    <a:lnTo>
                      <a:pt x="1" y="854"/>
                    </a:lnTo>
                    <a:lnTo>
                      <a:pt x="20" y="893"/>
                    </a:lnTo>
                    <a:lnTo>
                      <a:pt x="60" y="933"/>
                    </a:lnTo>
                    <a:lnTo>
                      <a:pt x="100" y="953"/>
                    </a:lnTo>
                    <a:lnTo>
                      <a:pt x="219" y="953"/>
                    </a:lnTo>
                    <a:lnTo>
                      <a:pt x="338" y="973"/>
                    </a:lnTo>
                    <a:lnTo>
                      <a:pt x="298" y="1131"/>
                    </a:lnTo>
                    <a:lnTo>
                      <a:pt x="278" y="1310"/>
                    </a:lnTo>
                    <a:lnTo>
                      <a:pt x="298" y="1509"/>
                    </a:lnTo>
                    <a:lnTo>
                      <a:pt x="318" y="1687"/>
                    </a:lnTo>
                    <a:lnTo>
                      <a:pt x="437" y="2044"/>
                    </a:lnTo>
                    <a:lnTo>
                      <a:pt x="536" y="2402"/>
                    </a:lnTo>
                    <a:lnTo>
                      <a:pt x="655" y="2699"/>
                    </a:lnTo>
                    <a:lnTo>
                      <a:pt x="794" y="2997"/>
                    </a:lnTo>
                    <a:lnTo>
                      <a:pt x="973" y="3275"/>
                    </a:lnTo>
                    <a:lnTo>
                      <a:pt x="1172" y="3513"/>
                    </a:lnTo>
                    <a:lnTo>
                      <a:pt x="1410" y="3732"/>
                    </a:lnTo>
                    <a:lnTo>
                      <a:pt x="1529" y="3831"/>
                    </a:lnTo>
                    <a:lnTo>
                      <a:pt x="1668" y="3910"/>
                    </a:lnTo>
                    <a:lnTo>
                      <a:pt x="1807" y="3970"/>
                    </a:lnTo>
                    <a:lnTo>
                      <a:pt x="1965" y="4029"/>
                    </a:lnTo>
                    <a:lnTo>
                      <a:pt x="2124" y="4069"/>
                    </a:lnTo>
                    <a:lnTo>
                      <a:pt x="2283" y="4109"/>
                    </a:lnTo>
                    <a:lnTo>
                      <a:pt x="2720" y="4109"/>
                    </a:lnTo>
                    <a:lnTo>
                      <a:pt x="2839" y="4069"/>
                    </a:lnTo>
                    <a:lnTo>
                      <a:pt x="3097" y="3990"/>
                    </a:lnTo>
                    <a:lnTo>
                      <a:pt x="3315" y="3870"/>
                    </a:lnTo>
                    <a:lnTo>
                      <a:pt x="3533" y="3712"/>
                    </a:lnTo>
                    <a:lnTo>
                      <a:pt x="3712" y="3533"/>
                    </a:lnTo>
                    <a:lnTo>
                      <a:pt x="3891" y="3315"/>
                    </a:lnTo>
                    <a:lnTo>
                      <a:pt x="4030" y="3077"/>
                    </a:lnTo>
                    <a:lnTo>
                      <a:pt x="4149" y="2819"/>
                    </a:lnTo>
                    <a:lnTo>
                      <a:pt x="4248" y="2561"/>
                    </a:lnTo>
                    <a:lnTo>
                      <a:pt x="4327" y="2283"/>
                    </a:lnTo>
                    <a:lnTo>
                      <a:pt x="4367" y="2005"/>
                    </a:lnTo>
                    <a:lnTo>
                      <a:pt x="4407" y="1727"/>
                    </a:lnTo>
                    <a:lnTo>
                      <a:pt x="4407" y="1449"/>
                    </a:lnTo>
                    <a:lnTo>
                      <a:pt x="4407" y="1171"/>
                    </a:lnTo>
                    <a:lnTo>
                      <a:pt x="4367" y="913"/>
                    </a:lnTo>
                    <a:lnTo>
                      <a:pt x="4307" y="615"/>
                    </a:lnTo>
                    <a:lnTo>
                      <a:pt x="4268" y="457"/>
                    </a:lnTo>
                    <a:lnTo>
                      <a:pt x="4208" y="298"/>
                    </a:lnTo>
                    <a:lnTo>
                      <a:pt x="4149" y="179"/>
                    </a:lnTo>
                    <a:lnTo>
                      <a:pt x="4089" y="119"/>
                    </a:lnTo>
                    <a:lnTo>
                      <a:pt x="4049" y="80"/>
                    </a:lnTo>
                    <a:lnTo>
                      <a:pt x="3990" y="40"/>
                    </a:lnTo>
                    <a:lnTo>
                      <a:pt x="3910" y="20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773;p54">
                <a:extLst>
                  <a:ext uri="{FF2B5EF4-FFF2-40B4-BE49-F238E27FC236}">
                    <a16:creationId xmlns:a16="http://schemas.microsoft.com/office/drawing/2014/main" xmlns="" id="{57453FA7-E2D0-4C07-AC5A-551574C37A38}"/>
                  </a:ext>
                </a:extLst>
              </p:cNvPr>
              <p:cNvSpPr/>
              <p:nvPr/>
            </p:nvSpPr>
            <p:spPr>
              <a:xfrm>
                <a:off x="6307493" y="1910209"/>
                <a:ext cx="126520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768" extrusionOk="0">
                    <a:moveTo>
                      <a:pt x="2541" y="1"/>
                    </a:moveTo>
                    <a:lnTo>
                      <a:pt x="2362" y="21"/>
                    </a:lnTo>
                    <a:lnTo>
                      <a:pt x="2283" y="21"/>
                    </a:lnTo>
                    <a:lnTo>
                      <a:pt x="2144" y="40"/>
                    </a:lnTo>
                    <a:lnTo>
                      <a:pt x="2045" y="80"/>
                    </a:lnTo>
                    <a:lnTo>
                      <a:pt x="1846" y="120"/>
                    </a:lnTo>
                    <a:lnTo>
                      <a:pt x="1628" y="199"/>
                    </a:lnTo>
                    <a:lnTo>
                      <a:pt x="1449" y="279"/>
                    </a:lnTo>
                    <a:lnTo>
                      <a:pt x="1390" y="299"/>
                    </a:lnTo>
                    <a:lnTo>
                      <a:pt x="1290" y="338"/>
                    </a:lnTo>
                    <a:lnTo>
                      <a:pt x="953" y="537"/>
                    </a:lnTo>
                    <a:lnTo>
                      <a:pt x="635" y="755"/>
                    </a:lnTo>
                    <a:lnTo>
                      <a:pt x="536" y="834"/>
                    </a:lnTo>
                    <a:lnTo>
                      <a:pt x="397" y="953"/>
                    </a:lnTo>
                    <a:lnTo>
                      <a:pt x="278" y="1073"/>
                    </a:lnTo>
                    <a:lnTo>
                      <a:pt x="119" y="1271"/>
                    </a:lnTo>
                    <a:lnTo>
                      <a:pt x="80" y="1350"/>
                    </a:lnTo>
                    <a:lnTo>
                      <a:pt x="40" y="1430"/>
                    </a:lnTo>
                    <a:lnTo>
                      <a:pt x="0" y="1489"/>
                    </a:lnTo>
                    <a:lnTo>
                      <a:pt x="139" y="1767"/>
                    </a:lnTo>
                    <a:lnTo>
                      <a:pt x="318" y="1589"/>
                    </a:lnTo>
                    <a:lnTo>
                      <a:pt x="516" y="1410"/>
                    </a:lnTo>
                    <a:lnTo>
                      <a:pt x="715" y="1271"/>
                    </a:lnTo>
                    <a:lnTo>
                      <a:pt x="893" y="1152"/>
                    </a:lnTo>
                    <a:lnTo>
                      <a:pt x="1012" y="1092"/>
                    </a:lnTo>
                    <a:lnTo>
                      <a:pt x="1271" y="953"/>
                    </a:lnTo>
                    <a:lnTo>
                      <a:pt x="1608" y="815"/>
                    </a:lnTo>
                    <a:lnTo>
                      <a:pt x="1945" y="695"/>
                    </a:lnTo>
                    <a:lnTo>
                      <a:pt x="2303" y="636"/>
                    </a:lnTo>
                    <a:lnTo>
                      <a:pt x="2660" y="616"/>
                    </a:lnTo>
                    <a:lnTo>
                      <a:pt x="2739" y="616"/>
                    </a:lnTo>
                    <a:lnTo>
                      <a:pt x="2779" y="596"/>
                    </a:lnTo>
                    <a:lnTo>
                      <a:pt x="2819" y="318"/>
                    </a:lnTo>
                    <a:lnTo>
                      <a:pt x="2838" y="40"/>
                    </a:lnTo>
                    <a:lnTo>
                      <a:pt x="2799" y="40"/>
                    </a:lnTo>
                    <a:lnTo>
                      <a:pt x="2759" y="21"/>
                    </a:lnTo>
                    <a:lnTo>
                      <a:pt x="2700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774;p54">
                <a:extLst>
                  <a:ext uri="{FF2B5EF4-FFF2-40B4-BE49-F238E27FC236}">
                    <a16:creationId xmlns:a16="http://schemas.microsoft.com/office/drawing/2014/main" xmlns="" id="{C9BB21A1-6D23-42BF-80EC-54E031F8D256}"/>
                  </a:ext>
                </a:extLst>
              </p:cNvPr>
              <p:cNvSpPr/>
              <p:nvPr/>
            </p:nvSpPr>
            <p:spPr>
              <a:xfrm>
                <a:off x="6431285" y="1911991"/>
                <a:ext cx="8913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557" extrusionOk="0">
                    <a:moveTo>
                      <a:pt x="60" y="0"/>
                    </a:moveTo>
                    <a:lnTo>
                      <a:pt x="41" y="278"/>
                    </a:lnTo>
                    <a:lnTo>
                      <a:pt x="1" y="556"/>
                    </a:lnTo>
                    <a:lnTo>
                      <a:pt x="80" y="517"/>
                    </a:lnTo>
                    <a:lnTo>
                      <a:pt x="140" y="457"/>
                    </a:lnTo>
                    <a:lnTo>
                      <a:pt x="180" y="378"/>
                    </a:lnTo>
                    <a:lnTo>
                      <a:pt x="199" y="298"/>
                    </a:lnTo>
                    <a:lnTo>
                      <a:pt x="199" y="219"/>
                    </a:lnTo>
                    <a:lnTo>
                      <a:pt x="160" y="139"/>
                    </a:lnTo>
                    <a:lnTo>
                      <a:pt x="120" y="6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775;p54">
                <a:extLst>
                  <a:ext uri="{FF2B5EF4-FFF2-40B4-BE49-F238E27FC236}">
                    <a16:creationId xmlns:a16="http://schemas.microsoft.com/office/drawing/2014/main" xmlns="" id="{3E2C5CC6-8B48-4E8F-8FDB-726EEF67213C}"/>
                  </a:ext>
                </a:extLst>
              </p:cNvPr>
              <p:cNvSpPr/>
              <p:nvPr/>
            </p:nvSpPr>
            <p:spPr>
              <a:xfrm>
                <a:off x="6303928" y="1976561"/>
                <a:ext cx="9804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220" h="358" extrusionOk="0">
                    <a:moveTo>
                      <a:pt x="80" y="0"/>
                    </a:moveTo>
                    <a:lnTo>
                      <a:pt x="21" y="159"/>
                    </a:lnTo>
                    <a:lnTo>
                      <a:pt x="1" y="318"/>
                    </a:lnTo>
                    <a:lnTo>
                      <a:pt x="41" y="358"/>
                    </a:lnTo>
                    <a:lnTo>
                      <a:pt x="120" y="358"/>
                    </a:lnTo>
                    <a:lnTo>
                      <a:pt x="180" y="338"/>
                    </a:lnTo>
                    <a:lnTo>
                      <a:pt x="199" y="298"/>
                    </a:lnTo>
                    <a:lnTo>
                      <a:pt x="219" y="27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776;p54">
                <a:extLst>
                  <a:ext uri="{FF2B5EF4-FFF2-40B4-BE49-F238E27FC236}">
                    <a16:creationId xmlns:a16="http://schemas.microsoft.com/office/drawing/2014/main" xmlns="" id="{8181A763-1B34-41C7-8DC4-21E8CE0D80DA}"/>
                  </a:ext>
                </a:extLst>
              </p:cNvPr>
              <p:cNvSpPr/>
              <p:nvPr/>
            </p:nvSpPr>
            <p:spPr>
              <a:xfrm>
                <a:off x="6350807" y="1611291"/>
                <a:ext cx="42515" cy="5931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331" extrusionOk="0">
                    <a:moveTo>
                      <a:pt x="437" y="0"/>
                    </a:moveTo>
                    <a:lnTo>
                      <a:pt x="338" y="60"/>
                    </a:lnTo>
                    <a:lnTo>
                      <a:pt x="239" y="139"/>
                    </a:lnTo>
                    <a:lnTo>
                      <a:pt x="160" y="239"/>
                    </a:lnTo>
                    <a:lnTo>
                      <a:pt x="100" y="358"/>
                    </a:lnTo>
                    <a:lnTo>
                      <a:pt x="40" y="497"/>
                    </a:lnTo>
                    <a:lnTo>
                      <a:pt x="21" y="635"/>
                    </a:lnTo>
                    <a:lnTo>
                      <a:pt x="1" y="774"/>
                    </a:lnTo>
                    <a:lnTo>
                      <a:pt x="1" y="913"/>
                    </a:lnTo>
                    <a:lnTo>
                      <a:pt x="40" y="1032"/>
                    </a:lnTo>
                    <a:lnTo>
                      <a:pt x="100" y="1151"/>
                    </a:lnTo>
                    <a:lnTo>
                      <a:pt x="179" y="1231"/>
                    </a:lnTo>
                    <a:lnTo>
                      <a:pt x="279" y="1310"/>
                    </a:lnTo>
                    <a:lnTo>
                      <a:pt x="418" y="1330"/>
                    </a:lnTo>
                    <a:lnTo>
                      <a:pt x="517" y="1330"/>
                    </a:lnTo>
                    <a:lnTo>
                      <a:pt x="616" y="1310"/>
                    </a:lnTo>
                    <a:lnTo>
                      <a:pt x="695" y="1251"/>
                    </a:lnTo>
                    <a:lnTo>
                      <a:pt x="775" y="1191"/>
                    </a:lnTo>
                    <a:lnTo>
                      <a:pt x="834" y="1112"/>
                    </a:lnTo>
                    <a:lnTo>
                      <a:pt x="874" y="1013"/>
                    </a:lnTo>
                    <a:lnTo>
                      <a:pt x="894" y="933"/>
                    </a:lnTo>
                    <a:lnTo>
                      <a:pt x="914" y="814"/>
                    </a:lnTo>
                    <a:lnTo>
                      <a:pt x="934" y="635"/>
                    </a:lnTo>
                    <a:lnTo>
                      <a:pt x="953" y="437"/>
                    </a:lnTo>
                    <a:lnTo>
                      <a:pt x="934" y="338"/>
                    </a:lnTo>
                    <a:lnTo>
                      <a:pt x="914" y="258"/>
                    </a:lnTo>
                    <a:lnTo>
                      <a:pt x="874" y="159"/>
                    </a:lnTo>
                    <a:lnTo>
                      <a:pt x="795" y="100"/>
                    </a:lnTo>
                    <a:lnTo>
                      <a:pt x="676" y="20"/>
                    </a:lnTo>
                    <a:lnTo>
                      <a:pt x="557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77;p54">
                <a:extLst>
                  <a:ext uri="{FF2B5EF4-FFF2-40B4-BE49-F238E27FC236}">
                    <a16:creationId xmlns:a16="http://schemas.microsoft.com/office/drawing/2014/main" xmlns="" id="{3240A5A1-D69C-4361-B4EA-FE71492595D9}"/>
                  </a:ext>
                </a:extLst>
              </p:cNvPr>
              <p:cNvSpPr/>
              <p:nvPr/>
            </p:nvSpPr>
            <p:spPr>
              <a:xfrm>
                <a:off x="6374692" y="1465353"/>
                <a:ext cx="120325" cy="7081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1589" extrusionOk="0">
                    <a:moveTo>
                      <a:pt x="814" y="0"/>
                    </a:moveTo>
                    <a:lnTo>
                      <a:pt x="675" y="20"/>
                    </a:lnTo>
                    <a:lnTo>
                      <a:pt x="556" y="60"/>
                    </a:lnTo>
                    <a:lnTo>
                      <a:pt x="437" y="120"/>
                    </a:lnTo>
                    <a:lnTo>
                      <a:pt x="338" y="179"/>
                    </a:lnTo>
                    <a:lnTo>
                      <a:pt x="239" y="259"/>
                    </a:lnTo>
                    <a:lnTo>
                      <a:pt x="159" y="338"/>
                    </a:lnTo>
                    <a:lnTo>
                      <a:pt x="80" y="437"/>
                    </a:lnTo>
                    <a:lnTo>
                      <a:pt x="40" y="556"/>
                    </a:lnTo>
                    <a:lnTo>
                      <a:pt x="1" y="675"/>
                    </a:lnTo>
                    <a:lnTo>
                      <a:pt x="1" y="814"/>
                    </a:lnTo>
                    <a:lnTo>
                      <a:pt x="21" y="874"/>
                    </a:lnTo>
                    <a:lnTo>
                      <a:pt x="60" y="913"/>
                    </a:lnTo>
                    <a:lnTo>
                      <a:pt x="100" y="953"/>
                    </a:lnTo>
                    <a:lnTo>
                      <a:pt x="159" y="993"/>
                    </a:lnTo>
                    <a:lnTo>
                      <a:pt x="259" y="1013"/>
                    </a:lnTo>
                    <a:lnTo>
                      <a:pt x="378" y="1013"/>
                    </a:lnTo>
                    <a:lnTo>
                      <a:pt x="656" y="953"/>
                    </a:lnTo>
                    <a:lnTo>
                      <a:pt x="775" y="933"/>
                    </a:lnTo>
                    <a:lnTo>
                      <a:pt x="894" y="913"/>
                    </a:lnTo>
                    <a:lnTo>
                      <a:pt x="1072" y="894"/>
                    </a:lnTo>
                    <a:lnTo>
                      <a:pt x="1271" y="894"/>
                    </a:lnTo>
                    <a:lnTo>
                      <a:pt x="1450" y="953"/>
                    </a:lnTo>
                    <a:lnTo>
                      <a:pt x="1608" y="1033"/>
                    </a:lnTo>
                    <a:lnTo>
                      <a:pt x="1767" y="1112"/>
                    </a:lnTo>
                    <a:lnTo>
                      <a:pt x="1926" y="1231"/>
                    </a:lnTo>
                    <a:lnTo>
                      <a:pt x="2065" y="1370"/>
                    </a:lnTo>
                    <a:lnTo>
                      <a:pt x="2184" y="1509"/>
                    </a:lnTo>
                    <a:lnTo>
                      <a:pt x="2283" y="1568"/>
                    </a:lnTo>
                    <a:lnTo>
                      <a:pt x="2402" y="1588"/>
                    </a:lnTo>
                    <a:lnTo>
                      <a:pt x="2501" y="1568"/>
                    </a:lnTo>
                    <a:lnTo>
                      <a:pt x="2601" y="1509"/>
                    </a:lnTo>
                    <a:lnTo>
                      <a:pt x="2660" y="1449"/>
                    </a:lnTo>
                    <a:lnTo>
                      <a:pt x="2700" y="1350"/>
                    </a:lnTo>
                    <a:lnTo>
                      <a:pt x="2700" y="1271"/>
                    </a:lnTo>
                    <a:lnTo>
                      <a:pt x="2660" y="1172"/>
                    </a:lnTo>
                    <a:lnTo>
                      <a:pt x="2621" y="1072"/>
                    </a:lnTo>
                    <a:lnTo>
                      <a:pt x="2541" y="953"/>
                    </a:lnTo>
                    <a:lnTo>
                      <a:pt x="2363" y="755"/>
                    </a:lnTo>
                    <a:lnTo>
                      <a:pt x="2144" y="556"/>
                    </a:lnTo>
                    <a:lnTo>
                      <a:pt x="1906" y="378"/>
                    </a:lnTo>
                    <a:lnTo>
                      <a:pt x="1708" y="219"/>
                    </a:lnTo>
                    <a:lnTo>
                      <a:pt x="1549" y="139"/>
                    </a:lnTo>
                    <a:lnTo>
                      <a:pt x="1450" y="80"/>
                    </a:lnTo>
                    <a:lnTo>
                      <a:pt x="1330" y="40"/>
                    </a:lnTo>
                    <a:lnTo>
                      <a:pt x="1211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778;p54">
                <a:extLst>
                  <a:ext uri="{FF2B5EF4-FFF2-40B4-BE49-F238E27FC236}">
                    <a16:creationId xmlns:a16="http://schemas.microsoft.com/office/drawing/2014/main" xmlns="" id="{09316C28-122D-4BD8-909C-03056C179113}"/>
                  </a:ext>
                </a:extLst>
              </p:cNvPr>
              <p:cNvSpPr/>
              <p:nvPr/>
            </p:nvSpPr>
            <p:spPr>
              <a:xfrm>
                <a:off x="7890629" y="3196206"/>
                <a:ext cx="130929" cy="121214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2720" extrusionOk="0">
                    <a:moveTo>
                      <a:pt x="417" y="0"/>
                    </a:moveTo>
                    <a:lnTo>
                      <a:pt x="377" y="20"/>
                    </a:lnTo>
                    <a:lnTo>
                      <a:pt x="338" y="60"/>
                    </a:lnTo>
                    <a:lnTo>
                      <a:pt x="218" y="218"/>
                    </a:lnTo>
                    <a:lnTo>
                      <a:pt x="119" y="397"/>
                    </a:lnTo>
                    <a:lnTo>
                      <a:pt x="60" y="556"/>
                    </a:lnTo>
                    <a:lnTo>
                      <a:pt x="20" y="715"/>
                    </a:lnTo>
                    <a:lnTo>
                      <a:pt x="0" y="854"/>
                    </a:lnTo>
                    <a:lnTo>
                      <a:pt x="0" y="1012"/>
                    </a:lnTo>
                    <a:lnTo>
                      <a:pt x="20" y="1151"/>
                    </a:lnTo>
                    <a:lnTo>
                      <a:pt x="60" y="1290"/>
                    </a:lnTo>
                    <a:lnTo>
                      <a:pt x="119" y="1429"/>
                    </a:lnTo>
                    <a:lnTo>
                      <a:pt x="199" y="1568"/>
                    </a:lnTo>
                    <a:lnTo>
                      <a:pt x="298" y="1707"/>
                    </a:lnTo>
                    <a:lnTo>
                      <a:pt x="397" y="1826"/>
                    </a:lnTo>
                    <a:lnTo>
                      <a:pt x="635" y="2084"/>
                    </a:lnTo>
                    <a:lnTo>
                      <a:pt x="913" y="2302"/>
                    </a:lnTo>
                    <a:lnTo>
                      <a:pt x="1191" y="2481"/>
                    </a:lnTo>
                    <a:lnTo>
                      <a:pt x="1330" y="2560"/>
                    </a:lnTo>
                    <a:lnTo>
                      <a:pt x="1489" y="2620"/>
                    </a:lnTo>
                    <a:lnTo>
                      <a:pt x="1628" y="2660"/>
                    </a:lnTo>
                    <a:lnTo>
                      <a:pt x="1767" y="2699"/>
                    </a:lnTo>
                    <a:lnTo>
                      <a:pt x="1925" y="2719"/>
                    </a:lnTo>
                    <a:lnTo>
                      <a:pt x="2203" y="2719"/>
                    </a:lnTo>
                    <a:lnTo>
                      <a:pt x="2322" y="2679"/>
                    </a:lnTo>
                    <a:lnTo>
                      <a:pt x="2461" y="2640"/>
                    </a:lnTo>
                    <a:lnTo>
                      <a:pt x="2580" y="2580"/>
                    </a:lnTo>
                    <a:lnTo>
                      <a:pt x="2680" y="2481"/>
                    </a:lnTo>
                    <a:lnTo>
                      <a:pt x="2779" y="2382"/>
                    </a:lnTo>
                    <a:lnTo>
                      <a:pt x="2858" y="2263"/>
                    </a:lnTo>
                    <a:lnTo>
                      <a:pt x="2938" y="2104"/>
                    </a:lnTo>
                    <a:lnTo>
                      <a:pt x="2640" y="2044"/>
                    </a:lnTo>
                    <a:lnTo>
                      <a:pt x="2461" y="1985"/>
                    </a:lnTo>
                    <a:lnTo>
                      <a:pt x="2263" y="1925"/>
                    </a:lnTo>
                    <a:lnTo>
                      <a:pt x="2084" y="1846"/>
                    </a:lnTo>
                    <a:lnTo>
                      <a:pt x="1906" y="1767"/>
                    </a:lnTo>
                    <a:lnTo>
                      <a:pt x="1747" y="1667"/>
                    </a:lnTo>
                    <a:lnTo>
                      <a:pt x="1588" y="1548"/>
                    </a:lnTo>
                    <a:lnTo>
                      <a:pt x="1429" y="1429"/>
                    </a:lnTo>
                    <a:lnTo>
                      <a:pt x="1270" y="1310"/>
                    </a:lnTo>
                    <a:lnTo>
                      <a:pt x="1131" y="1171"/>
                    </a:lnTo>
                    <a:lnTo>
                      <a:pt x="993" y="1012"/>
                    </a:lnTo>
                    <a:lnTo>
                      <a:pt x="873" y="873"/>
                    </a:lnTo>
                    <a:lnTo>
                      <a:pt x="774" y="715"/>
                    </a:lnTo>
                    <a:lnTo>
                      <a:pt x="655" y="536"/>
                    </a:lnTo>
                    <a:lnTo>
                      <a:pt x="576" y="357"/>
                    </a:lnTo>
                    <a:lnTo>
                      <a:pt x="496" y="179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779;p54">
                <a:extLst>
                  <a:ext uri="{FF2B5EF4-FFF2-40B4-BE49-F238E27FC236}">
                    <a16:creationId xmlns:a16="http://schemas.microsoft.com/office/drawing/2014/main" xmlns="" id="{E4A85E62-DE93-4894-95B3-B191AA93B166}"/>
                  </a:ext>
                </a:extLst>
              </p:cNvPr>
              <p:cNvSpPr/>
              <p:nvPr/>
            </p:nvSpPr>
            <p:spPr>
              <a:xfrm>
                <a:off x="7939245" y="3145762"/>
                <a:ext cx="124779" cy="111499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2502" extrusionOk="0">
                    <a:moveTo>
                      <a:pt x="537" y="1"/>
                    </a:moveTo>
                    <a:lnTo>
                      <a:pt x="378" y="21"/>
                    </a:lnTo>
                    <a:lnTo>
                      <a:pt x="239" y="60"/>
                    </a:lnTo>
                    <a:lnTo>
                      <a:pt x="120" y="179"/>
                    </a:lnTo>
                    <a:lnTo>
                      <a:pt x="40" y="298"/>
                    </a:lnTo>
                    <a:lnTo>
                      <a:pt x="1" y="437"/>
                    </a:lnTo>
                    <a:lnTo>
                      <a:pt x="1" y="596"/>
                    </a:lnTo>
                    <a:lnTo>
                      <a:pt x="21" y="755"/>
                    </a:lnTo>
                    <a:lnTo>
                      <a:pt x="60" y="934"/>
                    </a:lnTo>
                    <a:lnTo>
                      <a:pt x="120" y="1092"/>
                    </a:lnTo>
                    <a:lnTo>
                      <a:pt x="199" y="1251"/>
                    </a:lnTo>
                    <a:lnTo>
                      <a:pt x="298" y="1430"/>
                    </a:lnTo>
                    <a:lnTo>
                      <a:pt x="398" y="1589"/>
                    </a:lnTo>
                    <a:lnTo>
                      <a:pt x="656" y="1886"/>
                    </a:lnTo>
                    <a:lnTo>
                      <a:pt x="894" y="2124"/>
                    </a:lnTo>
                    <a:lnTo>
                      <a:pt x="1033" y="2204"/>
                    </a:lnTo>
                    <a:lnTo>
                      <a:pt x="1152" y="2283"/>
                    </a:lnTo>
                    <a:lnTo>
                      <a:pt x="1311" y="2363"/>
                    </a:lnTo>
                    <a:lnTo>
                      <a:pt x="1489" y="2422"/>
                    </a:lnTo>
                    <a:lnTo>
                      <a:pt x="1688" y="2482"/>
                    </a:lnTo>
                    <a:lnTo>
                      <a:pt x="1886" y="2502"/>
                    </a:lnTo>
                    <a:lnTo>
                      <a:pt x="2085" y="2482"/>
                    </a:lnTo>
                    <a:lnTo>
                      <a:pt x="2263" y="2442"/>
                    </a:lnTo>
                    <a:lnTo>
                      <a:pt x="2442" y="2382"/>
                    </a:lnTo>
                    <a:lnTo>
                      <a:pt x="2601" y="2283"/>
                    </a:lnTo>
                    <a:lnTo>
                      <a:pt x="2660" y="2204"/>
                    </a:lnTo>
                    <a:lnTo>
                      <a:pt x="2720" y="2124"/>
                    </a:lnTo>
                    <a:lnTo>
                      <a:pt x="2799" y="1946"/>
                    </a:lnTo>
                    <a:lnTo>
                      <a:pt x="2442" y="1807"/>
                    </a:lnTo>
                    <a:lnTo>
                      <a:pt x="2105" y="1648"/>
                    </a:lnTo>
                    <a:lnTo>
                      <a:pt x="1787" y="1430"/>
                    </a:lnTo>
                    <a:lnTo>
                      <a:pt x="1469" y="1192"/>
                    </a:lnTo>
                    <a:lnTo>
                      <a:pt x="1192" y="934"/>
                    </a:lnTo>
                    <a:lnTo>
                      <a:pt x="934" y="636"/>
                    </a:lnTo>
                    <a:lnTo>
                      <a:pt x="715" y="338"/>
                    </a:lnTo>
                    <a:lnTo>
                      <a:pt x="537" y="1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780;p54">
                <a:extLst>
                  <a:ext uri="{FF2B5EF4-FFF2-40B4-BE49-F238E27FC236}">
                    <a16:creationId xmlns:a16="http://schemas.microsoft.com/office/drawing/2014/main" xmlns="" id="{4DF5C454-790A-40CA-846B-BDF4C68FE136}"/>
                  </a:ext>
                </a:extLst>
              </p:cNvPr>
              <p:cNvSpPr/>
              <p:nvPr/>
            </p:nvSpPr>
            <p:spPr>
              <a:xfrm>
                <a:off x="7822494" y="3267816"/>
                <a:ext cx="138059" cy="101784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2284" extrusionOk="0">
                    <a:moveTo>
                      <a:pt x="735" y="1"/>
                    </a:moveTo>
                    <a:lnTo>
                      <a:pt x="596" y="40"/>
                    </a:lnTo>
                    <a:lnTo>
                      <a:pt x="457" y="80"/>
                    </a:lnTo>
                    <a:lnTo>
                      <a:pt x="338" y="140"/>
                    </a:lnTo>
                    <a:lnTo>
                      <a:pt x="239" y="219"/>
                    </a:lnTo>
                    <a:lnTo>
                      <a:pt x="140" y="318"/>
                    </a:lnTo>
                    <a:lnTo>
                      <a:pt x="60" y="437"/>
                    </a:lnTo>
                    <a:lnTo>
                      <a:pt x="1" y="576"/>
                    </a:lnTo>
                    <a:lnTo>
                      <a:pt x="1" y="755"/>
                    </a:lnTo>
                    <a:lnTo>
                      <a:pt x="1" y="894"/>
                    </a:lnTo>
                    <a:lnTo>
                      <a:pt x="41" y="1053"/>
                    </a:lnTo>
                    <a:lnTo>
                      <a:pt x="80" y="1192"/>
                    </a:lnTo>
                    <a:lnTo>
                      <a:pt x="140" y="1311"/>
                    </a:lnTo>
                    <a:lnTo>
                      <a:pt x="219" y="1430"/>
                    </a:lnTo>
                    <a:lnTo>
                      <a:pt x="318" y="1529"/>
                    </a:lnTo>
                    <a:lnTo>
                      <a:pt x="418" y="1628"/>
                    </a:lnTo>
                    <a:lnTo>
                      <a:pt x="656" y="1807"/>
                    </a:lnTo>
                    <a:lnTo>
                      <a:pt x="914" y="1966"/>
                    </a:lnTo>
                    <a:lnTo>
                      <a:pt x="1192" y="2085"/>
                    </a:lnTo>
                    <a:lnTo>
                      <a:pt x="1470" y="2184"/>
                    </a:lnTo>
                    <a:lnTo>
                      <a:pt x="1668" y="2224"/>
                    </a:lnTo>
                    <a:lnTo>
                      <a:pt x="1847" y="2263"/>
                    </a:lnTo>
                    <a:lnTo>
                      <a:pt x="2045" y="2283"/>
                    </a:lnTo>
                    <a:lnTo>
                      <a:pt x="2244" y="2263"/>
                    </a:lnTo>
                    <a:lnTo>
                      <a:pt x="2442" y="2243"/>
                    </a:lnTo>
                    <a:lnTo>
                      <a:pt x="2621" y="2184"/>
                    </a:lnTo>
                    <a:lnTo>
                      <a:pt x="2799" y="2105"/>
                    </a:lnTo>
                    <a:lnTo>
                      <a:pt x="2958" y="2005"/>
                    </a:lnTo>
                    <a:lnTo>
                      <a:pt x="3038" y="1906"/>
                    </a:lnTo>
                    <a:lnTo>
                      <a:pt x="3097" y="1787"/>
                    </a:lnTo>
                    <a:lnTo>
                      <a:pt x="2760" y="1668"/>
                    </a:lnTo>
                    <a:lnTo>
                      <a:pt x="2442" y="1509"/>
                    </a:lnTo>
                    <a:lnTo>
                      <a:pt x="2105" y="1311"/>
                    </a:lnTo>
                    <a:lnTo>
                      <a:pt x="1807" y="1112"/>
                    </a:lnTo>
                    <a:lnTo>
                      <a:pt x="1529" y="874"/>
                    </a:lnTo>
                    <a:lnTo>
                      <a:pt x="1271" y="596"/>
                    </a:lnTo>
                    <a:lnTo>
                      <a:pt x="1073" y="298"/>
                    </a:lnTo>
                    <a:lnTo>
                      <a:pt x="973" y="160"/>
                    </a:lnTo>
                    <a:lnTo>
                      <a:pt x="894" y="1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781;p54">
                <a:extLst>
                  <a:ext uri="{FF2B5EF4-FFF2-40B4-BE49-F238E27FC236}">
                    <a16:creationId xmlns:a16="http://schemas.microsoft.com/office/drawing/2014/main" xmlns="" id="{BE72E6DE-9C93-41A9-A18A-98EA24A9E228}"/>
                  </a:ext>
                </a:extLst>
              </p:cNvPr>
              <p:cNvSpPr/>
              <p:nvPr/>
            </p:nvSpPr>
            <p:spPr>
              <a:xfrm>
                <a:off x="7989689" y="3085649"/>
                <a:ext cx="112346" cy="11854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60" extrusionOk="0">
                    <a:moveTo>
                      <a:pt x="218" y="0"/>
                    </a:moveTo>
                    <a:lnTo>
                      <a:pt x="79" y="20"/>
                    </a:lnTo>
                    <a:lnTo>
                      <a:pt x="20" y="258"/>
                    </a:lnTo>
                    <a:lnTo>
                      <a:pt x="0" y="476"/>
                    </a:lnTo>
                    <a:lnTo>
                      <a:pt x="20" y="715"/>
                    </a:lnTo>
                    <a:lnTo>
                      <a:pt x="79" y="933"/>
                    </a:lnTo>
                    <a:lnTo>
                      <a:pt x="159" y="1151"/>
                    </a:lnTo>
                    <a:lnTo>
                      <a:pt x="278" y="1350"/>
                    </a:lnTo>
                    <a:lnTo>
                      <a:pt x="397" y="1548"/>
                    </a:lnTo>
                    <a:lnTo>
                      <a:pt x="556" y="1747"/>
                    </a:lnTo>
                    <a:lnTo>
                      <a:pt x="734" y="1905"/>
                    </a:lnTo>
                    <a:lnTo>
                      <a:pt x="933" y="2084"/>
                    </a:lnTo>
                    <a:lnTo>
                      <a:pt x="1131" y="2223"/>
                    </a:lnTo>
                    <a:lnTo>
                      <a:pt x="1330" y="2342"/>
                    </a:lnTo>
                    <a:lnTo>
                      <a:pt x="1548" y="2461"/>
                    </a:lnTo>
                    <a:lnTo>
                      <a:pt x="1767" y="2541"/>
                    </a:lnTo>
                    <a:lnTo>
                      <a:pt x="1985" y="2620"/>
                    </a:lnTo>
                    <a:lnTo>
                      <a:pt x="2183" y="2660"/>
                    </a:lnTo>
                    <a:lnTo>
                      <a:pt x="2283" y="2640"/>
                    </a:lnTo>
                    <a:lnTo>
                      <a:pt x="2362" y="2600"/>
                    </a:lnTo>
                    <a:lnTo>
                      <a:pt x="2421" y="2560"/>
                    </a:lnTo>
                    <a:lnTo>
                      <a:pt x="2461" y="2521"/>
                    </a:lnTo>
                    <a:lnTo>
                      <a:pt x="2501" y="2461"/>
                    </a:lnTo>
                    <a:lnTo>
                      <a:pt x="2521" y="2402"/>
                    </a:lnTo>
                    <a:lnTo>
                      <a:pt x="2521" y="2263"/>
                    </a:lnTo>
                    <a:lnTo>
                      <a:pt x="2481" y="2104"/>
                    </a:lnTo>
                    <a:lnTo>
                      <a:pt x="2402" y="1945"/>
                    </a:lnTo>
                    <a:lnTo>
                      <a:pt x="2283" y="1767"/>
                    </a:lnTo>
                    <a:lnTo>
                      <a:pt x="2163" y="1588"/>
                    </a:lnTo>
                    <a:lnTo>
                      <a:pt x="1846" y="1211"/>
                    </a:lnTo>
                    <a:lnTo>
                      <a:pt x="1548" y="854"/>
                    </a:lnTo>
                    <a:lnTo>
                      <a:pt x="1270" y="556"/>
                    </a:lnTo>
                    <a:lnTo>
                      <a:pt x="1112" y="338"/>
                    </a:lnTo>
                    <a:lnTo>
                      <a:pt x="873" y="179"/>
                    </a:lnTo>
                    <a:lnTo>
                      <a:pt x="754" y="119"/>
                    </a:lnTo>
                    <a:lnTo>
                      <a:pt x="635" y="60"/>
                    </a:lnTo>
                    <a:lnTo>
                      <a:pt x="496" y="40"/>
                    </a:lnTo>
                    <a:lnTo>
                      <a:pt x="357" y="20"/>
                    </a:ln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782;p54">
                <a:extLst>
                  <a:ext uri="{FF2B5EF4-FFF2-40B4-BE49-F238E27FC236}">
                    <a16:creationId xmlns:a16="http://schemas.microsoft.com/office/drawing/2014/main" xmlns="" id="{3D475D01-0154-427D-97FA-474BDE607C2D}"/>
                  </a:ext>
                </a:extLst>
              </p:cNvPr>
              <p:cNvSpPr/>
              <p:nvPr/>
            </p:nvSpPr>
            <p:spPr>
              <a:xfrm>
                <a:off x="7791569" y="3051159"/>
                <a:ext cx="350272" cy="358249"/>
              </a:xfrm>
              <a:custGeom>
                <a:avLst/>
                <a:gdLst/>
                <a:ahLst/>
                <a:cxnLst/>
                <a:rect l="l" t="t" r="r" b="b"/>
                <a:pathLst>
                  <a:path w="7860" h="8039" extrusionOk="0">
                    <a:moveTo>
                      <a:pt x="4664" y="774"/>
                    </a:moveTo>
                    <a:lnTo>
                      <a:pt x="4803" y="794"/>
                    </a:lnTo>
                    <a:lnTo>
                      <a:pt x="4942" y="814"/>
                    </a:lnTo>
                    <a:lnTo>
                      <a:pt x="5081" y="834"/>
                    </a:lnTo>
                    <a:lnTo>
                      <a:pt x="5200" y="893"/>
                    </a:lnTo>
                    <a:lnTo>
                      <a:pt x="5319" y="953"/>
                    </a:lnTo>
                    <a:lnTo>
                      <a:pt x="5558" y="1112"/>
                    </a:lnTo>
                    <a:lnTo>
                      <a:pt x="5716" y="1330"/>
                    </a:lnTo>
                    <a:lnTo>
                      <a:pt x="5994" y="1628"/>
                    </a:lnTo>
                    <a:lnTo>
                      <a:pt x="6292" y="1985"/>
                    </a:lnTo>
                    <a:lnTo>
                      <a:pt x="6609" y="2362"/>
                    </a:lnTo>
                    <a:lnTo>
                      <a:pt x="6729" y="2541"/>
                    </a:lnTo>
                    <a:lnTo>
                      <a:pt x="6848" y="2719"/>
                    </a:lnTo>
                    <a:lnTo>
                      <a:pt x="6927" y="2878"/>
                    </a:lnTo>
                    <a:lnTo>
                      <a:pt x="6967" y="3037"/>
                    </a:lnTo>
                    <a:lnTo>
                      <a:pt x="6967" y="3176"/>
                    </a:lnTo>
                    <a:lnTo>
                      <a:pt x="6947" y="3235"/>
                    </a:lnTo>
                    <a:lnTo>
                      <a:pt x="6907" y="3295"/>
                    </a:lnTo>
                    <a:lnTo>
                      <a:pt x="6867" y="3334"/>
                    </a:lnTo>
                    <a:lnTo>
                      <a:pt x="6808" y="3374"/>
                    </a:lnTo>
                    <a:lnTo>
                      <a:pt x="6729" y="3414"/>
                    </a:lnTo>
                    <a:lnTo>
                      <a:pt x="6629" y="3434"/>
                    </a:lnTo>
                    <a:lnTo>
                      <a:pt x="6431" y="3394"/>
                    </a:lnTo>
                    <a:lnTo>
                      <a:pt x="6213" y="3315"/>
                    </a:lnTo>
                    <a:lnTo>
                      <a:pt x="5994" y="3235"/>
                    </a:lnTo>
                    <a:lnTo>
                      <a:pt x="5776" y="3116"/>
                    </a:lnTo>
                    <a:lnTo>
                      <a:pt x="5577" y="2997"/>
                    </a:lnTo>
                    <a:lnTo>
                      <a:pt x="5379" y="2858"/>
                    </a:lnTo>
                    <a:lnTo>
                      <a:pt x="5180" y="2679"/>
                    </a:lnTo>
                    <a:lnTo>
                      <a:pt x="5002" y="2521"/>
                    </a:lnTo>
                    <a:lnTo>
                      <a:pt x="4843" y="2322"/>
                    </a:lnTo>
                    <a:lnTo>
                      <a:pt x="4724" y="2124"/>
                    </a:lnTo>
                    <a:lnTo>
                      <a:pt x="4605" y="1925"/>
                    </a:lnTo>
                    <a:lnTo>
                      <a:pt x="4525" y="1707"/>
                    </a:lnTo>
                    <a:lnTo>
                      <a:pt x="4466" y="1489"/>
                    </a:lnTo>
                    <a:lnTo>
                      <a:pt x="4446" y="1250"/>
                    </a:lnTo>
                    <a:lnTo>
                      <a:pt x="4466" y="1032"/>
                    </a:lnTo>
                    <a:lnTo>
                      <a:pt x="4525" y="794"/>
                    </a:lnTo>
                    <a:lnTo>
                      <a:pt x="4664" y="774"/>
                    </a:lnTo>
                    <a:close/>
                    <a:moveTo>
                      <a:pt x="3851" y="2124"/>
                    </a:moveTo>
                    <a:lnTo>
                      <a:pt x="4029" y="2461"/>
                    </a:lnTo>
                    <a:lnTo>
                      <a:pt x="4248" y="2759"/>
                    </a:lnTo>
                    <a:lnTo>
                      <a:pt x="4506" y="3057"/>
                    </a:lnTo>
                    <a:lnTo>
                      <a:pt x="4783" y="3315"/>
                    </a:lnTo>
                    <a:lnTo>
                      <a:pt x="5101" y="3553"/>
                    </a:lnTo>
                    <a:lnTo>
                      <a:pt x="5419" y="3771"/>
                    </a:lnTo>
                    <a:lnTo>
                      <a:pt x="5756" y="3930"/>
                    </a:lnTo>
                    <a:lnTo>
                      <a:pt x="6113" y="4069"/>
                    </a:lnTo>
                    <a:lnTo>
                      <a:pt x="6034" y="4247"/>
                    </a:lnTo>
                    <a:lnTo>
                      <a:pt x="5974" y="4327"/>
                    </a:lnTo>
                    <a:lnTo>
                      <a:pt x="5915" y="4406"/>
                    </a:lnTo>
                    <a:lnTo>
                      <a:pt x="5756" y="4505"/>
                    </a:lnTo>
                    <a:lnTo>
                      <a:pt x="5577" y="4565"/>
                    </a:lnTo>
                    <a:lnTo>
                      <a:pt x="5399" y="4605"/>
                    </a:lnTo>
                    <a:lnTo>
                      <a:pt x="5200" y="4625"/>
                    </a:lnTo>
                    <a:lnTo>
                      <a:pt x="5002" y="4605"/>
                    </a:lnTo>
                    <a:lnTo>
                      <a:pt x="4803" y="4545"/>
                    </a:lnTo>
                    <a:lnTo>
                      <a:pt x="4625" y="4486"/>
                    </a:lnTo>
                    <a:lnTo>
                      <a:pt x="4466" y="4406"/>
                    </a:lnTo>
                    <a:lnTo>
                      <a:pt x="4347" y="4327"/>
                    </a:lnTo>
                    <a:lnTo>
                      <a:pt x="4208" y="4247"/>
                    </a:lnTo>
                    <a:lnTo>
                      <a:pt x="3970" y="4009"/>
                    </a:lnTo>
                    <a:lnTo>
                      <a:pt x="3712" y="3712"/>
                    </a:lnTo>
                    <a:lnTo>
                      <a:pt x="3612" y="3553"/>
                    </a:lnTo>
                    <a:lnTo>
                      <a:pt x="3513" y="3374"/>
                    </a:lnTo>
                    <a:lnTo>
                      <a:pt x="3434" y="3215"/>
                    </a:lnTo>
                    <a:lnTo>
                      <a:pt x="3374" y="3057"/>
                    </a:lnTo>
                    <a:lnTo>
                      <a:pt x="3335" y="2878"/>
                    </a:lnTo>
                    <a:lnTo>
                      <a:pt x="3315" y="2719"/>
                    </a:lnTo>
                    <a:lnTo>
                      <a:pt x="3315" y="2560"/>
                    </a:lnTo>
                    <a:lnTo>
                      <a:pt x="3354" y="2421"/>
                    </a:lnTo>
                    <a:lnTo>
                      <a:pt x="3434" y="2302"/>
                    </a:lnTo>
                    <a:lnTo>
                      <a:pt x="3553" y="2183"/>
                    </a:lnTo>
                    <a:lnTo>
                      <a:pt x="3692" y="2144"/>
                    </a:lnTo>
                    <a:lnTo>
                      <a:pt x="3851" y="2124"/>
                    </a:lnTo>
                    <a:close/>
                    <a:moveTo>
                      <a:pt x="2640" y="3255"/>
                    </a:moveTo>
                    <a:lnTo>
                      <a:pt x="2719" y="3434"/>
                    </a:lnTo>
                    <a:lnTo>
                      <a:pt x="2799" y="3612"/>
                    </a:lnTo>
                    <a:lnTo>
                      <a:pt x="2878" y="3791"/>
                    </a:lnTo>
                    <a:lnTo>
                      <a:pt x="2997" y="3970"/>
                    </a:lnTo>
                    <a:lnTo>
                      <a:pt x="3096" y="4128"/>
                    </a:lnTo>
                    <a:lnTo>
                      <a:pt x="3216" y="4267"/>
                    </a:lnTo>
                    <a:lnTo>
                      <a:pt x="3354" y="4426"/>
                    </a:lnTo>
                    <a:lnTo>
                      <a:pt x="3493" y="4565"/>
                    </a:lnTo>
                    <a:lnTo>
                      <a:pt x="3652" y="4684"/>
                    </a:lnTo>
                    <a:lnTo>
                      <a:pt x="3811" y="4803"/>
                    </a:lnTo>
                    <a:lnTo>
                      <a:pt x="3970" y="4922"/>
                    </a:lnTo>
                    <a:lnTo>
                      <a:pt x="4129" y="5022"/>
                    </a:lnTo>
                    <a:lnTo>
                      <a:pt x="4307" y="5101"/>
                    </a:lnTo>
                    <a:lnTo>
                      <a:pt x="4486" y="5180"/>
                    </a:lnTo>
                    <a:lnTo>
                      <a:pt x="4684" y="5240"/>
                    </a:lnTo>
                    <a:lnTo>
                      <a:pt x="4863" y="5299"/>
                    </a:lnTo>
                    <a:lnTo>
                      <a:pt x="5161" y="5359"/>
                    </a:lnTo>
                    <a:lnTo>
                      <a:pt x="5081" y="5518"/>
                    </a:lnTo>
                    <a:lnTo>
                      <a:pt x="5002" y="5637"/>
                    </a:lnTo>
                    <a:lnTo>
                      <a:pt x="4903" y="5736"/>
                    </a:lnTo>
                    <a:lnTo>
                      <a:pt x="4803" y="5835"/>
                    </a:lnTo>
                    <a:lnTo>
                      <a:pt x="4684" y="5895"/>
                    </a:lnTo>
                    <a:lnTo>
                      <a:pt x="4545" y="5934"/>
                    </a:lnTo>
                    <a:lnTo>
                      <a:pt x="4426" y="5974"/>
                    </a:lnTo>
                    <a:lnTo>
                      <a:pt x="4148" y="5974"/>
                    </a:lnTo>
                    <a:lnTo>
                      <a:pt x="3990" y="5954"/>
                    </a:lnTo>
                    <a:lnTo>
                      <a:pt x="3851" y="5915"/>
                    </a:lnTo>
                    <a:lnTo>
                      <a:pt x="3712" y="5875"/>
                    </a:lnTo>
                    <a:lnTo>
                      <a:pt x="3553" y="5815"/>
                    </a:lnTo>
                    <a:lnTo>
                      <a:pt x="3414" y="5736"/>
                    </a:lnTo>
                    <a:lnTo>
                      <a:pt x="3136" y="5557"/>
                    </a:lnTo>
                    <a:lnTo>
                      <a:pt x="2858" y="5339"/>
                    </a:lnTo>
                    <a:lnTo>
                      <a:pt x="2620" y="5081"/>
                    </a:lnTo>
                    <a:lnTo>
                      <a:pt x="2521" y="4962"/>
                    </a:lnTo>
                    <a:lnTo>
                      <a:pt x="2422" y="4823"/>
                    </a:lnTo>
                    <a:lnTo>
                      <a:pt x="2342" y="4684"/>
                    </a:lnTo>
                    <a:lnTo>
                      <a:pt x="2283" y="4545"/>
                    </a:lnTo>
                    <a:lnTo>
                      <a:pt x="2243" y="4406"/>
                    </a:lnTo>
                    <a:lnTo>
                      <a:pt x="2223" y="4267"/>
                    </a:lnTo>
                    <a:lnTo>
                      <a:pt x="2223" y="4109"/>
                    </a:lnTo>
                    <a:lnTo>
                      <a:pt x="2243" y="3970"/>
                    </a:lnTo>
                    <a:lnTo>
                      <a:pt x="2283" y="3811"/>
                    </a:lnTo>
                    <a:lnTo>
                      <a:pt x="2342" y="3652"/>
                    </a:lnTo>
                    <a:lnTo>
                      <a:pt x="2441" y="3473"/>
                    </a:lnTo>
                    <a:lnTo>
                      <a:pt x="2561" y="3315"/>
                    </a:lnTo>
                    <a:lnTo>
                      <a:pt x="2600" y="3275"/>
                    </a:lnTo>
                    <a:lnTo>
                      <a:pt x="2640" y="3255"/>
                    </a:lnTo>
                    <a:close/>
                    <a:moveTo>
                      <a:pt x="1588" y="4863"/>
                    </a:moveTo>
                    <a:lnTo>
                      <a:pt x="1667" y="5022"/>
                    </a:lnTo>
                    <a:lnTo>
                      <a:pt x="1767" y="5160"/>
                    </a:lnTo>
                    <a:lnTo>
                      <a:pt x="1965" y="5458"/>
                    </a:lnTo>
                    <a:lnTo>
                      <a:pt x="2223" y="5736"/>
                    </a:lnTo>
                    <a:lnTo>
                      <a:pt x="2501" y="5974"/>
                    </a:lnTo>
                    <a:lnTo>
                      <a:pt x="2799" y="6173"/>
                    </a:lnTo>
                    <a:lnTo>
                      <a:pt x="3136" y="6371"/>
                    </a:lnTo>
                    <a:lnTo>
                      <a:pt x="3454" y="6530"/>
                    </a:lnTo>
                    <a:lnTo>
                      <a:pt x="3791" y="6649"/>
                    </a:lnTo>
                    <a:lnTo>
                      <a:pt x="3732" y="6768"/>
                    </a:lnTo>
                    <a:lnTo>
                      <a:pt x="3652" y="6867"/>
                    </a:lnTo>
                    <a:lnTo>
                      <a:pt x="3493" y="6967"/>
                    </a:lnTo>
                    <a:lnTo>
                      <a:pt x="3315" y="7046"/>
                    </a:lnTo>
                    <a:lnTo>
                      <a:pt x="3136" y="7105"/>
                    </a:lnTo>
                    <a:lnTo>
                      <a:pt x="2938" y="7125"/>
                    </a:lnTo>
                    <a:lnTo>
                      <a:pt x="2739" y="7145"/>
                    </a:lnTo>
                    <a:lnTo>
                      <a:pt x="2541" y="7125"/>
                    </a:lnTo>
                    <a:lnTo>
                      <a:pt x="2362" y="7086"/>
                    </a:lnTo>
                    <a:lnTo>
                      <a:pt x="2164" y="7046"/>
                    </a:lnTo>
                    <a:lnTo>
                      <a:pt x="1886" y="6947"/>
                    </a:lnTo>
                    <a:lnTo>
                      <a:pt x="1608" y="6828"/>
                    </a:lnTo>
                    <a:lnTo>
                      <a:pt x="1350" y="6669"/>
                    </a:lnTo>
                    <a:lnTo>
                      <a:pt x="1112" y="6490"/>
                    </a:lnTo>
                    <a:lnTo>
                      <a:pt x="1012" y="6391"/>
                    </a:lnTo>
                    <a:lnTo>
                      <a:pt x="913" y="6292"/>
                    </a:lnTo>
                    <a:lnTo>
                      <a:pt x="834" y="6173"/>
                    </a:lnTo>
                    <a:lnTo>
                      <a:pt x="774" y="6054"/>
                    </a:lnTo>
                    <a:lnTo>
                      <a:pt x="735" y="5915"/>
                    </a:lnTo>
                    <a:lnTo>
                      <a:pt x="695" y="5756"/>
                    </a:lnTo>
                    <a:lnTo>
                      <a:pt x="695" y="5617"/>
                    </a:lnTo>
                    <a:lnTo>
                      <a:pt x="695" y="5438"/>
                    </a:lnTo>
                    <a:lnTo>
                      <a:pt x="754" y="5299"/>
                    </a:lnTo>
                    <a:lnTo>
                      <a:pt x="834" y="5180"/>
                    </a:lnTo>
                    <a:lnTo>
                      <a:pt x="933" y="5081"/>
                    </a:lnTo>
                    <a:lnTo>
                      <a:pt x="1032" y="5002"/>
                    </a:lnTo>
                    <a:lnTo>
                      <a:pt x="1151" y="4942"/>
                    </a:lnTo>
                    <a:lnTo>
                      <a:pt x="1290" y="4902"/>
                    </a:lnTo>
                    <a:lnTo>
                      <a:pt x="1429" y="4863"/>
                    </a:lnTo>
                    <a:close/>
                    <a:moveTo>
                      <a:pt x="4446" y="0"/>
                    </a:moveTo>
                    <a:lnTo>
                      <a:pt x="4347" y="20"/>
                    </a:lnTo>
                    <a:lnTo>
                      <a:pt x="4248" y="40"/>
                    </a:lnTo>
                    <a:lnTo>
                      <a:pt x="4168" y="79"/>
                    </a:lnTo>
                    <a:lnTo>
                      <a:pt x="4009" y="179"/>
                    </a:lnTo>
                    <a:lnTo>
                      <a:pt x="3871" y="298"/>
                    </a:lnTo>
                    <a:lnTo>
                      <a:pt x="3771" y="457"/>
                    </a:lnTo>
                    <a:lnTo>
                      <a:pt x="3692" y="635"/>
                    </a:lnTo>
                    <a:lnTo>
                      <a:pt x="3632" y="834"/>
                    </a:lnTo>
                    <a:lnTo>
                      <a:pt x="3593" y="1012"/>
                    </a:lnTo>
                    <a:lnTo>
                      <a:pt x="3612" y="1290"/>
                    </a:lnTo>
                    <a:lnTo>
                      <a:pt x="3474" y="1290"/>
                    </a:lnTo>
                    <a:lnTo>
                      <a:pt x="3354" y="1310"/>
                    </a:lnTo>
                    <a:lnTo>
                      <a:pt x="3235" y="1350"/>
                    </a:lnTo>
                    <a:lnTo>
                      <a:pt x="3116" y="1409"/>
                    </a:lnTo>
                    <a:lnTo>
                      <a:pt x="2997" y="1489"/>
                    </a:lnTo>
                    <a:lnTo>
                      <a:pt x="2898" y="1568"/>
                    </a:lnTo>
                    <a:lnTo>
                      <a:pt x="2799" y="1647"/>
                    </a:lnTo>
                    <a:lnTo>
                      <a:pt x="2700" y="1747"/>
                    </a:lnTo>
                    <a:lnTo>
                      <a:pt x="2600" y="1905"/>
                    </a:lnTo>
                    <a:lnTo>
                      <a:pt x="2521" y="2044"/>
                    </a:lnTo>
                    <a:lnTo>
                      <a:pt x="2481" y="2223"/>
                    </a:lnTo>
                    <a:lnTo>
                      <a:pt x="2461" y="2382"/>
                    </a:lnTo>
                    <a:lnTo>
                      <a:pt x="2362" y="2421"/>
                    </a:lnTo>
                    <a:lnTo>
                      <a:pt x="2283" y="2461"/>
                    </a:lnTo>
                    <a:lnTo>
                      <a:pt x="2084" y="2580"/>
                    </a:lnTo>
                    <a:lnTo>
                      <a:pt x="1925" y="2719"/>
                    </a:lnTo>
                    <a:lnTo>
                      <a:pt x="1767" y="2898"/>
                    </a:lnTo>
                    <a:lnTo>
                      <a:pt x="1648" y="3096"/>
                    </a:lnTo>
                    <a:lnTo>
                      <a:pt x="1529" y="3295"/>
                    </a:lnTo>
                    <a:lnTo>
                      <a:pt x="1469" y="3493"/>
                    </a:lnTo>
                    <a:lnTo>
                      <a:pt x="1429" y="3692"/>
                    </a:lnTo>
                    <a:lnTo>
                      <a:pt x="1409" y="3870"/>
                    </a:lnTo>
                    <a:lnTo>
                      <a:pt x="1409" y="4049"/>
                    </a:lnTo>
                    <a:lnTo>
                      <a:pt x="1092" y="4049"/>
                    </a:lnTo>
                    <a:lnTo>
                      <a:pt x="913" y="4089"/>
                    </a:lnTo>
                    <a:lnTo>
                      <a:pt x="774" y="4148"/>
                    </a:lnTo>
                    <a:lnTo>
                      <a:pt x="616" y="4228"/>
                    </a:lnTo>
                    <a:lnTo>
                      <a:pt x="477" y="4307"/>
                    </a:lnTo>
                    <a:lnTo>
                      <a:pt x="358" y="4406"/>
                    </a:lnTo>
                    <a:lnTo>
                      <a:pt x="238" y="4525"/>
                    </a:lnTo>
                    <a:lnTo>
                      <a:pt x="159" y="4644"/>
                    </a:lnTo>
                    <a:lnTo>
                      <a:pt x="99" y="4783"/>
                    </a:lnTo>
                    <a:lnTo>
                      <a:pt x="60" y="4922"/>
                    </a:lnTo>
                    <a:lnTo>
                      <a:pt x="40" y="5061"/>
                    </a:lnTo>
                    <a:lnTo>
                      <a:pt x="0" y="5379"/>
                    </a:lnTo>
                    <a:lnTo>
                      <a:pt x="20" y="5696"/>
                    </a:lnTo>
                    <a:lnTo>
                      <a:pt x="60" y="6014"/>
                    </a:lnTo>
                    <a:lnTo>
                      <a:pt x="139" y="6312"/>
                    </a:lnTo>
                    <a:lnTo>
                      <a:pt x="219" y="6609"/>
                    </a:lnTo>
                    <a:lnTo>
                      <a:pt x="318" y="6867"/>
                    </a:lnTo>
                    <a:lnTo>
                      <a:pt x="536" y="7125"/>
                    </a:lnTo>
                    <a:lnTo>
                      <a:pt x="774" y="7344"/>
                    </a:lnTo>
                    <a:lnTo>
                      <a:pt x="1052" y="7522"/>
                    </a:lnTo>
                    <a:lnTo>
                      <a:pt x="1330" y="7681"/>
                    </a:lnTo>
                    <a:lnTo>
                      <a:pt x="1648" y="7820"/>
                    </a:lnTo>
                    <a:lnTo>
                      <a:pt x="1945" y="7919"/>
                    </a:lnTo>
                    <a:lnTo>
                      <a:pt x="2263" y="7979"/>
                    </a:lnTo>
                    <a:lnTo>
                      <a:pt x="2600" y="8018"/>
                    </a:lnTo>
                    <a:lnTo>
                      <a:pt x="2819" y="8038"/>
                    </a:lnTo>
                    <a:lnTo>
                      <a:pt x="3057" y="8038"/>
                    </a:lnTo>
                    <a:lnTo>
                      <a:pt x="3275" y="8018"/>
                    </a:lnTo>
                    <a:lnTo>
                      <a:pt x="3513" y="7979"/>
                    </a:lnTo>
                    <a:lnTo>
                      <a:pt x="3732" y="7919"/>
                    </a:lnTo>
                    <a:lnTo>
                      <a:pt x="3930" y="7820"/>
                    </a:lnTo>
                    <a:lnTo>
                      <a:pt x="4129" y="7721"/>
                    </a:lnTo>
                    <a:lnTo>
                      <a:pt x="4307" y="7582"/>
                    </a:lnTo>
                    <a:lnTo>
                      <a:pt x="4387" y="7502"/>
                    </a:lnTo>
                    <a:lnTo>
                      <a:pt x="4466" y="7423"/>
                    </a:lnTo>
                    <a:lnTo>
                      <a:pt x="4525" y="7324"/>
                    </a:lnTo>
                    <a:lnTo>
                      <a:pt x="4565" y="7205"/>
                    </a:lnTo>
                    <a:lnTo>
                      <a:pt x="4605" y="7086"/>
                    </a:lnTo>
                    <a:lnTo>
                      <a:pt x="4625" y="6967"/>
                    </a:lnTo>
                    <a:lnTo>
                      <a:pt x="4625" y="6847"/>
                    </a:lnTo>
                    <a:lnTo>
                      <a:pt x="4625" y="6728"/>
                    </a:lnTo>
                    <a:lnTo>
                      <a:pt x="4783" y="6709"/>
                    </a:lnTo>
                    <a:lnTo>
                      <a:pt x="4922" y="6669"/>
                    </a:lnTo>
                    <a:lnTo>
                      <a:pt x="5081" y="6609"/>
                    </a:lnTo>
                    <a:lnTo>
                      <a:pt x="5220" y="6530"/>
                    </a:lnTo>
                    <a:lnTo>
                      <a:pt x="5339" y="6451"/>
                    </a:lnTo>
                    <a:lnTo>
                      <a:pt x="5478" y="6371"/>
                    </a:lnTo>
                    <a:lnTo>
                      <a:pt x="5577" y="6252"/>
                    </a:lnTo>
                    <a:lnTo>
                      <a:pt x="5696" y="6133"/>
                    </a:lnTo>
                    <a:lnTo>
                      <a:pt x="5796" y="5974"/>
                    </a:lnTo>
                    <a:lnTo>
                      <a:pt x="5855" y="5776"/>
                    </a:lnTo>
                    <a:lnTo>
                      <a:pt x="5895" y="5577"/>
                    </a:lnTo>
                    <a:lnTo>
                      <a:pt x="5895" y="5478"/>
                    </a:lnTo>
                    <a:lnTo>
                      <a:pt x="5875" y="5379"/>
                    </a:lnTo>
                    <a:lnTo>
                      <a:pt x="6014" y="5339"/>
                    </a:lnTo>
                    <a:lnTo>
                      <a:pt x="6153" y="5299"/>
                    </a:lnTo>
                    <a:lnTo>
                      <a:pt x="6292" y="5240"/>
                    </a:lnTo>
                    <a:lnTo>
                      <a:pt x="6411" y="5160"/>
                    </a:lnTo>
                    <a:lnTo>
                      <a:pt x="6530" y="5081"/>
                    </a:lnTo>
                    <a:lnTo>
                      <a:pt x="6629" y="4962"/>
                    </a:lnTo>
                    <a:lnTo>
                      <a:pt x="6729" y="4843"/>
                    </a:lnTo>
                    <a:lnTo>
                      <a:pt x="6808" y="4704"/>
                    </a:lnTo>
                    <a:lnTo>
                      <a:pt x="6867" y="4585"/>
                    </a:lnTo>
                    <a:lnTo>
                      <a:pt x="6907" y="4446"/>
                    </a:lnTo>
                    <a:lnTo>
                      <a:pt x="6927" y="4307"/>
                    </a:lnTo>
                    <a:lnTo>
                      <a:pt x="6927" y="4168"/>
                    </a:lnTo>
                    <a:lnTo>
                      <a:pt x="7046" y="4128"/>
                    </a:lnTo>
                    <a:lnTo>
                      <a:pt x="7145" y="4089"/>
                    </a:lnTo>
                    <a:lnTo>
                      <a:pt x="7264" y="4029"/>
                    </a:lnTo>
                    <a:lnTo>
                      <a:pt x="7364" y="3970"/>
                    </a:lnTo>
                    <a:lnTo>
                      <a:pt x="7463" y="3890"/>
                    </a:lnTo>
                    <a:lnTo>
                      <a:pt x="7542" y="3811"/>
                    </a:lnTo>
                    <a:lnTo>
                      <a:pt x="7681" y="3612"/>
                    </a:lnTo>
                    <a:lnTo>
                      <a:pt x="7780" y="3394"/>
                    </a:lnTo>
                    <a:lnTo>
                      <a:pt x="7820" y="3275"/>
                    </a:lnTo>
                    <a:lnTo>
                      <a:pt x="7840" y="3156"/>
                    </a:lnTo>
                    <a:lnTo>
                      <a:pt x="7860" y="3037"/>
                    </a:lnTo>
                    <a:lnTo>
                      <a:pt x="7860" y="2918"/>
                    </a:lnTo>
                    <a:lnTo>
                      <a:pt x="7840" y="2779"/>
                    </a:lnTo>
                    <a:lnTo>
                      <a:pt x="7820" y="2660"/>
                    </a:lnTo>
                    <a:lnTo>
                      <a:pt x="7741" y="2421"/>
                    </a:lnTo>
                    <a:lnTo>
                      <a:pt x="7622" y="2183"/>
                    </a:lnTo>
                    <a:lnTo>
                      <a:pt x="7483" y="1945"/>
                    </a:lnTo>
                    <a:lnTo>
                      <a:pt x="7324" y="1747"/>
                    </a:lnTo>
                    <a:lnTo>
                      <a:pt x="7145" y="1548"/>
                    </a:lnTo>
                    <a:lnTo>
                      <a:pt x="6947" y="1370"/>
                    </a:lnTo>
                    <a:lnTo>
                      <a:pt x="6729" y="1191"/>
                    </a:lnTo>
                    <a:lnTo>
                      <a:pt x="6530" y="1032"/>
                    </a:lnTo>
                    <a:lnTo>
                      <a:pt x="6451" y="913"/>
                    </a:lnTo>
                    <a:lnTo>
                      <a:pt x="6371" y="814"/>
                    </a:lnTo>
                    <a:lnTo>
                      <a:pt x="6292" y="695"/>
                    </a:lnTo>
                    <a:lnTo>
                      <a:pt x="6173" y="615"/>
                    </a:lnTo>
                    <a:lnTo>
                      <a:pt x="5935" y="437"/>
                    </a:lnTo>
                    <a:lnTo>
                      <a:pt x="5677" y="298"/>
                    </a:lnTo>
                    <a:lnTo>
                      <a:pt x="5399" y="199"/>
                    </a:lnTo>
                    <a:lnTo>
                      <a:pt x="5101" y="99"/>
                    </a:lnTo>
                    <a:lnTo>
                      <a:pt x="4823" y="40"/>
                    </a:lnTo>
                    <a:lnTo>
                      <a:pt x="4545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783;p54">
                <a:extLst>
                  <a:ext uri="{FF2B5EF4-FFF2-40B4-BE49-F238E27FC236}">
                    <a16:creationId xmlns:a16="http://schemas.microsoft.com/office/drawing/2014/main" xmlns="" id="{0DDB70A4-BF40-437B-A9F3-A64769E889B8}"/>
                  </a:ext>
                </a:extLst>
              </p:cNvPr>
              <p:cNvSpPr/>
              <p:nvPr/>
            </p:nvSpPr>
            <p:spPr>
              <a:xfrm>
                <a:off x="6757653" y="2426720"/>
                <a:ext cx="912847" cy="1105675"/>
              </a:xfrm>
              <a:custGeom>
                <a:avLst/>
                <a:gdLst/>
                <a:ahLst/>
                <a:cxnLst/>
                <a:rect l="l" t="t" r="r" b="b"/>
                <a:pathLst>
                  <a:path w="20484" h="24811" extrusionOk="0">
                    <a:moveTo>
                      <a:pt x="18657" y="14013"/>
                    </a:moveTo>
                    <a:lnTo>
                      <a:pt x="18796" y="14033"/>
                    </a:lnTo>
                    <a:lnTo>
                      <a:pt x="18955" y="14073"/>
                    </a:lnTo>
                    <a:lnTo>
                      <a:pt x="19094" y="14132"/>
                    </a:lnTo>
                    <a:lnTo>
                      <a:pt x="19233" y="14192"/>
                    </a:lnTo>
                    <a:lnTo>
                      <a:pt x="19372" y="14271"/>
                    </a:lnTo>
                    <a:lnTo>
                      <a:pt x="19491" y="14350"/>
                    </a:lnTo>
                    <a:lnTo>
                      <a:pt x="19550" y="14410"/>
                    </a:lnTo>
                    <a:lnTo>
                      <a:pt x="19590" y="14489"/>
                    </a:lnTo>
                    <a:lnTo>
                      <a:pt x="19630" y="14569"/>
                    </a:lnTo>
                    <a:lnTo>
                      <a:pt x="19650" y="14648"/>
                    </a:lnTo>
                    <a:lnTo>
                      <a:pt x="19650" y="14708"/>
                    </a:lnTo>
                    <a:lnTo>
                      <a:pt x="19610" y="14787"/>
                    </a:lnTo>
                    <a:lnTo>
                      <a:pt x="19570" y="14847"/>
                    </a:lnTo>
                    <a:lnTo>
                      <a:pt x="19491" y="14886"/>
                    </a:lnTo>
                    <a:lnTo>
                      <a:pt x="19431" y="14906"/>
                    </a:lnTo>
                    <a:lnTo>
                      <a:pt x="19372" y="14906"/>
                    </a:lnTo>
                    <a:lnTo>
                      <a:pt x="19233" y="14886"/>
                    </a:lnTo>
                    <a:lnTo>
                      <a:pt x="18995" y="14807"/>
                    </a:lnTo>
                    <a:lnTo>
                      <a:pt x="18836" y="14787"/>
                    </a:lnTo>
                    <a:lnTo>
                      <a:pt x="18697" y="14767"/>
                    </a:lnTo>
                    <a:lnTo>
                      <a:pt x="18578" y="14767"/>
                    </a:lnTo>
                    <a:lnTo>
                      <a:pt x="18439" y="14787"/>
                    </a:lnTo>
                    <a:lnTo>
                      <a:pt x="18300" y="14827"/>
                    </a:lnTo>
                    <a:lnTo>
                      <a:pt x="18181" y="14867"/>
                    </a:lnTo>
                    <a:lnTo>
                      <a:pt x="17923" y="14986"/>
                    </a:lnTo>
                    <a:lnTo>
                      <a:pt x="17685" y="15144"/>
                    </a:lnTo>
                    <a:lnTo>
                      <a:pt x="17466" y="15303"/>
                    </a:lnTo>
                    <a:lnTo>
                      <a:pt x="17050" y="15660"/>
                    </a:lnTo>
                    <a:lnTo>
                      <a:pt x="17169" y="15780"/>
                    </a:lnTo>
                    <a:lnTo>
                      <a:pt x="17288" y="15918"/>
                    </a:lnTo>
                    <a:lnTo>
                      <a:pt x="17367" y="16077"/>
                    </a:lnTo>
                    <a:lnTo>
                      <a:pt x="17447" y="16236"/>
                    </a:lnTo>
                    <a:lnTo>
                      <a:pt x="17486" y="16415"/>
                    </a:lnTo>
                    <a:lnTo>
                      <a:pt x="17506" y="16593"/>
                    </a:lnTo>
                    <a:lnTo>
                      <a:pt x="17486" y="16772"/>
                    </a:lnTo>
                    <a:lnTo>
                      <a:pt x="17427" y="16931"/>
                    </a:lnTo>
                    <a:lnTo>
                      <a:pt x="17268" y="17248"/>
                    </a:lnTo>
                    <a:lnTo>
                      <a:pt x="17149" y="17407"/>
                    </a:lnTo>
                    <a:lnTo>
                      <a:pt x="17030" y="17546"/>
                    </a:lnTo>
                    <a:lnTo>
                      <a:pt x="16891" y="17665"/>
                    </a:lnTo>
                    <a:lnTo>
                      <a:pt x="16811" y="17705"/>
                    </a:lnTo>
                    <a:lnTo>
                      <a:pt x="16732" y="17725"/>
                    </a:lnTo>
                    <a:lnTo>
                      <a:pt x="16653" y="17725"/>
                    </a:lnTo>
                    <a:lnTo>
                      <a:pt x="16573" y="17705"/>
                    </a:lnTo>
                    <a:lnTo>
                      <a:pt x="16494" y="17665"/>
                    </a:lnTo>
                    <a:lnTo>
                      <a:pt x="16395" y="17605"/>
                    </a:lnTo>
                    <a:lnTo>
                      <a:pt x="16315" y="17526"/>
                    </a:lnTo>
                    <a:lnTo>
                      <a:pt x="16276" y="17427"/>
                    </a:lnTo>
                    <a:lnTo>
                      <a:pt x="16256" y="17347"/>
                    </a:lnTo>
                    <a:lnTo>
                      <a:pt x="16236" y="17268"/>
                    </a:lnTo>
                    <a:lnTo>
                      <a:pt x="16256" y="17189"/>
                    </a:lnTo>
                    <a:lnTo>
                      <a:pt x="16295" y="17109"/>
                    </a:lnTo>
                    <a:lnTo>
                      <a:pt x="16395" y="16951"/>
                    </a:lnTo>
                    <a:lnTo>
                      <a:pt x="16534" y="16792"/>
                    </a:lnTo>
                    <a:lnTo>
                      <a:pt x="16653" y="16633"/>
                    </a:lnTo>
                    <a:lnTo>
                      <a:pt x="16732" y="16474"/>
                    </a:lnTo>
                    <a:lnTo>
                      <a:pt x="16772" y="16375"/>
                    </a:lnTo>
                    <a:lnTo>
                      <a:pt x="16772" y="16296"/>
                    </a:lnTo>
                    <a:lnTo>
                      <a:pt x="16772" y="16196"/>
                    </a:lnTo>
                    <a:lnTo>
                      <a:pt x="16772" y="16097"/>
                    </a:lnTo>
                    <a:lnTo>
                      <a:pt x="16732" y="15998"/>
                    </a:lnTo>
                    <a:lnTo>
                      <a:pt x="16653" y="15938"/>
                    </a:lnTo>
                    <a:lnTo>
                      <a:pt x="16494" y="15859"/>
                    </a:lnTo>
                    <a:lnTo>
                      <a:pt x="16375" y="15780"/>
                    </a:lnTo>
                    <a:lnTo>
                      <a:pt x="16295" y="15700"/>
                    </a:lnTo>
                    <a:lnTo>
                      <a:pt x="16256" y="15601"/>
                    </a:lnTo>
                    <a:lnTo>
                      <a:pt x="16236" y="15502"/>
                    </a:lnTo>
                    <a:lnTo>
                      <a:pt x="16256" y="15383"/>
                    </a:lnTo>
                    <a:lnTo>
                      <a:pt x="16295" y="15283"/>
                    </a:lnTo>
                    <a:lnTo>
                      <a:pt x="16355" y="15164"/>
                    </a:lnTo>
                    <a:lnTo>
                      <a:pt x="16434" y="15045"/>
                    </a:lnTo>
                    <a:lnTo>
                      <a:pt x="16534" y="14946"/>
                    </a:lnTo>
                    <a:lnTo>
                      <a:pt x="16752" y="14728"/>
                    </a:lnTo>
                    <a:lnTo>
                      <a:pt x="16990" y="14549"/>
                    </a:lnTo>
                    <a:lnTo>
                      <a:pt x="17188" y="14430"/>
                    </a:lnTo>
                    <a:lnTo>
                      <a:pt x="17447" y="14271"/>
                    </a:lnTo>
                    <a:lnTo>
                      <a:pt x="17724" y="14152"/>
                    </a:lnTo>
                    <a:lnTo>
                      <a:pt x="18042" y="14053"/>
                    </a:lnTo>
                    <a:lnTo>
                      <a:pt x="18340" y="14013"/>
                    </a:lnTo>
                    <a:close/>
                    <a:moveTo>
                      <a:pt x="7622" y="1"/>
                    </a:moveTo>
                    <a:lnTo>
                      <a:pt x="7245" y="279"/>
                    </a:lnTo>
                    <a:lnTo>
                      <a:pt x="6868" y="576"/>
                    </a:lnTo>
                    <a:lnTo>
                      <a:pt x="6530" y="894"/>
                    </a:lnTo>
                    <a:lnTo>
                      <a:pt x="6193" y="1231"/>
                    </a:lnTo>
                    <a:lnTo>
                      <a:pt x="5875" y="1569"/>
                    </a:lnTo>
                    <a:lnTo>
                      <a:pt x="5578" y="1946"/>
                    </a:lnTo>
                    <a:lnTo>
                      <a:pt x="5300" y="2323"/>
                    </a:lnTo>
                    <a:lnTo>
                      <a:pt x="5042" y="2720"/>
                    </a:lnTo>
                    <a:lnTo>
                      <a:pt x="4804" y="3117"/>
                    </a:lnTo>
                    <a:lnTo>
                      <a:pt x="4566" y="3534"/>
                    </a:lnTo>
                    <a:lnTo>
                      <a:pt x="4347" y="3970"/>
                    </a:lnTo>
                    <a:lnTo>
                      <a:pt x="4169" y="4387"/>
                    </a:lnTo>
                    <a:lnTo>
                      <a:pt x="3970" y="4824"/>
                    </a:lnTo>
                    <a:lnTo>
                      <a:pt x="3811" y="5280"/>
                    </a:lnTo>
                    <a:lnTo>
                      <a:pt x="3672" y="5717"/>
                    </a:lnTo>
                    <a:lnTo>
                      <a:pt x="3533" y="6153"/>
                    </a:lnTo>
                    <a:lnTo>
                      <a:pt x="3395" y="6828"/>
                    </a:lnTo>
                    <a:lnTo>
                      <a:pt x="3275" y="7483"/>
                    </a:lnTo>
                    <a:lnTo>
                      <a:pt x="3216" y="8158"/>
                    </a:lnTo>
                    <a:lnTo>
                      <a:pt x="3156" y="8833"/>
                    </a:lnTo>
                    <a:lnTo>
                      <a:pt x="3077" y="10183"/>
                    </a:lnTo>
                    <a:lnTo>
                      <a:pt x="3017" y="11552"/>
                    </a:lnTo>
                    <a:lnTo>
                      <a:pt x="2958" y="11731"/>
                    </a:lnTo>
                    <a:lnTo>
                      <a:pt x="2859" y="11909"/>
                    </a:lnTo>
                    <a:lnTo>
                      <a:pt x="2759" y="12068"/>
                    </a:lnTo>
                    <a:lnTo>
                      <a:pt x="2620" y="12207"/>
                    </a:lnTo>
                    <a:lnTo>
                      <a:pt x="2462" y="12326"/>
                    </a:lnTo>
                    <a:lnTo>
                      <a:pt x="2303" y="12445"/>
                    </a:lnTo>
                    <a:lnTo>
                      <a:pt x="2124" y="12544"/>
                    </a:lnTo>
                    <a:lnTo>
                      <a:pt x="1926" y="12624"/>
                    </a:lnTo>
                    <a:lnTo>
                      <a:pt x="1529" y="12783"/>
                    </a:lnTo>
                    <a:lnTo>
                      <a:pt x="1132" y="12941"/>
                    </a:lnTo>
                    <a:lnTo>
                      <a:pt x="755" y="13080"/>
                    </a:lnTo>
                    <a:lnTo>
                      <a:pt x="417" y="13239"/>
                    </a:lnTo>
                    <a:lnTo>
                      <a:pt x="338" y="13279"/>
                    </a:lnTo>
                    <a:lnTo>
                      <a:pt x="259" y="13318"/>
                    </a:lnTo>
                    <a:lnTo>
                      <a:pt x="140" y="13438"/>
                    </a:lnTo>
                    <a:lnTo>
                      <a:pt x="80" y="13497"/>
                    </a:lnTo>
                    <a:lnTo>
                      <a:pt x="40" y="13576"/>
                    </a:lnTo>
                    <a:lnTo>
                      <a:pt x="1" y="13656"/>
                    </a:lnTo>
                    <a:lnTo>
                      <a:pt x="1" y="13755"/>
                    </a:lnTo>
                    <a:lnTo>
                      <a:pt x="20" y="13954"/>
                    </a:lnTo>
                    <a:lnTo>
                      <a:pt x="60" y="14152"/>
                    </a:lnTo>
                    <a:lnTo>
                      <a:pt x="140" y="14350"/>
                    </a:lnTo>
                    <a:lnTo>
                      <a:pt x="219" y="14529"/>
                    </a:lnTo>
                    <a:lnTo>
                      <a:pt x="338" y="14708"/>
                    </a:lnTo>
                    <a:lnTo>
                      <a:pt x="457" y="14867"/>
                    </a:lnTo>
                    <a:lnTo>
                      <a:pt x="735" y="15184"/>
                    </a:lnTo>
                    <a:lnTo>
                      <a:pt x="1033" y="15502"/>
                    </a:lnTo>
                    <a:lnTo>
                      <a:pt x="1311" y="15819"/>
                    </a:lnTo>
                    <a:lnTo>
                      <a:pt x="1449" y="15998"/>
                    </a:lnTo>
                    <a:lnTo>
                      <a:pt x="1549" y="16157"/>
                    </a:lnTo>
                    <a:lnTo>
                      <a:pt x="1648" y="16335"/>
                    </a:lnTo>
                    <a:lnTo>
                      <a:pt x="1727" y="16534"/>
                    </a:lnTo>
                    <a:lnTo>
                      <a:pt x="1668" y="16871"/>
                    </a:lnTo>
                    <a:lnTo>
                      <a:pt x="1628" y="17228"/>
                    </a:lnTo>
                    <a:lnTo>
                      <a:pt x="1608" y="17566"/>
                    </a:lnTo>
                    <a:lnTo>
                      <a:pt x="1588" y="17923"/>
                    </a:lnTo>
                    <a:lnTo>
                      <a:pt x="1588" y="18260"/>
                    </a:lnTo>
                    <a:lnTo>
                      <a:pt x="1588" y="18618"/>
                    </a:lnTo>
                    <a:lnTo>
                      <a:pt x="1608" y="18975"/>
                    </a:lnTo>
                    <a:lnTo>
                      <a:pt x="1648" y="19312"/>
                    </a:lnTo>
                    <a:lnTo>
                      <a:pt x="1688" y="19650"/>
                    </a:lnTo>
                    <a:lnTo>
                      <a:pt x="1747" y="20007"/>
                    </a:lnTo>
                    <a:lnTo>
                      <a:pt x="1827" y="20344"/>
                    </a:lnTo>
                    <a:lnTo>
                      <a:pt x="1906" y="20682"/>
                    </a:lnTo>
                    <a:lnTo>
                      <a:pt x="1985" y="21019"/>
                    </a:lnTo>
                    <a:lnTo>
                      <a:pt x="2104" y="21337"/>
                    </a:lnTo>
                    <a:lnTo>
                      <a:pt x="2343" y="21992"/>
                    </a:lnTo>
                    <a:lnTo>
                      <a:pt x="2482" y="22369"/>
                    </a:lnTo>
                    <a:lnTo>
                      <a:pt x="2640" y="22726"/>
                    </a:lnTo>
                    <a:lnTo>
                      <a:pt x="2819" y="23024"/>
                    </a:lnTo>
                    <a:lnTo>
                      <a:pt x="3037" y="23302"/>
                    </a:lnTo>
                    <a:lnTo>
                      <a:pt x="3275" y="23560"/>
                    </a:lnTo>
                    <a:lnTo>
                      <a:pt x="3533" y="23778"/>
                    </a:lnTo>
                    <a:lnTo>
                      <a:pt x="3811" y="23977"/>
                    </a:lnTo>
                    <a:lnTo>
                      <a:pt x="4109" y="24155"/>
                    </a:lnTo>
                    <a:lnTo>
                      <a:pt x="4407" y="24294"/>
                    </a:lnTo>
                    <a:lnTo>
                      <a:pt x="4724" y="24433"/>
                    </a:lnTo>
                    <a:lnTo>
                      <a:pt x="5062" y="24532"/>
                    </a:lnTo>
                    <a:lnTo>
                      <a:pt x="5419" y="24612"/>
                    </a:lnTo>
                    <a:lnTo>
                      <a:pt x="5756" y="24691"/>
                    </a:lnTo>
                    <a:lnTo>
                      <a:pt x="6133" y="24731"/>
                    </a:lnTo>
                    <a:lnTo>
                      <a:pt x="6491" y="24770"/>
                    </a:lnTo>
                    <a:lnTo>
                      <a:pt x="6868" y="24810"/>
                    </a:lnTo>
                    <a:lnTo>
                      <a:pt x="8118" y="24810"/>
                    </a:lnTo>
                    <a:lnTo>
                      <a:pt x="8733" y="24790"/>
                    </a:lnTo>
                    <a:lnTo>
                      <a:pt x="9349" y="24751"/>
                    </a:lnTo>
                    <a:lnTo>
                      <a:pt x="9924" y="24691"/>
                    </a:lnTo>
                    <a:lnTo>
                      <a:pt x="10500" y="24612"/>
                    </a:lnTo>
                    <a:lnTo>
                      <a:pt x="11075" y="24493"/>
                    </a:lnTo>
                    <a:lnTo>
                      <a:pt x="11651" y="24354"/>
                    </a:lnTo>
                    <a:lnTo>
                      <a:pt x="12127" y="24254"/>
                    </a:lnTo>
                    <a:lnTo>
                      <a:pt x="12187" y="24254"/>
                    </a:lnTo>
                    <a:lnTo>
                      <a:pt x="12246" y="24294"/>
                    </a:lnTo>
                    <a:lnTo>
                      <a:pt x="12663" y="24195"/>
                    </a:lnTo>
                    <a:lnTo>
                      <a:pt x="13199" y="24096"/>
                    </a:lnTo>
                    <a:lnTo>
                      <a:pt x="13457" y="24036"/>
                    </a:lnTo>
                    <a:lnTo>
                      <a:pt x="13735" y="23957"/>
                    </a:lnTo>
                    <a:lnTo>
                      <a:pt x="14946" y="23580"/>
                    </a:lnTo>
                    <a:lnTo>
                      <a:pt x="15402" y="23460"/>
                    </a:lnTo>
                    <a:lnTo>
                      <a:pt x="15442" y="23401"/>
                    </a:lnTo>
                    <a:lnTo>
                      <a:pt x="15501" y="23341"/>
                    </a:lnTo>
                    <a:lnTo>
                      <a:pt x="15660" y="23262"/>
                    </a:lnTo>
                    <a:lnTo>
                      <a:pt x="15819" y="23202"/>
                    </a:lnTo>
                    <a:lnTo>
                      <a:pt x="15898" y="23163"/>
                    </a:lnTo>
                    <a:lnTo>
                      <a:pt x="15958" y="23123"/>
                    </a:lnTo>
                    <a:lnTo>
                      <a:pt x="16276" y="22825"/>
                    </a:lnTo>
                    <a:lnTo>
                      <a:pt x="16613" y="22548"/>
                    </a:lnTo>
                    <a:lnTo>
                      <a:pt x="16970" y="22309"/>
                    </a:lnTo>
                    <a:lnTo>
                      <a:pt x="17347" y="22091"/>
                    </a:lnTo>
                    <a:lnTo>
                      <a:pt x="17427" y="21992"/>
                    </a:lnTo>
                    <a:lnTo>
                      <a:pt x="17526" y="21912"/>
                    </a:lnTo>
                    <a:lnTo>
                      <a:pt x="17486" y="21456"/>
                    </a:lnTo>
                    <a:lnTo>
                      <a:pt x="17407" y="20999"/>
                    </a:lnTo>
                    <a:lnTo>
                      <a:pt x="17327" y="20543"/>
                    </a:lnTo>
                    <a:lnTo>
                      <a:pt x="17268" y="20086"/>
                    </a:lnTo>
                    <a:lnTo>
                      <a:pt x="17248" y="19848"/>
                    </a:lnTo>
                    <a:lnTo>
                      <a:pt x="16911" y="19809"/>
                    </a:lnTo>
                    <a:lnTo>
                      <a:pt x="16573" y="19769"/>
                    </a:lnTo>
                    <a:lnTo>
                      <a:pt x="16295" y="19709"/>
                    </a:lnTo>
                    <a:lnTo>
                      <a:pt x="15998" y="19650"/>
                    </a:lnTo>
                    <a:lnTo>
                      <a:pt x="15720" y="19551"/>
                    </a:lnTo>
                    <a:lnTo>
                      <a:pt x="15442" y="19431"/>
                    </a:lnTo>
                    <a:lnTo>
                      <a:pt x="15323" y="19372"/>
                    </a:lnTo>
                    <a:lnTo>
                      <a:pt x="15204" y="19273"/>
                    </a:lnTo>
                    <a:lnTo>
                      <a:pt x="15085" y="19193"/>
                    </a:lnTo>
                    <a:lnTo>
                      <a:pt x="14985" y="19094"/>
                    </a:lnTo>
                    <a:lnTo>
                      <a:pt x="14906" y="18975"/>
                    </a:lnTo>
                    <a:lnTo>
                      <a:pt x="14846" y="18856"/>
                    </a:lnTo>
                    <a:lnTo>
                      <a:pt x="14807" y="18717"/>
                    </a:lnTo>
                    <a:lnTo>
                      <a:pt x="14787" y="18558"/>
                    </a:lnTo>
                    <a:lnTo>
                      <a:pt x="14787" y="18459"/>
                    </a:lnTo>
                    <a:lnTo>
                      <a:pt x="14846" y="18360"/>
                    </a:lnTo>
                    <a:lnTo>
                      <a:pt x="14906" y="18280"/>
                    </a:lnTo>
                    <a:lnTo>
                      <a:pt x="15005" y="18221"/>
                    </a:lnTo>
                    <a:lnTo>
                      <a:pt x="15105" y="18181"/>
                    </a:lnTo>
                    <a:lnTo>
                      <a:pt x="15204" y="18181"/>
                    </a:lnTo>
                    <a:lnTo>
                      <a:pt x="15323" y="18201"/>
                    </a:lnTo>
                    <a:lnTo>
                      <a:pt x="15422" y="18241"/>
                    </a:lnTo>
                    <a:lnTo>
                      <a:pt x="15521" y="18340"/>
                    </a:lnTo>
                    <a:lnTo>
                      <a:pt x="15621" y="18439"/>
                    </a:lnTo>
                    <a:lnTo>
                      <a:pt x="15700" y="18538"/>
                    </a:lnTo>
                    <a:lnTo>
                      <a:pt x="15819" y="18638"/>
                    </a:lnTo>
                    <a:lnTo>
                      <a:pt x="15998" y="18697"/>
                    </a:lnTo>
                    <a:lnTo>
                      <a:pt x="16176" y="18757"/>
                    </a:lnTo>
                    <a:lnTo>
                      <a:pt x="16553" y="18816"/>
                    </a:lnTo>
                    <a:lnTo>
                      <a:pt x="16792" y="18836"/>
                    </a:lnTo>
                    <a:lnTo>
                      <a:pt x="17308" y="18836"/>
                    </a:lnTo>
                    <a:lnTo>
                      <a:pt x="17566" y="18796"/>
                    </a:lnTo>
                    <a:lnTo>
                      <a:pt x="17804" y="18757"/>
                    </a:lnTo>
                    <a:lnTo>
                      <a:pt x="18042" y="18677"/>
                    </a:lnTo>
                    <a:lnTo>
                      <a:pt x="18280" y="18598"/>
                    </a:lnTo>
                    <a:lnTo>
                      <a:pt x="18518" y="18499"/>
                    </a:lnTo>
                    <a:lnTo>
                      <a:pt x="18737" y="18380"/>
                    </a:lnTo>
                    <a:lnTo>
                      <a:pt x="18955" y="18260"/>
                    </a:lnTo>
                    <a:lnTo>
                      <a:pt x="19153" y="18102"/>
                    </a:lnTo>
                    <a:lnTo>
                      <a:pt x="19332" y="17943"/>
                    </a:lnTo>
                    <a:lnTo>
                      <a:pt x="19511" y="17764"/>
                    </a:lnTo>
                    <a:lnTo>
                      <a:pt x="19669" y="17566"/>
                    </a:lnTo>
                    <a:lnTo>
                      <a:pt x="19808" y="17367"/>
                    </a:lnTo>
                    <a:lnTo>
                      <a:pt x="19947" y="17129"/>
                    </a:lnTo>
                    <a:lnTo>
                      <a:pt x="20047" y="16970"/>
                    </a:lnTo>
                    <a:lnTo>
                      <a:pt x="20146" y="16792"/>
                    </a:lnTo>
                    <a:lnTo>
                      <a:pt x="20245" y="16593"/>
                    </a:lnTo>
                    <a:lnTo>
                      <a:pt x="20305" y="16415"/>
                    </a:lnTo>
                    <a:lnTo>
                      <a:pt x="20364" y="16236"/>
                    </a:lnTo>
                    <a:lnTo>
                      <a:pt x="20424" y="16038"/>
                    </a:lnTo>
                    <a:lnTo>
                      <a:pt x="20483" y="15660"/>
                    </a:lnTo>
                    <a:lnTo>
                      <a:pt x="20483" y="15283"/>
                    </a:lnTo>
                    <a:lnTo>
                      <a:pt x="20463" y="14926"/>
                    </a:lnTo>
                    <a:lnTo>
                      <a:pt x="20424" y="14747"/>
                    </a:lnTo>
                    <a:lnTo>
                      <a:pt x="20384" y="14569"/>
                    </a:lnTo>
                    <a:lnTo>
                      <a:pt x="20324" y="14390"/>
                    </a:lnTo>
                    <a:lnTo>
                      <a:pt x="20245" y="14231"/>
                    </a:lnTo>
                    <a:lnTo>
                      <a:pt x="20166" y="14073"/>
                    </a:lnTo>
                    <a:lnTo>
                      <a:pt x="20086" y="13934"/>
                    </a:lnTo>
                    <a:lnTo>
                      <a:pt x="19987" y="13795"/>
                    </a:lnTo>
                    <a:lnTo>
                      <a:pt x="19868" y="13656"/>
                    </a:lnTo>
                    <a:lnTo>
                      <a:pt x="19749" y="13537"/>
                    </a:lnTo>
                    <a:lnTo>
                      <a:pt x="19630" y="13418"/>
                    </a:lnTo>
                    <a:lnTo>
                      <a:pt x="19471" y="13318"/>
                    </a:lnTo>
                    <a:lnTo>
                      <a:pt x="19332" y="13239"/>
                    </a:lnTo>
                    <a:lnTo>
                      <a:pt x="19173" y="13160"/>
                    </a:lnTo>
                    <a:lnTo>
                      <a:pt x="18995" y="13100"/>
                    </a:lnTo>
                    <a:lnTo>
                      <a:pt x="18816" y="13041"/>
                    </a:lnTo>
                    <a:lnTo>
                      <a:pt x="18618" y="13021"/>
                    </a:lnTo>
                    <a:lnTo>
                      <a:pt x="18419" y="13001"/>
                    </a:lnTo>
                    <a:lnTo>
                      <a:pt x="17982" y="13001"/>
                    </a:lnTo>
                    <a:lnTo>
                      <a:pt x="17764" y="13041"/>
                    </a:lnTo>
                    <a:lnTo>
                      <a:pt x="17526" y="13080"/>
                    </a:lnTo>
                    <a:lnTo>
                      <a:pt x="17288" y="13140"/>
                    </a:lnTo>
                    <a:lnTo>
                      <a:pt x="16811" y="13279"/>
                    </a:lnTo>
                    <a:lnTo>
                      <a:pt x="16355" y="13457"/>
                    </a:lnTo>
                    <a:lnTo>
                      <a:pt x="15918" y="13676"/>
                    </a:lnTo>
                    <a:lnTo>
                      <a:pt x="15759" y="13735"/>
                    </a:lnTo>
                    <a:lnTo>
                      <a:pt x="15621" y="13775"/>
                    </a:lnTo>
                    <a:lnTo>
                      <a:pt x="15462" y="13815"/>
                    </a:lnTo>
                    <a:lnTo>
                      <a:pt x="15382" y="13815"/>
                    </a:lnTo>
                    <a:lnTo>
                      <a:pt x="15303" y="13795"/>
                    </a:lnTo>
                    <a:lnTo>
                      <a:pt x="15204" y="13735"/>
                    </a:lnTo>
                    <a:lnTo>
                      <a:pt x="15144" y="13656"/>
                    </a:lnTo>
                    <a:lnTo>
                      <a:pt x="15124" y="13576"/>
                    </a:lnTo>
                    <a:lnTo>
                      <a:pt x="15124" y="13477"/>
                    </a:lnTo>
                    <a:lnTo>
                      <a:pt x="15065" y="13418"/>
                    </a:lnTo>
                    <a:lnTo>
                      <a:pt x="15045" y="13338"/>
                    </a:lnTo>
                    <a:lnTo>
                      <a:pt x="15025" y="13259"/>
                    </a:lnTo>
                    <a:lnTo>
                      <a:pt x="15025" y="13160"/>
                    </a:lnTo>
                    <a:lnTo>
                      <a:pt x="15045" y="13001"/>
                    </a:lnTo>
                    <a:lnTo>
                      <a:pt x="15085" y="12822"/>
                    </a:lnTo>
                    <a:lnTo>
                      <a:pt x="15204" y="12167"/>
                    </a:lnTo>
                    <a:lnTo>
                      <a:pt x="15283" y="11492"/>
                    </a:lnTo>
                    <a:lnTo>
                      <a:pt x="15402" y="10123"/>
                    </a:lnTo>
                    <a:lnTo>
                      <a:pt x="15184" y="9964"/>
                    </a:lnTo>
                    <a:lnTo>
                      <a:pt x="14985" y="9786"/>
                    </a:lnTo>
                    <a:lnTo>
                      <a:pt x="14787" y="9587"/>
                    </a:lnTo>
                    <a:lnTo>
                      <a:pt x="14608" y="9389"/>
                    </a:lnTo>
                    <a:lnTo>
                      <a:pt x="14450" y="9170"/>
                    </a:lnTo>
                    <a:lnTo>
                      <a:pt x="14291" y="8952"/>
                    </a:lnTo>
                    <a:lnTo>
                      <a:pt x="13993" y="8495"/>
                    </a:lnTo>
                    <a:lnTo>
                      <a:pt x="13715" y="8039"/>
                    </a:lnTo>
                    <a:lnTo>
                      <a:pt x="13477" y="7543"/>
                    </a:lnTo>
                    <a:lnTo>
                      <a:pt x="13021" y="6570"/>
                    </a:lnTo>
                    <a:lnTo>
                      <a:pt x="12961" y="6868"/>
                    </a:lnTo>
                    <a:lnTo>
                      <a:pt x="12921" y="7186"/>
                    </a:lnTo>
                    <a:lnTo>
                      <a:pt x="12862" y="7801"/>
                    </a:lnTo>
                    <a:lnTo>
                      <a:pt x="12802" y="8118"/>
                    </a:lnTo>
                    <a:lnTo>
                      <a:pt x="12743" y="8416"/>
                    </a:lnTo>
                    <a:lnTo>
                      <a:pt x="12663" y="8714"/>
                    </a:lnTo>
                    <a:lnTo>
                      <a:pt x="12544" y="8992"/>
                    </a:lnTo>
                    <a:lnTo>
                      <a:pt x="12445" y="9091"/>
                    </a:lnTo>
                    <a:lnTo>
                      <a:pt x="12326" y="9131"/>
                    </a:lnTo>
                    <a:lnTo>
                      <a:pt x="12207" y="9150"/>
                    </a:lnTo>
                    <a:lnTo>
                      <a:pt x="12108" y="9150"/>
                    </a:lnTo>
                    <a:lnTo>
                      <a:pt x="11988" y="9111"/>
                    </a:lnTo>
                    <a:lnTo>
                      <a:pt x="11889" y="9051"/>
                    </a:lnTo>
                    <a:lnTo>
                      <a:pt x="11770" y="8952"/>
                    </a:lnTo>
                    <a:lnTo>
                      <a:pt x="11671" y="8853"/>
                    </a:lnTo>
                    <a:lnTo>
                      <a:pt x="11592" y="8734"/>
                    </a:lnTo>
                    <a:lnTo>
                      <a:pt x="11512" y="8615"/>
                    </a:lnTo>
                    <a:lnTo>
                      <a:pt x="11393" y="8396"/>
                    </a:lnTo>
                    <a:lnTo>
                      <a:pt x="11195" y="8099"/>
                    </a:lnTo>
                    <a:lnTo>
                      <a:pt x="11016" y="7781"/>
                    </a:lnTo>
                    <a:lnTo>
                      <a:pt x="10857" y="7463"/>
                    </a:lnTo>
                    <a:lnTo>
                      <a:pt x="10698" y="7146"/>
                    </a:lnTo>
                    <a:lnTo>
                      <a:pt x="10559" y="6808"/>
                    </a:lnTo>
                    <a:lnTo>
                      <a:pt x="10421" y="6491"/>
                    </a:lnTo>
                    <a:lnTo>
                      <a:pt x="10321" y="6153"/>
                    </a:lnTo>
                    <a:lnTo>
                      <a:pt x="10222" y="5816"/>
                    </a:lnTo>
                    <a:lnTo>
                      <a:pt x="10143" y="5459"/>
                    </a:lnTo>
                    <a:lnTo>
                      <a:pt x="10083" y="5121"/>
                    </a:lnTo>
                    <a:lnTo>
                      <a:pt x="10024" y="4764"/>
                    </a:lnTo>
                    <a:lnTo>
                      <a:pt x="9984" y="4407"/>
                    </a:lnTo>
                    <a:lnTo>
                      <a:pt x="9984" y="4050"/>
                    </a:lnTo>
                    <a:lnTo>
                      <a:pt x="9984" y="3692"/>
                    </a:lnTo>
                    <a:lnTo>
                      <a:pt x="10004" y="3335"/>
                    </a:lnTo>
                    <a:lnTo>
                      <a:pt x="10043" y="2978"/>
                    </a:lnTo>
                    <a:lnTo>
                      <a:pt x="9686" y="3772"/>
                    </a:lnTo>
                    <a:lnTo>
                      <a:pt x="9388" y="4586"/>
                    </a:lnTo>
                    <a:lnTo>
                      <a:pt x="9111" y="5419"/>
                    </a:lnTo>
                    <a:lnTo>
                      <a:pt x="8892" y="6233"/>
                    </a:lnTo>
                    <a:lnTo>
                      <a:pt x="8853" y="6451"/>
                    </a:lnTo>
                    <a:lnTo>
                      <a:pt x="8813" y="6570"/>
                    </a:lnTo>
                    <a:lnTo>
                      <a:pt x="8773" y="6689"/>
                    </a:lnTo>
                    <a:lnTo>
                      <a:pt x="8714" y="6769"/>
                    </a:lnTo>
                    <a:lnTo>
                      <a:pt x="8634" y="6848"/>
                    </a:lnTo>
                    <a:lnTo>
                      <a:pt x="8535" y="6888"/>
                    </a:lnTo>
                    <a:lnTo>
                      <a:pt x="8416" y="6908"/>
                    </a:lnTo>
                    <a:lnTo>
                      <a:pt x="8277" y="6888"/>
                    </a:lnTo>
                    <a:lnTo>
                      <a:pt x="8178" y="6828"/>
                    </a:lnTo>
                    <a:lnTo>
                      <a:pt x="8118" y="6749"/>
                    </a:lnTo>
                    <a:lnTo>
                      <a:pt x="8059" y="6650"/>
                    </a:lnTo>
                    <a:lnTo>
                      <a:pt x="7999" y="6550"/>
                    </a:lnTo>
                    <a:lnTo>
                      <a:pt x="7959" y="6431"/>
                    </a:lnTo>
                    <a:lnTo>
                      <a:pt x="7920" y="6213"/>
                    </a:lnTo>
                    <a:lnTo>
                      <a:pt x="7741" y="5459"/>
                    </a:lnTo>
                    <a:lnTo>
                      <a:pt x="7562" y="4685"/>
                    </a:lnTo>
                    <a:lnTo>
                      <a:pt x="7443" y="3891"/>
                    </a:lnTo>
                    <a:lnTo>
                      <a:pt x="7384" y="3514"/>
                    </a:lnTo>
                    <a:lnTo>
                      <a:pt x="7344" y="3117"/>
                    </a:lnTo>
                    <a:lnTo>
                      <a:pt x="7324" y="2720"/>
                    </a:lnTo>
                    <a:lnTo>
                      <a:pt x="7304" y="2323"/>
                    </a:lnTo>
                    <a:lnTo>
                      <a:pt x="7304" y="1926"/>
                    </a:lnTo>
                    <a:lnTo>
                      <a:pt x="7324" y="1549"/>
                    </a:lnTo>
                    <a:lnTo>
                      <a:pt x="7364" y="1152"/>
                    </a:lnTo>
                    <a:lnTo>
                      <a:pt x="7443" y="775"/>
                    </a:lnTo>
                    <a:lnTo>
                      <a:pt x="7523" y="378"/>
                    </a:lnTo>
                    <a:lnTo>
                      <a:pt x="7622" y="1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784;p54">
                <a:extLst>
                  <a:ext uri="{FF2B5EF4-FFF2-40B4-BE49-F238E27FC236}">
                    <a16:creationId xmlns:a16="http://schemas.microsoft.com/office/drawing/2014/main" xmlns="" id="{FCC31F13-A430-4FB3-B5D6-65A2735AF1D5}"/>
                  </a:ext>
                </a:extLst>
              </p:cNvPr>
              <p:cNvSpPr/>
              <p:nvPr/>
            </p:nvSpPr>
            <p:spPr>
              <a:xfrm>
                <a:off x="7063657" y="2719488"/>
                <a:ext cx="606827" cy="812890"/>
              </a:xfrm>
              <a:custGeom>
                <a:avLst/>
                <a:gdLst/>
                <a:ahLst/>
                <a:cxnLst/>
                <a:rect l="l" t="t" r="r" b="b"/>
                <a:pathLst>
                  <a:path w="13617" h="18241" extrusionOk="0">
                    <a:moveTo>
                      <a:pt x="6154" y="0"/>
                    </a:moveTo>
                    <a:lnTo>
                      <a:pt x="6094" y="298"/>
                    </a:lnTo>
                    <a:lnTo>
                      <a:pt x="6054" y="616"/>
                    </a:lnTo>
                    <a:lnTo>
                      <a:pt x="5995" y="1231"/>
                    </a:lnTo>
                    <a:lnTo>
                      <a:pt x="5935" y="1548"/>
                    </a:lnTo>
                    <a:lnTo>
                      <a:pt x="5876" y="1846"/>
                    </a:lnTo>
                    <a:lnTo>
                      <a:pt x="5796" y="2144"/>
                    </a:lnTo>
                    <a:lnTo>
                      <a:pt x="5677" y="2422"/>
                    </a:lnTo>
                    <a:lnTo>
                      <a:pt x="5578" y="2521"/>
                    </a:lnTo>
                    <a:lnTo>
                      <a:pt x="5459" y="2561"/>
                    </a:lnTo>
                    <a:lnTo>
                      <a:pt x="5340" y="2580"/>
                    </a:lnTo>
                    <a:lnTo>
                      <a:pt x="5241" y="2580"/>
                    </a:lnTo>
                    <a:lnTo>
                      <a:pt x="5379" y="3235"/>
                    </a:lnTo>
                    <a:lnTo>
                      <a:pt x="5499" y="3910"/>
                    </a:lnTo>
                    <a:lnTo>
                      <a:pt x="5598" y="4565"/>
                    </a:lnTo>
                    <a:lnTo>
                      <a:pt x="5697" y="5240"/>
                    </a:lnTo>
                    <a:lnTo>
                      <a:pt x="5776" y="5895"/>
                    </a:lnTo>
                    <a:lnTo>
                      <a:pt x="5836" y="6570"/>
                    </a:lnTo>
                    <a:lnTo>
                      <a:pt x="5876" y="7225"/>
                    </a:lnTo>
                    <a:lnTo>
                      <a:pt x="5896" y="7900"/>
                    </a:lnTo>
                    <a:lnTo>
                      <a:pt x="5896" y="8574"/>
                    </a:lnTo>
                    <a:lnTo>
                      <a:pt x="5856" y="9229"/>
                    </a:lnTo>
                    <a:lnTo>
                      <a:pt x="5816" y="9884"/>
                    </a:lnTo>
                    <a:lnTo>
                      <a:pt x="5757" y="10559"/>
                    </a:lnTo>
                    <a:lnTo>
                      <a:pt x="5677" y="11214"/>
                    </a:lnTo>
                    <a:lnTo>
                      <a:pt x="5558" y="11869"/>
                    </a:lnTo>
                    <a:lnTo>
                      <a:pt x="5419" y="12524"/>
                    </a:lnTo>
                    <a:lnTo>
                      <a:pt x="5241" y="13159"/>
                    </a:lnTo>
                    <a:lnTo>
                      <a:pt x="5102" y="13675"/>
                    </a:lnTo>
                    <a:lnTo>
                      <a:pt x="4923" y="14171"/>
                    </a:lnTo>
                    <a:lnTo>
                      <a:pt x="4705" y="14668"/>
                    </a:lnTo>
                    <a:lnTo>
                      <a:pt x="4586" y="14906"/>
                    </a:lnTo>
                    <a:lnTo>
                      <a:pt x="4466" y="15124"/>
                    </a:lnTo>
                    <a:lnTo>
                      <a:pt x="4288" y="15402"/>
                    </a:lnTo>
                    <a:lnTo>
                      <a:pt x="4109" y="15640"/>
                    </a:lnTo>
                    <a:lnTo>
                      <a:pt x="3911" y="15898"/>
                    </a:lnTo>
                    <a:lnTo>
                      <a:pt x="3712" y="16116"/>
                    </a:lnTo>
                    <a:lnTo>
                      <a:pt x="3494" y="16335"/>
                    </a:lnTo>
                    <a:lnTo>
                      <a:pt x="3256" y="16553"/>
                    </a:lnTo>
                    <a:lnTo>
                      <a:pt x="3018" y="16752"/>
                    </a:lnTo>
                    <a:lnTo>
                      <a:pt x="2779" y="16930"/>
                    </a:lnTo>
                    <a:lnTo>
                      <a:pt x="2521" y="17109"/>
                    </a:lnTo>
                    <a:lnTo>
                      <a:pt x="2244" y="17287"/>
                    </a:lnTo>
                    <a:lnTo>
                      <a:pt x="1966" y="17446"/>
                    </a:lnTo>
                    <a:lnTo>
                      <a:pt x="1688" y="17585"/>
                    </a:lnTo>
                    <a:lnTo>
                      <a:pt x="1132" y="17843"/>
                    </a:lnTo>
                    <a:lnTo>
                      <a:pt x="537" y="18062"/>
                    </a:lnTo>
                    <a:lnTo>
                      <a:pt x="1" y="18240"/>
                    </a:lnTo>
                    <a:lnTo>
                      <a:pt x="1251" y="18240"/>
                    </a:lnTo>
                    <a:lnTo>
                      <a:pt x="1866" y="18220"/>
                    </a:lnTo>
                    <a:lnTo>
                      <a:pt x="2482" y="18181"/>
                    </a:lnTo>
                    <a:lnTo>
                      <a:pt x="3057" y="18121"/>
                    </a:lnTo>
                    <a:lnTo>
                      <a:pt x="3633" y="18042"/>
                    </a:lnTo>
                    <a:lnTo>
                      <a:pt x="4208" y="17923"/>
                    </a:lnTo>
                    <a:lnTo>
                      <a:pt x="4784" y="17784"/>
                    </a:lnTo>
                    <a:lnTo>
                      <a:pt x="5260" y="17684"/>
                    </a:lnTo>
                    <a:lnTo>
                      <a:pt x="5320" y="17684"/>
                    </a:lnTo>
                    <a:lnTo>
                      <a:pt x="5379" y="17724"/>
                    </a:lnTo>
                    <a:lnTo>
                      <a:pt x="5796" y="17625"/>
                    </a:lnTo>
                    <a:lnTo>
                      <a:pt x="6332" y="17526"/>
                    </a:lnTo>
                    <a:lnTo>
                      <a:pt x="6590" y="17466"/>
                    </a:lnTo>
                    <a:lnTo>
                      <a:pt x="6868" y="17387"/>
                    </a:lnTo>
                    <a:lnTo>
                      <a:pt x="8079" y="17010"/>
                    </a:lnTo>
                    <a:lnTo>
                      <a:pt x="8535" y="16890"/>
                    </a:lnTo>
                    <a:lnTo>
                      <a:pt x="8575" y="16831"/>
                    </a:lnTo>
                    <a:lnTo>
                      <a:pt x="8634" y="16771"/>
                    </a:lnTo>
                    <a:lnTo>
                      <a:pt x="8793" y="16692"/>
                    </a:lnTo>
                    <a:lnTo>
                      <a:pt x="8952" y="16632"/>
                    </a:lnTo>
                    <a:lnTo>
                      <a:pt x="9031" y="16593"/>
                    </a:lnTo>
                    <a:lnTo>
                      <a:pt x="9091" y="16553"/>
                    </a:lnTo>
                    <a:lnTo>
                      <a:pt x="9409" y="16255"/>
                    </a:lnTo>
                    <a:lnTo>
                      <a:pt x="9746" y="15978"/>
                    </a:lnTo>
                    <a:lnTo>
                      <a:pt x="10103" y="15739"/>
                    </a:lnTo>
                    <a:lnTo>
                      <a:pt x="10480" y="15521"/>
                    </a:lnTo>
                    <a:lnTo>
                      <a:pt x="10560" y="15422"/>
                    </a:lnTo>
                    <a:lnTo>
                      <a:pt x="10659" y="15342"/>
                    </a:lnTo>
                    <a:lnTo>
                      <a:pt x="10619" y="14886"/>
                    </a:lnTo>
                    <a:lnTo>
                      <a:pt x="10540" y="14429"/>
                    </a:lnTo>
                    <a:lnTo>
                      <a:pt x="10460" y="13973"/>
                    </a:lnTo>
                    <a:lnTo>
                      <a:pt x="10401" y="13516"/>
                    </a:lnTo>
                    <a:lnTo>
                      <a:pt x="10381" y="13278"/>
                    </a:lnTo>
                    <a:lnTo>
                      <a:pt x="10044" y="13239"/>
                    </a:lnTo>
                    <a:lnTo>
                      <a:pt x="9706" y="13199"/>
                    </a:lnTo>
                    <a:lnTo>
                      <a:pt x="9428" y="13139"/>
                    </a:lnTo>
                    <a:lnTo>
                      <a:pt x="9131" y="13080"/>
                    </a:lnTo>
                    <a:lnTo>
                      <a:pt x="8853" y="12981"/>
                    </a:lnTo>
                    <a:lnTo>
                      <a:pt x="8575" y="12861"/>
                    </a:lnTo>
                    <a:lnTo>
                      <a:pt x="8456" y="12802"/>
                    </a:lnTo>
                    <a:lnTo>
                      <a:pt x="8337" y="12703"/>
                    </a:lnTo>
                    <a:lnTo>
                      <a:pt x="8218" y="12623"/>
                    </a:lnTo>
                    <a:lnTo>
                      <a:pt x="8118" y="12524"/>
                    </a:lnTo>
                    <a:lnTo>
                      <a:pt x="8039" y="12405"/>
                    </a:lnTo>
                    <a:lnTo>
                      <a:pt x="7979" y="12286"/>
                    </a:lnTo>
                    <a:lnTo>
                      <a:pt x="7940" y="12147"/>
                    </a:lnTo>
                    <a:lnTo>
                      <a:pt x="7920" y="11988"/>
                    </a:lnTo>
                    <a:lnTo>
                      <a:pt x="7920" y="11889"/>
                    </a:lnTo>
                    <a:lnTo>
                      <a:pt x="7979" y="11790"/>
                    </a:lnTo>
                    <a:lnTo>
                      <a:pt x="8039" y="11710"/>
                    </a:lnTo>
                    <a:lnTo>
                      <a:pt x="8138" y="11651"/>
                    </a:lnTo>
                    <a:lnTo>
                      <a:pt x="8238" y="11611"/>
                    </a:lnTo>
                    <a:lnTo>
                      <a:pt x="8337" y="11611"/>
                    </a:lnTo>
                    <a:lnTo>
                      <a:pt x="8456" y="11631"/>
                    </a:lnTo>
                    <a:lnTo>
                      <a:pt x="8555" y="11671"/>
                    </a:lnTo>
                    <a:lnTo>
                      <a:pt x="8654" y="11770"/>
                    </a:lnTo>
                    <a:lnTo>
                      <a:pt x="8754" y="11869"/>
                    </a:lnTo>
                    <a:lnTo>
                      <a:pt x="8833" y="11968"/>
                    </a:lnTo>
                    <a:lnTo>
                      <a:pt x="8952" y="12068"/>
                    </a:lnTo>
                    <a:lnTo>
                      <a:pt x="9131" y="12127"/>
                    </a:lnTo>
                    <a:lnTo>
                      <a:pt x="9309" y="12187"/>
                    </a:lnTo>
                    <a:lnTo>
                      <a:pt x="9686" y="12246"/>
                    </a:lnTo>
                    <a:lnTo>
                      <a:pt x="9925" y="12266"/>
                    </a:lnTo>
                    <a:lnTo>
                      <a:pt x="10441" y="12266"/>
                    </a:lnTo>
                    <a:lnTo>
                      <a:pt x="10699" y="12226"/>
                    </a:lnTo>
                    <a:lnTo>
                      <a:pt x="10937" y="12187"/>
                    </a:lnTo>
                    <a:lnTo>
                      <a:pt x="11175" y="12107"/>
                    </a:lnTo>
                    <a:lnTo>
                      <a:pt x="11413" y="12028"/>
                    </a:lnTo>
                    <a:lnTo>
                      <a:pt x="11651" y="11929"/>
                    </a:lnTo>
                    <a:lnTo>
                      <a:pt x="11870" y="11810"/>
                    </a:lnTo>
                    <a:lnTo>
                      <a:pt x="12088" y="11690"/>
                    </a:lnTo>
                    <a:lnTo>
                      <a:pt x="12286" y="11532"/>
                    </a:lnTo>
                    <a:lnTo>
                      <a:pt x="12465" y="11373"/>
                    </a:lnTo>
                    <a:lnTo>
                      <a:pt x="12644" y="11194"/>
                    </a:lnTo>
                    <a:lnTo>
                      <a:pt x="12802" y="10996"/>
                    </a:lnTo>
                    <a:lnTo>
                      <a:pt x="12941" y="10797"/>
                    </a:lnTo>
                    <a:lnTo>
                      <a:pt x="13080" y="10559"/>
                    </a:lnTo>
                    <a:lnTo>
                      <a:pt x="13180" y="10400"/>
                    </a:lnTo>
                    <a:lnTo>
                      <a:pt x="13279" y="10222"/>
                    </a:lnTo>
                    <a:lnTo>
                      <a:pt x="13378" y="10023"/>
                    </a:lnTo>
                    <a:lnTo>
                      <a:pt x="13438" y="9845"/>
                    </a:lnTo>
                    <a:lnTo>
                      <a:pt x="13497" y="9666"/>
                    </a:lnTo>
                    <a:lnTo>
                      <a:pt x="13557" y="9468"/>
                    </a:lnTo>
                    <a:lnTo>
                      <a:pt x="13616" y="9090"/>
                    </a:lnTo>
                    <a:lnTo>
                      <a:pt x="13616" y="8713"/>
                    </a:lnTo>
                    <a:lnTo>
                      <a:pt x="13596" y="8356"/>
                    </a:lnTo>
                    <a:lnTo>
                      <a:pt x="13557" y="8177"/>
                    </a:lnTo>
                    <a:lnTo>
                      <a:pt x="13517" y="7999"/>
                    </a:lnTo>
                    <a:lnTo>
                      <a:pt x="13457" y="7820"/>
                    </a:lnTo>
                    <a:lnTo>
                      <a:pt x="13378" y="7661"/>
                    </a:lnTo>
                    <a:lnTo>
                      <a:pt x="13299" y="7503"/>
                    </a:lnTo>
                    <a:lnTo>
                      <a:pt x="13219" y="7364"/>
                    </a:lnTo>
                    <a:lnTo>
                      <a:pt x="13120" y="7225"/>
                    </a:lnTo>
                    <a:lnTo>
                      <a:pt x="13001" y="7086"/>
                    </a:lnTo>
                    <a:lnTo>
                      <a:pt x="12882" y="6967"/>
                    </a:lnTo>
                    <a:lnTo>
                      <a:pt x="12763" y="6848"/>
                    </a:lnTo>
                    <a:lnTo>
                      <a:pt x="12604" y="6748"/>
                    </a:lnTo>
                    <a:lnTo>
                      <a:pt x="12465" y="6669"/>
                    </a:lnTo>
                    <a:lnTo>
                      <a:pt x="12306" y="6590"/>
                    </a:lnTo>
                    <a:lnTo>
                      <a:pt x="12128" y="6530"/>
                    </a:lnTo>
                    <a:lnTo>
                      <a:pt x="11949" y="6471"/>
                    </a:lnTo>
                    <a:lnTo>
                      <a:pt x="11751" y="6451"/>
                    </a:lnTo>
                    <a:lnTo>
                      <a:pt x="11552" y="6431"/>
                    </a:lnTo>
                    <a:lnTo>
                      <a:pt x="11115" y="6431"/>
                    </a:lnTo>
                    <a:lnTo>
                      <a:pt x="10897" y="6471"/>
                    </a:lnTo>
                    <a:lnTo>
                      <a:pt x="10659" y="6510"/>
                    </a:lnTo>
                    <a:lnTo>
                      <a:pt x="10421" y="6570"/>
                    </a:lnTo>
                    <a:lnTo>
                      <a:pt x="9944" y="6709"/>
                    </a:lnTo>
                    <a:lnTo>
                      <a:pt x="9488" y="6887"/>
                    </a:lnTo>
                    <a:lnTo>
                      <a:pt x="9051" y="7106"/>
                    </a:lnTo>
                    <a:lnTo>
                      <a:pt x="8892" y="7165"/>
                    </a:lnTo>
                    <a:lnTo>
                      <a:pt x="8754" y="7205"/>
                    </a:lnTo>
                    <a:lnTo>
                      <a:pt x="8595" y="7245"/>
                    </a:lnTo>
                    <a:lnTo>
                      <a:pt x="8515" y="7245"/>
                    </a:lnTo>
                    <a:lnTo>
                      <a:pt x="8436" y="7225"/>
                    </a:lnTo>
                    <a:lnTo>
                      <a:pt x="8337" y="7165"/>
                    </a:lnTo>
                    <a:lnTo>
                      <a:pt x="8277" y="7086"/>
                    </a:lnTo>
                    <a:lnTo>
                      <a:pt x="8257" y="7006"/>
                    </a:lnTo>
                    <a:lnTo>
                      <a:pt x="8257" y="6907"/>
                    </a:lnTo>
                    <a:lnTo>
                      <a:pt x="8198" y="6848"/>
                    </a:lnTo>
                    <a:lnTo>
                      <a:pt x="8178" y="6768"/>
                    </a:lnTo>
                    <a:lnTo>
                      <a:pt x="8158" y="6689"/>
                    </a:lnTo>
                    <a:lnTo>
                      <a:pt x="8158" y="6590"/>
                    </a:lnTo>
                    <a:lnTo>
                      <a:pt x="8178" y="6431"/>
                    </a:lnTo>
                    <a:lnTo>
                      <a:pt x="8218" y="6252"/>
                    </a:lnTo>
                    <a:lnTo>
                      <a:pt x="8337" y="5597"/>
                    </a:lnTo>
                    <a:lnTo>
                      <a:pt x="8416" y="4922"/>
                    </a:lnTo>
                    <a:lnTo>
                      <a:pt x="8535" y="3553"/>
                    </a:lnTo>
                    <a:lnTo>
                      <a:pt x="8317" y="3394"/>
                    </a:lnTo>
                    <a:lnTo>
                      <a:pt x="8118" y="3216"/>
                    </a:lnTo>
                    <a:lnTo>
                      <a:pt x="7920" y="3017"/>
                    </a:lnTo>
                    <a:lnTo>
                      <a:pt x="7741" y="2819"/>
                    </a:lnTo>
                    <a:lnTo>
                      <a:pt x="7583" y="2600"/>
                    </a:lnTo>
                    <a:lnTo>
                      <a:pt x="7424" y="2382"/>
                    </a:lnTo>
                    <a:lnTo>
                      <a:pt x="7126" y="1925"/>
                    </a:lnTo>
                    <a:lnTo>
                      <a:pt x="6848" y="1469"/>
                    </a:lnTo>
                    <a:lnTo>
                      <a:pt x="6610" y="973"/>
                    </a:lnTo>
                    <a:lnTo>
                      <a:pt x="6154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785;p54">
                <a:extLst>
                  <a:ext uri="{FF2B5EF4-FFF2-40B4-BE49-F238E27FC236}">
                    <a16:creationId xmlns:a16="http://schemas.microsoft.com/office/drawing/2014/main" xmlns="" id="{76B62462-D8B6-4349-B6DF-F634764E700D}"/>
                  </a:ext>
                </a:extLst>
              </p:cNvPr>
              <p:cNvSpPr/>
              <p:nvPr/>
            </p:nvSpPr>
            <p:spPr>
              <a:xfrm>
                <a:off x="6828417" y="2179984"/>
                <a:ext cx="1230365" cy="1209108"/>
              </a:xfrm>
              <a:custGeom>
                <a:avLst/>
                <a:gdLst/>
                <a:ahLst/>
                <a:cxnLst/>
                <a:rect l="l" t="t" r="r" b="b"/>
                <a:pathLst>
                  <a:path w="27609" h="27132" extrusionOk="0">
                    <a:moveTo>
                      <a:pt x="15362" y="0"/>
                    </a:moveTo>
                    <a:lnTo>
                      <a:pt x="15739" y="358"/>
                    </a:lnTo>
                    <a:lnTo>
                      <a:pt x="15997" y="596"/>
                    </a:lnTo>
                    <a:lnTo>
                      <a:pt x="16216" y="854"/>
                    </a:lnTo>
                    <a:lnTo>
                      <a:pt x="16315" y="993"/>
                    </a:lnTo>
                    <a:lnTo>
                      <a:pt x="16414" y="1132"/>
                    </a:lnTo>
                    <a:lnTo>
                      <a:pt x="16474" y="1251"/>
                    </a:lnTo>
                    <a:lnTo>
                      <a:pt x="16494" y="1370"/>
                    </a:lnTo>
                    <a:lnTo>
                      <a:pt x="16494" y="1489"/>
                    </a:lnTo>
                    <a:lnTo>
                      <a:pt x="16474" y="1608"/>
                    </a:lnTo>
                    <a:lnTo>
                      <a:pt x="16394" y="1707"/>
                    </a:lnTo>
                    <a:lnTo>
                      <a:pt x="16275" y="1787"/>
                    </a:lnTo>
                    <a:lnTo>
                      <a:pt x="16156" y="1787"/>
                    </a:lnTo>
                    <a:lnTo>
                      <a:pt x="16117" y="1826"/>
                    </a:lnTo>
                    <a:lnTo>
                      <a:pt x="16017" y="1846"/>
                    </a:lnTo>
                    <a:lnTo>
                      <a:pt x="15819" y="1846"/>
                    </a:lnTo>
                    <a:lnTo>
                      <a:pt x="15700" y="1826"/>
                    </a:lnTo>
                    <a:lnTo>
                      <a:pt x="15501" y="1767"/>
                    </a:lnTo>
                    <a:lnTo>
                      <a:pt x="15303" y="1687"/>
                    </a:lnTo>
                    <a:lnTo>
                      <a:pt x="14688" y="1509"/>
                    </a:lnTo>
                    <a:lnTo>
                      <a:pt x="14092" y="1370"/>
                    </a:lnTo>
                    <a:lnTo>
                      <a:pt x="13477" y="1271"/>
                    </a:lnTo>
                    <a:lnTo>
                      <a:pt x="12862" y="1171"/>
                    </a:lnTo>
                    <a:lnTo>
                      <a:pt x="12226" y="1092"/>
                    </a:lnTo>
                    <a:lnTo>
                      <a:pt x="11591" y="1032"/>
                    </a:lnTo>
                    <a:lnTo>
                      <a:pt x="10976" y="993"/>
                    </a:lnTo>
                    <a:lnTo>
                      <a:pt x="10341" y="973"/>
                    </a:lnTo>
                    <a:lnTo>
                      <a:pt x="9091" y="973"/>
                    </a:lnTo>
                    <a:lnTo>
                      <a:pt x="7840" y="1032"/>
                    </a:lnTo>
                    <a:lnTo>
                      <a:pt x="6590" y="1092"/>
                    </a:lnTo>
                    <a:lnTo>
                      <a:pt x="5339" y="1171"/>
                    </a:lnTo>
                    <a:lnTo>
                      <a:pt x="4069" y="1251"/>
                    </a:lnTo>
                    <a:lnTo>
                      <a:pt x="2819" y="1290"/>
                    </a:lnTo>
                    <a:lnTo>
                      <a:pt x="3454" y="1509"/>
                    </a:lnTo>
                    <a:lnTo>
                      <a:pt x="4109" y="1707"/>
                    </a:lnTo>
                    <a:lnTo>
                      <a:pt x="5419" y="2064"/>
                    </a:lnTo>
                    <a:lnTo>
                      <a:pt x="5478" y="2104"/>
                    </a:lnTo>
                    <a:lnTo>
                      <a:pt x="5558" y="2124"/>
                    </a:lnTo>
                    <a:lnTo>
                      <a:pt x="5617" y="2164"/>
                    </a:lnTo>
                    <a:lnTo>
                      <a:pt x="5657" y="2223"/>
                    </a:lnTo>
                    <a:lnTo>
                      <a:pt x="5736" y="2342"/>
                    </a:lnTo>
                    <a:lnTo>
                      <a:pt x="5756" y="2481"/>
                    </a:lnTo>
                    <a:lnTo>
                      <a:pt x="5756" y="2620"/>
                    </a:lnTo>
                    <a:lnTo>
                      <a:pt x="5716" y="2759"/>
                    </a:lnTo>
                    <a:lnTo>
                      <a:pt x="5677" y="2799"/>
                    </a:lnTo>
                    <a:lnTo>
                      <a:pt x="5617" y="2858"/>
                    </a:lnTo>
                    <a:lnTo>
                      <a:pt x="5558" y="2898"/>
                    </a:lnTo>
                    <a:lnTo>
                      <a:pt x="5478" y="2938"/>
                    </a:lnTo>
                    <a:lnTo>
                      <a:pt x="5101" y="3017"/>
                    </a:lnTo>
                    <a:lnTo>
                      <a:pt x="4704" y="3116"/>
                    </a:lnTo>
                    <a:lnTo>
                      <a:pt x="4327" y="3235"/>
                    </a:lnTo>
                    <a:lnTo>
                      <a:pt x="3950" y="3355"/>
                    </a:lnTo>
                    <a:lnTo>
                      <a:pt x="3573" y="3513"/>
                    </a:lnTo>
                    <a:lnTo>
                      <a:pt x="3216" y="3672"/>
                    </a:lnTo>
                    <a:lnTo>
                      <a:pt x="2858" y="3851"/>
                    </a:lnTo>
                    <a:lnTo>
                      <a:pt x="2501" y="4029"/>
                    </a:lnTo>
                    <a:lnTo>
                      <a:pt x="2164" y="4228"/>
                    </a:lnTo>
                    <a:lnTo>
                      <a:pt x="1826" y="4446"/>
                    </a:lnTo>
                    <a:lnTo>
                      <a:pt x="1489" y="4664"/>
                    </a:lnTo>
                    <a:lnTo>
                      <a:pt x="1171" y="4903"/>
                    </a:lnTo>
                    <a:lnTo>
                      <a:pt x="874" y="5141"/>
                    </a:lnTo>
                    <a:lnTo>
                      <a:pt x="576" y="5399"/>
                    </a:lnTo>
                    <a:lnTo>
                      <a:pt x="278" y="5677"/>
                    </a:lnTo>
                    <a:lnTo>
                      <a:pt x="0" y="5955"/>
                    </a:lnTo>
                    <a:lnTo>
                      <a:pt x="715" y="5677"/>
                    </a:lnTo>
                    <a:lnTo>
                      <a:pt x="1469" y="5439"/>
                    </a:lnTo>
                    <a:lnTo>
                      <a:pt x="2203" y="5180"/>
                    </a:lnTo>
                    <a:lnTo>
                      <a:pt x="2938" y="4922"/>
                    </a:lnTo>
                    <a:lnTo>
                      <a:pt x="3017" y="4843"/>
                    </a:lnTo>
                    <a:lnTo>
                      <a:pt x="3136" y="4803"/>
                    </a:lnTo>
                    <a:lnTo>
                      <a:pt x="3236" y="4803"/>
                    </a:lnTo>
                    <a:lnTo>
                      <a:pt x="3335" y="4823"/>
                    </a:lnTo>
                    <a:lnTo>
                      <a:pt x="3434" y="4883"/>
                    </a:lnTo>
                    <a:lnTo>
                      <a:pt x="3513" y="4962"/>
                    </a:lnTo>
                    <a:lnTo>
                      <a:pt x="3573" y="5061"/>
                    </a:lnTo>
                    <a:lnTo>
                      <a:pt x="3593" y="5180"/>
                    </a:lnTo>
                    <a:lnTo>
                      <a:pt x="3513" y="5498"/>
                    </a:lnTo>
                    <a:lnTo>
                      <a:pt x="3394" y="5835"/>
                    </a:lnTo>
                    <a:lnTo>
                      <a:pt x="3275" y="6153"/>
                    </a:lnTo>
                    <a:lnTo>
                      <a:pt x="3116" y="6451"/>
                    </a:lnTo>
                    <a:lnTo>
                      <a:pt x="2839" y="7086"/>
                    </a:lnTo>
                    <a:lnTo>
                      <a:pt x="2700" y="7403"/>
                    </a:lnTo>
                    <a:lnTo>
                      <a:pt x="2600" y="7721"/>
                    </a:lnTo>
                    <a:lnTo>
                      <a:pt x="2461" y="8138"/>
                    </a:lnTo>
                    <a:lnTo>
                      <a:pt x="2362" y="8555"/>
                    </a:lnTo>
                    <a:lnTo>
                      <a:pt x="2581" y="8177"/>
                    </a:lnTo>
                    <a:lnTo>
                      <a:pt x="2819" y="7820"/>
                    </a:lnTo>
                    <a:lnTo>
                      <a:pt x="3057" y="7463"/>
                    </a:lnTo>
                    <a:lnTo>
                      <a:pt x="3434" y="7026"/>
                    </a:lnTo>
                    <a:lnTo>
                      <a:pt x="3851" y="6550"/>
                    </a:lnTo>
                    <a:lnTo>
                      <a:pt x="4347" y="6054"/>
                    </a:lnTo>
                    <a:lnTo>
                      <a:pt x="4605" y="5816"/>
                    </a:lnTo>
                    <a:lnTo>
                      <a:pt x="4863" y="5577"/>
                    </a:lnTo>
                    <a:lnTo>
                      <a:pt x="5121" y="5379"/>
                    </a:lnTo>
                    <a:lnTo>
                      <a:pt x="5379" y="5200"/>
                    </a:lnTo>
                    <a:lnTo>
                      <a:pt x="5637" y="5042"/>
                    </a:lnTo>
                    <a:lnTo>
                      <a:pt x="5875" y="4942"/>
                    </a:lnTo>
                    <a:lnTo>
                      <a:pt x="6094" y="4863"/>
                    </a:lnTo>
                    <a:lnTo>
                      <a:pt x="6312" y="4823"/>
                    </a:lnTo>
                    <a:lnTo>
                      <a:pt x="6451" y="4545"/>
                    </a:lnTo>
                    <a:lnTo>
                      <a:pt x="6550" y="4426"/>
                    </a:lnTo>
                    <a:lnTo>
                      <a:pt x="6629" y="4307"/>
                    </a:lnTo>
                    <a:lnTo>
                      <a:pt x="6749" y="4208"/>
                    </a:lnTo>
                    <a:lnTo>
                      <a:pt x="6868" y="4129"/>
                    </a:lnTo>
                    <a:lnTo>
                      <a:pt x="6927" y="4089"/>
                    </a:lnTo>
                    <a:lnTo>
                      <a:pt x="7086" y="4089"/>
                    </a:lnTo>
                    <a:lnTo>
                      <a:pt x="7145" y="4129"/>
                    </a:lnTo>
                    <a:lnTo>
                      <a:pt x="7205" y="4188"/>
                    </a:lnTo>
                    <a:lnTo>
                      <a:pt x="7225" y="4248"/>
                    </a:lnTo>
                    <a:lnTo>
                      <a:pt x="7245" y="4327"/>
                    </a:lnTo>
                    <a:lnTo>
                      <a:pt x="7225" y="4406"/>
                    </a:lnTo>
                    <a:lnTo>
                      <a:pt x="7106" y="4803"/>
                    </a:lnTo>
                    <a:lnTo>
                      <a:pt x="6987" y="5200"/>
                    </a:lnTo>
                    <a:lnTo>
                      <a:pt x="6907" y="5617"/>
                    </a:lnTo>
                    <a:lnTo>
                      <a:pt x="6828" y="6014"/>
                    </a:lnTo>
                    <a:lnTo>
                      <a:pt x="6749" y="6431"/>
                    </a:lnTo>
                    <a:lnTo>
                      <a:pt x="6709" y="6828"/>
                    </a:lnTo>
                    <a:lnTo>
                      <a:pt x="6669" y="7245"/>
                    </a:lnTo>
                    <a:lnTo>
                      <a:pt x="6649" y="7661"/>
                    </a:lnTo>
                    <a:lnTo>
                      <a:pt x="6629" y="8416"/>
                    </a:lnTo>
                    <a:lnTo>
                      <a:pt x="6689" y="9150"/>
                    </a:lnTo>
                    <a:lnTo>
                      <a:pt x="6709" y="9527"/>
                    </a:lnTo>
                    <a:lnTo>
                      <a:pt x="6768" y="9884"/>
                    </a:lnTo>
                    <a:lnTo>
                      <a:pt x="6828" y="10261"/>
                    </a:lnTo>
                    <a:lnTo>
                      <a:pt x="6907" y="10619"/>
                    </a:lnTo>
                    <a:lnTo>
                      <a:pt x="7106" y="10123"/>
                    </a:lnTo>
                    <a:lnTo>
                      <a:pt x="7304" y="9626"/>
                    </a:lnTo>
                    <a:lnTo>
                      <a:pt x="7542" y="9130"/>
                    </a:lnTo>
                    <a:lnTo>
                      <a:pt x="7800" y="8634"/>
                    </a:lnTo>
                    <a:lnTo>
                      <a:pt x="8297" y="7661"/>
                    </a:lnTo>
                    <a:lnTo>
                      <a:pt x="8535" y="7185"/>
                    </a:lnTo>
                    <a:lnTo>
                      <a:pt x="8773" y="6689"/>
                    </a:lnTo>
                    <a:lnTo>
                      <a:pt x="8793" y="6629"/>
                    </a:lnTo>
                    <a:lnTo>
                      <a:pt x="8852" y="6570"/>
                    </a:lnTo>
                    <a:lnTo>
                      <a:pt x="8892" y="6530"/>
                    </a:lnTo>
                    <a:lnTo>
                      <a:pt x="8952" y="6490"/>
                    </a:lnTo>
                    <a:lnTo>
                      <a:pt x="9031" y="6471"/>
                    </a:lnTo>
                    <a:lnTo>
                      <a:pt x="9170" y="6471"/>
                    </a:lnTo>
                    <a:lnTo>
                      <a:pt x="9229" y="6510"/>
                    </a:lnTo>
                    <a:lnTo>
                      <a:pt x="9309" y="6570"/>
                    </a:lnTo>
                    <a:lnTo>
                      <a:pt x="9349" y="6649"/>
                    </a:lnTo>
                    <a:lnTo>
                      <a:pt x="9368" y="6729"/>
                    </a:lnTo>
                    <a:lnTo>
                      <a:pt x="9388" y="6828"/>
                    </a:lnTo>
                    <a:lnTo>
                      <a:pt x="9309" y="7979"/>
                    </a:lnTo>
                    <a:lnTo>
                      <a:pt x="9289" y="8555"/>
                    </a:lnTo>
                    <a:lnTo>
                      <a:pt x="9269" y="9130"/>
                    </a:lnTo>
                    <a:lnTo>
                      <a:pt x="9269" y="9428"/>
                    </a:lnTo>
                    <a:lnTo>
                      <a:pt x="9289" y="9726"/>
                    </a:lnTo>
                    <a:lnTo>
                      <a:pt x="9329" y="10003"/>
                    </a:lnTo>
                    <a:lnTo>
                      <a:pt x="9368" y="10301"/>
                    </a:lnTo>
                    <a:lnTo>
                      <a:pt x="9468" y="10857"/>
                    </a:lnTo>
                    <a:lnTo>
                      <a:pt x="9626" y="11413"/>
                    </a:lnTo>
                    <a:lnTo>
                      <a:pt x="9825" y="11948"/>
                    </a:lnTo>
                    <a:lnTo>
                      <a:pt x="10043" y="12484"/>
                    </a:lnTo>
                    <a:lnTo>
                      <a:pt x="10301" y="13020"/>
                    </a:lnTo>
                    <a:lnTo>
                      <a:pt x="10579" y="13516"/>
                    </a:lnTo>
                    <a:lnTo>
                      <a:pt x="10678" y="12861"/>
                    </a:lnTo>
                    <a:lnTo>
                      <a:pt x="10778" y="12187"/>
                    </a:lnTo>
                    <a:lnTo>
                      <a:pt x="10897" y="11512"/>
                    </a:lnTo>
                    <a:lnTo>
                      <a:pt x="11036" y="10857"/>
                    </a:lnTo>
                    <a:lnTo>
                      <a:pt x="11095" y="10777"/>
                    </a:lnTo>
                    <a:lnTo>
                      <a:pt x="11155" y="10718"/>
                    </a:lnTo>
                    <a:lnTo>
                      <a:pt x="11254" y="10678"/>
                    </a:lnTo>
                    <a:lnTo>
                      <a:pt x="11333" y="10658"/>
                    </a:lnTo>
                    <a:lnTo>
                      <a:pt x="11433" y="10678"/>
                    </a:lnTo>
                    <a:lnTo>
                      <a:pt x="11512" y="10698"/>
                    </a:lnTo>
                    <a:lnTo>
                      <a:pt x="11591" y="10758"/>
                    </a:lnTo>
                    <a:lnTo>
                      <a:pt x="11651" y="10837"/>
                    </a:lnTo>
                    <a:lnTo>
                      <a:pt x="12028" y="11710"/>
                    </a:lnTo>
                    <a:lnTo>
                      <a:pt x="12226" y="12147"/>
                    </a:lnTo>
                    <a:lnTo>
                      <a:pt x="12445" y="12564"/>
                    </a:lnTo>
                    <a:lnTo>
                      <a:pt x="12782" y="13080"/>
                    </a:lnTo>
                    <a:lnTo>
                      <a:pt x="13139" y="13616"/>
                    </a:lnTo>
                    <a:lnTo>
                      <a:pt x="13517" y="14112"/>
                    </a:lnTo>
                    <a:lnTo>
                      <a:pt x="13715" y="14350"/>
                    </a:lnTo>
                    <a:lnTo>
                      <a:pt x="13933" y="14588"/>
                    </a:lnTo>
                    <a:lnTo>
                      <a:pt x="13993" y="14429"/>
                    </a:lnTo>
                    <a:lnTo>
                      <a:pt x="14033" y="14370"/>
                    </a:lnTo>
                    <a:lnTo>
                      <a:pt x="14072" y="14310"/>
                    </a:lnTo>
                    <a:lnTo>
                      <a:pt x="14132" y="14271"/>
                    </a:lnTo>
                    <a:lnTo>
                      <a:pt x="14191" y="14251"/>
                    </a:lnTo>
                    <a:lnTo>
                      <a:pt x="14271" y="14251"/>
                    </a:lnTo>
                    <a:lnTo>
                      <a:pt x="14350" y="14271"/>
                    </a:lnTo>
                    <a:lnTo>
                      <a:pt x="14469" y="14410"/>
                    </a:lnTo>
                    <a:lnTo>
                      <a:pt x="14568" y="14549"/>
                    </a:lnTo>
                    <a:lnTo>
                      <a:pt x="14648" y="14707"/>
                    </a:lnTo>
                    <a:lnTo>
                      <a:pt x="14688" y="14866"/>
                    </a:lnTo>
                    <a:lnTo>
                      <a:pt x="14727" y="15045"/>
                    </a:lnTo>
                    <a:lnTo>
                      <a:pt x="14727" y="15223"/>
                    </a:lnTo>
                    <a:lnTo>
                      <a:pt x="14747" y="15581"/>
                    </a:lnTo>
                    <a:lnTo>
                      <a:pt x="14707" y="16216"/>
                    </a:lnTo>
                    <a:lnTo>
                      <a:pt x="14628" y="16851"/>
                    </a:lnTo>
                    <a:lnTo>
                      <a:pt x="14509" y="17486"/>
                    </a:lnTo>
                    <a:lnTo>
                      <a:pt x="14390" y="18121"/>
                    </a:lnTo>
                    <a:lnTo>
                      <a:pt x="14608" y="17982"/>
                    </a:lnTo>
                    <a:lnTo>
                      <a:pt x="14846" y="17883"/>
                    </a:lnTo>
                    <a:lnTo>
                      <a:pt x="15104" y="17804"/>
                    </a:lnTo>
                    <a:lnTo>
                      <a:pt x="15362" y="17724"/>
                    </a:lnTo>
                    <a:lnTo>
                      <a:pt x="15620" y="17665"/>
                    </a:lnTo>
                    <a:lnTo>
                      <a:pt x="15878" y="17605"/>
                    </a:lnTo>
                    <a:lnTo>
                      <a:pt x="16394" y="17545"/>
                    </a:lnTo>
                    <a:lnTo>
                      <a:pt x="16851" y="17565"/>
                    </a:lnTo>
                    <a:lnTo>
                      <a:pt x="17288" y="17645"/>
                    </a:lnTo>
                    <a:lnTo>
                      <a:pt x="17684" y="17744"/>
                    </a:lnTo>
                    <a:lnTo>
                      <a:pt x="18042" y="17883"/>
                    </a:lnTo>
                    <a:lnTo>
                      <a:pt x="18379" y="18062"/>
                    </a:lnTo>
                    <a:lnTo>
                      <a:pt x="18657" y="18260"/>
                    </a:lnTo>
                    <a:lnTo>
                      <a:pt x="18915" y="18498"/>
                    </a:lnTo>
                    <a:lnTo>
                      <a:pt x="19133" y="18756"/>
                    </a:lnTo>
                    <a:lnTo>
                      <a:pt x="19332" y="19034"/>
                    </a:lnTo>
                    <a:lnTo>
                      <a:pt x="19491" y="19312"/>
                    </a:lnTo>
                    <a:lnTo>
                      <a:pt x="19610" y="19629"/>
                    </a:lnTo>
                    <a:lnTo>
                      <a:pt x="19709" y="19967"/>
                    </a:lnTo>
                    <a:lnTo>
                      <a:pt x="19768" y="20284"/>
                    </a:lnTo>
                    <a:lnTo>
                      <a:pt x="19808" y="20642"/>
                    </a:lnTo>
                    <a:lnTo>
                      <a:pt x="19828" y="20999"/>
                    </a:lnTo>
                    <a:lnTo>
                      <a:pt x="19808" y="21336"/>
                    </a:lnTo>
                    <a:lnTo>
                      <a:pt x="19749" y="21694"/>
                    </a:lnTo>
                    <a:lnTo>
                      <a:pt x="19689" y="22051"/>
                    </a:lnTo>
                    <a:lnTo>
                      <a:pt x="19590" y="22408"/>
                    </a:lnTo>
                    <a:lnTo>
                      <a:pt x="19451" y="22746"/>
                    </a:lnTo>
                    <a:lnTo>
                      <a:pt x="19312" y="23083"/>
                    </a:lnTo>
                    <a:lnTo>
                      <a:pt x="19133" y="23400"/>
                    </a:lnTo>
                    <a:lnTo>
                      <a:pt x="18935" y="23718"/>
                    </a:lnTo>
                    <a:lnTo>
                      <a:pt x="18717" y="23996"/>
                    </a:lnTo>
                    <a:lnTo>
                      <a:pt x="18459" y="24274"/>
                    </a:lnTo>
                    <a:lnTo>
                      <a:pt x="18201" y="24512"/>
                    </a:lnTo>
                    <a:lnTo>
                      <a:pt x="17903" y="24730"/>
                    </a:lnTo>
                    <a:lnTo>
                      <a:pt x="17605" y="24929"/>
                    </a:lnTo>
                    <a:lnTo>
                      <a:pt x="17288" y="25088"/>
                    </a:lnTo>
                    <a:lnTo>
                      <a:pt x="16930" y="25226"/>
                    </a:lnTo>
                    <a:lnTo>
                      <a:pt x="16573" y="25326"/>
                    </a:lnTo>
                    <a:lnTo>
                      <a:pt x="16196" y="25365"/>
                    </a:lnTo>
                    <a:lnTo>
                      <a:pt x="16315" y="25802"/>
                    </a:lnTo>
                    <a:lnTo>
                      <a:pt x="16414" y="26239"/>
                    </a:lnTo>
                    <a:lnTo>
                      <a:pt x="16474" y="26695"/>
                    </a:lnTo>
                    <a:lnTo>
                      <a:pt x="16513" y="27132"/>
                    </a:lnTo>
                    <a:lnTo>
                      <a:pt x="16871" y="26993"/>
                    </a:lnTo>
                    <a:lnTo>
                      <a:pt x="17228" y="26874"/>
                    </a:lnTo>
                    <a:lnTo>
                      <a:pt x="17962" y="26616"/>
                    </a:lnTo>
                    <a:lnTo>
                      <a:pt x="18260" y="26517"/>
                    </a:lnTo>
                    <a:lnTo>
                      <a:pt x="18558" y="26437"/>
                    </a:lnTo>
                    <a:lnTo>
                      <a:pt x="18895" y="26318"/>
                    </a:lnTo>
                    <a:lnTo>
                      <a:pt x="19113" y="26219"/>
                    </a:lnTo>
                    <a:lnTo>
                      <a:pt x="19947" y="25901"/>
                    </a:lnTo>
                    <a:lnTo>
                      <a:pt x="20761" y="25544"/>
                    </a:lnTo>
                    <a:lnTo>
                      <a:pt x="21535" y="25167"/>
                    </a:lnTo>
                    <a:lnTo>
                      <a:pt x="22289" y="24750"/>
                    </a:lnTo>
                    <a:lnTo>
                      <a:pt x="22646" y="24512"/>
                    </a:lnTo>
                    <a:lnTo>
                      <a:pt x="23004" y="24294"/>
                    </a:lnTo>
                    <a:lnTo>
                      <a:pt x="23341" y="24055"/>
                    </a:lnTo>
                    <a:lnTo>
                      <a:pt x="23678" y="23797"/>
                    </a:lnTo>
                    <a:lnTo>
                      <a:pt x="23996" y="23539"/>
                    </a:lnTo>
                    <a:lnTo>
                      <a:pt x="24314" y="23281"/>
                    </a:lnTo>
                    <a:lnTo>
                      <a:pt x="24611" y="23004"/>
                    </a:lnTo>
                    <a:lnTo>
                      <a:pt x="24889" y="22726"/>
                    </a:lnTo>
                    <a:lnTo>
                      <a:pt x="25167" y="22428"/>
                    </a:lnTo>
                    <a:lnTo>
                      <a:pt x="25445" y="22130"/>
                    </a:lnTo>
                    <a:lnTo>
                      <a:pt x="25683" y="21833"/>
                    </a:lnTo>
                    <a:lnTo>
                      <a:pt x="25921" y="21515"/>
                    </a:lnTo>
                    <a:lnTo>
                      <a:pt x="26139" y="21178"/>
                    </a:lnTo>
                    <a:lnTo>
                      <a:pt x="26358" y="20860"/>
                    </a:lnTo>
                    <a:lnTo>
                      <a:pt x="26556" y="20523"/>
                    </a:lnTo>
                    <a:lnTo>
                      <a:pt x="26735" y="20165"/>
                    </a:lnTo>
                    <a:lnTo>
                      <a:pt x="26894" y="19808"/>
                    </a:lnTo>
                    <a:lnTo>
                      <a:pt x="27052" y="19451"/>
                    </a:lnTo>
                    <a:lnTo>
                      <a:pt x="27172" y="19074"/>
                    </a:lnTo>
                    <a:lnTo>
                      <a:pt x="27291" y="18697"/>
                    </a:lnTo>
                    <a:lnTo>
                      <a:pt x="27390" y="18320"/>
                    </a:lnTo>
                    <a:lnTo>
                      <a:pt x="27469" y="17923"/>
                    </a:lnTo>
                    <a:lnTo>
                      <a:pt x="27529" y="17526"/>
                    </a:lnTo>
                    <a:lnTo>
                      <a:pt x="27588" y="17129"/>
                    </a:lnTo>
                    <a:lnTo>
                      <a:pt x="27608" y="16712"/>
                    </a:lnTo>
                    <a:lnTo>
                      <a:pt x="27608" y="16275"/>
                    </a:lnTo>
                    <a:lnTo>
                      <a:pt x="27608" y="15839"/>
                    </a:lnTo>
                    <a:lnTo>
                      <a:pt x="27568" y="15402"/>
                    </a:lnTo>
                    <a:lnTo>
                      <a:pt x="27529" y="14965"/>
                    </a:lnTo>
                    <a:lnTo>
                      <a:pt x="27449" y="14509"/>
                    </a:lnTo>
                    <a:lnTo>
                      <a:pt x="27350" y="14052"/>
                    </a:lnTo>
                    <a:lnTo>
                      <a:pt x="27231" y="13576"/>
                    </a:lnTo>
                    <a:lnTo>
                      <a:pt x="27112" y="13139"/>
                    </a:lnTo>
                    <a:lnTo>
                      <a:pt x="26973" y="12683"/>
                    </a:lnTo>
                    <a:lnTo>
                      <a:pt x="26834" y="12246"/>
                    </a:lnTo>
                    <a:lnTo>
                      <a:pt x="26675" y="11810"/>
                    </a:lnTo>
                    <a:lnTo>
                      <a:pt x="26497" y="11393"/>
                    </a:lnTo>
                    <a:lnTo>
                      <a:pt x="26298" y="10976"/>
                    </a:lnTo>
                    <a:lnTo>
                      <a:pt x="26100" y="10559"/>
                    </a:lnTo>
                    <a:lnTo>
                      <a:pt x="25881" y="10142"/>
                    </a:lnTo>
                    <a:lnTo>
                      <a:pt x="25802" y="10003"/>
                    </a:lnTo>
                    <a:lnTo>
                      <a:pt x="25743" y="9864"/>
                    </a:lnTo>
                    <a:lnTo>
                      <a:pt x="25663" y="9805"/>
                    </a:lnTo>
                    <a:lnTo>
                      <a:pt x="25584" y="9745"/>
                    </a:lnTo>
                    <a:lnTo>
                      <a:pt x="25524" y="9666"/>
                    </a:lnTo>
                    <a:lnTo>
                      <a:pt x="25485" y="9587"/>
                    </a:lnTo>
                    <a:lnTo>
                      <a:pt x="25365" y="9110"/>
                    </a:lnTo>
                    <a:lnTo>
                      <a:pt x="25226" y="8654"/>
                    </a:lnTo>
                    <a:lnTo>
                      <a:pt x="25088" y="8217"/>
                    </a:lnTo>
                    <a:lnTo>
                      <a:pt x="24929" y="7781"/>
                    </a:lnTo>
                    <a:lnTo>
                      <a:pt x="24750" y="7344"/>
                    </a:lnTo>
                    <a:lnTo>
                      <a:pt x="24552" y="6907"/>
                    </a:lnTo>
                    <a:lnTo>
                      <a:pt x="24353" y="6490"/>
                    </a:lnTo>
                    <a:lnTo>
                      <a:pt x="24135" y="6093"/>
                    </a:lnTo>
                    <a:lnTo>
                      <a:pt x="23897" y="5697"/>
                    </a:lnTo>
                    <a:lnTo>
                      <a:pt x="23659" y="5300"/>
                    </a:lnTo>
                    <a:lnTo>
                      <a:pt x="23401" y="4922"/>
                    </a:lnTo>
                    <a:lnTo>
                      <a:pt x="23123" y="4545"/>
                    </a:lnTo>
                    <a:lnTo>
                      <a:pt x="22845" y="4188"/>
                    </a:lnTo>
                    <a:lnTo>
                      <a:pt x="22547" y="3851"/>
                    </a:lnTo>
                    <a:lnTo>
                      <a:pt x="22230" y="3513"/>
                    </a:lnTo>
                    <a:lnTo>
                      <a:pt x="21912" y="3196"/>
                    </a:lnTo>
                    <a:lnTo>
                      <a:pt x="21575" y="2878"/>
                    </a:lnTo>
                    <a:lnTo>
                      <a:pt x="21237" y="2580"/>
                    </a:lnTo>
                    <a:lnTo>
                      <a:pt x="20880" y="2303"/>
                    </a:lnTo>
                    <a:lnTo>
                      <a:pt x="20503" y="2025"/>
                    </a:lnTo>
                    <a:lnTo>
                      <a:pt x="20126" y="1767"/>
                    </a:lnTo>
                    <a:lnTo>
                      <a:pt x="19749" y="1529"/>
                    </a:lnTo>
                    <a:lnTo>
                      <a:pt x="19352" y="1310"/>
                    </a:lnTo>
                    <a:lnTo>
                      <a:pt x="18935" y="1092"/>
                    </a:lnTo>
                    <a:lnTo>
                      <a:pt x="18518" y="893"/>
                    </a:lnTo>
                    <a:lnTo>
                      <a:pt x="18101" y="715"/>
                    </a:lnTo>
                    <a:lnTo>
                      <a:pt x="17665" y="556"/>
                    </a:lnTo>
                    <a:lnTo>
                      <a:pt x="17208" y="417"/>
                    </a:lnTo>
                    <a:lnTo>
                      <a:pt x="16771" y="278"/>
                    </a:lnTo>
                    <a:lnTo>
                      <a:pt x="16295" y="179"/>
                    </a:lnTo>
                    <a:lnTo>
                      <a:pt x="15839" y="80"/>
                    </a:lnTo>
                    <a:lnTo>
                      <a:pt x="15362" y="0"/>
                    </a:lnTo>
                    <a:close/>
                  </a:path>
                </a:pathLst>
              </a:custGeom>
              <a:solidFill>
                <a:srgbClr val="5664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786;p54">
                <a:extLst>
                  <a:ext uri="{FF2B5EF4-FFF2-40B4-BE49-F238E27FC236}">
                    <a16:creationId xmlns:a16="http://schemas.microsoft.com/office/drawing/2014/main" xmlns="" id="{2CFD5E1C-6AA0-41A1-B443-8C740732ACA5}"/>
                  </a:ext>
                </a:extLst>
              </p:cNvPr>
              <p:cNvSpPr/>
              <p:nvPr/>
            </p:nvSpPr>
            <p:spPr>
              <a:xfrm>
                <a:off x="7458115" y="3467718"/>
                <a:ext cx="16845" cy="713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160" extrusionOk="0">
                    <a:moveTo>
                      <a:pt x="378" y="0"/>
                    </a:moveTo>
                    <a:lnTo>
                      <a:pt x="239" y="40"/>
                    </a:lnTo>
                    <a:lnTo>
                      <a:pt x="120" y="99"/>
                    </a:lnTo>
                    <a:lnTo>
                      <a:pt x="1" y="159"/>
                    </a:lnTo>
                    <a:lnTo>
                      <a:pt x="199" y="99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rgbClr val="223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787;p54">
                <a:extLst>
                  <a:ext uri="{FF2B5EF4-FFF2-40B4-BE49-F238E27FC236}">
                    <a16:creationId xmlns:a16="http://schemas.microsoft.com/office/drawing/2014/main" xmlns="" id="{7113A7ED-D6F8-4AEB-8D21-0E888B84C62A}"/>
                  </a:ext>
                </a:extLst>
              </p:cNvPr>
              <p:cNvSpPr/>
              <p:nvPr/>
            </p:nvSpPr>
            <p:spPr>
              <a:xfrm>
                <a:off x="7481109" y="3051159"/>
                <a:ext cx="152189" cy="165425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3712" extrusionOk="0">
                    <a:moveTo>
                      <a:pt x="2105" y="0"/>
                    </a:moveTo>
                    <a:lnTo>
                      <a:pt x="1807" y="40"/>
                    </a:lnTo>
                    <a:lnTo>
                      <a:pt x="1489" y="139"/>
                    </a:lnTo>
                    <a:lnTo>
                      <a:pt x="1212" y="258"/>
                    </a:lnTo>
                    <a:lnTo>
                      <a:pt x="953" y="417"/>
                    </a:lnTo>
                    <a:lnTo>
                      <a:pt x="755" y="536"/>
                    </a:lnTo>
                    <a:lnTo>
                      <a:pt x="517" y="715"/>
                    </a:lnTo>
                    <a:lnTo>
                      <a:pt x="299" y="933"/>
                    </a:lnTo>
                    <a:lnTo>
                      <a:pt x="199" y="1032"/>
                    </a:lnTo>
                    <a:lnTo>
                      <a:pt x="120" y="1151"/>
                    </a:lnTo>
                    <a:lnTo>
                      <a:pt x="60" y="1270"/>
                    </a:lnTo>
                    <a:lnTo>
                      <a:pt x="21" y="1370"/>
                    </a:lnTo>
                    <a:lnTo>
                      <a:pt x="1" y="1489"/>
                    </a:lnTo>
                    <a:lnTo>
                      <a:pt x="21" y="1588"/>
                    </a:lnTo>
                    <a:lnTo>
                      <a:pt x="60" y="1687"/>
                    </a:lnTo>
                    <a:lnTo>
                      <a:pt x="140" y="1767"/>
                    </a:lnTo>
                    <a:lnTo>
                      <a:pt x="259" y="1846"/>
                    </a:lnTo>
                    <a:lnTo>
                      <a:pt x="418" y="1925"/>
                    </a:lnTo>
                    <a:lnTo>
                      <a:pt x="497" y="1985"/>
                    </a:lnTo>
                    <a:lnTo>
                      <a:pt x="537" y="2084"/>
                    </a:lnTo>
                    <a:lnTo>
                      <a:pt x="537" y="2183"/>
                    </a:lnTo>
                    <a:lnTo>
                      <a:pt x="537" y="2283"/>
                    </a:lnTo>
                    <a:lnTo>
                      <a:pt x="537" y="2362"/>
                    </a:lnTo>
                    <a:lnTo>
                      <a:pt x="497" y="2461"/>
                    </a:lnTo>
                    <a:lnTo>
                      <a:pt x="418" y="2620"/>
                    </a:lnTo>
                    <a:lnTo>
                      <a:pt x="299" y="2779"/>
                    </a:lnTo>
                    <a:lnTo>
                      <a:pt x="160" y="2938"/>
                    </a:lnTo>
                    <a:lnTo>
                      <a:pt x="60" y="3096"/>
                    </a:lnTo>
                    <a:lnTo>
                      <a:pt x="21" y="3176"/>
                    </a:lnTo>
                    <a:lnTo>
                      <a:pt x="21" y="3255"/>
                    </a:lnTo>
                    <a:lnTo>
                      <a:pt x="21" y="3334"/>
                    </a:lnTo>
                    <a:lnTo>
                      <a:pt x="41" y="3414"/>
                    </a:lnTo>
                    <a:lnTo>
                      <a:pt x="80" y="3513"/>
                    </a:lnTo>
                    <a:lnTo>
                      <a:pt x="160" y="3592"/>
                    </a:lnTo>
                    <a:lnTo>
                      <a:pt x="259" y="3652"/>
                    </a:lnTo>
                    <a:lnTo>
                      <a:pt x="338" y="3692"/>
                    </a:lnTo>
                    <a:lnTo>
                      <a:pt x="418" y="3712"/>
                    </a:lnTo>
                    <a:lnTo>
                      <a:pt x="497" y="3712"/>
                    </a:lnTo>
                    <a:lnTo>
                      <a:pt x="576" y="3692"/>
                    </a:lnTo>
                    <a:lnTo>
                      <a:pt x="656" y="3652"/>
                    </a:lnTo>
                    <a:lnTo>
                      <a:pt x="795" y="3533"/>
                    </a:lnTo>
                    <a:lnTo>
                      <a:pt x="914" y="3394"/>
                    </a:lnTo>
                    <a:lnTo>
                      <a:pt x="1033" y="3235"/>
                    </a:lnTo>
                    <a:lnTo>
                      <a:pt x="1192" y="2918"/>
                    </a:lnTo>
                    <a:lnTo>
                      <a:pt x="1251" y="2759"/>
                    </a:lnTo>
                    <a:lnTo>
                      <a:pt x="1271" y="2580"/>
                    </a:lnTo>
                    <a:lnTo>
                      <a:pt x="1251" y="2402"/>
                    </a:lnTo>
                    <a:lnTo>
                      <a:pt x="1212" y="2223"/>
                    </a:lnTo>
                    <a:lnTo>
                      <a:pt x="1132" y="2064"/>
                    </a:lnTo>
                    <a:lnTo>
                      <a:pt x="1053" y="1905"/>
                    </a:lnTo>
                    <a:lnTo>
                      <a:pt x="934" y="1767"/>
                    </a:lnTo>
                    <a:lnTo>
                      <a:pt x="815" y="1647"/>
                    </a:lnTo>
                    <a:lnTo>
                      <a:pt x="1231" y="1290"/>
                    </a:lnTo>
                    <a:lnTo>
                      <a:pt x="1470" y="1131"/>
                    </a:lnTo>
                    <a:lnTo>
                      <a:pt x="1688" y="973"/>
                    </a:lnTo>
                    <a:lnTo>
                      <a:pt x="1946" y="854"/>
                    </a:lnTo>
                    <a:lnTo>
                      <a:pt x="2065" y="814"/>
                    </a:lnTo>
                    <a:lnTo>
                      <a:pt x="2204" y="774"/>
                    </a:lnTo>
                    <a:lnTo>
                      <a:pt x="2343" y="754"/>
                    </a:lnTo>
                    <a:lnTo>
                      <a:pt x="2462" y="754"/>
                    </a:lnTo>
                    <a:lnTo>
                      <a:pt x="2601" y="774"/>
                    </a:lnTo>
                    <a:lnTo>
                      <a:pt x="2760" y="794"/>
                    </a:lnTo>
                    <a:lnTo>
                      <a:pt x="2998" y="873"/>
                    </a:lnTo>
                    <a:lnTo>
                      <a:pt x="3137" y="893"/>
                    </a:lnTo>
                    <a:lnTo>
                      <a:pt x="3196" y="893"/>
                    </a:lnTo>
                    <a:lnTo>
                      <a:pt x="3256" y="873"/>
                    </a:lnTo>
                    <a:lnTo>
                      <a:pt x="3335" y="834"/>
                    </a:lnTo>
                    <a:lnTo>
                      <a:pt x="3375" y="774"/>
                    </a:lnTo>
                    <a:lnTo>
                      <a:pt x="3415" y="695"/>
                    </a:lnTo>
                    <a:lnTo>
                      <a:pt x="3415" y="635"/>
                    </a:lnTo>
                    <a:lnTo>
                      <a:pt x="3395" y="556"/>
                    </a:lnTo>
                    <a:lnTo>
                      <a:pt x="3355" y="476"/>
                    </a:lnTo>
                    <a:lnTo>
                      <a:pt x="3315" y="397"/>
                    </a:lnTo>
                    <a:lnTo>
                      <a:pt x="3256" y="337"/>
                    </a:lnTo>
                    <a:lnTo>
                      <a:pt x="3137" y="258"/>
                    </a:lnTo>
                    <a:lnTo>
                      <a:pt x="2998" y="179"/>
                    </a:lnTo>
                    <a:lnTo>
                      <a:pt x="2859" y="99"/>
                    </a:lnTo>
                    <a:lnTo>
                      <a:pt x="2720" y="60"/>
                    </a:lnTo>
                    <a:lnTo>
                      <a:pt x="2561" y="20"/>
                    </a:lnTo>
                    <a:lnTo>
                      <a:pt x="2422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788;p54">
                <a:extLst>
                  <a:ext uri="{FF2B5EF4-FFF2-40B4-BE49-F238E27FC236}">
                    <a16:creationId xmlns:a16="http://schemas.microsoft.com/office/drawing/2014/main" xmlns="" id="{2BB6C05E-C667-44CC-A1EA-147B06498284}"/>
                  </a:ext>
                </a:extLst>
              </p:cNvPr>
              <p:cNvSpPr/>
              <p:nvPr/>
            </p:nvSpPr>
            <p:spPr>
              <a:xfrm>
                <a:off x="7448401" y="3476542"/>
                <a:ext cx="6239" cy="2718"/>
              </a:xfrm>
              <a:custGeom>
                <a:avLst/>
                <a:gdLst/>
                <a:ahLst/>
                <a:cxnLst/>
                <a:rect l="l" t="t" r="r" b="b"/>
                <a:pathLst>
                  <a:path w="140" h="61" extrusionOk="0">
                    <a:moveTo>
                      <a:pt x="139" y="1"/>
                    </a:moveTo>
                    <a:lnTo>
                      <a:pt x="0" y="60"/>
                    </a:lnTo>
                    <a:lnTo>
                      <a:pt x="100" y="21"/>
                    </a:lnTo>
                    <a:lnTo>
                      <a:pt x="139" y="1"/>
                    </a:lnTo>
                    <a:close/>
                  </a:path>
                </a:pathLst>
              </a:custGeom>
              <a:solidFill>
                <a:srgbClr val="223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789;p54">
                <a:extLst>
                  <a:ext uri="{FF2B5EF4-FFF2-40B4-BE49-F238E27FC236}">
                    <a16:creationId xmlns:a16="http://schemas.microsoft.com/office/drawing/2014/main" xmlns="" id="{4533E707-FD8E-4156-AA85-6E43910D47D2}"/>
                  </a:ext>
                </a:extLst>
              </p:cNvPr>
              <p:cNvSpPr/>
              <p:nvPr/>
            </p:nvSpPr>
            <p:spPr>
              <a:xfrm>
                <a:off x="6716968" y="2134887"/>
                <a:ext cx="1386952" cy="1445288"/>
              </a:xfrm>
              <a:custGeom>
                <a:avLst/>
                <a:gdLst/>
                <a:ahLst/>
                <a:cxnLst/>
                <a:rect l="l" t="t" r="r" b="b"/>
                <a:pathLst>
                  <a:path w="31122" h="32431" extrusionOk="0">
                    <a:moveTo>
                      <a:pt x="17863" y="1012"/>
                    </a:moveTo>
                    <a:lnTo>
                      <a:pt x="18340" y="1092"/>
                    </a:lnTo>
                    <a:lnTo>
                      <a:pt x="18796" y="1191"/>
                    </a:lnTo>
                    <a:lnTo>
                      <a:pt x="19272" y="1290"/>
                    </a:lnTo>
                    <a:lnTo>
                      <a:pt x="19709" y="1429"/>
                    </a:lnTo>
                    <a:lnTo>
                      <a:pt x="20166" y="1568"/>
                    </a:lnTo>
                    <a:lnTo>
                      <a:pt x="20602" y="1727"/>
                    </a:lnTo>
                    <a:lnTo>
                      <a:pt x="21019" y="1905"/>
                    </a:lnTo>
                    <a:lnTo>
                      <a:pt x="21436" y="2104"/>
                    </a:lnTo>
                    <a:lnTo>
                      <a:pt x="21853" y="2322"/>
                    </a:lnTo>
                    <a:lnTo>
                      <a:pt x="22250" y="2541"/>
                    </a:lnTo>
                    <a:lnTo>
                      <a:pt x="22627" y="2779"/>
                    </a:lnTo>
                    <a:lnTo>
                      <a:pt x="23004" y="3037"/>
                    </a:lnTo>
                    <a:lnTo>
                      <a:pt x="23381" y="3315"/>
                    </a:lnTo>
                    <a:lnTo>
                      <a:pt x="23738" y="3592"/>
                    </a:lnTo>
                    <a:lnTo>
                      <a:pt x="24076" y="3890"/>
                    </a:lnTo>
                    <a:lnTo>
                      <a:pt x="24413" y="4208"/>
                    </a:lnTo>
                    <a:lnTo>
                      <a:pt x="24731" y="4525"/>
                    </a:lnTo>
                    <a:lnTo>
                      <a:pt x="25048" y="4863"/>
                    </a:lnTo>
                    <a:lnTo>
                      <a:pt x="25346" y="5200"/>
                    </a:lnTo>
                    <a:lnTo>
                      <a:pt x="25624" y="5557"/>
                    </a:lnTo>
                    <a:lnTo>
                      <a:pt x="25902" y="5934"/>
                    </a:lnTo>
                    <a:lnTo>
                      <a:pt x="26160" y="6312"/>
                    </a:lnTo>
                    <a:lnTo>
                      <a:pt x="26398" y="6709"/>
                    </a:lnTo>
                    <a:lnTo>
                      <a:pt x="26636" y="7105"/>
                    </a:lnTo>
                    <a:lnTo>
                      <a:pt x="26854" y="7502"/>
                    </a:lnTo>
                    <a:lnTo>
                      <a:pt x="27053" y="7919"/>
                    </a:lnTo>
                    <a:lnTo>
                      <a:pt x="27251" y="8356"/>
                    </a:lnTo>
                    <a:lnTo>
                      <a:pt x="27430" y="8793"/>
                    </a:lnTo>
                    <a:lnTo>
                      <a:pt x="27589" y="9229"/>
                    </a:lnTo>
                    <a:lnTo>
                      <a:pt x="27727" y="9666"/>
                    </a:lnTo>
                    <a:lnTo>
                      <a:pt x="27866" y="10122"/>
                    </a:lnTo>
                    <a:lnTo>
                      <a:pt x="27986" y="10599"/>
                    </a:lnTo>
                    <a:lnTo>
                      <a:pt x="28025" y="10678"/>
                    </a:lnTo>
                    <a:lnTo>
                      <a:pt x="28085" y="10757"/>
                    </a:lnTo>
                    <a:lnTo>
                      <a:pt x="28164" y="10817"/>
                    </a:lnTo>
                    <a:lnTo>
                      <a:pt x="28244" y="10876"/>
                    </a:lnTo>
                    <a:lnTo>
                      <a:pt x="28303" y="11015"/>
                    </a:lnTo>
                    <a:lnTo>
                      <a:pt x="28382" y="11154"/>
                    </a:lnTo>
                    <a:lnTo>
                      <a:pt x="28601" y="11571"/>
                    </a:lnTo>
                    <a:lnTo>
                      <a:pt x="28799" y="11988"/>
                    </a:lnTo>
                    <a:lnTo>
                      <a:pt x="28998" y="12405"/>
                    </a:lnTo>
                    <a:lnTo>
                      <a:pt x="29176" y="12822"/>
                    </a:lnTo>
                    <a:lnTo>
                      <a:pt x="29335" y="13258"/>
                    </a:lnTo>
                    <a:lnTo>
                      <a:pt x="29474" y="13695"/>
                    </a:lnTo>
                    <a:lnTo>
                      <a:pt x="29613" y="14151"/>
                    </a:lnTo>
                    <a:lnTo>
                      <a:pt x="29732" y="14588"/>
                    </a:lnTo>
                    <a:lnTo>
                      <a:pt x="29891" y="15183"/>
                    </a:lnTo>
                    <a:lnTo>
                      <a:pt x="29990" y="15739"/>
                    </a:lnTo>
                    <a:lnTo>
                      <a:pt x="30069" y="16315"/>
                    </a:lnTo>
                    <a:lnTo>
                      <a:pt x="30109" y="16851"/>
                    </a:lnTo>
                    <a:lnTo>
                      <a:pt x="30109" y="17386"/>
                    </a:lnTo>
                    <a:lnTo>
                      <a:pt x="30109" y="17922"/>
                    </a:lnTo>
                    <a:lnTo>
                      <a:pt x="30050" y="18438"/>
                    </a:lnTo>
                    <a:lnTo>
                      <a:pt x="29970" y="18935"/>
                    </a:lnTo>
                    <a:lnTo>
                      <a:pt x="29871" y="19431"/>
                    </a:lnTo>
                    <a:lnTo>
                      <a:pt x="29732" y="19907"/>
                    </a:lnTo>
                    <a:lnTo>
                      <a:pt x="29573" y="20364"/>
                    </a:lnTo>
                    <a:lnTo>
                      <a:pt x="29395" y="20820"/>
                    </a:lnTo>
                    <a:lnTo>
                      <a:pt x="29196" y="21257"/>
                    </a:lnTo>
                    <a:lnTo>
                      <a:pt x="28958" y="21693"/>
                    </a:lnTo>
                    <a:lnTo>
                      <a:pt x="28700" y="22110"/>
                    </a:lnTo>
                    <a:lnTo>
                      <a:pt x="28422" y="22507"/>
                    </a:lnTo>
                    <a:lnTo>
                      <a:pt x="28124" y="22904"/>
                    </a:lnTo>
                    <a:lnTo>
                      <a:pt x="27807" y="23281"/>
                    </a:lnTo>
                    <a:lnTo>
                      <a:pt x="27469" y="23658"/>
                    </a:lnTo>
                    <a:lnTo>
                      <a:pt x="27112" y="24016"/>
                    </a:lnTo>
                    <a:lnTo>
                      <a:pt x="26735" y="24353"/>
                    </a:lnTo>
                    <a:lnTo>
                      <a:pt x="26338" y="24690"/>
                    </a:lnTo>
                    <a:lnTo>
                      <a:pt x="25941" y="24988"/>
                    </a:lnTo>
                    <a:lnTo>
                      <a:pt x="25505" y="25306"/>
                    </a:lnTo>
                    <a:lnTo>
                      <a:pt x="25068" y="25584"/>
                    </a:lnTo>
                    <a:lnTo>
                      <a:pt x="24611" y="25861"/>
                    </a:lnTo>
                    <a:lnTo>
                      <a:pt x="24135" y="26119"/>
                    </a:lnTo>
                    <a:lnTo>
                      <a:pt x="23659" y="26377"/>
                    </a:lnTo>
                    <a:lnTo>
                      <a:pt x="23163" y="26616"/>
                    </a:lnTo>
                    <a:lnTo>
                      <a:pt x="22666" y="26834"/>
                    </a:lnTo>
                    <a:lnTo>
                      <a:pt x="22150" y="27032"/>
                    </a:lnTo>
                    <a:lnTo>
                      <a:pt x="21614" y="27231"/>
                    </a:lnTo>
                    <a:lnTo>
                      <a:pt x="21396" y="27330"/>
                    </a:lnTo>
                    <a:lnTo>
                      <a:pt x="21059" y="27449"/>
                    </a:lnTo>
                    <a:lnTo>
                      <a:pt x="20761" y="27529"/>
                    </a:lnTo>
                    <a:lnTo>
                      <a:pt x="20463" y="27628"/>
                    </a:lnTo>
                    <a:lnTo>
                      <a:pt x="19729" y="27886"/>
                    </a:lnTo>
                    <a:lnTo>
                      <a:pt x="19372" y="28005"/>
                    </a:lnTo>
                    <a:lnTo>
                      <a:pt x="19014" y="28144"/>
                    </a:lnTo>
                    <a:lnTo>
                      <a:pt x="18975" y="27707"/>
                    </a:lnTo>
                    <a:lnTo>
                      <a:pt x="18915" y="27251"/>
                    </a:lnTo>
                    <a:lnTo>
                      <a:pt x="18816" y="26814"/>
                    </a:lnTo>
                    <a:lnTo>
                      <a:pt x="18697" y="26377"/>
                    </a:lnTo>
                    <a:lnTo>
                      <a:pt x="19074" y="26338"/>
                    </a:lnTo>
                    <a:lnTo>
                      <a:pt x="19431" y="26238"/>
                    </a:lnTo>
                    <a:lnTo>
                      <a:pt x="19789" y="26100"/>
                    </a:lnTo>
                    <a:lnTo>
                      <a:pt x="20106" y="25941"/>
                    </a:lnTo>
                    <a:lnTo>
                      <a:pt x="20424" y="25742"/>
                    </a:lnTo>
                    <a:lnTo>
                      <a:pt x="20702" y="25524"/>
                    </a:lnTo>
                    <a:lnTo>
                      <a:pt x="20960" y="25286"/>
                    </a:lnTo>
                    <a:lnTo>
                      <a:pt x="21218" y="25008"/>
                    </a:lnTo>
                    <a:lnTo>
                      <a:pt x="21436" y="24730"/>
                    </a:lnTo>
                    <a:lnTo>
                      <a:pt x="21634" y="24412"/>
                    </a:lnTo>
                    <a:lnTo>
                      <a:pt x="21813" y="24095"/>
                    </a:lnTo>
                    <a:lnTo>
                      <a:pt x="21952" y="23758"/>
                    </a:lnTo>
                    <a:lnTo>
                      <a:pt x="22091" y="23420"/>
                    </a:lnTo>
                    <a:lnTo>
                      <a:pt x="22190" y="23063"/>
                    </a:lnTo>
                    <a:lnTo>
                      <a:pt x="22250" y="22706"/>
                    </a:lnTo>
                    <a:lnTo>
                      <a:pt x="22309" y="22348"/>
                    </a:lnTo>
                    <a:lnTo>
                      <a:pt x="22329" y="22011"/>
                    </a:lnTo>
                    <a:lnTo>
                      <a:pt x="22309" y="21654"/>
                    </a:lnTo>
                    <a:lnTo>
                      <a:pt x="22269" y="21296"/>
                    </a:lnTo>
                    <a:lnTo>
                      <a:pt x="22210" y="20979"/>
                    </a:lnTo>
                    <a:lnTo>
                      <a:pt x="22111" y="20641"/>
                    </a:lnTo>
                    <a:lnTo>
                      <a:pt x="21992" y="20324"/>
                    </a:lnTo>
                    <a:lnTo>
                      <a:pt x="21833" y="20046"/>
                    </a:lnTo>
                    <a:lnTo>
                      <a:pt x="21634" y="19768"/>
                    </a:lnTo>
                    <a:lnTo>
                      <a:pt x="21416" y="19510"/>
                    </a:lnTo>
                    <a:lnTo>
                      <a:pt x="21158" y="19272"/>
                    </a:lnTo>
                    <a:lnTo>
                      <a:pt x="20880" y="19074"/>
                    </a:lnTo>
                    <a:lnTo>
                      <a:pt x="20543" y="18895"/>
                    </a:lnTo>
                    <a:lnTo>
                      <a:pt x="20185" y="18756"/>
                    </a:lnTo>
                    <a:lnTo>
                      <a:pt x="19789" y="18657"/>
                    </a:lnTo>
                    <a:lnTo>
                      <a:pt x="19352" y="18577"/>
                    </a:lnTo>
                    <a:lnTo>
                      <a:pt x="18895" y="18557"/>
                    </a:lnTo>
                    <a:lnTo>
                      <a:pt x="18379" y="18617"/>
                    </a:lnTo>
                    <a:lnTo>
                      <a:pt x="18121" y="18677"/>
                    </a:lnTo>
                    <a:lnTo>
                      <a:pt x="17863" y="18736"/>
                    </a:lnTo>
                    <a:lnTo>
                      <a:pt x="17605" y="18816"/>
                    </a:lnTo>
                    <a:lnTo>
                      <a:pt x="17347" y="18895"/>
                    </a:lnTo>
                    <a:lnTo>
                      <a:pt x="17109" y="18994"/>
                    </a:lnTo>
                    <a:lnTo>
                      <a:pt x="16891" y="19113"/>
                    </a:lnTo>
                    <a:lnTo>
                      <a:pt x="16891" y="19113"/>
                    </a:lnTo>
                    <a:lnTo>
                      <a:pt x="17010" y="18498"/>
                    </a:lnTo>
                    <a:lnTo>
                      <a:pt x="17129" y="17863"/>
                    </a:lnTo>
                    <a:lnTo>
                      <a:pt x="17208" y="17228"/>
                    </a:lnTo>
                    <a:lnTo>
                      <a:pt x="17248" y="16593"/>
                    </a:lnTo>
                    <a:lnTo>
                      <a:pt x="17228" y="16235"/>
                    </a:lnTo>
                    <a:lnTo>
                      <a:pt x="17208" y="16057"/>
                    </a:lnTo>
                    <a:lnTo>
                      <a:pt x="17189" y="15878"/>
                    </a:lnTo>
                    <a:lnTo>
                      <a:pt x="17149" y="15719"/>
                    </a:lnTo>
                    <a:lnTo>
                      <a:pt x="17069" y="15561"/>
                    </a:lnTo>
                    <a:lnTo>
                      <a:pt x="16970" y="15422"/>
                    </a:lnTo>
                    <a:lnTo>
                      <a:pt x="16851" y="15283"/>
                    </a:lnTo>
                    <a:lnTo>
                      <a:pt x="16772" y="15263"/>
                    </a:lnTo>
                    <a:lnTo>
                      <a:pt x="16692" y="15263"/>
                    </a:lnTo>
                    <a:lnTo>
                      <a:pt x="16633" y="15283"/>
                    </a:lnTo>
                    <a:lnTo>
                      <a:pt x="16573" y="15322"/>
                    </a:lnTo>
                    <a:lnTo>
                      <a:pt x="16534" y="15382"/>
                    </a:lnTo>
                    <a:lnTo>
                      <a:pt x="16494" y="15441"/>
                    </a:lnTo>
                    <a:lnTo>
                      <a:pt x="16434" y="15600"/>
                    </a:lnTo>
                    <a:lnTo>
                      <a:pt x="16216" y="15362"/>
                    </a:lnTo>
                    <a:lnTo>
                      <a:pt x="16018" y="15124"/>
                    </a:lnTo>
                    <a:lnTo>
                      <a:pt x="15640" y="14628"/>
                    </a:lnTo>
                    <a:lnTo>
                      <a:pt x="15283" y="14092"/>
                    </a:lnTo>
                    <a:lnTo>
                      <a:pt x="14946" y="13576"/>
                    </a:lnTo>
                    <a:lnTo>
                      <a:pt x="14727" y="13159"/>
                    </a:lnTo>
                    <a:lnTo>
                      <a:pt x="14529" y="12722"/>
                    </a:lnTo>
                    <a:lnTo>
                      <a:pt x="14152" y="11849"/>
                    </a:lnTo>
                    <a:lnTo>
                      <a:pt x="14092" y="11770"/>
                    </a:lnTo>
                    <a:lnTo>
                      <a:pt x="14013" y="11710"/>
                    </a:lnTo>
                    <a:lnTo>
                      <a:pt x="13934" y="11690"/>
                    </a:lnTo>
                    <a:lnTo>
                      <a:pt x="13834" y="11670"/>
                    </a:lnTo>
                    <a:lnTo>
                      <a:pt x="13755" y="11690"/>
                    </a:lnTo>
                    <a:lnTo>
                      <a:pt x="13656" y="11730"/>
                    </a:lnTo>
                    <a:lnTo>
                      <a:pt x="13596" y="11789"/>
                    </a:lnTo>
                    <a:lnTo>
                      <a:pt x="13537" y="11869"/>
                    </a:lnTo>
                    <a:lnTo>
                      <a:pt x="13398" y="12524"/>
                    </a:lnTo>
                    <a:lnTo>
                      <a:pt x="13279" y="13199"/>
                    </a:lnTo>
                    <a:lnTo>
                      <a:pt x="13179" y="13854"/>
                    </a:lnTo>
                    <a:lnTo>
                      <a:pt x="13080" y="14528"/>
                    </a:lnTo>
                    <a:lnTo>
                      <a:pt x="12802" y="14032"/>
                    </a:lnTo>
                    <a:lnTo>
                      <a:pt x="12544" y="13496"/>
                    </a:lnTo>
                    <a:lnTo>
                      <a:pt x="12326" y="12960"/>
                    </a:lnTo>
                    <a:lnTo>
                      <a:pt x="12127" y="12425"/>
                    </a:lnTo>
                    <a:lnTo>
                      <a:pt x="11969" y="11869"/>
                    </a:lnTo>
                    <a:lnTo>
                      <a:pt x="11869" y="11313"/>
                    </a:lnTo>
                    <a:lnTo>
                      <a:pt x="11830" y="11015"/>
                    </a:lnTo>
                    <a:lnTo>
                      <a:pt x="11790" y="10738"/>
                    </a:lnTo>
                    <a:lnTo>
                      <a:pt x="11770" y="10440"/>
                    </a:lnTo>
                    <a:lnTo>
                      <a:pt x="11770" y="10142"/>
                    </a:lnTo>
                    <a:lnTo>
                      <a:pt x="11790" y="9567"/>
                    </a:lnTo>
                    <a:lnTo>
                      <a:pt x="11810" y="8991"/>
                    </a:lnTo>
                    <a:lnTo>
                      <a:pt x="11889" y="7840"/>
                    </a:lnTo>
                    <a:lnTo>
                      <a:pt x="11869" y="7741"/>
                    </a:lnTo>
                    <a:lnTo>
                      <a:pt x="11850" y="7661"/>
                    </a:lnTo>
                    <a:lnTo>
                      <a:pt x="11810" y="7582"/>
                    </a:lnTo>
                    <a:lnTo>
                      <a:pt x="11730" y="7522"/>
                    </a:lnTo>
                    <a:lnTo>
                      <a:pt x="11671" y="7483"/>
                    </a:lnTo>
                    <a:lnTo>
                      <a:pt x="11532" y="7483"/>
                    </a:lnTo>
                    <a:lnTo>
                      <a:pt x="11453" y="7502"/>
                    </a:lnTo>
                    <a:lnTo>
                      <a:pt x="11393" y="7542"/>
                    </a:lnTo>
                    <a:lnTo>
                      <a:pt x="11353" y="7582"/>
                    </a:lnTo>
                    <a:lnTo>
                      <a:pt x="11294" y="7641"/>
                    </a:lnTo>
                    <a:lnTo>
                      <a:pt x="11274" y="7701"/>
                    </a:lnTo>
                    <a:lnTo>
                      <a:pt x="11036" y="8197"/>
                    </a:lnTo>
                    <a:lnTo>
                      <a:pt x="10798" y="8673"/>
                    </a:lnTo>
                    <a:lnTo>
                      <a:pt x="10301" y="9646"/>
                    </a:lnTo>
                    <a:lnTo>
                      <a:pt x="10043" y="10142"/>
                    </a:lnTo>
                    <a:lnTo>
                      <a:pt x="9805" y="10638"/>
                    </a:lnTo>
                    <a:lnTo>
                      <a:pt x="9607" y="11135"/>
                    </a:lnTo>
                    <a:lnTo>
                      <a:pt x="9408" y="11631"/>
                    </a:lnTo>
                    <a:lnTo>
                      <a:pt x="9329" y="11254"/>
                    </a:lnTo>
                    <a:lnTo>
                      <a:pt x="9269" y="10857"/>
                    </a:lnTo>
                    <a:lnTo>
                      <a:pt x="9210" y="10480"/>
                    </a:lnTo>
                    <a:lnTo>
                      <a:pt x="9170" y="10083"/>
                    </a:lnTo>
                    <a:lnTo>
                      <a:pt x="9150" y="9686"/>
                    </a:lnTo>
                    <a:lnTo>
                      <a:pt x="9130" y="9309"/>
                    </a:lnTo>
                    <a:lnTo>
                      <a:pt x="9130" y="8912"/>
                    </a:lnTo>
                    <a:lnTo>
                      <a:pt x="9150" y="8515"/>
                    </a:lnTo>
                    <a:lnTo>
                      <a:pt x="9170" y="8118"/>
                    </a:lnTo>
                    <a:lnTo>
                      <a:pt x="9210" y="7741"/>
                    </a:lnTo>
                    <a:lnTo>
                      <a:pt x="9269" y="7344"/>
                    </a:lnTo>
                    <a:lnTo>
                      <a:pt x="9329" y="6947"/>
                    </a:lnTo>
                    <a:lnTo>
                      <a:pt x="9408" y="6570"/>
                    </a:lnTo>
                    <a:lnTo>
                      <a:pt x="9508" y="6192"/>
                    </a:lnTo>
                    <a:lnTo>
                      <a:pt x="9607" y="5796"/>
                    </a:lnTo>
                    <a:lnTo>
                      <a:pt x="9726" y="5418"/>
                    </a:lnTo>
                    <a:lnTo>
                      <a:pt x="9746" y="5339"/>
                    </a:lnTo>
                    <a:lnTo>
                      <a:pt x="9746" y="5260"/>
                    </a:lnTo>
                    <a:lnTo>
                      <a:pt x="9706" y="5200"/>
                    </a:lnTo>
                    <a:lnTo>
                      <a:pt x="9646" y="5141"/>
                    </a:lnTo>
                    <a:lnTo>
                      <a:pt x="9587" y="5101"/>
                    </a:lnTo>
                    <a:lnTo>
                      <a:pt x="9448" y="5101"/>
                    </a:lnTo>
                    <a:lnTo>
                      <a:pt x="9369" y="5141"/>
                    </a:lnTo>
                    <a:lnTo>
                      <a:pt x="9250" y="5220"/>
                    </a:lnTo>
                    <a:lnTo>
                      <a:pt x="9130" y="5319"/>
                    </a:lnTo>
                    <a:lnTo>
                      <a:pt x="9051" y="5438"/>
                    </a:lnTo>
                    <a:lnTo>
                      <a:pt x="8952" y="5557"/>
                    </a:lnTo>
                    <a:lnTo>
                      <a:pt x="8813" y="5835"/>
                    </a:lnTo>
                    <a:lnTo>
                      <a:pt x="8595" y="5875"/>
                    </a:lnTo>
                    <a:lnTo>
                      <a:pt x="8376" y="5954"/>
                    </a:lnTo>
                    <a:lnTo>
                      <a:pt x="8138" y="6054"/>
                    </a:lnTo>
                    <a:lnTo>
                      <a:pt x="7880" y="6212"/>
                    </a:lnTo>
                    <a:lnTo>
                      <a:pt x="7622" y="6391"/>
                    </a:lnTo>
                    <a:lnTo>
                      <a:pt x="7364" y="6589"/>
                    </a:lnTo>
                    <a:lnTo>
                      <a:pt x="7106" y="6828"/>
                    </a:lnTo>
                    <a:lnTo>
                      <a:pt x="6848" y="7066"/>
                    </a:lnTo>
                    <a:lnTo>
                      <a:pt x="6352" y="7562"/>
                    </a:lnTo>
                    <a:lnTo>
                      <a:pt x="5935" y="8038"/>
                    </a:lnTo>
                    <a:lnTo>
                      <a:pt x="5558" y="8475"/>
                    </a:lnTo>
                    <a:lnTo>
                      <a:pt x="5320" y="8832"/>
                    </a:lnTo>
                    <a:lnTo>
                      <a:pt x="5082" y="9189"/>
                    </a:lnTo>
                    <a:lnTo>
                      <a:pt x="4863" y="9567"/>
                    </a:lnTo>
                    <a:lnTo>
                      <a:pt x="4962" y="9150"/>
                    </a:lnTo>
                    <a:lnTo>
                      <a:pt x="5101" y="8733"/>
                    </a:lnTo>
                    <a:lnTo>
                      <a:pt x="5201" y="8415"/>
                    </a:lnTo>
                    <a:lnTo>
                      <a:pt x="5340" y="8098"/>
                    </a:lnTo>
                    <a:lnTo>
                      <a:pt x="5617" y="7463"/>
                    </a:lnTo>
                    <a:lnTo>
                      <a:pt x="5776" y="7165"/>
                    </a:lnTo>
                    <a:lnTo>
                      <a:pt x="5895" y="6847"/>
                    </a:lnTo>
                    <a:lnTo>
                      <a:pt x="6014" y="6530"/>
                    </a:lnTo>
                    <a:lnTo>
                      <a:pt x="6094" y="6192"/>
                    </a:lnTo>
                    <a:lnTo>
                      <a:pt x="6074" y="6073"/>
                    </a:lnTo>
                    <a:lnTo>
                      <a:pt x="6014" y="5974"/>
                    </a:lnTo>
                    <a:lnTo>
                      <a:pt x="5935" y="5895"/>
                    </a:lnTo>
                    <a:lnTo>
                      <a:pt x="5836" y="5835"/>
                    </a:lnTo>
                    <a:lnTo>
                      <a:pt x="5737" y="5815"/>
                    </a:lnTo>
                    <a:lnTo>
                      <a:pt x="5637" y="5815"/>
                    </a:lnTo>
                    <a:lnTo>
                      <a:pt x="5518" y="5855"/>
                    </a:lnTo>
                    <a:lnTo>
                      <a:pt x="5439" y="5915"/>
                    </a:lnTo>
                    <a:lnTo>
                      <a:pt x="4704" y="6192"/>
                    </a:lnTo>
                    <a:lnTo>
                      <a:pt x="3970" y="6451"/>
                    </a:lnTo>
                    <a:lnTo>
                      <a:pt x="3216" y="6689"/>
                    </a:lnTo>
                    <a:lnTo>
                      <a:pt x="2501" y="6967"/>
                    </a:lnTo>
                    <a:lnTo>
                      <a:pt x="2779" y="6689"/>
                    </a:lnTo>
                    <a:lnTo>
                      <a:pt x="3077" y="6411"/>
                    </a:lnTo>
                    <a:lnTo>
                      <a:pt x="3375" y="6153"/>
                    </a:lnTo>
                    <a:lnTo>
                      <a:pt x="3672" y="5915"/>
                    </a:lnTo>
                    <a:lnTo>
                      <a:pt x="3990" y="5676"/>
                    </a:lnTo>
                    <a:lnTo>
                      <a:pt x="4327" y="5458"/>
                    </a:lnTo>
                    <a:lnTo>
                      <a:pt x="4665" y="5240"/>
                    </a:lnTo>
                    <a:lnTo>
                      <a:pt x="5002" y="5041"/>
                    </a:lnTo>
                    <a:lnTo>
                      <a:pt x="5359" y="4863"/>
                    </a:lnTo>
                    <a:lnTo>
                      <a:pt x="5717" y="4684"/>
                    </a:lnTo>
                    <a:lnTo>
                      <a:pt x="6074" y="4525"/>
                    </a:lnTo>
                    <a:lnTo>
                      <a:pt x="6451" y="4386"/>
                    </a:lnTo>
                    <a:lnTo>
                      <a:pt x="6828" y="4247"/>
                    </a:lnTo>
                    <a:lnTo>
                      <a:pt x="7205" y="4128"/>
                    </a:lnTo>
                    <a:lnTo>
                      <a:pt x="7602" y="4029"/>
                    </a:lnTo>
                    <a:lnTo>
                      <a:pt x="7979" y="3950"/>
                    </a:lnTo>
                    <a:lnTo>
                      <a:pt x="8059" y="3910"/>
                    </a:lnTo>
                    <a:lnTo>
                      <a:pt x="8118" y="3870"/>
                    </a:lnTo>
                    <a:lnTo>
                      <a:pt x="8178" y="3811"/>
                    </a:lnTo>
                    <a:lnTo>
                      <a:pt x="8217" y="3771"/>
                    </a:lnTo>
                    <a:lnTo>
                      <a:pt x="8257" y="3632"/>
                    </a:lnTo>
                    <a:lnTo>
                      <a:pt x="8257" y="3493"/>
                    </a:lnTo>
                    <a:lnTo>
                      <a:pt x="8237" y="3354"/>
                    </a:lnTo>
                    <a:lnTo>
                      <a:pt x="8158" y="3235"/>
                    </a:lnTo>
                    <a:lnTo>
                      <a:pt x="8118" y="3176"/>
                    </a:lnTo>
                    <a:lnTo>
                      <a:pt x="8059" y="3136"/>
                    </a:lnTo>
                    <a:lnTo>
                      <a:pt x="7979" y="3116"/>
                    </a:lnTo>
                    <a:lnTo>
                      <a:pt x="7900" y="3076"/>
                    </a:lnTo>
                    <a:lnTo>
                      <a:pt x="6610" y="2719"/>
                    </a:lnTo>
                    <a:lnTo>
                      <a:pt x="5955" y="2521"/>
                    </a:lnTo>
                    <a:lnTo>
                      <a:pt x="5637" y="2421"/>
                    </a:lnTo>
                    <a:lnTo>
                      <a:pt x="5320" y="2302"/>
                    </a:lnTo>
                    <a:lnTo>
                      <a:pt x="6570" y="2263"/>
                    </a:lnTo>
                    <a:lnTo>
                      <a:pt x="7840" y="2183"/>
                    </a:lnTo>
                    <a:lnTo>
                      <a:pt x="9091" y="2104"/>
                    </a:lnTo>
                    <a:lnTo>
                      <a:pt x="10341" y="2025"/>
                    </a:lnTo>
                    <a:lnTo>
                      <a:pt x="11592" y="1985"/>
                    </a:lnTo>
                    <a:lnTo>
                      <a:pt x="12842" y="1985"/>
                    </a:lnTo>
                    <a:lnTo>
                      <a:pt x="13477" y="2005"/>
                    </a:lnTo>
                    <a:lnTo>
                      <a:pt x="14092" y="2044"/>
                    </a:lnTo>
                    <a:lnTo>
                      <a:pt x="14727" y="2104"/>
                    </a:lnTo>
                    <a:lnTo>
                      <a:pt x="15363" y="2183"/>
                    </a:lnTo>
                    <a:lnTo>
                      <a:pt x="15978" y="2283"/>
                    </a:lnTo>
                    <a:lnTo>
                      <a:pt x="16593" y="2382"/>
                    </a:lnTo>
                    <a:lnTo>
                      <a:pt x="17189" y="2521"/>
                    </a:lnTo>
                    <a:lnTo>
                      <a:pt x="17804" y="2699"/>
                    </a:lnTo>
                    <a:lnTo>
                      <a:pt x="18002" y="2779"/>
                    </a:lnTo>
                    <a:lnTo>
                      <a:pt x="18201" y="2838"/>
                    </a:lnTo>
                    <a:lnTo>
                      <a:pt x="18320" y="2858"/>
                    </a:lnTo>
                    <a:lnTo>
                      <a:pt x="18518" y="2858"/>
                    </a:lnTo>
                    <a:lnTo>
                      <a:pt x="18618" y="2838"/>
                    </a:lnTo>
                    <a:lnTo>
                      <a:pt x="18657" y="2799"/>
                    </a:lnTo>
                    <a:lnTo>
                      <a:pt x="18776" y="2799"/>
                    </a:lnTo>
                    <a:lnTo>
                      <a:pt x="18895" y="2699"/>
                    </a:lnTo>
                    <a:lnTo>
                      <a:pt x="18975" y="2620"/>
                    </a:lnTo>
                    <a:lnTo>
                      <a:pt x="18995" y="2501"/>
                    </a:lnTo>
                    <a:lnTo>
                      <a:pt x="18995" y="2382"/>
                    </a:lnTo>
                    <a:lnTo>
                      <a:pt x="18975" y="2263"/>
                    </a:lnTo>
                    <a:lnTo>
                      <a:pt x="18915" y="2144"/>
                    </a:lnTo>
                    <a:lnTo>
                      <a:pt x="18816" y="2005"/>
                    </a:lnTo>
                    <a:lnTo>
                      <a:pt x="18717" y="1866"/>
                    </a:lnTo>
                    <a:lnTo>
                      <a:pt x="18498" y="1608"/>
                    </a:lnTo>
                    <a:lnTo>
                      <a:pt x="18240" y="1370"/>
                    </a:lnTo>
                    <a:lnTo>
                      <a:pt x="17863" y="1012"/>
                    </a:lnTo>
                    <a:close/>
                    <a:moveTo>
                      <a:pt x="17050" y="0"/>
                    </a:moveTo>
                    <a:lnTo>
                      <a:pt x="16891" y="20"/>
                    </a:lnTo>
                    <a:lnTo>
                      <a:pt x="16752" y="60"/>
                    </a:lnTo>
                    <a:lnTo>
                      <a:pt x="16633" y="99"/>
                    </a:lnTo>
                    <a:lnTo>
                      <a:pt x="16514" y="159"/>
                    </a:lnTo>
                    <a:lnTo>
                      <a:pt x="16434" y="218"/>
                    </a:lnTo>
                    <a:lnTo>
                      <a:pt x="16355" y="298"/>
                    </a:lnTo>
                    <a:lnTo>
                      <a:pt x="16315" y="397"/>
                    </a:lnTo>
                    <a:lnTo>
                      <a:pt x="16295" y="516"/>
                    </a:lnTo>
                    <a:lnTo>
                      <a:pt x="16295" y="655"/>
                    </a:lnTo>
                    <a:lnTo>
                      <a:pt x="16335" y="814"/>
                    </a:lnTo>
                    <a:lnTo>
                      <a:pt x="16414" y="913"/>
                    </a:lnTo>
                    <a:lnTo>
                      <a:pt x="16514" y="1012"/>
                    </a:lnTo>
                    <a:lnTo>
                      <a:pt x="16732" y="1211"/>
                    </a:lnTo>
                    <a:lnTo>
                      <a:pt x="16990" y="1389"/>
                    </a:lnTo>
                    <a:lnTo>
                      <a:pt x="17248" y="1588"/>
                    </a:lnTo>
                    <a:lnTo>
                      <a:pt x="17248" y="1588"/>
                    </a:lnTo>
                    <a:lnTo>
                      <a:pt x="16593" y="1449"/>
                    </a:lnTo>
                    <a:lnTo>
                      <a:pt x="16156" y="1370"/>
                    </a:lnTo>
                    <a:lnTo>
                      <a:pt x="15501" y="1250"/>
                    </a:lnTo>
                    <a:lnTo>
                      <a:pt x="14827" y="1171"/>
                    </a:lnTo>
                    <a:lnTo>
                      <a:pt x="14172" y="1112"/>
                    </a:lnTo>
                    <a:lnTo>
                      <a:pt x="13497" y="1072"/>
                    </a:lnTo>
                    <a:lnTo>
                      <a:pt x="12842" y="1052"/>
                    </a:lnTo>
                    <a:lnTo>
                      <a:pt x="12167" y="1032"/>
                    </a:lnTo>
                    <a:lnTo>
                      <a:pt x="11492" y="1032"/>
                    </a:lnTo>
                    <a:lnTo>
                      <a:pt x="10837" y="1052"/>
                    </a:lnTo>
                    <a:lnTo>
                      <a:pt x="9488" y="1131"/>
                    </a:lnTo>
                    <a:lnTo>
                      <a:pt x="8158" y="1250"/>
                    </a:lnTo>
                    <a:lnTo>
                      <a:pt x="6828" y="1389"/>
                    </a:lnTo>
                    <a:lnTo>
                      <a:pt x="5498" y="1548"/>
                    </a:lnTo>
                    <a:lnTo>
                      <a:pt x="5320" y="1568"/>
                    </a:lnTo>
                    <a:lnTo>
                      <a:pt x="5141" y="1588"/>
                    </a:lnTo>
                    <a:lnTo>
                      <a:pt x="4744" y="1588"/>
                    </a:lnTo>
                    <a:lnTo>
                      <a:pt x="4566" y="1608"/>
                    </a:lnTo>
                    <a:lnTo>
                      <a:pt x="4387" y="1647"/>
                    </a:lnTo>
                    <a:lnTo>
                      <a:pt x="4208" y="1727"/>
                    </a:lnTo>
                    <a:lnTo>
                      <a:pt x="4149" y="1766"/>
                    </a:lnTo>
                    <a:lnTo>
                      <a:pt x="4069" y="1826"/>
                    </a:lnTo>
                    <a:lnTo>
                      <a:pt x="4030" y="1905"/>
                    </a:lnTo>
                    <a:lnTo>
                      <a:pt x="4030" y="1985"/>
                    </a:lnTo>
                    <a:lnTo>
                      <a:pt x="4030" y="2064"/>
                    </a:lnTo>
                    <a:lnTo>
                      <a:pt x="4069" y="2144"/>
                    </a:lnTo>
                    <a:lnTo>
                      <a:pt x="4109" y="2203"/>
                    </a:lnTo>
                    <a:lnTo>
                      <a:pt x="4169" y="2263"/>
                    </a:lnTo>
                    <a:lnTo>
                      <a:pt x="4248" y="2302"/>
                    </a:lnTo>
                    <a:lnTo>
                      <a:pt x="4327" y="2342"/>
                    </a:lnTo>
                    <a:lnTo>
                      <a:pt x="4645" y="2481"/>
                    </a:lnTo>
                    <a:lnTo>
                      <a:pt x="4962" y="2620"/>
                    </a:lnTo>
                    <a:lnTo>
                      <a:pt x="5558" y="2957"/>
                    </a:lnTo>
                    <a:lnTo>
                      <a:pt x="6173" y="3295"/>
                    </a:lnTo>
                    <a:lnTo>
                      <a:pt x="6491" y="3454"/>
                    </a:lnTo>
                    <a:lnTo>
                      <a:pt x="6808" y="3573"/>
                    </a:lnTo>
                    <a:lnTo>
                      <a:pt x="6233" y="3791"/>
                    </a:lnTo>
                    <a:lnTo>
                      <a:pt x="5677" y="4029"/>
                    </a:lnTo>
                    <a:lnTo>
                      <a:pt x="5141" y="4267"/>
                    </a:lnTo>
                    <a:lnTo>
                      <a:pt x="4585" y="4545"/>
                    </a:lnTo>
                    <a:lnTo>
                      <a:pt x="4069" y="4823"/>
                    </a:lnTo>
                    <a:lnTo>
                      <a:pt x="3533" y="5141"/>
                    </a:lnTo>
                    <a:lnTo>
                      <a:pt x="3037" y="5458"/>
                    </a:lnTo>
                    <a:lnTo>
                      <a:pt x="2561" y="5815"/>
                    </a:lnTo>
                    <a:lnTo>
                      <a:pt x="2323" y="6034"/>
                    </a:lnTo>
                    <a:lnTo>
                      <a:pt x="1946" y="6351"/>
                    </a:lnTo>
                    <a:lnTo>
                      <a:pt x="1529" y="6728"/>
                    </a:lnTo>
                    <a:lnTo>
                      <a:pt x="1132" y="7145"/>
                    </a:lnTo>
                    <a:lnTo>
                      <a:pt x="953" y="7344"/>
                    </a:lnTo>
                    <a:lnTo>
                      <a:pt x="795" y="7542"/>
                    </a:lnTo>
                    <a:lnTo>
                      <a:pt x="695" y="7721"/>
                    </a:lnTo>
                    <a:lnTo>
                      <a:pt x="636" y="7899"/>
                    </a:lnTo>
                    <a:lnTo>
                      <a:pt x="636" y="7979"/>
                    </a:lnTo>
                    <a:lnTo>
                      <a:pt x="636" y="8038"/>
                    </a:lnTo>
                    <a:lnTo>
                      <a:pt x="656" y="8118"/>
                    </a:lnTo>
                    <a:lnTo>
                      <a:pt x="715" y="8177"/>
                    </a:lnTo>
                    <a:lnTo>
                      <a:pt x="775" y="8217"/>
                    </a:lnTo>
                    <a:lnTo>
                      <a:pt x="854" y="8276"/>
                    </a:lnTo>
                    <a:lnTo>
                      <a:pt x="953" y="8296"/>
                    </a:lnTo>
                    <a:lnTo>
                      <a:pt x="1072" y="8336"/>
                    </a:lnTo>
                    <a:lnTo>
                      <a:pt x="1271" y="8276"/>
                    </a:lnTo>
                    <a:lnTo>
                      <a:pt x="1449" y="8197"/>
                    </a:lnTo>
                    <a:lnTo>
                      <a:pt x="1628" y="8118"/>
                    </a:lnTo>
                    <a:lnTo>
                      <a:pt x="1807" y="7999"/>
                    </a:lnTo>
                    <a:lnTo>
                      <a:pt x="2144" y="7780"/>
                    </a:lnTo>
                    <a:lnTo>
                      <a:pt x="2482" y="7582"/>
                    </a:lnTo>
                    <a:lnTo>
                      <a:pt x="2779" y="7423"/>
                    </a:lnTo>
                    <a:lnTo>
                      <a:pt x="3097" y="7264"/>
                    </a:lnTo>
                    <a:lnTo>
                      <a:pt x="3414" y="7105"/>
                    </a:lnTo>
                    <a:lnTo>
                      <a:pt x="3752" y="6986"/>
                    </a:lnTo>
                    <a:lnTo>
                      <a:pt x="4407" y="6748"/>
                    </a:lnTo>
                    <a:lnTo>
                      <a:pt x="5082" y="6510"/>
                    </a:lnTo>
                    <a:lnTo>
                      <a:pt x="4883" y="6887"/>
                    </a:lnTo>
                    <a:lnTo>
                      <a:pt x="4704" y="7264"/>
                    </a:lnTo>
                    <a:lnTo>
                      <a:pt x="4546" y="7641"/>
                    </a:lnTo>
                    <a:lnTo>
                      <a:pt x="4427" y="8038"/>
                    </a:lnTo>
                    <a:lnTo>
                      <a:pt x="4308" y="8435"/>
                    </a:lnTo>
                    <a:lnTo>
                      <a:pt x="4228" y="8852"/>
                    </a:lnTo>
                    <a:lnTo>
                      <a:pt x="4149" y="9269"/>
                    </a:lnTo>
                    <a:lnTo>
                      <a:pt x="4089" y="9686"/>
                    </a:lnTo>
                    <a:lnTo>
                      <a:pt x="4089" y="9844"/>
                    </a:lnTo>
                    <a:lnTo>
                      <a:pt x="4050" y="10063"/>
                    </a:lnTo>
                    <a:lnTo>
                      <a:pt x="3950" y="10579"/>
                    </a:lnTo>
                    <a:lnTo>
                      <a:pt x="3911" y="10857"/>
                    </a:lnTo>
                    <a:lnTo>
                      <a:pt x="3891" y="11115"/>
                    </a:lnTo>
                    <a:lnTo>
                      <a:pt x="3891" y="11214"/>
                    </a:lnTo>
                    <a:lnTo>
                      <a:pt x="3891" y="11333"/>
                    </a:lnTo>
                    <a:lnTo>
                      <a:pt x="3930" y="11432"/>
                    </a:lnTo>
                    <a:lnTo>
                      <a:pt x="3970" y="11512"/>
                    </a:lnTo>
                    <a:lnTo>
                      <a:pt x="3732" y="12186"/>
                    </a:lnTo>
                    <a:lnTo>
                      <a:pt x="3553" y="12861"/>
                    </a:lnTo>
                    <a:lnTo>
                      <a:pt x="3395" y="13556"/>
                    </a:lnTo>
                    <a:lnTo>
                      <a:pt x="3275" y="14270"/>
                    </a:lnTo>
                    <a:lnTo>
                      <a:pt x="3196" y="14925"/>
                    </a:lnTo>
                    <a:lnTo>
                      <a:pt x="3137" y="15600"/>
                    </a:lnTo>
                    <a:lnTo>
                      <a:pt x="3077" y="16930"/>
                    </a:lnTo>
                    <a:lnTo>
                      <a:pt x="3057" y="17109"/>
                    </a:lnTo>
                    <a:lnTo>
                      <a:pt x="3057" y="17287"/>
                    </a:lnTo>
                    <a:lnTo>
                      <a:pt x="3057" y="17664"/>
                    </a:lnTo>
                    <a:lnTo>
                      <a:pt x="3057" y="17863"/>
                    </a:lnTo>
                    <a:lnTo>
                      <a:pt x="3017" y="18022"/>
                    </a:lnTo>
                    <a:lnTo>
                      <a:pt x="2938" y="18180"/>
                    </a:lnTo>
                    <a:lnTo>
                      <a:pt x="2898" y="18260"/>
                    </a:lnTo>
                    <a:lnTo>
                      <a:pt x="2839" y="18319"/>
                    </a:lnTo>
                    <a:lnTo>
                      <a:pt x="2601" y="18498"/>
                    </a:lnTo>
                    <a:lnTo>
                      <a:pt x="2343" y="18617"/>
                    </a:lnTo>
                    <a:lnTo>
                      <a:pt x="2085" y="18736"/>
                    </a:lnTo>
                    <a:lnTo>
                      <a:pt x="1807" y="18855"/>
                    </a:lnTo>
                    <a:lnTo>
                      <a:pt x="1271" y="19054"/>
                    </a:lnTo>
                    <a:lnTo>
                      <a:pt x="993" y="19173"/>
                    </a:lnTo>
                    <a:lnTo>
                      <a:pt x="735" y="19292"/>
                    </a:lnTo>
                    <a:lnTo>
                      <a:pt x="576" y="19391"/>
                    </a:lnTo>
                    <a:lnTo>
                      <a:pt x="457" y="19510"/>
                    </a:lnTo>
                    <a:lnTo>
                      <a:pt x="338" y="19629"/>
                    </a:lnTo>
                    <a:lnTo>
                      <a:pt x="239" y="19748"/>
                    </a:lnTo>
                    <a:lnTo>
                      <a:pt x="159" y="19887"/>
                    </a:lnTo>
                    <a:lnTo>
                      <a:pt x="100" y="20006"/>
                    </a:lnTo>
                    <a:lnTo>
                      <a:pt x="60" y="20145"/>
                    </a:lnTo>
                    <a:lnTo>
                      <a:pt x="20" y="20284"/>
                    </a:lnTo>
                    <a:lnTo>
                      <a:pt x="1" y="20423"/>
                    </a:lnTo>
                    <a:lnTo>
                      <a:pt x="1" y="20562"/>
                    </a:lnTo>
                    <a:lnTo>
                      <a:pt x="40" y="20840"/>
                    </a:lnTo>
                    <a:lnTo>
                      <a:pt x="100" y="21138"/>
                    </a:lnTo>
                    <a:lnTo>
                      <a:pt x="219" y="21416"/>
                    </a:lnTo>
                    <a:lnTo>
                      <a:pt x="358" y="21713"/>
                    </a:lnTo>
                    <a:lnTo>
                      <a:pt x="517" y="21991"/>
                    </a:lnTo>
                    <a:lnTo>
                      <a:pt x="715" y="22269"/>
                    </a:lnTo>
                    <a:lnTo>
                      <a:pt x="914" y="22527"/>
                    </a:lnTo>
                    <a:lnTo>
                      <a:pt x="1330" y="23043"/>
                    </a:lnTo>
                    <a:lnTo>
                      <a:pt x="1727" y="23460"/>
                    </a:lnTo>
                    <a:lnTo>
                      <a:pt x="1668" y="23837"/>
                    </a:lnTo>
                    <a:lnTo>
                      <a:pt x="1628" y="24234"/>
                    </a:lnTo>
                    <a:lnTo>
                      <a:pt x="1608" y="24631"/>
                    </a:lnTo>
                    <a:lnTo>
                      <a:pt x="1588" y="25008"/>
                    </a:lnTo>
                    <a:lnTo>
                      <a:pt x="1588" y="25405"/>
                    </a:lnTo>
                    <a:lnTo>
                      <a:pt x="1608" y="25802"/>
                    </a:lnTo>
                    <a:lnTo>
                      <a:pt x="1628" y="26199"/>
                    </a:lnTo>
                    <a:lnTo>
                      <a:pt x="1668" y="26576"/>
                    </a:lnTo>
                    <a:lnTo>
                      <a:pt x="1727" y="26973"/>
                    </a:lnTo>
                    <a:lnTo>
                      <a:pt x="1787" y="27350"/>
                    </a:lnTo>
                    <a:lnTo>
                      <a:pt x="1886" y="27727"/>
                    </a:lnTo>
                    <a:lnTo>
                      <a:pt x="1985" y="28104"/>
                    </a:lnTo>
                    <a:lnTo>
                      <a:pt x="2085" y="28461"/>
                    </a:lnTo>
                    <a:lnTo>
                      <a:pt x="2224" y="28819"/>
                    </a:lnTo>
                    <a:lnTo>
                      <a:pt x="2362" y="29176"/>
                    </a:lnTo>
                    <a:lnTo>
                      <a:pt x="2521" y="29493"/>
                    </a:lnTo>
                    <a:lnTo>
                      <a:pt x="2700" y="29831"/>
                    </a:lnTo>
                    <a:lnTo>
                      <a:pt x="2898" y="30129"/>
                    </a:lnTo>
                    <a:lnTo>
                      <a:pt x="3097" y="30426"/>
                    </a:lnTo>
                    <a:lnTo>
                      <a:pt x="3335" y="30704"/>
                    </a:lnTo>
                    <a:lnTo>
                      <a:pt x="3573" y="30962"/>
                    </a:lnTo>
                    <a:lnTo>
                      <a:pt x="3831" y="31200"/>
                    </a:lnTo>
                    <a:lnTo>
                      <a:pt x="4109" y="31439"/>
                    </a:lnTo>
                    <a:lnTo>
                      <a:pt x="4407" y="31637"/>
                    </a:lnTo>
                    <a:lnTo>
                      <a:pt x="4724" y="31816"/>
                    </a:lnTo>
                    <a:lnTo>
                      <a:pt x="5042" y="31974"/>
                    </a:lnTo>
                    <a:lnTo>
                      <a:pt x="5399" y="32113"/>
                    </a:lnTo>
                    <a:lnTo>
                      <a:pt x="5776" y="32232"/>
                    </a:lnTo>
                    <a:lnTo>
                      <a:pt x="6153" y="32332"/>
                    </a:lnTo>
                    <a:lnTo>
                      <a:pt x="6570" y="32391"/>
                    </a:lnTo>
                    <a:lnTo>
                      <a:pt x="7007" y="32431"/>
                    </a:lnTo>
                    <a:lnTo>
                      <a:pt x="8198" y="32431"/>
                    </a:lnTo>
                    <a:lnTo>
                      <a:pt x="8952" y="32411"/>
                    </a:lnTo>
                    <a:lnTo>
                      <a:pt x="9686" y="32371"/>
                    </a:lnTo>
                    <a:lnTo>
                      <a:pt x="10063" y="32312"/>
                    </a:lnTo>
                    <a:lnTo>
                      <a:pt x="10440" y="32252"/>
                    </a:lnTo>
                    <a:lnTo>
                      <a:pt x="10798" y="32173"/>
                    </a:lnTo>
                    <a:lnTo>
                      <a:pt x="11175" y="32093"/>
                    </a:lnTo>
                    <a:lnTo>
                      <a:pt x="11512" y="31974"/>
                    </a:lnTo>
                    <a:lnTo>
                      <a:pt x="11869" y="31855"/>
                    </a:lnTo>
                    <a:lnTo>
                      <a:pt x="12207" y="31697"/>
                    </a:lnTo>
                    <a:lnTo>
                      <a:pt x="12544" y="31518"/>
                    </a:lnTo>
                    <a:lnTo>
                      <a:pt x="12862" y="31319"/>
                    </a:lnTo>
                    <a:lnTo>
                      <a:pt x="13159" y="31101"/>
                    </a:lnTo>
                    <a:lnTo>
                      <a:pt x="12882" y="31161"/>
                    </a:lnTo>
                    <a:lnTo>
                      <a:pt x="12743" y="31181"/>
                    </a:lnTo>
                    <a:lnTo>
                      <a:pt x="12683" y="31161"/>
                    </a:lnTo>
                    <a:lnTo>
                      <a:pt x="12604" y="31161"/>
                    </a:lnTo>
                    <a:lnTo>
                      <a:pt x="12584" y="31121"/>
                    </a:lnTo>
                    <a:lnTo>
                      <a:pt x="12564" y="31101"/>
                    </a:lnTo>
                    <a:lnTo>
                      <a:pt x="12544" y="31061"/>
                    </a:lnTo>
                    <a:lnTo>
                      <a:pt x="12564" y="31022"/>
                    </a:lnTo>
                    <a:lnTo>
                      <a:pt x="12683" y="30962"/>
                    </a:lnTo>
                    <a:lnTo>
                      <a:pt x="12782" y="30922"/>
                    </a:lnTo>
                    <a:lnTo>
                      <a:pt x="13040" y="30863"/>
                    </a:lnTo>
                    <a:lnTo>
                      <a:pt x="13159" y="30843"/>
                    </a:lnTo>
                    <a:lnTo>
                      <a:pt x="13100" y="30803"/>
                    </a:lnTo>
                    <a:lnTo>
                      <a:pt x="13040" y="30803"/>
                    </a:lnTo>
                    <a:lnTo>
                      <a:pt x="12564" y="30903"/>
                    </a:lnTo>
                    <a:lnTo>
                      <a:pt x="11988" y="31042"/>
                    </a:lnTo>
                    <a:lnTo>
                      <a:pt x="11413" y="31161"/>
                    </a:lnTo>
                    <a:lnTo>
                      <a:pt x="10837" y="31240"/>
                    </a:lnTo>
                    <a:lnTo>
                      <a:pt x="10242" y="31300"/>
                    </a:lnTo>
                    <a:lnTo>
                      <a:pt x="9250" y="31359"/>
                    </a:lnTo>
                    <a:lnTo>
                      <a:pt x="8198" y="31359"/>
                    </a:lnTo>
                    <a:lnTo>
                      <a:pt x="7662" y="31339"/>
                    </a:lnTo>
                    <a:lnTo>
                      <a:pt x="7146" y="31300"/>
                    </a:lnTo>
                    <a:lnTo>
                      <a:pt x="6630" y="31220"/>
                    </a:lnTo>
                    <a:lnTo>
                      <a:pt x="6133" y="31121"/>
                    </a:lnTo>
                    <a:lnTo>
                      <a:pt x="5637" y="30982"/>
                    </a:lnTo>
                    <a:lnTo>
                      <a:pt x="5419" y="30883"/>
                    </a:lnTo>
                    <a:lnTo>
                      <a:pt x="5181" y="30784"/>
                    </a:lnTo>
                    <a:lnTo>
                      <a:pt x="4962" y="30684"/>
                    </a:lnTo>
                    <a:lnTo>
                      <a:pt x="4764" y="30545"/>
                    </a:lnTo>
                    <a:lnTo>
                      <a:pt x="4566" y="30426"/>
                    </a:lnTo>
                    <a:lnTo>
                      <a:pt x="4367" y="30268"/>
                    </a:lnTo>
                    <a:lnTo>
                      <a:pt x="4188" y="30109"/>
                    </a:lnTo>
                    <a:lnTo>
                      <a:pt x="4010" y="29930"/>
                    </a:lnTo>
                    <a:lnTo>
                      <a:pt x="3851" y="29751"/>
                    </a:lnTo>
                    <a:lnTo>
                      <a:pt x="3712" y="29533"/>
                    </a:lnTo>
                    <a:lnTo>
                      <a:pt x="3573" y="29315"/>
                    </a:lnTo>
                    <a:lnTo>
                      <a:pt x="3454" y="29077"/>
                    </a:lnTo>
                    <a:lnTo>
                      <a:pt x="3355" y="28819"/>
                    </a:lnTo>
                    <a:lnTo>
                      <a:pt x="3256" y="28541"/>
                    </a:lnTo>
                    <a:lnTo>
                      <a:pt x="3017" y="27886"/>
                    </a:lnTo>
                    <a:lnTo>
                      <a:pt x="2898" y="27568"/>
                    </a:lnTo>
                    <a:lnTo>
                      <a:pt x="2819" y="27231"/>
                    </a:lnTo>
                    <a:lnTo>
                      <a:pt x="2740" y="26893"/>
                    </a:lnTo>
                    <a:lnTo>
                      <a:pt x="2660" y="26556"/>
                    </a:lnTo>
                    <a:lnTo>
                      <a:pt x="2601" y="26199"/>
                    </a:lnTo>
                    <a:lnTo>
                      <a:pt x="2561" y="25861"/>
                    </a:lnTo>
                    <a:lnTo>
                      <a:pt x="2521" y="25524"/>
                    </a:lnTo>
                    <a:lnTo>
                      <a:pt x="2501" y="25167"/>
                    </a:lnTo>
                    <a:lnTo>
                      <a:pt x="2501" y="24809"/>
                    </a:lnTo>
                    <a:lnTo>
                      <a:pt x="2501" y="24472"/>
                    </a:lnTo>
                    <a:lnTo>
                      <a:pt x="2521" y="24115"/>
                    </a:lnTo>
                    <a:lnTo>
                      <a:pt x="2541" y="23777"/>
                    </a:lnTo>
                    <a:lnTo>
                      <a:pt x="2581" y="23420"/>
                    </a:lnTo>
                    <a:lnTo>
                      <a:pt x="2640" y="23083"/>
                    </a:lnTo>
                    <a:lnTo>
                      <a:pt x="2561" y="22884"/>
                    </a:lnTo>
                    <a:lnTo>
                      <a:pt x="2462" y="22706"/>
                    </a:lnTo>
                    <a:lnTo>
                      <a:pt x="2362" y="22547"/>
                    </a:lnTo>
                    <a:lnTo>
                      <a:pt x="2224" y="22388"/>
                    </a:lnTo>
                    <a:lnTo>
                      <a:pt x="1946" y="22051"/>
                    </a:lnTo>
                    <a:lnTo>
                      <a:pt x="1648" y="21753"/>
                    </a:lnTo>
                    <a:lnTo>
                      <a:pt x="1370" y="21416"/>
                    </a:lnTo>
                    <a:lnTo>
                      <a:pt x="1251" y="21257"/>
                    </a:lnTo>
                    <a:lnTo>
                      <a:pt x="1132" y="21078"/>
                    </a:lnTo>
                    <a:lnTo>
                      <a:pt x="1053" y="20899"/>
                    </a:lnTo>
                    <a:lnTo>
                      <a:pt x="973" y="20701"/>
                    </a:lnTo>
                    <a:lnTo>
                      <a:pt x="933" y="20503"/>
                    </a:lnTo>
                    <a:lnTo>
                      <a:pt x="914" y="20304"/>
                    </a:lnTo>
                    <a:lnTo>
                      <a:pt x="914" y="20205"/>
                    </a:lnTo>
                    <a:lnTo>
                      <a:pt x="953" y="20125"/>
                    </a:lnTo>
                    <a:lnTo>
                      <a:pt x="993" y="20046"/>
                    </a:lnTo>
                    <a:lnTo>
                      <a:pt x="1053" y="19987"/>
                    </a:lnTo>
                    <a:lnTo>
                      <a:pt x="1172" y="19867"/>
                    </a:lnTo>
                    <a:lnTo>
                      <a:pt x="1251" y="19828"/>
                    </a:lnTo>
                    <a:lnTo>
                      <a:pt x="1330" y="19788"/>
                    </a:lnTo>
                    <a:lnTo>
                      <a:pt x="1668" y="19629"/>
                    </a:lnTo>
                    <a:lnTo>
                      <a:pt x="2045" y="19490"/>
                    </a:lnTo>
                    <a:lnTo>
                      <a:pt x="2442" y="19332"/>
                    </a:lnTo>
                    <a:lnTo>
                      <a:pt x="2839" y="19173"/>
                    </a:lnTo>
                    <a:lnTo>
                      <a:pt x="3037" y="19093"/>
                    </a:lnTo>
                    <a:lnTo>
                      <a:pt x="3216" y="18994"/>
                    </a:lnTo>
                    <a:lnTo>
                      <a:pt x="3375" y="18875"/>
                    </a:lnTo>
                    <a:lnTo>
                      <a:pt x="3533" y="18756"/>
                    </a:lnTo>
                    <a:lnTo>
                      <a:pt x="3672" y="18617"/>
                    </a:lnTo>
                    <a:lnTo>
                      <a:pt x="3772" y="18458"/>
                    </a:lnTo>
                    <a:lnTo>
                      <a:pt x="3871" y="18280"/>
                    </a:lnTo>
                    <a:lnTo>
                      <a:pt x="3930" y="18101"/>
                    </a:lnTo>
                    <a:lnTo>
                      <a:pt x="3990" y="16732"/>
                    </a:lnTo>
                    <a:lnTo>
                      <a:pt x="4069" y="15382"/>
                    </a:lnTo>
                    <a:lnTo>
                      <a:pt x="4109" y="14707"/>
                    </a:lnTo>
                    <a:lnTo>
                      <a:pt x="4188" y="14032"/>
                    </a:lnTo>
                    <a:lnTo>
                      <a:pt x="4308" y="13377"/>
                    </a:lnTo>
                    <a:lnTo>
                      <a:pt x="4446" y="12702"/>
                    </a:lnTo>
                    <a:lnTo>
                      <a:pt x="4585" y="12266"/>
                    </a:lnTo>
                    <a:lnTo>
                      <a:pt x="4724" y="11829"/>
                    </a:lnTo>
                    <a:lnTo>
                      <a:pt x="4883" y="11373"/>
                    </a:lnTo>
                    <a:lnTo>
                      <a:pt x="5082" y="10936"/>
                    </a:lnTo>
                    <a:lnTo>
                      <a:pt x="5260" y="10519"/>
                    </a:lnTo>
                    <a:lnTo>
                      <a:pt x="5479" y="10083"/>
                    </a:lnTo>
                    <a:lnTo>
                      <a:pt x="5717" y="9666"/>
                    </a:lnTo>
                    <a:lnTo>
                      <a:pt x="5955" y="9269"/>
                    </a:lnTo>
                    <a:lnTo>
                      <a:pt x="6213" y="8872"/>
                    </a:lnTo>
                    <a:lnTo>
                      <a:pt x="6511" y="8495"/>
                    </a:lnTo>
                    <a:lnTo>
                      <a:pt x="6788" y="8118"/>
                    </a:lnTo>
                    <a:lnTo>
                      <a:pt x="7106" y="7780"/>
                    </a:lnTo>
                    <a:lnTo>
                      <a:pt x="7443" y="7443"/>
                    </a:lnTo>
                    <a:lnTo>
                      <a:pt x="7781" y="7125"/>
                    </a:lnTo>
                    <a:lnTo>
                      <a:pt x="8158" y="6828"/>
                    </a:lnTo>
                    <a:lnTo>
                      <a:pt x="8535" y="6550"/>
                    </a:lnTo>
                    <a:lnTo>
                      <a:pt x="8436" y="6927"/>
                    </a:lnTo>
                    <a:lnTo>
                      <a:pt x="8356" y="7324"/>
                    </a:lnTo>
                    <a:lnTo>
                      <a:pt x="8277" y="7701"/>
                    </a:lnTo>
                    <a:lnTo>
                      <a:pt x="8237" y="8098"/>
                    </a:lnTo>
                    <a:lnTo>
                      <a:pt x="8217" y="8475"/>
                    </a:lnTo>
                    <a:lnTo>
                      <a:pt x="8217" y="8872"/>
                    </a:lnTo>
                    <a:lnTo>
                      <a:pt x="8237" y="9269"/>
                    </a:lnTo>
                    <a:lnTo>
                      <a:pt x="8257" y="9666"/>
                    </a:lnTo>
                    <a:lnTo>
                      <a:pt x="8297" y="10063"/>
                    </a:lnTo>
                    <a:lnTo>
                      <a:pt x="8356" y="10440"/>
                    </a:lnTo>
                    <a:lnTo>
                      <a:pt x="8475" y="11234"/>
                    </a:lnTo>
                    <a:lnTo>
                      <a:pt x="8654" y="12008"/>
                    </a:lnTo>
                    <a:lnTo>
                      <a:pt x="8833" y="12762"/>
                    </a:lnTo>
                    <a:lnTo>
                      <a:pt x="8872" y="12980"/>
                    </a:lnTo>
                    <a:lnTo>
                      <a:pt x="8912" y="13099"/>
                    </a:lnTo>
                    <a:lnTo>
                      <a:pt x="8972" y="13199"/>
                    </a:lnTo>
                    <a:lnTo>
                      <a:pt x="9031" y="13298"/>
                    </a:lnTo>
                    <a:lnTo>
                      <a:pt x="9091" y="13377"/>
                    </a:lnTo>
                    <a:lnTo>
                      <a:pt x="9190" y="13437"/>
                    </a:lnTo>
                    <a:lnTo>
                      <a:pt x="9329" y="13457"/>
                    </a:lnTo>
                    <a:lnTo>
                      <a:pt x="9448" y="13437"/>
                    </a:lnTo>
                    <a:lnTo>
                      <a:pt x="9547" y="13397"/>
                    </a:lnTo>
                    <a:lnTo>
                      <a:pt x="9627" y="13318"/>
                    </a:lnTo>
                    <a:lnTo>
                      <a:pt x="9686" y="13238"/>
                    </a:lnTo>
                    <a:lnTo>
                      <a:pt x="9726" y="13119"/>
                    </a:lnTo>
                    <a:lnTo>
                      <a:pt x="9766" y="13000"/>
                    </a:lnTo>
                    <a:lnTo>
                      <a:pt x="9805" y="12782"/>
                    </a:lnTo>
                    <a:lnTo>
                      <a:pt x="10024" y="11968"/>
                    </a:lnTo>
                    <a:lnTo>
                      <a:pt x="10301" y="11135"/>
                    </a:lnTo>
                    <a:lnTo>
                      <a:pt x="10599" y="10321"/>
                    </a:lnTo>
                    <a:lnTo>
                      <a:pt x="10956" y="9527"/>
                    </a:lnTo>
                    <a:lnTo>
                      <a:pt x="10917" y="9904"/>
                    </a:lnTo>
                    <a:lnTo>
                      <a:pt x="10897" y="10261"/>
                    </a:lnTo>
                    <a:lnTo>
                      <a:pt x="10897" y="10599"/>
                    </a:lnTo>
                    <a:lnTo>
                      <a:pt x="10897" y="10956"/>
                    </a:lnTo>
                    <a:lnTo>
                      <a:pt x="10937" y="11313"/>
                    </a:lnTo>
                    <a:lnTo>
                      <a:pt x="10996" y="11670"/>
                    </a:lnTo>
                    <a:lnTo>
                      <a:pt x="11056" y="12008"/>
                    </a:lnTo>
                    <a:lnTo>
                      <a:pt x="11135" y="12365"/>
                    </a:lnTo>
                    <a:lnTo>
                      <a:pt x="11234" y="12702"/>
                    </a:lnTo>
                    <a:lnTo>
                      <a:pt x="11334" y="13040"/>
                    </a:lnTo>
                    <a:lnTo>
                      <a:pt x="11472" y="13357"/>
                    </a:lnTo>
                    <a:lnTo>
                      <a:pt x="11611" y="13695"/>
                    </a:lnTo>
                    <a:lnTo>
                      <a:pt x="11770" y="14012"/>
                    </a:lnTo>
                    <a:lnTo>
                      <a:pt x="11929" y="14330"/>
                    </a:lnTo>
                    <a:lnTo>
                      <a:pt x="12108" y="14628"/>
                    </a:lnTo>
                    <a:lnTo>
                      <a:pt x="12306" y="14945"/>
                    </a:lnTo>
                    <a:lnTo>
                      <a:pt x="12385" y="15104"/>
                    </a:lnTo>
                    <a:lnTo>
                      <a:pt x="12505" y="15283"/>
                    </a:lnTo>
                    <a:lnTo>
                      <a:pt x="12624" y="15441"/>
                    </a:lnTo>
                    <a:lnTo>
                      <a:pt x="12782" y="15580"/>
                    </a:lnTo>
                    <a:lnTo>
                      <a:pt x="12862" y="15640"/>
                    </a:lnTo>
                    <a:lnTo>
                      <a:pt x="12941" y="15680"/>
                    </a:lnTo>
                    <a:lnTo>
                      <a:pt x="13021" y="15699"/>
                    </a:lnTo>
                    <a:lnTo>
                      <a:pt x="13199" y="15699"/>
                    </a:lnTo>
                    <a:lnTo>
                      <a:pt x="13279" y="15660"/>
                    </a:lnTo>
                    <a:lnTo>
                      <a:pt x="13378" y="15620"/>
                    </a:lnTo>
                    <a:lnTo>
                      <a:pt x="13457" y="15541"/>
                    </a:lnTo>
                    <a:lnTo>
                      <a:pt x="13576" y="15263"/>
                    </a:lnTo>
                    <a:lnTo>
                      <a:pt x="13656" y="14965"/>
                    </a:lnTo>
                    <a:lnTo>
                      <a:pt x="13715" y="14667"/>
                    </a:lnTo>
                    <a:lnTo>
                      <a:pt x="13775" y="14350"/>
                    </a:lnTo>
                    <a:lnTo>
                      <a:pt x="13834" y="13735"/>
                    </a:lnTo>
                    <a:lnTo>
                      <a:pt x="13874" y="13417"/>
                    </a:lnTo>
                    <a:lnTo>
                      <a:pt x="13934" y="13119"/>
                    </a:lnTo>
                    <a:lnTo>
                      <a:pt x="14390" y="14092"/>
                    </a:lnTo>
                    <a:lnTo>
                      <a:pt x="14628" y="14588"/>
                    </a:lnTo>
                    <a:lnTo>
                      <a:pt x="14906" y="15044"/>
                    </a:lnTo>
                    <a:lnTo>
                      <a:pt x="15204" y="15501"/>
                    </a:lnTo>
                    <a:lnTo>
                      <a:pt x="15363" y="15719"/>
                    </a:lnTo>
                    <a:lnTo>
                      <a:pt x="15521" y="15938"/>
                    </a:lnTo>
                    <a:lnTo>
                      <a:pt x="15700" y="16136"/>
                    </a:lnTo>
                    <a:lnTo>
                      <a:pt x="15898" y="16335"/>
                    </a:lnTo>
                    <a:lnTo>
                      <a:pt x="16097" y="16513"/>
                    </a:lnTo>
                    <a:lnTo>
                      <a:pt x="16295" y="16672"/>
                    </a:lnTo>
                    <a:lnTo>
                      <a:pt x="16196" y="18041"/>
                    </a:lnTo>
                    <a:lnTo>
                      <a:pt x="16117" y="18716"/>
                    </a:lnTo>
                    <a:lnTo>
                      <a:pt x="15998" y="19371"/>
                    </a:lnTo>
                    <a:lnTo>
                      <a:pt x="15958" y="19550"/>
                    </a:lnTo>
                    <a:lnTo>
                      <a:pt x="15938" y="19709"/>
                    </a:lnTo>
                    <a:lnTo>
                      <a:pt x="15938" y="19808"/>
                    </a:lnTo>
                    <a:lnTo>
                      <a:pt x="15958" y="19887"/>
                    </a:lnTo>
                    <a:lnTo>
                      <a:pt x="15978" y="19967"/>
                    </a:lnTo>
                    <a:lnTo>
                      <a:pt x="16037" y="20026"/>
                    </a:lnTo>
                    <a:lnTo>
                      <a:pt x="16037" y="20125"/>
                    </a:lnTo>
                    <a:lnTo>
                      <a:pt x="16057" y="20205"/>
                    </a:lnTo>
                    <a:lnTo>
                      <a:pt x="16117" y="20284"/>
                    </a:lnTo>
                    <a:lnTo>
                      <a:pt x="16216" y="20344"/>
                    </a:lnTo>
                    <a:lnTo>
                      <a:pt x="16295" y="20364"/>
                    </a:lnTo>
                    <a:lnTo>
                      <a:pt x="16375" y="20364"/>
                    </a:lnTo>
                    <a:lnTo>
                      <a:pt x="16514" y="20324"/>
                    </a:lnTo>
                    <a:lnTo>
                      <a:pt x="16672" y="20284"/>
                    </a:lnTo>
                    <a:lnTo>
                      <a:pt x="16831" y="20205"/>
                    </a:lnTo>
                    <a:lnTo>
                      <a:pt x="17268" y="20006"/>
                    </a:lnTo>
                    <a:lnTo>
                      <a:pt x="17724" y="19828"/>
                    </a:lnTo>
                    <a:lnTo>
                      <a:pt x="18201" y="19689"/>
                    </a:lnTo>
                    <a:lnTo>
                      <a:pt x="18439" y="19629"/>
                    </a:lnTo>
                    <a:lnTo>
                      <a:pt x="18677" y="19590"/>
                    </a:lnTo>
                    <a:lnTo>
                      <a:pt x="18895" y="19550"/>
                    </a:lnTo>
                    <a:lnTo>
                      <a:pt x="19332" y="19550"/>
                    </a:lnTo>
                    <a:lnTo>
                      <a:pt x="19531" y="19570"/>
                    </a:lnTo>
                    <a:lnTo>
                      <a:pt x="19729" y="19590"/>
                    </a:lnTo>
                    <a:lnTo>
                      <a:pt x="19908" y="19649"/>
                    </a:lnTo>
                    <a:lnTo>
                      <a:pt x="20086" y="19709"/>
                    </a:lnTo>
                    <a:lnTo>
                      <a:pt x="20245" y="19788"/>
                    </a:lnTo>
                    <a:lnTo>
                      <a:pt x="20404" y="19867"/>
                    </a:lnTo>
                    <a:lnTo>
                      <a:pt x="20543" y="19967"/>
                    </a:lnTo>
                    <a:lnTo>
                      <a:pt x="20662" y="20086"/>
                    </a:lnTo>
                    <a:lnTo>
                      <a:pt x="20781" y="20205"/>
                    </a:lnTo>
                    <a:lnTo>
                      <a:pt x="20900" y="20344"/>
                    </a:lnTo>
                    <a:lnTo>
                      <a:pt x="20999" y="20483"/>
                    </a:lnTo>
                    <a:lnTo>
                      <a:pt x="21098" y="20622"/>
                    </a:lnTo>
                    <a:lnTo>
                      <a:pt x="21158" y="20780"/>
                    </a:lnTo>
                    <a:lnTo>
                      <a:pt x="21237" y="20939"/>
                    </a:lnTo>
                    <a:lnTo>
                      <a:pt x="21297" y="21118"/>
                    </a:lnTo>
                    <a:lnTo>
                      <a:pt x="21337" y="21296"/>
                    </a:lnTo>
                    <a:lnTo>
                      <a:pt x="21376" y="21455"/>
                    </a:lnTo>
                    <a:lnTo>
                      <a:pt x="21396" y="21832"/>
                    </a:lnTo>
                    <a:lnTo>
                      <a:pt x="21396" y="22209"/>
                    </a:lnTo>
                    <a:lnTo>
                      <a:pt x="21337" y="22587"/>
                    </a:lnTo>
                    <a:lnTo>
                      <a:pt x="21277" y="22785"/>
                    </a:lnTo>
                    <a:lnTo>
                      <a:pt x="21218" y="22964"/>
                    </a:lnTo>
                    <a:lnTo>
                      <a:pt x="21158" y="23142"/>
                    </a:lnTo>
                    <a:lnTo>
                      <a:pt x="21059" y="23341"/>
                    </a:lnTo>
                    <a:lnTo>
                      <a:pt x="20960" y="23519"/>
                    </a:lnTo>
                    <a:lnTo>
                      <a:pt x="20860" y="23678"/>
                    </a:lnTo>
                    <a:lnTo>
                      <a:pt x="20721" y="23916"/>
                    </a:lnTo>
                    <a:lnTo>
                      <a:pt x="20582" y="24115"/>
                    </a:lnTo>
                    <a:lnTo>
                      <a:pt x="20424" y="24313"/>
                    </a:lnTo>
                    <a:lnTo>
                      <a:pt x="20245" y="24492"/>
                    </a:lnTo>
                    <a:lnTo>
                      <a:pt x="20066" y="24651"/>
                    </a:lnTo>
                    <a:lnTo>
                      <a:pt x="19868" y="24809"/>
                    </a:lnTo>
                    <a:lnTo>
                      <a:pt x="19650" y="24929"/>
                    </a:lnTo>
                    <a:lnTo>
                      <a:pt x="19431" y="25048"/>
                    </a:lnTo>
                    <a:lnTo>
                      <a:pt x="19193" y="25147"/>
                    </a:lnTo>
                    <a:lnTo>
                      <a:pt x="18955" y="25226"/>
                    </a:lnTo>
                    <a:lnTo>
                      <a:pt x="18717" y="25306"/>
                    </a:lnTo>
                    <a:lnTo>
                      <a:pt x="18479" y="25345"/>
                    </a:lnTo>
                    <a:lnTo>
                      <a:pt x="18221" y="25385"/>
                    </a:lnTo>
                    <a:lnTo>
                      <a:pt x="17705" y="25385"/>
                    </a:lnTo>
                    <a:lnTo>
                      <a:pt x="17466" y="25365"/>
                    </a:lnTo>
                    <a:lnTo>
                      <a:pt x="17089" y="25306"/>
                    </a:lnTo>
                    <a:lnTo>
                      <a:pt x="16911" y="25246"/>
                    </a:lnTo>
                    <a:lnTo>
                      <a:pt x="16732" y="25187"/>
                    </a:lnTo>
                    <a:lnTo>
                      <a:pt x="16613" y="25087"/>
                    </a:lnTo>
                    <a:lnTo>
                      <a:pt x="16534" y="24988"/>
                    </a:lnTo>
                    <a:lnTo>
                      <a:pt x="16434" y="24889"/>
                    </a:lnTo>
                    <a:lnTo>
                      <a:pt x="16335" y="24790"/>
                    </a:lnTo>
                    <a:lnTo>
                      <a:pt x="16236" y="24750"/>
                    </a:lnTo>
                    <a:lnTo>
                      <a:pt x="16117" y="24730"/>
                    </a:lnTo>
                    <a:lnTo>
                      <a:pt x="16018" y="24730"/>
                    </a:lnTo>
                    <a:lnTo>
                      <a:pt x="15918" y="24770"/>
                    </a:lnTo>
                    <a:lnTo>
                      <a:pt x="15819" y="24829"/>
                    </a:lnTo>
                    <a:lnTo>
                      <a:pt x="15759" y="24909"/>
                    </a:lnTo>
                    <a:lnTo>
                      <a:pt x="15700" y="25008"/>
                    </a:lnTo>
                    <a:lnTo>
                      <a:pt x="15680" y="25107"/>
                    </a:lnTo>
                    <a:lnTo>
                      <a:pt x="15720" y="25266"/>
                    </a:lnTo>
                    <a:lnTo>
                      <a:pt x="15759" y="25405"/>
                    </a:lnTo>
                    <a:lnTo>
                      <a:pt x="15819" y="25524"/>
                    </a:lnTo>
                    <a:lnTo>
                      <a:pt x="15898" y="25643"/>
                    </a:lnTo>
                    <a:lnTo>
                      <a:pt x="15998" y="25742"/>
                    </a:lnTo>
                    <a:lnTo>
                      <a:pt x="16117" y="25822"/>
                    </a:lnTo>
                    <a:lnTo>
                      <a:pt x="16216" y="25921"/>
                    </a:lnTo>
                    <a:lnTo>
                      <a:pt x="16355" y="25980"/>
                    </a:lnTo>
                    <a:lnTo>
                      <a:pt x="16633" y="26100"/>
                    </a:lnTo>
                    <a:lnTo>
                      <a:pt x="16911" y="26199"/>
                    </a:lnTo>
                    <a:lnTo>
                      <a:pt x="17208" y="26258"/>
                    </a:lnTo>
                    <a:lnTo>
                      <a:pt x="17486" y="26318"/>
                    </a:lnTo>
                    <a:lnTo>
                      <a:pt x="17824" y="26358"/>
                    </a:lnTo>
                    <a:lnTo>
                      <a:pt x="18161" y="26397"/>
                    </a:lnTo>
                    <a:lnTo>
                      <a:pt x="18181" y="26635"/>
                    </a:lnTo>
                    <a:lnTo>
                      <a:pt x="18240" y="27092"/>
                    </a:lnTo>
                    <a:lnTo>
                      <a:pt x="18320" y="27548"/>
                    </a:lnTo>
                    <a:lnTo>
                      <a:pt x="18399" y="28005"/>
                    </a:lnTo>
                    <a:lnTo>
                      <a:pt x="18439" y="28461"/>
                    </a:lnTo>
                    <a:lnTo>
                      <a:pt x="18340" y="28541"/>
                    </a:lnTo>
                    <a:lnTo>
                      <a:pt x="18260" y="28640"/>
                    </a:lnTo>
                    <a:lnTo>
                      <a:pt x="17883" y="28858"/>
                    </a:lnTo>
                    <a:lnTo>
                      <a:pt x="17526" y="29097"/>
                    </a:lnTo>
                    <a:lnTo>
                      <a:pt x="17189" y="29374"/>
                    </a:lnTo>
                    <a:lnTo>
                      <a:pt x="16871" y="29672"/>
                    </a:lnTo>
                    <a:lnTo>
                      <a:pt x="16811" y="29712"/>
                    </a:lnTo>
                    <a:lnTo>
                      <a:pt x="16732" y="29751"/>
                    </a:lnTo>
                    <a:lnTo>
                      <a:pt x="16573" y="29831"/>
                    </a:lnTo>
                    <a:lnTo>
                      <a:pt x="16414" y="29890"/>
                    </a:lnTo>
                    <a:lnTo>
                      <a:pt x="16355" y="29950"/>
                    </a:lnTo>
                    <a:lnTo>
                      <a:pt x="16315" y="30009"/>
                    </a:lnTo>
                    <a:lnTo>
                      <a:pt x="16494" y="29950"/>
                    </a:lnTo>
                    <a:lnTo>
                      <a:pt x="16752" y="29871"/>
                    </a:lnTo>
                    <a:lnTo>
                      <a:pt x="16891" y="29831"/>
                    </a:lnTo>
                    <a:lnTo>
                      <a:pt x="17010" y="29791"/>
                    </a:lnTo>
                    <a:lnTo>
                      <a:pt x="17050" y="29811"/>
                    </a:lnTo>
                    <a:lnTo>
                      <a:pt x="17069" y="29831"/>
                    </a:lnTo>
                    <a:lnTo>
                      <a:pt x="17069" y="29871"/>
                    </a:lnTo>
                    <a:lnTo>
                      <a:pt x="17050" y="29890"/>
                    </a:lnTo>
                    <a:lnTo>
                      <a:pt x="17010" y="29910"/>
                    </a:lnTo>
                    <a:lnTo>
                      <a:pt x="17605" y="29751"/>
                    </a:lnTo>
                    <a:lnTo>
                      <a:pt x="17883" y="29652"/>
                    </a:lnTo>
                    <a:lnTo>
                      <a:pt x="18161" y="29553"/>
                    </a:lnTo>
                    <a:lnTo>
                      <a:pt x="18459" y="29434"/>
                    </a:lnTo>
                    <a:lnTo>
                      <a:pt x="18717" y="29295"/>
                    </a:lnTo>
                    <a:lnTo>
                      <a:pt x="18995" y="29156"/>
                    </a:lnTo>
                    <a:lnTo>
                      <a:pt x="19253" y="28977"/>
                    </a:lnTo>
                    <a:lnTo>
                      <a:pt x="19630" y="28918"/>
                    </a:lnTo>
                    <a:lnTo>
                      <a:pt x="20027" y="28819"/>
                    </a:lnTo>
                    <a:lnTo>
                      <a:pt x="20404" y="28719"/>
                    </a:lnTo>
                    <a:lnTo>
                      <a:pt x="20781" y="28600"/>
                    </a:lnTo>
                    <a:lnTo>
                      <a:pt x="21535" y="28342"/>
                    </a:lnTo>
                    <a:lnTo>
                      <a:pt x="22269" y="28064"/>
                    </a:lnTo>
                    <a:lnTo>
                      <a:pt x="22924" y="27826"/>
                    </a:lnTo>
                    <a:lnTo>
                      <a:pt x="23560" y="27548"/>
                    </a:lnTo>
                    <a:lnTo>
                      <a:pt x="24175" y="27271"/>
                    </a:lnTo>
                    <a:lnTo>
                      <a:pt x="24770" y="26953"/>
                    </a:lnTo>
                    <a:lnTo>
                      <a:pt x="25346" y="26635"/>
                    </a:lnTo>
                    <a:lnTo>
                      <a:pt x="25902" y="26278"/>
                    </a:lnTo>
                    <a:lnTo>
                      <a:pt x="26418" y="25921"/>
                    </a:lnTo>
                    <a:lnTo>
                      <a:pt x="26934" y="25544"/>
                    </a:lnTo>
                    <a:lnTo>
                      <a:pt x="27410" y="25127"/>
                    </a:lnTo>
                    <a:lnTo>
                      <a:pt x="27847" y="24710"/>
                    </a:lnTo>
                    <a:lnTo>
                      <a:pt x="28283" y="24274"/>
                    </a:lnTo>
                    <a:lnTo>
                      <a:pt x="28680" y="23817"/>
                    </a:lnTo>
                    <a:lnTo>
                      <a:pt x="29057" y="23361"/>
                    </a:lnTo>
                    <a:lnTo>
                      <a:pt x="29395" y="22864"/>
                    </a:lnTo>
                    <a:lnTo>
                      <a:pt x="29712" y="22368"/>
                    </a:lnTo>
                    <a:lnTo>
                      <a:pt x="29990" y="21852"/>
                    </a:lnTo>
                    <a:lnTo>
                      <a:pt x="30248" y="21316"/>
                    </a:lnTo>
                    <a:lnTo>
                      <a:pt x="30486" y="20780"/>
                    </a:lnTo>
                    <a:lnTo>
                      <a:pt x="30665" y="20225"/>
                    </a:lnTo>
                    <a:lnTo>
                      <a:pt x="30824" y="19649"/>
                    </a:lnTo>
                    <a:lnTo>
                      <a:pt x="30963" y="19074"/>
                    </a:lnTo>
                    <a:lnTo>
                      <a:pt x="31042" y="18478"/>
                    </a:lnTo>
                    <a:lnTo>
                      <a:pt x="31102" y="17883"/>
                    </a:lnTo>
                    <a:lnTo>
                      <a:pt x="31121" y="17267"/>
                    </a:lnTo>
                    <a:lnTo>
                      <a:pt x="31121" y="16652"/>
                    </a:lnTo>
                    <a:lnTo>
                      <a:pt x="31062" y="16017"/>
                    </a:lnTo>
                    <a:lnTo>
                      <a:pt x="30982" y="15382"/>
                    </a:lnTo>
                    <a:lnTo>
                      <a:pt x="30863" y="14747"/>
                    </a:lnTo>
                    <a:lnTo>
                      <a:pt x="30705" y="14092"/>
                    </a:lnTo>
                    <a:lnTo>
                      <a:pt x="30486" y="13417"/>
                    </a:lnTo>
                    <a:lnTo>
                      <a:pt x="30248" y="12762"/>
                    </a:lnTo>
                    <a:lnTo>
                      <a:pt x="29970" y="12087"/>
                    </a:lnTo>
                    <a:lnTo>
                      <a:pt x="29811" y="11750"/>
                    </a:lnTo>
                    <a:lnTo>
                      <a:pt x="29553" y="11273"/>
                    </a:lnTo>
                    <a:lnTo>
                      <a:pt x="29415" y="11015"/>
                    </a:lnTo>
                    <a:lnTo>
                      <a:pt x="29256" y="10777"/>
                    </a:lnTo>
                    <a:lnTo>
                      <a:pt x="29077" y="10559"/>
                    </a:lnTo>
                    <a:lnTo>
                      <a:pt x="28918" y="10400"/>
                    </a:lnTo>
                    <a:lnTo>
                      <a:pt x="28918" y="10241"/>
                    </a:lnTo>
                    <a:lnTo>
                      <a:pt x="28879" y="10063"/>
                    </a:lnTo>
                    <a:lnTo>
                      <a:pt x="28799" y="9725"/>
                    </a:lnTo>
                    <a:lnTo>
                      <a:pt x="28700" y="9388"/>
                    </a:lnTo>
                    <a:lnTo>
                      <a:pt x="28621" y="9090"/>
                    </a:lnTo>
                    <a:lnTo>
                      <a:pt x="28442" y="8534"/>
                    </a:lnTo>
                    <a:lnTo>
                      <a:pt x="28263" y="7999"/>
                    </a:lnTo>
                    <a:lnTo>
                      <a:pt x="28025" y="7483"/>
                    </a:lnTo>
                    <a:lnTo>
                      <a:pt x="27787" y="6986"/>
                    </a:lnTo>
                    <a:lnTo>
                      <a:pt x="27509" y="6490"/>
                    </a:lnTo>
                    <a:lnTo>
                      <a:pt x="27231" y="5994"/>
                    </a:lnTo>
                    <a:lnTo>
                      <a:pt x="26914" y="5518"/>
                    </a:lnTo>
                    <a:lnTo>
                      <a:pt x="26576" y="5061"/>
                    </a:lnTo>
                    <a:lnTo>
                      <a:pt x="26298" y="4704"/>
                    </a:lnTo>
                    <a:lnTo>
                      <a:pt x="26021" y="4367"/>
                    </a:lnTo>
                    <a:lnTo>
                      <a:pt x="25723" y="4049"/>
                    </a:lnTo>
                    <a:lnTo>
                      <a:pt x="25405" y="3731"/>
                    </a:lnTo>
                    <a:lnTo>
                      <a:pt x="25088" y="3414"/>
                    </a:lnTo>
                    <a:lnTo>
                      <a:pt x="24750" y="3136"/>
                    </a:lnTo>
                    <a:lnTo>
                      <a:pt x="24393" y="2858"/>
                    </a:lnTo>
                    <a:lnTo>
                      <a:pt x="24056" y="2580"/>
                    </a:lnTo>
                    <a:lnTo>
                      <a:pt x="23679" y="2342"/>
                    </a:lnTo>
                    <a:lnTo>
                      <a:pt x="23302" y="2084"/>
                    </a:lnTo>
                    <a:lnTo>
                      <a:pt x="22924" y="1866"/>
                    </a:lnTo>
                    <a:lnTo>
                      <a:pt x="22547" y="1647"/>
                    </a:lnTo>
                    <a:lnTo>
                      <a:pt x="22150" y="1429"/>
                    </a:lnTo>
                    <a:lnTo>
                      <a:pt x="21753" y="1250"/>
                    </a:lnTo>
                    <a:lnTo>
                      <a:pt x="21337" y="1052"/>
                    </a:lnTo>
                    <a:lnTo>
                      <a:pt x="20940" y="893"/>
                    </a:lnTo>
                    <a:lnTo>
                      <a:pt x="20523" y="734"/>
                    </a:lnTo>
                    <a:lnTo>
                      <a:pt x="19848" y="496"/>
                    </a:lnTo>
                    <a:lnTo>
                      <a:pt x="19054" y="278"/>
                    </a:lnTo>
                    <a:lnTo>
                      <a:pt x="18618" y="179"/>
                    </a:lnTo>
                    <a:lnTo>
                      <a:pt x="18201" y="79"/>
                    </a:lnTo>
                    <a:lnTo>
                      <a:pt x="17784" y="20"/>
                    </a:lnTo>
                    <a:lnTo>
                      <a:pt x="17387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790;p54">
                <a:extLst>
                  <a:ext uri="{FF2B5EF4-FFF2-40B4-BE49-F238E27FC236}">
                    <a16:creationId xmlns:a16="http://schemas.microsoft.com/office/drawing/2014/main" xmlns="" id="{2DA2463B-60D0-475F-8050-52EE93AC5E87}"/>
                  </a:ext>
                </a:extLst>
              </p:cNvPr>
              <p:cNvSpPr/>
              <p:nvPr/>
            </p:nvSpPr>
            <p:spPr>
              <a:xfrm>
                <a:off x="7443098" y="3462416"/>
                <a:ext cx="34537" cy="1684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378" extrusionOk="0">
                    <a:moveTo>
                      <a:pt x="715" y="0"/>
                    </a:moveTo>
                    <a:lnTo>
                      <a:pt x="596" y="40"/>
                    </a:lnTo>
                    <a:lnTo>
                      <a:pt x="457" y="80"/>
                    </a:lnTo>
                    <a:lnTo>
                      <a:pt x="199" y="159"/>
                    </a:lnTo>
                    <a:lnTo>
                      <a:pt x="20" y="218"/>
                    </a:lnTo>
                    <a:lnTo>
                      <a:pt x="0" y="258"/>
                    </a:lnTo>
                    <a:lnTo>
                      <a:pt x="0" y="318"/>
                    </a:lnTo>
                    <a:lnTo>
                      <a:pt x="60" y="357"/>
                    </a:lnTo>
                    <a:lnTo>
                      <a:pt x="119" y="377"/>
                    </a:lnTo>
                    <a:lnTo>
                      <a:pt x="258" y="318"/>
                    </a:lnTo>
                    <a:lnTo>
                      <a:pt x="338" y="278"/>
                    </a:lnTo>
                    <a:lnTo>
                      <a:pt x="457" y="218"/>
                    </a:lnTo>
                    <a:lnTo>
                      <a:pt x="576" y="159"/>
                    </a:lnTo>
                    <a:lnTo>
                      <a:pt x="715" y="119"/>
                    </a:lnTo>
                    <a:lnTo>
                      <a:pt x="755" y="99"/>
                    </a:lnTo>
                    <a:lnTo>
                      <a:pt x="774" y="80"/>
                    </a:lnTo>
                    <a:lnTo>
                      <a:pt x="774" y="40"/>
                    </a:lnTo>
                    <a:lnTo>
                      <a:pt x="755" y="20"/>
                    </a:lnTo>
                    <a:lnTo>
                      <a:pt x="715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791;p54">
                <a:extLst>
                  <a:ext uri="{FF2B5EF4-FFF2-40B4-BE49-F238E27FC236}">
                    <a16:creationId xmlns:a16="http://schemas.microsoft.com/office/drawing/2014/main" xmlns="" id="{A44B1ACF-82EE-4A10-91D1-BCF80414296E}"/>
                  </a:ext>
                </a:extLst>
              </p:cNvPr>
              <p:cNvSpPr/>
              <p:nvPr/>
            </p:nvSpPr>
            <p:spPr>
              <a:xfrm>
                <a:off x="7275948" y="3509294"/>
                <a:ext cx="30972" cy="15063"/>
              </a:xfrm>
              <a:custGeom>
                <a:avLst/>
                <a:gdLst/>
                <a:ahLst/>
                <a:cxnLst/>
                <a:rect l="l" t="t" r="r" b="b"/>
                <a:pathLst>
                  <a:path w="695" h="338" extrusionOk="0">
                    <a:moveTo>
                      <a:pt x="615" y="0"/>
                    </a:moveTo>
                    <a:lnTo>
                      <a:pt x="496" y="20"/>
                    </a:lnTo>
                    <a:lnTo>
                      <a:pt x="238" y="79"/>
                    </a:lnTo>
                    <a:lnTo>
                      <a:pt x="139" y="119"/>
                    </a:lnTo>
                    <a:lnTo>
                      <a:pt x="20" y="179"/>
                    </a:lnTo>
                    <a:lnTo>
                      <a:pt x="0" y="218"/>
                    </a:lnTo>
                    <a:lnTo>
                      <a:pt x="20" y="258"/>
                    </a:lnTo>
                    <a:lnTo>
                      <a:pt x="40" y="278"/>
                    </a:lnTo>
                    <a:lnTo>
                      <a:pt x="60" y="318"/>
                    </a:lnTo>
                    <a:lnTo>
                      <a:pt x="139" y="318"/>
                    </a:lnTo>
                    <a:lnTo>
                      <a:pt x="199" y="338"/>
                    </a:lnTo>
                    <a:lnTo>
                      <a:pt x="338" y="318"/>
                    </a:lnTo>
                    <a:lnTo>
                      <a:pt x="615" y="258"/>
                    </a:lnTo>
                    <a:lnTo>
                      <a:pt x="635" y="238"/>
                    </a:lnTo>
                    <a:lnTo>
                      <a:pt x="675" y="179"/>
                    </a:lnTo>
                    <a:lnTo>
                      <a:pt x="695" y="99"/>
                    </a:lnTo>
                    <a:lnTo>
                      <a:pt x="675" y="40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792;p54">
                <a:extLst>
                  <a:ext uri="{FF2B5EF4-FFF2-40B4-BE49-F238E27FC236}">
                    <a16:creationId xmlns:a16="http://schemas.microsoft.com/office/drawing/2014/main" xmlns="" id="{4266EA95-D39A-4C5F-8406-2DDA16A214E7}"/>
                  </a:ext>
                </a:extLst>
              </p:cNvPr>
              <p:cNvSpPr/>
              <p:nvPr/>
            </p:nvSpPr>
            <p:spPr>
              <a:xfrm>
                <a:off x="7123815" y="2323248"/>
                <a:ext cx="934059" cy="1065835"/>
              </a:xfrm>
              <a:custGeom>
                <a:avLst/>
                <a:gdLst/>
                <a:ahLst/>
                <a:cxnLst/>
                <a:rect l="l" t="t" r="r" b="b"/>
                <a:pathLst>
                  <a:path w="20960" h="23917" extrusionOk="0">
                    <a:moveTo>
                      <a:pt x="3712" y="1"/>
                    </a:moveTo>
                    <a:lnTo>
                      <a:pt x="3375" y="199"/>
                    </a:lnTo>
                    <a:lnTo>
                      <a:pt x="3077" y="398"/>
                    </a:lnTo>
                    <a:lnTo>
                      <a:pt x="2779" y="616"/>
                    </a:lnTo>
                    <a:lnTo>
                      <a:pt x="2481" y="834"/>
                    </a:lnTo>
                    <a:lnTo>
                      <a:pt x="2204" y="1072"/>
                    </a:lnTo>
                    <a:lnTo>
                      <a:pt x="1945" y="1330"/>
                    </a:lnTo>
                    <a:lnTo>
                      <a:pt x="1687" y="1608"/>
                    </a:lnTo>
                    <a:lnTo>
                      <a:pt x="1449" y="1886"/>
                    </a:lnTo>
                    <a:lnTo>
                      <a:pt x="1231" y="2164"/>
                    </a:lnTo>
                    <a:lnTo>
                      <a:pt x="1013" y="2462"/>
                    </a:lnTo>
                    <a:lnTo>
                      <a:pt x="814" y="2779"/>
                    </a:lnTo>
                    <a:lnTo>
                      <a:pt x="616" y="3097"/>
                    </a:lnTo>
                    <a:lnTo>
                      <a:pt x="457" y="3434"/>
                    </a:lnTo>
                    <a:lnTo>
                      <a:pt x="298" y="3752"/>
                    </a:lnTo>
                    <a:lnTo>
                      <a:pt x="139" y="4089"/>
                    </a:lnTo>
                    <a:lnTo>
                      <a:pt x="20" y="4446"/>
                    </a:lnTo>
                    <a:lnTo>
                      <a:pt x="0" y="5201"/>
                    </a:lnTo>
                    <a:lnTo>
                      <a:pt x="60" y="5935"/>
                    </a:lnTo>
                    <a:lnTo>
                      <a:pt x="80" y="6312"/>
                    </a:lnTo>
                    <a:lnTo>
                      <a:pt x="139" y="6669"/>
                    </a:lnTo>
                    <a:lnTo>
                      <a:pt x="199" y="7046"/>
                    </a:lnTo>
                    <a:lnTo>
                      <a:pt x="278" y="7404"/>
                    </a:lnTo>
                    <a:lnTo>
                      <a:pt x="477" y="6908"/>
                    </a:lnTo>
                    <a:lnTo>
                      <a:pt x="675" y="6411"/>
                    </a:lnTo>
                    <a:lnTo>
                      <a:pt x="913" y="5915"/>
                    </a:lnTo>
                    <a:lnTo>
                      <a:pt x="1171" y="5419"/>
                    </a:lnTo>
                    <a:lnTo>
                      <a:pt x="1668" y="4446"/>
                    </a:lnTo>
                    <a:lnTo>
                      <a:pt x="1906" y="3970"/>
                    </a:lnTo>
                    <a:lnTo>
                      <a:pt x="2144" y="3474"/>
                    </a:lnTo>
                    <a:lnTo>
                      <a:pt x="2164" y="3414"/>
                    </a:lnTo>
                    <a:lnTo>
                      <a:pt x="2223" y="3355"/>
                    </a:lnTo>
                    <a:lnTo>
                      <a:pt x="2263" y="3315"/>
                    </a:lnTo>
                    <a:lnTo>
                      <a:pt x="2323" y="3275"/>
                    </a:lnTo>
                    <a:lnTo>
                      <a:pt x="2402" y="3256"/>
                    </a:lnTo>
                    <a:lnTo>
                      <a:pt x="2541" y="3256"/>
                    </a:lnTo>
                    <a:lnTo>
                      <a:pt x="2600" y="3295"/>
                    </a:lnTo>
                    <a:lnTo>
                      <a:pt x="2680" y="3355"/>
                    </a:lnTo>
                    <a:lnTo>
                      <a:pt x="2720" y="3434"/>
                    </a:lnTo>
                    <a:lnTo>
                      <a:pt x="2739" y="3514"/>
                    </a:lnTo>
                    <a:lnTo>
                      <a:pt x="2759" y="3613"/>
                    </a:lnTo>
                    <a:lnTo>
                      <a:pt x="2680" y="4764"/>
                    </a:lnTo>
                    <a:lnTo>
                      <a:pt x="2660" y="5340"/>
                    </a:lnTo>
                    <a:lnTo>
                      <a:pt x="2640" y="5915"/>
                    </a:lnTo>
                    <a:lnTo>
                      <a:pt x="2640" y="6213"/>
                    </a:lnTo>
                    <a:lnTo>
                      <a:pt x="2660" y="6511"/>
                    </a:lnTo>
                    <a:lnTo>
                      <a:pt x="2700" y="6788"/>
                    </a:lnTo>
                    <a:lnTo>
                      <a:pt x="2739" y="7086"/>
                    </a:lnTo>
                    <a:lnTo>
                      <a:pt x="2839" y="7642"/>
                    </a:lnTo>
                    <a:lnTo>
                      <a:pt x="2997" y="8198"/>
                    </a:lnTo>
                    <a:lnTo>
                      <a:pt x="3196" y="8733"/>
                    </a:lnTo>
                    <a:lnTo>
                      <a:pt x="3414" y="9269"/>
                    </a:lnTo>
                    <a:lnTo>
                      <a:pt x="3672" y="9805"/>
                    </a:lnTo>
                    <a:lnTo>
                      <a:pt x="3950" y="10301"/>
                    </a:lnTo>
                    <a:lnTo>
                      <a:pt x="4049" y="9646"/>
                    </a:lnTo>
                    <a:lnTo>
                      <a:pt x="4149" y="8972"/>
                    </a:lnTo>
                    <a:lnTo>
                      <a:pt x="4268" y="8297"/>
                    </a:lnTo>
                    <a:lnTo>
                      <a:pt x="4407" y="7642"/>
                    </a:lnTo>
                    <a:lnTo>
                      <a:pt x="4466" y="7562"/>
                    </a:lnTo>
                    <a:lnTo>
                      <a:pt x="4526" y="7503"/>
                    </a:lnTo>
                    <a:lnTo>
                      <a:pt x="4625" y="7463"/>
                    </a:lnTo>
                    <a:lnTo>
                      <a:pt x="4704" y="7443"/>
                    </a:lnTo>
                    <a:lnTo>
                      <a:pt x="4804" y="7463"/>
                    </a:lnTo>
                    <a:lnTo>
                      <a:pt x="4883" y="7483"/>
                    </a:lnTo>
                    <a:lnTo>
                      <a:pt x="4962" y="7543"/>
                    </a:lnTo>
                    <a:lnTo>
                      <a:pt x="5022" y="7622"/>
                    </a:lnTo>
                    <a:lnTo>
                      <a:pt x="5399" y="8495"/>
                    </a:lnTo>
                    <a:lnTo>
                      <a:pt x="5597" y="8932"/>
                    </a:lnTo>
                    <a:lnTo>
                      <a:pt x="5816" y="9349"/>
                    </a:lnTo>
                    <a:lnTo>
                      <a:pt x="6153" y="9865"/>
                    </a:lnTo>
                    <a:lnTo>
                      <a:pt x="6510" y="10401"/>
                    </a:lnTo>
                    <a:lnTo>
                      <a:pt x="6888" y="10897"/>
                    </a:lnTo>
                    <a:lnTo>
                      <a:pt x="7086" y="11135"/>
                    </a:lnTo>
                    <a:lnTo>
                      <a:pt x="7304" y="11373"/>
                    </a:lnTo>
                    <a:lnTo>
                      <a:pt x="7364" y="11214"/>
                    </a:lnTo>
                    <a:lnTo>
                      <a:pt x="7404" y="11155"/>
                    </a:lnTo>
                    <a:lnTo>
                      <a:pt x="7443" y="11095"/>
                    </a:lnTo>
                    <a:lnTo>
                      <a:pt x="7503" y="11056"/>
                    </a:lnTo>
                    <a:lnTo>
                      <a:pt x="7562" y="11036"/>
                    </a:lnTo>
                    <a:lnTo>
                      <a:pt x="7642" y="11036"/>
                    </a:lnTo>
                    <a:lnTo>
                      <a:pt x="7721" y="11056"/>
                    </a:lnTo>
                    <a:lnTo>
                      <a:pt x="7840" y="11195"/>
                    </a:lnTo>
                    <a:lnTo>
                      <a:pt x="7939" y="11334"/>
                    </a:lnTo>
                    <a:lnTo>
                      <a:pt x="8019" y="11492"/>
                    </a:lnTo>
                    <a:lnTo>
                      <a:pt x="8059" y="11651"/>
                    </a:lnTo>
                    <a:lnTo>
                      <a:pt x="8098" y="11830"/>
                    </a:lnTo>
                    <a:lnTo>
                      <a:pt x="8098" y="12008"/>
                    </a:lnTo>
                    <a:lnTo>
                      <a:pt x="8118" y="12366"/>
                    </a:lnTo>
                    <a:lnTo>
                      <a:pt x="8078" y="13001"/>
                    </a:lnTo>
                    <a:lnTo>
                      <a:pt x="7999" y="13636"/>
                    </a:lnTo>
                    <a:lnTo>
                      <a:pt x="7880" y="14271"/>
                    </a:lnTo>
                    <a:lnTo>
                      <a:pt x="7761" y="14906"/>
                    </a:lnTo>
                    <a:lnTo>
                      <a:pt x="7979" y="14767"/>
                    </a:lnTo>
                    <a:lnTo>
                      <a:pt x="8217" y="14668"/>
                    </a:lnTo>
                    <a:lnTo>
                      <a:pt x="8475" y="14589"/>
                    </a:lnTo>
                    <a:lnTo>
                      <a:pt x="8733" y="14509"/>
                    </a:lnTo>
                    <a:lnTo>
                      <a:pt x="8991" y="14450"/>
                    </a:lnTo>
                    <a:lnTo>
                      <a:pt x="9249" y="14390"/>
                    </a:lnTo>
                    <a:lnTo>
                      <a:pt x="9765" y="14330"/>
                    </a:lnTo>
                    <a:lnTo>
                      <a:pt x="10222" y="14350"/>
                    </a:lnTo>
                    <a:lnTo>
                      <a:pt x="10659" y="14430"/>
                    </a:lnTo>
                    <a:lnTo>
                      <a:pt x="11055" y="14529"/>
                    </a:lnTo>
                    <a:lnTo>
                      <a:pt x="11413" y="14668"/>
                    </a:lnTo>
                    <a:lnTo>
                      <a:pt x="11750" y="14847"/>
                    </a:lnTo>
                    <a:lnTo>
                      <a:pt x="12028" y="15045"/>
                    </a:lnTo>
                    <a:lnTo>
                      <a:pt x="12286" y="15283"/>
                    </a:lnTo>
                    <a:lnTo>
                      <a:pt x="12504" y="15541"/>
                    </a:lnTo>
                    <a:lnTo>
                      <a:pt x="12703" y="15819"/>
                    </a:lnTo>
                    <a:lnTo>
                      <a:pt x="12862" y="16097"/>
                    </a:lnTo>
                    <a:lnTo>
                      <a:pt x="12981" y="16414"/>
                    </a:lnTo>
                    <a:lnTo>
                      <a:pt x="13080" y="16752"/>
                    </a:lnTo>
                    <a:lnTo>
                      <a:pt x="13139" y="17069"/>
                    </a:lnTo>
                    <a:lnTo>
                      <a:pt x="13179" y="17427"/>
                    </a:lnTo>
                    <a:lnTo>
                      <a:pt x="13199" y="17784"/>
                    </a:lnTo>
                    <a:lnTo>
                      <a:pt x="13179" y="18121"/>
                    </a:lnTo>
                    <a:lnTo>
                      <a:pt x="13120" y="18479"/>
                    </a:lnTo>
                    <a:lnTo>
                      <a:pt x="13060" y="18836"/>
                    </a:lnTo>
                    <a:lnTo>
                      <a:pt x="12961" y="19193"/>
                    </a:lnTo>
                    <a:lnTo>
                      <a:pt x="12822" y="19531"/>
                    </a:lnTo>
                    <a:lnTo>
                      <a:pt x="12683" y="19868"/>
                    </a:lnTo>
                    <a:lnTo>
                      <a:pt x="12504" y="20185"/>
                    </a:lnTo>
                    <a:lnTo>
                      <a:pt x="12306" y="20503"/>
                    </a:lnTo>
                    <a:lnTo>
                      <a:pt x="12088" y="20781"/>
                    </a:lnTo>
                    <a:lnTo>
                      <a:pt x="11830" y="21059"/>
                    </a:lnTo>
                    <a:lnTo>
                      <a:pt x="11572" y="21297"/>
                    </a:lnTo>
                    <a:lnTo>
                      <a:pt x="11274" y="21515"/>
                    </a:lnTo>
                    <a:lnTo>
                      <a:pt x="10976" y="21714"/>
                    </a:lnTo>
                    <a:lnTo>
                      <a:pt x="10659" y="21873"/>
                    </a:lnTo>
                    <a:lnTo>
                      <a:pt x="10301" y="22011"/>
                    </a:lnTo>
                    <a:lnTo>
                      <a:pt x="9944" y="22111"/>
                    </a:lnTo>
                    <a:lnTo>
                      <a:pt x="9567" y="22150"/>
                    </a:lnTo>
                    <a:lnTo>
                      <a:pt x="9686" y="22587"/>
                    </a:lnTo>
                    <a:lnTo>
                      <a:pt x="9785" y="23024"/>
                    </a:lnTo>
                    <a:lnTo>
                      <a:pt x="9845" y="23480"/>
                    </a:lnTo>
                    <a:lnTo>
                      <a:pt x="9884" y="23917"/>
                    </a:lnTo>
                    <a:lnTo>
                      <a:pt x="10242" y="23778"/>
                    </a:lnTo>
                    <a:lnTo>
                      <a:pt x="10599" y="23659"/>
                    </a:lnTo>
                    <a:lnTo>
                      <a:pt x="11333" y="23401"/>
                    </a:lnTo>
                    <a:lnTo>
                      <a:pt x="11631" y="23302"/>
                    </a:lnTo>
                    <a:lnTo>
                      <a:pt x="11929" y="23222"/>
                    </a:lnTo>
                    <a:lnTo>
                      <a:pt x="12266" y="23103"/>
                    </a:lnTo>
                    <a:lnTo>
                      <a:pt x="12484" y="23004"/>
                    </a:lnTo>
                    <a:lnTo>
                      <a:pt x="13318" y="22686"/>
                    </a:lnTo>
                    <a:lnTo>
                      <a:pt x="14132" y="22329"/>
                    </a:lnTo>
                    <a:lnTo>
                      <a:pt x="14906" y="21952"/>
                    </a:lnTo>
                    <a:lnTo>
                      <a:pt x="15660" y="21535"/>
                    </a:lnTo>
                    <a:lnTo>
                      <a:pt x="16017" y="21297"/>
                    </a:lnTo>
                    <a:lnTo>
                      <a:pt x="16375" y="21079"/>
                    </a:lnTo>
                    <a:lnTo>
                      <a:pt x="16712" y="20840"/>
                    </a:lnTo>
                    <a:lnTo>
                      <a:pt x="17049" y="20582"/>
                    </a:lnTo>
                    <a:lnTo>
                      <a:pt x="17367" y="20324"/>
                    </a:lnTo>
                    <a:lnTo>
                      <a:pt x="17685" y="20066"/>
                    </a:lnTo>
                    <a:lnTo>
                      <a:pt x="17982" y="19789"/>
                    </a:lnTo>
                    <a:lnTo>
                      <a:pt x="18260" y="19511"/>
                    </a:lnTo>
                    <a:lnTo>
                      <a:pt x="18538" y="19213"/>
                    </a:lnTo>
                    <a:lnTo>
                      <a:pt x="18816" y="18915"/>
                    </a:lnTo>
                    <a:lnTo>
                      <a:pt x="19054" y="18618"/>
                    </a:lnTo>
                    <a:lnTo>
                      <a:pt x="19292" y="18300"/>
                    </a:lnTo>
                    <a:lnTo>
                      <a:pt x="19510" y="17963"/>
                    </a:lnTo>
                    <a:lnTo>
                      <a:pt x="19729" y="17645"/>
                    </a:lnTo>
                    <a:lnTo>
                      <a:pt x="19927" y="17308"/>
                    </a:lnTo>
                    <a:lnTo>
                      <a:pt x="20106" y="16950"/>
                    </a:lnTo>
                    <a:lnTo>
                      <a:pt x="20265" y="16593"/>
                    </a:lnTo>
                    <a:lnTo>
                      <a:pt x="20423" y="16236"/>
                    </a:lnTo>
                    <a:lnTo>
                      <a:pt x="20543" y="15859"/>
                    </a:lnTo>
                    <a:lnTo>
                      <a:pt x="20662" y="15482"/>
                    </a:lnTo>
                    <a:lnTo>
                      <a:pt x="20761" y="15105"/>
                    </a:lnTo>
                    <a:lnTo>
                      <a:pt x="20840" y="14708"/>
                    </a:lnTo>
                    <a:lnTo>
                      <a:pt x="20900" y="14311"/>
                    </a:lnTo>
                    <a:lnTo>
                      <a:pt x="20959" y="13914"/>
                    </a:lnTo>
                    <a:lnTo>
                      <a:pt x="20880" y="13338"/>
                    </a:lnTo>
                    <a:lnTo>
                      <a:pt x="20781" y="12782"/>
                    </a:lnTo>
                    <a:lnTo>
                      <a:pt x="20662" y="12246"/>
                    </a:lnTo>
                    <a:lnTo>
                      <a:pt x="20523" y="11691"/>
                    </a:lnTo>
                    <a:lnTo>
                      <a:pt x="20364" y="11155"/>
                    </a:lnTo>
                    <a:lnTo>
                      <a:pt x="20165" y="10619"/>
                    </a:lnTo>
                    <a:lnTo>
                      <a:pt x="19967" y="10083"/>
                    </a:lnTo>
                    <a:lnTo>
                      <a:pt x="19749" y="9567"/>
                    </a:lnTo>
                    <a:lnTo>
                      <a:pt x="19352" y="8753"/>
                    </a:lnTo>
                    <a:lnTo>
                      <a:pt x="18935" y="7959"/>
                    </a:lnTo>
                    <a:lnTo>
                      <a:pt x="18478" y="7185"/>
                    </a:lnTo>
                    <a:lnTo>
                      <a:pt x="18002" y="6411"/>
                    </a:lnTo>
                    <a:lnTo>
                      <a:pt x="17506" y="5677"/>
                    </a:lnTo>
                    <a:lnTo>
                      <a:pt x="17010" y="4923"/>
                    </a:lnTo>
                    <a:lnTo>
                      <a:pt x="15958" y="3474"/>
                    </a:lnTo>
                    <a:lnTo>
                      <a:pt x="16156" y="3851"/>
                    </a:lnTo>
                    <a:lnTo>
                      <a:pt x="16315" y="4248"/>
                    </a:lnTo>
                    <a:lnTo>
                      <a:pt x="16434" y="4645"/>
                    </a:lnTo>
                    <a:lnTo>
                      <a:pt x="16533" y="5062"/>
                    </a:lnTo>
                    <a:lnTo>
                      <a:pt x="16593" y="5498"/>
                    </a:lnTo>
                    <a:lnTo>
                      <a:pt x="16593" y="5915"/>
                    </a:lnTo>
                    <a:lnTo>
                      <a:pt x="16573" y="6352"/>
                    </a:lnTo>
                    <a:lnTo>
                      <a:pt x="16494" y="6769"/>
                    </a:lnTo>
                    <a:lnTo>
                      <a:pt x="16375" y="6372"/>
                    </a:lnTo>
                    <a:lnTo>
                      <a:pt x="16236" y="5955"/>
                    </a:lnTo>
                    <a:lnTo>
                      <a:pt x="16077" y="5578"/>
                    </a:lnTo>
                    <a:lnTo>
                      <a:pt x="15898" y="5181"/>
                    </a:lnTo>
                    <a:lnTo>
                      <a:pt x="15720" y="4804"/>
                    </a:lnTo>
                    <a:lnTo>
                      <a:pt x="15521" y="4446"/>
                    </a:lnTo>
                    <a:lnTo>
                      <a:pt x="15303" y="4069"/>
                    </a:lnTo>
                    <a:lnTo>
                      <a:pt x="15065" y="3732"/>
                    </a:lnTo>
                    <a:lnTo>
                      <a:pt x="14826" y="3375"/>
                    </a:lnTo>
                    <a:lnTo>
                      <a:pt x="14568" y="3037"/>
                    </a:lnTo>
                    <a:lnTo>
                      <a:pt x="14310" y="2720"/>
                    </a:lnTo>
                    <a:lnTo>
                      <a:pt x="14033" y="2402"/>
                    </a:lnTo>
                    <a:lnTo>
                      <a:pt x="13735" y="2104"/>
                    </a:lnTo>
                    <a:lnTo>
                      <a:pt x="13437" y="1807"/>
                    </a:lnTo>
                    <a:lnTo>
                      <a:pt x="13120" y="1529"/>
                    </a:lnTo>
                    <a:lnTo>
                      <a:pt x="12782" y="1251"/>
                    </a:lnTo>
                    <a:lnTo>
                      <a:pt x="12782" y="1251"/>
                    </a:lnTo>
                    <a:lnTo>
                      <a:pt x="12981" y="1569"/>
                    </a:lnTo>
                    <a:lnTo>
                      <a:pt x="13139" y="1906"/>
                    </a:lnTo>
                    <a:lnTo>
                      <a:pt x="13259" y="2263"/>
                    </a:lnTo>
                    <a:lnTo>
                      <a:pt x="13358" y="2620"/>
                    </a:lnTo>
                    <a:lnTo>
                      <a:pt x="13397" y="2978"/>
                    </a:lnTo>
                    <a:lnTo>
                      <a:pt x="13417" y="3355"/>
                    </a:lnTo>
                    <a:lnTo>
                      <a:pt x="13397" y="3712"/>
                    </a:lnTo>
                    <a:lnTo>
                      <a:pt x="13338" y="4089"/>
                    </a:lnTo>
                    <a:lnTo>
                      <a:pt x="13278" y="4288"/>
                    </a:lnTo>
                    <a:lnTo>
                      <a:pt x="13199" y="4486"/>
                    </a:lnTo>
                    <a:lnTo>
                      <a:pt x="13139" y="4585"/>
                    </a:lnTo>
                    <a:lnTo>
                      <a:pt x="13060" y="4665"/>
                    </a:lnTo>
                    <a:lnTo>
                      <a:pt x="12981" y="4724"/>
                    </a:lnTo>
                    <a:lnTo>
                      <a:pt x="12881" y="4764"/>
                    </a:lnTo>
                    <a:lnTo>
                      <a:pt x="12743" y="4804"/>
                    </a:lnTo>
                    <a:lnTo>
                      <a:pt x="12623" y="4804"/>
                    </a:lnTo>
                    <a:lnTo>
                      <a:pt x="12484" y="4764"/>
                    </a:lnTo>
                    <a:lnTo>
                      <a:pt x="12346" y="4724"/>
                    </a:lnTo>
                    <a:lnTo>
                      <a:pt x="12226" y="4645"/>
                    </a:lnTo>
                    <a:lnTo>
                      <a:pt x="12088" y="4546"/>
                    </a:lnTo>
                    <a:lnTo>
                      <a:pt x="11869" y="4327"/>
                    </a:lnTo>
                    <a:lnTo>
                      <a:pt x="11175" y="3593"/>
                    </a:lnTo>
                    <a:lnTo>
                      <a:pt x="10520" y="2799"/>
                    </a:lnTo>
                    <a:lnTo>
                      <a:pt x="9904" y="2005"/>
                    </a:lnTo>
                    <a:lnTo>
                      <a:pt x="9329" y="1172"/>
                    </a:lnTo>
                    <a:lnTo>
                      <a:pt x="9388" y="1410"/>
                    </a:lnTo>
                    <a:lnTo>
                      <a:pt x="9428" y="1668"/>
                    </a:lnTo>
                    <a:lnTo>
                      <a:pt x="9448" y="1926"/>
                    </a:lnTo>
                    <a:lnTo>
                      <a:pt x="9448" y="2184"/>
                    </a:lnTo>
                    <a:lnTo>
                      <a:pt x="9448" y="2442"/>
                    </a:lnTo>
                    <a:lnTo>
                      <a:pt x="9428" y="2700"/>
                    </a:lnTo>
                    <a:lnTo>
                      <a:pt x="9388" y="2958"/>
                    </a:lnTo>
                    <a:lnTo>
                      <a:pt x="9329" y="3216"/>
                    </a:lnTo>
                    <a:lnTo>
                      <a:pt x="9269" y="3414"/>
                    </a:lnTo>
                    <a:lnTo>
                      <a:pt x="9170" y="3613"/>
                    </a:lnTo>
                    <a:lnTo>
                      <a:pt x="9110" y="3712"/>
                    </a:lnTo>
                    <a:lnTo>
                      <a:pt x="9051" y="3791"/>
                    </a:lnTo>
                    <a:lnTo>
                      <a:pt x="8971" y="3871"/>
                    </a:lnTo>
                    <a:lnTo>
                      <a:pt x="8892" y="3950"/>
                    </a:lnTo>
                    <a:lnTo>
                      <a:pt x="8793" y="3990"/>
                    </a:lnTo>
                    <a:lnTo>
                      <a:pt x="8694" y="4030"/>
                    </a:lnTo>
                    <a:lnTo>
                      <a:pt x="8594" y="4049"/>
                    </a:lnTo>
                    <a:lnTo>
                      <a:pt x="8376" y="4049"/>
                    </a:lnTo>
                    <a:lnTo>
                      <a:pt x="8277" y="4030"/>
                    </a:lnTo>
                    <a:lnTo>
                      <a:pt x="8059" y="3950"/>
                    </a:lnTo>
                    <a:lnTo>
                      <a:pt x="7860" y="3831"/>
                    </a:lnTo>
                    <a:lnTo>
                      <a:pt x="7662" y="3692"/>
                    </a:lnTo>
                    <a:lnTo>
                      <a:pt x="7483" y="3533"/>
                    </a:lnTo>
                    <a:lnTo>
                      <a:pt x="7324" y="3375"/>
                    </a:lnTo>
                    <a:lnTo>
                      <a:pt x="7026" y="3037"/>
                    </a:lnTo>
                    <a:lnTo>
                      <a:pt x="6749" y="2700"/>
                    </a:lnTo>
                    <a:lnTo>
                      <a:pt x="6491" y="2362"/>
                    </a:lnTo>
                    <a:lnTo>
                      <a:pt x="6233" y="2005"/>
                    </a:lnTo>
                    <a:lnTo>
                      <a:pt x="5994" y="1648"/>
                    </a:lnTo>
                    <a:lnTo>
                      <a:pt x="5756" y="1271"/>
                    </a:lnTo>
                    <a:lnTo>
                      <a:pt x="5538" y="894"/>
                    </a:lnTo>
                    <a:lnTo>
                      <a:pt x="5339" y="517"/>
                    </a:lnTo>
                    <a:lnTo>
                      <a:pt x="5300" y="735"/>
                    </a:lnTo>
                    <a:lnTo>
                      <a:pt x="5240" y="953"/>
                    </a:lnTo>
                    <a:lnTo>
                      <a:pt x="5181" y="1172"/>
                    </a:lnTo>
                    <a:lnTo>
                      <a:pt x="5101" y="1390"/>
                    </a:lnTo>
                    <a:lnTo>
                      <a:pt x="5002" y="1588"/>
                    </a:lnTo>
                    <a:lnTo>
                      <a:pt x="4903" y="1787"/>
                    </a:lnTo>
                    <a:lnTo>
                      <a:pt x="4784" y="1985"/>
                    </a:lnTo>
                    <a:lnTo>
                      <a:pt x="4645" y="2164"/>
                    </a:lnTo>
                    <a:lnTo>
                      <a:pt x="4506" y="2323"/>
                    </a:lnTo>
                    <a:lnTo>
                      <a:pt x="4446" y="2382"/>
                    </a:lnTo>
                    <a:lnTo>
                      <a:pt x="4347" y="2422"/>
                    </a:lnTo>
                    <a:lnTo>
                      <a:pt x="4168" y="2422"/>
                    </a:lnTo>
                    <a:lnTo>
                      <a:pt x="4089" y="2382"/>
                    </a:lnTo>
                    <a:lnTo>
                      <a:pt x="4010" y="2343"/>
                    </a:lnTo>
                    <a:lnTo>
                      <a:pt x="3930" y="2283"/>
                    </a:lnTo>
                    <a:lnTo>
                      <a:pt x="3871" y="2224"/>
                    </a:lnTo>
                    <a:lnTo>
                      <a:pt x="3771" y="2065"/>
                    </a:lnTo>
                    <a:lnTo>
                      <a:pt x="3633" y="1827"/>
                    </a:lnTo>
                    <a:lnTo>
                      <a:pt x="3553" y="1569"/>
                    </a:lnTo>
                    <a:lnTo>
                      <a:pt x="3494" y="1311"/>
                    </a:lnTo>
                    <a:lnTo>
                      <a:pt x="3474" y="1033"/>
                    </a:lnTo>
                    <a:lnTo>
                      <a:pt x="3474" y="775"/>
                    </a:lnTo>
                    <a:lnTo>
                      <a:pt x="3513" y="517"/>
                    </a:lnTo>
                    <a:lnTo>
                      <a:pt x="3593" y="259"/>
                    </a:lnTo>
                    <a:lnTo>
                      <a:pt x="3712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793;p54">
                <a:extLst>
                  <a:ext uri="{FF2B5EF4-FFF2-40B4-BE49-F238E27FC236}">
                    <a16:creationId xmlns:a16="http://schemas.microsoft.com/office/drawing/2014/main" xmlns="" id="{64C004B8-BD11-496F-BA35-180F279B1604}"/>
                  </a:ext>
                </a:extLst>
              </p:cNvPr>
              <p:cNvSpPr/>
              <p:nvPr/>
            </p:nvSpPr>
            <p:spPr>
              <a:xfrm>
                <a:off x="6992938" y="2906111"/>
                <a:ext cx="58380" cy="90244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025" extrusionOk="0">
                    <a:moveTo>
                      <a:pt x="913" y="0"/>
                    </a:moveTo>
                    <a:lnTo>
                      <a:pt x="774" y="20"/>
                    </a:lnTo>
                    <a:lnTo>
                      <a:pt x="635" y="60"/>
                    </a:lnTo>
                    <a:lnTo>
                      <a:pt x="516" y="159"/>
                    </a:lnTo>
                    <a:lnTo>
                      <a:pt x="397" y="278"/>
                    </a:lnTo>
                    <a:lnTo>
                      <a:pt x="298" y="417"/>
                    </a:lnTo>
                    <a:lnTo>
                      <a:pt x="199" y="596"/>
                    </a:lnTo>
                    <a:lnTo>
                      <a:pt x="119" y="774"/>
                    </a:lnTo>
                    <a:lnTo>
                      <a:pt x="60" y="953"/>
                    </a:lnTo>
                    <a:lnTo>
                      <a:pt x="20" y="1151"/>
                    </a:lnTo>
                    <a:lnTo>
                      <a:pt x="0" y="1330"/>
                    </a:lnTo>
                    <a:lnTo>
                      <a:pt x="0" y="1509"/>
                    </a:lnTo>
                    <a:lnTo>
                      <a:pt x="20" y="1667"/>
                    </a:lnTo>
                    <a:lnTo>
                      <a:pt x="79" y="1806"/>
                    </a:lnTo>
                    <a:lnTo>
                      <a:pt x="179" y="1905"/>
                    </a:lnTo>
                    <a:lnTo>
                      <a:pt x="218" y="1965"/>
                    </a:lnTo>
                    <a:lnTo>
                      <a:pt x="298" y="1985"/>
                    </a:lnTo>
                    <a:lnTo>
                      <a:pt x="357" y="2005"/>
                    </a:lnTo>
                    <a:lnTo>
                      <a:pt x="457" y="2025"/>
                    </a:lnTo>
                    <a:lnTo>
                      <a:pt x="635" y="2025"/>
                    </a:lnTo>
                    <a:lnTo>
                      <a:pt x="695" y="1985"/>
                    </a:lnTo>
                    <a:lnTo>
                      <a:pt x="774" y="1945"/>
                    </a:lnTo>
                    <a:lnTo>
                      <a:pt x="834" y="1905"/>
                    </a:lnTo>
                    <a:lnTo>
                      <a:pt x="873" y="1846"/>
                    </a:lnTo>
                    <a:lnTo>
                      <a:pt x="953" y="1707"/>
                    </a:lnTo>
                    <a:lnTo>
                      <a:pt x="1012" y="1568"/>
                    </a:lnTo>
                    <a:lnTo>
                      <a:pt x="1072" y="1389"/>
                    </a:lnTo>
                    <a:lnTo>
                      <a:pt x="1151" y="1092"/>
                    </a:lnTo>
                    <a:lnTo>
                      <a:pt x="1211" y="933"/>
                    </a:lnTo>
                    <a:lnTo>
                      <a:pt x="1270" y="774"/>
                    </a:lnTo>
                    <a:lnTo>
                      <a:pt x="1290" y="596"/>
                    </a:lnTo>
                    <a:lnTo>
                      <a:pt x="1310" y="437"/>
                    </a:lnTo>
                    <a:lnTo>
                      <a:pt x="1270" y="278"/>
                    </a:lnTo>
                    <a:lnTo>
                      <a:pt x="1250" y="218"/>
                    </a:lnTo>
                    <a:lnTo>
                      <a:pt x="1211" y="159"/>
                    </a:lnTo>
                    <a:lnTo>
                      <a:pt x="1151" y="99"/>
                    </a:lnTo>
                    <a:lnTo>
                      <a:pt x="1092" y="60"/>
                    </a:lnTo>
                    <a:lnTo>
                      <a:pt x="992" y="20"/>
                    </a:lnTo>
                    <a:lnTo>
                      <a:pt x="913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794;p54">
                <a:extLst>
                  <a:ext uri="{FF2B5EF4-FFF2-40B4-BE49-F238E27FC236}">
                    <a16:creationId xmlns:a16="http://schemas.microsoft.com/office/drawing/2014/main" xmlns="" id="{BB0959EE-E088-4940-A298-B96646B450DC}"/>
                  </a:ext>
                </a:extLst>
              </p:cNvPr>
              <p:cNvSpPr/>
              <p:nvPr/>
            </p:nvSpPr>
            <p:spPr>
              <a:xfrm>
                <a:off x="7017669" y="2751305"/>
                <a:ext cx="122108" cy="8498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907" extrusionOk="0">
                    <a:moveTo>
                      <a:pt x="656" y="1"/>
                    </a:moveTo>
                    <a:lnTo>
                      <a:pt x="517" y="21"/>
                    </a:lnTo>
                    <a:lnTo>
                      <a:pt x="398" y="80"/>
                    </a:lnTo>
                    <a:lnTo>
                      <a:pt x="279" y="140"/>
                    </a:lnTo>
                    <a:lnTo>
                      <a:pt x="199" y="199"/>
                    </a:lnTo>
                    <a:lnTo>
                      <a:pt x="100" y="298"/>
                    </a:lnTo>
                    <a:lnTo>
                      <a:pt x="40" y="418"/>
                    </a:lnTo>
                    <a:lnTo>
                      <a:pt x="1" y="557"/>
                    </a:lnTo>
                    <a:lnTo>
                      <a:pt x="1" y="636"/>
                    </a:lnTo>
                    <a:lnTo>
                      <a:pt x="21" y="715"/>
                    </a:lnTo>
                    <a:lnTo>
                      <a:pt x="60" y="775"/>
                    </a:lnTo>
                    <a:lnTo>
                      <a:pt x="100" y="815"/>
                    </a:lnTo>
                    <a:lnTo>
                      <a:pt x="199" y="894"/>
                    </a:lnTo>
                    <a:lnTo>
                      <a:pt x="338" y="953"/>
                    </a:lnTo>
                    <a:lnTo>
                      <a:pt x="497" y="973"/>
                    </a:lnTo>
                    <a:lnTo>
                      <a:pt x="656" y="993"/>
                    </a:lnTo>
                    <a:lnTo>
                      <a:pt x="1152" y="993"/>
                    </a:lnTo>
                    <a:lnTo>
                      <a:pt x="1251" y="1013"/>
                    </a:lnTo>
                    <a:lnTo>
                      <a:pt x="1331" y="1053"/>
                    </a:lnTo>
                    <a:lnTo>
                      <a:pt x="1489" y="1132"/>
                    </a:lnTo>
                    <a:lnTo>
                      <a:pt x="1648" y="1251"/>
                    </a:lnTo>
                    <a:lnTo>
                      <a:pt x="1787" y="1390"/>
                    </a:lnTo>
                    <a:lnTo>
                      <a:pt x="1906" y="1549"/>
                    </a:lnTo>
                    <a:lnTo>
                      <a:pt x="2184" y="1847"/>
                    </a:lnTo>
                    <a:lnTo>
                      <a:pt x="2283" y="1906"/>
                    </a:lnTo>
                    <a:lnTo>
                      <a:pt x="2402" y="1906"/>
                    </a:lnTo>
                    <a:lnTo>
                      <a:pt x="2521" y="1886"/>
                    </a:lnTo>
                    <a:lnTo>
                      <a:pt x="2621" y="1827"/>
                    </a:lnTo>
                    <a:lnTo>
                      <a:pt x="2680" y="1728"/>
                    </a:lnTo>
                    <a:lnTo>
                      <a:pt x="2720" y="1648"/>
                    </a:lnTo>
                    <a:lnTo>
                      <a:pt x="2740" y="1549"/>
                    </a:lnTo>
                    <a:lnTo>
                      <a:pt x="2720" y="1450"/>
                    </a:lnTo>
                    <a:lnTo>
                      <a:pt x="2680" y="1350"/>
                    </a:lnTo>
                    <a:lnTo>
                      <a:pt x="2621" y="1251"/>
                    </a:lnTo>
                    <a:lnTo>
                      <a:pt x="2482" y="1053"/>
                    </a:lnTo>
                    <a:lnTo>
                      <a:pt x="2283" y="854"/>
                    </a:lnTo>
                    <a:lnTo>
                      <a:pt x="2085" y="676"/>
                    </a:lnTo>
                    <a:lnTo>
                      <a:pt x="1906" y="517"/>
                    </a:lnTo>
                    <a:lnTo>
                      <a:pt x="1767" y="378"/>
                    </a:lnTo>
                    <a:lnTo>
                      <a:pt x="1668" y="298"/>
                    </a:lnTo>
                    <a:lnTo>
                      <a:pt x="1569" y="219"/>
                    </a:lnTo>
                    <a:lnTo>
                      <a:pt x="1450" y="160"/>
                    </a:lnTo>
                    <a:lnTo>
                      <a:pt x="1331" y="100"/>
                    </a:lnTo>
                    <a:lnTo>
                      <a:pt x="1192" y="60"/>
                    </a:lnTo>
                    <a:lnTo>
                      <a:pt x="1053" y="21"/>
                    </a:lnTo>
                    <a:lnTo>
                      <a:pt x="914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795;p54">
                <a:extLst>
                  <a:ext uri="{FF2B5EF4-FFF2-40B4-BE49-F238E27FC236}">
                    <a16:creationId xmlns:a16="http://schemas.microsoft.com/office/drawing/2014/main" xmlns="" id="{61E62114-5843-468E-A355-FDC17943A184}"/>
                  </a:ext>
                </a:extLst>
              </p:cNvPr>
              <p:cNvSpPr/>
              <p:nvPr/>
            </p:nvSpPr>
            <p:spPr>
              <a:xfrm>
                <a:off x="6869992" y="3238628"/>
                <a:ext cx="196398" cy="63728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1430" extrusionOk="0">
                    <a:moveTo>
                      <a:pt x="4049" y="1"/>
                    </a:moveTo>
                    <a:lnTo>
                      <a:pt x="3970" y="21"/>
                    </a:lnTo>
                    <a:lnTo>
                      <a:pt x="3890" y="40"/>
                    </a:lnTo>
                    <a:lnTo>
                      <a:pt x="3831" y="60"/>
                    </a:lnTo>
                    <a:lnTo>
                      <a:pt x="3493" y="239"/>
                    </a:lnTo>
                    <a:lnTo>
                      <a:pt x="3156" y="378"/>
                    </a:lnTo>
                    <a:lnTo>
                      <a:pt x="2799" y="497"/>
                    </a:lnTo>
                    <a:lnTo>
                      <a:pt x="2441" y="596"/>
                    </a:lnTo>
                    <a:lnTo>
                      <a:pt x="2164" y="656"/>
                    </a:lnTo>
                    <a:lnTo>
                      <a:pt x="1866" y="695"/>
                    </a:lnTo>
                    <a:lnTo>
                      <a:pt x="1588" y="735"/>
                    </a:lnTo>
                    <a:lnTo>
                      <a:pt x="1290" y="755"/>
                    </a:lnTo>
                    <a:lnTo>
                      <a:pt x="993" y="755"/>
                    </a:lnTo>
                    <a:lnTo>
                      <a:pt x="695" y="735"/>
                    </a:lnTo>
                    <a:lnTo>
                      <a:pt x="119" y="676"/>
                    </a:lnTo>
                    <a:lnTo>
                      <a:pt x="80" y="695"/>
                    </a:lnTo>
                    <a:lnTo>
                      <a:pt x="40" y="715"/>
                    </a:lnTo>
                    <a:lnTo>
                      <a:pt x="20" y="755"/>
                    </a:lnTo>
                    <a:lnTo>
                      <a:pt x="0" y="795"/>
                    </a:lnTo>
                    <a:lnTo>
                      <a:pt x="0" y="854"/>
                    </a:lnTo>
                    <a:lnTo>
                      <a:pt x="20" y="914"/>
                    </a:lnTo>
                    <a:lnTo>
                      <a:pt x="80" y="1033"/>
                    </a:lnTo>
                    <a:lnTo>
                      <a:pt x="179" y="1132"/>
                    </a:lnTo>
                    <a:lnTo>
                      <a:pt x="298" y="1211"/>
                    </a:lnTo>
                    <a:lnTo>
                      <a:pt x="437" y="1271"/>
                    </a:lnTo>
                    <a:lnTo>
                      <a:pt x="576" y="1311"/>
                    </a:lnTo>
                    <a:lnTo>
                      <a:pt x="854" y="1370"/>
                    </a:lnTo>
                    <a:lnTo>
                      <a:pt x="993" y="1410"/>
                    </a:lnTo>
                    <a:lnTo>
                      <a:pt x="1211" y="1430"/>
                    </a:lnTo>
                    <a:lnTo>
                      <a:pt x="1449" y="1430"/>
                    </a:lnTo>
                    <a:lnTo>
                      <a:pt x="1727" y="1410"/>
                    </a:lnTo>
                    <a:lnTo>
                      <a:pt x="2045" y="1390"/>
                    </a:lnTo>
                    <a:lnTo>
                      <a:pt x="2362" y="1350"/>
                    </a:lnTo>
                    <a:lnTo>
                      <a:pt x="2680" y="1311"/>
                    </a:lnTo>
                    <a:lnTo>
                      <a:pt x="3017" y="1231"/>
                    </a:lnTo>
                    <a:lnTo>
                      <a:pt x="3335" y="1152"/>
                    </a:lnTo>
                    <a:lnTo>
                      <a:pt x="3612" y="1053"/>
                    </a:lnTo>
                    <a:lnTo>
                      <a:pt x="3870" y="953"/>
                    </a:lnTo>
                    <a:lnTo>
                      <a:pt x="4089" y="834"/>
                    </a:lnTo>
                    <a:lnTo>
                      <a:pt x="4267" y="695"/>
                    </a:lnTo>
                    <a:lnTo>
                      <a:pt x="4327" y="616"/>
                    </a:lnTo>
                    <a:lnTo>
                      <a:pt x="4367" y="537"/>
                    </a:lnTo>
                    <a:lnTo>
                      <a:pt x="4406" y="457"/>
                    </a:lnTo>
                    <a:lnTo>
                      <a:pt x="4406" y="378"/>
                    </a:lnTo>
                    <a:lnTo>
                      <a:pt x="4406" y="279"/>
                    </a:lnTo>
                    <a:lnTo>
                      <a:pt x="4367" y="179"/>
                    </a:lnTo>
                    <a:lnTo>
                      <a:pt x="4327" y="120"/>
                    </a:lnTo>
                    <a:lnTo>
                      <a:pt x="4267" y="80"/>
                    </a:lnTo>
                    <a:lnTo>
                      <a:pt x="4188" y="40"/>
                    </a:lnTo>
                    <a:lnTo>
                      <a:pt x="4129" y="21"/>
                    </a:lnTo>
                    <a:lnTo>
                      <a:pt x="4049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796;p54">
                <a:extLst>
                  <a:ext uri="{FF2B5EF4-FFF2-40B4-BE49-F238E27FC236}">
                    <a16:creationId xmlns:a16="http://schemas.microsoft.com/office/drawing/2014/main" xmlns="" id="{1D284D1A-564C-4201-AFD4-DB4FAD2E6EF4}"/>
                  </a:ext>
                </a:extLst>
              </p:cNvPr>
              <p:cNvSpPr/>
              <p:nvPr/>
            </p:nvSpPr>
            <p:spPr>
              <a:xfrm>
                <a:off x="7022972" y="3220046"/>
                <a:ext cx="66402" cy="53121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192" extrusionOk="0">
                    <a:moveTo>
                      <a:pt x="160" y="1"/>
                    </a:moveTo>
                    <a:lnTo>
                      <a:pt x="60" y="41"/>
                    </a:lnTo>
                    <a:lnTo>
                      <a:pt x="21" y="80"/>
                    </a:lnTo>
                    <a:lnTo>
                      <a:pt x="1" y="140"/>
                    </a:lnTo>
                    <a:lnTo>
                      <a:pt x="21" y="199"/>
                    </a:lnTo>
                    <a:lnTo>
                      <a:pt x="60" y="279"/>
                    </a:lnTo>
                    <a:lnTo>
                      <a:pt x="120" y="358"/>
                    </a:lnTo>
                    <a:lnTo>
                      <a:pt x="279" y="537"/>
                    </a:lnTo>
                    <a:lnTo>
                      <a:pt x="477" y="715"/>
                    </a:lnTo>
                    <a:lnTo>
                      <a:pt x="676" y="874"/>
                    </a:lnTo>
                    <a:lnTo>
                      <a:pt x="954" y="1093"/>
                    </a:lnTo>
                    <a:lnTo>
                      <a:pt x="1013" y="1132"/>
                    </a:lnTo>
                    <a:lnTo>
                      <a:pt x="1073" y="1172"/>
                    </a:lnTo>
                    <a:lnTo>
                      <a:pt x="1132" y="1192"/>
                    </a:lnTo>
                    <a:lnTo>
                      <a:pt x="1192" y="1192"/>
                    </a:lnTo>
                    <a:lnTo>
                      <a:pt x="1311" y="1152"/>
                    </a:lnTo>
                    <a:lnTo>
                      <a:pt x="1390" y="1073"/>
                    </a:lnTo>
                    <a:lnTo>
                      <a:pt x="1470" y="973"/>
                    </a:lnTo>
                    <a:lnTo>
                      <a:pt x="1489" y="854"/>
                    </a:lnTo>
                    <a:lnTo>
                      <a:pt x="1489" y="795"/>
                    </a:lnTo>
                    <a:lnTo>
                      <a:pt x="1470" y="735"/>
                    </a:lnTo>
                    <a:lnTo>
                      <a:pt x="1430" y="676"/>
                    </a:lnTo>
                    <a:lnTo>
                      <a:pt x="1390" y="616"/>
                    </a:lnTo>
                    <a:lnTo>
                      <a:pt x="1112" y="398"/>
                    </a:lnTo>
                    <a:lnTo>
                      <a:pt x="973" y="279"/>
                    </a:lnTo>
                    <a:lnTo>
                      <a:pt x="815" y="180"/>
                    </a:lnTo>
                    <a:lnTo>
                      <a:pt x="656" y="100"/>
                    </a:lnTo>
                    <a:lnTo>
                      <a:pt x="497" y="41"/>
                    </a:lnTo>
                    <a:lnTo>
                      <a:pt x="338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797;p54">
                <a:extLst>
                  <a:ext uri="{FF2B5EF4-FFF2-40B4-BE49-F238E27FC236}">
                    <a16:creationId xmlns:a16="http://schemas.microsoft.com/office/drawing/2014/main" xmlns="" id="{3C19FD44-7821-4A8F-9388-958F77C977FC}"/>
                  </a:ext>
                </a:extLst>
              </p:cNvPr>
              <p:cNvSpPr/>
              <p:nvPr/>
            </p:nvSpPr>
            <p:spPr>
              <a:xfrm>
                <a:off x="6754133" y="3989532"/>
                <a:ext cx="683744" cy="771312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17308" extrusionOk="0">
                    <a:moveTo>
                      <a:pt x="2183" y="0"/>
                    </a:moveTo>
                    <a:lnTo>
                      <a:pt x="1707" y="20"/>
                    </a:lnTo>
                    <a:lnTo>
                      <a:pt x="1231" y="60"/>
                    </a:lnTo>
                    <a:lnTo>
                      <a:pt x="754" y="119"/>
                    </a:lnTo>
                    <a:lnTo>
                      <a:pt x="953" y="199"/>
                    </a:lnTo>
                    <a:lnTo>
                      <a:pt x="1171" y="258"/>
                    </a:lnTo>
                    <a:lnTo>
                      <a:pt x="1588" y="358"/>
                    </a:lnTo>
                    <a:lnTo>
                      <a:pt x="2045" y="437"/>
                    </a:lnTo>
                    <a:lnTo>
                      <a:pt x="2481" y="496"/>
                    </a:lnTo>
                    <a:lnTo>
                      <a:pt x="2918" y="576"/>
                    </a:lnTo>
                    <a:lnTo>
                      <a:pt x="3354" y="675"/>
                    </a:lnTo>
                    <a:lnTo>
                      <a:pt x="3573" y="754"/>
                    </a:lnTo>
                    <a:lnTo>
                      <a:pt x="3771" y="834"/>
                    </a:lnTo>
                    <a:lnTo>
                      <a:pt x="3970" y="913"/>
                    </a:lnTo>
                    <a:lnTo>
                      <a:pt x="4168" y="1032"/>
                    </a:lnTo>
                    <a:lnTo>
                      <a:pt x="4426" y="1052"/>
                    </a:lnTo>
                    <a:lnTo>
                      <a:pt x="4684" y="1112"/>
                    </a:lnTo>
                    <a:lnTo>
                      <a:pt x="4942" y="1191"/>
                    </a:lnTo>
                    <a:lnTo>
                      <a:pt x="5180" y="1271"/>
                    </a:lnTo>
                    <a:lnTo>
                      <a:pt x="5438" y="1390"/>
                    </a:lnTo>
                    <a:lnTo>
                      <a:pt x="5677" y="1489"/>
                    </a:lnTo>
                    <a:lnTo>
                      <a:pt x="6133" y="1767"/>
                    </a:lnTo>
                    <a:lnTo>
                      <a:pt x="6272" y="1846"/>
                    </a:lnTo>
                    <a:lnTo>
                      <a:pt x="6431" y="1945"/>
                    </a:lnTo>
                    <a:lnTo>
                      <a:pt x="6550" y="2064"/>
                    </a:lnTo>
                    <a:lnTo>
                      <a:pt x="6590" y="2144"/>
                    </a:lnTo>
                    <a:lnTo>
                      <a:pt x="6629" y="2223"/>
                    </a:lnTo>
                    <a:lnTo>
                      <a:pt x="6629" y="2303"/>
                    </a:lnTo>
                    <a:lnTo>
                      <a:pt x="6609" y="2362"/>
                    </a:lnTo>
                    <a:lnTo>
                      <a:pt x="6570" y="2382"/>
                    </a:lnTo>
                    <a:lnTo>
                      <a:pt x="6490" y="2402"/>
                    </a:lnTo>
                    <a:lnTo>
                      <a:pt x="6351" y="2402"/>
                    </a:lnTo>
                    <a:lnTo>
                      <a:pt x="6212" y="2362"/>
                    </a:lnTo>
                    <a:lnTo>
                      <a:pt x="5657" y="2184"/>
                    </a:lnTo>
                    <a:lnTo>
                      <a:pt x="5081" y="1985"/>
                    </a:lnTo>
                    <a:lnTo>
                      <a:pt x="4783" y="1906"/>
                    </a:lnTo>
                    <a:lnTo>
                      <a:pt x="4506" y="1846"/>
                    </a:lnTo>
                    <a:lnTo>
                      <a:pt x="4208" y="1806"/>
                    </a:lnTo>
                    <a:lnTo>
                      <a:pt x="3930" y="1787"/>
                    </a:lnTo>
                    <a:lnTo>
                      <a:pt x="3116" y="1906"/>
                    </a:lnTo>
                    <a:lnTo>
                      <a:pt x="2719" y="1985"/>
                    </a:lnTo>
                    <a:lnTo>
                      <a:pt x="2322" y="2064"/>
                    </a:lnTo>
                    <a:lnTo>
                      <a:pt x="1925" y="2164"/>
                    </a:lnTo>
                    <a:lnTo>
                      <a:pt x="1548" y="2283"/>
                    </a:lnTo>
                    <a:lnTo>
                      <a:pt x="1151" y="2422"/>
                    </a:lnTo>
                    <a:lnTo>
                      <a:pt x="774" y="2580"/>
                    </a:lnTo>
                    <a:lnTo>
                      <a:pt x="377" y="2759"/>
                    </a:lnTo>
                    <a:lnTo>
                      <a:pt x="0" y="2977"/>
                    </a:lnTo>
                    <a:lnTo>
                      <a:pt x="80" y="3017"/>
                    </a:lnTo>
                    <a:lnTo>
                      <a:pt x="159" y="3057"/>
                    </a:lnTo>
                    <a:lnTo>
                      <a:pt x="357" y="3097"/>
                    </a:lnTo>
                    <a:lnTo>
                      <a:pt x="556" y="3116"/>
                    </a:lnTo>
                    <a:lnTo>
                      <a:pt x="655" y="3136"/>
                    </a:lnTo>
                    <a:lnTo>
                      <a:pt x="735" y="3176"/>
                    </a:lnTo>
                    <a:lnTo>
                      <a:pt x="973" y="3077"/>
                    </a:lnTo>
                    <a:lnTo>
                      <a:pt x="1231" y="2997"/>
                    </a:lnTo>
                    <a:lnTo>
                      <a:pt x="1687" y="2898"/>
                    </a:lnTo>
                    <a:lnTo>
                      <a:pt x="2164" y="2819"/>
                    </a:lnTo>
                    <a:lnTo>
                      <a:pt x="2620" y="2759"/>
                    </a:lnTo>
                    <a:lnTo>
                      <a:pt x="3096" y="2719"/>
                    </a:lnTo>
                    <a:lnTo>
                      <a:pt x="4565" y="2719"/>
                    </a:lnTo>
                    <a:lnTo>
                      <a:pt x="4863" y="2759"/>
                    </a:lnTo>
                    <a:lnTo>
                      <a:pt x="5141" y="2799"/>
                    </a:lnTo>
                    <a:lnTo>
                      <a:pt x="5438" y="2898"/>
                    </a:lnTo>
                    <a:lnTo>
                      <a:pt x="5538" y="2958"/>
                    </a:lnTo>
                    <a:lnTo>
                      <a:pt x="5597" y="3017"/>
                    </a:lnTo>
                    <a:lnTo>
                      <a:pt x="5637" y="3097"/>
                    </a:lnTo>
                    <a:lnTo>
                      <a:pt x="5657" y="3156"/>
                    </a:lnTo>
                    <a:lnTo>
                      <a:pt x="5637" y="3216"/>
                    </a:lnTo>
                    <a:lnTo>
                      <a:pt x="5577" y="3255"/>
                    </a:lnTo>
                    <a:lnTo>
                      <a:pt x="5498" y="3295"/>
                    </a:lnTo>
                    <a:lnTo>
                      <a:pt x="5359" y="3315"/>
                    </a:lnTo>
                    <a:lnTo>
                      <a:pt x="4684" y="3355"/>
                    </a:lnTo>
                    <a:lnTo>
                      <a:pt x="3990" y="3394"/>
                    </a:lnTo>
                    <a:lnTo>
                      <a:pt x="3315" y="3474"/>
                    </a:lnTo>
                    <a:lnTo>
                      <a:pt x="2977" y="3513"/>
                    </a:lnTo>
                    <a:lnTo>
                      <a:pt x="2640" y="3593"/>
                    </a:lnTo>
                    <a:lnTo>
                      <a:pt x="2183" y="3672"/>
                    </a:lnTo>
                    <a:lnTo>
                      <a:pt x="1608" y="3771"/>
                    </a:lnTo>
                    <a:lnTo>
                      <a:pt x="1350" y="3831"/>
                    </a:lnTo>
                    <a:lnTo>
                      <a:pt x="1072" y="3910"/>
                    </a:lnTo>
                    <a:lnTo>
                      <a:pt x="834" y="4029"/>
                    </a:lnTo>
                    <a:lnTo>
                      <a:pt x="596" y="4168"/>
                    </a:lnTo>
                    <a:lnTo>
                      <a:pt x="496" y="4248"/>
                    </a:lnTo>
                    <a:lnTo>
                      <a:pt x="397" y="4347"/>
                    </a:lnTo>
                    <a:lnTo>
                      <a:pt x="298" y="4446"/>
                    </a:lnTo>
                    <a:lnTo>
                      <a:pt x="219" y="4565"/>
                    </a:lnTo>
                    <a:lnTo>
                      <a:pt x="298" y="4645"/>
                    </a:lnTo>
                    <a:lnTo>
                      <a:pt x="397" y="4684"/>
                    </a:lnTo>
                    <a:lnTo>
                      <a:pt x="496" y="4704"/>
                    </a:lnTo>
                    <a:lnTo>
                      <a:pt x="615" y="4704"/>
                    </a:lnTo>
                    <a:lnTo>
                      <a:pt x="854" y="4645"/>
                    </a:lnTo>
                    <a:lnTo>
                      <a:pt x="1072" y="4605"/>
                    </a:lnTo>
                    <a:lnTo>
                      <a:pt x="1390" y="4565"/>
                    </a:lnTo>
                    <a:lnTo>
                      <a:pt x="1727" y="4565"/>
                    </a:lnTo>
                    <a:lnTo>
                      <a:pt x="2045" y="4585"/>
                    </a:lnTo>
                    <a:lnTo>
                      <a:pt x="2362" y="4645"/>
                    </a:lnTo>
                    <a:lnTo>
                      <a:pt x="3017" y="4764"/>
                    </a:lnTo>
                    <a:lnTo>
                      <a:pt x="3652" y="4903"/>
                    </a:lnTo>
                    <a:lnTo>
                      <a:pt x="3851" y="4942"/>
                    </a:lnTo>
                    <a:lnTo>
                      <a:pt x="3970" y="4982"/>
                    </a:lnTo>
                    <a:lnTo>
                      <a:pt x="4069" y="5022"/>
                    </a:lnTo>
                    <a:lnTo>
                      <a:pt x="4287" y="4982"/>
                    </a:lnTo>
                    <a:lnTo>
                      <a:pt x="4506" y="4962"/>
                    </a:lnTo>
                    <a:lnTo>
                      <a:pt x="4962" y="4962"/>
                    </a:lnTo>
                    <a:lnTo>
                      <a:pt x="5101" y="4982"/>
                    </a:lnTo>
                    <a:lnTo>
                      <a:pt x="5280" y="5022"/>
                    </a:lnTo>
                    <a:lnTo>
                      <a:pt x="5438" y="5081"/>
                    </a:lnTo>
                    <a:lnTo>
                      <a:pt x="5597" y="5161"/>
                    </a:lnTo>
                    <a:lnTo>
                      <a:pt x="5736" y="5260"/>
                    </a:lnTo>
                    <a:lnTo>
                      <a:pt x="5796" y="5300"/>
                    </a:lnTo>
                    <a:lnTo>
                      <a:pt x="5816" y="5359"/>
                    </a:lnTo>
                    <a:lnTo>
                      <a:pt x="5835" y="5419"/>
                    </a:lnTo>
                    <a:lnTo>
                      <a:pt x="5835" y="5498"/>
                    </a:lnTo>
                    <a:lnTo>
                      <a:pt x="5816" y="5558"/>
                    </a:lnTo>
                    <a:lnTo>
                      <a:pt x="5776" y="5637"/>
                    </a:lnTo>
                    <a:lnTo>
                      <a:pt x="5677" y="5697"/>
                    </a:lnTo>
                    <a:lnTo>
                      <a:pt x="5558" y="5716"/>
                    </a:lnTo>
                    <a:lnTo>
                      <a:pt x="5319" y="5736"/>
                    </a:lnTo>
                    <a:lnTo>
                      <a:pt x="5041" y="5736"/>
                    </a:lnTo>
                    <a:lnTo>
                      <a:pt x="4764" y="5756"/>
                    </a:lnTo>
                    <a:lnTo>
                      <a:pt x="4506" y="5796"/>
                    </a:lnTo>
                    <a:lnTo>
                      <a:pt x="4248" y="5835"/>
                    </a:lnTo>
                    <a:lnTo>
                      <a:pt x="3990" y="5915"/>
                    </a:lnTo>
                    <a:lnTo>
                      <a:pt x="3732" y="5994"/>
                    </a:lnTo>
                    <a:lnTo>
                      <a:pt x="3216" y="6173"/>
                    </a:lnTo>
                    <a:lnTo>
                      <a:pt x="2719" y="6391"/>
                    </a:lnTo>
                    <a:lnTo>
                      <a:pt x="2243" y="6629"/>
                    </a:lnTo>
                    <a:lnTo>
                      <a:pt x="1290" y="7145"/>
                    </a:lnTo>
                    <a:lnTo>
                      <a:pt x="1390" y="7185"/>
                    </a:lnTo>
                    <a:lnTo>
                      <a:pt x="1489" y="7205"/>
                    </a:lnTo>
                    <a:lnTo>
                      <a:pt x="2005" y="7205"/>
                    </a:lnTo>
                    <a:lnTo>
                      <a:pt x="2303" y="7165"/>
                    </a:lnTo>
                    <a:lnTo>
                      <a:pt x="2997" y="7046"/>
                    </a:lnTo>
                    <a:lnTo>
                      <a:pt x="3712" y="6927"/>
                    </a:lnTo>
                    <a:lnTo>
                      <a:pt x="4049" y="6868"/>
                    </a:lnTo>
                    <a:lnTo>
                      <a:pt x="4387" y="6848"/>
                    </a:lnTo>
                    <a:lnTo>
                      <a:pt x="4684" y="6828"/>
                    </a:lnTo>
                    <a:lnTo>
                      <a:pt x="4942" y="6848"/>
                    </a:lnTo>
                    <a:lnTo>
                      <a:pt x="5061" y="6868"/>
                    </a:lnTo>
                    <a:lnTo>
                      <a:pt x="5180" y="6907"/>
                    </a:lnTo>
                    <a:lnTo>
                      <a:pt x="5260" y="6947"/>
                    </a:lnTo>
                    <a:lnTo>
                      <a:pt x="5339" y="7006"/>
                    </a:lnTo>
                    <a:lnTo>
                      <a:pt x="5419" y="7066"/>
                    </a:lnTo>
                    <a:lnTo>
                      <a:pt x="5458" y="7145"/>
                    </a:lnTo>
                    <a:lnTo>
                      <a:pt x="5498" y="7245"/>
                    </a:lnTo>
                    <a:lnTo>
                      <a:pt x="5518" y="7344"/>
                    </a:lnTo>
                    <a:lnTo>
                      <a:pt x="5994" y="8297"/>
                    </a:lnTo>
                    <a:lnTo>
                      <a:pt x="6232" y="8773"/>
                    </a:lnTo>
                    <a:lnTo>
                      <a:pt x="6490" y="9249"/>
                    </a:lnTo>
                    <a:lnTo>
                      <a:pt x="6768" y="9706"/>
                    </a:lnTo>
                    <a:lnTo>
                      <a:pt x="7086" y="10142"/>
                    </a:lnTo>
                    <a:lnTo>
                      <a:pt x="7245" y="10361"/>
                    </a:lnTo>
                    <a:lnTo>
                      <a:pt x="7423" y="10559"/>
                    </a:lnTo>
                    <a:lnTo>
                      <a:pt x="7602" y="10738"/>
                    </a:lnTo>
                    <a:lnTo>
                      <a:pt x="7800" y="10916"/>
                    </a:lnTo>
                    <a:lnTo>
                      <a:pt x="7979" y="11016"/>
                    </a:lnTo>
                    <a:lnTo>
                      <a:pt x="8177" y="11135"/>
                    </a:lnTo>
                    <a:lnTo>
                      <a:pt x="8396" y="11214"/>
                    </a:lnTo>
                    <a:lnTo>
                      <a:pt x="8594" y="11294"/>
                    </a:lnTo>
                    <a:lnTo>
                      <a:pt x="8713" y="11333"/>
                    </a:lnTo>
                    <a:lnTo>
                      <a:pt x="8832" y="11333"/>
                    </a:lnTo>
                    <a:lnTo>
                      <a:pt x="9071" y="11353"/>
                    </a:lnTo>
                    <a:lnTo>
                      <a:pt x="9190" y="11353"/>
                    </a:lnTo>
                    <a:lnTo>
                      <a:pt x="9309" y="11373"/>
                    </a:lnTo>
                    <a:lnTo>
                      <a:pt x="9408" y="11413"/>
                    </a:lnTo>
                    <a:lnTo>
                      <a:pt x="9527" y="11472"/>
                    </a:lnTo>
                    <a:lnTo>
                      <a:pt x="9606" y="11571"/>
                    </a:lnTo>
                    <a:lnTo>
                      <a:pt x="9666" y="11690"/>
                    </a:lnTo>
                    <a:lnTo>
                      <a:pt x="9686" y="11790"/>
                    </a:lnTo>
                    <a:lnTo>
                      <a:pt x="9686" y="11889"/>
                    </a:lnTo>
                    <a:lnTo>
                      <a:pt x="9745" y="11948"/>
                    </a:lnTo>
                    <a:lnTo>
                      <a:pt x="10341" y="12603"/>
                    </a:lnTo>
                    <a:lnTo>
                      <a:pt x="10916" y="13278"/>
                    </a:lnTo>
                    <a:lnTo>
                      <a:pt x="12048" y="14648"/>
                    </a:lnTo>
                    <a:lnTo>
                      <a:pt x="12603" y="15323"/>
                    </a:lnTo>
                    <a:lnTo>
                      <a:pt x="13159" y="15997"/>
                    </a:lnTo>
                    <a:lnTo>
                      <a:pt x="13754" y="16652"/>
                    </a:lnTo>
                    <a:lnTo>
                      <a:pt x="14350" y="17307"/>
                    </a:lnTo>
                    <a:lnTo>
                      <a:pt x="14469" y="17010"/>
                    </a:lnTo>
                    <a:lnTo>
                      <a:pt x="14588" y="16712"/>
                    </a:lnTo>
                    <a:lnTo>
                      <a:pt x="14787" y="16097"/>
                    </a:lnTo>
                    <a:lnTo>
                      <a:pt x="14965" y="15461"/>
                    </a:lnTo>
                    <a:lnTo>
                      <a:pt x="15084" y="14826"/>
                    </a:lnTo>
                    <a:lnTo>
                      <a:pt x="15164" y="14370"/>
                    </a:lnTo>
                    <a:lnTo>
                      <a:pt x="15223" y="13913"/>
                    </a:lnTo>
                    <a:lnTo>
                      <a:pt x="15263" y="13437"/>
                    </a:lnTo>
                    <a:lnTo>
                      <a:pt x="15303" y="12981"/>
                    </a:lnTo>
                    <a:lnTo>
                      <a:pt x="15342" y="12028"/>
                    </a:lnTo>
                    <a:lnTo>
                      <a:pt x="15342" y="11095"/>
                    </a:lnTo>
                    <a:lnTo>
                      <a:pt x="14965" y="10758"/>
                    </a:lnTo>
                    <a:lnTo>
                      <a:pt x="14608" y="10400"/>
                    </a:lnTo>
                    <a:lnTo>
                      <a:pt x="13893" y="9666"/>
                    </a:lnTo>
                    <a:lnTo>
                      <a:pt x="13179" y="8932"/>
                    </a:lnTo>
                    <a:lnTo>
                      <a:pt x="12484" y="8197"/>
                    </a:lnTo>
                    <a:lnTo>
                      <a:pt x="12147" y="7800"/>
                    </a:lnTo>
                    <a:lnTo>
                      <a:pt x="11809" y="7403"/>
                    </a:lnTo>
                    <a:lnTo>
                      <a:pt x="11770" y="7403"/>
                    </a:lnTo>
                    <a:lnTo>
                      <a:pt x="11591" y="7304"/>
                    </a:lnTo>
                    <a:lnTo>
                      <a:pt x="11432" y="7165"/>
                    </a:lnTo>
                    <a:lnTo>
                      <a:pt x="11313" y="7026"/>
                    </a:lnTo>
                    <a:lnTo>
                      <a:pt x="11174" y="6848"/>
                    </a:lnTo>
                    <a:lnTo>
                      <a:pt x="10976" y="6490"/>
                    </a:lnTo>
                    <a:lnTo>
                      <a:pt x="10758" y="6153"/>
                    </a:lnTo>
                    <a:lnTo>
                      <a:pt x="10122" y="5081"/>
                    </a:lnTo>
                    <a:lnTo>
                      <a:pt x="9467" y="4049"/>
                    </a:lnTo>
                    <a:lnTo>
                      <a:pt x="8773" y="3037"/>
                    </a:lnTo>
                    <a:lnTo>
                      <a:pt x="8038" y="2064"/>
                    </a:lnTo>
                    <a:lnTo>
                      <a:pt x="7681" y="1707"/>
                    </a:lnTo>
                    <a:lnTo>
                      <a:pt x="7304" y="1409"/>
                    </a:lnTo>
                    <a:lnTo>
                      <a:pt x="6907" y="1132"/>
                    </a:lnTo>
                    <a:lnTo>
                      <a:pt x="6490" y="893"/>
                    </a:lnTo>
                    <a:lnTo>
                      <a:pt x="6054" y="695"/>
                    </a:lnTo>
                    <a:lnTo>
                      <a:pt x="5597" y="516"/>
                    </a:lnTo>
                    <a:lnTo>
                      <a:pt x="5121" y="358"/>
                    </a:lnTo>
                    <a:lnTo>
                      <a:pt x="4645" y="238"/>
                    </a:lnTo>
                    <a:lnTo>
                      <a:pt x="4168" y="139"/>
                    </a:lnTo>
                    <a:lnTo>
                      <a:pt x="3672" y="80"/>
                    </a:lnTo>
                    <a:lnTo>
                      <a:pt x="3176" y="40"/>
                    </a:lnTo>
                    <a:lnTo>
                      <a:pt x="2680" y="20"/>
                    </a:lnTo>
                    <a:lnTo>
                      <a:pt x="2183" y="0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798;p54">
                <a:extLst>
                  <a:ext uri="{FF2B5EF4-FFF2-40B4-BE49-F238E27FC236}">
                    <a16:creationId xmlns:a16="http://schemas.microsoft.com/office/drawing/2014/main" xmlns="" id="{E1774B1E-5D33-4344-8B2B-904A7881D100}"/>
                  </a:ext>
                </a:extLst>
              </p:cNvPr>
              <p:cNvSpPr/>
              <p:nvPr/>
            </p:nvSpPr>
            <p:spPr>
              <a:xfrm>
                <a:off x="7506776" y="4778447"/>
                <a:ext cx="37166" cy="77853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747" extrusionOk="0">
                    <a:moveTo>
                      <a:pt x="80" y="0"/>
                    </a:moveTo>
                    <a:lnTo>
                      <a:pt x="40" y="219"/>
                    </a:lnTo>
                    <a:lnTo>
                      <a:pt x="0" y="477"/>
                    </a:lnTo>
                    <a:lnTo>
                      <a:pt x="0" y="754"/>
                    </a:lnTo>
                    <a:lnTo>
                      <a:pt x="20" y="1032"/>
                    </a:lnTo>
                    <a:lnTo>
                      <a:pt x="60" y="1171"/>
                    </a:lnTo>
                    <a:lnTo>
                      <a:pt x="100" y="1290"/>
                    </a:lnTo>
                    <a:lnTo>
                      <a:pt x="139" y="1409"/>
                    </a:lnTo>
                    <a:lnTo>
                      <a:pt x="199" y="1509"/>
                    </a:lnTo>
                    <a:lnTo>
                      <a:pt x="278" y="1588"/>
                    </a:lnTo>
                    <a:lnTo>
                      <a:pt x="377" y="1667"/>
                    </a:lnTo>
                    <a:lnTo>
                      <a:pt x="477" y="1707"/>
                    </a:lnTo>
                    <a:lnTo>
                      <a:pt x="596" y="1747"/>
                    </a:lnTo>
                    <a:lnTo>
                      <a:pt x="655" y="1727"/>
                    </a:lnTo>
                    <a:lnTo>
                      <a:pt x="715" y="1707"/>
                    </a:lnTo>
                    <a:lnTo>
                      <a:pt x="755" y="1667"/>
                    </a:lnTo>
                    <a:lnTo>
                      <a:pt x="794" y="1608"/>
                    </a:lnTo>
                    <a:lnTo>
                      <a:pt x="814" y="1489"/>
                    </a:lnTo>
                    <a:lnTo>
                      <a:pt x="834" y="1370"/>
                    </a:lnTo>
                    <a:lnTo>
                      <a:pt x="834" y="1171"/>
                    </a:lnTo>
                    <a:lnTo>
                      <a:pt x="834" y="953"/>
                    </a:lnTo>
                    <a:lnTo>
                      <a:pt x="774" y="715"/>
                    </a:lnTo>
                    <a:lnTo>
                      <a:pt x="715" y="516"/>
                    </a:lnTo>
                    <a:lnTo>
                      <a:pt x="616" y="318"/>
                    </a:lnTo>
                    <a:lnTo>
                      <a:pt x="556" y="238"/>
                    </a:lnTo>
                    <a:lnTo>
                      <a:pt x="477" y="159"/>
                    </a:lnTo>
                    <a:lnTo>
                      <a:pt x="397" y="100"/>
                    </a:lnTo>
                    <a:lnTo>
                      <a:pt x="298" y="60"/>
                    </a:lnTo>
                    <a:lnTo>
                      <a:pt x="199" y="2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799;p54">
                <a:extLst>
                  <a:ext uri="{FF2B5EF4-FFF2-40B4-BE49-F238E27FC236}">
                    <a16:creationId xmlns:a16="http://schemas.microsoft.com/office/drawing/2014/main" xmlns="" id="{4DBB05BD-45D2-4299-BEAC-AEE115950E3D}"/>
                  </a:ext>
                </a:extLst>
              </p:cNvPr>
              <p:cNvSpPr/>
              <p:nvPr/>
            </p:nvSpPr>
            <p:spPr>
              <a:xfrm>
                <a:off x="7527987" y="4529928"/>
                <a:ext cx="637754" cy="684635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15363" extrusionOk="0">
                    <a:moveTo>
                      <a:pt x="2958" y="0"/>
                    </a:moveTo>
                    <a:lnTo>
                      <a:pt x="3097" y="338"/>
                    </a:lnTo>
                    <a:lnTo>
                      <a:pt x="3236" y="774"/>
                    </a:lnTo>
                    <a:lnTo>
                      <a:pt x="3355" y="1211"/>
                    </a:lnTo>
                    <a:lnTo>
                      <a:pt x="3474" y="1647"/>
                    </a:lnTo>
                    <a:lnTo>
                      <a:pt x="3553" y="2084"/>
                    </a:lnTo>
                    <a:lnTo>
                      <a:pt x="3613" y="2541"/>
                    </a:lnTo>
                    <a:lnTo>
                      <a:pt x="3673" y="2997"/>
                    </a:lnTo>
                    <a:lnTo>
                      <a:pt x="3692" y="3434"/>
                    </a:lnTo>
                    <a:lnTo>
                      <a:pt x="3712" y="3890"/>
                    </a:lnTo>
                    <a:lnTo>
                      <a:pt x="3692" y="4347"/>
                    </a:lnTo>
                    <a:lnTo>
                      <a:pt x="3673" y="4803"/>
                    </a:lnTo>
                    <a:lnTo>
                      <a:pt x="3613" y="5240"/>
                    </a:lnTo>
                    <a:lnTo>
                      <a:pt x="3553" y="5696"/>
                    </a:lnTo>
                    <a:lnTo>
                      <a:pt x="3474" y="6153"/>
                    </a:lnTo>
                    <a:lnTo>
                      <a:pt x="3375" y="6589"/>
                    </a:lnTo>
                    <a:lnTo>
                      <a:pt x="3256" y="7026"/>
                    </a:lnTo>
                    <a:lnTo>
                      <a:pt x="3117" y="7463"/>
                    </a:lnTo>
                    <a:lnTo>
                      <a:pt x="3077" y="7522"/>
                    </a:lnTo>
                    <a:lnTo>
                      <a:pt x="3018" y="7641"/>
                    </a:lnTo>
                    <a:lnTo>
                      <a:pt x="2918" y="7780"/>
                    </a:lnTo>
                    <a:lnTo>
                      <a:pt x="2660" y="8078"/>
                    </a:lnTo>
                    <a:lnTo>
                      <a:pt x="2323" y="8415"/>
                    </a:lnTo>
                    <a:lnTo>
                      <a:pt x="1926" y="8773"/>
                    </a:lnTo>
                    <a:lnTo>
                      <a:pt x="1469" y="9130"/>
                    </a:lnTo>
                    <a:lnTo>
                      <a:pt x="993" y="9487"/>
                    </a:lnTo>
                    <a:lnTo>
                      <a:pt x="497" y="9805"/>
                    </a:lnTo>
                    <a:lnTo>
                      <a:pt x="1" y="10083"/>
                    </a:lnTo>
                    <a:lnTo>
                      <a:pt x="140" y="10202"/>
                    </a:lnTo>
                    <a:lnTo>
                      <a:pt x="279" y="10361"/>
                    </a:lnTo>
                    <a:lnTo>
                      <a:pt x="517" y="10698"/>
                    </a:lnTo>
                    <a:lnTo>
                      <a:pt x="735" y="11015"/>
                    </a:lnTo>
                    <a:lnTo>
                      <a:pt x="854" y="11174"/>
                    </a:lnTo>
                    <a:lnTo>
                      <a:pt x="993" y="11293"/>
                    </a:lnTo>
                    <a:lnTo>
                      <a:pt x="1430" y="11790"/>
                    </a:lnTo>
                    <a:lnTo>
                      <a:pt x="1906" y="12246"/>
                    </a:lnTo>
                    <a:lnTo>
                      <a:pt x="2402" y="12683"/>
                    </a:lnTo>
                    <a:lnTo>
                      <a:pt x="2938" y="13080"/>
                    </a:lnTo>
                    <a:lnTo>
                      <a:pt x="3474" y="13457"/>
                    </a:lnTo>
                    <a:lnTo>
                      <a:pt x="4050" y="13794"/>
                    </a:lnTo>
                    <a:lnTo>
                      <a:pt x="4645" y="14112"/>
                    </a:lnTo>
                    <a:lnTo>
                      <a:pt x="5240" y="14390"/>
                    </a:lnTo>
                    <a:lnTo>
                      <a:pt x="5856" y="14648"/>
                    </a:lnTo>
                    <a:lnTo>
                      <a:pt x="6491" y="14846"/>
                    </a:lnTo>
                    <a:lnTo>
                      <a:pt x="7126" y="15025"/>
                    </a:lnTo>
                    <a:lnTo>
                      <a:pt x="7781" y="15164"/>
                    </a:lnTo>
                    <a:lnTo>
                      <a:pt x="8436" y="15263"/>
                    </a:lnTo>
                    <a:lnTo>
                      <a:pt x="9091" y="15342"/>
                    </a:lnTo>
                    <a:lnTo>
                      <a:pt x="9746" y="15362"/>
                    </a:lnTo>
                    <a:lnTo>
                      <a:pt x="10401" y="15342"/>
                    </a:lnTo>
                    <a:lnTo>
                      <a:pt x="10579" y="15362"/>
                    </a:lnTo>
                    <a:lnTo>
                      <a:pt x="10758" y="15362"/>
                    </a:lnTo>
                    <a:lnTo>
                      <a:pt x="11076" y="15342"/>
                    </a:lnTo>
                    <a:lnTo>
                      <a:pt x="11393" y="15283"/>
                    </a:lnTo>
                    <a:lnTo>
                      <a:pt x="11691" y="15164"/>
                    </a:lnTo>
                    <a:lnTo>
                      <a:pt x="11969" y="15025"/>
                    </a:lnTo>
                    <a:lnTo>
                      <a:pt x="12227" y="14846"/>
                    </a:lnTo>
                    <a:lnTo>
                      <a:pt x="12485" y="14648"/>
                    </a:lnTo>
                    <a:lnTo>
                      <a:pt x="12703" y="14429"/>
                    </a:lnTo>
                    <a:lnTo>
                      <a:pt x="12921" y="14191"/>
                    </a:lnTo>
                    <a:lnTo>
                      <a:pt x="13140" y="13933"/>
                    </a:lnTo>
                    <a:lnTo>
                      <a:pt x="13537" y="13397"/>
                    </a:lnTo>
                    <a:lnTo>
                      <a:pt x="14251" y="12306"/>
                    </a:lnTo>
                    <a:lnTo>
                      <a:pt x="14311" y="12226"/>
                    </a:lnTo>
                    <a:lnTo>
                      <a:pt x="14311" y="12127"/>
                    </a:lnTo>
                    <a:lnTo>
                      <a:pt x="14231" y="11690"/>
                    </a:lnTo>
                    <a:lnTo>
                      <a:pt x="14112" y="11194"/>
                    </a:lnTo>
                    <a:lnTo>
                      <a:pt x="13993" y="10698"/>
                    </a:lnTo>
                    <a:lnTo>
                      <a:pt x="13854" y="10222"/>
                    </a:lnTo>
                    <a:lnTo>
                      <a:pt x="13695" y="9745"/>
                    </a:lnTo>
                    <a:lnTo>
                      <a:pt x="13517" y="9269"/>
                    </a:lnTo>
                    <a:lnTo>
                      <a:pt x="13338" y="8812"/>
                    </a:lnTo>
                    <a:lnTo>
                      <a:pt x="13140" y="8415"/>
                    </a:lnTo>
                    <a:lnTo>
                      <a:pt x="12961" y="8038"/>
                    </a:lnTo>
                    <a:lnTo>
                      <a:pt x="12683" y="7522"/>
                    </a:lnTo>
                    <a:lnTo>
                      <a:pt x="12386" y="7046"/>
                    </a:lnTo>
                    <a:lnTo>
                      <a:pt x="12187" y="6728"/>
                    </a:lnTo>
                    <a:lnTo>
                      <a:pt x="11969" y="6431"/>
                    </a:lnTo>
                    <a:lnTo>
                      <a:pt x="11532" y="5835"/>
                    </a:lnTo>
                    <a:lnTo>
                      <a:pt x="11473" y="5835"/>
                    </a:lnTo>
                    <a:lnTo>
                      <a:pt x="11413" y="5796"/>
                    </a:lnTo>
                    <a:lnTo>
                      <a:pt x="11095" y="5657"/>
                    </a:lnTo>
                    <a:lnTo>
                      <a:pt x="10818" y="5478"/>
                    </a:lnTo>
                    <a:lnTo>
                      <a:pt x="10520" y="5280"/>
                    </a:lnTo>
                    <a:lnTo>
                      <a:pt x="10242" y="5061"/>
                    </a:lnTo>
                    <a:lnTo>
                      <a:pt x="9726" y="4625"/>
                    </a:lnTo>
                    <a:lnTo>
                      <a:pt x="9190" y="4168"/>
                    </a:lnTo>
                    <a:lnTo>
                      <a:pt x="8674" y="3712"/>
                    </a:lnTo>
                    <a:lnTo>
                      <a:pt x="8396" y="3493"/>
                    </a:lnTo>
                    <a:lnTo>
                      <a:pt x="8138" y="3275"/>
                    </a:lnTo>
                    <a:lnTo>
                      <a:pt x="7860" y="3096"/>
                    </a:lnTo>
                    <a:lnTo>
                      <a:pt x="7563" y="2918"/>
                    </a:lnTo>
                    <a:lnTo>
                      <a:pt x="7265" y="2759"/>
                    </a:lnTo>
                    <a:lnTo>
                      <a:pt x="6967" y="2640"/>
                    </a:lnTo>
                    <a:lnTo>
                      <a:pt x="6848" y="2640"/>
                    </a:lnTo>
                    <a:lnTo>
                      <a:pt x="6729" y="2660"/>
                    </a:lnTo>
                    <a:lnTo>
                      <a:pt x="6471" y="2699"/>
                    </a:lnTo>
                    <a:lnTo>
                      <a:pt x="6372" y="2719"/>
                    </a:lnTo>
                    <a:lnTo>
                      <a:pt x="6253" y="2719"/>
                    </a:lnTo>
                    <a:lnTo>
                      <a:pt x="6134" y="2680"/>
                    </a:lnTo>
                    <a:lnTo>
                      <a:pt x="6014" y="2620"/>
                    </a:lnTo>
                    <a:lnTo>
                      <a:pt x="5637" y="2302"/>
                    </a:lnTo>
                    <a:lnTo>
                      <a:pt x="5280" y="1925"/>
                    </a:lnTo>
                    <a:lnTo>
                      <a:pt x="4585" y="1171"/>
                    </a:lnTo>
                    <a:lnTo>
                      <a:pt x="4208" y="794"/>
                    </a:lnTo>
                    <a:lnTo>
                      <a:pt x="4030" y="635"/>
                    </a:lnTo>
                    <a:lnTo>
                      <a:pt x="3831" y="476"/>
                    </a:lnTo>
                    <a:lnTo>
                      <a:pt x="3633" y="338"/>
                    </a:lnTo>
                    <a:lnTo>
                      <a:pt x="3414" y="199"/>
                    </a:lnTo>
                    <a:lnTo>
                      <a:pt x="3196" y="80"/>
                    </a:lnTo>
                    <a:lnTo>
                      <a:pt x="2958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800;p54">
                <a:extLst>
                  <a:ext uri="{FF2B5EF4-FFF2-40B4-BE49-F238E27FC236}">
                    <a16:creationId xmlns:a16="http://schemas.microsoft.com/office/drawing/2014/main" xmlns="" id="{6E05D0B2-7123-46FB-8E57-6215B92EAB3F}"/>
                  </a:ext>
                </a:extLst>
              </p:cNvPr>
              <p:cNvSpPr/>
              <p:nvPr/>
            </p:nvSpPr>
            <p:spPr>
              <a:xfrm>
                <a:off x="7325455" y="4358322"/>
                <a:ext cx="324648" cy="606827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13617" extrusionOk="0">
                    <a:moveTo>
                      <a:pt x="4050" y="8734"/>
                    </a:moveTo>
                    <a:lnTo>
                      <a:pt x="4109" y="8753"/>
                    </a:lnTo>
                    <a:lnTo>
                      <a:pt x="4169" y="8793"/>
                    </a:lnTo>
                    <a:lnTo>
                      <a:pt x="4387" y="8813"/>
                    </a:lnTo>
                    <a:lnTo>
                      <a:pt x="4585" y="8873"/>
                    </a:lnTo>
                    <a:lnTo>
                      <a:pt x="4784" y="8972"/>
                    </a:lnTo>
                    <a:lnTo>
                      <a:pt x="4963" y="9111"/>
                    </a:lnTo>
                    <a:lnTo>
                      <a:pt x="5121" y="9269"/>
                    </a:lnTo>
                    <a:lnTo>
                      <a:pt x="5240" y="9448"/>
                    </a:lnTo>
                    <a:lnTo>
                      <a:pt x="5340" y="9647"/>
                    </a:lnTo>
                    <a:lnTo>
                      <a:pt x="5399" y="9865"/>
                    </a:lnTo>
                    <a:lnTo>
                      <a:pt x="5419" y="10024"/>
                    </a:lnTo>
                    <a:lnTo>
                      <a:pt x="5419" y="10202"/>
                    </a:lnTo>
                    <a:lnTo>
                      <a:pt x="5399" y="10381"/>
                    </a:lnTo>
                    <a:lnTo>
                      <a:pt x="5379" y="10560"/>
                    </a:lnTo>
                    <a:lnTo>
                      <a:pt x="5300" y="10897"/>
                    </a:lnTo>
                    <a:lnTo>
                      <a:pt x="5260" y="11076"/>
                    </a:lnTo>
                    <a:lnTo>
                      <a:pt x="5181" y="11234"/>
                    </a:lnTo>
                    <a:lnTo>
                      <a:pt x="5082" y="11353"/>
                    </a:lnTo>
                    <a:lnTo>
                      <a:pt x="4963" y="11453"/>
                    </a:lnTo>
                    <a:lnTo>
                      <a:pt x="4824" y="11512"/>
                    </a:lnTo>
                    <a:lnTo>
                      <a:pt x="4665" y="11552"/>
                    </a:lnTo>
                    <a:lnTo>
                      <a:pt x="4506" y="11552"/>
                    </a:lnTo>
                    <a:lnTo>
                      <a:pt x="4347" y="11512"/>
                    </a:lnTo>
                    <a:lnTo>
                      <a:pt x="4208" y="11453"/>
                    </a:lnTo>
                    <a:lnTo>
                      <a:pt x="4069" y="11353"/>
                    </a:lnTo>
                    <a:lnTo>
                      <a:pt x="3911" y="11155"/>
                    </a:lnTo>
                    <a:lnTo>
                      <a:pt x="3752" y="10957"/>
                    </a:lnTo>
                    <a:lnTo>
                      <a:pt x="3653" y="10738"/>
                    </a:lnTo>
                    <a:lnTo>
                      <a:pt x="3573" y="10500"/>
                    </a:lnTo>
                    <a:lnTo>
                      <a:pt x="3514" y="10242"/>
                    </a:lnTo>
                    <a:lnTo>
                      <a:pt x="3474" y="9984"/>
                    </a:lnTo>
                    <a:lnTo>
                      <a:pt x="3474" y="9746"/>
                    </a:lnTo>
                    <a:lnTo>
                      <a:pt x="3494" y="9508"/>
                    </a:lnTo>
                    <a:lnTo>
                      <a:pt x="3454" y="9468"/>
                    </a:lnTo>
                    <a:lnTo>
                      <a:pt x="3414" y="9448"/>
                    </a:lnTo>
                    <a:lnTo>
                      <a:pt x="3375" y="9408"/>
                    </a:lnTo>
                    <a:lnTo>
                      <a:pt x="3375" y="9349"/>
                    </a:lnTo>
                    <a:lnTo>
                      <a:pt x="3375" y="9250"/>
                    </a:lnTo>
                    <a:lnTo>
                      <a:pt x="3395" y="9150"/>
                    </a:lnTo>
                    <a:lnTo>
                      <a:pt x="3474" y="9051"/>
                    </a:lnTo>
                    <a:lnTo>
                      <a:pt x="3553" y="8952"/>
                    </a:lnTo>
                    <a:lnTo>
                      <a:pt x="3653" y="8892"/>
                    </a:lnTo>
                    <a:lnTo>
                      <a:pt x="3732" y="8853"/>
                    </a:lnTo>
                    <a:lnTo>
                      <a:pt x="3772" y="8813"/>
                    </a:lnTo>
                    <a:lnTo>
                      <a:pt x="3831" y="8773"/>
                    </a:lnTo>
                    <a:lnTo>
                      <a:pt x="3930" y="8734"/>
                    </a:lnTo>
                    <a:close/>
                    <a:moveTo>
                      <a:pt x="2998" y="1"/>
                    </a:moveTo>
                    <a:lnTo>
                      <a:pt x="2879" y="100"/>
                    </a:lnTo>
                    <a:lnTo>
                      <a:pt x="2779" y="259"/>
                    </a:lnTo>
                    <a:lnTo>
                      <a:pt x="2561" y="656"/>
                    </a:lnTo>
                    <a:lnTo>
                      <a:pt x="2323" y="1092"/>
                    </a:lnTo>
                    <a:lnTo>
                      <a:pt x="2204" y="1271"/>
                    </a:lnTo>
                    <a:lnTo>
                      <a:pt x="2065" y="1430"/>
                    </a:lnTo>
                    <a:lnTo>
                      <a:pt x="2521" y="1847"/>
                    </a:lnTo>
                    <a:lnTo>
                      <a:pt x="2521" y="1847"/>
                    </a:lnTo>
                    <a:lnTo>
                      <a:pt x="2501" y="1747"/>
                    </a:lnTo>
                    <a:lnTo>
                      <a:pt x="2541" y="1648"/>
                    </a:lnTo>
                    <a:lnTo>
                      <a:pt x="2601" y="1569"/>
                    </a:lnTo>
                    <a:lnTo>
                      <a:pt x="2680" y="1509"/>
                    </a:lnTo>
                    <a:lnTo>
                      <a:pt x="2779" y="1469"/>
                    </a:lnTo>
                    <a:lnTo>
                      <a:pt x="2879" y="1450"/>
                    </a:lnTo>
                    <a:lnTo>
                      <a:pt x="2978" y="1469"/>
                    </a:lnTo>
                    <a:lnTo>
                      <a:pt x="3057" y="1509"/>
                    </a:lnTo>
                    <a:lnTo>
                      <a:pt x="3137" y="1589"/>
                    </a:lnTo>
                    <a:lnTo>
                      <a:pt x="3216" y="1886"/>
                    </a:lnTo>
                    <a:lnTo>
                      <a:pt x="3275" y="2184"/>
                    </a:lnTo>
                    <a:lnTo>
                      <a:pt x="3335" y="2482"/>
                    </a:lnTo>
                    <a:lnTo>
                      <a:pt x="3375" y="2799"/>
                    </a:lnTo>
                    <a:lnTo>
                      <a:pt x="3414" y="3414"/>
                    </a:lnTo>
                    <a:lnTo>
                      <a:pt x="3434" y="4030"/>
                    </a:lnTo>
                    <a:lnTo>
                      <a:pt x="3414" y="4645"/>
                    </a:lnTo>
                    <a:lnTo>
                      <a:pt x="3355" y="5280"/>
                    </a:lnTo>
                    <a:lnTo>
                      <a:pt x="3275" y="5895"/>
                    </a:lnTo>
                    <a:lnTo>
                      <a:pt x="3176" y="6491"/>
                    </a:lnTo>
                    <a:lnTo>
                      <a:pt x="3097" y="6868"/>
                    </a:lnTo>
                    <a:lnTo>
                      <a:pt x="3017" y="7245"/>
                    </a:lnTo>
                    <a:lnTo>
                      <a:pt x="2879" y="7662"/>
                    </a:lnTo>
                    <a:lnTo>
                      <a:pt x="2740" y="8079"/>
                    </a:lnTo>
                    <a:lnTo>
                      <a:pt x="2581" y="8476"/>
                    </a:lnTo>
                    <a:lnTo>
                      <a:pt x="2382" y="8873"/>
                    </a:lnTo>
                    <a:lnTo>
                      <a:pt x="2184" y="9250"/>
                    </a:lnTo>
                    <a:lnTo>
                      <a:pt x="1926" y="9607"/>
                    </a:lnTo>
                    <a:lnTo>
                      <a:pt x="1668" y="9944"/>
                    </a:lnTo>
                    <a:lnTo>
                      <a:pt x="1350" y="10262"/>
                    </a:lnTo>
                    <a:lnTo>
                      <a:pt x="1211" y="10341"/>
                    </a:lnTo>
                    <a:lnTo>
                      <a:pt x="1152" y="10361"/>
                    </a:lnTo>
                    <a:lnTo>
                      <a:pt x="1072" y="10341"/>
                    </a:lnTo>
                    <a:lnTo>
                      <a:pt x="993" y="10341"/>
                    </a:lnTo>
                    <a:lnTo>
                      <a:pt x="933" y="10282"/>
                    </a:lnTo>
                    <a:lnTo>
                      <a:pt x="933" y="10222"/>
                    </a:lnTo>
                    <a:lnTo>
                      <a:pt x="933" y="10143"/>
                    </a:lnTo>
                    <a:lnTo>
                      <a:pt x="1013" y="9984"/>
                    </a:lnTo>
                    <a:lnTo>
                      <a:pt x="1072" y="9865"/>
                    </a:lnTo>
                    <a:lnTo>
                      <a:pt x="1172" y="9706"/>
                    </a:lnTo>
                    <a:lnTo>
                      <a:pt x="576" y="9131"/>
                    </a:lnTo>
                    <a:lnTo>
                      <a:pt x="1" y="8535"/>
                    </a:lnTo>
                    <a:lnTo>
                      <a:pt x="40" y="8972"/>
                    </a:lnTo>
                    <a:lnTo>
                      <a:pt x="80" y="9428"/>
                    </a:lnTo>
                    <a:lnTo>
                      <a:pt x="140" y="9865"/>
                    </a:lnTo>
                    <a:lnTo>
                      <a:pt x="239" y="10302"/>
                    </a:lnTo>
                    <a:lnTo>
                      <a:pt x="298" y="10500"/>
                    </a:lnTo>
                    <a:lnTo>
                      <a:pt x="378" y="10679"/>
                    </a:lnTo>
                    <a:lnTo>
                      <a:pt x="477" y="10877"/>
                    </a:lnTo>
                    <a:lnTo>
                      <a:pt x="576" y="11036"/>
                    </a:lnTo>
                    <a:lnTo>
                      <a:pt x="715" y="11195"/>
                    </a:lnTo>
                    <a:lnTo>
                      <a:pt x="854" y="11334"/>
                    </a:lnTo>
                    <a:lnTo>
                      <a:pt x="1033" y="11473"/>
                    </a:lnTo>
                    <a:lnTo>
                      <a:pt x="1211" y="11592"/>
                    </a:lnTo>
                    <a:lnTo>
                      <a:pt x="1330" y="11512"/>
                    </a:lnTo>
                    <a:lnTo>
                      <a:pt x="1430" y="11473"/>
                    </a:lnTo>
                    <a:lnTo>
                      <a:pt x="1509" y="11433"/>
                    </a:lnTo>
                    <a:lnTo>
                      <a:pt x="1608" y="11433"/>
                    </a:lnTo>
                    <a:lnTo>
                      <a:pt x="1767" y="11453"/>
                    </a:lnTo>
                    <a:lnTo>
                      <a:pt x="1906" y="11512"/>
                    </a:lnTo>
                    <a:lnTo>
                      <a:pt x="2045" y="11611"/>
                    </a:lnTo>
                    <a:lnTo>
                      <a:pt x="2184" y="11731"/>
                    </a:lnTo>
                    <a:lnTo>
                      <a:pt x="2323" y="11870"/>
                    </a:lnTo>
                    <a:lnTo>
                      <a:pt x="2462" y="12028"/>
                    </a:lnTo>
                    <a:lnTo>
                      <a:pt x="2720" y="12405"/>
                    </a:lnTo>
                    <a:lnTo>
                      <a:pt x="2958" y="12782"/>
                    </a:lnTo>
                    <a:lnTo>
                      <a:pt x="3196" y="13140"/>
                    </a:lnTo>
                    <a:lnTo>
                      <a:pt x="3315" y="13299"/>
                    </a:lnTo>
                    <a:lnTo>
                      <a:pt x="3434" y="13437"/>
                    </a:lnTo>
                    <a:lnTo>
                      <a:pt x="3534" y="13537"/>
                    </a:lnTo>
                    <a:lnTo>
                      <a:pt x="3653" y="13616"/>
                    </a:lnTo>
                    <a:lnTo>
                      <a:pt x="3950" y="13517"/>
                    </a:lnTo>
                    <a:lnTo>
                      <a:pt x="4248" y="13398"/>
                    </a:lnTo>
                    <a:lnTo>
                      <a:pt x="4506" y="13279"/>
                    </a:lnTo>
                    <a:lnTo>
                      <a:pt x="4764" y="13140"/>
                    </a:lnTo>
                    <a:lnTo>
                      <a:pt x="5022" y="12981"/>
                    </a:lnTo>
                    <a:lnTo>
                      <a:pt x="5240" y="12822"/>
                    </a:lnTo>
                    <a:lnTo>
                      <a:pt x="5459" y="12644"/>
                    </a:lnTo>
                    <a:lnTo>
                      <a:pt x="5657" y="12465"/>
                    </a:lnTo>
                    <a:lnTo>
                      <a:pt x="5836" y="12266"/>
                    </a:lnTo>
                    <a:lnTo>
                      <a:pt x="6014" y="12068"/>
                    </a:lnTo>
                    <a:lnTo>
                      <a:pt x="6173" y="11850"/>
                    </a:lnTo>
                    <a:lnTo>
                      <a:pt x="6332" y="11631"/>
                    </a:lnTo>
                    <a:lnTo>
                      <a:pt x="6471" y="11393"/>
                    </a:lnTo>
                    <a:lnTo>
                      <a:pt x="6590" y="11155"/>
                    </a:lnTo>
                    <a:lnTo>
                      <a:pt x="6709" y="10917"/>
                    </a:lnTo>
                    <a:lnTo>
                      <a:pt x="6808" y="10659"/>
                    </a:lnTo>
                    <a:lnTo>
                      <a:pt x="6927" y="10341"/>
                    </a:lnTo>
                    <a:lnTo>
                      <a:pt x="7027" y="10004"/>
                    </a:lnTo>
                    <a:lnTo>
                      <a:pt x="7106" y="9647"/>
                    </a:lnTo>
                    <a:lnTo>
                      <a:pt x="7166" y="9289"/>
                    </a:lnTo>
                    <a:lnTo>
                      <a:pt x="7225" y="8932"/>
                    </a:lnTo>
                    <a:lnTo>
                      <a:pt x="7245" y="8575"/>
                    </a:lnTo>
                    <a:lnTo>
                      <a:pt x="7285" y="8198"/>
                    </a:lnTo>
                    <a:lnTo>
                      <a:pt x="7285" y="7821"/>
                    </a:lnTo>
                    <a:lnTo>
                      <a:pt x="7285" y="7086"/>
                    </a:lnTo>
                    <a:lnTo>
                      <a:pt x="7225" y="6332"/>
                    </a:lnTo>
                    <a:lnTo>
                      <a:pt x="7146" y="5598"/>
                    </a:lnTo>
                    <a:lnTo>
                      <a:pt x="7027" y="4903"/>
                    </a:lnTo>
                    <a:lnTo>
                      <a:pt x="6908" y="4288"/>
                    </a:lnTo>
                    <a:lnTo>
                      <a:pt x="6828" y="3970"/>
                    </a:lnTo>
                    <a:lnTo>
                      <a:pt x="6749" y="3653"/>
                    </a:lnTo>
                    <a:lnTo>
                      <a:pt x="6630" y="3375"/>
                    </a:lnTo>
                    <a:lnTo>
                      <a:pt x="6550" y="3256"/>
                    </a:lnTo>
                    <a:lnTo>
                      <a:pt x="6471" y="3137"/>
                    </a:lnTo>
                    <a:lnTo>
                      <a:pt x="6352" y="3018"/>
                    </a:lnTo>
                    <a:lnTo>
                      <a:pt x="6253" y="2918"/>
                    </a:lnTo>
                    <a:lnTo>
                      <a:pt x="6114" y="2839"/>
                    </a:lnTo>
                    <a:lnTo>
                      <a:pt x="5975" y="2779"/>
                    </a:lnTo>
                    <a:lnTo>
                      <a:pt x="5856" y="2819"/>
                    </a:lnTo>
                    <a:lnTo>
                      <a:pt x="5637" y="2819"/>
                    </a:lnTo>
                    <a:lnTo>
                      <a:pt x="5538" y="2799"/>
                    </a:lnTo>
                    <a:lnTo>
                      <a:pt x="5439" y="2760"/>
                    </a:lnTo>
                    <a:lnTo>
                      <a:pt x="5340" y="2720"/>
                    </a:lnTo>
                    <a:lnTo>
                      <a:pt x="5141" y="2581"/>
                    </a:lnTo>
                    <a:lnTo>
                      <a:pt x="4943" y="2402"/>
                    </a:lnTo>
                    <a:lnTo>
                      <a:pt x="4764" y="2204"/>
                    </a:lnTo>
                    <a:lnTo>
                      <a:pt x="4585" y="1966"/>
                    </a:lnTo>
                    <a:lnTo>
                      <a:pt x="4407" y="1708"/>
                    </a:lnTo>
                    <a:lnTo>
                      <a:pt x="4050" y="1192"/>
                    </a:lnTo>
                    <a:lnTo>
                      <a:pt x="3712" y="676"/>
                    </a:lnTo>
                    <a:lnTo>
                      <a:pt x="3534" y="457"/>
                    </a:lnTo>
                    <a:lnTo>
                      <a:pt x="3355" y="259"/>
                    </a:lnTo>
                    <a:lnTo>
                      <a:pt x="3176" y="120"/>
                    </a:lnTo>
                    <a:lnTo>
                      <a:pt x="2998" y="1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801;p54">
                <a:extLst>
                  <a:ext uri="{FF2B5EF4-FFF2-40B4-BE49-F238E27FC236}">
                    <a16:creationId xmlns:a16="http://schemas.microsoft.com/office/drawing/2014/main" xmlns="" id="{0DB27B9C-9B2F-483D-99B9-4465DD810CA7}"/>
                  </a:ext>
                </a:extLst>
              </p:cNvPr>
              <p:cNvSpPr/>
              <p:nvPr/>
            </p:nvSpPr>
            <p:spPr>
              <a:xfrm>
                <a:off x="8041870" y="4786379"/>
                <a:ext cx="135341" cy="288418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6472" extrusionOk="0">
                    <a:moveTo>
                      <a:pt x="79" y="1"/>
                    </a:moveTo>
                    <a:lnTo>
                      <a:pt x="40" y="41"/>
                    </a:lnTo>
                    <a:lnTo>
                      <a:pt x="0" y="80"/>
                    </a:lnTo>
                    <a:lnTo>
                      <a:pt x="437" y="676"/>
                    </a:lnTo>
                    <a:lnTo>
                      <a:pt x="655" y="973"/>
                    </a:lnTo>
                    <a:lnTo>
                      <a:pt x="854" y="1291"/>
                    </a:lnTo>
                    <a:lnTo>
                      <a:pt x="1151" y="1767"/>
                    </a:lnTo>
                    <a:lnTo>
                      <a:pt x="1429" y="2283"/>
                    </a:lnTo>
                    <a:lnTo>
                      <a:pt x="1608" y="2660"/>
                    </a:lnTo>
                    <a:lnTo>
                      <a:pt x="1806" y="3057"/>
                    </a:lnTo>
                    <a:lnTo>
                      <a:pt x="1985" y="3514"/>
                    </a:lnTo>
                    <a:lnTo>
                      <a:pt x="2163" y="3990"/>
                    </a:lnTo>
                    <a:lnTo>
                      <a:pt x="2322" y="4467"/>
                    </a:lnTo>
                    <a:lnTo>
                      <a:pt x="2461" y="4943"/>
                    </a:lnTo>
                    <a:lnTo>
                      <a:pt x="2580" y="5439"/>
                    </a:lnTo>
                    <a:lnTo>
                      <a:pt x="2699" y="5935"/>
                    </a:lnTo>
                    <a:lnTo>
                      <a:pt x="2779" y="6372"/>
                    </a:lnTo>
                    <a:lnTo>
                      <a:pt x="2779" y="6471"/>
                    </a:lnTo>
                    <a:lnTo>
                      <a:pt x="2918" y="6372"/>
                    </a:lnTo>
                    <a:lnTo>
                      <a:pt x="2977" y="6332"/>
                    </a:lnTo>
                    <a:lnTo>
                      <a:pt x="3037" y="6312"/>
                    </a:lnTo>
                    <a:lnTo>
                      <a:pt x="2957" y="5836"/>
                    </a:lnTo>
                    <a:lnTo>
                      <a:pt x="2838" y="5360"/>
                    </a:lnTo>
                    <a:lnTo>
                      <a:pt x="2719" y="4883"/>
                    </a:lnTo>
                    <a:lnTo>
                      <a:pt x="2560" y="4387"/>
                    </a:lnTo>
                    <a:lnTo>
                      <a:pt x="2382" y="3891"/>
                    </a:lnTo>
                    <a:lnTo>
                      <a:pt x="2183" y="3395"/>
                    </a:lnTo>
                    <a:lnTo>
                      <a:pt x="1965" y="2918"/>
                    </a:lnTo>
                    <a:lnTo>
                      <a:pt x="1747" y="2482"/>
                    </a:lnTo>
                    <a:lnTo>
                      <a:pt x="1508" y="2045"/>
                    </a:lnTo>
                    <a:lnTo>
                      <a:pt x="1191" y="1509"/>
                    </a:lnTo>
                    <a:lnTo>
                      <a:pt x="854" y="973"/>
                    </a:lnTo>
                    <a:lnTo>
                      <a:pt x="476" y="477"/>
                    </a:lnTo>
                    <a:lnTo>
                      <a:pt x="79" y="1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802;p54">
                <a:extLst>
                  <a:ext uri="{FF2B5EF4-FFF2-40B4-BE49-F238E27FC236}">
                    <a16:creationId xmlns:a16="http://schemas.microsoft.com/office/drawing/2014/main" xmlns="" id="{55ECA5D2-8E8D-4BAC-9563-C3C9AD0B6394}"/>
                  </a:ext>
                </a:extLst>
              </p:cNvPr>
              <p:cNvSpPr/>
              <p:nvPr/>
            </p:nvSpPr>
            <p:spPr>
              <a:xfrm>
                <a:off x="8105549" y="4877507"/>
                <a:ext cx="71659" cy="197284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4427" extrusionOk="0">
                    <a:moveTo>
                      <a:pt x="79" y="0"/>
                    </a:moveTo>
                    <a:lnTo>
                      <a:pt x="0" y="238"/>
                    </a:lnTo>
                    <a:lnTo>
                      <a:pt x="179" y="615"/>
                    </a:lnTo>
                    <a:lnTo>
                      <a:pt x="377" y="1012"/>
                    </a:lnTo>
                    <a:lnTo>
                      <a:pt x="556" y="1469"/>
                    </a:lnTo>
                    <a:lnTo>
                      <a:pt x="734" y="1945"/>
                    </a:lnTo>
                    <a:lnTo>
                      <a:pt x="893" y="2422"/>
                    </a:lnTo>
                    <a:lnTo>
                      <a:pt x="1032" y="2898"/>
                    </a:lnTo>
                    <a:lnTo>
                      <a:pt x="1151" y="3394"/>
                    </a:lnTo>
                    <a:lnTo>
                      <a:pt x="1270" y="3890"/>
                    </a:lnTo>
                    <a:lnTo>
                      <a:pt x="1350" y="4327"/>
                    </a:lnTo>
                    <a:lnTo>
                      <a:pt x="1350" y="4426"/>
                    </a:lnTo>
                    <a:lnTo>
                      <a:pt x="1489" y="4327"/>
                    </a:lnTo>
                    <a:lnTo>
                      <a:pt x="1548" y="4287"/>
                    </a:lnTo>
                    <a:lnTo>
                      <a:pt x="1608" y="4267"/>
                    </a:lnTo>
                    <a:lnTo>
                      <a:pt x="1528" y="3791"/>
                    </a:lnTo>
                    <a:lnTo>
                      <a:pt x="1409" y="3315"/>
                    </a:lnTo>
                    <a:lnTo>
                      <a:pt x="1290" y="2838"/>
                    </a:lnTo>
                    <a:lnTo>
                      <a:pt x="1131" y="2342"/>
                    </a:lnTo>
                    <a:lnTo>
                      <a:pt x="953" y="1846"/>
                    </a:lnTo>
                    <a:lnTo>
                      <a:pt x="754" y="1350"/>
                    </a:lnTo>
                    <a:lnTo>
                      <a:pt x="536" y="873"/>
                    </a:lnTo>
                    <a:lnTo>
                      <a:pt x="318" y="437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803;p54">
                <a:extLst>
                  <a:ext uri="{FF2B5EF4-FFF2-40B4-BE49-F238E27FC236}">
                    <a16:creationId xmlns:a16="http://schemas.microsoft.com/office/drawing/2014/main" xmlns="" id="{F922C55F-840E-43C4-BE4D-0831E5DEF009}"/>
                  </a:ext>
                </a:extLst>
              </p:cNvPr>
              <p:cNvSpPr/>
              <p:nvPr/>
            </p:nvSpPr>
            <p:spPr>
              <a:xfrm>
                <a:off x="7474915" y="4747477"/>
                <a:ext cx="92024" cy="125626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819" extrusionOk="0">
                    <a:moveTo>
                      <a:pt x="795" y="695"/>
                    </a:moveTo>
                    <a:lnTo>
                      <a:pt x="914" y="715"/>
                    </a:lnTo>
                    <a:lnTo>
                      <a:pt x="1013" y="755"/>
                    </a:lnTo>
                    <a:lnTo>
                      <a:pt x="1112" y="795"/>
                    </a:lnTo>
                    <a:lnTo>
                      <a:pt x="1192" y="854"/>
                    </a:lnTo>
                    <a:lnTo>
                      <a:pt x="1271" y="933"/>
                    </a:lnTo>
                    <a:lnTo>
                      <a:pt x="1331" y="1013"/>
                    </a:lnTo>
                    <a:lnTo>
                      <a:pt x="1430" y="1211"/>
                    </a:lnTo>
                    <a:lnTo>
                      <a:pt x="1489" y="1410"/>
                    </a:lnTo>
                    <a:lnTo>
                      <a:pt x="1549" y="1648"/>
                    </a:lnTo>
                    <a:lnTo>
                      <a:pt x="1549" y="1866"/>
                    </a:lnTo>
                    <a:lnTo>
                      <a:pt x="1549" y="2065"/>
                    </a:lnTo>
                    <a:lnTo>
                      <a:pt x="1529" y="2184"/>
                    </a:lnTo>
                    <a:lnTo>
                      <a:pt x="1509" y="2303"/>
                    </a:lnTo>
                    <a:lnTo>
                      <a:pt x="1470" y="2362"/>
                    </a:lnTo>
                    <a:lnTo>
                      <a:pt x="1430" y="2402"/>
                    </a:lnTo>
                    <a:lnTo>
                      <a:pt x="1370" y="2422"/>
                    </a:lnTo>
                    <a:lnTo>
                      <a:pt x="1311" y="2442"/>
                    </a:lnTo>
                    <a:lnTo>
                      <a:pt x="1192" y="2402"/>
                    </a:lnTo>
                    <a:lnTo>
                      <a:pt x="1092" y="2362"/>
                    </a:lnTo>
                    <a:lnTo>
                      <a:pt x="993" y="2283"/>
                    </a:lnTo>
                    <a:lnTo>
                      <a:pt x="914" y="2204"/>
                    </a:lnTo>
                    <a:lnTo>
                      <a:pt x="854" y="2104"/>
                    </a:lnTo>
                    <a:lnTo>
                      <a:pt x="815" y="1985"/>
                    </a:lnTo>
                    <a:lnTo>
                      <a:pt x="775" y="1866"/>
                    </a:lnTo>
                    <a:lnTo>
                      <a:pt x="735" y="1727"/>
                    </a:lnTo>
                    <a:lnTo>
                      <a:pt x="715" y="1449"/>
                    </a:lnTo>
                    <a:lnTo>
                      <a:pt x="715" y="1172"/>
                    </a:lnTo>
                    <a:lnTo>
                      <a:pt x="755" y="914"/>
                    </a:lnTo>
                    <a:lnTo>
                      <a:pt x="795" y="695"/>
                    </a:lnTo>
                    <a:close/>
                    <a:moveTo>
                      <a:pt x="576" y="1"/>
                    </a:moveTo>
                    <a:lnTo>
                      <a:pt x="477" y="40"/>
                    </a:lnTo>
                    <a:lnTo>
                      <a:pt x="418" y="80"/>
                    </a:lnTo>
                    <a:lnTo>
                      <a:pt x="378" y="120"/>
                    </a:lnTo>
                    <a:lnTo>
                      <a:pt x="279" y="159"/>
                    </a:lnTo>
                    <a:lnTo>
                      <a:pt x="199" y="219"/>
                    </a:lnTo>
                    <a:lnTo>
                      <a:pt x="120" y="318"/>
                    </a:lnTo>
                    <a:lnTo>
                      <a:pt x="41" y="417"/>
                    </a:lnTo>
                    <a:lnTo>
                      <a:pt x="21" y="517"/>
                    </a:lnTo>
                    <a:lnTo>
                      <a:pt x="1" y="616"/>
                    </a:lnTo>
                    <a:lnTo>
                      <a:pt x="21" y="675"/>
                    </a:lnTo>
                    <a:lnTo>
                      <a:pt x="60" y="715"/>
                    </a:lnTo>
                    <a:lnTo>
                      <a:pt x="100" y="735"/>
                    </a:lnTo>
                    <a:lnTo>
                      <a:pt x="140" y="755"/>
                    </a:lnTo>
                    <a:lnTo>
                      <a:pt x="120" y="1013"/>
                    </a:lnTo>
                    <a:lnTo>
                      <a:pt x="120" y="1251"/>
                    </a:lnTo>
                    <a:lnTo>
                      <a:pt x="160" y="1509"/>
                    </a:lnTo>
                    <a:lnTo>
                      <a:pt x="199" y="1767"/>
                    </a:lnTo>
                    <a:lnTo>
                      <a:pt x="299" y="2005"/>
                    </a:lnTo>
                    <a:lnTo>
                      <a:pt x="398" y="2224"/>
                    </a:lnTo>
                    <a:lnTo>
                      <a:pt x="557" y="2422"/>
                    </a:lnTo>
                    <a:lnTo>
                      <a:pt x="715" y="2620"/>
                    </a:lnTo>
                    <a:lnTo>
                      <a:pt x="854" y="2720"/>
                    </a:lnTo>
                    <a:lnTo>
                      <a:pt x="993" y="2779"/>
                    </a:lnTo>
                    <a:lnTo>
                      <a:pt x="1152" y="2819"/>
                    </a:lnTo>
                    <a:lnTo>
                      <a:pt x="1311" y="2819"/>
                    </a:lnTo>
                    <a:lnTo>
                      <a:pt x="1470" y="2779"/>
                    </a:lnTo>
                    <a:lnTo>
                      <a:pt x="1609" y="2720"/>
                    </a:lnTo>
                    <a:lnTo>
                      <a:pt x="1728" y="2620"/>
                    </a:lnTo>
                    <a:lnTo>
                      <a:pt x="1827" y="2501"/>
                    </a:lnTo>
                    <a:lnTo>
                      <a:pt x="1906" y="2343"/>
                    </a:lnTo>
                    <a:lnTo>
                      <a:pt x="1946" y="2164"/>
                    </a:lnTo>
                    <a:lnTo>
                      <a:pt x="2025" y="1827"/>
                    </a:lnTo>
                    <a:lnTo>
                      <a:pt x="2065" y="1469"/>
                    </a:lnTo>
                    <a:lnTo>
                      <a:pt x="2065" y="1291"/>
                    </a:lnTo>
                    <a:lnTo>
                      <a:pt x="2045" y="1132"/>
                    </a:lnTo>
                    <a:lnTo>
                      <a:pt x="1986" y="914"/>
                    </a:lnTo>
                    <a:lnTo>
                      <a:pt x="1886" y="715"/>
                    </a:lnTo>
                    <a:lnTo>
                      <a:pt x="1767" y="536"/>
                    </a:lnTo>
                    <a:lnTo>
                      <a:pt x="1609" y="378"/>
                    </a:lnTo>
                    <a:lnTo>
                      <a:pt x="1430" y="239"/>
                    </a:lnTo>
                    <a:lnTo>
                      <a:pt x="1231" y="140"/>
                    </a:lnTo>
                    <a:lnTo>
                      <a:pt x="1033" y="80"/>
                    </a:lnTo>
                    <a:lnTo>
                      <a:pt x="815" y="60"/>
                    </a:lnTo>
                    <a:lnTo>
                      <a:pt x="755" y="20"/>
                    </a:lnTo>
                    <a:lnTo>
                      <a:pt x="696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804;p54">
                <a:extLst>
                  <a:ext uri="{FF2B5EF4-FFF2-40B4-BE49-F238E27FC236}">
                    <a16:creationId xmlns:a16="http://schemas.microsoft.com/office/drawing/2014/main" xmlns="" id="{A6CA1C8F-FB52-4489-87DC-AED9EE688C15}"/>
                  </a:ext>
                </a:extLst>
              </p:cNvPr>
              <p:cNvSpPr/>
              <p:nvPr/>
            </p:nvSpPr>
            <p:spPr>
              <a:xfrm>
                <a:off x="6724945" y="3951477"/>
                <a:ext cx="1460350" cy="1309988"/>
              </a:xfrm>
              <a:custGeom>
                <a:avLst/>
                <a:gdLst/>
                <a:ahLst/>
                <a:cxnLst/>
                <a:rect l="l" t="t" r="r" b="b"/>
                <a:pathLst>
                  <a:path w="32769" h="29395" extrusionOk="0">
                    <a:moveTo>
                      <a:pt x="2838" y="854"/>
                    </a:moveTo>
                    <a:lnTo>
                      <a:pt x="3335" y="874"/>
                    </a:lnTo>
                    <a:lnTo>
                      <a:pt x="3831" y="894"/>
                    </a:lnTo>
                    <a:lnTo>
                      <a:pt x="4327" y="934"/>
                    </a:lnTo>
                    <a:lnTo>
                      <a:pt x="4823" y="993"/>
                    </a:lnTo>
                    <a:lnTo>
                      <a:pt x="5300" y="1092"/>
                    </a:lnTo>
                    <a:lnTo>
                      <a:pt x="5776" y="1212"/>
                    </a:lnTo>
                    <a:lnTo>
                      <a:pt x="6252" y="1370"/>
                    </a:lnTo>
                    <a:lnTo>
                      <a:pt x="6709" y="1549"/>
                    </a:lnTo>
                    <a:lnTo>
                      <a:pt x="7145" y="1747"/>
                    </a:lnTo>
                    <a:lnTo>
                      <a:pt x="7562" y="1986"/>
                    </a:lnTo>
                    <a:lnTo>
                      <a:pt x="7959" y="2263"/>
                    </a:lnTo>
                    <a:lnTo>
                      <a:pt x="8336" y="2561"/>
                    </a:lnTo>
                    <a:lnTo>
                      <a:pt x="8693" y="2918"/>
                    </a:lnTo>
                    <a:lnTo>
                      <a:pt x="9428" y="3891"/>
                    </a:lnTo>
                    <a:lnTo>
                      <a:pt x="10122" y="4903"/>
                    </a:lnTo>
                    <a:lnTo>
                      <a:pt x="10777" y="5935"/>
                    </a:lnTo>
                    <a:lnTo>
                      <a:pt x="11413" y="7007"/>
                    </a:lnTo>
                    <a:lnTo>
                      <a:pt x="11631" y="7344"/>
                    </a:lnTo>
                    <a:lnTo>
                      <a:pt x="11829" y="7702"/>
                    </a:lnTo>
                    <a:lnTo>
                      <a:pt x="11968" y="7880"/>
                    </a:lnTo>
                    <a:lnTo>
                      <a:pt x="12087" y="8019"/>
                    </a:lnTo>
                    <a:lnTo>
                      <a:pt x="12246" y="8158"/>
                    </a:lnTo>
                    <a:lnTo>
                      <a:pt x="12425" y="8257"/>
                    </a:lnTo>
                    <a:lnTo>
                      <a:pt x="12464" y="8257"/>
                    </a:lnTo>
                    <a:lnTo>
                      <a:pt x="12802" y="8654"/>
                    </a:lnTo>
                    <a:lnTo>
                      <a:pt x="13139" y="9051"/>
                    </a:lnTo>
                    <a:lnTo>
                      <a:pt x="14548" y="10520"/>
                    </a:lnTo>
                    <a:lnTo>
                      <a:pt x="15263" y="11254"/>
                    </a:lnTo>
                    <a:lnTo>
                      <a:pt x="15620" y="11612"/>
                    </a:lnTo>
                    <a:lnTo>
                      <a:pt x="15997" y="11949"/>
                    </a:lnTo>
                    <a:lnTo>
                      <a:pt x="15997" y="12743"/>
                    </a:lnTo>
                    <a:lnTo>
                      <a:pt x="15977" y="13537"/>
                    </a:lnTo>
                    <a:lnTo>
                      <a:pt x="15918" y="14331"/>
                    </a:lnTo>
                    <a:lnTo>
                      <a:pt x="15839" y="15125"/>
                    </a:lnTo>
                    <a:lnTo>
                      <a:pt x="15700" y="15899"/>
                    </a:lnTo>
                    <a:lnTo>
                      <a:pt x="15620" y="16296"/>
                    </a:lnTo>
                    <a:lnTo>
                      <a:pt x="15521" y="16673"/>
                    </a:lnTo>
                    <a:lnTo>
                      <a:pt x="15422" y="17050"/>
                    </a:lnTo>
                    <a:lnTo>
                      <a:pt x="15303" y="17427"/>
                    </a:lnTo>
                    <a:lnTo>
                      <a:pt x="15144" y="17784"/>
                    </a:lnTo>
                    <a:lnTo>
                      <a:pt x="15005" y="18161"/>
                    </a:lnTo>
                    <a:lnTo>
                      <a:pt x="14409" y="17506"/>
                    </a:lnTo>
                    <a:lnTo>
                      <a:pt x="13814" y="16851"/>
                    </a:lnTo>
                    <a:lnTo>
                      <a:pt x="13258" y="16177"/>
                    </a:lnTo>
                    <a:lnTo>
                      <a:pt x="12703" y="15502"/>
                    </a:lnTo>
                    <a:lnTo>
                      <a:pt x="11571" y="14132"/>
                    </a:lnTo>
                    <a:lnTo>
                      <a:pt x="10996" y="13457"/>
                    </a:lnTo>
                    <a:lnTo>
                      <a:pt x="10400" y="12802"/>
                    </a:lnTo>
                    <a:lnTo>
                      <a:pt x="10341" y="12743"/>
                    </a:lnTo>
                    <a:lnTo>
                      <a:pt x="10341" y="12644"/>
                    </a:lnTo>
                    <a:lnTo>
                      <a:pt x="10321" y="12544"/>
                    </a:lnTo>
                    <a:lnTo>
                      <a:pt x="10261" y="12425"/>
                    </a:lnTo>
                    <a:lnTo>
                      <a:pt x="10182" y="12326"/>
                    </a:lnTo>
                    <a:lnTo>
                      <a:pt x="10063" y="12267"/>
                    </a:lnTo>
                    <a:lnTo>
                      <a:pt x="9964" y="12227"/>
                    </a:lnTo>
                    <a:lnTo>
                      <a:pt x="9845" y="12207"/>
                    </a:lnTo>
                    <a:lnTo>
                      <a:pt x="9726" y="12207"/>
                    </a:lnTo>
                    <a:lnTo>
                      <a:pt x="9487" y="12187"/>
                    </a:lnTo>
                    <a:lnTo>
                      <a:pt x="9368" y="12167"/>
                    </a:lnTo>
                    <a:lnTo>
                      <a:pt x="9249" y="12148"/>
                    </a:lnTo>
                    <a:lnTo>
                      <a:pt x="9051" y="12068"/>
                    </a:lnTo>
                    <a:lnTo>
                      <a:pt x="8832" y="11989"/>
                    </a:lnTo>
                    <a:lnTo>
                      <a:pt x="8634" y="11870"/>
                    </a:lnTo>
                    <a:lnTo>
                      <a:pt x="8455" y="11770"/>
                    </a:lnTo>
                    <a:lnTo>
                      <a:pt x="8257" y="11592"/>
                    </a:lnTo>
                    <a:lnTo>
                      <a:pt x="8078" y="11413"/>
                    </a:lnTo>
                    <a:lnTo>
                      <a:pt x="7900" y="11215"/>
                    </a:lnTo>
                    <a:lnTo>
                      <a:pt x="7741" y="10996"/>
                    </a:lnTo>
                    <a:lnTo>
                      <a:pt x="7423" y="10560"/>
                    </a:lnTo>
                    <a:lnTo>
                      <a:pt x="7145" y="10103"/>
                    </a:lnTo>
                    <a:lnTo>
                      <a:pt x="6887" y="9627"/>
                    </a:lnTo>
                    <a:lnTo>
                      <a:pt x="6649" y="9151"/>
                    </a:lnTo>
                    <a:lnTo>
                      <a:pt x="6173" y="8198"/>
                    </a:lnTo>
                    <a:lnTo>
                      <a:pt x="6153" y="8099"/>
                    </a:lnTo>
                    <a:lnTo>
                      <a:pt x="6113" y="7999"/>
                    </a:lnTo>
                    <a:lnTo>
                      <a:pt x="6074" y="7920"/>
                    </a:lnTo>
                    <a:lnTo>
                      <a:pt x="5994" y="7860"/>
                    </a:lnTo>
                    <a:lnTo>
                      <a:pt x="5915" y="7801"/>
                    </a:lnTo>
                    <a:lnTo>
                      <a:pt x="5835" y="7761"/>
                    </a:lnTo>
                    <a:lnTo>
                      <a:pt x="5716" y="7722"/>
                    </a:lnTo>
                    <a:lnTo>
                      <a:pt x="5597" y="7702"/>
                    </a:lnTo>
                    <a:lnTo>
                      <a:pt x="5339" y="7682"/>
                    </a:lnTo>
                    <a:lnTo>
                      <a:pt x="5042" y="7702"/>
                    </a:lnTo>
                    <a:lnTo>
                      <a:pt x="4704" y="7722"/>
                    </a:lnTo>
                    <a:lnTo>
                      <a:pt x="4367" y="7781"/>
                    </a:lnTo>
                    <a:lnTo>
                      <a:pt x="3652" y="7900"/>
                    </a:lnTo>
                    <a:lnTo>
                      <a:pt x="2958" y="8019"/>
                    </a:lnTo>
                    <a:lnTo>
                      <a:pt x="2660" y="8059"/>
                    </a:lnTo>
                    <a:lnTo>
                      <a:pt x="2144" y="8059"/>
                    </a:lnTo>
                    <a:lnTo>
                      <a:pt x="2045" y="8039"/>
                    </a:lnTo>
                    <a:lnTo>
                      <a:pt x="1945" y="7999"/>
                    </a:lnTo>
                    <a:lnTo>
                      <a:pt x="2898" y="7483"/>
                    </a:lnTo>
                    <a:lnTo>
                      <a:pt x="3374" y="7245"/>
                    </a:lnTo>
                    <a:lnTo>
                      <a:pt x="3871" y="7027"/>
                    </a:lnTo>
                    <a:lnTo>
                      <a:pt x="4387" y="6828"/>
                    </a:lnTo>
                    <a:lnTo>
                      <a:pt x="4645" y="6769"/>
                    </a:lnTo>
                    <a:lnTo>
                      <a:pt x="4903" y="6689"/>
                    </a:lnTo>
                    <a:lnTo>
                      <a:pt x="5161" y="6650"/>
                    </a:lnTo>
                    <a:lnTo>
                      <a:pt x="5419" y="6610"/>
                    </a:lnTo>
                    <a:lnTo>
                      <a:pt x="5696" y="6590"/>
                    </a:lnTo>
                    <a:lnTo>
                      <a:pt x="5974" y="6590"/>
                    </a:lnTo>
                    <a:lnTo>
                      <a:pt x="6213" y="6570"/>
                    </a:lnTo>
                    <a:lnTo>
                      <a:pt x="6332" y="6551"/>
                    </a:lnTo>
                    <a:lnTo>
                      <a:pt x="6431" y="6491"/>
                    </a:lnTo>
                    <a:lnTo>
                      <a:pt x="6471" y="6412"/>
                    </a:lnTo>
                    <a:lnTo>
                      <a:pt x="6490" y="6352"/>
                    </a:lnTo>
                    <a:lnTo>
                      <a:pt x="6490" y="6273"/>
                    </a:lnTo>
                    <a:lnTo>
                      <a:pt x="6471" y="6213"/>
                    </a:lnTo>
                    <a:lnTo>
                      <a:pt x="6451" y="6154"/>
                    </a:lnTo>
                    <a:lnTo>
                      <a:pt x="6391" y="6114"/>
                    </a:lnTo>
                    <a:lnTo>
                      <a:pt x="6252" y="6015"/>
                    </a:lnTo>
                    <a:lnTo>
                      <a:pt x="6093" y="5935"/>
                    </a:lnTo>
                    <a:lnTo>
                      <a:pt x="5935" y="5876"/>
                    </a:lnTo>
                    <a:lnTo>
                      <a:pt x="5756" y="5836"/>
                    </a:lnTo>
                    <a:lnTo>
                      <a:pt x="5617" y="5816"/>
                    </a:lnTo>
                    <a:lnTo>
                      <a:pt x="5161" y="5816"/>
                    </a:lnTo>
                    <a:lnTo>
                      <a:pt x="4942" y="5836"/>
                    </a:lnTo>
                    <a:lnTo>
                      <a:pt x="4724" y="5876"/>
                    </a:lnTo>
                    <a:lnTo>
                      <a:pt x="4625" y="5836"/>
                    </a:lnTo>
                    <a:lnTo>
                      <a:pt x="4506" y="5796"/>
                    </a:lnTo>
                    <a:lnTo>
                      <a:pt x="4307" y="5757"/>
                    </a:lnTo>
                    <a:lnTo>
                      <a:pt x="3672" y="5618"/>
                    </a:lnTo>
                    <a:lnTo>
                      <a:pt x="3017" y="5499"/>
                    </a:lnTo>
                    <a:lnTo>
                      <a:pt x="2700" y="5439"/>
                    </a:lnTo>
                    <a:lnTo>
                      <a:pt x="2382" y="5419"/>
                    </a:lnTo>
                    <a:lnTo>
                      <a:pt x="2045" y="5419"/>
                    </a:lnTo>
                    <a:lnTo>
                      <a:pt x="1727" y="5459"/>
                    </a:lnTo>
                    <a:lnTo>
                      <a:pt x="1509" y="5499"/>
                    </a:lnTo>
                    <a:lnTo>
                      <a:pt x="1270" y="5558"/>
                    </a:lnTo>
                    <a:lnTo>
                      <a:pt x="1151" y="5558"/>
                    </a:lnTo>
                    <a:lnTo>
                      <a:pt x="1052" y="5538"/>
                    </a:lnTo>
                    <a:lnTo>
                      <a:pt x="953" y="5499"/>
                    </a:lnTo>
                    <a:lnTo>
                      <a:pt x="874" y="5419"/>
                    </a:lnTo>
                    <a:lnTo>
                      <a:pt x="973" y="5280"/>
                    </a:lnTo>
                    <a:lnTo>
                      <a:pt x="1092" y="5161"/>
                    </a:lnTo>
                    <a:lnTo>
                      <a:pt x="1211" y="5062"/>
                    </a:lnTo>
                    <a:lnTo>
                      <a:pt x="1350" y="4963"/>
                    </a:lnTo>
                    <a:lnTo>
                      <a:pt x="1489" y="4883"/>
                    </a:lnTo>
                    <a:lnTo>
                      <a:pt x="1628" y="4804"/>
                    </a:lnTo>
                    <a:lnTo>
                      <a:pt x="1945" y="4705"/>
                    </a:lnTo>
                    <a:lnTo>
                      <a:pt x="2283" y="4625"/>
                    </a:lnTo>
                    <a:lnTo>
                      <a:pt x="2620" y="4566"/>
                    </a:lnTo>
                    <a:lnTo>
                      <a:pt x="3295" y="4447"/>
                    </a:lnTo>
                    <a:lnTo>
                      <a:pt x="3632" y="4367"/>
                    </a:lnTo>
                    <a:lnTo>
                      <a:pt x="3970" y="4328"/>
                    </a:lnTo>
                    <a:lnTo>
                      <a:pt x="4645" y="4248"/>
                    </a:lnTo>
                    <a:lnTo>
                      <a:pt x="5339" y="4209"/>
                    </a:lnTo>
                    <a:lnTo>
                      <a:pt x="6014" y="4169"/>
                    </a:lnTo>
                    <a:lnTo>
                      <a:pt x="6153" y="4149"/>
                    </a:lnTo>
                    <a:lnTo>
                      <a:pt x="6232" y="4109"/>
                    </a:lnTo>
                    <a:lnTo>
                      <a:pt x="6292" y="4070"/>
                    </a:lnTo>
                    <a:lnTo>
                      <a:pt x="6312" y="4010"/>
                    </a:lnTo>
                    <a:lnTo>
                      <a:pt x="6292" y="3951"/>
                    </a:lnTo>
                    <a:lnTo>
                      <a:pt x="6252" y="3871"/>
                    </a:lnTo>
                    <a:lnTo>
                      <a:pt x="6193" y="3812"/>
                    </a:lnTo>
                    <a:lnTo>
                      <a:pt x="6093" y="3752"/>
                    </a:lnTo>
                    <a:lnTo>
                      <a:pt x="5796" y="3653"/>
                    </a:lnTo>
                    <a:lnTo>
                      <a:pt x="5518" y="3613"/>
                    </a:lnTo>
                    <a:lnTo>
                      <a:pt x="5220" y="3573"/>
                    </a:lnTo>
                    <a:lnTo>
                      <a:pt x="3751" y="3573"/>
                    </a:lnTo>
                    <a:lnTo>
                      <a:pt x="3156" y="3633"/>
                    </a:lnTo>
                    <a:lnTo>
                      <a:pt x="2561" y="3712"/>
                    </a:lnTo>
                    <a:lnTo>
                      <a:pt x="2263" y="3772"/>
                    </a:lnTo>
                    <a:lnTo>
                      <a:pt x="1965" y="3831"/>
                    </a:lnTo>
                    <a:lnTo>
                      <a:pt x="1667" y="3931"/>
                    </a:lnTo>
                    <a:lnTo>
                      <a:pt x="1390" y="4030"/>
                    </a:lnTo>
                    <a:lnTo>
                      <a:pt x="1310" y="3990"/>
                    </a:lnTo>
                    <a:lnTo>
                      <a:pt x="1211" y="3970"/>
                    </a:lnTo>
                    <a:lnTo>
                      <a:pt x="1012" y="3951"/>
                    </a:lnTo>
                    <a:lnTo>
                      <a:pt x="814" y="3911"/>
                    </a:lnTo>
                    <a:lnTo>
                      <a:pt x="735" y="3871"/>
                    </a:lnTo>
                    <a:lnTo>
                      <a:pt x="655" y="3831"/>
                    </a:lnTo>
                    <a:lnTo>
                      <a:pt x="1092" y="3573"/>
                    </a:lnTo>
                    <a:lnTo>
                      <a:pt x="1568" y="3375"/>
                    </a:lnTo>
                    <a:lnTo>
                      <a:pt x="2045" y="3196"/>
                    </a:lnTo>
                    <a:lnTo>
                      <a:pt x="2541" y="3038"/>
                    </a:lnTo>
                    <a:lnTo>
                      <a:pt x="3057" y="2899"/>
                    </a:lnTo>
                    <a:lnTo>
                      <a:pt x="3553" y="2799"/>
                    </a:lnTo>
                    <a:lnTo>
                      <a:pt x="4069" y="2700"/>
                    </a:lnTo>
                    <a:lnTo>
                      <a:pt x="4585" y="2641"/>
                    </a:lnTo>
                    <a:lnTo>
                      <a:pt x="4863" y="2660"/>
                    </a:lnTo>
                    <a:lnTo>
                      <a:pt x="5161" y="2700"/>
                    </a:lnTo>
                    <a:lnTo>
                      <a:pt x="5438" y="2760"/>
                    </a:lnTo>
                    <a:lnTo>
                      <a:pt x="5736" y="2839"/>
                    </a:lnTo>
                    <a:lnTo>
                      <a:pt x="6312" y="3038"/>
                    </a:lnTo>
                    <a:lnTo>
                      <a:pt x="6867" y="3216"/>
                    </a:lnTo>
                    <a:lnTo>
                      <a:pt x="7006" y="3256"/>
                    </a:lnTo>
                    <a:lnTo>
                      <a:pt x="7145" y="3256"/>
                    </a:lnTo>
                    <a:lnTo>
                      <a:pt x="7225" y="3236"/>
                    </a:lnTo>
                    <a:lnTo>
                      <a:pt x="7264" y="3216"/>
                    </a:lnTo>
                    <a:lnTo>
                      <a:pt x="7284" y="3157"/>
                    </a:lnTo>
                    <a:lnTo>
                      <a:pt x="7284" y="3077"/>
                    </a:lnTo>
                    <a:lnTo>
                      <a:pt x="7245" y="2998"/>
                    </a:lnTo>
                    <a:lnTo>
                      <a:pt x="7205" y="2918"/>
                    </a:lnTo>
                    <a:lnTo>
                      <a:pt x="7086" y="2799"/>
                    </a:lnTo>
                    <a:lnTo>
                      <a:pt x="6927" y="2700"/>
                    </a:lnTo>
                    <a:lnTo>
                      <a:pt x="6788" y="2601"/>
                    </a:lnTo>
                    <a:lnTo>
                      <a:pt x="6332" y="2343"/>
                    </a:lnTo>
                    <a:lnTo>
                      <a:pt x="6093" y="2244"/>
                    </a:lnTo>
                    <a:lnTo>
                      <a:pt x="5835" y="2125"/>
                    </a:lnTo>
                    <a:lnTo>
                      <a:pt x="5597" y="2045"/>
                    </a:lnTo>
                    <a:lnTo>
                      <a:pt x="5339" y="1966"/>
                    </a:lnTo>
                    <a:lnTo>
                      <a:pt x="5081" y="1906"/>
                    </a:lnTo>
                    <a:lnTo>
                      <a:pt x="4823" y="1886"/>
                    </a:lnTo>
                    <a:lnTo>
                      <a:pt x="4625" y="1767"/>
                    </a:lnTo>
                    <a:lnTo>
                      <a:pt x="4426" y="1688"/>
                    </a:lnTo>
                    <a:lnTo>
                      <a:pt x="4228" y="1608"/>
                    </a:lnTo>
                    <a:lnTo>
                      <a:pt x="4009" y="1529"/>
                    </a:lnTo>
                    <a:lnTo>
                      <a:pt x="3573" y="1430"/>
                    </a:lnTo>
                    <a:lnTo>
                      <a:pt x="3136" y="1350"/>
                    </a:lnTo>
                    <a:lnTo>
                      <a:pt x="2700" y="1291"/>
                    </a:lnTo>
                    <a:lnTo>
                      <a:pt x="2243" y="1212"/>
                    </a:lnTo>
                    <a:lnTo>
                      <a:pt x="1826" y="1112"/>
                    </a:lnTo>
                    <a:lnTo>
                      <a:pt x="1608" y="1053"/>
                    </a:lnTo>
                    <a:lnTo>
                      <a:pt x="1409" y="973"/>
                    </a:lnTo>
                    <a:lnTo>
                      <a:pt x="1886" y="914"/>
                    </a:lnTo>
                    <a:lnTo>
                      <a:pt x="2362" y="874"/>
                    </a:lnTo>
                    <a:lnTo>
                      <a:pt x="2838" y="854"/>
                    </a:lnTo>
                    <a:close/>
                    <a:moveTo>
                      <a:pt x="16474" y="9131"/>
                    </a:moveTo>
                    <a:lnTo>
                      <a:pt x="16652" y="9250"/>
                    </a:lnTo>
                    <a:lnTo>
                      <a:pt x="16831" y="9389"/>
                    </a:lnTo>
                    <a:lnTo>
                      <a:pt x="17010" y="9587"/>
                    </a:lnTo>
                    <a:lnTo>
                      <a:pt x="17188" y="9806"/>
                    </a:lnTo>
                    <a:lnTo>
                      <a:pt x="17526" y="10322"/>
                    </a:lnTo>
                    <a:lnTo>
                      <a:pt x="17883" y="10838"/>
                    </a:lnTo>
                    <a:lnTo>
                      <a:pt x="18061" y="11096"/>
                    </a:lnTo>
                    <a:lnTo>
                      <a:pt x="18240" y="11334"/>
                    </a:lnTo>
                    <a:lnTo>
                      <a:pt x="18419" y="11532"/>
                    </a:lnTo>
                    <a:lnTo>
                      <a:pt x="18617" y="11711"/>
                    </a:lnTo>
                    <a:lnTo>
                      <a:pt x="18816" y="11850"/>
                    </a:lnTo>
                    <a:lnTo>
                      <a:pt x="18915" y="11890"/>
                    </a:lnTo>
                    <a:lnTo>
                      <a:pt x="19014" y="11929"/>
                    </a:lnTo>
                    <a:lnTo>
                      <a:pt x="19113" y="11949"/>
                    </a:lnTo>
                    <a:lnTo>
                      <a:pt x="19332" y="11949"/>
                    </a:lnTo>
                    <a:lnTo>
                      <a:pt x="19451" y="11909"/>
                    </a:lnTo>
                    <a:lnTo>
                      <a:pt x="19590" y="11969"/>
                    </a:lnTo>
                    <a:lnTo>
                      <a:pt x="19729" y="12048"/>
                    </a:lnTo>
                    <a:lnTo>
                      <a:pt x="19828" y="12148"/>
                    </a:lnTo>
                    <a:lnTo>
                      <a:pt x="19947" y="12267"/>
                    </a:lnTo>
                    <a:lnTo>
                      <a:pt x="20026" y="12386"/>
                    </a:lnTo>
                    <a:lnTo>
                      <a:pt x="20106" y="12505"/>
                    </a:lnTo>
                    <a:lnTo>
                      <a:pt x="20225" y="12783"/>
                    </a:lnTo>
                    <a:lnTo>
                      <a:pt x="20304" y="13100"/>
                    </a:lnTo>
                    <a:lnTo>
                      <a:pt x="20384" y="13418"/>
                    </a:lnTo>
                    <a:lnTo>
                      <a:pt x="20503" y="14033"/>
                    </a:lnTo>
                    <a:lnTo>
                      <a:pt x="20602" y="14648"/>
                    </a:lnTo>
                    <a:lnTo>
                      <a:pt x="20681" y="15303"/>
                    </a:lnTo>
                    <a:lnTo>
                      <a:pt x="20741" y="15958"/>
                    </a:lnTo>
                    <a:lnTo>
                      <a:pt x="20761" y="16613"/>
                    </a:lnTo>
                    <a:lnTo>
                      <a:pt x="20761" y="17288"/>
                    </a:lnTo>
                    <a:lnTo>
                      <a:pt x="20701" y="17943"/>
                    </a:lnTo>
                    <a:lnTo>
                      <a:pt x="20661" y="18261"/>
                    </a:lnTo>
                    <a:lnTo>
                      <a:pt x="20622" y="18578"/>
                    </a:lnTo>
                    <a:lnTo>
                      <a:pt x="20542" y="18896"/>
                    </a:lnTo>
                    <a:lnTo>
                      <a:pt x="20463" y="19193"/>
                    </a:lnTo>
                    <a:lnTo>
                      <a:pt x="20384" y="19491"/>
                    </a:lnTo>
                    <a:lnTo>
                      <a:pt x="20284" y="19789"/>
                    </a:lnTo>
                    <a:lnTo>
                      <a:pt x="20165" y="20067"/>
                    </a:lnTo>
                    <a:lnTo>
                      <a:pt x="20026" y="20345"/>
                    </a:lnTo>
                    <a:lnTo>
                      <a:pt x="19887" y="20622"/>
                    </a:lnTo>
                    <a:lnTo>
                      <a:pt x="19729" y="20880"/>
                    </a:lnTo>
                    <a:lnTo>
                      <a:pt x="19550" y="21119"/>
                    </a:lnTo>
                    <a:lnTo>
                      <a:pt x="19352" y="21357"/>
                    </a:lnTo>
                    <a:lnTo>
                      <a:pt x="19133" y="21575"/>
                    </a:lnTo>
                    <a:lnTo>
                      <a:pt x="18915" y="21793"/>
                    </a:lnTo>
                    <a:lnTo>
                      <a:pt x="18657" y="21992"/>
                    </a:lnTo>
                    <a:lnTo>
                      <a:pt x="18399" y="22171"/>
                    </a:lnTo>
                    <a:lnTo>
                      <a:pt x="18101" y="22349"/>
                    </a:lnTo>
                    <a:lnTo>
                      <a:pt x="17803" y="22488"/>
                    </a:lnTo>
                    <a:lnTo>
                      <a:pt x="17466" y="22627"/>
                    </a:lnTo>
                    <a:lnTo>
                      <a:pt x="17129" y="22746"/>
                    </a:lnTo>
                    <a:lnTo>
                      <a:pt x="16990" y="22647"/>
                    </a:lnTo>
                    <a:lnTo>
                      <a:pt x="16871" y="22508"/>
                    </a:lnTo>
                    <a:lnTo>
                      <a:pt x="16732" y="22349"/>
                    </a:lnTo>
                    <a:lnTo>
                      <a:pt x="16593" y="22151"/>
                    </a:lnTo>
                    <a:lnTo>
                      <a:pt x="16315" y="21734"/>
                    </a:lnTo>
                    <a:lnTo>
                      <a:pt x="16017" y="21297"/>
                    </a:lnTo>
                    <a:lnTo>
                      <a:pt x="15878" y="21079"/>
                    </a:lnTo>
                    <a:lnTo>
                      <a:pt x="15719" y="20900"/>
                    </a:lnTo>
                    <a:lnTo>
                      <a:pt x="15561" y="20761"/>
                    </a:lnTo>
                    <a:lnTo>
                      <a:pt x="15402" y="20642"/>
                    </a:lnTo>
                    <a:lnTo>
                      <a:pt x="15303" y="20603"/>
                    </a:lnTo>
                    <a:lnTo>
                      <a:pt x="15223" y="20583"/>
                    </a:lnTo>
                    <a:lnTo>
                      <a:pt x="15144" y="20563"/>
                    </a:lnTo>
                    <a:lnTo>
                      <a:pt x="15064" y="20563"/>
                    </a:lnTo>
                    <a:lnTo>
                      <a:pt x="14965" y="20583"/>
                    </a:lnTo>
                    <a:lnTo>
                      <a:pt x="14886" y="20603"/>
                    </a:lnTo>
                    <a:lnTo>
                      <a:pt x="14787" y="20642"/>
                    </a:lnTo>
                    <a:lnTo>
                      <a:pt x="14687" y="20722"/>
                    </a:lnTo>
                    <a:lnTo>
                      <a:pt x="14509" y="20603"/>
                    </a:lnTo>
                    <a:lnTo>
                      <a:pt x="14330" y="20464"/>
                    </a:lnTo>
                    <a:lnTo>
                      <a:pt x="14191" y="20325"/>
                    </a:lnTo>
                    <a:lnTo>
                      <a:pt x="14052" y="20166"/>
                    </a:lnTo>
                    <a:lnTo>
                      <a:pt x="13953" y="20007"/>
                    </a:lnTo>
                    <a:lnTo>
                      <a:pt x="13854" y="19809"/>
                    </a:lnTo>
                    <a:lnTo>
                      <a:pt x="13774" y="19630"/>
                    </a:lnTo>
                    <a:lnTo>
                      <a:pt x="13715" y="19432"/>
                    </a:lnTo>
                    <a:lnTo>
                      <a:pt x="13655" y="19213"/>
                    </a:lnTo>
                    <a:lnTo>
                      <a:pt x="13616" y="18995"/>
                    </a:lnTo>
                    <a:lnTo>
                      <a:pt x="13556" y="18558"/>
                    </a:lnTo>
                    <a:lnTo>
                      <a:pt x="13516" y="18102"/>
                    </a:lnTo>
                    <a:lnTo>
                      <a:pt x="13477" y="17665"/>
                    </a:lnTo>
                    <a:lnTo>
                      <a:pt x="14052" y="18261"/>
                    </a:lnTo>
                    <a:lnTo>
                      <a:pt x="14648" y="18836"/>
                    </a:lnTo>
                    <a:lnTo>
                      <a:pt x="14568" y="18995"/>
                    </a:lnTo>
                    <a:lnTo>
                      <a:pt x="14489" y="19114"/>
                    </a:lnTo>
                    <a:lnTo>
                      <a:pt x="14409" y="19273"/>
                    </a:lnTo>
                    <a:lnTo>
                      <a:pt x="14409" y="19352"/>
                    </a:lnTo>
                    <a:lnTo>
                      <a:pt x="14409" y="19412"/>
                    </a:lnTo>
                    <a:lnTo>
                      <a:pt x="14469" y="19471"/>
                    </a:lnTo>
                    <a:lnTo>
                      <a:pt x="14548" y="19471"/>
                    </a:lnTo>
                    <a:lnTo>
                      <a:pt x="14628" y="19491"/>
                    </a:lnTo>
                    <a:lnTo>
                      <a:pt x="14687" y="19471"/>
                    </a:lnTo>
                    <a:lnTo>
                      <a:pt x="14826" y="19392"/>
                    </a:lnTo>
                    <a:lnTo>
                      <a:pt x="15025" y="19193"/>
                    </a:lnTo>
                    <a:lnTo>
                      <a:pt x="15203" y="18995"/>
                    </a:lnTo>
                    <a:lnTo>
                      <a:pt x="15362" y="18796"/>
                    </a:lnTo>
                    <a:lnTo>
                      <a:pt x="15521" y="18578"/>
                    </a:lnTo>
                    <a:lnTo>
                      <a:pt x="15660" y="18360"/>
                    </a:lnTo>
                    <a:lnTo>
                      <a:pt x="15799" y="18122"/>
                    </a:lnTo>
                    <a:lnTo>
                      <a:pt x="16037" y="17645"/>
                    </a:lnTo>
                    <a:lnTo>
                      <a:pt x="16235" y="17169"/>
                    </a:lnTo>
                    <a:lnTo>
                      <a:pt x="16414" y="16653"/>
                    </a:lnTo>
                    <a:lnTo>
                      <a:pt x="16553" y="16137"/>
                    </a:lnTo>
                    <a:lnTo>
                      <a:pt x="16652" y="15621"/>
                    </a:lnTo>
                    <a:lnTo>
                      <a:pt x="16751" y="15025"/>
                    </a:lnTo>
                    <a:lnTo>
                      <a:pt x="16831" y="14410"/>
                    </a:lnTo>
                    <a:lnTo>
                      <a:pt x="16890" y="13775"/>
                    </a:lnTo>
                    <a:lnTo>
                      <a:pt x="16910" y="13160"/>
                    </a:lnTo>
                    <a:lnTo>
                      <a:pt x="16890" y="12544"/>
                    </a:lnTo>
                    <a:lnTo>
                      <a:pt x="16851" y="11929"/>
                    </a:lnTo>
                    <a:lnTo>
                      <a:pt x="16811" y="11612"/>
                    </a:lnTo>
                    <a:lnTo>
                      <a:pt x="16751" y="11314"/>
                    </a:lnTo>
                    <a:lnTo>
                      <a:pt x="16692" y="11016"/>
                    </a:lnTo>
                    <a:lnTo>
                      <a:pt x="16613" y="10719"/>
                    </a:lnTo>
                    <a:lnTo>
                      <a:pt x="16533" y="10639"/>
                    </a:lnTo>
                    <a:lnTo>
                      <a:pt x="16454" y="10599"/>
                    </a:lnTo>
                    <a:lnTo>
                      <a:pt x="16355" y="10580"/>
                    </a:lnTo>
                    <a:lnTo>
                      <a:pt x="16255" y="10599"/>
                    </a:lnTo>
                    <a:lnTo>
                      <a:pt x="16156" y="10639"/>
                    </a:lnTo>
                    <a:lnTo>
                      <a:pt x="16077" y="10699"/>
                    </a:lnTo>
                    <a:lnTo>
                      <a:pt x="16017" y="10778"/>
                    </a:lnTo>
                    <a:lnTo>
                      <a:pt x="15977" y="10877"/>
                    </a:lnTo>
                    <a:lnTo>
                      <a:pt x="15997" y="10977"/>
                    </a:lnTo>
                    <a:lnTo>
                      <a:pt x="15997" y="10977"/>
                    </a:lnTo>
                    <a:lnTo>
                      <a:pt x="15541" y="10560"/>
                    </a:lnTo>
                    <a:lnTo>
                      <a:pt x="15680" y="10401"/>
                    </a:lnTo>
                    <a:lnTo>
                      <a:pt x="15799" y="10222"/>
                    </a:lnTo>
                    <a:lnTo>
                      <a:pt x="16037" y="9786"/>
                    </a:lnTo>
                    <a:lnTo>
                      <a:pt x="16255" y="9389"/>
                    </a:lnTo>
                    <a:lnTo>
                      <a:pt x="16355" y="9230"/>
                    </a:lnTo>
                    <a:lnTo>
                      <a:pt x="16474" y="9131"/>
                    </a:lnTo>
                    <a:close/>
                    <a:moveTo>
                      <a:pt x="3096" y="1"/>
                    </a:moveTo>
                    <a:lnTo>
                      <a:pt x="2620" y="21"/>
                    </a:lnTo>
                    <a:lnTo>
                      <a:pt x="2124" y="60"/>
                    </a:lnTo>
                    <a:lnTo>
                      <a:pt x="1648" y="160"/>
                    </a:lnTo>
                    <a:lnTo>
                      <a:pt x="1509" y="199"/>
                    </a:lnTo>
                    <a:lnTo>
                      <a:pt x="1370" y="239"/>
                    </a:lnTo>
                    <a:lnTo>
                      <a:pt x="1251" y="279"/>
                    </a:lnTo>
                    <a:lnTo>
                      <a:pt x="1132" y="358"/>
                    </a:lnTo>
                    <a:lnTo>
                      <a:pt x="1032" y="418"/>
                    </a:lnTo>
                    <a:lnTo>
                      <a:pt x="953" y="517"/>
                    </a:lnTo>
                    <a:lnTo>
                      <a:pt x="893" y="596"/>
                    </a:lnTo>
                    <a:lnTo>
                      <a:pt x="854" y="696"/>
                    </a:lnTo>
                    <a:lnTo>
                      <a:pt x="834" y="795"/>
                    </a:lnTo>
                    <a:lnTo>
                      <a:pt x="814" y="894"/>
                    </a:lnTo>
                    <a:lnTo>
                      <a:pt x="834" y="1013"/>
                    </a:lnTo>
                    <a:lnTo>
                      <a:pt x="854" y="1112"/>
                    </a:lnTo>
                    <a:lnTo>
                      <a:pt x="913" y="1231"/>
                    </a:lnTo>
                    <a:lnTo>
                      <a:pt x="993" y="1331"/>
                    </a:lnTo>
                    <a:lnTo>
                      <a:pt x="1092" y="1430"/>
                    </a:lnTo>
                    <a:lnTo>
                      <a:pt x="1211" y="1549"/>
                    </a:lnTo>
                    <a:lnTo>
                      <a:pt x="1429" y="1668"/>
                    </a:lnTo>
                    <a:lnTo>
                      <a:pt x="1687" y="1767"/>
                    </a:lnTo>
                    <a:lnTo>
                      <a:pt x="1945" y="1847"/>
                    </a:lnTo>
                    <a:lnTo>
                      <a:pt x="2203" y="1906"/>
                    </a:lnTo>
                    <a:lnTo>
                      <a:pt x="2739" y="2005"/>
                    </a:lnTo>
                    <a:lnTo>
                      <a:pt x="3255" y="2105"/>
                    </a:lnTo>
                    <a:lnTo>
                      <a:pt x="2680" y="2263"/>
                    </a:lnTo>
                    <a:lnTo>
                      <a:pt x="2084" y="2442"/>
                    </a:lnTo>
                    <a:lnTo>
                      <a:pt x="1509" y="2660"/>
                    </a:lnTo>
                    <a:lnTo>
                      <a:pt x="973" y="2899"/>
                    </a:lnTo>
                    <a:lnTo>
                      <a:pt x="735" y="3018"/>
                    </a:lnTo>
                    <a:lnTo>
                      <a:pt x="536" y="3137"/>
                    </a:lnTo>
                    <a:lnTo>
                      <a:pt x="358" y="3276"/>
                    </a:lnTo>
                    <a:lnTo>
                      <a:pt x="199" y="3415"/>
                    </a:lnTo>
                    <a:lnTo>
                      <a:pt x="80" y="3554"/>
                    </a:lnTo>
                    <a:lnTo>
                      <a:pt x="20" y="3692"/>
                    </a:lnTo>
                    <a:lnTo>
                      <a:pt x="0" y="3752"/>
                    </a:lnTo>
                    <a:lnTo>
                      <a:pt x="0" y="3831"/>
                    </a:lnTo>
                    <a:lnTo>
                      <a:pt x="0" y="3891"/>
                    </a:lnTo>
                    <a:lnTo>
                      <a:pt x="20" y="3970"/>
                    </a:lnTo>
                    <a:lnTo>
                      <a:pt x="60" y="4070"/>
                    </a:lnTo>
                    <a:lnTo>
                      <a:pt x="99" y="4169"/>
                    </a:lnTo>
                    <a:lnTo>
                      <a:pt x="139" y="4248"/>
                    </a:lnTo>
                    <a:lnTo>
                      <a:pt x="199" y="4328"/>
                    </a:lnTo>
                    <a:lnTo>
                      <a:pt x="358" y="4467"/>
                    </a:lnTo>
                    <a:lnTo>
                      <a:pt x="516" y="4566"/>
                    </a:lnTo>
                    <a:lnTo>
                      <a:pt x="457" y="4625"/>
                    </a:lnTo>
                    <a:lnTo>
                      <a:pt x="298" y="4804"/>
                    </a:lnTo>
                    <a:lnTo>
                      <a:pt x="179" y="5002"/>
                    </a:lnTo>
                    <a:lnTo>
                      <a:pt x="139" y="5102"/>
                    </a:lnTo>
                    <a:lnTo>
                      <a:pt x="119" y="5201"/>
                    </a:lnTo>
                    <a:lnTo>
                      <a:pt x="99" y="5320"/>
                    </a:lnTo>
                    <a:lnTo>
                      <a:pt x="99" y="5419"/>
                    </a:lnTo>
                    <a:lnTo>
                      <a:pt x="99" y="5518"/>
                    </a:lnTo>
                    <a:lnTo>
                      <a:pt x="119" y="5638"/>
                    </a:lnTo>
                    <a:lnTo>
                      <a:pt x="159" y="5737"/>
                    </a:lnTo>
                    <a:lnTo>
                      <a:pt x="199" y="5816"/>
                    </a:lnTo>
                    <a:lnTo>
                      <a:pt x="278" y="5915"/>
                    </a:lnTo>
                    <a:lnTo>
                      <a:pt x="358" y="5995"/>
                    </a:lnTo>
                    <a:lnTo>
                      <a:pt x="457" y="6074"/>
                    </a:lnTo>
                    <a:lnTo>
                      <a:pt x="556" y="6134"/>
                    </a:lnTo>
                    <a:lnTo>
                      <a:pt x="675" y="6213"/>
                    </a:lnTo>
                    <a:lnTo>
                      <a:pt x="814" y="6273"/>
                    </a:lnTo>
                    <a:lnTo>
                      <a:pt x="953" y="6312"/>
                    </a:lnTo>
                    <a:lnTo>
                      <a:pt x="1072" y="6332"/>
                    </a:lnTo>
                    <a:lnTo>
                      <a:pt x="1211" y="6352"/>
                    </a:lnTo>
                    <a:lnTo>
                      <a:pt x="1350" y="6352"/>
                    </a:lnTo>
                    <a:lnTo>
                      <a:pt x="1628" y="6312"/>
                    </a:lnTo>
                    <a:lnTo>
                      <a:pt x="2183" y="6213"/>
                    </a:lnTo>
                    <a:lnTo>
                      <a:pt x="2461" y="6154"/>
                    </a:lnTo>
                    <a:lnTo>
                      <a:pt x="2719" y="6134"/>
                    </a:lnTo>
                    <a:lnTo>
                      <a:pt x="2938" y="6134"/>
                    </a:lnTo>
                    <a:lnTo>
                      <a:pt x="3156" y="6154"/>
                    </a:lnTo>
                    <a:lnTo>
                      <a:pt x="3553" y="6233"/>
                    </a:lnTo>
                    <a:lnTo>
                      <a:pt x="3077" y="6451"/>
                    </a:lnTo>
                    <a:lnTo>
                      <a:pt x="2600" y="6689"/>
                    </a:lnTo>
                    <a:lnTo>
                      <a:pt x="2144" y="6947"/>
                    </a:lnTo>
                    <a:lnTo>
                      <a:pt x="1707" y="7225"/>
                    </a:lnTo>
                    <a:lnTo>
                      <a:pt x="1548" y="7305"/>
                    </a:lnTo>
                    <a:lnTo>
                      <a:pt x="1429" y="7404"/>
                    </a:lnTo>
                    <a:lnTo>
                      <a:pt x="1330" y="7503"/>
                    </a:lnTo>
                    <a:lnTo>
                      <a:pt x="1231" y="7602"/>
                    </a:lnTo>
                    <a:lnTo>
                      <a:pt x="1171" y="7702"/>
                    </a:lnTo>
                    <a:lnTo>
                      <a:pt x="1132" y="7801"/>
                    </a:lnTo>
                    <a:lnTo>
                      <a:pt x="1092" y="7900"/>
                    </a:lnTo>
                    <a:lnTo>
                      <a:pt x="1092" y="7999"/>
                    </a:lnTo>
                    <a:lnTo>
                      <a:pt x="1112" y="8099"/>
                    </a:lnTo>
                    <a:lnTo>
                      <a:pt x="1151" y="8198"/>
                    </a:lnTo>
                    <a:lnTo>
                      <a:pt x="1231" y="8297"/>
                    </a:lnTo>
                    <a:lnTo>
                      <a:pt x="1310" y="8376"/>
                    </a:lnTo>
                    <a:lnTo>
                      <a:pt x="1409" y="8456"/>
                    </a:lnTo>
                    <a:lnTo>
                      <a:pt x="1529" y="8515"/>
                    </a:lnTo>
                    <a:lnTo>
                      <a:pt x="1687" y="8575"/>
                    </a:lnTo>
                    <a:lnTo>
                      <a:pt x="1866" y="8635"/>
                    </a:lnTo>
                    <a:lnTo>
                      <a:pt x="2104" y="8674"/>
                    </a:lnTo>
                    <a:lnTo>
                      <a:pt x="2342" y="8714"/>
                    </a:lnTo>
                    <a:lnTo>
                      <a:pt x="2819" y="8754"/>
                    </a:lnTo>
                    <a:lnTo>
                      <a:pt x="3295" y="8754"/>
                    </a:lnTo>
                    <a:lnTo>
                      <a:pt x="3771" y="8734"/>
                    </a:lnTo>
                    <a:lnTo>
                      <a:pt x="4744" y="8654"/>
                    </a:lnTo>
                    <a:lnTo>
                      <a:pt x="5220" y="8635"/>
                    </a:lnTo>
                    <a:lnTo>
                      <a:pt x="5716" y="8615"/>
                    </a:lnTo>
                    <a:lnTo>
                      <a:pt x="6014" y="9309"/>
                    </a:lnTo>
                    <a:lnTo>
                      <a:pt x="6312" y="10044"/>
                    </a:lnTo>
                    <a:lnTo>
                      <a:pt x="6490" y="10401"/>
                    </a:lnTo>
                    <a:lnTo>
                      <a:pt x="6649" y="10778"/>
                    </a:lnTo>
                    <a:lnTo>
                      <a:pt x="6848" y="11115"/>
                    </a:lnTo>
                    <a:lnTo>
                      <a:pt x="7046" y="11473"/>
                    </a:lnTo>
                    <a:lnTo>
                      <a:pt x="7264" y="11790"/>
                    </a:lnTo>
                    <a:lnTo>
                      <a:pt x="7522" y="12088"/>
                    </a:lnTo>
                    <a:lnTo>
                      <a:pt x="7780" y="12346"/>
                    </a:lnTo>
                    <a:lnTo>
                      <a:pt x="8058" y="12604"/>
                    </a:lnTo>
                    <a:lnTo>
                      <a:pt x="8217" y="12703"/>
                    </a:lnTo>
                    <a:lnTo>
                      <a:pt x="8376" y="12802"/>
                    </a:lnTo>
                    <a:lnTo>
                      <a:pt x="8555" y="12882"/>
                    </a:lnTo>
                    <a:lnTo>
                      <a:pt x="8733" y="12961"/>
                    </a:lnTo>
                    <a:lnTo>
                      <a:pt x="8912" y="13021"/>
                    </a:lnTo>
                    <a:lnTo>
                      <a:pt x="9110" y="13080"/>
                    </a:lnTo>
                    <a:lnTo>
                      <a:pt x="9309" y="13120"/>
                    </a:lnTo>
                    <a:lnTo>
                      <a:pt x="9527" y="13140"/>
                    </a:lnTo>
                    <a:lnTo>
                      <a:pt x="9666" y="13160"/>
                    </a:lnTo>
                    <a:lnTo>
                      <a:pt x="9825" y="13160"/>
                    </a:lnTo>
                    <a:lnTo>
                      <a:pt x="10003" y="13398"/>
                    </a:lnTo>
                    <a:lnTo>
                      <a:pt x="10202" y="13656"/>
                    </a:lnTo>
                    <a:lnTo>
                      <a:pt x="10400" y="13894"/>
                    </a:lnTo>
                    <a:lnTo>
                      <a:pt x="10579" y="14132"/>
                    </a:lnTo>
                    <a:lnTo>
                      <a:pt x="11512" y="15363"/>
                    </a:lnTo>
                    <a:lnTo>
                      <a:pt x="12008" y="15958"/>
                    </a:lnTo>
                    <a:lnTo>
                      <a:pt x="12504" y="16554"/>
                    </a:lnTo>
                    <a:lnTo>
                      <a:pt x="12484" y="16653"/>
                    </a:lnTo>
                    <a:lnTo>
                      <a:pt x="12484" y="16772"/>
                    </a:lnTo>
                    <a:lnTo>
                      <a:pt x="12524" y="17427"/>
                    </a:lnTo>
                    <a:lnTo>
                      <a:pt x="12564" y="18122"/>
                    </a:lnTo>
                    <a:lnTo>
                      <a:pt x="12603" y="18459"/>
                    </a:lnTo>
                    <a:lnTo>
                      <a:pt x="12663" y="18796"/>
                    </a:lnTo>
                    <a:lnTo>
                      <a:pt x="12742" y="19134"/>
                    </a:lnTo>
                    <a:lnTo>
                      <a:pt x="12822" y="19451"/>
                    </a:lnTo>
                    <a:lnTo>
                      <a:pt x="12941" y="19769"/>
                    </a:lnTo>
                    <a:lnTo>
                      <a:pt x="13080" y="20047"/>
                    </a:lnTo>
                    <a:lnTo>
                      <a:pt x="13238" y="20325"/>
                    </a:lnTo>
                    <a:lnTo>
                      <a:pt x="13457" y="20563"/>
                    </a:lnTo>
                    <a:lnTo>
                      <a:pt x="13675" y="20781"/>
                    </a:lnTo>
                    <a:lnTo>
                      <a:pt x="13814" y="20880"/>
                    </a:lnTo>
                    <a:lnTo>
                      <a:pt x="13953" y="20960"/>
                    </a:lnTo>
                    <a:lnTo>
                      <a:pt x="14112" y="21039"/>
                    </a:lnTo>
                    <a:lnTo>
                      <a:pt x="14271" y="21119"/>
                    </a:lnTo>
                    <a:lnTo>
                      <a:pt x="14429" y="21178"/>
                    </a:lnTo>
                    <a:lnTo>
                      <a:pt x="14628" y="21218"/>
                    </a:lnTo>
                    <a:lnTo>
                      <a:pt x="14787" y="21516"/>
                    </a:lnTo>
                    <a:lnTo>
                      <a:pt x="14985" y="21793"/>
                    </a:lnTo>
                    <a:lnTo>
                      <a:pt x="15184" y="22051"/>
                    </a:lnTo>
                    <a:lnTo>
                      <a:pt x="15382" y="22329"/>
                    </a:lnTo>
                    <a:lnTo>
                      <a:pt x="15600" y="22587"/>
                    </a:lnTo>
                    <a:lnTo>
                      <a:pt x="15839" y="22845"/>
                    </a:lnTo>
                    <a:lnTo>
                      <a:pt x="16077" y="23083"/>
                    </a:lnTo>
                    <a:lnTo>
                      <a:pt x="16315" y="23302"/>
                    </a:lnTo>
                    <a:lnTo>
                      <a:pt x="16394" y="23361"/>
                    </a:lnTo>
                    <a:lnTo>
                      <a:pt x="16493" y="23421"/>
                    </a:lnTo>
                    <a:lnTo>
                      <a:pt x="16593" y="23441"/>
                    </a:lnTo>
                    <a:lnTo>
                      <a:pt x="16712" y="23461"/>
                    </a:lnTo>
                    <a:lnTo>
                      <a:pt x="16851" y="23461"/>
                    </a:lnTo>
                    <a:lnTo>
                      <a:pt x="16990" y="23441"/>
                    </a:lnTo>
                    <a:lnTo>
                      <a:pt x="17287" y="23361"/>
                    </a:lnTo>
                    <a:lnTo>
                      <a:pt x="17367" y="23580"/>
                    </a:lnTo>
                    <a:lnTo>
                      <a:pt x="17466" y="23798"/>
                    </a:lnTo>
                    <a:lnTo>
                      <a:pt x="17625" y="24036"/>
                    </a:lnTo>
                    <a:lnTo>
                      <a:pt x="17784" y="24274"/>
                    </a:lnTo>
                    <a:lnTo>
                      <a:pt x="18081" y="24691"/>
                    </a:lnTo>
                    <a:lnTo>
                      <a:pt x="18319" y="24989"/>
                    </a:lnTo>
                    <a:lnTo>
                      <a:pt x="18716" y="25445"/>
                    </a:lnTo>
                    <a:lnTo>
                      <a:pt x="19153" y="25862"/>
                    </a:lnTo>
                    <a:lnTo>
                      <a:pt x="19610" y="26279"/>
                    </a:lnTo>
                    <a:lnTo>
                      <a:pt x="20066" y="26656"/>
                    </a:lnTo>
                    <a:lnTo>
                      <a:pt x="20562" y="27013"/>
                    </a:lnTo>
                    <a:lnTo>
                      <a:pt x="21058" y="27351"/>
                    </a:lnTo>
                    <a:lnTo>
                      <a:pt x="21594" y="27668"/>
                    </a:lnTo>
                    <a:lnTo>
                      <a:pt x="22130" y="27966"/>
                    </a:lnTo>
                    <a:lnTo>
                      <a:pt x="22666" y="28224"/>
                    </a:lnTo>
                    <a:lnTo>
                      <a:pt x="23242" y="28462"/>
                    </a:lnTo>
                    <a:lnTo>
                      <a:pt x="23797" y="28680"/>
                    </a:lnTo>
                    <a:lnTo>
                      <a:pt x="24373" y="28859"/>
                    </a:lnTo>
                    <a:lnTo>
                      <a:pt x="24968" y="29018"/>
                    </a:lnTo>
                    <a:lnTo>
                      <a:pt x="25564" y="29157"/>
                    </a:lnTo>
                    <a:lnTo>
                      <a:pt x="26159" y="29256"/>
                    </a:lnTo>
                    <a:lnTo>
                      <a:pt x="26755" y="29335"/>
                    </a:lnTo>
                    <a:lnTo>
                      <a:pt x="27608" y="29375"/>
                    </a:lnTo>
                    <a:lnTo>
                      <a:pt x="28065" y="29395"/>
                    </a:lnTo>
                    <a:lnTo>
                      <a:pt x="28501" y="29395"/>
                    </a:lnTo>
                    <a:lnTo>
                      <a:pt x="28938" y="29375"/>
                    </a:lnTo>
                    <a:lnTo>
                      <a:pt x="29355" y="29335"/>
                    </a:lnTo>
                    <a:lnTo>
                      <a:pt x="29573" y="29296"/>
                    </a:lnTo>
                    <a:lnTo>
                      <a:pt x="29771" y="29256"/>
                    </a:lnTo>
                    <a:lnTo>
                      <a:pt x="29990" y="29197"/>
                    </a:lnTo>
                    <a:lnTo>
                      <a:pt x="30188" y="29117"/>
                    </a:lnTo>
                    <a:lnTo>
                      <a:pt x="30605" y="28720"/>
                    </a:lnTo>
                    <a:lnTo>
                      <a:pt x="31022" y="28303"/>
                    </a:lnTo>
                    <a:lnTo>
                      <a:pt x="31419" y="27867"/>
                    </a:lnTo>
                    <a:lnTo>
                      <a:pt x="31776" y="27390"/>
                    </a:lnTo>
                    <a:lnTo>
                      <a:pt x="31955" y="27152"/>
                    </a:lnTo>
                    <a:lnTo>
                      <a:pt x="32113" y="26894"/>
                    </a:lnTo>
                    <a:lnTo>
                      <a:pt x="32252" y="26636"/>
                    </a:lnTo>
                    <a:lnTo>
                      <a:pt x="32391" y="26378"/>
                    </a:lnTo>
                    <a:lnTo>
                      <a:pt x="32510" y="26120"/>
                    </a:lnTo>
                    <a:lnTo>
                      <a:pt x="32610" y="25842"/>
                    </a:lnTo>
                    <a:lnTo>
                      <a:pt x="32689" y="25564"/>
                    </a:lnTo>
                    <a:lnTo>
                      <a:pt x="32768" y="25287"/>
                    </a:lnTo>
                    <a:lnTo>
                      <a:pt x="32749" y="25167"/>
                    </a:lnTo>
                    <a:lnTo>
                      <a:pt x="32709" y="25108"/>
                    </a:lnTo>
                    <a:lnTo>
                      <a:pt x="32649" y="25068"/>
                    </a:lnTo>
                    <a:lnTo>
                      <a:pt x="32590" y="25048"/>
                    </a:lnTo>
                    <a:lnTo>
                      <a:pt x="32590" y="25068"/>
                    </a:lnTo>
                    <a:lnTo>
                      <a:pt x="32629" y="25306"/>
                    </a:lnTo>
                    <a:lnTo>
                      <a:pt x="32649" y="25445"/>
                    </a:lnTo>
                    <a:lnTo>
                      <a:pt x="32629" y="25564"/>
                    </a:lnTo>
                    <a:lnTo>
                      <a:pt x="32590" y="25604"/>
                    </a:lnTo>
                    <a:lnTo>
                      <a:pt x="32530" y="25624"/>
                    </a:lnTo>
                    <a:lnTo>
                      <a:pt x="32491" y="25624"/>
                    </a:lnTo>
                    <a:lnTo>
                      <a:pt x="32431" y="25584"/>
                    </a:lnTo>
                    <a:lnTo>
                      <a:pt x="32391" y="25505"/>
                    </a:lnTo>
                    <a:lnTo>
                      <a:pt x="32371" y="25406"/>
                    </a:lnTo>
                    <a:lnTo>
                      <a:pt x="32332" y="25207"/>
                    </a:lnTo>
                    <a:lnTo>
                      <a:pt x="32272" y="25287"/>
                    </a:lnTo>
                    <a:lnTo>
                      <a:pt x="31558" y="26378"/>
                    </a:lnTo>
                    <a:lnTo>
                      <a:pt x="31161" y="26914"/>
                    </a:lnTo>
                    <a:lnTo>
                      <a:pt x="30942" y="27172"/>
                    </a:lnTo>
                    <a:lnTo>
                      <a:pt x="30724" y="27410"/>
                    </a:lnTo>
                    <a:lnTo>
                      <a:pt x="30506" y="27629"/>
                    </a:lnTo>
                    <a:lnTo>
                      <a:pt x="30248" y="27827"/>
                    </a:lnTo>
                    <a:lnTo>
                      <a:pt x="29990" y="28006"/>
                    </a:lnTo>
                    <a:lnTo>
                      <a:pt x="29712" y="28145"/>
                    </a:lnTo>
                    <a:lnTo>
                      <a:pt x="29414" y="28264"/>
                    </a:lnTo>
                    <a:lnTo>
                      <a:pt x="29097" y="28323"/>
                    </a:lnTo>
                    <a:lnTo>
                      <a:pt x="28779" y="28343"/>
                    </a:lnTo>
                    <a:lnTo>
                      <a:pt x="28600" y="28343"/>
                    </a:lnTo>
                    <a:lnTo>
                      <a:pt x="28422" y="28323"/>
                    </a:lnTo>
                    <a:lnTo>
                      <a:pt x="27767" y="28343"/>
                    </a:lnTo>
                    <a:lnTo>
                      <a:pt x="27112" y="28323"/>
                    </a:lnTo>
                    <a:lnTo>
                      <a:pt x="26457" y="28244"/>
                    </a:lnTo>
                    <a:lnTo>
                      <a:pt x="25802" y="28145"/>
                    </a:lnTo>
                    <a:lnTo>
                      <a:pt x="25147" y="28006"/>
                    </a:lnTo>
                    <a:lnTo>
                      <a:pt x="24512" y="27827"/>
                    </a:lnTo>
                    <a:lnTo>
                      <a:pt x="23877" y="27629"/>
                    </a:lnTo>
                    <a:lnTo>
                      <a:pt x="23261" y="27371"/>
                    </a:lnTo>
                    <a:lnTo>
                      <a:pt x="22666" y="27093"/>
                    </a:lnTo>
                    <a:lnTo>
                      <a:pt x="22071" y="26775"/>
                    </a:lnTo>
                    <a:lnTo>
                      <a:pt x="21495" y="26438"/>
                    </a:lnTo>
                    <a:lnTo>
                      <a:pt x="20959" y="26061"/>
                    </a:lnTo>
                    <a:lnTo>
                      <a:pt x="20423" y="25664"/>
                    </a:lnTo>
                    <a:lnTo>
                      <a:pt x="19927" y="25227"/>
                    </a:lnTo>
                    <a:lnTo>
                      <a:pt x="19451" y="24771"/>
                    </a:lnTo>
                    <a:lnTo>
                      <a:pt x="19014" y="24274"/>
                    </a:lnTo>
                    <a:lnTo>
                      <a:pt x="18875" y="24155"/>
                    </a:lnTo>
                    <a:lnTo>
                      <a:pt x="18756" y="23996"/>
                    </a:lnTo>
                    <a:lnTo>
                      <a:pt x="18538" y="23679"/>
                    </a:lnTo>
                    <a:lnTo>
                      <a:pt x="18300" y="23342"/>
                    </a:lnTo>
                    <a:lnTo>
                      <a:pt x="18161" y="23183"/>
                    </a:lnTo>
                    <a:lnTo>
                      <a:pt x="18022" y="23064"/>
                    </a:lnTo>
                    <a:lnTo>
                      <a:pt x="18538" y="22766"/>
                    </a:lnTo>
                    <a:lnTo>
                      <a:pt x="19054" y="22429"/>
                    </a:lnTo>
                    <a:lnTo>
                      <a:pt x="19550" y="22071"/>
                    </a:lnTo>
                    <a:lnTo>
                      <a:pt x="20006" y="21694"/>
                    </a:lnTo>
                    <a:lnTo>
                      <a:pt x="20423" y="21337"/>
                    </a:lnTo>
                    <a:lnTo>
                      <a:pt x="20761" y="20980"/>
                    </a:lnTo>
                    <a:lnTo>
                      <a:pt x="20900" y="20821"/>
                    </a:lnTo>
                    <a:lnTo>
                      <a:pt x="20999" y="20682"/>
                    </a:lnTo>
                    <a:lnTo>
                      <a:pt x="21078" y="20543"/>
                    </a:lnTo>
                    <a:lnTo>
                      <a:pt x="21138" y="20444"/>
                    </a:lnTo>
                    <a:lnTo>
                      <a:pt x="21257" y="20007"/>
                    </a:lnTo>
                    <a:lnTo>
                      <a:pt x="21396" y="19570"/>
                    </a:lnTo>
                    <a:lnTo>
                      <a:pt x="21495" y="19134"/>
                    </a:lnTo>
                    <a:lnTo>
                      <a:pt x="21574" y="18677"/>
                    </a:lnTo>
                    <a:lnTo>
                      <a:pt x="21634" y="18221"/>
                    </a:lnTo>
                    <a:lnTo>
                      <a:pt x="21694" y="17784"/>
                    </a:lnTo>
                    <a:lnTo>
                      <a:pt x="21713" y="17328"/>
                    </a:lnTo>
                    <a:lnTo>
                      <a:pt x="21733" y="16871"/>
                    </a:lnTo>
                    <a:lnTo>
                      <a:pt x="21713" y="16415"/>
                    </a:lnTo>
                    <a:lnTo>
                      <a:pt x="21694" y="15978"/>
                    </a:lnTo>
                    <a:lnTo>
                      <a:pt x="21634" y="15522"/>
                    </a:lnTo>
                    <a:lnTo>
                      <a:pt x="21574" y="15065"/>
                    </a:lnTo>
                    <a:lnTo>
                      <a:pt x="21495" y="14628"/>
                    </a:lnTo>
                    <a:lnTo>
                      <a:pt x="21376" y="14192"/>
                    </a:lnTo>
                    <a:lnTo>
                      <a:pt x="21257" y="13755"/>
                    </a:lnTo>
                    <a:lnTo>
                      <a:pt x="21118" y="13319"/>
                    </a:lnTo>
                    <a:lnTo>
                      <a:pt x="20979" y="12981"/>
                    </a:lnTo>
                    <a:lnTo>
                      <a:pt x="21217" y="13061"/>
                    </a:lnTo>
                    <a:lnTo>
                      <a:pt x="21435" y="13180"/>
                    </a:lnTo>
                    <a:lnTo>
                      <a:pt x="21654" y="13319"/>
                    </a:lnTo>
                    <a:lnTo>
                      <a:pt x="21852" y="13457"/>
                    </a:lnTo>
                    <a:lnTo>
                      <a:pt x="22051" y="13616"/>
                    </a:lnTo>
                    <a:lnTo>
                      <a:pt x="22229" y="13775"/>
                    </a:lnTo>
                    <a:lnTo>
                      <a:pt x="22606" y="14152"/>
                    </a:lnTo>
                    <a:lnTo>
                      <a:pt x="23301" y="14906"/>
                    </a:lnTo>
                    <a:lnTo>
                      <a:pt x="23658" y="15283"/>
                    </a:lnTo>
                    <a:lnTo>
                      <a:pt x="24035" y="15601"/>
                    </a:lnTo>
                    <a:lnTo>
                      <a:pt x="24155" y="15661"/>
                    </a:lnTo>
                    <a:lnTo>
                      <a:pt x="24274" y="15700"/>
                    </a:lnTo>
                    <a:lnTo>
                      <a:pt x="24393" y="15700"/>
                    </a:lnTo>
                    <a:lnTo>
                      <a:pt x="24492" y="15680"/>
                    </a:lnTo>
                    <a:lnTo>
                      <a:pt x="24730" y="15641"/>
                    </a:lnTo>
                    <a:lnTo>
                      <a:pt x="24869" y="15621"/>
                    </a:lnTo>
                    <a:lnTo>
                      <a:pt x="24988" y="15621"/>
                    </a:lnTo>
                    <a:lnTo>
                      <a:pt x="25286" y="15740"/>
                    </a:lnTo>
                    <a:lnTo>
                      <a:pt x="25584" y="15899"/>
                    </a:lnTo>
                    <a:lnTo>
                      <a:pt x="25881" y="16077"/>
                    </a:lnTo>
                    <a:lnTo>
                      <a:pt x="26159" y="16256"/>
                    </a:lnTo>
                    <a:lnTo>
                      <a:pt x="26417" y="16474"/>
                    </a:lnTo>
                    <a:lnTo>
                      <a:pt x="26695" y="16693"/>
                    </a:lnTo>
                    <a:lnTo>
                      <a:pt x="27211" y="17149"/>
                    </a:lnTo>
                    <a:lnTo>
                      <a:pt x="27747" y="17606"/>
                    </a:lnTo>
                    <a:lnTo>
                      <a:pt x="28263" y="18042"/>
                    </a:lnTo>
                    <a:lnTo>
                      <a:pt x="28541" y="18261"/>
                    </a:lnTo>
                    <a:lnTo>
                      <a:pt x="28839" y="18459"/>
                    </a:lnTo>
                    <a:lnTo>
                      <a:pt x="29116" y="18638"/>
                    </a:lnTo>
                    <a:lnTo>
                      <a:pt x="29434" y="18777"/>
                    </a:lnTo>
                    <a:lnTo>
                      <a:pt x="29494" y="18816"/>
                    </a:lnTo>
                    <a:lnTo>
                      <a:pt x="29553" y="18816"/>
                    </a:lnTo>
                    <a:lnTo>
                      <a:pt x="29196" y="18380"/>
                    </a:lnTo>
                    <a:lnTo>
                      <a:pt x="29196" y="18360"/>
                    </a:lnTo>
                    <a:lnTo>
                      <a:pt x="29216" y="18340"/>
                    </a:lnTo>
                    <a:lnTo>
                      <a:pt x="29255" y="18340"/>
                    </a:lnTo>
                    <a:lnTo>
                      <a:pt x="29632" y="18737"/>
                    </a:lnTo>
                    <a:lnTo>
                      <a:pt x="29632" y="18697"/>
                    </a:lnTo>
                    <a:lnTo>
                      <a:pt x="29632" y="18658"/>
                    </a:lnTo>
                    <a:lnTo>
                      <a:pt x="29613" y="18618"/>
                    </a:lnTo>
                    <a:lnTo>
                      <a:pt x="29573" y="18578"/>
                    </a:lnTo>
                    <a:lnTo>
                      <a:pt x="29295" y="18122"/>
                    </a:lnTo>
                    <a:lnTo>
                      <a:pt x="28978" y="17705"/>
                    </a:lnTo>
                    <a:lnTo>
                      <a:pt x="28620" y="17308"/>
                    </a:lnTo>
                    <a:lnTo>
                      <a:pt x="28263" y="16931"/>
                    </a:lnTo>
                    <a:lnTo>
                      <a:pt x="27886" y="16554"/>
                    </a:lnTo>
                    <a:lnTo>
                      <a:pt x="27469" y="16216"/>
                    </a:lnTo>
                    <a:lnTo>
                      <a:pt x="26675" y="15541"/>
                    </a:lnTo>
                    <a:lnTo>
                      <a:pt x="26457" y="15343"/>
                    </a:lnTo>
                    <a:lnTo>
                      <a:pt x="26219" y="15204"/>
                    </a:lnTo>
                    <a:lnTo>
                      <a:pt x="25981" y="15085"/>
                    </a:lnTo>
                    <a:lnTo>
                      <a:pt x="25723" y="14986"/>
                    </a:lnTo>
                    <a:lnTo>
                      <a:pt x="25465" y="14926"/>
                    </a:lnTo>
                    <a:lnTo>
                      <a:pt x="25206" y="14886"/>
                    </a:lnTo>
                    <a:lnTo>
                      <a:pt x="24929" y="14867"/>
                    </a:lnTo>
                    <a:lnTo>
                      <a:pt x="24651" y="14867"/>
                    </a:lnTo>
                    <a:lnTo>
                      <a:pt x="24194" y="14430"/>
                    </a:lnTo>
                    <a:lnTo>
                      <a:pt x="23738" y="14013"/>
                    </a:lnTo>
                    <a:lnTo>
                      <a:pt x="23261" y="13596"/>
                    </a:lnTo>
                    <a:lnTo>
                      <a:pt x="22785" y="13160"/>
                    </a:lnTo>
                    <a:lnTo>
                      <a:pt x="22368" y="12802"/>
                    </a:lnTo>
                    <a:lnTo>
                      <a:pt x="21952" y="12445"/>
                    </a:lnTo>
                    <a:lnTo>
                      <a:pt x="21713" y="12267"/>
                    </a:lnTo>
                    <a:lnTo>
                      <a:pt x="21475" y="12128"/>
                    </a:lnTo>
                    <a:lnTo>
                      <a:pt x="21237" y="12009"/>
                    </a:lnTo>
                    <a:lnTo>
                      <a:pt x="20979" y="11929"/>
                    </a:lnTo>
                    <a:lnTo>
                      <a:pt x="20860" y="11909"/>
                    </a:lnTo>
                    <a:lnTo>
                      <a:pt x="20721" y="11929"/>
                    </a:lnTo>
                    <a:lnTo>
                      <a:pt x="20602" y="11969"/>
                    </a:lnTo>
                    <a:lnTo>
                      <a:pt x="20503" y="12028"/>
                    </a:lnTo>
                    <a:lnTo>
                      <a:pt x="20324" y="11810"/>
                    </a:lnTo>
                    <a:lnTo>
                      <a:pt x="20225" y="11711"/>
                    </a:lnTo>
                    <a:lnTo>
                      <a:pt x="20106" y="11631"/>
                    </a:lnTo>
                    <a:lnTo>
                      <a:pt x="19987" y="11552"/>
                    </a:lnTo>
                    <a:lnTo>
                      <a:pt x="19868" y="11493"/>
                    </a:lnTo>
                    <a:lnTo>
                      <a:pt x="19729" y="11433"/>
                    </a:lnTo>
                    <a:lnTo>
                      <a:pt x="19570" y="11393"/>
                    </a:lnTo>
                    <a:lnTo>
                      <a:pt x="19411" y="11096"/>
                    </a:lnTo>
                    <a:lnTo>
                      <a:pt x="19193" y="10818"/>
                    </a:lnTo>
                    <a:lnTo>
                      <a:pt x="18974" y="10560"/>
                    </a:lnTo>
                    <a:lnTo>
                      <a:pt x="18736" y="10302"/>
                    </a:lnTo>
                    <a:lnTo>
                      <a:pt x="18240" y="9806"/>
                    </a:lnTo>
                    <a:lnTo>
                      <a:pt x="18002" y="9567"/>
                    </a:lnTo>
                    <a:lnTo>
                      <a:pt x="17784" y="9309"/>
                    </a:lnTo>
                    <a:lnTo>
                      <a:pt x="17625" y="9131"/>
                    </a:lnTo>
                    <a:lnTo>
                      <a:pt x="17466" y="8952"/>
                    </a:lnTo>
                    <a:lnTo>
                      <a:pt x="17148" y="8555"/>
                    </a:lnTo>
                    <a:lnTo>
                      <a:pt x="16990" y="8396"/>
                    </a:lnTo>
                    <a:lnTo>
                      <a:pt x="16791" y="8257"/>
                    </a:lnTo>
                    <a:lnTo>
                      <a:pt x="16692" y="8198"/>
                    </a:lnTo>
                    <a:lnTo>
                      <a:pt x="16573" y="8138"/>
                    </a:lnTo>
                    <a:lnTo>
                      <a:pt x="16474" y="8118"/>
                    </a:lnTo>
                    <a:lnTo>
                      <a:pt x="16335" y="8099"/>
                    </a:lnTo>
                    <a:lnTo>
                      <a:pt x="16235" y="8099"/>
                    </a:lnTo>
                    <a:lnTo>
                      <a:pt x="16136" y="8118"/>
                    </a:lnTo>
                    <a:lnTo>
                      <a:pt x="16017" y="8178"/>
                    </a:lnTo>
                    <a:lnTo>
                      <a:pt x="15918" y="8257"/>
                    </a:lnTo>
                    <a:lnTo>
                      <a:pt x="15799" y="8337"/>
                    </a:lnTo>
                    <a:lnTo>
                      <a:pt x="15700" y="8436"/>
                    </a:lnTo>
                    <a:lnTo>
                      <a:pt x="15481" y="8694"/>
                    </a:lnTo>
                    <a:lnTo>
                      <a:pt x="15283" y="8992"/>
                    </a:lnTo>
                    <a:lnTo>
                      <a:pt x="15124" y="9289"/>
                    </a:lnTo>
                    <a:lnTo>
                      <a:pt x="14985" y="9627"/>
                    </a:lnTo>
                    <a:lnTo>
                      <a:pt x="14906" y="9925"/>
                    </a:lnTo>
                    <a:lnTo>
                      <a:pt x="13913" y="8893"/>
                    </a:lnTo>
                    <a:lnTo>
                      <a:pt x="13318" y="8277"/>
                    </a:lnTo>
                    <a:lnTo>
                      <a:pt x="13040" y="7999"/>
                    </a:lnTo>
                    <a:lnTo>
                      <a:pt x="12762" y="7761"/>
                    </a:lnTo>
                    <a:lnTo>
                      <a:pt x="12742" y="7602"/>
                    </a:lnTo>
                    <a:lnTo>
                      <a:pt x="12683" y="7444"/>
                    </a:lnTo>
                    <a:lnTo>
                      <a:pt x="12524" y="7067"/>
                    </a:lnTo>
                    <a:lnTo>
                      <a:pt x="12326" y="6689"/>
                    </a:lnTo>
                    <a:lnTo>
                      <a:pt x="12087" y="6293"/>
                    </a:lnTo>
                    <a:lnTo>
                      <a:pt x="11651" y="5578"/>
                    </a:lnTo>
                    <a:lnTo>
                      <a:pt x="11492" y="5320"/>
                    </a:lnTo>
                    <a:lnTo>
                      <a:pt x="11393" y="5122"/>
                    </a:lnTo>
                    <a:lnTo>
                      <a:pt x="10956" y="4447"/>
                    </a:lnTo>
                    <a:lnTo>
                      <a:pt x="10480" y="3772"/>
                    </a:lnTo>
                    <a:lnTo>
                      <a:pt x="9527" y="2442"/>
                    </a:lnTo>
                    <a:lnTo>
                      <a:pt x="9428" y="2303"/>
                    </a:lnTo>
                    <a:lnTo>
                      <a:pt x="9309" y="2184"/>
                    </a:lnTo>
                    <a:lnTo>
                      <a:pt x="9170" y="2085"/>
                    </a:lnTo>
                    <a:lnTo>
                      <a:pt x="9011" y="2025"/>
                    </a:lnTo>
                    <a:lnTo>
                      <a:pt x="8158" y="1569"/>
                    </a:lnTo>
                    <a:lnTo>
                      <a:pt x="7284" y="1132"/>
                    </a:lnTo>
                    <a:lnTo>
                      <a:pt x="6848" y="934"/>
                    </a:lnTo>
                    <a:lnTo>
                      <a:pt x="6391" y="735"/>
                    </a:lnTo>
                    <a:lnTo>
                      <a:pt x="5935" y="557"/>
                    </a:lnTo>
                    <a:lnTo>
                      <a:pt x="5478" y="398"/>
                    </a:lnTo>
                    <a:lnTo>
                      <a:pt x="5002" y="279"/>
                    </a:lnTo>
                    <a:lnTo>
                      <a:pt x="4525" y="160"/>
                    </a:lnTo>
                    <a:lnTo>
                      <a:pt x="4049" y="80"/>
                    </a:lnTo>
                    <a:lnTo>
                      <a:pt x="3573" y="21"/>
                    </a:lnTo>
                    <a:lnTo>
                      <a:pt x="3096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805;p54">
                <a:extLst>
                  <a:ext uri="{FF2B5EF4-FFF2-40B4-BE49-F238E27FC236}">
                    <a16:creationId xmlns:a16="http://schemas.microsoft.com/office/drawing/2014/main" xmlns="" id="{9AA2F2AC-81E3-4CC5-A365-B85D9A40B3E3}"/>
                  </a:ext>
                </a:extLst>
              </p:cNvPr>
              <p:cNvSpPr/>
              <p:nvPr/>
            </p:nvSpPr>
            <p:spPr>
              <a:xfrm>
                <a:off x="8165662" y="5067650"/>
                <a:ext cx="14216" cy="25669"/>
              </a:xfrm>
              <a:custGeom>
                <a:avLst/>
                <a:gdLst/>
                <a:ahLst/>
                <a:cxnLst/>
                <a:rect l="l" t="t" r="r" b="b"/>
                <a:pathLst>
                  <a:path w="319" h="576" extrusionOk="0">
                    <a:moveTo>
                      <a:pt x="259" y="0"/>
                    </a:moveTo>
                    <a:lnTo>
                      <a:pt x="199" y="20"/>
                    </a:lnTo>
                    <a:lnTo>
                      <a:pt x="140" y="60"/>
                    </a:lnTo>
                    <a:lnTo>
                      <a:pt x="1" y="159"/>
                    </a:lnTo>
                    <a:lnTo>
                      <a:pt x="40" y="358"/>
                    </a:lnTo>
                    <a:lnTo>
                      <a:pt x="60" y="457"/>
                    </a:lnTo>
                    <a:lnTo>
                      <a:pt x="100" y="536"/>
                    </a:lnTo>
                    <a:lnTo>
                      <a:pt x="160" y="576"/>
                    </a:lnTo>
                    <a:lnTo>
                      <a:pt x="199" y="576"/>
                    </a:lnTo>
                    <a:lnTo>
                      <a:pt x="259" y="556"/>
                    </a:lnTo>
                    <a:lnTo>
                      <a:pt x="298" y="516"/>
                    </a:lnTo>
                    <a:lnTo>
                      <a:pt x="318" y="397"/>
                    </a:lnTo>
                    <a:lnTo>
                      <a:pt x="298" y="258"/>
                    </a:lnTo>
                    <a:lnTo>
                      <a:pt x="259" y="2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806;p54">
                <a:extLst>
                  <a:ext uri="{FF2B5EF4-FFF2-40B4-BE49-F238E27FC236}">
                    <a16:creationId xmlns:a16="http://schemas.microsoft.com/office/drawing/2014/main" xmlns="" id="{B38A5CBA-660B-4352-8B19-C5332BAC23D3}"/>
                  </a:ext>
                </a:extLst>
              </p:cNvPr>
              <p:cNvSpPr/>
              <p:nvPr/>
            </p:nvSpPr>
            <p:spPr>
              <a:xfrm>
                <a:off x="8025917" y="4768688"/>
                <a:ext cx="19519" cy="2130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78" extrusionOk="0">
                    <a:moveTo>
                      <a:pt x="21" y="1"/>
                    </a:moveTo>
                    <a:lnTo>
                      <a:pt x="1" y="21"/>
                    </a:lnTo>
                    <a:lnTo>
                      <a:pt x="1" y="41"/>
                    </a:lnTo>
                    <a:lnTo>
                      <a:pt x="358" y="477"/>
                    </a:lnTo>
                    <a:lnTo>
                      <a:pt x="398" y="438"/>
                    </a:lnTo>
                    <a:lnTo>
                      <a:pt x="437" y="398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807;p54">
                <a:extLst>
                  <a:ext uri="{FF2B5EF4-FFF2-40B4-BE49-F238E27FC236}">
                    <a16:creationId xmlns:a16="http://schemas.microsoft.com/office/drawing/2014/main" xmlns="" id="{4247C380-567E-43D1-8654-ADCFC9DF6C85}"/>
                  </a:ext>
                </a:extLst>
              </p:cNvPr>
              <p:cNvSpPr/>
              <p:nvPr/>
            </p:nvSpPr>
            <p:spPr>
              <a:xfrm>
                <a:off x="6754133" y="4104501"/>
                <a:ext cx="54858" cy="2656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596" extrusionOk="0">
                    <a:moveTo>
                      <a:pt x="774" y="0"/>
                    </a:moveTo>
                    <a:lnTo>
                      <a:pt x="377" y="179"/>
                    </a:lnTo>
                    <a:lnTo>
                      <a:pt x="0" y="397"/>
                    </a:lnTo>
                    <a:lnTo>
                      <a:pt x="80" y="437"/>
                    </a:lnTo>
                    <a:lnTo>
                      <a:pt x="159" y="477"/>
                    </a:lnTo>
                    <a:lnTo>
                      <a:pt x="357" y="517"/>
                    </a:lnTo>
                    <a:lnTo>
                      <a:pt x="556" y="536"/>
                    </a:lnTo>
                    <a:lnTo>
                      <a:pt x="655" y="556"/>
                    </a:lnTo>
                    <a:lnTo>
                      <a:pt x="735" y="596"/>
                    </a:lnTo>
                    <a:lnTo>
                      <a:pt x="973" y="497"/>
                    </a:lnTo>
                    <a:lnTo>
                      <a:pt x="1231" y="417"/>
                    </a:lnTo>
                    <a:lnTo>
                      <a:pt x="993" y="219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rgbClr val="FF9F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808;p54">
                <a:extLst>
                  <a:ext uri="{FF2B5EF4-FFF2-40B4-BE49-F238E27FC236}">
                    <a16:creationId xmlns:a16="http://schemas.microsoft.com/office/drawing/2014/main" xmlns="" id="{1060CD84-BEC0-40D3-B7B8-1F9B13F115BE}"/>
                  </a:ext>
                </a:extLst>
              </p:cNvPr>
              <p:cNvSpPr/>
              <p:nvPr/>
            </p:nvSpPr>
            <p:spPr>
              <a:xfrm>
                <a:off x="6763847" y="4153162"/>
                <a:ext cx="662531" cy="607673"/>
              </a:xfrm>
              <a:custGeom>
                <a:avLst/>
                <a:gdLst/>
                <a:ahLst/>
                <a:cxnLst/>
                <a:rect l="l" t="t" r="r" b="b"/>
                <a:pathLst>
                  <a:path w="14867" h="13636" extrusionOk="0">
                    <a:moveTo>
                      <a:pt x="1965" y="0"/>
                    </a:moveTo>
                    <a:lnTo>
                      <a:pt x="1390" y="99"/>
                    </a:lnTo>
                    <a:lnTo>
                      <a:pt x="1132" y="159"/>
                    </a:lnTo>
                    <a:lnTo>
                      <a:pt x="854" y="238"/>
                    </a:lnTo>
                    <a:lnTo>
                      <a:pt x="616" y="357"/>
                    </a:lnTo>
                    <a:lnTo>
                      <a:pt x="378" y="496"/>
                    </a:lnTo>
                    <a:lnTo>
                      <a:pt x="278" y="576"/>
                    </a:lnTo>
                    <a:lnTo>
                      <a:pt x="179" y="675"/>
                    </a:lnTo>
                    <a:lnTo>
                      <a:pt x="80" y="774"/>
                    </a:lnTo>
                    <a:lnTo>
                      <a:pt x="1" y="893"/>
                    </a:lnTo>
                    <a:lnTo>
                      <a:pt x="80" y="973"/>
                    </a:lnTo>
                    <a:lnTo>
                      <a:pt x="179" y="1012"/>
                    </a:lnTo>
                    <a:lnTo>
                      <a:pt x="278" y="1032"/>
                    </a:lnTo>
                    <a:lnTo>
                      <a:pt x="397" y="1032"/>
                    </a:lnTo>
                    <a:lnTo>
                      <a:pt x="636" y="973"/>
                    </a:lnTo>
                    <a:lnTo>
                      <a:pt x="854" y="933"/>
                    </a:lnTo>
                    <a:lnTo>
                      <a:pt x="1172" y="893"/>
                    </a:lnTo>
                    <a:lnTo>
                      <a:pt x="1509" y="893"/>
                    </a:lnTo>
                    <a:lnTo>
                      <a:pt x="1827" y="913"/>
                    </a:lnTo>
                    <a:lnTo>
                      <a:pt x="2144" y="973"/>
                    </a:lnTo>
                    <a:lnTo>
                      <a:pt x="2799" y="1092"/>
                    </a:lnTo>
                    <a:lnTo>
                      <a:pt x="3434" y="1231"/>
                    </a:lnTo>
                    <a:lnTo>
                      <a:pt x="3633" y="1270"/>
                    </a:lnTo>
                    <a:lnTo>
                      <a:pt x="3752" y="1310"/>
                    </a:lnTo>
                    <a:lnTo>
                      <a:pt x="3851" y="1350"/>
                    </a:lnTo>
                    <a:lnTo>
                      <a:pt x="4069" y="1310"/>
                    </a:lnTo>
                    <a:lnTo>
                      <a:pt x="4288" y="1290"/>
                    </a:lnTo>
                    <a:lnTo>
                      <a:pt x="4744" y="1290"/>
                    </a:lnTo>
                    <a:lnTo>
                      <a:pt x="4883" y="1310"/>
                    </a:lnTo>
                    <a:lnTo>
                      <a:pt x="5062" y="1350"/>
                    </a:lnTo>
                    <a:lnTo>
                      <a:pt x="5220" y="1409"/>
                    </a:lnTo>
                    <a:lnTo>
                      <a:pt x="5379" y="1489"/>
                    </a:lnTo>
                    <a:lnTo>
                      <a:pt x="5518" y="1588"/>
                    </a:lnTo>
                    <a:lnTo>
                      <a:pt x="5578" y="1628"/>
                    </a:lnTo>
                    <a:lnTo>
                      <a:pt x="5598" y="1687"/>
                    </a:lnTo>
                    <a:lnTo>
                      <a:pt x="5617" y="1747"/>
                    </a:lnTo>
                    <a:lnTo>
                      <a:pt x="5617" y="1826"/>
                    </a:lnTo>
                    <a:lnTo>
                      <a:pt x="5598" y="1886"/>
                    </a:lnTo>
                    <a:lnTo>
                      <a:pt x="5558" y="1965"/>
                    </a:lnTo>
                    <a:lnTo>
                      <a:pt x="5459" y="2025"/>
                    </a:lnTo>
                    <a:lnTo>
                      <a:pt x="5340" y="2044"/>
                    </a:lnTo>
                    <a:lnTo>
                      <a:pt x="5101" y="2064"/>
                    </a:lnTo>
                    <a:lnTo>
                      <a:pt x="4823" y="2064"/>
                    </a:lnTo>
                    <a:lnTo>
                      <a:pt x="4546" y="2084"/>
                    </a:lnTo>
                    <a:lnTo>
                      <a:pt x="4288" y="2124"/>
                    </a:lnTo>
                    <a:lnTo>
                      <a:pt x="4030" y="2163"/>
                    </a:lnTo>
                    <a:lnTo>
                      <a:pt x="3772" y="2243"/>
                    </a:lnTo>
                    <a:lnTo>
                      <a:pt x="3514" y="2322"/>
                    </a:lnTo>
                    <a:lnTo>
                      <a:pt x="2998" y="2501"/>
                    </a:lnTo>
                    <a:lnTo>
                      <a:pt x="2501" y="2719"/>
                    </a:lnTo>
                    <a:lnTo>
                      <a:pt x="2025" y="2957"/>
                    </a:lnTo>
                    <a:lnTo>
                      <a:pt x="1072" y="3473"/>
                    </a:lnTo>
                    <a:lnTo>
                      <a:pt x="1172" y="3513"/>
                    </a:lnTo>
                    <a:lnTo>
                      <a:pt x="1271" y="3533"/>
                    </a:lnTo>
                    <a:lnTo>
                      <a:pt x="1787" y="3533"/>
                    </a:lnTo>
                    <a:lnTo>
                      <a:pt x="2085" y="3493"/>
                    </a:lnTo>
                    <a:lnTo>
                      <a:pt x="2779" y="3374"/>
                    </a:lnTo>
                    <a:lnTo>
                      <a:pt x="3494" y="3255"/>
                    </a:lnTo>
                    <a:lnTo>
                      <a:pt x="3831" y="3196"/>
                    </a:lnTo>
                    <a:lnTo>
                      <a:pt x="4169" y="3176"/>
                    </a:lnTo>
                    <a:lnTo>
                      <a:pt x="4466" y="3156"/>
                    </a:lnTo>
                    <a:lnTo>
                      <a:pt x="4724" y="3176"/>
                    </a:lnTo>
                    <a:lnTo>
                      <a:pt x="4843" y="3196"/>
                    </a:lnTo>
                    <a:lnTo>
                      <a:pt x="4962" y="3235"/>
                    </a:lnTo>
                    <a:lnTo>
                      <a:pt x="5042" y="3275"/>
                    </a:lnTo>
                    <a:lnTo>
                      <a:pt x="5121" y="3334"/>
                    </a:lnTo>
                    <a:lnTo>
                      <a:pt x="5201" y="3394"/>
                    </a:lnTo>
                    <a:lnTo>
                      <a:pt x="5240" y="3473"/>
                    </a:lnTo>
                    <a:lnTo>
                      <a:pt x="5280" y="3573"/>
                    </a:lnTo>
                    <a:lnTo>
                      <a:pt x="5300" y="3672"/>
                    </a:lnTo>
                    <a:lnTo>
                      <a:pt x="5776" y="4625"/>
                    </a:lnTo>
                    <a:lnTo>
                      <a:pt x="6014" y="5101"/>
                    </a:lnTo>
                    <a:lnTo>
                      <a:pt x="6272" y="5577"/>
                    </a:lnTo>
                    <a:lnTo>
                      <a:pt x="6550" y="6034"/>
                    </a:lnTo>
                    <a:lnTo>
                      <a:pt x="6868" y="6470"/>
                    </a:lnTo>
                    <a:lnTo>
                      <a:pt x="7027" y="6689"/>
                    </a:lnTo>
                    <a:lnTo>
                      <a:pt x="7205" y="6887"/>
                    </a:lnTo>
                    <a:lnTo>
                      <a:pt x="7384" y="7066"/>
                    </a:lnTo>
                    <a:lnTo>
                      <a:pt x="7582" y="7244"/>
                    </a:lnTo>
                    <a:lnTo>
                      <a:pt x="7761" y="7344"/>
                    </a:lnTo>
                    <a:lnTo>
                      <a:pt x="7959" y="7463"/>
                    </a:lnTo>
                    <a:lnTo>
                      <a:pt x="8178" y="7542"/>
                    </a:lnTo>
                    <a:lnTo>
                      <a:pt x="8376" y="7622"/>
                    </a:lnTo>
                    <a:lnTo>
                      <a:pt x="8495" y="7661"/>
                    </a:lnTo>
                    <a:lnTo>
                      <a:pt x="8614" y="7661"/>
                    </a:lnTo>
                    <a:lnTo>
                      <a:pt x="8853" y="7681"/>
                    </a:lnTo>
                    <a:lnTo>
                      <a:pt x="8972" y="7681"/>
                    </a:lnTo>
                    <a:lnTo>
                      <a:pt x="9091" y="7701"/>
                    </a:lnTo>
                    <a:lnTo>
                      <a:pt x="9190" y="7741"/>
                    </a:lnTo>
                    <a:lnTo>
                      <a:pt x="9309" y="7800"/>
                    </a:lnTo>
                    <a:lnTo>
                      <a:pt x="9388" y="7899"/>
                    </a:lnTo>
                    <a:lnTo>
                      <a:pt x="9448" y="8018"/>
                    </a:lnTo>
                    <a:lnTo>
                      <a:pt x="9468" y="8118"/>
                    </a:lnTo>
                    <a:lnTo>
                      <a:pt x="9468" y="8217"/>
                    </a:lnTo>
                    <a:lnTo>
                      <a:pt x="9527" y="8276"/>
                    </a:lnTo>
                    <a:lnTo>
                      <a:pt x="10123" y="8931"/>
                    </a:lnTo>
                    <a:lnTo>
                      <a:pt x="10698" y="9606"/>
                    </a:lnTo>
                    <a:lnTo>
                      <a:pt x="11830" y="10976"/>
                    </a:lnTo>
                    <a:lnTo>
                      <a:pt x="12385" y="11651"/>
                    </a:lnTo>
                    <a:lnTo>
                      <a:pt x="12941" y="12325"/>
                    </a:lnTo>
                    <a:lnTo>
                      <a:pt x="13536" y="12980"/>
                    </a:lnTo>
                    <a:lnTo>
                      <a:pt x="14132" y="13635"/>
                    </a:lnTo>
                    <a:lnTo>
                      <a:pt x="14251" y="13338"/>
                    </a:lnTo>
                    <a:lnTo>
                      <a:pt x="14370" y="13040"/>
                    </a:lnTo>
                    <a:lnTo>
                      <a:pt x="14569" y="12425"/>
                    </a:lnTo>
                    <a:lnTo>
                      <a:pt x="14747" y="11789"/>
                    </a:lnTo>
                    <a:lnTo>
                      <a:pt x="14866" y="11154"/>
                    </a:lnTo>
                    <a:lnTo>
                      <a:pt x="13259" y="9666"/>
                    </a:lnTo>
                    <a:lnTo>
                      <a:pt x="12207" y="8654"/>
                    </a:lnTo>
                    <a:lnTo>
                      <a:pt x="11095" y="7602"/>
                    </a:lnTo>
                    <a:lnTo>
                      <a:pt x="10023" y="6550"/>
                    </a:lnTo>
                    <a:lnTo>
                      <a:pt x="9091" y="5577"/>
                    </a:lnTo>
                    <a:lnTo>
                      <a:pt x="8694" y="5160"/>
                    </a:lnTo>
                    <a:lnTo>
                      <a:pt x="8356" y="4783"/>
                    </a:lnTo>
                    <a:lnTo>
                      <a:pt x="8098" y="4486"/>
                    </a:lnTo>
                    <a:lnTo>
                      <a:pt x="7920" y="4228"/>
                    </a:lnTo>
                    <a:lnTo>
                      <a:pt x="7622" y="3731"/>
                    </a:lnTo>
                    <a:lnTo>
                      <a:pt x="7285" y="3176"/>
                    </a:lnTo>
                    <a:lnTo>
                      <a:pt x="7106" y="2878"/>
                    </a:lnTo>
                    <a:lnTo>
                      <a:pt x="6907" y="2600"/>
                    </a:lnTo>
                    <a:lnTo>
                      <a:pt x="6689" y="2322"/>
                    </a:lnTo>
                    <a:lnTo>
                      <a:pt x="6471" y="2044"/>
                    </a:lnTo>
                    <a:lnTo>
                      <a:pt x="6213" y="1786"/>
                    </a:lnTo>
                    <a:lnTo>
                      <a:pt x="5935" y="1548"/>
                    </a:lnTo>
                    <a:lnTo>
                      <a:pt x="5637" y="1310"/>
                    </a:lnTo>
                    <a:lnTo>
                      <a:pt x="5320" y="1112"/>
                    </a:lnTo>
                    <a:lnTo>
                      <a:pt x="4962" y="933"/>
                    </a:lnTo>
                    <a:lnTo>
                      <a:pt x="4565" y="774"/>
                    </a:lnTo>
                    <a:lnTo>
                      <a:pt x="4129" y="655"/>
                    </a:lnTo>
                    <a:lnTo>
                      <a:pt x="3672" y="576"/>
                    </a:lnTo>
                    <a:lnTo>
                      <a:pt x="3434" y="536"/>
                    </a:lnTo>
                    <a:lnTo>
                      <a:pt x="3196" y="496"/>
                    </a:lnTo>
                    <a:lnTo>
                      <a:pt x="2759" y="357"/>
                    </a:lnTo>
                    <a:lnTo>
                      <a:pt x="2343" y="199"/>
                    </a:lnTo>
                    <a:lnTo>
                      <a:pt x="1965" y="0"/>
                    </a:lnTo>
                    <a:close/>
                  </a:path>
                </a:pathLst>
              </a:custGeom>
              <a:solidFill>
                <a:srgbClr val="FF9F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809;p54">
                <a:extLst>
                  <a:ext uri="{FF2B5EF4-FFF2-40B4-BE49-F238E27FC236}">
                    <a16:creationId xmlns:a16="http://schemas.microsoft.com/office/drawing/2014/main" xmlns="" id="{C09FE55C-C285-4559-A975-ABB89D0E5469}"/>
                  </a:ext>
                </a:extLst>
              </p:cNvPr>
              <p:cNvSpPr/>
              <p:nvPr/>
            </p:nvSpPr>
            <p:spPr>
              <a:xfrm>
                <a:off x="7325455" y="4681170"/>
                <a:ext cx="303436" cy="283961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6372" extrusionOk="0">
                    <a:moveTo>
                      <a:pt x="4050" y="1489"/>
                    </a:moveTo>
                    <a:lnTo>
                      <a:pt x="4109" y="1508"/>
                    </a:lnTo>
                    <a:lnTo>
                      <a:pt x="4169" y="1548"/>
                    </a:lnTo>
                    <a:lnTo>
                      <a:pt x="4387" y="1568"/>
                    </a:lnTo>
                    <a:lnTo>
                      <a:pt x="4585" y="1628"/>
                    </a:lnTo>
                    <a:lnTo>
                      <a:pt x="4784" y="1727"/>
                    </a:lnTo>
                    <a:lnTo>
                      <a:pt x="4963" y="1866"/>
                    </a:lnTo>
                    <a:lnTo>
                      <a:pt x="5121" y="2024"/>
                    </a:lnTo>
                    <a:lnTo>
                      <a:pt x="5240" y="2203"/>
                    </a:lnTo>
                    <a:lnTo>
                      <a:pt x="5340" y="2402"/>
                    </a:lnTo>
                    <a:lnTo>
                      <a:pt x="5399" y="2620"/>
                    </a:lnTo>
                    <a:lnTo>
                      <a:pt x="5419" y="2779"/>
                    </a:lnTo>
                    <a:lnTo>
                      <a:pt x="5419" y="2957"/>
                    </a:lnTo>
                    <a:lnTo>
                      <a:pt x="5399" y="3136"/>
                    </a:lnTo>
                    <a:lnTo>
                      <a:pt x="5379" y="3315"/>
                    </a:lnTo>
                    <a:lnTo>
                      <a:pt x="5300" y="3652"/>
                    </a:lnTo>
                    <a:lnTo>
                      <a:pt x="5260" y="3831"/>
                    </a:lnTo>
                    <a:lnTo>
                      <a:pt x="5181" y="3989"/>
                    </a:lnTo>
                    <a:lnTo>
                      <a:pt x="5082" y="4108"/>
                    </a:lnTo>
                    <a:lnTo>
                      <a:pt x="4963" y="4208"/>
                    </a:lnTo>
                    <a:lnTo>
                      <a:pt x="4824" y="4267"/>
                    </a:lnTo>
                    <a:lnTo>
                      <a:pt x="4665" y="4307"/>
                    </a:lnTo>
                    <a:lnTo>
                      <a:pt x="4506" y="4307"/>
                    </a:lnTo>
                    <a:lnTo>
                      <a:pt x="4347" y="4267"/>
                    </a:lnTo>
                    <a:lnTo>
                      <a:pt x="4208" y="4208"/>
                    </a:lnTo>
                    <a:lnTo>
                      <a:pt x="4069" y="4108"/>
                    </a:lnTo>
                    <a:lnTo>
                      <a:pt x="3911" y="3910"/>
                    </a:lnTo>
                    <a:lnTo>
                      <a:pt x="3752" y="3712"/>
                    </a:lnTo>
                    <a:lnTo>
                      <a:pt x="3653" y="3493"/>
                    </a:lnTo>
                    <a:lnTo>
                      <a:pt x="3573" y="3255"/>
                    </a:lnTo>
                    <a:lnTo>
                      <a:pt x="3514" y="2997"/>
                    </a:lnTo>
                    <a:lnTo>
                      <a:pt x="3474" y="2739"/>
                    </a:lnTo>
                    <a:lnTo>
                      <a:pt x="3474" y="2501"/>
                    </a:lnTo>
                    <a:lnTo>
                      <a:pt x="3494" y="2263"/>
                    </a:lnTo>
                    <a:lnTo>
                      <a:pt x="3454" y="2223"/>
                    </a:lnTo>
                    <a:lnTo>
                      <a:pt x="3414" y="2203"/>
                    </a:lnTo>
                    <a:lnTo>
                      <a:pt x="3375" y="2163"/>
                    </a:lnTo>
                    <a:lnTo>
                      <a:pt x="3375" y="2104"/>
                    </a:lnTo>
                    <a:lnTo>
                      <a:pt x="3375" y="2005"/>
                    </a:lnTo>
                    <a:lnTo>
                      <a:pt x="3395" y="1905"/>
                    </a:lnTo>
                    <a:lnTo>
                      <a:pt x="3474" y="1806"/>
                    </a:lnTo>
                    <a:lnTo>
                      <a:pt x="3553" y="1707"/>
                    </a:lnTo>
                    <a:lnTo>
                      <a:pt x="3653" y="1647"/>
                    </a:lnTo>
                    <a:lnTo>
                      <a:pt x="3732" y="1608"/>
                    </a:lnTo>
                    <a:lnTo>
                      <a:pt x="3772" y="1568"/>
                    </a:lnTo>
                    <a:lnTo>
                      <a:pt x="3831" y="1528"/>
                    </a:lnTo>
                    <a:lnTo>
                      <a:pt x="3930" y="1489"/>
                    </a:lnTo>
                    <a:close/>
                    <a:moveTo>
                      <a:pt x="3017" y="0"/>
                    </a:moveTo>
                    <a:lnTo>
                      <a:pt x="2879" y="417"/>
                    </a:lnTo>
                    <a:lnTo>
                      <a:pt x="2740" y="834"/>
                    </a:lnTo>
                    <a:lnTo>
                      <a:pt x="2581" y="1231"/>
                    </a:lnTo>
                    <a:lnTo>
                      <a:pt x="2382" y="1628"/>
                    </a:lnTo>
                    <a:lnTo>
                      <a:pt x="2184" y="2005"/>
                    </a:lnTo>
                    <a:lnTo>
                      <a:pt x="1926" y="2362"/>
                    </a:lnTo>
                    <a:lnTo>
                      <a:pt x="1668" y="2699"/>
                    </a:lnTo>
                    <a:lnTo>
                      <a:pt x="1350" y="3017"/>
                    </a:lnTo>
                    <a:lnTo>
                      <a:pt x="1211" y="3096"/>
                    </a:lnTo>
                    <a:lnTo>
                      <a:pt x="1152" y="3116"/>
                    </a:lnTo>
                    <a:lnTo>
                      <a:pt x="1072" y="3096"/>
                    </a:lnTo>
                    <a:lnTo>
                      <a:pt x="993" y="3096"/>
                    </a:lnTo>
                    <a:lnTo>
                      <a:pt x="933" y="3037"/>
                    </a:lnTo>
                    <a:lnTo>
                      <a:pt x="933" y="2977"/>
                    </a:lnTo>
                    <a:lnTo>
                      <a:pt x="933" y="2898"/>
                    </a:lnTo>
                    <a:lnTo>
                      <a:pt x="1013" y="2739"/>
                    </a:lnTo>
                    <a:lnTo>
                      <a:pt x="1072" y="2620"/>
                    </a:lnTo>
                    <a:lnTo>
                      <a:pt x="1172" y="2461"/>
                    </a:lnTo>
                    <a:lnTo>
                      <a:pt x="576" y="1886"/>
                    </a:lnTo>
                    <a:lnTo>
                      <a:pt x="1" y="1290"/>
                    </a:lnTo>
                    <a:lnTo>
                      <a:pt x="40" y="1727"/>
                    </a:lnTo>
                    <a:lnTo>
                      <a:pt x="80" y="2183"/>
                    </a:lnTo>
                    <a:lnTo>
                      <a:pt x="140" y="2620"/>
                    </a:lnTo>
                    <a:lnTo>
                      <a:pt x="239" y="3057"/>
                    </a:lnTo>
                    <a:lnTo>
                      <a:pt x="298" y="3255"/>
                    </a:lnTo>
                    <a:lnTo>
                      <a:pt x="378" y="3434"/>
                    </a:lnTo>
                    <a:lnTo>
                      <a:pt x="477" y="3632"/>
                    </a:lnTo>
                    <a:lnTo>
                      <a:pt x="576" y="3791"/>
                    </a:lnTo>
                    <a:lnTo>
                      <a:pt x="715" y="3950"/>
                    </a:lnTo>
                    <a:lnTo>
                      <a:pt x="854" y="4089"/>
                    </a:lnTo>
                    <a:lnTo>
                      <a:pt x="1033" y="4228"/>
                    </a:lnTo>
                    <a:lnTo>
                      <a:pt x="1211" y="4347"/>
                    </a:lnTo>
                    <a:lnTo>
                      <a:pt x="1330" y="4267"/>
                    </a:lnTo>
                    <a:lnTo>
                      <a:pt x="1430" y="4228"/>
                    </a:lnTo>
                    <a:lnTo>
                      <a:pt x="1509" y="4188"/>
                    </a:lnTo>
                    <a:lnTo>
                      <a:pt x="1608" y="4188"/>
                    </a:lnTo>
                    <a:lnTo>
                      <a:pt x="1767" y="4208"/>
                    </a:lnTo>
                    <a:lnTo>
                      <a:pt x="1906" y="4267"/>
                    </a:lnTo>
                    <a:lnTo>
                      <a:pt x="2045" y="4366"/>
                    </a:lnTo>
                    <a:lnTo>
                      <a:pt x="2184" y="4486"/>
                    </a:lnTo>
                    <a:lnTo>
                      <a:pt x="2323" y="4625"/>
                    </a:lnTo>
                    <a:lnTo>
                      <a:pt x="2462" y="4783"/>
                    </a:lnTo>
                    <a:lnTo>
                      <a:pt x="2720" y="5160"/>
                    </a:lnTo>
                    <a:lnTo>
                      <a:pt x="2958" y="5537"/>
                    </a:lnTo>
                    <a:lnTo>
                      <a:pt x="3196" y="5895"/>
                    </a:lnTo>
                    <a:lnTo>
                      <a:pt x="3315" y="6054"/>
                    </a:lnTo>
                    <a:lnTo>
                      <a:pt x="3434" y="6192"/>
                    </a:lnTo>
                    <a:lnTo>
                      <a:pt x="3534" y="6292"/>
                    </a:lnTo>
                    <a:lnTo>
                      <a:pt x="3653" y="6371"/>
                    </a:lnTo>
                    <a:lnTo>
                      <a:pt x="3950" y="6272"/>
                    </a:lnTo>
                    <a:lnTo>
                      <a:pt x="4248" y="6153"/>
                    </a:lnTo>
                    <a:lnTo>
                      <a:pt x="4506" y="6034"/>
                    </a:lnTo>
                    <a:lnTo>
                      <a:pt x="4764" y="5895"/>
                    </a:lnTo>
                    <a:lnTo>
                      <a:pt x="5022" y="5736"/>
                    </a:lnTo>
                    <a:lnTo>
                      <a:pt x="5240" y="5577"/>
                    </a:lnTo>
                    <a:lnTo>
                      <a:pt x="5459" y="5399"/>
                    </a:lnTo>
                    <a:lnTo>
                      <a:pt x="5657" y="5220"/>
                    </a:lnTo>
                    <a:lnTo>
                      <a:pt x="5836" y="5021"/>
                    </a:lnTo>
                    <a:lnTo>
                      <a:pt x="6014" y="4823"/>
                    </a:lnTo>
                    <a:lnTo>
                      <a:pt x="6173" y="4605"/>
                    </a:lnTo>
                    <a:lnTo>
                      <a:pt x="6332" y="4386"/>
                    </a:lnTo>
                    <a:lnTo>
                      <a:pt x="6471" y="4148"/>
                    </a:lnTo>
                    <a:lnTo>
                      <a:pt x="6590" y="3910"/>
                    </a:lnTo>
                    <a:lnTo>
                      <a:pt x="6709" y="3672"/>
                    </a:lnTo>
                    <a:lnTo>
                      <a:pt x="6808" y="3414"/>
                    </a:lnTo>
                    <a:lnTo>
                      <a:pt x="5598" y="2362"/>
                    </a:lnTo>
                    <a:lnTo>
                      <a:pt x="4526" y="1389"/>
                    </a:lnTo>
                    <a:lnTo>
                      <a:pt x="3017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810;p54">
                <a:extLst>
                  <a:ext uri="{FF2B5EF4-FFF2-40B4-BE49-F238E27FC236}">
                    <a16:creationId xmlns:a16="http://schemas.microsoft.com/office/drawing/2014/main" xmlns="" id="{FF4DA3DB-5947-4840-B429-F56E1EEE897D}"/>
                  </a:ext>
                </a:extLst>
              </p:cNvPr>
              <p:cNvSpPr/>
              <p:nvPr/>
            </p:nvSpPr>
            <p:spPr>
              <a:xfrm>
                <a:off x="7527987" y="4865119"/>
                <a:ext cx="637754" cy="349425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7841" extrusionOk="0">
                    <a:moveTo>
                      <a:pt x="3077" y="0"/>
                    </a:moveTo>
                    <a:lnTo>
                      <a:pt x="3018" y="119"/>
                    </a:lnTo>
                    <a:lnTo>
                      <a:pt x="2918" y="258"/>
                    </a:lnTo>
                    <a:lnTo>
                      <a:pt x="2660" y="556"/>
                    </a:lnTo>
                    <a:lnTo>
                      <a:pt x="2323" y="893"/>
                    </a:lnTo>
                    <a:lnTo>
                      <a:pt x="1926" y="1251"/>
                    </a:lnTo>
                    <a:lnTo>
                      <a:pt x="1469" y="1608"/>
                    </a:lnTo>
                    <a:lnTo>
                      <a:pt x="993" y="1965"/>
                    </a:lnTo>
                    <a:lnTo>
                      <a:pt x="497" y="2283"/>
                    </a:lnTo>
                    <a:lnTo>
                      <a:pt x="1" y="2561"/>
                    </a:lnTo>
                    <a:lnTo>
                      <a:pt x="140" y="2680"/>
                    </a:lnTo>
                    <a:lnTo>
                      <a:pt x="279" y="2839"/>
                    </a:lnTo>
                    <a:lnTo>
                      <a:pt x="517" y="3176"/>
                    </a:lnTo>
                    <a:lnTo>
                      <a:pt x="735" y="3493"/>
                    </a:lnTo>
                    <a:lnTo>
                      <a:pt x="854" y="3652"/>
                    </a:lnTo>
                    <a:lnTo>
                      <a:pt x="993" y="3771"/>
                    </a:lnTo>
                    <a:lnTo>
                      <a:pt x="1430" y="4268"/>
                    </a:lnTo>
                    <a:lnTo>
                      <a:pt x="1906" y="4724"/>
                    </a:lnTo>
                    <a:lnTo>
                      <a:pt x="2402" y="5161"/>
                    </a:lnTo>
                    <a:lnTo>
                      <a:pt x="2938" y="5558"/>
                    </a:lnTo>
                    <a:lnTo>
                      <a:pt x="3474" y="5935"/>
                    </a:lnTo>
                    <a:lnTo>
                      <a:pt x="4050" y="6272"/>
                    </a:lnTo>
                    <a:lnTo>
                      <a:pt x="4645" y="6590"/>
                    </a:lnTo>
                    <a:lnTo>
                      <a:pt x="5240" y="6868"/>
                    </a:lnTo>
                    <a:lnTo>
                      <a:pt x="5856" y="7126"/>
                    </a:lnTo>
                    <a:lnTo>
                      <a:pt x="6491" y="7324"/>
                    </a:lnTo>
                    <a:lnTo>
                      <a:pt x="7126" y="7503"/>
                    </a:lnTo>
                    <a:lnTo>
                      <a:pt x="7781" y="7642"/>
                    </a:lnTo>
                    <a:lnTo>
                      <a:pt x="8436" y="7741"/>
                    </a:lnTo>
                    <a:lnTo>
                      <a:pt x="9091" y="7820"/>
                    </a:lnTo>
                    <a:lnTo>
                      <a:pt x="9746" y="7840"/>
                    </a:lnTo>
                    <a:lnTo>
                      <a:pt x="10401" y="7820"/>
                    </a:lnTo>
                    <a:lnTo>
                      <a:pt x="10579" y="7840"/>
                    </a:lnTo>
                    <a:lnTo>
                      <a:pt x="10758" y="7840"/>
                    </a:lnTo>
                    <a:lnTo>
                      <a:pt x="11076" y="7820"/>
                    </a:lnTo>
                    <a:lnTo>
                      <a:pt x="11393" y="7761"/>
                    </a:lnTo>
                    <a:lnTo>
                      <a:pt x="11691" y="7642"/>
                    </a:lnTo>
                    <a:lnTo>
                      <a:pt x="11969" y="7503"/>
                    </a:lnTo>
                    <a:lnTo>
                      <a:pt x="12227" y="7324"/>
                    </a:lnTo>
                    <a:lnTo>
                      <a:pt x="12485" y="7126"/>
                    </a:lnTo>
                    <a:lnTo>
                      <a:pt x="12703" y="6907"/>
                    </a:lnTo>
                    <a:lnTo>
                      <a:pt x="12921" y="6669"/>
                    </a:lnTo>
                    <a:lnTo>
                      <a:pt x="13140" y="6411"/>
                    </a:lnTo>
                    <a:lnTo>
                      <a:pt x="13537" y="5875"/>
                    </a:lnTo>
                    <a:lnTo>
                      <a:pt x="14251" y="4784"/>
                    </a:lnTo>
                    <a:lnTo>
                      <a:pt x="14311" y="4704"/>
                    </a:lnTo>
                    <a:lnTo>
                      <a:pt x="14311" y="4605"/>
                    </a:lnTo>
                    <a:lnTo>
                      <a:pt x="14231" y="4168"/>
                    </a:lnTo>
                    <a:lnTo>
                      <a:pt x="14112" y="3672"/>
                    </a:lnTo>
                    <a:lnTo>
                      <a:pt x="13993" y="3176"/>
                    </a:lnTo>
                    <a:lnTo>
                      <a:pt x="13854" y="2700"/>
                    </a:lnTo>
                    <a:lnTo>
                      <a:pt x="13695" y="2223"/>
                    </a:lnTo>
                    <a:lnTo>
                      <a:pt x="13517" y="1747"/>
                    </a:lnTo>
                    <a:lnTo>
                      <a:pt x="13338" y="1290"/>
                    </a:lnTo>
                    <a:lnTo>
                      <a:pt x="13140" y="893"/>
                    </a:lnTo>
                    <a:lnTo>
                      <a:pt x="12961" y="516"/>
                    </a:lnTo>
                    <a:lnTo>
                      <a:pt x="12723" y="1013"/>
                    </a:lnTo>
                    <a:lnTo>
                      <a:pt x="12445" y="1489"/>
                    </a:lnTo>
                    <a:lnTo>
                      <a:pt x="12167" y="1926"/>
                    </a:lnTo>
                    <a:lnTo>
                      <a:pt x="11850" y="2322"/>
                    </a:lnTo>
                    <a:lnTo>
                      <a:pt x="11532" y="2680"/>
                    </a:lnTo>
                    <a:lnTo>
                      <a:pt x="11195" y="2977"/>
                    </a:lnTo>
                    <a:lnTo>
                      <a:pt x="10837" y="3255"/>
                    </a:lnTo>
                    <a:lnTo>
                      <a:pt x="10480" y="3454"/>
                    </a:lnTo>
                    <a:lnTo>
                      <a:pt x="10282" y="3553"/>
                    </a:lnTo>
                    <a:lnTo>
                      <a:pt x="10103" y="3632"/>
                    </a:lnTo>
                    <a:lnTo>
                      <a:pt x="9905" y="3692"/>
                    </a:lnTo>
                    <a:lnTo>
                      <a:pt x="9706" y="3752"/>
                    </a:lnTo>
                    <a:lnTo>
                      <a:pt x="9508" y="3791"/>
                    </a:lnTo>
                    <a:lnTo>
                      <a:pt x="9309" y="3811"/>
                    </a:lnTo>
                    <a:lnTo>
                      <a:pt x="8714" y="3811"/>
                    </a:lnTo>
                    <a:lnTo>
                      <a:pt x="8515" y="3771"/>
                    </a:lnTo>
                    <a:lnTo>
                      <a:pt x="8317" y="3732"/>
                    </a:lnTo>
                    <a:lnTo>
                      <a:pt x="8098" y="3672"/>
                    </a:lnTo>
                    <a:lnTo>
                      <a:pt x="7900" y="3593"/>
                    </a:lnTo>
                    <a:lnTo>
                      <a:pt x="7702" y="3513"/>
                    </a:lnTo>
                    <a:lnTo>
                      <a:pt x="7503" y="3414"/>
                    </a:lnTo>
                    <a:lnTo>
                      <a:pt x="7305" y="3295"/>
                    </a:lnTo>
                    <a:lnTo>
                      <a:pt x="6888" y="3017"/>
                    </a:lnTo>
                    <a:lnTo>
                      <a:pt x="6411" y="2700"/>
                    </a:lnTo>
                    <a:lnTo>
                      <a:pt x="5915" y="2322"/>
                    </a:lnTo>
                    <a:lnTo>
                      <a:pt x="5379" y="1906"/>
                    </a:lnTo>
                    <a:lnTo>
                      <a:pt x="4248" y="993"/>
                    </a:lnTo>
                    <a:lnTo>
                      <a:pt x="3077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811;p54">
                <a:extLst>
                  <a:ext uri="{FF2B5EF4-FFF2-40B4-BE49-F238E27FC236}">
                    <a16:creationId xmlns:a16="http://schemas.microsoft.com/office/drawing/2014/main" xmlns="" id="{C40F337B-CC7C-49A9-946E-C4E597E074F6}"/>
                  </a:ext>
                </a:extLst>
              </p:cNvPr>
              <p:cNvSpPr/>
              <p:nvPr/>
            </p:nvSpPr>
            <p:spPr>
              <a:xfrm>
                <a:off x="5998815" y="3266925"/>
                <a:ext cx="33646" cy="4340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974" extrusionOk="0">
                    <a:moveTo>
                      <a:pt x="338" y="1"/>
                    </a:moveTo>
                    <a:lnTo>
                      <a:pt x="239" y="60"/>
                    </a:lnTo>
                    <a:lnTo>
                      <a:pt x="139" y="140"/>
                    </a:lnTo>
                    <a:lnTo>
                      <a:pt x="60" y="239"/>
                    </a:lnTo>
                    <a:lnTo>
                      <a:pt x="20" y="338"/>
                    </a:lnTo>
                    <a:lnTo>
                      <a:pt x="1" y="457"/>
                    </a:lnTo>
                    <a:lnTo>
                      <a:pt x="20" y="557"/>
                    </a:lnTo>
                    <a:lnTo>
                      <a:pt x="60" y="676"/>
                    </a:lnTo>
                    <a:lnTo>
                      <a:pt x="120" y="775"/>
                    </a:lnTo>
                    <a:lnTo>
                      <a:pt x="179" y="854"/>
                    </a:lnTo>
                    <a:lnTo>
                      <a:pt x="278" y="914"/>
                    </a:lnTo>
                    <a:lnTo>
                      <a:pt x="378" y="954"/>
                    </a:lnTo>
                    <a:lnTo>
                      <a:pt x="497" y="973"/>
                    </a:lnTo>
                    <a:lnTo>
                      <a:pt x="596" y="954"/>
                    </a:lnTo>
                    <a:lnTo>
                      <a:pt x="675" y="914"/>
                    </a:lnTo>
                    <a:lnTo>
                      <a:pt x="735" y="834"/>
                    </a:lnTo>
                    <a:lnTo>
                      <a:pt x="755" y="735"/>
                    </a:lnTo>
                    <a:lnTo>
                      <a:pt x="755" y="616"/>
                    </a:lnTo>
                    <a:lnTo>
                      <a:pt x="735" y="517"/>
                    </a:lnTo>
                    <a:lnTo>
                      <a:pt x="695" y="418"/>
                    </a:lnTo>
                    <a:lnTo>
                      <a:pt x="655" y="318"/>
                    </a:lnTo>
                    <a:lnTo>
                      <a:pt x="497" y="140"/>
                    </a:lnTo>
                    <a:lnTo>
                      <a:pt x="338" y="1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812;p54">
                <a:extLst>
                  <a:ext uri="{FF2B5EF4-FFF2-40B4-BE49-F238E27FC236}">
                    <a16:creationId xmlns:a16="http://schemas.microsoft.com/office/drawing/2014/main" xmlns="" id="{51F784F5-AC23-4AA8-BCB1-7A6F73335A12}"/>
                  </a:ext>
                </a:extLst>
              </p:cNvPr>
              <p:cNvSpPr/>
              <p:nvPr/>
            </p:nvSpPr>
            <p:spPr>
              <a:xfrm>
                <a:off x="5735234" y="2911414"/>
                <a:ext cx="400719" cy="485613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0897" extrusionOk="0">
                    <a:moveTo>
                      <a:pt x="5757" y="7145"/>
                    </a:moveTo>
                    <a:lnTo>
                      <a:pt x="5916" y="7165"/>
                    </a:lnTo>
                    <a:lnTo>
                      <a:pt x="6074" y="7205"/>
                    </a:lnTo>
                    <a:lnTo>
                      <a:pt x="6372" y="7304"/>
                    </a:lnTo>
                    <a:lnTo>
                      <a:pt x="6670" y="7443"/>
                    </a:lnTo>
                    <a:lnTo>
                      <a:pt x="6868" y="7562"/>
                    </a:lnTo>
                    <a:lnTo>
                      <a:pt x="7007" y="7701"/>
                    </a:lnTo>
                    <a:lnTo>
                      <a:pt x="7126" y="7860"/>
                    </a:lnTo>
                    <a:lnTo>
                      <a:pt x="7206" y="8038"/>
                    </a:lnTo>
                    <a:lnTo>
                      <a:pt x="7265" y="8217"/>
                    </a:lnTo>
                    <a:lnTo>
                      <a:pt x="7285" y="8396"/>
                    </a:lnTo>
                    <a:lnTo>
                      <a:pt x="7265" y="8574"/>
                    </a:lnTo>
                    <a:lnTo>
                      <a:pt x="7225" y="8753"/>
                    </a:lnTo>
                    <a:lnTo>
                      <a:pt x="7166" y="8912"/>
                    </a:lnTo>
                    <a:lnTo>
                      <a:pt x="7067" y="9051"/>
                    </a:lnTo>
                    <a:lnTo>
                      <a:pt x="6948" y="9190"/>
                    </a:lnTo>
                    <a:lnTo>
                      <a:pt x="6809" y="9269"/>
                    </a:lnTo>
                    <a:lnTo>
                      <a:pt x="6650" y="9348"/>
                    </a:lnTo>
                    <a:lnTo>
                      <a:pt x="6451" y="9388"/>
                    </a:lnTo>
                    <a:lnTo>
                      <a:pt x="6233" y="9368"/>
                    </a:lnTo>
                    <a:lnTo>
                      <a:pt x="6015" y="9329"/>
                    </a:lnTo>
                    <a:lnTo>
                      <a:pt x="5856" y="9249"/>
                    </a:lnTo>
                    <a:lnTo>
                      <a:pt x="5737" y="9150"/>
                    </a:lnTo>
                    <a:lnTo>
                      <a:pt x="5618" y="9011"/>
                    </a:lnTo>
                    <a:lnTo>
                      <a:pt x="5538" y="8872"/>
                    </a:lnTo>
                    <a:lnTo>
                      <a:pt x="5479" y="8713"/>
                    </a:lnTo>
                    <a:lnTo>
                      <a:pt x="5439" y="8554"/>
                    </a:lnTo>
                    <a:lnTo>
                      <a:pt x="5419" y="8376"/>
                    </a:lnTo>
                    <a:lnTo>
                      <a:pt x="5439" y="8217"/>
                    </a:lnTo>
                    <a:lnTo>
                      <a:pt x="5499" y="8078"/>
                    </a:lnTo>
                    <a:lnTo>
                      <a:pt x="5558" y="7959"/>
                    </a:lnTo>
                    <a:lnTo>
                      <a:pt x="5658" y="7840"/>
                    </a:lnTo>
                    <a:lnTo>
                      <a:pt x="5757" y="7741"/>
                    </a:lnTo>
                    <a:lnTo>
                      <a:pt x="5419" y="7622"/>
                    </a:lnTo>
                    <a:lnTo>
                      <a:pt x="5340" y="7582"/>
                    </a:lnTo>
                    <a:lnTo>
                      <a:pt x="5280" y="7522"/>
                    </a:lnTo>
                    <a:lnTo>
                      <a:pt x="5261" y="7463"/>
                    </a:lnTo>
                    <a:lnTo>
                      <a:pt x="5241" y="7383"/>
                    </a:lnTo>
                    <a:lnTo>
                      <a:pt x="5261" y="7304"/>
                    </a:lnTo>
                    <a:lnTo>
                      <a:pt x="5300" y="7245"/>
                    </a:lnTo>
                    <a:lnTo>
                      <a:pt x="5360" y="7185"/>
                    </a:lnTo>
                    <a:lnTo>
                      <a:pt x="5439" y="7165"/>
                    </a:lnTo>
                    <a:lnTo>
                      <a:pt x="5598" y="7145"/>
                    </a:lnTo>
                    <a:close/>
                    <a:moveTo>
                      <a:pt x="2264" y="0"/>
                    </a:moveTo>
                    <a:lnTo>
                      <a:pt x="2145" y="20"/>
                    </a:lnTo>
                    <a:lnTo>
                      <a:pt x="2006" y="119"/>
                    </a:lnTo>
                    <a:lnTo>
                      <a:pt x="1847" y="218"/>
                    </a:lnTo>
                    <a:lnTo>
                      <a:pt x="1728" y="357"/>
                    </a:lnTo>
                    <a:lnTo>
                      <a:pt x="1609" y="496"/>
                    </a:lnTo>
                    <a:lnTo>
                      <a:pt x="1490" y="655"/>
                    </a:lnTo>
                    <a:lnTo>
                      <a:pt x="1390" y="814"/>
                    </a:lnTo>
                    <a:lnTo>
                      <a:pt x="1212" y="1171"/>
                    </a:lnTo>
                    <a:lnTo>
                      <a:pt x="1053" y="1548"/>
                    </a:lnTo>
                    <a:lnTo>
                      <a:pt x="934" y="1965"/>
                    </a:lnTo>
                    <a:lnTo>
                      <a:pt x="835" y="2402"/>
                    </a:lnTo>
                    <a:lnTo>
                      <a:pt x="755" y="2858"/>
                    </a:lnTo>
                    <a:lnTo>
                      <a:pt x="596" y="3771"/>
                    </a:lnTo>
                    <a:lnTo>
                      <a:pt x="457" y="4684"/>
                    </a:lnTo>
                    <a:lnTo>
                      <a:pt x="358" y="5101"/>
                    </a:lnTo>
                    <a:lnTo>
                      <a:pt x="259" y="5518"/>
                    </a:lnTo>
                    <a:lnTo>
                      <a:pt x="140" y="5875"/>
                    </a:lnTo>
                    <a:lnTo>
                      <a:pt x="1" y="6212"/>
                    </a:lnTo>
                    <a:lnTo>
                      <a:pt x="140" y="6490"/>
                    </a:lnTo>
                    <a:lnTo>
                      <a:pt x="279" y="6768"/>
                    </a:lnTo>
                    <a:lnTo>
                      <a:pt x="457" y="7026"/>
                    </a:lnTo>
                    <a:lnTo>
                      <a:pt x="636" y="7284"/>
                    </a:lnTo>
                    <a:lnTo>
                      <a:pt x="815" y="7542"/>
                    </a:lnTo>
                    <a:lnTo>
                      <a:pt x="1013" y="7780"/>
                    </a:lnTo>
                    <a:lnTo>
                      <a:pt x="1232" y="7999"/>
                    </a:lnTo>
                    <a:lnTo>
                      <a:pt x="1450" y="8237"/>
                    </a:lnTo>
                    <a:lnTo>
                      <a:pt x="1668" y="8455"/>
                    </a:lnTo>
                    <a:lnTo>
                      <a:pt x="1906" y="8654"/>
                    </a:lnTo>
                    <a:lnTo>
                      <a:pt x="2422" y="9051"/>
                    </a:lnTo>
                    <a:lnTo>
                      <a:pt x="2938" y="9408"/>
                    </a:lnTo>
                    <a:lnTo>
                      <a:pt x="3494" y="9725"/>
                    </a:lnTo>
                    <a:lnTo>
                      <a:pt x="4090" y="10043"/>
                    </a:lnTo>
                    <a:lnTo>
                      <a:pt x="4705" y="10321"/>
                    </a:lnTo>
                    <a:lnTo>
                      <a:pt x="5320" y="10579"/>
                    </a:lnTo>
                    <a:lnTo>
                      <a:pt x="5955" y="10777"/>
                    </a:lnTo>
                    <a:lnTo>
                      <a:pt x="6213" y="10837"/>
                    </a:lnTo>
                    <a:lnTo>
                      <a:pt x="6491" y="10877"/>
                    </a:lnTo>
                    <a:lnTo>
                      <a:pt x="6769" y="10896"/>
                    </a:lnTo>
                    <a:lnTo>
                      <a:pt x="7047" y="10896"/>
                    </a:lnTo>
                    <a:lnTo>
                      <a:pt x="7325" y="10857"/>
                    </a:lnTo>
                    <a:lnTo>
                      <a:pt x="7583" y="10797"/>
                    </a:lnTo>
                    <a:lnTo>
                      <a:pt x="7841" y="10698"/>
                    </a:lnTo>
                    <a:lnTo>
                      <a:pt x="8079" y="10559"/>
                    </a:lnTo>
                    <a:lnTo>
                      <a:pt x="8138" y="10341"/>
                    </a:lnTo>
                    <a:lnTo>
                      <a:pt x="8178" y="10103"/>
                    </a:lnTo>
                    <a:lnTo>
                      <a:pt x="8198" y="9884"/>
                    </a:lnTo>
                    <a:lnTo>
                      <a:pt x="8218" y="9646"/>
                    </a:lnTo>
                    <a:lnTo>
                      <a:pt x="8476" y="8991"/>
                    </a:lnTo>
                    <a:lnTo>
                      <a:pt x="8595" y="8634"/>
                    </a:lnTo>
                    <a:lnTo>
                      <a:pt x="8714" y="8277"/>
                    </a:lnTo>
                    <a:lnTo>
                      <a:pt x="8813" y="7899"/>
                    </a:lnTo>
                    <a:lnTo>
                      <a:pt x="8893" y="7522"/>
                    </a:lnTo>
                    <a:lnTo>
                      <a:pt x="8952" y="7165"/>
                    </a:lnTo>
                    <a:lnTo>
                      <a:pt x="8992" y="6788"/>
                    </a:lnTo>
                    <a:lnTo>
                      <a:pt x="8992" y="6411"/>
                    </a:lnTo>
                    <a:lnTo>
                      <a:pt x="8972" y="6054"/>
                    </a:lnTo>
                    <a:lnTo>
                      <a:pt x="8932" y="5696"/>
                    </a:lnTo>
                    <a:lnTo>
                      <a:pt x="8833" y="5339"/>
                    </a:lnTo>
                    <a:lnTo>
                      <a:pt x="8714" y="5022"/>
                    </a:lnTo>
                    <a:lnTo>
                      <a:pt x="8535" y="4704"/>
                    </a:lnTo>
                    <a:lnTo>
                      <a:pt x="8436" y="4545"/>
                    </a:lnTo>
                    <a:lnTo>
                      <a:pt x="8337" y="4386"/>
                    </a:lnTo>
                    <a:lnTo>
                      <a:pt x="8198" y="4248"/>
                    </a:lnTo>
                    <a:lnTo>
                      <a:pt x="8059" y="4109"/>
                    </a:lnTo>
                    <a:lnTo>
                      <a:pt x="7920" y="4009"/>
                    </a:lnTo>
                    <a:lnTo>
                      <a:pt x="7880" y="4406"/>
                    </a:lnTo>
                    <a:lnTo>
                      <a:pt x="7841" y="4803"/>
                    </a:lnTo>
                    <a:lnTo>
                      <a:pt x="7761" y="5161"/>
                    </a:lnTo>
                    <a:lnTo>
                      <a:pt x="7722" y="5299"/>
                    </a:lnTo>
                    <a:lnTo>
                      <a:pt x="7662" y="5438"/>
                    </a:lnTo>
                    <a:lnTo>
                      <a:pt x="7920" y="5557"/>
                    </a:lnTo>
                    <a:lnTo>
                      <a:pt x="8039" y="5617"/>
                    </a:lnTo>
                    <a:lnTo>
                      <a:pt x="8158" y="5696"/>
                    </a:lnTo>
                    <a:lnTo>
                      <a:pt x="8238" y="5796"/>
                    </a:lnTo>
                    <a:lnTo>
                      <a:pt x="8297" y="5895"/>
                    </a:lnTo>
                    <a:lnTo>
                      <a:pt x="8337" y="6034"/>
                    </a:lnTo>
                    <a:lnTo>
                      <a:pt x="8317" y="6173"/>
                    </a:lnTo>
                    <a:lnTo>
                      <a:pt x="8297" y="6272"/>
                    </a:lnTo>
                    <a:lnTo>
                      <a:pt x="8238" y="6371"/>
                    </a:lnTo>
                    <a:lnTo>
                      <a:pt x="8178" y="6451"/>
                    </a:lnTo>
                    <a:lnTo>
                      <a:pt x="8099" y="6530"/>
                    </a:lnTo>
                    <a:lnTo>
                      <a:pt x="7999" y="6570"/>
                    </a:lnTo>
                    <a:lnTo>
                      <a:pt x="7900" y="6609"/>
                    </a:lnTo>
                    <a:lnTo>
                      <a:pt x="7801" y="6629"/>
                    </a:lnTo>
                    <a:lnTo>
                      <a:pt x="7702" y="6609"/>
                    </a:lnTo>
                    <a:lnTo>
                      <a:pt x="7305" y="6451"/>
                    </a:lnTo>
                    <a:lnTo>
                      <a:pt x="6928" y="6292"/>
                    </a:lnTo>
                    <a:lnTo>
                      <a:pt x="6570" y="6093"/>
                    </a:lnTo>
                    <a:lnTo>
                      <a:pt x="6193" y="5895"/>
                    </a:lnTo>
                    <a:lnTo>
                      <a:pt x="5856" y="5677"/>
                    </a:lnTo>
                    <a:lnTo>
                      <a:pt x="5499" y="5438"/>
                    </a:lnTo>
                    <a:lnTo>
                      <a:pt x="5161" y="5180"/>
                    </a:lnTo>
                    <a:lnTo>
                      <a:pt x="4844" y="4903"/>
                    </a:lnTo>
                    <a:lnTo>
                      <a:pt x="4506" y="4605"/>
                    </a:lnTo>
                    <a:lnTo>
                      <a:pt x="4209" y="4307"/>
                    </a:lnTo>
                    <a:lnTo>
                      <a:pt x="3911" y="3970"/>
                    </a:lnTo>
                    <a:lnTo>
                      <a:pt x="3613" y="3632"/>
                    </a:lnTo>
                    <a:lnTo>
                      <a:pt x="3355" y="3275"/>
                    </a:lnTo>
                    <a:lnTo>
                      <a:pt x="3117" y="2898"/>
                    </a:lnTo>
                    <a:lnTo>
                      <a:pt x="2899" y="2521"/>
                    </a:lnTo>
                    <a:lnTo>
                      <a:pt x="2700" y="2124"/>
                    </a:lnTo>
                    <a:lnTo>
                      <a:pt x="2561" y="1826"/>
                    </a:lnTo>
                    <a:lnTo>
                      <a:pt x="2442" y="1509"/>
                    </a:lnTo>
                    <a:lnTo>
                      <a:pt x="2383" y="1330"/>
                    </a:lnTo>
                    <a:lnTo>
                      <a:pt x="2363" y="1171"/>
                    </a:lnTo>
                    <a:lnTo>
                      <a:pt x="2363" y="993"/>
                    </a:lnTo>
                    <a:lnTo>
                      <a:pt x="2383" y="834"/>
                    </a:lnTo>
                    <a:lnTo>
                      <a:pt x="2462" y="715"/>
                    </a:lnTo>
                    <a:lnTo>
                      <a:pt x="2541" y="655"/>
                    </a:lnTo>
                    <a:lnTo>
                      <a:pt x="2601" y="615"/>
                    </a:lnTo>
                    <a:lnTo>
                      <a:pt x="2680" y="596"/>
                    </a:lnTo>
                    <a:lnTo>
                      <a:pt x="2760" y="596"/>
                    </a:lnTo>
                    <a:lnTo>
                      <a:pt x="2819" y="635"/>
                    </a:lnTo>
                    <a:lnTo>
                      <a:pt x="2899" y="695"/>
                    </a:lnTo>
                    <a:lnTo>
                      <a:pt x="2958" y="754"/>
                    </a:lnTo>
                    <a:lnTo>
                      <a:pt x="3057" y="397"/>
                    </a:lnTo>
                    <a:lnTo>
                      <a:pt x="3177" y="40"/>
                    </a:lnTo>
                    <a:lnTo>
                      <a:pt x="2919" y="40"/>
                    </a:lnTo>
                    <a:lnTo>
                      <a:pt x="2661" y="20"/>
                    </a:lnTo>
                    <a:lnTo>
                      <a:pt x="2403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813;p54">
                <a:extLst>
                  <a:ext uri="{FF2B5EF4-FFF2-40B4-BE49-F238E27FC236}">
                    <a16:creationId xmlns:a16="http://schemas.microsoft.com/office/drawing/2014/main" xmlns="" id="{6BD34552-8A01-482D-96A3-54BA6AFEB6D2}"/>
                  </a:ext>
                </a:extLst>
              </p:cNvPr>
              <p:cNvSpPr/>
              <p:nvPr/>
            </p:nvSpPr>
            <p:spPr>
              <a:xfrm>
                <a:off x="5681315" y="3219200"/>
                <a:ext cx="420148" cy="904870"/>
              </a:xfrm>
              <a:custGeom>
                <a:avLst/>
                <a:gdLst/>
                <a:ahLst/>
                <a:cxnLst/>
                <a:rect l="l" t="t" r="r" b="b"/>
                <a:pathLst>
                  <a:path w="9428" h="20305" extrusionOk="0">
                    <a:moveTo>
                      <a:pt x="1092" y="0"/>
                    </a:moveTo>
                    <a:lnTo>
                      <a:pt x="1032" y="179"/>
                    </a:lnTo>
                    <a:lnTo>
                      <a:pt x="993" y="357"/>
                    </a:lnTo>
                    <a:lnTo>
                      <a:pt x="973" y="536"/>
                    </a:lnTo>
                    <a:lnTo>
                      <a:pt x="973" y="715"/>
                    </a:lnTo>
                    <a:lnTo>
                      <a:pt x="973" y="893"/>
                    </a:lnTo>
                    <a:lnTo>
                      <a:pt x="1013" y="1072"/>
                    </a:lnTo>
                    <a:lnTo>
                      <a:pt x="1072" y="1409"/>
                    </a:lnTo>
                    <a:lnTo>
                      <a:pt x="1132" y="1767"/>
                    </a:lnTo>
                    <a:lnTo>
                      <a:pt x="1151" y="1945"/>
                    </a:lnTo>
                    <a:lnTo>
                      <a:pt x="1171" y="2124"/>
                    </a:lnTo>
                    <a:lnTo>
                      <a:pt x="1171" y="2283"/>
                    </a:lnTo>
                    <a:lnTo>
                      <a:pt x="1151" y="2461"/>
                    </a:lnTo>
                    <a:lnTo>
                      <a:pt x="1112" y="2640"/>
                    </a:lnTo>
                    <a:lnTo>
                      <a:pt x="1052" y="2818"/>
                    </a:lnTo>
                    <a:lnTo>
                      <a:pt x="754" y="4545"/>
                    </a:lnTo>
                    <a:lnTo>
                      <a:pt x="516" y="6272"/>
                    </a:lnTo>
                    <a:lnTo>
                      <a:pt x="397" y="7125"/>
                    </a:lnTo>
                    <a:lnTo>
                      <a:pt x="298" y="7999"/>
                    </a:lnTo>
                    <a:lnTo>
                      <a:pt x="219" y="8852"/>
                    </a:lnTo>
                    <a:lnTo>
                      <a:pt x="139" y="9725"/>
                    </a:lnTo>
                    <a:lnTo>
                      <a:pt x="80" y="10579"/>
                    </a:lnTo>
                    <a:lnTo>
                      <a:pt x="40" y="11452"/>
                    </a:lnTo>
                    <a:lnTo>
                      <a:pt x="20" y="12325"/>
                    </a:lnTo>
                    <a:lnTo>
                      <a:pt x="0" y="13199"/>
                    </a:lnTo>
                    <a:lnTo>
                      <a:pt x="0" y="14052"/>
                    </a:lnTo>
                    <a:lnTo>
                      <a:pt x="40" y="14925"/>
                    </a:lnTo>
                    <a:lnTo>
                      <a:pt x="80" y="15799"/>
                    </a:lnTo>
                    <a:lnTo>
                      <a:pt x="139" y="16652"/>
                    </a:lnTo>
                    <a:lnTo>
                      <a:pt x="179" y="16930"/>
                    </a:lnTo>
                    <a:lnTo>
                      <a:pt x="219" y="17327"/>
                    </a:lnTo>
                    <a:lnTo>
                      <a:pt x="238" y="17724"/>
                    </a:lnTo>
                    <a:lnTo>
                      <a:pt x="258" y="18121"/>
                    </a:lnTo>
                    <a:lnTo>
                      <a:pt x="298" y="18518"/>
                    </a:lnTo>
                    <a:lnTo>
                      <a:pt x="358" y="18915"/>
                    </a:lnTo>
                    <a:lnTo>
                      <a:pt x="437" y="19292"/>
                    </a:lnTo>
                    <a:lnTo>
                      <a:pt x="496" y="19471"/>
                    </a:lnTo>
                    <a:lnTo>
                      <a:pt x="576" y="19649"/>
                    </a:lnTo>
                    <a:lnTo>
                      <a:pt x="655" y="19828"/>
                    </a:lnTo>
                    <a:lnTo>
                      <a:pt x="735" y="19987"/>
                    </a:lnTo>
                    <a:lnTo>
                      <a:pt x="1350" y="20304"/>
                    </a:lnTo>
                    <a:lnTo>
                      <a:pt x="1806" y="20145"/>
                    </a:lnTo>
                    <a:lnTo>
                      <a:pt x="2263" y="19967"/>
                    </a:lnTo>
                    <a:lnTo>
                      <a:pt x="2700" y="19788"/>
                    </a:lnTo>
                    <a:lnTo>
                      <a:pt x="3136" y="19590"/>
                    </a:lnTo>
                    <a:lnTo>
                      <a:pt x="3573" y="19371"/>
                    </a:lnTo>
                    <a:lnTo>
                      <a:pt x="3990" y="19133"/>
                    </a:lnTo>
                    <a:lnTo>
                      <a:pt x="4406" y="18875"/>
                    </a:lnTo>
                    <a:lnTo>
                      <a:pt x="4823" y="18617"/>
                    </a:lnTo>
                    <a:lnTo>
                      <a:pt x="5220" y="18339"/>
                    </a:lnTo>
                    <a:lnTo>
                      <a:pt x="5597" y="18061"/>
                    </a:lnTo>
                    <a:lnTo>
                      <a:pt x="5974" y="17744"/>
                    </a:lnTo>
                    <a:lnTo>
                      <a:pt x="6351" y="17426"/>
                    </a:lnTo>
                    <a:lnTo>
                      <a:pt x="6709" y="17109"/>
                    </a:lnTo>
                    <a:lnTo>
                      <a:pt x="7066" y="16771"/>
                    </a:lnTo>
                    <a:lnTo>
                      <a:pt x="7384" y="16414"/>
                    </a:lnTo>
                    <a:lnTo>
                      <a:pt x="7721" y="16057"/>
                    </a:lnTo>
                    <a:lnTo>
                      <a:pt x="8019" y="15680"/>
                    </a:lnTo>
                    <a:lnTo>
                      <a:pt x="8316" y="15303"/>
                    </a:lnTo>
                    <a:lnTo>
                      <a:pt x="8614" y="14925"/>
                    </a:lnTo>
                    <a:lnTo>
                      <a:pt x="8872" y="14509"/>
                    </a:lnTo>
                    <a:lnTo>
                      <a:pt x="8892" y="14489"/>
                    </a:lnTo>
                    <a:lnTo>
                      <a:pt x="9051" y="13913"/>
                    </a:lnTo>
                    <a:lnTo>
                      <a:pt x="9209" y="13338"/>
                    </a:lnTo>
                    <a:lnTo>
                      <a:pt x="9309" y="12881"/>
                    </a:lnTo>
                    <a:lnTo>
                      <a:pt x="9368" y="12405"/>
                    </a:lnTo>
                    <a:lnTo>
                      <a:pt x="9408" y="11948"/>
                    </a:lnTo>
                    <a:lnTo>
                      <a:pt x="9428" y="11472"/>
                    </a:lnTo>
                    <a:lnTo>
                      <a:pt x="9428" y="11015"/>
                    </a:lnTo>
                    <a:lnTo>
                      <a:pt x="9428" y="10539"/>
                    </a:lnTo>
                    <a:lnTo>
                      <a:pt x="9368" y="9626"/>
                    </a:lnTo>
                    <a:lnTo>
                      <a:pt x="9309" y="9328"/>
                    </a:lnTo>
                    <a:lnTo>
                      <a:pt x="9269" y="9190"/>
                    </a:lnTo>
                    <a:lnTo>
                      <a:pt x="9229" y="9051"/>
                    </a:lnTo>
                    <a:lnTo>
                      <a:pt x="9150" y="8931"/>
                    </a:lnTo>
                    <a:lnTo>
                      <a:pt x="9071" y="8812"/>
                    </a:lnTo>
                    <a:lnTo>
                      <a:pt x="8971" y="8713"/>
                    </a:lnTo>
                    <a:lnTo>
                      <a:pt x="8832" y="8634"/>
                    </a:lnTo>
                    <a:lnTo>
                      <a:pt x="8773" y="8554"/>
                    </a:lnTo>
                    <a:lnTo>
                      <a:pt x="8733" y="8455"/>
                    </a:lnTo>
                    <a:lnTo>
                      <a:pt x="8693" y="8376"/>
                    </a:lnTo>
                    <a:lnTo>
                      <a:pt x="8674" y="8277"/>
                    </a:lnTo>
                    <a:lnTo>
                      <a:pt x="8654" y="8078"/>
                    </a:lnTo>
                    <a:lnTo>
                      <a:pt x="8674" y="7860"/>
                    </a:lnTo>
                    <a:lnTo>
                      <a:pt x="8713" y="7641"/>
                    </a:lnTo>
                    <a:lnTo>
                      <a:pt x="8753" y="7443"/>
                    </a:lnTo>
                    <a:lnTo>
                      <a:pt x="8793" y="7244"/>
                    </a:lnTo>
                    <a:lnTo>
                      <a:pt x="8813" y="7046"/>
                    </a:lnTo>
                    <a:lnTo>
                      <a:pt x="8872" y="6728"/>
                    </a:lnTo>
                    <a:lnTo>
                      <a:pt x="8932" y="6411"/>
                    </a:lnTo>
                    <a:lnTo>
                      <a:pt x="9071" y="5756"/>
                    </a:lnTo>
                    <a:lnTo>
                      <a:pt x="9130" y="5438"/>
                    </a:lnTo>
                    <a:lnTo>
                      <a:pt x="9150" y="5121"/>
                    </a:lnTo>
                    <a:lnTo>
                      <a:pt x="9150" y="4803"/>
                    </a:lnTo>
                    <a:lnTo>
                      <a:pt x="9130" y="4644"/>
                    </a:lnTo>
                    <a:lnTo>
                      <a:pt x="9110" y="4486"/>
                    </a:lnTo>
                    <a:lnTo>
                      <a:pt x="8892" y="4545"/>
                    </a:lnTo>
                    <a:lnTo>
                      <a:pt x="8674" y="4585"/>
                    </a:lnTo>
                    <a:lnTo>
                      <a:pt x="8455" y="4625"/>
                    </a:lnTo>
                    <a:lnTo>
                      <a:pt x="8237" y="4644"/>
                    </a:lnTo>
                    <a:lnTo>
                      <a:pt x="7800" y="4644"/>
                    </a:lnTo>
                    <a:lnTo>
                      <a:pt x="7582" y="4625"/>
                    </a:lnTo>
                    <a:lnTo>
                      <a:pt x="7364" y="4605"/>
                    </a:lnTo>
                    <a:lnTo>
                      <a:pt x="6987" y="4505"/>
                    </a:lnTo>
                    <a:lnTo>
                      <a:pt x="6629" y="4406"/>
                    </a:lnTo>
                    <a:lnTo>
                      <a:pt x="6272" y="4267"/>
                    </a:lnTo>
                    <a:lnTo>
                      <a:pt x="5915" y="4128"/>
                    </a:lnTo>
                    <a:lnTo>
                      <a:pt x="5558" y="3989"/>
                    </a:lnTo>
                    <a:lnTo>
                      <a:pt x="5220" y="3811"/>
                    </a:lnTo>
                    <a:lnTo>
                      <a:pt x="4883" y="3632"/>
                    </a:lnTo>
                    <a:lnTo>
                      <a:pt x="4545" y="3454"/>
                    </a:lnTo>
                    <a:lnTo>
                      <a:pt x="4049" y="3116"/>
                    </a:lnTo>
                    <a:lnTo>
                      <a:pt x="3553" y="2739"/>
                    </a:lnTo>
                    <a:lnTo>
                      <a:pt x="3077" y="2342"/>
                    </a:lnTo>
                    <a:lnTo>
                      <a:pt x="2640" y="1925"/>
                    </a:lnTo>
                    <a:lnTo>
                      <a:pt x="2223" y="1469"/>
                    </a:lnTo>
                    <a:lnTo>
                      <a:pt x="1806" y="1012"/>
                    </a:lnTo>
                    <a:lnTo>
                      <a:pt x="1449" y="516"/>
                    </a:lnTo>
                    <a:lnTo>
                      <a:pt x="1092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814;p54">
                <a:extLst>
                  <a:ext uri="{FF2B5EF4-FFF2-40B4-BE49-F238E27FC236}">
                    <a16:creationId xmlns:a16="http://schemas.microsoft.com/office/drawing/2014/main" xmlns="" id="{5F76A6D9-A278-4A57-91C7-81725E9403A6}"/>
                  </a:ext>
                </a:extLst>
              </p:cNvPr>
              <p:cNvSpPr/>
              <p:nvPr/>
            </p:nvSpPr>
            <p:spPr>
              <a:xfrm>
                <a:off x="5886476" y="2382515"/>
                <a:ext cx="536059" cy="752729"/>
              </a:xfrm>
              <a:custGeom>
                <a:avLst/>
                <a:gdLst/>
                <a:ahLst/>
                <a:cxnLst/>
                <a:rect l="l" t="t" r="r" b="b"/>
                <a:pathLst>
                  <a:path w="12029" h="16891" extrusionOk="0">
                    <a:moveTo>
                      <a:pt x="10679" y="0"/>
                    </a:moveTo>
                    <a:lnTo>
                      <a:pt x="10480" y="20"/>
                    </a:lnTo>
                    <a:lnTo>
                      <a:pt x="10282" y="60"/>
                    </a:lnTo>
                    <a:lnTo>
                      <a:pt x="9885" y="199"/>
                    </a:lnTo>
                    <a:lnTo>
                      <a:pt x="9706" y="258"/>
                    </a:lnTo>
                    <a:lnTo>
                      <a:pt x="9528" y="298"/>
                    </a:lnTo>
                    <a:lnTo>
                      <a:pt x="8654" y="576"/>
                    </a:lnTo>
                    <a:lnTo>
                      <a:pt x="7781" y="874"/>
                    </a:lnTo>
                    <a:lnTo>
                      <a:pt x="6908" y="1191"/>
                    </a:lnTo>
                    <a:lnTo>
                      <a:pt x="6074" y="1548"/>
                    </a:lnTo>
                    <a:lnTo>
                      <a:pt x="5757" y="1687"/>
                    </a:lnTo>
                    <a:lnTo>
                      <a:pt x="5439" y="1826"/>
                    </a:lnTo>
                    <a:lnTo>
                      <a:pt x="5181" y="1985"/>
                    </a:lnTo>
                    <a:lnTo>
                      <a:pt x="4923" y="2164"/>
                    </a:lnTo>
                    <a:lnTo>
                      <a:pt x="4705" y="2362"/>
                    </a:lnTo>
                    <a:lnTo>
                      <a:pt x="4486" y="2561"/>
                    </a:lnTo>
                    <a:lnTo>
                      <a:pt x="4308" y="2779"/>
                    </a:lnTo>
                    <a:lnTo>
                      <a:pt x="4129" y="3017"/>
                    </a:lnTo>
                    <a:lnTo>
                      <a:pt x="3970" y="3255"/>
                    </a:lnTo>
                    <a:lnTo>
                      <a:pt x="3831" y="3513"/>
                    </a:lnTo>
                    <a:lnTo>
                      <a:pt x="3693" y="3771"/>
                    </a:lnTo>
                    <a:lnTo>
                      <a:pt x="3554" y="4049"/>
                    </a:lnTo>
                    <a:lnTo>
                      <a:pt x="3315" y="4625"/>
                    </a:lnTo>
                    <a:lnTo>
                      <a:pt x="3097" y="5260"/>
                    </a:lnTo>
                    <a:lnTo>
                      <a:pt x="2958" y="5458"/>
                    </a:lnTo>
                    <a:lnTo>
                      <a:pt x="2819" y="5776"/>
                    </a:lnTo>
                    <a:lnTo>
                      <a:pt x="2660" y="6173"/>
                    </a:lnTo>
                    <a:lnTo>
                      <a:pt x="2502" y="6649"/>
                    </a:lnTo>
                    <a:lnTo>
                      <a:pt x="2105" y="7781"/>
                    </a:lnTo>
                    <a:lnTo>
                      <a:pt x="1688" y="9031"/>
                    </a:lnTo>
                    <a:lnTo>
                      <a:pt x="1251" y="10321"/>
                    </a:lnTo>
                    <a:lnTo>
                      <a:pt x="815" y="11552"/>
                    </a:lnTo>
                    <a:lnTo>
                      <a:pt x="596" y="12087"/>
                    </a:lnTo>
                    <a:lnTo>
                      <a:pt x="398" y="12584"/>
                    </a:lnTo>
                    <a:lnTo>
                      <a:pt x="199" y="13000"/>
                    </a:lnTo>
                    <a:lnTo>
                      <a:pt x="1" y="13318"/>
                    </a:lnTo>
                    <a:lnTo>
                      <a:pt x="160" y="13576"/>
                    </a:lnTo>
                    <a:lnTo>
                      <a:pt x="338" y="13854"/>
                    </a:lnTo>
                    <a:lnTo>
                      <a:pt x="537" y="14132"/>
                    </a:lnTo>
                    <a:lnTo>
                      <a:pt x="934" y="14648"/>
                    </a:lnTo>
                    <a:lnTo>
                      <a:pt x="1370" y="15144"/>
                    </a:lnTo>
                    <a:lnTo>
                      <a:pt x="1827" y="15620"/>
                    </a:lnTo>
                    <a:lnTo>
                      <a:pt x="2224" y="15958"/>
                    </a:lnTo>
                    <a:lnTo>
                      <a:pt x="2641" y="16295"/>
                    </a:lnTo>
                    <a:lnTo>
                      <a:pt x="3077" y="16613"/>
                    </a:lnTo>
                    <a:lnTo>
                      <a:pt x="3534" y="16891"/>
                    </a:lnTo>
                    <a:lnTo>
                      <a:pt x="3593" y="16652"/>
                    </a:lnTo>
                    <a:lnTo>
                      <a:pt x="3653" y="16434"/>
                    </a:lnTo>
                    <a:lnTo>
                      <a:pt x="3752" y="16037"/>
                    </a:lnTo>
                    <a:lnTo>
                      <a:pt x="3871" y="15660"/>
                    </a:lnTo>
                    <a:lnTo>
                      <a:pt x="4149" y="14906"/>
                    </a:lnTo>
                    <a:lnTo>
                      <a:pt x="4268" y="14529"/>
                    </a:lnTo>
                    <a:lnTo>
                      <a:pt x="4407" y="14152"/>
                    </a:lnTo>
                    <a:lnTo>
                      <a:pt x="4506" y="13775"/>
                    </a:lnTo>
                    <a:lnTo>
                      <a:pt x="4566" y="13397"/>
                    </a:lnTo>
                    <a:lnTo>
                      <a:pt x="4923" y="13120"/>
                    </a:lnTo>
                    <a:lnTo>
                      <a:pt x="5221" y="12862"/>
                    </a:lnTo>
                    <a:lnTo>
                      <a:pt x="5479" y="12623"/>
                    </a:lnTo>
                    <a:lnTo>
                      <a:pt x="5677" y="12365"/>
                    </a:lnTo>
                    <a:lnTo>
                      <a:pt x="5856" y="12127"/>
                    </a:lnTo>
                    <a:lnTo>
                      <a:pt x="5975" y="11889"/>
                    </a:lnTo>
                    <a:lnTo>
                      <a:pt x="6094" y="11631"/>
                    </a:lnTo>
                    <a:lnTo>
                      <a:pt x="6154" y="11373"/>
                    </a:lnTo>
                    <a:lnTo>
                      <a:pt x="6213" y="11115"/>
                    </a:lnTo>
                    <a:lnTo>
                      <a:pt x="6273" y="10837"/>
                    </a:lnTo>
                    <a:lnTo>
                      <a:pt x="6332" y="10242"/>
                    </a:lnTo>
                    <a:lnTo>
                      <a:pt x="6392" y="9567"/>
                    </a:lnTo>
                    <a:lnTo>
                      <a:pt x="6431" y="9210"/>
                    </a:lnTo>
                    <a:lnTo>
                      <a:pt x="6471" y="8813"/>
                    </a:lnTo>
                    <a:lnTo>
                      <a:pt x="6531" y="8654"/>
                    </a:lnTo>
                    <a:lnTo>
                      <a:pt x="6590" y="8594"/>
                    </a:lnTo>
                    <a:lnTo>
                      <a:pt x="6630" y="8535"/>
                    </a:lnTo>
                    <a:lnTo>
                      <a:pt x="6689" y="8495"/>
                    </a:lnTo>
                    <a:lnTo>
                      <a:pt x="6769" y="8455"/>
                    </a:lnTo>
                    <a:lnTo>
                      <a:pt x="6828" y="8455"/>
                    </a:lnTo>
                    <a:lnTo>
                      <a:pt x="6908" y="8475"/>
                    </a:lnTo>
                    <a:lnTo>
                      <a:pt x="6987" y="8515"/>
                    </a:lnTo>
                    <a:lnTo>
                      <a:pt x="7047" y="8574"/>
                    </a:lnTo>
                    <a:lnTo>
                      <a:pt x="7146" y="8713"/>
                    </a:lnTo>
                    <a:lnTo>
                      <a:pt x="7583" y="8773"/>
                    </a:lnTo>
                    <a:lnTo>
                      <a:pt x="8019" y="8872"/>
                    </a:lnTo>
                    <a:lnTo>
                      <a:pt x="8873" y="9071"/>
                    </a:lnTo>
                    <a:lnTo>
                      <a:pt x="9309" y="9150"/>
                    </a:lnTo>
                    <a:lnTo>
                      <a:pt x="9746" y="9229"/>
                    </a:lnTo>
                    <a:lnTo>
                      <a:pt x="10183" y="9269"/>
                    </a:lnTo>
                    <a:lnTo>
                      <a:pt x="10619" y="9289"/>
                    </a:lnTo>
                    <a:lnTo>
                      <a:pt x="10302" y="8991"/>
                    </a:lnTo>
                    <a:lnTo>
                      <a:pt x="9964" y="8733"/>
                    </a:lnTo>
                    <a:lnTo>
                      <a:pt x="9607" y="8495"/>
                    </a:lnTo>
                    <a:lnTo>
                      <a:pt x="9230" y="8277"/>
                    </a:lnTo>
                    <a:lnTo>
                      <a:pt x="8853" y="8078"/>
                    </a:lnTo>
                    <a:lnTo>
                      <a:pt x="8456" y="7900"/>
                    </a:lnTo>
                    <a:lnTo>
                      <a:pt x="8059" y="7761"/>
                    </a:lnTo>
                    <a:lnTo>
                      <a:pt x="7662" y="7622"/>
                    </a:lnTo>
                    <a:lnTo>
                      <a:pt x="7583" y="7582"/>
                    </a:lnTo>
                    <a:lnTo>
                      <a:pt x="7543" y="7582"/>
                    </a:lnTo>
                    <a:lnTo>
                      <a:pt x="7464" y="7562"/>
                    </a:lnTo>
                    <a:lnTo>
                      <a:pt x="7404" y="7542"/>
                    </a:lnTo>
                    <a:lnTo>
                      <a:pt x="6789" y="7403"/>
                    </a:lnTo>
                    <a:lnTo>
                      <a:pt x="6491" y="7304"/>
                    </a:lnTo>
                    <a:lnTo>
                      <a:pt x="6352" y="7265"/>
                    </a:lnTo>
                    <a:lnTo>
                      <a:pt x="6213" y="7185"/>
                    </a:lnTo>
                    <a:lnTo>
                      <a:pt x="6134" y="7145"/>
                    </a:lnTo>
                    <a:lnTo>
                      <a:pt x="6074" y="7126"/>
                    </a:lnTo>
                    <a:lnTo>
                      <a:pt x="6035" y="7086"/>
                    </a:lnTo>
                    <a:lnTo>
                      <a:pt x="6035" y="7046"/>
                    </a:lnTo>
                    <a:lnTo>
                      <a:pt x="6015" y="7007"/>
                    </a:lnTo>
                    <a:lnTo>
                      <a:pt x="6035" y="6967"/>
                    </a:lnTo>
                    <a:lnTo>
                      <a:pt x="6054" y="6927"/>
                    </a:lnTo>
                    <a:lnTo>
                      <a:pt x="6094" y="6907"/>
                    </a:lnTo>
                    <a:lnTo>
                      <a:pt x="6154" y="6887"/>
                    </a:lnTo>
                    <a:lnTo>
                      <a:pt x="6531" y="6868"/>
                    </a:lnTo>
                    <a:lnTo>
                      <a:pt x="6987" y="6848"/>
                    </a:lnTo>
                    <a:lnTo>
                      <a:pt x="7464" y="6887"/>
                    </a:lnTo>
                    <a:lnTo>
                      <a:pt x="7583" y="6848"/>
                    </a:lnTo>
                    <a:lnTo>
                      <a:pt x="7702" y="6808"/>
                    </a:lnTo>
                    <a:lnTo>
                      <a:pt x="7960" y="6768"/>
                    </a:lnTo>
                    <a:lnTo>
                      <a:pt x="8436" y="6689"/>
                    </a:lnTo>
                    <a:lnTo>
                      <a:pt x="8932" y="6610"/>
                    </a:lnTo>
                    <a:lnTo>
                      <a:pt x="9428" y="6550"/>
                    </a:lnTo>
                    <a:lnTo>
                      <a:pt x="9925" y="6471"/>
                    </a:lnTo>
                    <a:lnTo>
                      <a:pt x="10401" y="6352"/>
                    </a:lnTo>
                    <a:lnTo>
                      <a:pt x="10639" y="6272"/>
                    </a:lnTo>
                    <a:lnTo>
                      <a:pt x="10857" y="6193"/>
                    </a:lnTo>
                    <a:lnTo>
                      <a:pt x="11076" y="6094"/>
                    </a:lnTo>
                    <a:lnTo>
                      <a:pt x="11294" y="5994"/>
                    </a:lnTo>
                    <a:lnTo>
                      <a:pt x="11512" y="5875"/>
                    </a:lnTo>
                    <a:lnTo>
                      <a:pt x="11691" y="5716"/>
                    </a:lnTo>
                    <a:lnTo>
                      <a:pt x="11473" y="5578"/>
                    </a:lnTo>
                    <a:lnTo>
                      <a:pt x="11235" y="5439"/>
                    </a:lnTo>
                    <a:lnTo>
                      <a:pt x="10996" y="5339"/>
                    </a:lnTo>
                    <a:lnTo>
                      <a:pt x="10738" y="5260"/>
                    </a:lnTo>
                    <a:lnTo>
                      <a:pt x="10480" y="5200"/>
                    </a:lnTo>
                    <a:lnTo>
                      <a:pt x="10222" y="5141"/>
                    </a:lnTo>
                    <a:lnTo>
                      <a:pt x="9964" y="5121"/>
                    </a:lnTo>
                    <a:lnTo>
                      <a:pt x="9686" y="5101"/>
                    </a:lnTo>
                    <a:lnTo>
                      <a:pt x="9151" y="5101"/>
                    </a:lnTo>
                    <a:lnTo>
                      <a:pt x="8595" y="5141"/>
                    </a:lnTo>
                    <a:lnTo>
                      <a:pt x="7523" y="5220"/>
                    </a:lnTo>
                    <a:lnTo>
                      <a:pt x="7245" y="5240"/>
                    </a:lnTo>
                    <a:lnTo>
                      <a:pt x="6809" y="5300"/>
                    </a:lnTo>
                    <a:lnTo>
                      <a:pt x="6471" y="5339"/>
                    </a:lnTo>
                    <a:lnTo>
                      <a:pt x="6094" y="5359"/>
                    </a:lnTo>
                    <a:lnTo>
                      <a:pt x="5638" y="5359"/>
                    </a:lnTo>
                    <a:lnTo>
                      <a:pt x="5538" y="5339"/>
                    </a:lnTo>
                    <a:lnTo>
                      <a:pt x="5479" y="5300"/>
                    </a:lnTo>
                    <a:lnTo>
                      <a:pt x="5459" y="5280"/>
                    </a:lnTo>
                    <a:lnTo>
                      <a:pt x="5459" y="5260"/>
                    </a:lnTo>
                    <a:lnTo>
                      <a:pt x="5479" y="5181"/>
                    </a:lnTo>
                    <a:lnTo>
                      <a:pt x="5578" y="5101"/>
                    </a:lnTo>
                    <a:lnTo>
                      <a:pt x="6054" y="4942"/>
                    </a:lnTo>
                    <a:lnTo>
                      <a:pt x="6570" y="4784"/>
                    </a:lnTo>
                    <a:lnTo>
                      <a:pt x="7126" y="4665"/>
                    </a:lnTo>
                    <a:lnTo>
                      <a:pt x="7722" y="4545"/>
                    </a:lnTo>
                    <a:lnTo>
                      <a:pt x="8138" y="4486"/>
                    </a:lnTo>
                    <a:lnTo>
                      <a:pt x="8575" y="4426"/>
                    </a:lnTo>
                    <a:lnTo>
                      <a:pt x="9012" y="4407"/>
                    </a:lnTo>
                    <a:lnTo>
                      <a:pt x="9448" y="4387"/>
                    </a:lnTo>
                    <a:lnTo>
                      <a:pt x="9885" y="4407"/>
                    </a:lnTo>
                    <a:lnTo>
                      <a:pt x="10302" y="4426"/>
                    </a:lnTo>
                    <a:lnTo>
                      <a:pt x="10699" y="4486"/>
                    </a:lnTo>
                    <a:lnTo>
                      <a:pt x="11096" y="4565"/>
                    </a:lnTo>
                    <a:lnTo>
                      <a:pt x="11354" y="4466"/>
                    </a:lnTo>
                    <a:lnTo>
                      <a:pt x="11612" y="4387"/>
                    </a:lnTo>
                    <a:lnTo>
                      <a:pt x="11850" y="4307"/>
                    </a:lnTo>
                    <a:lnTo>
                      <a:pt x="11949" y="4248"/>
                    </a:lnTo>
                    <a:lnTo>
                      <a:pt x="12028" y="4168"/>
                    </a:lnTo>
                    <a:lnTo>
                      <a:pt x="11612" y="3950"/>
                    </a:lnTo>
                    <a:lnTo>
                      <a:pt x="11195" y="3771"/>
                    </a:lnTo>
                    <a:lnTo>
                      <a:pt x="10977" y="3692"/>
                    </a:lnTo>
                    <a:lnTo>
                      <a:pt x="10758" y="3652"/>
                    </a:lnTo>
                    <a:lnTo>
                      <a:pt x="10540" y="3593"/>
                    </a:lnTo>
                    <a:lnTo>
                      <a:pt x="10302" y="3573"/>
                    </a:lnTo>
                    <a:lnTo>
                      <a:pt x="9031" y="3474"/>
                    </a:lnTo>
                    <a:lnTo>
                      <a:pt x="7761" y="3394"/>
                    </a:lnTo>
                    <a:lnTo>
                      <a:pt x="6729" y="3374"/>
                    </a:lnTo>
                    <a:lnTo>
                      <a:pt x="5896" y="3374"/>
                    </a:lnTo>
                    <a:lnTo>
                      <a:pt x="5737" y="3355"/>
                    </a:lnTo>
                    <a:lnTo>
                      <a:pt x="5558" y="3335"/>
                    </a:lnTo>
                    <a:lnTo>
                      <a:pt x="5479" y="3315"/>
                    </a:lnTo>
                    <a:lnTo>
                      <a:pt x="5419" y="3295"/>
                    </a:lnTo>
                    <a:lnTo>
                      <a:pt x="5360" y="3236"/>
                    </a:lnTo>
                    <a:lnTo>
                      <a:pt x="5320" y="3176"/>
                    </a:lnTo>
                    <a:lnTo>
                      <a:pt x="5320" y="3136"/>
                    </a:lnTo>
                    <a:lnTo>
                      <a:pt x="5340" y="3097"/>
                    </a:lnTo>
                    <a:lnTo>
                      <a:pt x="5360" y="3077"/>
                    </a:lnTo>
                    <a:lnTo>
                      <a:pt x="5399" y="3057"/>
                    </a:lnTo>
                    <a:lnTo>
                      <a:pt x="5538" y="2977"/>
                    </a:lnTo>
                    <a:lnTo>
                      <a:pt x="5697" y="2918"/>
                    </a:lnTo>
                    <a:lnTo>
                      <a:pt x="6015" y="2819"/>
                    </a:lnTo>
                    <a:lnTo>
                      <a:pt x="6332" y="2759"/>
                    </a:lnTo>
                    <a:lnTo>
                      <a:pt x="6670" y="2719"/>
                    </a:lnTo>
                    <a:lnTo>
                      <a:pt x="6868" y="2561"/>
                    </a:lnTo>
                    <a:lnTo>
                      <a:pt x="7126" y="2422"/>
                    </a:lnTo>
                    <a:lnTo>
                      <a:pt x="7761" y="2104"/>
                    </a:lnTo>
                    <a:lnTo>
                      <a:pt x="8456" y="1767"/>
                    </a:lnTo>
                    <a:lnTo>
                      <a:pt x="9170" y="1429"/>
                    </a:lnTo>
                    <a:lnTo>
                      <a:pt x="9845" y="1112"/>
                    </a:lnTo>
                    <a:lnTo>
                      <a:pt x="10421" y="814"/>
                    </a:lnTo>
                    <a:lnTo>
                      <a:pt x="10659" y="675"/>
                    </a:lnTo>
                    <a:lnTo>
                      <a:pt x="10838" y="536"/>
                    </a:lnTo>
                    <a:lnTo>
                      <a:pt x="10977" y="417"/>
                    </a:lnTo>
                    <a:lnTo>
                      <a:pt x="11016" y="358"/>
                    </a:lnTo>
                    <a:lnTo>
                      <a:pt x="11036" y="298"/>
                    </a:lnTo>
                    <a:lnTo>
                      <a:pt x="11056" y="258"/>
                    </a:lnTo>
                    <a:lnTo>
                      <a:pt x="11056" y="199"/>
                    </a:lnTo>
                    <a:lnTo>
                      <a:pt x="11056" y="80"/>
                    </a:lnTo>
                    <a:lnTo>
                      <a:pt x="11036" y="80"/>
                    </a:lnTo>
                    <a:lnTo>
                      <a:pt x="10957" y="40"/>
                    </a:lnTo>
                    <a:lnTo>
                      <a:pt x="10877" y="20"/>
                    </a:lnTo>
                    <a:lnTo>
                      <a:pt x="10778" y="0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815;p54">
                <a:extLst>
                  <a:ext uri="{FF2B5EF4-FFF2-40B4-BE49-F238E27FC236}">
                    <a16:creationId xmlns:a16="http://schemas.microsoft.com/office/drawing/2014/main" xmlns="" id="{7EBD31AE-D3F4-4E28-B9B8-83E6147E1874}"/>
                  </a:ext>
                </a:extLst>
              </p:cNvPr>
              <p:cNvSpPr/>
              <p:nvPr/>
            </p:nvSpPr>
            <p:spPr>
              <a:xfrm>
                <a:off x="5641521" y="2346242"/>
                <a:ext cx="814648" cy="1804437"/>
              </a:xfrm>
              <a:custGeom>
                <a:avLst/>
                <a:gdLst/>
                <a:ahLst/>
                <a:cxnLst/>
                <a:rect l="l" t="t" r="r" b="b"/>
                <a:pathLst>
                  <a:path w="18280" h="40490" extrusionOk="0">
                    <a:moveTo>
                      <a:pt x="16275" y="814"/>
                    </a:moveTo>
                    <a:lnTo>
                      <a:pt x="16374" y="834"/>
                    </a:lnTo>
                    <a:lnTo>
                      <a:pt x="16454" y="854"/>
                    </a:lnTo>
                    <a:lnTo>
                      <a:pt x="16533" y="894"/>
                    </a:lnTo>
                    <a:lnTo>
                      <a:pt x="16553" y="894"/>
                    </a:lnTo>
                    <a:lnTo>
                      <a:pt x="16553" y="1013"/>
                    </a:lnTo>
                    <a:lnTo>
                      <a:pt x="16553" y="1072"/>
                    </a:lnTo>
                    <a:lnTo>
                      <a:pt x="16533" y="1112"/>
                    </a:lnTo>
                    <a:lnTo>
                      <a:pt x="16513" y="1172"/>
                    </a:lnTo>
                    <a:lnTo>
                      <a:pt x="16474" y="1231"/>
                    </a:lnTo>
                    <a:lnTo>
                      <a:pt x="16335" y="1350"/>
                    </a:lnTo>
                    <a:lnTo>
                      <a:pt x="16156" y="1489"/>
                    </a:lnTo>
                    <a:lnTo>
                      <a:pt x="15918" y="1628"/>
                    </a:lnTo>
                    <a:lnTo>
                      <a:pt x="15342" y="1926"/>
                    </a:lnTo>
                    <a:lnTo>
                      <a:pt x="14667" y="2243"/>
                    </a:lnTo>
                    <a:lnTo>
                      <a:pt x="13953" y="2581"/>
                    </a:lnTo>
                    <a:lnTo>
                      <a:pt x="13258" y="2918"/>
                    </a:lnTo>
                    <a:lnTo>
                      <a:pt x="12623" y="3236"/>
                    </a:lnTo>
                    <a:lnTo>
                      <a:pt x="12365" y="3375"/>
                    </a:lnTo>
                    <a:lnTo>
                      <a:pt x="12167" y="3533"/>
                    </a:lnTo>
                    <a:lnTo>
                      <a:pt x="11829" y="3573"/>
                    </a:lnTo>
                    <a:lnTo>
                      <a:pt x="11512" y="3633"/>
                    </a:lnTo>
                    <a:lnTo>
                      <a:pt x="11194" y="3732"/>
                    </a:lnTo>
                    <a:lnTo>
                      <a:pt x="11035" y="3791"/>
                    </a:lnTo>
                    <a:lnTo>
                      <a:pt x="10896" y="3871"/>
                    </a:lnTo>
                    <a:lnTo>
                      <a:pt x="10857" y="3891"/>
                    </a:lnTo>
                    <a:lnTo>
                      <a:pt x="10837" y="3911"/>
                    </a:lnTo>
                    <a:lnTo>
                      <a:pt x="10817" y="3950"/>
                    </a:lnTo>
                    <a:lnTo>
                      <a:pt x="10817" y="3990"/>
                    </a:lnTo>
                    <a:lnTo>
                      <a:pt x="10857" y="4050"/>
                    </a:lnTo>
                    <a:lnTo>
                      <a:pt x="10916" y="4109"/>
                    </a:lnTo>
                    <a:lnTo>
                      <a:pt x="10976" y="4129"/>
                    </a:lnTo>
                    <a:lnTo>
                      <a:pt x="11055" y="4149"/>
                    </a:lnTo>
                    <a:lnTo>
                      <a:pt x="11234" y="4169"/>
                    </a:lnTo>
                    <a:lnTo>
                      <a:pt x="11393" y="4188"/>
                    </a:lnTo>
                    <a:lnTo>
                      <a:pt x="12226" y="4188"/>
                    </a:lnTo>
                    <a:lnTo>
                      <a:pt x="13119" y="4208"/>
                    </a:lnTo>
                    <a:lnTo>
                      <a:pt x="14012" y="4248"/>
                    </a:lnTo>
                    <a:lnTo>
                      <a:pt x="15799" y="4387"/>
                    </a:lnTo>
                    <a:lnTo>
                      <a:pt x="16037" y="4407"/>
                    </a:lnTo>
                    <a:lnTo>
                      <a:pt x="16255" y="4466"/>
                    </a:lnTo>
                    <a:lnTo>
                      <a:pt x="16474" y="4526"/>
                    </a:lnTo>
                    <a:lnTo>
                      <a:pt x="16692" y="4585"/>
                    </a:lnTo>
                    <a:lnTo>
                      <a:pt x="17109" y="4764"/>
                    </a:lnTo>
                    <a:lnTo>
                      <a:pt x="17525" y="4982"/>
                    </a:lnTo>
                    <a:lnTo>
                      <a:pt x="17446" y="5062"/>
                    </a:lnTo>
                    <a:lnTo>
                      <a:pt x="17347" y="5121"/>
                    </a:lnTo>
                    <a:lnTo>
                      <a:pt x="17109" y="5201"/>
                    </a:lnTo>
                    <a:lnTo>
                      <a:pt x="16851" y="5280"/>
                    </a:lnTo>
                    <a:lnTo>
                      <a:pt x="16593" y="5379"/>
                    </a:lnTo>
                    <a:lnTo>
                      <a:pt x="16275" y="5320"/>
                    </a:lnTo>
                    <a:lnTo>
                      <a:pt x="15918" y="5260"/>
                    </a:lnTo>
                    <a:lnTo>
                      <a:pt x="15561" y="5221"/>
                    </a:lnTo>
                    <a:lnTo>
                      <a:pt x="15203" y="5221"/>
                    </a:lnTo>
                    <a:lnTo>
                      <a:pt x="14826" y="5201"/>
                    </a:lnTo>
                    <a:lnTo>
                      <a:pt x="14469" y="5221"/>
                    </a:lnTo>
                    <a:lnTo>
                      <a:pt x="14092" y="5240"/>
                    </a:lnTo>
                    <a:lnTo>
                      <a:pt x="13715" y="5280"/>
                    </a:lnTo>
                    <a:lnTo>
                      <a:pt x="13000" y="5399"/>
                    </a:lnTo>
                    <a:lnTo>
                      <a:pt x="12306" y="5538"/>
                    </a:lnTo>
                    <a:lnTo>
                      <a:pt x="11651" y="5717"/>
                    </a:lnTo>
                    <a:lnTo>
                      <a:pt x="11075" y="5915"/>
                    </a:lnTo>
                    <a:lnTo>
                      <a:pt x="10976" y="5995"/>
                    </a:lnTo>
                    <a:lnTo>
                      <a:pt x="10956" y="6074"/>
                    </a:lnTo>
                    <a:lnTo>
                      <a:pt x="10956" y="6094"/>
                    </a:lnTo>
                    <a:lnTo>
                      <a:pt x="10976" y="6114"/>
                    </a:lnTo>
                    <a:lnTo>
                      <a:pt x="11035" y="6153"/>
                    </a:lnTo>
                    <a:lnTo>
                      <a:pt x="11135" y="6173"/>
                    </a:lnTo>
                    <a:lnTo>
                      <a:pt x="11273" y="6193"/>
                    </a:lnTo>
                    <a:lnTo>
                      <a:pt x="11591" y="6173"/>
                    </a:lnTo>
                    <a:lnTo>
                      <a:pt x="11968" y="6153"/>
                    </a:lnTo>
                    <a:lnTo>
                      <a:pt x="12306" y="6114"/>
                    </a:lnTo>
                    <a:lnTo>
                      <a:pt x="12742" y="6054"/>
                    </a:lnTo>
                    <a:lnTo>
                      <a:pt x="13874" y="5955"/>
                    </a:lnTo>
                    <a:lnTo>
                      <a:pt x="14469" y="5915"/>
                    </a:lnTo>
                    <a:lnTo>
                      <a:pt x="15342" y="5915"/>
                    </a:lnTo>
                    <a:lnTo>
                      <a:pt x="15620" y="5955"/>
                    </a:lnTo>
                    <a:lnTo>
                      <a:pt x="15898" y="5995"/>
                    </a:lnTo>
                    <a:lnTo>
                      <a:pt x="16176" y="6054"/>
                    </a:lnTo>
                    <a:lnTo>
                      <a:pt x="16434" y="6133"/>
                    </a:lnTo>
                    <a:lnTo>
                      <a:pt x="16712" y="6253"/>
                    </a:lnTo>
                    <a:lnTo>
                      <a:pt x="16950" y="6372"/>
                    </a:lnTo>
                    <a:lnTo>
                      <a:pt x="17188" y="6530"/>
                    </a:lnTo>
                    <a:lnTo>
                      <a:pt x="17009" y="6689"/>
                    </a:lnTo>
                    <a:lnTo>
                      <a:pt x="16791" y="6808"/>
                    </a:lnTo>
                    <a:lnTo>
                      <a:pt x="16573" y="6908"/>
                    </a:lnTo>
                    <a:lnTo>
                      <a:pt x="16354" y="7007"/>
                    </a:lnTo>
                    <a:lnTo>
                      <a:pt x="16136" y="7086"/>
                    </a:lnTo>
                    <a:lnTo>
                      <a:pt x="15898" y="7166"/>
                    </a:lnTo>
                    <a:lnTo>
                      <a:pt x="15422" y="7285"/>
                    </a:lnTo>
                    <a:lnTo>
                      <a:pt x="14925" y="7364"/>
                    </a:lnTo>
                    <a:lnTo>
                      <a:pt x="14429" y="7424"/>
                    </a:lnTo>
                    <a:lnTo>
                      <a:pt x="13933" y="7503"/>
                    </a:lnTo>
                    <a:lnTo>
                      <a:pt x="13457" y="7582"/>
                    </a:lnTo>
                    <a:lnTo>
                      <a:pt x="13199" y="7622"/>
                    </a:lnTo>
                    <a:lnTo>
                      <a:pt x="13080" y="7662"/>
                    </a:lnTo>
                    <a:lnTo>
                      <a:pt x="12961" y="7701"/>
                    </a:lnTo>
                    <a:lnTo>
                      <a:pt x="12623" y="7682"/>
                    </a:lnTo>
                    <a:lnTo>
                      <a:pt x="12286" y="7662"/>
                    </a:lnTo>
                    <a:lnTo>
                      <a:pt x="11968" y="7682"/>
                    </a:lnTo>
                    <a:lnTo>
                      <a:pt x="11651" y="7701"/>
                    </a:lnTo>
                    <a:lnTo>
                      <a:pt x="11591" y="7721"/>
                    </a:lnTo>
                    <a:lnTo>
                      <a:pt x="11551" y="7741"/>
                    </a:lnTo>
                    <a:lnTo>
                      <a:pt x="11532" y="7781"/>
                    </a:lnTo>
                    <a:lnTo>
                      <a:pt x="11512" y="7821"/>
                    </a:lnTo>
                    <a:lnTo>
                      <a:pt x="11532" y="7860"/>
                    </a:lnTo>
                    <a:lnTo>
                      <a:pt x="11532" y="7900"/>
                    </a:lnTo>
                    <a:lnTo>
                      <a:pt x="11571" y="7940"/>
                    </a:lnTo>
                    <a:lnTo>
                      <a:pt x="11631" y="7959"/>
                    </a:lnTo>
                    <a:lnTo>
                      <a:pt x="11770" y="8039"/>
                    </a:lnTo>
                    <a:lnTo>
                      <a:pt x="11928" y="8098"/>
                    </a:lnTo>
                    <a:lnTo>
                      <a:pt x="12246" y="8198"/>
                    </a:lnTo>
                    <a:lnTo>
                      <a:pt x="12564" y="8277"/>
                    </a:lnTo>
                    <a:lnTo>
                      <a:pt x="12901" y="8356"/>
                    </a:lnTo>
                    <a:lnTo>
                      <a:pt x="12961" y="8376"/>
                    </a:lnTo>
                    <a:lnTo>
                      <a:pt x="13040" y="8396"/>
                    </a:lnTo>
                    <a:lnTo>
                      <a:pt x="13080" y="8396"/>
                    </a:lnTo>
                    <a:lnTo>
                      <a:pt x="13159" y="8436"/>
                    </a:lnTo>
                    <a:lnTo>
                      <a:pt x="13556" y="8575"/>
                    </a:lnTo>
                    <a:lnTo>
                      <a:pt x="13953" y="8714"/>
                    </a:lnTo>
                    <a:lnTo>
                      <a:pt x="14350" y="8892"/>
                    </a:lnTo>
                    <a:lnTo>
                      <a:pt x="14727" y="9091"/>
                    </a:lnTo>
                    <a:lnTo>
                      <a:pt x="15104" y="9309"/>
                    </a:lnTo>
                    <a:lnTo>
                      <a:pt x="15461" y="9547"/>
                    </a:lnTo>
                    <a:lnTo>
                      <a:pt x="15799" y="9805"/>
                    </a:lnTo>
                    <a:lnTo>
                      <a:pt x="16116" y="10103"/>
                    </a:lnTo>
                    <a:lnTo>
                      <a:pt x="15680" y="10083"/>
                    </a:lnTo>
                    <a:lnTo>
                      <a:pt x="15243" y="10043"/>
                    </a:lnTo>
                    <a:lnTo>
                      <a:pt x="14806" y="9964"/>
                    </a:lnTo>
                    <a:lnTo>
                      <a:pt x="14370" y="9885"/>
                    </a:lnTo>
                    <a:lnTo>
                      <a:pt x="13516" y="9686"/>
                    </a:lnTo>
                    <a:lnTo>
                      <a:pt x="13080" y="9587"/>
                    </a:lnTo>
                    <a:lnTo>
                      <a:pt x="12643" y="9527"/>
                    </a:lnTo>
                    <a:lnTo>
                      <a:pt x="12603" y="9448"/>
                    </a:lnTo>
                    <a:lnTo>
                      <a:pt x="12544" y="9388"/>
                    </a:lnTo>
                    <a:lnTo>
                      <a:pt x="12484" y="9329"/>
                    </a:lnTo>
                    <a:lnTo>
                      <a:pt x="12405" y="9269"/>
                    </a:lnTo>
                    <a:lnTo>
                      <a:pt x="12266" y="9269"/>
                    </a:lnTo>
                    <a:lnTo>
                      <a:pt x="12186" y="9309"/>
                    </a:lnTo>
                    <a:lnTo>
                      <a:pt x="12127" y="9349"/>
                    </a:lnTo>
                    <a:lnTo>
                      <a:pt x="12087" y="9408"/>
                    </a:lnTo>
                    <a:lnTo>
                      <a:pt x="12028" y="9468"/>
                    </a:lnTo>
                    <a:lnTo>
                      <a:pt x="11968" y="9627"/>
                    </a:lnTo>
                    <a:lnTo>
                      <a:pt x="11928" y="10024"/>
                    </a:lnTo>
                    <a:lnTo>
                      <a:pt x="11889" y="10381"/>
                    </a:lnTo>
                    <a:lnTo>
                      <a:pt x="11829" y="11056"/>
                    </a:lnTo>
                    <a:lnTo>
                      <a:pt x="11770" y="11651"/>
                    </a:lnTo>
                    <a:lnTo>
                      <a:pt x="11710" y="11929"/>
                    </a:lnTo>
                    <a:lnTo>
                      <a:pt x="11651" y="12187"/>
                    </a:lnTo>
                    <a:lnTo>
                      <a:pt x="11591" y="12445"/>
                    </a:lnTo>
                    <a:lnTo>
                      <a:pt x="11472" y="12683"/>
                    </a:lnTo>
                    <a:lnTo>
                      <a:pt x="11353" y="12941"/>
                    </a:lnTo>
                    <a:lnTo>
                      <a:pt x="11174" y="13179"/>
                    </a:lnTo>
                    <a:lnTo>
                      <a:pt x="10976" y="13437"/>
                    </a:lnTo>
                    <a:lnTo>
                      <a:pt x="10718" y="13676"/>
                    </a:lnTo>
                    <a:lnTo>
                      <a:pt x="10420" y="13934"/>
                    </a:lnTo>
                    <a:lnTo>
                      <a:pt x="10063" y="14211"/>
                    </a:lnTo>
                    <a:lnTo>
                      <a:pt x="10003" y="14589"/>
                    </a:lnTo>
                    <a:lnTo>
                      <a:pt x="9904" y="14966"/>
                    </a:lnTo>
                    <a:lnTo>
                      <a:pt x="9765" y="15343"/>
                    </a:lnTo>
                    <a:lnTo>
                      <a:pt x="9646" y="15720"/>
                    </a:lnTo>
                    <a:lnTo>
                      <a:pt x="9368" y="16474"/>
                    </a:lnTo>
                    <a:lnTo>
                      <a:pt x="9249" y="16851"/>
                    </a:lnTo>
                    <a:lnTo>
                      <a:pt x="9150" y="17248"/>
                    </a:lnTo>
                    <a:lnTo>
                      <a:pt x="9090" y="17466"/>
                    </a:lnTo>
                    <a:lnTo>
                      <a:pt x="9031" y="17705"/>
                    </a:lnTo>
                    <a:lnTo>
                      <a:pt x="8535" y="17387"/>
                    </a:lnTo>
                    <a:lnTo>
                      <a:pt x="8038" y="17030"/>
                    </a:lnTo>
                    <a:lnTo>
                      <a:pt x="7582" y="16653"/>
                    </a:lnTo>
                    <a:lnTo>
                      <a:pt x="7145" y="16256"/>
                    </a:lnTo>
                    <a:lnTo>
                      <a:pt x="6728" y="15819"/>
                    </a:lnTo>
                    <a:lnTo>
                      <a:pt x="6351" y="15363"/>
                    </a:lnTo>
                    <a:lnTo>
                      <a:pt x="5994" y="14886"/>
                    </a:lnTo>
                    <a:lnTo>
                      <a:pt x="5657" y="14390"/>
                    </a:lnTo>
                    <a:lnTo>
                      <a:pt x="5597" y="14291"/>
                    </a:lnTo>
                    <a:lnTo>
                      <a:pt x="5498" y="14132"/>
                    </a:lnTo>
                    <a:lnTo>
                      <a:pt x="5696" y="13814"/>
                    </a:lnTo>
                    <a:lnTo>
                      <a:pt x="5895" y="13398"/>
                    </a:lnTo>
                    <a:lnTo>
                      <a:pt x="6093" y="12901"/>
                    </a:lnTo>
                    <a:lnTo>
                      <a:pt x="6312" y="12366"/>
                    </a:lnTo>
                    <a:lnTo>
                      <a:pt x="6748" y="11155"/>
                    </a:lnTo>
                    <a:lnTo>
                      <a:pt x="7185" y="9845"/>
                    </a:lnTo>
                    <a:lnTo>
                      <a:pt x="7602" y="8595"/>
                    </a:lnTo>
                    <a:lnTo>
                      <a:pt x="7999" y="7463"/>
                    </a:lnTo>
                    <a:lnTo>
                      <a:pt x="8157" y="6987"/>
                    </a:lnTo>
                    <a:lnTo>
                      <a:pt x="8316" y="6590"/>
                    </a:lnTo>
                    <a:lnTo>
                      <a:pt x="8455" y="6272"/>
                    </a:lnTo>
                    <a:lnTo>
                      <a:pt x="8574" y="6074"/>
                    </a:lnTo>
                    <a:lnTo>
                      <a:pt x="8812" y="5439"/>
                    </a:lnTo>
                    <a:lnTo>
                      <a:pt x="9051" y="4863"/>
                    </a:lnTo>
                    <a:lnTo>
                      <a:pt x="9190" y="4585"/>
                    </a:lnTo>
                    <a:lnTo>
                      <a:pt x="9328" y="4327"/>
                    </a:lnTo>
                    <a:lnTo>
                      <a:pt x="9467" y="4069"/>
                    </a:lnTo>
                    <a:lnTo>
                      <a:pt x="9626" y="3831"/>
                    </a:lnTo>
                    <a:lnTo>
                      <a:pt x="9805" y="3593"/>
                    </a:lnTo>
                    <a:lnTo>
                      <a:pt x="9983" y="3375"/>
                    </a:lnTo>
                    <a:lnTo>
                      <a:pt x="10202" y="3176"/>
                    </a:lnTo>
                    <a:lnTo>
                      <a:pt x="10420" y="2978"/>
                    </a:lnTo>
                    <a:lnTo>
                      <a:pt x="10678" y="2799"/>
                    </a:lnTo>
                    <a:lnTo>
                      <a:pt x="10936" y="2640"/>
                    </a:lnTo>
                    <a:lnTo>
                      <a:pt x="11254" y="2482"/>
                    </a:lnTo>
                    <a:lnTo>
                      <a:pt x="11571" y="2362"/>
                    </a:lnTo>
                    <a:lnTo>
                      <a:pt x="12405" y="2005"/>
                    </a:lnTo>
                    <a:lnTo>
                      <a:pt x="13278" y="1688"/>
                    </a:lnTo>
                    <a:lnTo>
                      <a:pt x="14151" y="1390"/>
                    </a:lnTo>
                    <a:lnTo>
                      <a:pt x="15025" y="1112"/>
                    </a:lnTo>
                    <a:lnTo>
                      <a:pt x="15203" y="1072"/>
                    </a:lnTo>
                    <a:lnTo>
                      <a:pt x="15382" y="1013"/>
                    </a:lnTo>
                    <a:lnTo>
                      <a:pt x="15779" y="874"/>
                    </a:lnTo>
                    <a:lnTo>
                      <a:pt x="15977" y="834"/>
                    </a:lnTo>
                    <a:lnTo>
                      <a:pt x="16176" y="814"/>
                    </a:lnTo>
                    <a:close/>
                    <a:moveTo>
                      <a:pt x="4506" y="12683"/>
                    </a:moveTo>
                    <a:lnTo>
                      <a:pt x="4764" y="12703"/>
                    </a:lnTo>
                    <a:lnTo>
                      <a:pt x="5022" y="12723"/>
                    </a:lnTo>
                    <a:lnTo>
                      <a:pt x="5280" y="12723"/>
                    </a:lnTo>
                    <a:lnTo>
                      <a:pt x="5160" y="13080"/>
                    </a:lnTo>
                    <a:lnTo>
                      <a:pt x="5061" y="13437"/>
                    </a:lnTo>
                    <a:lnTo>
                      <a:pt x="5002" y="13378"/>
                    </a:lnTo>
                    <a:lnTo>
                      <a:pt x="4922" y="13318"/>
                    </a:lnTo>
                    <a:lnTo>
                      <a:pt x="4863" y="13279"/>
                    </a:lnTo>
                    <a:lnTo>
                      <a:pt x="4783" y="13279"/>
                    </a:lnTo>
                    <a:lnTo>
                      <a:pt x="4704" y="13298"/>
                    </a:lnTo>
                    <a:lnTo>
                      <a:pt x="4644" y="13338"/>
                    </a:lnTo>
                    <a:lnTo>
                      <a:pt x="4565" y="13398"/>
                    </a:lnTo>
                    <a:lnTo>
                      <a:pt x="4486" y="13517"/>
                    </a:lnTo>
                    <a:lnTo>
                      <a:pt x="4466" y="13676"/>
                    </a:lnTo>
                    <a:lnTo>
                      <a:pt x="4466" y="13854"/>
                    </a:lnTo>
                    <a:lnTo>
                      <a:pt x="4486" y="14013"/>
                    </a:lnTo>
                    <a:lnTo>
                      <a:pt x="4545" y="14192"/>
                    </a:lnTo>
                    <a:lnTo>
                      <a:pt x="4664" y="14509"/>
                    </a:lnTo>
                    <a:lnTo>
                      <a:pt x="4803" y="14807"/>
                    </a:lnTo>
                    <a:lnTo>
                      <a:pt x="5002" y="15204"/>
                    </a:lnTo>
                    <a:lnTo>
                      <a:pt x="5200" y="15561"/>
                    </a:lnTo>
                    <a:lnTo>
                      <a:pt x="5438" y="15938"/>
                    </a:lnTo>
                    <a:lnTo>
                      <a:pt x="5696" y="16276"/>
                    </a:lnTo>
                    <a:lnTo>
                      <a:pt x="5954" y="16613"/>
                    </a:lnTo>
                    <a:lnTo>
                      <a:pt x="6252" y="16931"/>
                    </a:lnTo>
                    <a:lnTo>
                      <a:pt x="6550" y="17228"/>
                    </a:lnTo>
                    <a:lnTo>
                      <a:pt x="6867" y="17526"/>
                    </a:lnTo>
                    <a:lnTo>
                      <a:pt x="7205" y="17804"/>
                    </a:lnTo>
                    <a:lnTo>
                      <a:pt x="7542" y="18062"/>
                    </a:lnTo>
                    <a:lnTo>
                      <a:pt x="7899" y="18320"/>
                    </a:lnTo>
                    <a:lnTo>
                      <a:pt x="8257" y="18538"/>
                    </a:lnTo>
                    <a:lnTo>
                      <a:pt x="8634" y="18757"/>
                    </a:lnTo>
                    <a:lnTo>
                      <a:pt x="9011" y="18955"/>
                    </a:lnTo>
                    <a:lnTo>
                      <a:pt x="9408" y="19134"/>
                    </a:lnTo>
                    <a:lnTo>
                      <a:pt x="9805" y="19292"/>
                    </a:lnTo>
                    <a:lnTo>
                      <a:pt x="9904" y="19312"/>
                    </a:lnTo>
                    <a:lnTo>
                      <a:pt x="10003" y="19292"/>
                    </a:lnTo>
                    <a:lnTo>
                      <a:pt x="10102" y="19253"/>
                    </a:lnTo>
                    <a:lnTo>
                      <a:pt x="10202" y="19213"/>
                    </a:lnTo>
                    <a:lnTo>
                      <a:pt x="10281" y="19134"/>
                    </a:lnTo>
                    <a:lnTo>
                      <a:pt x="10341" y="19054"/>
                    </a:lnTo>
                    <a:lnTo>
                      <a:pt x="10400" y="18955"/>
                    </a:lnTo>
                    <a:lnTo>
                      <a:pt x="10420" y="18856"/>
                    </a:lnTo>
                    <a:lnTo>
                      <a:pt x="10440" y="18697"/>
                    </a:lnTo>
                    <a:lnTo>
                      <a:pt x="10400" y="18578"/>
                    </a:lnTo>
                    <a:lnTo>
                      <a:pt x="10341" y="18479"/>
                    </a:lnTo>
                    <a:lnTo>
                      <a:pt x="10261" y="18379"/>
                    </a:lnTo>
                    <a:lnTo>
                      <a:pt x="10142" y="18300"/>
                    </a:lnTo>
                    <a:lnTo>
                      <a:pt x="10023" y="18240"/>
                    </a:lnTo>
                    <a:lnTo>
                      <a:pt x="9765" y="18121"/>
                    </a:lnTo>
                    <a:lnTo>
                      <a:pt x="9864" y="17844"/>
                    </a:lnTo>
                    <a:lnTo>
                      <a:pt x="9944" y="17486"/>
                    </a:lnTo>
                    <a:lnTo>
                      <a:pt x="9983" y="17089"/>
                    </a:lnTo>
                    <a:lnTo>
                      <a:pt x="10023" y="16692"/>
                    </a:lnTo>
                    <a:lnTo>
                      <a:pt x="10162" y="16792"/>
                    </a:lnTo>
                    <a:lnTo>
                      <a:pt x="10301" y="16931"/>
                    </a:lnTo>
                    <a:lnTo>
                      <a:pt x="10440" y="17069"/>
                    </a:lnTo>
                    <a:lnTo>
                      <a:pt x="10539" y="17228"/>
                    </a:lnTo>
                    <a:lnTo>
                      <a:pt x="10658" y="17387"/>
                    </a:lnTo>
                    <a:lnTo>
                      <a:pt x="10817" y="17705"/>
                    </a:lnTo>
                    <a:lnTo>
                      <a:pt x="10936" y="18022"/>
                    </a:lnTo>
                    <a:lnTo>
                      <a:pt x="11035" y="18379"/>
                    </a:lnTo>
                    <a:lnTo>
                      <a:pt x="11075" y="18737"/>
                    </a:lnTo>
                    <a:lnTo>
                      <a:pt x="11095" y="19094"/>
                    </a:lnTo>
                    <a:lnTo>
                      <a:pt x="11095" y="19471"/>
                    </a:lnTo>
                    <a:lnTo>
                      <a:pt x="11055" y="19848"/>
                    </a:lnTo>
                    <a:lnTo>
                      <a:pt x="10996" y="20205"/>
                    </a:lnTo>
                    <a:lnTo>
                      <a:pt x="10916" y="20582"/>
                    </a:lnTo>
                    <a:lnTo>
                      <a:pt x="10817" y="20960"/>
                    </a:lnTo>
                    <a:lnTo>
                      <a:pt x="10698" y="21317"/>
                    </a:lnTo>
                    <a:lnTo>
                      <a:pt x="10579" y="21674"/>
                    </a:lnTo>
                    <a:lnTo>
                      <a:pt x="10321" y="22329"/>
                    </a:lnTo>
                    <a:lnTo>
                      <a:pt x="10301" y="22567"/>
                    </a:lnTo>
                    <a:lnTo>
                      <a:pt x="10281" y="22786"/>
                    </a:lnTo>
                    <a:lnTo>
                      <a:pt x="10241" y="23024"/>
                    </a:lnTo>
                    <a:lnTo>
                      <a:pt x="10182" y="23242"/>
                    </a:lnTo>
                    <a:lnTo>
                      <a:pt x="9944" y="23381"/>
                    </a:lnTo>
                    <a:lnTo>
                      <a:pt x="9686" y="23480"/>
                    </a:lnTo>
                    <a:lnTo>
                      <a:pt x="9428" y="23540"/>
                    </a:lnTo>
                    <a:lnTo>
                      <a:pt x="9150" y="23579"/>
                    </a:lnTo>
                    <a:lnTo>
                      <a:pt x="8872" y="23579"/>
                    </a:lnTo>
                    <a:lnTo>
                      <a:pt x="8594" y="23560"/>
                    </a:lnTo>
                    <a:lnTo>
                      <a:pt x="8316" y="23520"/>
                    </a:lnTo>
                    <a:lnTo>
                      <a:pt x="8058" y="23460"/>
                    </a:lnTo>
                    <a:lnTo>
                      <a:pt x="7602" y="23321"/>
                    </a:lnTo>
                    <a:lnTo>
                      <a:pt x="7165" y="23143"/>
                    </a:lnTo>
                    <a:lnTo>
                      <a:pt x="6709" y="22964"/>
                    </a:lnTo>
                    <a:lnTo>
                      <a:pt x="6272" y="22766"/>
                    </a:lnTo>
                    <a:lnTo>
                      <a:pt x="5835" y="22547"/>
                    </a:lnTo>
                    <a:lnTo>
                      <a:pt x="5399" y="22309"/>
                    </a:lnTo>
                    <a:lnTo>
                      <a:pt x="4982" y="22051"/>
                    </a:lnTo>
                    <a:lnTo>
                      <a:pt x="4585" y="21773"/>
                    </a:lnTo>
                    <a:lnTo>
                      <a:pt x="4188" y="21476"/>
                    </a:lnTo>
                    <a:lnTo>
                      <a:pt x="3831" y="21178"/>
                    </a:lnTo>
                    <a:lnTo>
                      <a:pt x="3473" y="20841"/>
                    </a:lnTo>
                    <a:lnTo>
                      <a:pt x="3136" y="20483"/>
                    </a:lnTo>
                    <a:lnTo>
                      <a:pt x="2838" y="20126"/>
                    </a:lnTo>
                    <a:lnTo>
                      <a:pt x="2560" y="19729"/>
                    </a:lnTo>
                    <a:lnTo>
                      <a:pt x="2322" y="19312"/>
                    </a:lnTo>
                    <a:lnTo>
                      <a:pt x="2104" y="18895"/>
                    </a:lnTo>
                    <a:lnTo>
                      <a:pt x="2243" y="18558"/>
                    </a:lnTo>
                    <a:lnTo>
                      <a:pt x="2362" y="18181"/>
                    </a:lnTo>
                    <a:lnTo>
                      <a:pt x="2461" y="17784"/>
                    </a:lnTo>
                    <a:lnTo>
                      <a:pt x="2560" y="17367"/>
                    </a:lnTo>
                    <a:lnTo>
                      <a:pt x="2699" y="16454"/>
                    </a:lnTo>
                    <a:lnTo>
                      <a:pt x="2858" y="15541"/>
                    </a:lnTo>
                    <a:lnTo>
                      <a:pt x="2938" y="15085"/>
                    </a:lnTo>
                    <a:lnTo>
                      <a:pt x="3037" y="14648"/>
                    </a:lnTo>
                    <a:lnTo>
                      <a:pt x="3156" y="14231"/>
                    </a:lnTo>
                    <a:lnTo>
                      <a:pt x="3315" y="13854"/>
                    </a:lnTo>
                    <a:lnTo>
                      <a:pt x="3493" y="13497"/>
                    </a:lnTo>
                    <a:lnTo>
                      <a:pt x="3593" y="13338"/>
                    </a:lnTo>
                    <a:lnTo>
                      <a:pt x="3712" y="13179"/>
                    </a:lnTo>
                    <a:lnTo>
                      <a:pt x="3831" y="13040"/>
                    </a:lnTo>
                    <a:lnTo>
                      <a:pt x="3950" y="12921"/>
                    </a:lnTo>
                    <a:lnTo>
                      <a:pt x="4089" y="12802"/>
                    </a:lnTo>
                    <a:lnTo>
                      <a:pt x="4248" y="12703"/>
                    </a:lnTo>
                    <a:lnTo>
                      <a:pt x="4367" y="12683"/>
                    </a:lnTo>
                    <a:close/>
                    <a:moveTo>
                      <a:pt x="9789" y="34064"/>
                    </a:moveTo>
                    <a:lnTo>
                      <a:pt x="9765" y="34099"/>
                    </a:lnTo>
                    <a:lnTo>
                      <a:pt x="9785" y="34079"/>
                    </a:lnTo>
                    <a:lnTo>
                      <a:pt x="9789" y="34064"/>
                    </a:lnTo>
                    <a:close/>
                    <a:moveTo>
                      <a:pt x="16017" y="1"/>
                    </a:moveTo>
                    <a:lnTo>
                      <a:pt x="15342" y="120"/>
                    </a:lnTo>
                    <a:lnTo>
                      <a:pt x="14667" y="259"/>
                    </a:lnTo>
                    <a:lnTo>
                      <a:pt x="13993" y="437"/>
                    </a:lnTo>
                    <a:lnTo>
                      <a:pt x="13318" y="636"/>
                    </a:lnTo>
                    <a:lnTo>
                      <a:pt x="12683" y="874"/>
                    </a:lnTo>
                    <a:lnTo>
                      <a:pt x="12048" y="1132"/>
                    </a:lnTo>
                    <a:lnTo>
                      <a:pt x="11432" y="1449"/>
                    </a:lnTo>
                    <a:lnTo>
                      <a:pt x="11135" y="1628"/>
                    </a:lnTo>
                    <a:lnTo>
                      <a:pt x="10837" y="1807"/>
                    </a:lnTo>
                    <a:lnTo>
                      <a:pt x="10480" y="2104"/>
                    </a:lnTo>
                    <a:lnTo>
                      <a:pt x="10162" y="2422"/>
                    </a:lnTo>
                    <a:lnTo>
                      <a:pt x="9844" y="2759"/>
                    </a:lnTo>
                    <a:lnTo>
                      <a:pt x="9547" y="3117"/>
                    </a:lnTo>
                    <a:lnTo>
                      <a:pt x="8951" y="3831"/>
                    </a:lnTo>
                    <a:lnTo>
                      <a:pt x="8654" y="4169"/>
                    </a:lnTo>
                    <a:lnTo>
                      <a:pt x="8356" y="4526"/>
                    </a:lnTo>
                    <a:lnTo>
                      <a:pt x="8098" y="4923"/>
                    </a:lnTo>
                    <a:lnTo>
                      <a:pt x="7880" y="5340"/>
                    </a:lnTo>
                    <a:lnTo>
                      <a:pt x="7661" y="5776"/>
                    </a:lnTo>
                    <a:lnTo>
                      <a:pt x="7463" y="6193"/>
                    </a:lnTo>
                    <a:lnTo>
                      <a:pt x="7284" y="6630"/>
                    </a:lnTo>
                    <a:lnTo>
                      <a:pt x="7106" y="7086"/>
                    </a:lnTo>
                    <a:lnTo>
                      <a:pt x="6768" y="7979"/>
                    </a:lnTo>
                    <a:lnTo>
                      <a:pt x="6470" y="8892"/>
                    </a:lnTo>
                    <a:lnTo>
                      <a:pt x="6193" y="9805"/>
                    </a:lnTo>
                    <a:lnTo>
                      <a:pt x="5617" y="11611"/>
                    </a:lnTo>
                    <a:lnTo>
                      <a:pt x="5538" y="11969"/>
                    </a:lnTo>
                    <a:lnTo>
                      <a:pt x="5379" y="11889"/>
                    </a:lnTo>
                    <a:lnTo>
                      <a:pt x="5220" y="11830"/>
                    </a:lnTo>
                    <a:lnTo>
                      <a:pt x="5081" y="11790"/>
                    </a:lnTo>
                    <a:lnTo>
                      <a:pt x="4942" y="11770"/>
                    </a:lnTo>
                    <a:lnTo>
                      <a:pt x="4664" y="11730"/>
                    </a:lnTo>
                    <a:lnTo>
                      <a:pt x="4406" y="11730"/>
                    </a:lnTo>
                    <a:lnTo>
                      <a:pt x="4168" y="11750"/>
                    </a:lnTo>
                    <a:lnTo>
                      <a:pt x="3950" y="11810"/>
                    </a:lnTo>
                    <a:lnTo>
                      <a:pt x="3751" y="11889"/>
                    </a:lnTo>
                    <a:lnTo>
                      <a:pt x="3553" y="11989"/>
                    </a:lnTo>
                    <a:lnTo>
                      <a:pt x="3354" y="12127"/>
                    </a:lnTo>
                    <a:lnTo>
                      <a:pt x="3196" y="12286"/>
                    </a:lnTo>
                    <a:lnTo>
                      <a:pt x="3037" y="12465"/>
                    </a:lnTo>
                    <a:lnTo>
                      <a:pt x="2878" y="12663"/>
                    </a:lnTo>
                    <a:lnTo>
                      <a:pt x="2759" y="12882"/>
                    </a:lnTo>
                    <a:lnTo>
                      <a:pt x="2620" y="13120"/>
                    </a:lnTo>
                    <a:lnTo>
                      <a:pt x="2501" y="13358"/>
                    </a:lnTo>
                    <a:lnTo>
                      <a:pt x="2402" y="13616"/>
                    </a:lnTo>
                    <a:lnTo>
                      <a:pt x="2223" y="14172"/>
                    </a:lnTo>
                    <a:lnTo>
                      <a:pt x="2064" y="14747"/>
                    </a:lnTo>
                    <a:lnTo>
                      <a:pt x="1925" y="15343"/>
                    </a:lnTo>
                    <a:lnTo>
                      <a:pt x="1826" y="15938"/>
                    </a:lnTo>
                    <a:lnTo>
                      <a:pt x="1727" y="16534"/>
                    </a:lnTo>
                    <a:lnTo>
                      <a:pt x="1588" y="17625"/>
                    </a:lnTo>
                    <a:lnTo>
                      <a:pt x="1449" y="18498"/>
                    </a:lnTo>
                    <a:lnTo>
                      <a:pt x="1469" y="18697"/>
                    </a:lnTo>
                    <a:lnTo>
                      <a:pt x="1489" y="18776"/>
                    </a:lnTo>
                    <a:lnTo>
                      <a:pt x="1528" y="18876"/>
                    </a:lnTo>
                    <a:lnTo>
                      <a:pt x="1449" y="18935"/>
                    </a:lnTo>
                    <a:lnTo>
                      <a:pt x="1370" y="19015"/>
                    </a:lnTo>
                    <a:lnTo>
                      <a:pt x="1310" y="19114"/>
                    </a:lnTo>
                    <a:lnTo>
                      <a:pt x="1251" y="19233"/>
                    </a:lnTo>
                    <a:lnTo>
                      <a:pt x="1171" y="19451"/>
                    </a:lnTo>
                    <a:lnTo>
                      <a:pt x="1131" y="19669"/>
                    </a:lnTo>
                    <a:lnTo>
                      <a:pt x="1112" y="19908"/>
                    </a:lnTo>
                    <a:lnTo>
                      <a:pt x="1131" y="20126"/>
                    </a:lnTo>
                    <a:lnTo>
                      <a:pt x="1171" y="20582"/>
                    </a:lnTo>
                    <a:lnTo>
                      <a:pt x="1191" y="20801"/>
                    </a:lnTo>
                    <a:lnTo>
                      <a:pt x="1211" y="21039"/>
                    </a:lnTo>
                    <a:lnTo>
                      <a:pt x="1211" y="21257"/>
                    </a:lnTo>
                    <a:lnTo>
                      <a:pt x="1231" y="21476"/>
                    </a:lnTo>
                    <a:lnTo>
                      <a:pt x="1290" y="21892"/>
                    </a:lnTo>
                    <a:lnTo>
                      <a:pt x="1330" y="22111"/>
                    </a:lnTo>
                    <a:lnTo>
                      <a:pt x="1350" y="22329"/>
                    </a:lnTo>
                    <a:lnTo>
                      <a:pt x="1350" y="22528"/>
                    </a:lnTo>
                    <a:lnTo>
                      <a:pt x="1330" y="22746"/>
                    </a:lnTo>
                    <a:lnTo>
                      <a:pt x="834" y="25326"/>
                    </a:lnTo>
                    <a:lnTo>
                      <a:pt x="596" y="26596"/>
                    </a:lnTo>
                    <a:lnTo>
                      <a:pt x="397" y="27886"/>
                    </a:lnTo>
                    <a:lnTo>
                      <a:pt x="218" y="29196"/>
                    </a:lnTo>
                    <a:lnTo>
                      <a:pt x="139" y="29831"/>
                    </a:lnTo>
                    <a:lnTo>
                      <a:pt x="80" y="30486"/>
                    </a:lnTo>
                    <a:lnTo>
                      <a:pt x="40" y="31141"/>
                    </a:lnTo>
                    <a:lnTo>
                      <a:pt x="20" y="31796"/>
                    </a:lnTo>
                    <a:lnTo>
                      <a:pt x="0" y="32451"/>
                    </a:lnTo>
                    <a:lnTo>
                      <a:pt x="0" y="33106"/>
                    </a:lnTo>
                    <a:lnTo>
                      <a:pt x="20" y="33781"/>
                    </a:lnTo>
                    <a:lnTo>
                      <a:pt x="40" y="34754"/>
                    </a:lnTo>
                    <a:lnTo>
                      <a:pt x="80" y="35944"/>
                    </a:lnTo>
                    <a:lnTo>
                      <a:pt x="119" y="36560"/>
                    </a:lnTo>
                    <a:lnTo>
                      <a:pt x="159" y="37175"/>
                    </a:lnTo>
                    <a:lnTo>
                      <a:pt x="218" y="37790"/>
                    </a:lnTo>
                    <a:lnTo>
                      <a:pt x="298" y="38386"/>
                    </a:lnTo>
                    <a:lnTo>
                      <a:pt x="397" y="38922"/>
                    </a:lnTo>
                    <a:lnTo>
                      <a:pt x="516" y="39398"/>
                    </a:lnTo>
                    <a:lnTo>
                      <a:pt x="576" y="39616"/>
                    </a:lnTo>
                    <a:lnTo>
                      <a:pt x="655" y="39815"/>
                    </a:lnTo>
                    <a:lnTo>
                      <a:pt x="735" y="39974"/>
                    </a:lnTo>
                    <a:lnTo>
                      <a:pt x="834" y="40132"/>
                    </a:lnTo>
                    <a:lnTo>
                      <a:pt x="933" y="40251"/>
                    </a:lnTo>
                    <a:lnTo>
                      <a:pt x="1032" y="40331"/>
                    </a:lnTo>
                    <a:lnTo>
                      <a:pt x="1151" y="40410"/>
                    </a:lnTo>
                    <a:lnTo>
                      <a:pt x="1290" y="40430"/>
                    </a:lnTo>
                    <a:lnTo>
                      <a:pt x="1409" y="40470"/>
                    </a:lnTo>
                    <a:lnTo>
                      <a:pt x="1628" y="40490"/>
                    </a:lnTo>
                    <a:lnTo>
                      <a:pt x="1886" y="40490"/>
                    </a:lnTo>
                    <a:lnTo>
                      <a:pt x="2144" y="40470"/>
                    </a:lnTo>
                    <a:lnTo>
                      <a:pt x="2382" y="40410"/>
                    </a:lnTo>
                    <a:lnTo>
                      <a:pt x="2481" y="40370"/>
                    </a:lnTo>
                    <a:lnTo>
                      <a:pt x="2560" y="40331"/>
                    </a:lnTo>
                    <a:lnTo>
                      <a:pt x="2620" y="40291"/>
                    </a:lnTo>
                    <a:lnTo>
                      <a:pt x="2640" y="40232"/>
                    </a:lnTo>
                    <a:lnTo>
                      <a:pt x="2620" y="40152"/>
                    </a:lnTo>
                    <a:lnTo>
                      <a:pt x="2580" y="40073"/>
                    </a:lnTo>
                    <a:lnTo>
                      <a:pt x="1826" y="40331"/>
                    </a:lnTo>
                    <a:lnTo>
                      <a:pt x="1767" y="40331"/>
                    </a:lnTo>
                    <a:lnTo>
                      <a:pt x="1707" y="40311"/>
                    </a:lnTo>
                    <a:lnTo>
                      <a:pt x="1687" y="40271"/>
                    </a:lnTo>
                    <a:lnTo>
                      <a:pt x="1667" y="40212"/>
                    </a:lnTo>
                    <a:lnTo>
                      <a:pt x="1667" y="40172"/>
                    </a:lnTo>
                    <a:lnTo>
                      <a:pt x="1687" y="40112"/>
                    </a:lnTo>
                    <a:lnTo>
                      <a:pt x="1707" y="40053"/>
                    </a:lnTo>
                    <a:lnTo>
                      <a:pt x="1767" y="40033"/>
                    </a:lnTo>
                    <a:lnTo>
                      <a:pt x="2243" y="39894"/>
                    </a:lnTo>
                    <a:lnTo>
                      <a:pt x="1628" y="39577"/>
                    </a:lnTo>
                    <a:lnTo>
                      <a:pt x="1528" y="39398"/>
                    </a:lnTo>
                    <a:lnTo>
                      <a:pt x="1449" y="39219"/>
                    </a:lnTo>
                    <a:lnTo>
                      <a:pt x="1370" y="39021"/>
                    </a:lnTo>
                    <a:lnTo>
                      <a:pt x="1310" y="38822"/>
                    </a:lnTo>
                    <a:lnTo>
                      <a:pt x="1231" y="38406"/>
                    </a:lnTo>
                    <a:lnTo>
                      <a:pt x="1171" y="37969"/>
                    </a:lnTo>
                    <a:lnTo>
                      <a:pt x="1112" y="37096"/>
                    </a:lnTo>
                    <a:lnTo>
                      <a:pt x="1092" y="36659"/>
                    </a:lnTo>
                    <a:lnTo>
                      <a:pt x="1032" y="36242"/>
                    </a:lnTo>
                    <a:lnTo>
                      <a:pt x="973" y="35389"/>
                    </a:lnTo>
                    <a:lnTo>
                      <a:pt x="933" y="34515"/>
                    </a:lnTo>
                    <a:lnTo>
                      <a:pt x="893" y="33642"/>
                    </a:lnTo>
                    <a:lnTo>
                      <a:pt x="893" y="32789"/>
                    </a:lnTo>
                    <a:lnTo>
                      <a:pt x="913" y="31915"/>
                    </a:lnTo>
                    <a:lnTo>
                      <a:pt x="933" y="31042"/>
                    </a:lnTo>
                    <a:lnTo>
                      <a:pt x="973" y="30169"/>
                    </a:lnTo>
                    <a:lnTo>
                      <a:pt x="1032" y="29315"/>
                    </a:lnTo>
                    <a:lnTo>
                      <a:pt x="1112" y="28442"/>
                    </a:lnTo>
                    <a:lnTo>
                      <a:pt x="1191" y="27589"/>
                    </a:lnTo>
                    <a:lnTo>
                      <a:pt x="1290" y="26715"/>
                    </a:lnTo>
                    <a:lnTo>
                      <a:pt x="1409" y="25862"/>
                    </a:lnTo>
                    <a:lnTo>
                      <a:pt x="1647" y="24135"/>
                    </a:lnTo>
                    <a:lnTo>
                      <a:pt x="1945" y="22408"/>
                    </a:lnTo>
                    <a:lnTo>
                      <a:pt x="2005" y="22230"/>
                    </a:lnTo>
                    <a:lnTo>
                      <a:pt x="2044" y="22051"/>
                    </a:lnTo>
                    <a:lnTo>
                      <a:pt x="2064" y="21873"/>
                    </a:lnTo>
                    <a:lnTo>
                      <a:pt x="2064" y="21714"/>
                    </a:lnTo>
                    <a:lnTo>
                      <a:pt x="2044" y="21535"/>
                    </a:lnTo>
                    <a:lnTo>
                      <a:pt x="2025" y="21357"/>
                    </a:lnTo>
                    <a:lnTo>
                      <a:pt x="1965" y="20999"/>
                    </a:lnTo>
                    <a:lnTo>
                      <a:pt x="1886" y="20662"/>
                    </a:lnTo>
                    <a:lnTo>
                      <a:pt x="1866" y="20483"/>
                    </a:lnTo>
                    <a:lnTo>
                      <a:pt x="1866" y="20305"/>
                    </a:lnTo>
                    <a:lnTo>
                      <a:pt x="1866" y="20126"/>
                    </a:lnTo>
                    <a:lnTo>
                      <a:pt x="1886" y="19947"/>
                    </a:lnTo>
                    <a:lnTo>
                      <a:pt x="1925" y="19769"/>
                    </a:lnTo>
                    <a:lnTo>
                      <a:pt x="1985" y="19590"/>
                    </a:lnTo>
                    <a:lnTo>
                      <a:pt x="2263" y="20007"/>
                    </a:lnTo>
                    <a:lnTo>
                      <a:pt x="2560" y="20404"/>
                    </a:lnTo>
                    <a:lnTo>
                      <a:pt x="2878" y="20801"/>
                    </a:lnTo>
                    <a:lnTo>
                      <a:pt x="3215" y="21178"/>
                    </a:lnTo>
                    <a:lnTo>
                      <a:pt x="3553" y="21535"/>
                    </a:lnTo>
                    <a:lnTo>
                      <a:pt x="3910" y="21873"/>
                    </a:lnTo>
                    <a:lnTo>
                      <a:pt x="4287" y="22210"/>
                    </a:lnTo>
                    <a:lnTo>
                      <a:pt x="4684" y="22508"/>
                    </a:lnTo>
                    <a:lnTo>
                      <a:pt x="5081" y="22805"/>
                    </a:lnTo>
                    <a:lnTo>
                      <a:pt x="5498" y="23063"/>
                    </a:lnTo>
                    <a:lnTo>
                      <a:pt x="5935" y="23321"/>
                    </a:lnTo>
                    <a:lnTo>
                      <a:pt x="6371" y="23540"/>
                    </a:lnTo>
                    <a:lnTo>
                      <a:pt x="6828" y="23738"/>
                    </a:lnTo>
                    <a:lnTo>
                      <a:pt x="7304" y="23917"/>
                    </a:lnTo>
                    <a:lnTo>
                      <a:pt x="7780" y="24076"/>
                    </a:lnTo>
                    <a:lnTo>
                      <a:pt x="8257" y="24195"/>
                    </a:lnTo>
                    <a:lnTo>
                      <a:pt x="8475" y="24215"/>
                    </a:lnTo>
                    <a:lnTo>
                      <a:pt x="8693" y="24234"/>
                    </a:lnTo>
                    <a:lnTo>
                      <a:pt x="9130" y="24234"/>
                    </a:lnTo>
                    <a:lnTo>
                      <a:pt x="9348" y="24215"/>
                    </a:lnTo>
                    <a:lnTo>
                      <a:pt x="9567" y="24175"/>
                    </a:lnTo>
                    <a:lnTo>
                      <a:pt x="9785" y="24135"/>
                    </a:lnTo>
                    <a:lnTo>
                      <a:pt x="10003" y="24076"/>
                    </a:lnTo>
                    <a:lnTo>
                      <a:pt x="10023" y="24234"/>
                    </a:lnTo>
                    <a:lnTo>
                      <a:pt x="10043" y="24373"/>
                    </a:lnTo>
                    <a:lnTo>
                      <a:pt x="10043" y="24691"/>
                    </a:lnTo>
                    <a:lnTo>
                      <a:pt x="10023" y="25028"/>
                    </a:lnTo>
                    <a:lnTo>
                      <a:pt x="9964" y="25346"/>
                    </a:lnTo>
                    <a:lnTo>
                      <a:pt x="9825" y="26001"/>
                    </a:lnTo>
                    <a:lnTo>
                      <a:pt x="9765" y="26318"/>
                    </a:lnTo>
                    <a:lnTo>
                      <a:pt x="9706" y="26636"/>
                    </a:lnTo>
                    <a:lnTo>
                      <a:pt x="9686" y="26834"/>
                    </a:lnTo>
                    <a:lnTo>
                      <a:pt x="9646" y="27033"/>
                    </a:lnTo>
                    <a:lnTo>
                      <a:pt x="9606" y="27231"/>
                    </a:lnTo>
                    <a:lnTo>
                      <a:pt x="9567" y="27450"/>
                    </a:lnTo>
                    <a:lnTo>
                      <a:pt x="9547" y="27668"/>
                    </a:lnTo>
                    <a:lnTo>
                      <a:pt x="9567" y="27867"/>
                    </a:lnTo>
                    <a:lnTo>
                      <a:pt x="9586" y="27966"/>
                    </a:lnTo>
                    <a:lnTo>
                      <a:pt x="9626" y="28045"/>
                    </a:lnTo>
                    <a:lnTo>
                      <a:pt x="9666" y="28144"/>
                    </a:lnTo>
                    <a:lnTo>
                      <a:pt x="9725" y="28224"/>
                    </a:lnTo>
                    <a:lnTo>
                      <a:pt x="9864" y="28303"/>
                    </a:lnTo>
                    <a:lnTo>
                      <a:pt x="9964" y="28402"/>
                    </a:lnTo>
                    <a:lnTo>
                      <a:pt x="10043" y="28521"/>
                    </a:lnTo>
                    <a:lnTo>
                      <a:pt x="10122" y="28641"/>
                    </a:lnTo>
                    <a:lnTo>
                      <a:pt x="10162" y="28780"/>
                    </a:lnTo>
                    <a:lnTo>
                      <a:pt x="10202" y="28918"/>
                    </a:lnTo>
                    <a:lnTo>
                      <a:pt x="10261" y="29216"/>
                    </a:lnTo>
                    <a:lnTo>
                      <a:pt x="10301" y="30129"/>
                    </a:lnTo>
                    <a:lnTo>
                      <a:pt x="10321" y="30605"/>
                    </a:lnTo>
                    <a:lnTo>
                      <a:pt x="10321" y="31062"/>
                    </a:lnTo>
                    <a:lnTo>
                      <a:pt x="10301" y="31538"/>
                    </a:lnTo>
                    <a:lnTo>
                      <a:pt x="10261" y="31995"/>
                    </a:lnTo>
                    <a:lnTo>
                      <a:pt x="10202" y="32471"/>
                    </a:lnTo>
                    <a:lnTo>
                      <a:pt x="10102" y="32928"/>
                    </a:lnTo>
                    <a:lnTo>
                      <a:pt x="9944" y="33503"/>
                    </a:lnTo>
                    <a:lnTo>
                      <a:pt x="9789" y="34064"/>
                    </a:lnTo>
                    <a:lnTo>
                      <a:pt x="9789" y="34064"/>
                    </a:lnTo>
                    <a:lnTo>
                      <a:pt x="9983" y="33781"/>
                    </a:lnTo>
                    <a:lnTo>
                      <a:pt x="10182" y="33444"/>
                    </a:lnTo>
                    <a:lnTo>
                      <a:pt x="10202" y="33424"/>
                    </a:lnTo>
                    <a:lnTo>
                      <a:pt x="10261" y="33424"/>
                    </a:lnTo>
                    <a:lnTo>
                      <a:pt x="10301" y="33464"/>
                    </a:lnTo>
                    <a:lnTo>
                      <a:pt x="10301" y="33483"/>
                    </a:lnTo>
                    <a:lnTo>
                      <a:pt x="10301" y="33503"/>
                    </a:lnTo>
                    <a:lnTo>
                      <a:pt x="10083" y="33880"/>
                    </a:lnTo>
                    <a:lnTo>
                      <a:pt x="9864" y="34257"/>
                    </a:lnTo>
                    <a:lnTo>
                      <a:pt x="9884" y="34277"/>
                    </a:lnTo>
                    <a:lnTo>
                      <a:pt x="9924" y="34277"/>
                    </a:lnTo>
                    <a:lnTo>
                      <a:pt x="9983" y="34257"/>
                    </a:lnTo>
                    <a:lnTo>
                      <a:pt x="10023" y="34238"/>
                    </a:lnTo>
                    <a:lnTo>
                      <a:pt x="10063" y="34178"/>
                    </a:lnTo>
                    <a:lnTo>
                      <a:pt x="10301" y="33622"/>
                    </a:lnTo>
                    <a:lnTo>
                      <a:pt x="10519" y="33067"/>
                    </a:lnTo>
                    <a:lnTo>
                      <a:pt x="10777" y="32451"/>
                    </a:lnTo>
                    <a:lnTo>
                      <a:pt x="10896" y="32134"/>
                    </a:lnTo>
                    <a:lnTo>
                      <a:pt x="10996" y="31796"/>
                    </a:lnTo>
                    <a:lnTo>
                      <a:pt x="11075" y="31459"/>
                    </a:lnTo>
                    <a:lnTo>
                      <a:pt x="11154" y="31122"/>
                    </a:lnTo>
                    <a:lnTo>
                      <a:pt x="11214" y="30764"/>
                    </a:lnTo>
                    <a:lnTo>
                      <a:pt x="11254" y="30427"/>
                    </a:lnTo>
                    <a:lnTo>
                      <a:pt x="11254" y="30070"/>
                    </a:lnTo>
                    <a:lnTo>
                      <a:pt x="11234" y="29732"/>
                    </a:lnTo>
                    <a:lnTo>
                      <a:pt x="11194" y="29415"/>
                    </a:lnTo>
                    <a:lnTo>
                      <a:pt x="11095" y="29097"/>
                    </a:lnTo>
                    <a:lnTo>
                      <a:pt x="10976" y="28780"/>
                    </a:lnTo>
                    <a:lnTo>
                      <a:pt x="10817" y="28502"/>
                    </a:lnTo>
                    <a:lnTo>
                      <a:pt x="10718" y="28363"/>
                    </a:lnTo>
                    <a:lnTo>
                      <a:pt x="10619" y="28224"/>
                    </a:lnTo>
                    <a:lnTo>
                      <a:pt x="10499" y="28085"/>
                    </a:lnTo>
                    <a:lnTo>
                      <a:pt x="10361" y="27966"/>
                    </a:lnTo>
                    <a:lnTo>
                      <a:pt x="10539" y="27112"/>
                    </a:lnTo>
                    <a:lnTo>
                      <a:pt x="10658" y="26537"/>
                    </a:lnTo>
                    <a:lnTo>
                      <a:pt x="10777" y="25921"/>
                    </a:lnTo>
                    <a:lnTo>
                      <a:pt x="10837" y="25306"/>
                    </a:lnTo>
                    <a:lnTo>
                      <a:pt x="10857" y="25008"/>
                    </a:lnTo>
                    <a:lnTo>
                      <a:pt x="10877" y="24711"/>
                    </a:lnTo>
                    <a:lnTo>
                      <a:pt x="10857" y="24433"/>
                    </a:lnTo>
                    <a:lnTo>
                      <a:pt x="10817" y="24195"/>
                    </a:lnTo>
                    <a:lnTo>
                      <a:pt x="10757" y="23976"/>
                    </a:lnTo>
                    <a:lnTo>
                      <a:pt x="10658" y="23778"/>
                    </a:lnTo>
                    <a:lnTo>
                      <a:pt x="10738" y="23738"/>
                    </a:lnTo>
                    <a:lnTo>
                      <a:pt x="10817" y="23639"/>
                    </a:lnTo>
                    <a:lnTo>
                      <a:pt x="10877" y="23520"/>
                    </a:lnTo>
                    <a:lnTo>
                      <a:pt x="10996" y="23282"/>
                    </a:lnTo>
                    <a:lnTo>
                      <a:pt x="11055" y="23044"/>
                    </a:lnTo>
                    <a:lnTo>
                      <a:pt x="11115" y="22786"/>
                    </a:lnTo>
                    <a:lnTo>
                      <a:pt x="11135" y="22627"/>
                    </a:lnTo>
                    <a:lnTo>
                      <a:pt x="11135" y="22468"/>
                    </a:lnTo>
                    <a:lnTo>
                      <a:pt x="11115" y="22329"/>
                    </a:lnTo>
                    <a:lnTo>
                      <a:pt x="11055" y="22170"/>
                    </a:lnTo>
                    <a:lnTo>
                      <a:pt x="11095" y="21932"/>
                    </a:lnTo>
                    <a:lnTo>
                      <a:pt x="11154" y="21694"/>
                    </a:lnTo>
                    <a:lnTo>
                      <a:pt x="11234" y="21456"/>
                    </a:lnTo>
                    <a:lnTo>
                      <a:pt x="11333" y="21218"/>
                    </a:lnTo>
                    <a:lnTo>
                      <a:pt x="11532" y="20761"/>
                    </a:lnTo>
                    <a:lnTo>
                      <a:pt x="11730" y="20305"/>
                    </a:lnTo>
                    <a:lnTo>
                      <a:pt x="11829" y="20047"/>
                    </a:lnTo>
                    <a:lnTo>
                      <a:pt x="11909" y="19789"/>
                    </a:lnTo>
                    <a:lnTo>
                      <a:pt x="11968" y="19511"/>
                    </a:lnTo>
                    <a:lnTo>
                      <a:pt x="12008" y="19253"/>
                    </a:lnTo>
                    <a:lnTo>
                      <a:pt x="12028" y="18975"/>
                    </a:lnTo>
                    <a:lnTo>
                      <a:pt x="12028" y="18697"/>
                    </a:lnTo>
                    <a:lnTo>
                      <a:pt x="12008" y="18439"/>
                    </a:lnTo>
                    <a:lnTo>
                      <a:pt x="11968" y="18161"/>
                    </a:lnTo>
                    <a:lnTo>
                      <a:pt x="11909" y="17903"/>
                    </a:lnTo>
                    <a:lnTo>
                      <a:pt x="11849" y="17645"/>
                    </a:lnTo>
                    <a:lnTo>
                      <a:pt x="11750" y="17387"/>
                    </a:lnTo>
                    <a:lnTo>
                      <a:pt x="11631" y="17149"/>
                    </a:lnTo>
                    <a:lnTo>
                      <a:pt x="11492" y="16931"/>
                    </a:lnTo>
                    <a:lnTo>
                      <a:pt x="11333" y="16712"/>
                    </a:lnTo>
                    <a:lnTo>
                      <a:pt x="11154" y="16494"/>
                    </a:lnTo>
                    <a:lnTo>
                      <a:pt x="10936" y="16315"/>
                    </a:lnTo>
                    <a:lnTo>
                      <a:pt x="10777" y="16137"/>
                    </a:lnTo>
                    <a:lnTo>
                      <a:pt x="10579" y="15978"/>
                    </a:lnTo>
                    <a:lnTo>
                      <a:pt x="10460" y="15898"/>
                    </a:lnTo>
                    <a:lnTo>
                      <a:pt x="10341" y="15839"/>
                    </a:lnTo>
                    <a:lnTo>
                      <a:pt x="10241" y="15799"/>
                    </a:lnTo>
                    <a:lnTo>
                      <a:pt x="10122" y="15779"/>
                    </a:lnTo>
                    <a:lnTo>
                      <a:pt x="10182" y="15482"/>
                    </a:lnTo>
                    <a:lnTo>
                      <a:pt x="10241" y="15204"/>
                    </a:lnTo>
                    <a:lnTo>
                      <a:pt x="10321" y="14985"/>
                    </a:lnTo>
                    <a:lnTo>
                      <a:pt x="10361" y="14906"/>
                    </a:lnTo>
                    <a:lnTo>
                      <a:pt x="10420" y="14827"/>
                    </a:lnTo>
                    <a:lnTo>
                      <a:pt x="10638" y="14727"/>
                    </a:lnTo>
                    <a:lnTo>
                      <a:pt x="10857" y="14589"/>
                    </a:lnTo>
                    <a:lnTo>
                      <a:pt x="11075" y="14430"/>
                    </a:lnTo>
                    <a:lnTo>
                      <a:pt x="11273" y="14251"/>
                    </a:lnTo>
                    <a:lnTo>
                      <a:pt x="11651" y="13874"/>
                    </a:lnTo>
                    <a:lnTo>
                      <a:pt x="12008" y="13497"/>
                    </a:lnTo>
                    <a:lnTo>
                      <a:pt x="12107" y="13338"/>
                    </a:lnTo>
                    <a:lnTo>
                      <a:pt x="12226" y="13199"/>
                    </a:lnTo>
                    <a:lnTo>
                      <a:pt x="12306" y="13021"/>
                    </a:lnTo>
                    <a:lnTo>
                      <a:pt x="12385" y="12862"/>
                    </a:lnTo>
                    <a:lnTo>
                      <a:pt x="12524" y="12505"/>
                    </a:lnTo>
                    <a:lnTo>
                      <a:pt x="12603" y="12147"/>
                    </a:lnTo>
                    <a:lnTo>
                      <a:pt x="12663" y="11770"/>
                    </a:lnTo>
                    <a:lnTo>
                      <a:pt x="12703" y="11393"/>
                    </a:lnTo>
                    <a:lnTo>
                      <a:pt x="12722" y="11016"/>
                    </a:lnTo>
                    <a:lnTo>
                      <a:pt x="12742" y="10659"/>
                    </a:lnTo>
                    <a:lnTo>
                      <a:pt x="12742" y="10361"/>
                    </a:lnTo>
                    <a:lnTo>
                      <a:pt x="13060" y="10460"/>
                    </a:lnTo>
                    <a:lnTo>
                      <a:pt x="13397" y="10540"/>
                    </a:lnTo>
                    <a:lnTo>
                      <a:pt x="13754" y="10599"/>
                    </a:lnTo>
                    <a:lnTo>
                      <a:pt x="14092" y="10639"/>
                    </a:lnTo>
                    <a:lnTo>
                      <a:pt x="14786" y="10738"/>
                    </a:lnTo>
                    <a:lnTo>
                      <a:pt x="15481" y="10837"/>
                    </a:lnTo>
                    <a:lnTo>
                      <a:pt x="15739" y="10877"/>
                    </a:lnTo>
                    <a:lnTo>
                      <a:pt x="15997" y="10857"/>
                    </a:lnTo>
                    <a:lnTo>
                      <a:pt x="16255" y="10798"/>
                    </a:lnTo>
                    <a:lnTo>
                      <a:pt x="16374" y="10758"/>
                    </a:lnTo>
                    <a:lnTo>
                      <a:pt x="16474" y="10698"/>
                    </a:lnTo>
                    <a:lnTo>
                      <a:pt x="16573" y="10639"/>
                    </a:lnTo>
                    <a:lnTo>
                      <a:pt x="16652" y="10559"/>
                    </a:lnTo>
                    <a:lnTo>
                      <a:pt x="16732" y="10480"/>
                    </a:lnTo>
                    <a:lnTo>
                      <a:pt x="16791" y="10381"/>
                    </a:lnTo>
                    <a:lnTo>
                      <a:pt x="16811" y="10262"/>
                    </a:lnTo>
                    <a:lnTo>
                      <a:pt x="16831" y="10143"/>
                    </a:lnTo>
                    <a:lnTo>
                      <a:pt x="16831" y="10004"/>
                    </a:lnTo>
                    <a:lnTo>
                      <a:pt x="16791" y="9845"/>
                    </a:lnTo>
                    <a:lnTo>
                      <a:pt x="16632" y="9587"/>
                    </a:lnTo>
                    <a:lnTo>
                      <a:pt x="16454" y="9349"/>
                    </a:lnTo>
                    <a:lnTo>
                      <a:pt x="16235" y="9111"/>
                    </a:lnTo>
                    <a:lnTo>
                      <a:pt x="15997" y="8912"/>
                    </a:lnTo>
                    <a:lnTo>
                      <a:pt x="15739" y="8714"/>
                    </a:lnTo>
                    <a:lnTo>
                      <a:pt x="15481" y="8535"/>
                    </a:lnTo>
                    <a:lnTo>
                      <a:pt x="15183" y="8376"/>
                    </a:lnTo>
                    <a:lnTo>
                      <a:pt x="14886" y="8217"/>
                    </a:lnTo>
                    <a:lnTo>
                      <a:pt x="15600" y="8098"/>
                    </a:lnTo>
                    <a:lnTo>
                      <a:pt x="15957" y="8019"/>
                    </a:lnTo>
                    <a:lnTo>
                      <a:pt x="16295" y="7940"/>
                    </a:lnTo>
                    <a:lnTo>
                      <a:pt x="16632" y="7821"/>
                    </a:lnTo>
                    <a:lnTo>
                      <a:pt x="16970" y="7701"/>
                    </a:lnTo>
                    <a:lnTo>
                      <a:pt x="17287" y="7563"/>
                    </a:lnTo>
                    <a:lnTo>
                      <a:pt x="17605" y="7384"/>
                    </a:lnTo>
                    <a:lnTo>
                      <a:pt x="17783" y="7245"/>
                    </a:lnTo>
                    <a:lnTo>
                      <a:pt x="17922" y="7066"/>
                    </a:lnTo>
                    <a:lnTo>
                      <a:pt x="18022" y="6868"/>
                    </a:lnTo>
                    <a:lnTo>
                      <a:pt x="18081" y="6669"/>
                    </a:lnTo>
                    <a:lnTo>
                      <a:pt x="18101" y="6550"/>
                    </a:lnTo>
                    <a:lnTo>
                      <a:pt x="18101" y="6451"/>
                    </a:lnTo>
                    <a:lnTo>
                      <a:pt x="18101" y="6332"/>
                    </a:lnTo>
                    <a:lnTo>
                      <a:pt x="18061" y="6233"/>
                    </a:lnTo>
                    <a:lnTo>
                      <a:pt x="18022" y="6133"/>
                    </a:lnTo>
                    <a:lnTo>
                      <a:pt x="17982" y="6034"/>
                    </a:lnTo>
                    <a:lnTo>
                      <a:pt x="17903" y="5955"/>
                    </a:lnTo>
                    <a:lnTo>
                      <a:pt x="17823" y="5875"/>
                    </a:lnTo>
                    <a:lnTo>
                      <a:pt x="17645" y="5776"/>
                    </a:lnTo>
                    <a:lnTo>
                      <a:pt x="17863" y="5657"/>
                    </a:lnTo>
                    <a:lnTo>
                      <a:pt x="18041" y="5518"/>
                    </a:lnTo>
                    <a:lnTo>
                      <a:pt x="18180" y="5399"/>
                    </a:lnTo>
                    <a:lnTo>
                      <a:pt x="18220" y="5320"/>
                    </a:lnTo>
                    <a:lnTo>
                      <a:pt x="18240" y="5260"/>
                    </a:lnTo>
                    <a:lnTo>
                      <a:pt x="18280" y="5121"/>
                    </a:lnTo>
                    <a:lnTo>
                      <a:pt x="18280" y="4962"/>
                    </a:lnTo>
                    <a:lnTo>
                      <a:pt x="18280" y="4843"/>
                    </a:lnTo>
                    <a:lnTo>
                      <a:pt x="18240" y="4704"/>
                    </a:lnTo>
                    <a:lnTo>
                      <a:pt x="18200" y="4585"/>
                    </a:lnTo>
                    <a:lnTo>
                      <a:pt x="18141" y="4486"/>
                    </a:lnTo>
                    <a:lnTo>
                      <a:pt x="18061" y="4387"/>
                    </a:lnTo>
                    <a:lnTo>
                      <a:pt x="17962" y="4288"/>
                    </a:lnTo>
                    <a:lnTo>
                      <a:pt x="17843" y="4208"/>
                    </a:lnTo>
                    <a:lnTo>
                      <a:pt x="17724" y="4109"/>
                    </a:lnTo>
                    <a:lnTo>
                      <a:pt x="17446" y="3970"/>
                    </a:lnTo>
                    <a:lnTo>
                      <a:pt x="17148" y="3851"/>
                    </a:lnTo>
                    <a:lnTo>
                      <a:pt x="16791" y="3752"/>
                    </a:lnTo>
                    <a:lnTo>
                      <a:pt x="16434" y="3672"/>
                    </a:lnTo>
                    <a:lnTo>
                      <a:pt x="16057" y="3613"/>
                    </a:lnTo>
                    <a:lnTo>
                      <a:pt x="15660" y="3573"/>
                    </a:lnTo>
                    <a:lnTo>
                      <a:pt x="15283" y="3533"/>
                    </a:lnTo>
                    <a:lnTo>
                      <a:pt x="14568" y="3494"/>
                    </a:lnTo>
                    <a:lnTo>
                      <a:pt x="13973" y="3494"/>
                    </a:lnTo>
                    <a:lnTo>
                      <a:pt x="14945" y="3017"/>
                    </a:lnTo>
                    <a:lnTo>
                      <a:pt x="15918" y="2541"/>
                    </a:lnTo>
                    <a:lnTo>
                      <a:pt x="16315" y="2323"/>
                    </a:lnTo>
                    <a:lnTo>
                      <a:pt x="16513" y="2184"/>
                    </a:lnTo>
                    <a:lnTo>
                      <a:pt x="16712" y="2065"/>
                    </a:lnTo>
                    <a:lnTo>
                      <a:pt x="16870" y="1906"/>
                    </a:lnTo>
                    <a:lnTo>
                      <a:pt x="17029" y="1747"/>
                    </a:lnTo>
                    <a:lnTo>
                      <a:pt x="17168" y="1549"/>
                    </a:lnTo>
                    <a:lnTo>
                      <a:pt x="17267" y="1350"/>
                    </a:lnTo>
                    <a:lnTo>
                      <a:pt x="17307" y="1211"/>
                    </a:lnTo>
                    <a:lnTo>
                      <a:pt x="17327" y="1072"/>
                    </a:lnTo>
                    <a:lnTo>
                      <a:pt x="17327" y="933"/>
                    </a:lnTo>
                    <a:lnTo>
                      <a:pt x="17307" y="814"/>
                    </a:lnTo>
                    <a:lnTo>
                      <a:pt x="17248" y="675"/>
                    </a:lnTo>
                    <a:lnTo>
                      <a:pt x="17188" y="576"/>
                    </a:lnTo>
                    <a:lnTo>
                      <a:pt x="17109" y="457"/>
                    </a:lnTo>
                    <a:lnTo>
                      <a:pt x="17029" y="358"/>
                    </a:lnTo>
                    <a:lnTo>
                      <a:pt x="16930" y="278"/>
                    </a:lnTo>
                    <a:lnTo>
                      <a:pt x="16811" y="199"/>
                    </a:lnTo>
                    <a:lnTo>
                      <a:pt x="16692" y="120"/>
                    </a:lnTo>
                    <a:lnTo>
                      <a:pt x="16553" y="80"/>
                    </a:lnTo>
                    <a:lnTo>
                      <a:pt x="16414" y="40"/>
                    </a:lnTo>
                    <a:lnTo>
                      <a:pt x="16295" y="20"/>
                    </a:lnTo>
                    <a:lnTo>
                      <a:pt x="16156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816;p54">
                <a:extLst>
                  <a:ext uri="{FF2B5EF4-FFF2-40B4-BE49-F238E27FC236}">
                    <a16:creationId xmlns:a16="http://schemas.microsoft.com/office/drawing/2014/main" xmlns="" id="{3BC8329B-F0AF-4405-8736-932F4C53429F}"/>
                  </a:ext>
                </a:extLst>
              </p:cNvPr>
              <p:cNvSpPr/>
              <p:nvPr/>
            </p:nvSpPr>
            <p:spPr>
              <a:xfrm>
                <a:off x="5715805" y="4123974"/>
                <a:ext cx="40731" cy="19474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37" extrusionOk="0">
                    <a:moveTo>
                      <a:pt x="576" y="0"/>
                    </a:moveTo>
                    <a:lnTo>
                      <a:pt x="100" y="139"/>
                    </a:lnTo>
                    <a:lnTo>
                      <a:pt x="40" y="159"/>
                    </a:lnTo>
                    <a:lnTo>
                      <a:pt x="20" y="218"/>
                    </a:lnTo>
                    <a:lnTo>
                      <a:pt x="0" y="278"/>
                    </a:lnTo>
                    <a:lnTo>
                      <a:pt x="0" y="318"/>
                    </a:lnTo>
                    <a:lnTo>
                      <a:pt x="20" y="377"/>
                    </a:lnTo>
                    <a:lnTo>
                      <a:pt x="40" y="417"/>
                    </a:lnTo>
                    <a:lnTo>
                      <a:pt x="100" y="437"/>
                    </a:lnTo>
                    <a:lnTo>
                      <a:pt x="159" y="437"/>
                    </a:lnTo>
                    <a:lnTo>
                      <a:pt x="913" y="179"/>
                    </a:lnTo>
                    <a:lnTo>
                      <a:pt x="893" y="159"/>
                    </a:ln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817;p54">
                <a:extLst>
                  <a:ext uri="{FF2B5EF4-FFF2-40B4-BE49-F238E27FC236}">
                    <a16:creationId xmlns:a16="http://schemas.microsoft.com/office/drawing/2014/main" xmlns="" id="{674136C4-0886-4C17-8C5E-F6989D06E6E2}"/>
                  </a:ext>
                </a:extLst>
              </p:cNvPr>
              <p:cNvSpPr/>
              <p:nvPr/>
            </p:nvSpPr>
            <p:spPr>
              <a:xfrm>
                <a:off x="6076664" y="3835617"/>
                <a:ext cx="23886" cy="3721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835" extrusionOk="0">
                    <a:moveTo>
                      <a:pt x="437" y="1"/>
                    </a:moveTo>
                    <a:lnTo>
                      <a:pt x="417" y="21"/>
                    </a:lnTo>
                    <a:lnTo>
                      <a:pt x="218" y="358"/>
                    </a:lnTo>
                    <a:lnTo>
                      <a:pt x="0" y="676"/>
                    </a:lnTo>
                    <a:lnTo>
                      <a:pt x="20" y="735"/>
                    </a:lnTo>
                    <a:lnTo>
                      <a:pt x="20" y="775"/>
                    </a:lnTo>
                    <a:lnTo>
                      <a:pt x="60" y="815"/>
                    </a:lnTo>
                    <a:lnTo>
                      <a:pt x="99" y="834"/>
                    </a:lnTo>
                    <a:lnTo>
                      <a:pt x="318" y="457"/>
                    </a:lnTo>
                    <a:lnTo>
                      <a:pt x="536" y="80"/>
                    </a:lnTo>
                    <a:lnTo>
                      <a:pt x="536" y="60"/>
                    </a:lnTo>
                    <a:lnTo>
                      <a:pt x="536" y="41"/>
                    </a:lnTo>
                    <a:lnTo>
                      <a:pt x="496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818;p54">
                <a:extLst>
                  <a:ext uri="{FF2B5EF4-FFF2-40B4-BE49-F238E27FC236}">
                    <a16:creationId xmlns:a16="http://schemas.microsoft.com/office/drawing/2014/main" xmlns="" id="{FAD8C1B8-FACB-4569-BB2E-028A096A37FE}"/>
                  </a:ext>
                </a:extLst>
              </p:cNvPr>
              <p:cNvSpPr/>
              <p:nvPr/>
            </p:nvSpPr>
            <p:spPr>
              <a:xfrm>
                <a:off x="5968736" y="3229805"/>
                <a:ext cx="91133" cy="100001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244" extrusionOk="0">
                    <a:moveTo>
                      <a:pt x="1013" y="834"/>
                    </a:moveTo>
                    <a:lnTo>
                      <a:pt x="1172" y="973"/>
                    </a:lnTo>
                    <a:lnTo>
                      <a:pt x="1330" y="1151"/>
                    </a:lnTo>
                    <a:lnTo>
                      <a:pt x="1370" y="1251"/>
                    </a:lnTo>
                    <a:lnTo>
                      <a:pt x="1410" y="1350"/>
                    </a:lnTo>
                    <a:lnTo>
                      <a:pt x="1430" y="1449"/>
                    </a:lnTo>
                    <a:lnTo>
                      <a:pt x="1430" y="1568"/>
                    </a:lnTo>
                    <a:lnTo>
                      <a:pt x="1410" y="1667"/>
                    </a:lnTo>
                    <a:lnTo>
                      <a:pt x="1350" y="1747"/>
                    </a:lnTo>
                    <a:lnTo>
                      <a:pt x="1271" y="1787"/>
                    </a:lnTo>
                    <a:lnTo>
                      <a:pt x="1172" y="1806"/>
                    </a:lnTo>
                    <a:lnTo>
                      <a:pt x="1053" y="1787"/>
                    </a:lnTo>
                    <a:lnTo>
                      <a:pt x="953" y="1747"/>
                    </a:lnTo>
                    <a:lnTo>
                      <a:pt x="854" y="1687"/>
                    </a:lnTo>
                    <a:lnTo>
                      <a:pt x="795" y="1608"/>
                    </a:lnTo>
                    <a:lnTo>
                      <a:pt x="735" y="1509"/>
                    </a:lnTo>
                    <a:lnTo>
                      <a:pt x="695" y="1390"/>
                    </a:lnTo>
                    <a:lnTo>
                      <a:pt x="676" y="1290"/>
                    </a:lnTo>
                    <a:lnTo>
                      <a:pt x="695" y="1171"/>
                    </a:lnTo>
                    <a:lnTo>
                      <a:pt x="735" y="1072"/>
                    </a:lnTo>
                    <a:lnTo>
                      <a:pt x="814" y="973"/>
                    </a:lnTo>
                    <a:lnTo>
                      <a:pt x="914" y="893"/>
                    </a:lnTo>
                    <a:lnTo>
                      <a:pt x="1013" y="834"/>
                    </a:lnTo>
                    <a:close/>
                    <a:moveTo>
                      <a:pt x="358" y="0"/>
                    </a:moveTo>
                    <a:lnTo>
                      <a:pt x="199" y="20"/>
                    </a:lnTo>
                    <a:lnTo>
                      <a:pt x="120" y="40"/>
                    </a:lnTo>
                    <a:lnTo>
                      <a:pt x="60" y="100"/>
                    </a:lnTo>
                    <a:lnTo>
                      <a:pt x="21" y="159"/>
                    </a:lnTo>
                    <a:lnTo>
                      <a:pt x="1" y="238"/>
                    </a:lnTo>
                    <a:lnTo>
                      <a:pt x="21" y="318"/>
                    </a:lnTo>
                    <a:lnTo>
                      <a:pt x="40" y="377"/>
                    </a:lnTo>
                    <a:lnTo>
                      <a:pt x="100" y="437"/>
                    </a:lnTo>
                    <a:lnTo>
                      <a:pt x="179" y="477"/>
                    </a:lnTo>
                    <a:lnTo>
                      <a:pt x="517" y="596"/>
                    </a:lnTo>
                    <a:lnTo>
                      <a:pt x="418" y="695"/>
                    </a:lnTo>
                    <a:lnTo>
                      <a:pt x="318" y="814"/>
                    </a:lnTo>
                    <a:lnTo>
                      <a:pt x="259" y="933"/>
                    </a:lnTo>
                    <a:lnTo>
                      <a:pt x="199" y="1072"/>
                    </a:lnTo>
                    <a:lnTo>
                      <a:pt x="179" y="1231"/>
                    </a:lnTo>
                    <a:lnTo>
                      <a:pt x="199" y="1409"/>
                    </a:lnTo>
                    <a:lnTo>
                      <a:pt x="239" y="1568"/>
                    </a:lnTo>
                    <a:lnTo>
                      <a:pt x="298" y="1727"/>
                    </a:lnTo>
                    <a:lnTo>
                      <a:pt x="378" y="1866"/>
                    </a:lnTo>
                    <a:lnTo>
                      <a:pt x="497" y="2005"/>
                    </a:lnTo>
                    <a:lnTo>
                      <a:pt x="616" y="2104"/>
                    </a:lnTo>
                    <a:lnTo>
                      <a:pt x="775" y="2184"/>
                    </a:lnTo>
                    <a:lnTo>
                      <a:pt x="1013" y="2223"/>
                    </a:lnTo>
                    <a:lnTo>
                      <a:pt x="1211" y="2243"/>
                    </a:lnTo>
                    <a:lnTo>
                      <a:pt x="1410" y="2203"/>
                    </a:lnTo>
                    <a:lnTo>
                      <a:pt x="1569" y="2144"/>
                    </a:lnTo>
                    <a:lnTo>
                      <a:pt x="1708" y="2045"/>
                    </a:lnTo>
                    <a:lnTo>
                      <a:pt x="1827" y="1906"/>
                    </a:lnTo>
                    <a:lnTo>
                      <a:pt x="1926" y="1767"/>
                    </a:lnTo>
                    <a:lnTo>
                      <a:pt x="1985" y="1608"/>
                    </a:lnTo>
                    <a:lnTo>
                      <a:pt x="2025" y="1449"/>
                    </a:lnTo>
                    <a:lnTo>
                      <a:pt x="2045" y="1251"/>
                    </a:lnTo>
                    <a:lnTo>
                      <a:pt x="2025" y="1072"/>
                    </a:lnTo>
                    <a:lnTo>
                      <a:pt x="1966" y="893"/>
                    </a:lnTo>
                    <a:lnTo>
                      <a:pt x="1886" y="735"/>
                    </a:lnTo>
                    <a:lnTo>
                      <a:pt x="1767" y="556"/>
                    </a:lnTo>
                    <a:lnTo>
                      <a:pt x="1608" y="417"/>
                    </a:lnTo>
                    <a:lnTo>
                      <a:pt x="1430" y="298"/>
                    </a:lnTo>
                    <a:lnTo>
                      <a:pt x="1132" y="159"/>
                    </a:lnTo>
                    <a:lnTo>
                      <a:pt x="834" y="60"/>
                    </a:lnTo>
                    <a:lnTo>
                      <a:pt x="676" y="20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819;p54">
                <a:extLst>
                  <a:ext uri="{FF2B5EF4-FFF2-40B4-BE49-F238E27FC236}">
                    <a16:creationId xmlns:a16="http://schemas.microsoft.com/office/drawing/2014/main" xmlns="" id="{5853367D-A268-401A-88D9-D98F50E1BC9A}"/>
                  </a:ext>
                </a:extLst>
              </p:cNvPr>
              <p:cNvSpPr/>
              <p:nvPr/>
            </p:nvSpPr>
            <p:spPr>
              <a:xfrm>
                <a:off x="5689247" y="3373070"/>
                <a:ext cx="412216" cy="750991"/>
              </a:xfrm>
              <a:custGeom>
                <a:avLst/>
                <a:gdLst/>
                <a:ahLst/>
                <a:cxnLst/>
                <a:rect l="l" t="t" r="r" b="b"/>
                <a:pathLst>
                  <a:path w="9250" h="16852" extrusionOk="0">
                    <a:moveTo>
                      <a:pt x="4367" y="1"/>
                    </a:moveTo>
                    <a:lnTo>
                      <a:pt x="4070" y="1469"/>
                    </a:lnTo>
                    <a:lnTo>
                      <a:pt x="3792" y="2958"/>
                    </a:lnTo>
                    <a:lnTo>
                      <a:pt x="3673" y="3732"/>
                    </a:lnTo>
                    <a:lnTo>
                      <a:pt x="3554" y="4486"/>
                    </a:lnTo>
                    <a:lnTo>
                      <a:pt x="3454" y="5260"/>
                    </a:lnTo>
                    <a:lnTo>
                      <a:pt x="3375" y="6034"/>
                    </a:lnTo>
                    <a:lnTo>
                      <a:pt x="3276" y="6749"/>
                    </a:lnTo>
                    <a:lnTo>
                      <a:pt x="3177" y="7424"/>
                    </a:lnTo>
                    <a:lnTo>
                      <a:pt x="3038" y="8059"/>
                    </a:lnTo>
                    <a:lnTo>
                      <a:pt x="2899" y="8654"/>
                    </a:lnTo>
                    <a:lnTo>
                      <a:pt x="2720" y="9230"/>
                    </a:lnTo>
                    <a:lnTo>
                      <a:pt x="2541" y="9766"/>
                    </a:lnTo>
                    <a:lnTo>
                      <a:pt x="2343" y="10262"/>
                    </a:lnTo>
                    <a:lnTo>
                      <a:pt x="2125" y="10738"/>
                    </a:lnTo>
                    <a:lnTo>
                      <a:pt x="1886" y="11175"/>
                    </a:lnTo>
                    <a:lnTo>
                      <a:pt x="1648" y="11592"/>
                    </a:lnTo>
                    <a:lnTo>
                      <a:pt x="1390" y="11969"/>
                    </a:lnTo>
                    <a:lnTo>
                      <a:pt x="1132" y="12326"/>
                    </a:lnTo>
                    <a:lnTo>
                      <a:pt x="854" y="12663"/>
                    </a:lnTo>
                    <a:lnTo>
                      <a:pt x="576" y="12961"/>
                    </a:lnTo>
                    <a:lnTo>
                      <a:pt x="299" y="13239"/>
                    </a:lnTo>
                    <a:lnTo>
                      <a:pt x="1" y="13477"/>
                    </a:lnTo>
                    <a:lnTo>
                      <a:pt x="41" y="13874"/>
                    </a:lnTo>
                    <a:lnTo>
                      <a:pt x="60" y="14271"/>
                    </a:lnTo>
                    <a:lnTo>
                      <a:pt x="80" y="14668"/>
                    </a:lnTo>
                    <a:lnTo>
                      <a:pt x="120" y="15065"/>
                    </a:lnTo>
                    <a:lnTo>
                      <a:pt x="180" y="15462"/>
                    </a:lnTo>
                    <a:lnTo>
                      <a:pt x="259" y="15839"/>
                    </a:lnTo>
                    <a:lnTo>
                      <a:pt x="318" y="16018"/>
                    </a:lnTo>
                    <a:lnTo>
                      <a:pt x="398" y="16196"/>
                    </a:lnTo>
                    <a:lnTo>
                      <a:pt x="477" y="16375"/>
                    </a:lnTo>
                    <a:lnTo>
                      <a:pt x="557" y="16534"/>
                    </a:lnTo>
                    <a:lnTo>
                      <a:pt x="1172" y="16851"/>
                    </a:lnTo>
                    <a:lnTo>
                      <a:pt x="1628" y="16692"/>
                    </a:lnTo>
                    <a:lnTo>
                      <a:pt x="2085" y="16514"/>
                    </a:lnTo>
                    <a:lnTo>
                      <a:pt x="2522" y="16335"/>
                    </a:lnTo>
                    <a:lnTo>
                      <a:pt x="2958" y="16137"/>
                    </a:lnTo>
                    <a:lnTo>
                      <a:pt x="3395" y="15918"/>
                    </a:lnTo>
                    <a:lnTo>
                      <a:pt x="3812" y="15680"/>
                    </a:lnTo>
                    <a:lnTo>
                      <a:pt x="4228" y="15422"/>
                    </a:lnTo>
                    <a:lnTo>
                      <a:pt x="4645" y="15164"/>
                    </a:lnTo>
                    <a:lnTo>
                      <a:pt x="5042" y="14886"/>
                    </a:lnTo>
                    <a:lnTo>
                      <a:pt x="5419" y="14608"/>
                    </a:lnTo>
                    <a:lnTo>
                      <a:pt x="5796" y="14291"/>
                    </a:lnTo>
                    <a:lnTo>
                      <a:pt x="6173" y="13973"/>
                    </a:lnTo>
                    <a:lnTo>
                      <a:pt x="6531" y="13656"/>
                    </a:lnTo>
                    <a:lnTo>
                      <a:pt x="6888" y="13318"/>
                    </a:lnTo>
                    <a:lnTo>
                      <a:pt x="7206" y="12961"/>
                    </a:lnTo>
                    <a:lnTo>
                      <a:pt x="7543" y="12604"/>
                    </a:lnTo>
                    <a:lnTo>
                      <a:pt x="7841" y="12227"/>
                    </a:lnTo>
                    <a:lnTo>
                      <a:pt x="8138" y="11850"/>
                    </a:lnTo>
                    <a:lnTo>
                      <a:pt x="8436" y="11472"/>
                    </a:lnTo>
                    <a:lnTo>
                      <a:pt x="8694" y="11056"/>
                    </a:lnTo>
                    <a:lnTo>
                      <a:pt x="8714" y="11036"/>
                    </a:lnTo>
                    <a:lnTo>
                      <a:pt x="8873" y="10460"/>
                    </a:lnTo>
                    <a:lnTo>
                      <a:pt x="9031" y="9885"/>
                    </a:lnTo>
                    <a:lnTo>
                      <a:pt x="9131" y="9428"/>
                    </a:lnTo>
                    <a:lnTo>
                      <a:pt x="9190" y="8952"/>
                    </a:lnTo>
                    <a:lnTo>
                      <a:pt x="9230" y="8495"/>
                    </a:lnTo>
                    <a:lnTo>
                      <a:pt x="9250" y="8019"/>
                    </a:lnTo>
                    <a:lnTo>
                      <a:pt x="9250" y="7562"/>
                    </a:lnTo>
                    <a:lnTo>
                      <a:pt x="9250" y="7086"/>
                    </a:lnTo>
                    <a:lnTo>
                      <a:pt x="9190" y="6173"/>
                    </a:lnTo>
                    <a:lnTo>
                      <a:pt x="9131" y="5875"/>
                    </a:lnTo>
                    <a:lnTo>
                      <a:pt x="9091" y="5737"/>
                    </a:lnTo>
                    <a:lnTo>
                      <a:pt x="9051" y="5598"/>
                    </a:lnTo>
                    <a:lnTo>
                      <a:pt x="8972" y="5478"/>
                    </a:lnTo>
                    <a:lnTo>
                      <a:pt x="8893" y="5359"/>
                    </a:lnTo>
                    <a:lnTo>
                      <a:pt x="8793" y="5260"/>
                    </a:lnTo>
                    <a:lnTo>
                      <a:pt x="8654" y="5181"/>
                    </a:lnTo>
                    <a:lnTo>
                      <a:pt x="8595" y="5101"/>
                    </a:lnTo>
                    <a:lnTo>
                      <a:pt x="8555" y="5002"/>
                    </a:lnTo>
                    <a:lnTo>
                      <a:pt x="8515" y="4923"/>
                    </a:lnTo>
                    <a:lnTo>
                      <a:pt x="8496" y="4824"/>
                    </a:lnTo>
                    <a:lnTo>
                      <a:pt x="8476" y="4625"/>
                    </a:lnTo>
                    <a:lnTo>
                      <a:pt x="8496" y="4407"/>
                    </a:lnTo>
                    <a:lnTo>
                      <a:pt x="8535" y="4188"/>
                    </a:lnTo>
                    <a:lnTo>
                      <a:pt x="8575" y="3990"/>
                    </a:lnTo>
                    <a:lnTo>
                      <a:pt x="8615" y="3791"/>
                    </a:lnTo>
                    <a:lnTo>
                      <a:pt x="8635" y="3593"/>
                    </a:lnTo>
                    <a:lnTo>
                      <a:pt x="8694" y="3275"/>
                    </a:lnTo>
                    <a:lnTo>
                      <a:pt x="8754" y="2958"/>
                    </a:lnTo>
                    <a:lnTo>
                      <a:pt x="8893" y="2303"/>
                    </a:lnTo>
                    <a:lnTo>
                      <a:pt x="8952" y="1985"/>
                    </a:lnTo>
                    <a:lnTo>
                      <a:pt x="8972" y="1668"/>
                    </a:lnTo>
                    <a:lnTo>
                      <a:pt x="8972" y="1350"/>
                    </a:lnTo>
                    <a:lnTo>
                      <a:pt x="8952" y="1191"/>
                    </a:lnTo>
                    <a:lnTo>
                      <a:pt x="8932" y="1033"/>
                    </a:lnTo>
                    <a:lnTo>
                      <a:pt x="8714" y="1092"/>
                    </a:lnTo>
                    <a:lnTo>
                      <a:pt x="8496" y="1132"/>
                    </a:lnTo>
                    <a:lnTo>
                      <a:pt x="8277" y="1172"/>
                    </a:lnTo>
                    <a:lnTo>
                      <a:pt x="8059" y="1191"/>
                    </a:lnTo>
                    <a:lnTo>
                      <a:pt x="7622" y="1191"/>
                    </a:lnTo>
                    <a:lnTo>
                      <a:pt x="7404" y="1172"/>
                    </a:lnTo>
                    <a:lnTo>
                      <a:pt x="7186" y="1152"/>
                    </a:lnTo>
                    <a:lnTo>
                      <a:pt x="6809" y="1052"/>
                    </a:lnTo>
                    <a:lnTo>
                      <a:pt x="6451" y="953"/>
                    </a:lnTo>
                    <a:lnTo>
                      <a:pt x="6094" y="814"/>
                    </a:lnTo>
                    <a:lnTo>
                      <a:pt x="5737" y="675"/>
                    </a:lnTo>
                    <a:lnTo>
                      <a:pt x="5380" y="536"/>
                    </a:lnTo>
                    <a:lnTo>
                      <a:pt x="5042" y="358"/>
                    </a:lnTo>
                    <a:lnTo>
                      <a:pt x="4705" y="179"/>
                    </a:lnTo>
                    <a:lnTo>
                      <a:pt x="4367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820;p54">
                <a:extLst>
                  <a:ext uri="{FF2B5EF4-FFF2-40B4-BE49-F238E27FC236}">
                    <a16:creationId xmlns:a16="http://schemas.microsoft.com/office/drawing/2014/main" xmlns="" id="{0E7B2809-E04C-4F6B-9D83-F2A568B4880F}"/>
                  </a:ext>
                </a:extLst>
              </p:cNvPr>
              <p:cNvSpPr/>
              <p:nvPr/>
            </p:nvSpPr>
            <p:spPr>
              <a:xfrm>
                <a:off x="5890932" y="3090061"/>
                <a:ext cx="245012" cy="306956"/>
              </a:xfrm>
              <a:custGeom>
                <a:avLst/>
                <a:gdLst/>
                <a:ahLst/>
                <a:cxnLst/>
                <a:rect l="l" t="t" r="r" b="b"/>
                <a:pathLst>
                  <a:path w="5498" h="6888" extrusionOk="0">
                    <a:moveTo>
                      <a:pt x="2263" y="3136"/>
                    </a:moveTo>
                    <a:lnTo>
                      <a:pt x="2422" y="3156"/>
                    </a:lnTo>
                    <a:lnTo>
                      <a:pt x="2580" y="3196"/>
                    </a:lnTo>
                    <a:lnTo>
                      <a:pt x="2878" y="3295"/>
                    </a:lnTo>
                    <a:lnTo>
                      <a:pt x="3176" y="3434"/>
                    </a:lnTo>
                    <a:lnTo>
                      <a:pt x="3374" y="3553"/>
                    </a:lnTo>
                    <a:lnTo>
                      <a:pt x="3513" y="3692"/>
                    </a:lnTo>
                    <a:lnTo>
                      <a:pt x="3632" y="3851"/>
                    </a:lnTo>
                    <a:lnTo>
                      <a:pt x="3712" y="4029"/>
                    </a:lnTo>
                    <a:lnTo>
                      <a:pt x="3771" y="4208"/>
                    </a:lnTo>
                    <a:lnTo>
                      <a:pt x="3791" y="4387"/>
                    </a:lnTo>
                    <a:lnTo>
                      <a:pt x="3771" y="4565"/>
                    </a:lnTo>
                    <a:lnTo>
                      <a:pt x="3731" y="4744"/>
                    </a:lnTo>
                    <a:lnTo>
                      <a:pt x="3672" y="4903"/>
                    </a:lnTo>
                    <a:lnTo>
                      <a:pt x="3573" y="5042"/>
                    </a:lnTo>
                    <a:lnTo>
                      <a:pt x="3454" y="5181"/>
                    </a:lnTo>
                    <a:lnTo>
                      <a:pt x="3315" y="5260"/>
                    </a:lnTo>
                    <a:lnTo>
                      <a:pt x="3156" y="5339"/>
                    </a:lnTo>
                    <a:lnTo>
                      <a:pt x="2957" y="5379"/>
                    </a:lnTo>
                    <a:lnTo>
                      <a:pt x="2739" y="5359"/>
                    </a:lnTo>
                    <a:lnTo>
                      <a:pt x="2521" y="5320"/>
                    </a:lnTo>
                    <a:lnTo>
                      <a:pt x="2362" y="5240"/>
                    </a:lnTo>
                    <a:lnTo>
                      <a:pt x="2243" y="5141"/>
                    </a:lnTo>
                    <a:lnTo>
                      <a:pt x="2124" y="5002"/>
                    </a:lnTo>
                    <a:lnTo>
                      <a:pt x="2044" y="4863"/>
                    </a:lnTo>
                    <a:lnTo>
                      <a:pt x="1985" y="4704"/>
                    </a:lnTo>
                    <a:lnTo>
                      <a:pt x="1945" y="4545"/>
                    </a:lnTo>
                    <a:lnTo>
                      <a:pt x="1925" y="4367"/>
                    </a:lnTo>
                    <a:lnTo>
                      <a:pt x="1945" y="4208"/>
                    </a:lnTo>
                    <a:lnTo>
                      <a:pt x="2005" y="4069"/>
                    </a:lnTo>
                    <a:lnTo>
                      <a:pt x="2064" y="3950"/>
                    </a:lnTo>
                    <a:lnTo>
                      <a:pt x="2164" y="3831"/>
                    </a:lnTo>
                    <a:lnTo>
                      <a:pt x="2263" y="3732"/>
                    </a:lnTo>
                    <a:lnTo>
                      <a:pt x="1925" y="3613"/>
                    </a:lnTo>
                    <a:lnTo>
                      <a:pt x="1846" y="3573"/>
                    </a:lnTo>
                    <a:lnTo>
                      <a:pt x="1786" y="3513"/>
                    </a:lnTo>
                    <a:lnTo>
                      <a:pt x="1767" y="3454"/>
                    </a:lnTo>
                    <a:lnTo>
                      <a:pt x="1747" y="3374"/>
                    </a:lnTo>
                    <a:lnTo>
                      <a:pt x="1767" y="3295"/>
                    </a:lnTo>
                    <a:lnTo>
                      <a:pt x="1806" y="3236"/>
                    </a:lnTo>
                    <a:lnTo>
                      <a:pt x="1866" y="3176"/>
                    </a:lnTo>
                    <a:lnTo>
                      <a:pt x="1945" y="3156"/>
                    </a:lnTo>
                    <a:lnTo>
                      <a:pt x="2104" y="3136"/>
                    </a:lnTo>
                    <a:close/>
                    <a:moveTo>
                      <a:pt x="4426" y="0"/>
                    </a:moveTo>
                    <a:lnTo>
                      <a:pt x="4386" y="397"/>
                    </a:lnTo>
                    <a:lnTo>
                      <a:pt x="4347" y="794"/>
                    </a:lnTo>
                    <a:lnTo>
                      <a:pt x="4267" y="1152"/>
                    </a:lnTo>
                    <a:lnTo>
                      <a:pt x="4228" y="1290"/>
                    </a:lnTo>
                    <a:lnTo>
                      <a:pt x="4168" y="1429"/>
                    </a:lnTo>
                    <a:lnTo>
                      <a:pt x="4426" y="1548"/>
                    </a:lnTo>
                    <a:lnTo>
                      <a:pt x="4545" y="1608"/>
                    </a:lnTo>
                    <a:lnTo>
                      <a:pt x="4664" y="1687"/>
                    </a:lnTo>
                    <a:lnTo>
                      <a:pt x="4744" y="1787"/>
                    </a:lnTo>
                    <a:lnTo>
                      <a:pt x="4803" y="1886"/>
                    </a:lnTo>
                    <a:lnTo>
                      <a:pt x="4843" y="2025"/>
                    </a:lnTo>
                    <a:lnTo>
                      <a:pt x="4823" y="2164"/>
                    </a:lnTo>
                    <a:lnTo>
                      <a:pt x="4803" y="2263"/>
                    </a:lnTo>
                    <a:lnTo>
                      <a:pt x="4744" y="2362"/>
                    </a:lnTo>
                    <a:lnTo>
                      <a:pt x="4684" y="2442"/>
                    </a:lnTo>
                    <a:lnTo>
                      <a:pt x="4605" y="2521"/>
                    </a:lnTo>
                    <a:lnTo>
                      <a:pt x="4505" y="2561"/>
                    </a:lnTo>
                    <a:lnTo>
                      <a:pt x="4406" y="2600"/>
                    </a:lnTo>
                    <a:lnTo>
                      <a:pt x="4307" y="2620"/>
                    </a:lnTo>
                    <a:lnTo>
                      <a:pt x="4208" y="2600"/>
                    </a:lnTo>
                    <a:lnTo>
                      <a:pt x="3811" y="2442"/>
                    </a:lnTo>
                    <a:lnTo>
                      <a:pt x="3434" y="2283"/>
                    </a:lnTo>
                    <a:lnTo>
                      <a:pt x="3076" y="2084"/>
                    </a:lnTo>
                    <a:lnTo>
                      <a:pt x="2699" y="1886"/>
                    </a:lnTo>
                    <a:lnTo>
                      <a:pt x="2362" y="1668"/>
                    </a:lnTo>
                    <a:lnTo>
                      <a:pt x="2005" y="1429"/>
                    </a:lnTo>
                    <a:lnTo>
                      <a:pt x="1667" y="1171"/>
                    </a:lnTo>
                    <a:lnTo>
                      <a:pt x="1350" y="894"/>
                    </a:lnTo>
                    <a:lnTo>
                      <a:pt x="993" y="2045"/>
                    </a:lnTo>
                    <a:lnTo>
                      <a:pt x="655" y="3236"/>
                    </a:lnTo>
                    <a:lnTo>
                      <a:pt x="318" y="4466"/>
                    </a:lnTo>
                    <a:lnTo>
                      <a:pt x="0" y="5716"/>
                    </a:lnTo>
                    <a:lnTo>
                      <a:pt x="596" y="6034"/>
                    </a:lnTo>
                    <a:lnTo>
                      <a:pt x="1211" y="6312"/>
                    </a:lnTo>
                    <a:lnTo>
                      <a:pt x="1826" y="6570"/>
                    </a:lnTo>
                    <a:lnTo>
                      <a:pt x="2461" y="6768"/>
                    </a:lnTo>
                    <a:lnTo>
                      <a:pt x="2719" y="6828"/>
                    </a:lnTo>
                    <a:lnTo>
                      <a:pt x="2997" y="6868"/>
                    </a:lnTo>
                    <a:lnTo>
                      <a:pt x="3275" y="6887"/>
                    </a:lnTo>
                    <a:lnTo>
                      <a:pt x="3553" y="6887"/>
                    </a:lnTo>
                    <a:lnTo>
                      <a:pt x="3831" y="6848"/>
                    </a:lnTo>
                    <a:lnTo>
                      <a:pt x="4089" y="6788"/>
                    </a:lnTo>
                    <a:lnTo>
                      <a:pt x="4347" y="6689"/>
                    </a:lnTo>
                    <a:lnTo>
                      <a:pt x="4585" y="6550"/>
                    </a:lnTo>
                    <a:lnTo>
                      <a:pt x="4644" y="6332"/>
                    </a:lnTo>
                    <a:lnTo>
                      <a:pt x="4684" y="6094"/>
                    </a:lnTo>
                    <a:lnTo>
                      <a:pt x="4704" y="5875"/>
                    </a:lnTo>
                    <a:lnTo>
                      <a:pt x="4724" y="5637"/>
                    </a:lnTo>
                    <a:lnTo>
                      <a:pt x="4982" y="4982"/>
                    </a:lnTo>
                    <a:lnTo>
                      <a:pt x="5101" y="4625"/>
                    </a:lnTo>
                    <a:lnTo>
                      <a:pt x="5220" y="4268"/>
                    </a:lnTo>
                    <a:lnTo>
                      <a:pt x="5319" y="3890"/>
                    </a:lnTo>
                    <a:lnTo>
                      <a:pt x="5399" y="3513"/>
                    </a:lnTo>
                    <a:lnTo>
                      <a:pt x="5458" y="3156"/>
                    </a:lnTo>
                    <a:lnTo>
                      <a:pt x="5498" y="2779"/>
                    </a:lnTo>
                    <a:lnTo>
                      <a:pt x="5498" y="2402"/>
                    </a:lnTo>
                    <a:lnTo>
                      <a:pt x="5478" y="2045"/>
                    </a:lnTo>
                    <a:lnTo>
                      <a:pt x="5438" y="1687"/>
                    </a:lnTo>
                    <a:lnTo>
                      <a:pt x="5339" y="1330"/>
                    </a:lnTo>
                    <a:lnTo>
                      <a:pt x="5220" y="1013"/>
                    </a:lnTo>
                    <a:lnTo>
                      <a:pt x="5041" y="695"/>
                    </a:lnTo>
                    <a:lnTo>
                      <a:pt x="4942" y="536"/>
                    </a:lnTo>
                    <a:lnTo>
                      <a:pt x="4843" y="377"/>
                    </a:lnTo>
                    <a:lnTo>
                      <a:pt x="4704" y="239"/>
                    </a:lnTo>
                    <a:lnTo>
                      <a:pt x="4565" y="100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821;p54">
                <a:extLst>
                  <a:ext uri="{FF2B5EF4-FFF2-40B4-BE49-F238E27FC236}">
                    <a16:creationId xmlns:a16="http://schemas.microsoft.com/office/drawing/2014/main" xmlns="" id="{2DA49E6D-4937-4924-9FBA-C0BF1F55A05C}"/>
                  </a:ext>
                </a:extLst>
              </p:cNvPr>
              <p:cNvSpPr/>
              <p:nvPr/>
            </p:nvSpPr>
            <p:spPr>
              <a:xfrm>
                <a:off x="6177462" y="2609823"/>
                <a:ext cx="230039" cy="79636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1787" extrusionOk="0">
                    <a:moveTo>
                      <a:pt x="2621" y="0"/>
                    </a:moveTo>
                    <a:lnTo>
                      <a:pt x="2065" y="40"/>
                    </a:lnTo>
                    <a:lnTo>
                      <a:pt x="993" y="119"/>
                    </a:lnTo>
                    <a:lnTo>
                      <a:pt x="914" y="357"/>
                    </a:lnTo>
                    <a:lnTo>
                      <a:pt x="795" y="576"/>
                    </a:lnTo>
                    <a:lnTo>
                      <a:pt x="695" y="794"/>
                    </a:lnTo>
                    <a:lnTo>
                      <a:pt x="556" y="1012"/>
                    </a:lnTo>
                    <a:lnTo>
                      <a:pt x="298" y="1409"/>
                    </a:lnTo>
                    <a:lnTo>
                      <a:pt x="1" y="1767"/>
                    </a:lnTo>
                    <a:lnTo>
                      <a:pt x="457" y="1747"/>
                    </a:lnTo>
                    <a:lnTo>
                      <a:pt x="934" y="1786"/>
                    </a:lnTo>
                    <a:lnTo>
                      <a:pt x="1053" y="1747"/>
                    </a:lnTo>
                    <a:lnTo>
                      <a:pt x="1172" y="1707"/>
                    </a:lnTo>
                    <a:lnTo>
                      <a:pt x="1430" y="1667"/>
                    </a:lnTo>
                    <a:lnTo>
                      <a:pt x="1906" y="1588"/>
                    </a:lnTo>
                    <a:lnTo>
                      <a:pt x="2402" y="1509"/>
                    </a:lnTo>
                    <a:lnTo>
                      <a:pt x="2898" y="1449"/>
                    </a:lnTo>
                    <a:lnTo>
                      <a:pt x="3395" y="1370"/>
                    </a:lnTo>
                    <a:lnTo>
                      <a:pt x="3871" y="1251"/>
                    </a:lnTo>
                    <a:lnTo>
                      <a:pt x="4109" y="1171"/>
                    </a:lnTo>
                    <a:lnTo>
                      <a:pt x="4327" y="1092"/>
                    </a:lnTo>
                    <a:lnTo>
                      <a:pt x="4546" y="993"/>
                    </a:lnTo>
                    <a:lnTo>
                      <a:pt x="4764" y="893"/>
                    </a:lnTo>
                    <a:lnTo>
                      <a:pt x="4982" y="774"/>
                    </a:lnTo>
                    <a:lnTo>
                      <a:pt x="5161" y="615"/>
                    </a:lnTo>
                    <a:lnTo>
                      <a:pt x="4943" y="477"/>
                    </a:lnTo>
                    <a:lnTo>
                      <a:pt x="4705" y="338"/>
                    </a:lnTo>
                    <a:lnTo>
                      <a:pt x="4466" y="238"/>
                    </a:lnTo>
                    <a:lnTo>
                      <a:pt x="4208" y="159"/>
                    </a:lnTo>
                    <a:lnTo>
                      <a:pt x="3950" y="99"/>
                    </a:lnTo>
                    <a:lnTo>
                      <a:pt x="3692" y="40"/>
                    </a:lnTo>
                    <a:lnTo>
                      <a:pt x="3434" y="20"/>
                    </a:lnTo>
                    <a:lnTo>
                      <a:pt x="3156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822;p54">
                <a:extLst>
                  <a:ext uri="{FF2B5EF4-FFF2-40B4-BE49-F238E27FC236}">
                    <a16:creationId xmlns:a16="http://schemas.microsoft.com/office/drawing/2014/main" xmlns="" id="{9BA44BBB-7B01-47E7-9F09-4836E84367CE}"/>
                  </a:ext>
                </a:extLst>
              </p:cNvPr>
              <p:cNvSpPr/>
              <p:nvPr/>
            </p:nvSpPr>
            <p:spPr>
              <a:xfrm>
                <a:off x="5967845" y="2702689"/>
                <a:ext cx="391895" cy="432537"/>
              </a:xfrm>
              <a:custGeom>
                <a:avLst/>
                <a:gdLst/>
                <a:ahLst/>
                <a:cxnLst/>
                <a:rect l="l" t="t" r="r" b="b"/>
                <a:pathLst>
                  <a:path w="8794" h="9706" extrusionOk="0">
                    <a:moveTo>
                      <a:pt x="4387" y="0"/>
                    </a:moveTo>
                    <a:lnTo>
                      <a:pt x="4109" y="258"/>
                    </a:lnTo>
                    <a:lnTo>
                      <a:pt x="3851" y="496"/>
                    </a:lnTo>
                    <a:lnTo>
                      <a:pt x="3593" y="695"/>
                    </a:lnTo>
                    <a:lnTo>
                      <a:pt x="3375" y="854"/>
                    </a:lnTo>
                    <a:lnTo>
                      <a:pt x="3038" y="1072"/>
                    </a:lnTo>
                    <a:lnTo>
                      <a:pt x="2918" y="1151"/>
                    </a:lnTo>
                    <a:lnTo>
                      <a:pt x="2680" y="1687"/>
                    </a:lnTo>
                    <a:lnTo>
                      <a:pt x="2383" y="2302"/>
                    </a:lnTo>
                    <a:lnTo>
                      <a:pt x="2005" y="3156"/>
                    </a:lnTo>
                    <a:lnTo>
                      <a:pt x="1569" y="4208"/>
                    </a:lnTo>
                    <a:lnTo>
                      <a:pt x="1073" y="5458"/>
                    </a:lnTo>
                    <a:lnTo>
                      <a:pt x="557" y="6867"/>
                    </a:lnTo>
                    <a:lnTo>
                      <a:pt x="1" y="8435"/>
                    </a:lnTo>
                    <a:lnTo>
                      <a:pt x="398" y="8773"/>
                    </a:lnTo>
                    <a:lnTo>
                      <a:pt x="815" y="9110"/>
                    </a:lnTo>
                    <a:lnTo>
                      <a:pt x="1251" y="9428"/>
                    </a:lnTo>
                    <a:lnTo>
                      <a:pt x="1708" y="9706"/>
                    </a:lnTo>
                    <a:lnTo>
                      <a:pt x="1767" y="9467"/>
                    </a:lnTo>
                    <a:lnTo>
                      <a:pt x="1827" y="9249"/>
                    </a:lnTo>
                    <a:lnTo>
                      <a:pt x="1926" y="8852"/>
                    </a:lnTo>
                    <a:lnTo>
                      <a:pt x="2045" y="8475"/>
                    </a:lnTo>
                    <a:lnTo>
                      <a:pt x="2323" y="7721"/>
                    </a:lnTo>
                    <a:lnTo>
                      <a:pt x="2442" y="7344"/>
                    </a:lnTo>
                    <a:lnTo>
                      <a:pt x="2581" y="6967"/>
                    </a:lnTo>
                    <a:lnTo>
                      <a:pt x="2680" y="6590"/>
                    </a:lnTo>
                    <a:lnTo>
                      <a:pt x="2740" y="6212"/>
                    </a:lnTo>
                    <a:lnTo>
                      <a:pt x="3097" y="5935"/>
                    </a:lnTo>
                    <a:lnTo>
                      <a:pt x="3395" y="5677"/>
                    </a:lnTo>
                    <a:lnTo>
                      <a:pt x="3653" y="5438"/>
                    </a:lnTo>
                    <a:lnTo>
                      <a:pt x="3851" y="5180"/>
                    </a:lnTo>
                    <a:lnTo>
                      <a:pt x="4030" y="4942"/>
                    </a:lnTo>
                    <a:lnTo>
                      <a:pt x="4149" y="4704"/>
                    </a:lnTo>
                    <a:lnTo>
                      <a:pt x="4268" y="4446"/>
                    </a:lnTo>
                    <a:lnTo>
                      <a:pt x="4328" y="4188"/>
                    </a:lnTo>
                    <a:lnTo>
                      <a:pt x="4387" y="3930"/>
                    </a:lnTo>
                    <a:lnTo>
                      <a:pt x="4447" y="3652"/>
                    </a:lnTo>
                    <a:lnTo>
                      <a:pt x="4506" y="3057"/>
                    </a:lnTo>
                    <a:lnTo>
                      <a:pt x="4566" y="2382"/>
                    </a:lnTo>
                    <a:lnTo>
                      <a:pt x="4605" y="2025"/>
                    </a:lnTo>
                    <a:lnTo>
                      <a:pt x="4645" y="1628"/>
                    </a:lnTo>
                    <a:lnTo>
                      <a:pt x="4705" y="1469"/>
                    </a:lnTo>
                    <a:lnTo>
                      <a:pt x="4764" y="1409"/>
                    </a:lnTo>
                    <a:lnTo>
                      <a:pt x="4804" y="1350"/>
                    </a:lnTo>
                    <a:lnTo>
                      <a:pt x="4863" y="1310"/>
                    </a:lnTo>
                    <a:lnTo>
                      <a:pt x="4943" y="1270"/>
                    </a:lnTo>
                    <a:lnTo>
                      <a:pt x="5002" y="1270"/>
                    </a:lnTo>
                    <a:lnTo>
                      <a:pt x="5082" y="1290"/>
                    </a:lnTo>
                    <a:lnTo>
                      <a:pt x="5161" y="1330"/>
                    </a:lnTo>
                    <a:lnTo>
                      <a:pt x="5221" y="1389"/>
                    </a:lnTo>
                    <a:lnTo>
                      <a:pt x="5320" y="1528"/>
                    </a:lnTo>
                    <a:lnTo>
                      <a:pt x="5757" y="1588"/>
                    </a:lnTo>
                    <a:lnTo>
                      <a:pt x="6193" y="1687"/>
                    </a:lnTo>
                    <a:lnTo>
                      <a:pt x="7047" y="1886"/>
                    </a:lnTo>
                    <a:lnTo>
                      <a:pt x="7483" y="1965"/>
                    </a:lnTo>
                    <a:lnTo>
                      <a:pt x="7920" y="2044"/>
                    </a:lnTo>
                    <a:lnTo>
                      <a:pt x="8357" y="2084"/>
                    </a:lnTo>
                    <a:lnTo>
                      <a:pt x="8793" y="2104"/>
                    </a:lnTo>
                    <a:lnTo>
                      <a:pt x="8476" y="1806"/>
                    </a:lnTo>
                    <a:lnTo>
                      <a:pt x="8138" y="1548"/>
                    </a:lnTo>
                    <a:lnTo>
                      <a:pt x="7781" y="1310"/>
                    </a:lnTo>
                    <a:lnTo>
                      <a:pt x="7404" y="1092"/>
                    </a:lnTo>
                    <a:lnTo>
                      <a:pt x="7027" y="893"/>
                    </a:lnTo>
                    <a:lnTo>
                      <a:pt x="6630" y="715"/>
                    </a:lnTo>
                    <a:lnTo>
                      <a:pt x="6233" y="576"/>
                    </a:lnTo>
                    <a:lnTo>
                      <a:pt x="5836" y="437"/>
                    </a:lnTo>
                    <a:lnTo>
                      <a:pt x="5757" y="397"/>
                    </a:lnTo>
                    <a:lnTo>
                      <a:pt x="5717" y="397"/>
                    </a:lnTo>
                    <a:lnTo>
                      <a:pt x="5638" y="377"/>
                    </a:lnTo>
                    <a:lnTo>
                      <a:pt x="5578" y="357"/>
                    </a:lnTo>
                    <a:lnTo>
                      <a:pt x="4963" y="218"/>
                    </a:lnTo>
                    <a:lnTo>
                      <a:pt x="4665" y="119"/>
                    </a:lnTo>
                    <a:lnTo>
                      <a:pt x="4526" y="80"/>
                    </a:lnTo>
                    <a:lnTo>
                      <a:pt x="4387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823;p54">
                <a:extLst>
                  <a:ext uri="{FF2B5EF4-FFF2-40B4-BE49-F238E27FC236}">
                    <a16:creationId xmlns:a16="http://schemas.microsoft.com/office/drawing/2014/main" xmlns="" id="{724DF2B0-5CFA-44C9-94CC-4881A0CC8282}"/>
                  </a:ext>
                </a:extLst>
              </p:cNvPr>
              <p:cNvSpPr/>
              <p:nvPr/>
            </p:nvSpPr>
            <p:spPr>
              <a:xfrm>
                <a:off x="6230535" y="2533756"/>
                <a:ext cx="191981" cy="52229"/>
              </a:xfrm>
              <a:custGeom>
                <a:avLst/>
                <a:gdLst/>
                <a:ahLst/>
                <a:cxnLst/>
                <a:rect l="l" t="t" r="r" b="b"/>
                <a:pathLst>
                  <a:path w="4308" h="1172" extrusionOk="0">
                    <a:moveTo>
                      <a:pt x="40" y="0"/>
                    </a:moveTo>
                    <a:lnTo>
                      <a:pt x="60" y="298"/>
                    </a:lnTo>
                    <a:lnTo>
                      <a:pt x="60" y="596"/>
                    </a:lnTo>
                    <a:lnTo>
                      <a:pt x="40" y="874"/>
                    </a:lnTo>
                    <a:lnTo>
                      <a:pt x="1" y="1151"/>
                    </a:lnTo>
                    <a:lnTo>
                      <a:pt x="417" y="1092"/>
                    </a:lnTo>
                    <a:lnTo>
                      <a:pt x="854" y="1032"/>
                    </a:lnTo>
                    <a:lnTo>
                      <a:pt x="1291" y="1013"/>
                    </a:lnTo>
                    <a:lnTo>
                      <a:pt x="1727" y="993"/>
                    </a:lnTo>
                    <a:lnTo>
                      <a:pt x="2164" y="1013"/>
                    </a:lnTo>
                    <a:lnTo>
                      <a:pt x="2581" y="1032"/>
                    </a:lnTo>
                    <a:lnTo>
                      <a:pt x="2978" y="1092"/>
                    </a:lnTo>
                    <a:lnTo>
                      <a:pt x="3375" y="1171"/>
                    </a:lnTo>
                    <a:lnTo>
                      <a:pt x="3633" y="1072"/>
                    </a:lnTo>
                    <a:lnTo>
                      <a:pt x="3891" y="993"/>
                    </a:lnTo>
                    <a:lnTo>
                      <a:pt x="4129" y="913"/>
                    </a:lnTo>
                    <a:lnTo>
                      <a:pt x="4228" y="854"/>
                    </a:lnTo>
                    <a:lnTo>
                      <a:pt x="4307" y="774"/>
                    </a:lnTo>
                    <a:lnTo>
                      <a:pt x="3891" y="556"/>
                    </a:lnTo>
                    <a:lnTo>
                      <a:pt x="3474" y="377"/>
                    </a:lnTo>
                    <a:lnTo>
                      <a:pt x="3256" y="298"/>
                    </a:lnTo>
                    <a:lnTo>
                      <a:pt x="3037" y="258"/>
                    </a:lnTo>
                    <a:lnTo>
                      <a:pt x="2819" y="199"/>
                    </a:lnTo>
                    <a:lnTo>
                      <a:pt x="2581" y="179"/>
                    </a:lnTo>
                    <a:lnTo>
                      <a:pt x="1310" y="8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824;p54">
                <a:extLst>
                  <a:ext uri="{FF2B5EF4-FFF2-40B4-BE49-F238E27FC236}">
                    <a16:creationId xmlns:a16="http://schemas.microsoft.com/office/drawing/2014/main" xmlns="" id="{6F8773EF-E20A-4334-9B10-12AC5718A1B9}"/>
                  </a:ext>
                </a:extLst>
              </p:cNvPr>
              <p:cNvSpPr/>
              <p:nvPr/>
            </p:nvSpPr>
            <p:spPr>
              <a:xfrm>
                <a:off x="6790361" y="4896936"/>
                <a:ext cx="147774" cy="226474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5082" extrusionOk="0">
                    <a:moveTo>
                      <a:pt x="2839" y="1"/>
                    </a:moveTo>
                    <a:lnTo>
                      <a:pt x="2680" y="199"/>
                    </a:lnTo>
                    <a:lnTo>
                      <a:pt x="2522" y="398"/>
                    </a:lnTo>
                    <a:lnTo>
                      <a:pt x="2323" y="557"/>
                    </a:lnTo>
                    <a:lnTo>
                      <a:pt x="2144" y="695"/>
                    </a:lnTo>
                    <a:lnTo>
                      <a:pt x="1986" y="795"/>
                    </a:lnTo>
                    <a:lnTo>
                      <a:pt x="1827" y="874"/>
                    </a:lnTo>
                    <a:lnTo>
                      <a:pt x="1668" y="914"/>
                    </a:lnTo>
                    <a:lnTo>
                      <a:pt x="1470" y="954"/>
                    </a:lnTo>
                    <a:lnTo>
                      <a:pt x="1112" y="954"/>
                    </a:lnTo>
                    <a:lnTo>
                      <a:pt x="755" y="934"/>
                    </a:lnTo>
                    <a:lnTo>
                      <a:pt x="815" y="1390"/>
                    </a:lnTo>
                    <a:lnTo>
                      <a:pt x="854" y="1827"/>
                    </a:lnTo>
                    <a:lnTo>
                      <a:pt x="874" y="2283"/>
                    </a:lnTo>
                    <a:lnTo>
                      <a:pt x="894" y="2740"/>
                    </a:lnTo>
                    <a:lnTo>
                      <a:pt x="874" y="3038"/>
                    </a:lnTo>
                    <a:lnTo>
                      <a:pt x="835" y="3335"/>
                    </a:lnTo>
                    <a:lnTo>
                      <a:pt x="755" y="3613"/>
                    </a:lnTo>
                    <a:lnTo>
                      <a:pt x="656" y="3891"/>
                    </a:lnTo>
                    <a:lnTo>
                      <a:pt x="517" y="4169"/>
                    </a:lnTo>
                    <a:lnTo>
                      <a:pt x="378" y="4427"/>
                    </a:lnTo>
                    <a:lnTo>
                      <a:pt x="199" y="4665"/>
                    </a:lnTo>
                    <a:lnTo>
                      <a:pt x="1" y="4903"/>
                    </a:lnTo>
                    <a:lnTo>
                      <a:pt x="140" y="4943"/>
                    </a:lnTo>
                    <a:lnTo>
                      <a:pt x="259" y="4983"/>
                    </a:lnTo>
                    <a:lnTo>
                      <a:pt x="537" y="5042"/>
                    </a:lnTo>
                    <a:lnTo>
                      <a:pt x="1073" y="5082"/>
                    </a:lnTo>
                    <a:lnTo>
                      <a:pt x="1331" y="5082"/>
                    </a:lnTo>
                    <a:lnTo>
                      <a:pt x="1589" y="5062"/>
                    </a:lnTo>
                    <a:lnTo>
                      <a:pt x="1807" y="5002"/>
                    </a:lnTo>
                    <a:lnTo>
                      <a:pt x="2025" y="4923"/>
                    </a:lnTo>
                    <a:lnTo>
                      <a:pt x="2224" y="4824"/>
                    </a:lnTo>
                    <a:lnTo>
                      <a:pt x="2422" y="4685"/>
                    </a:lnTo>
                    <a:lnTo>
                      <a:pt x="2581" y="4526"/>
                    </a:lnTo>
                    <a:lnTo>
                      <a:pt x="2740" y="4347"/>
                    </a:lnTo>
                    <a:lnTo>
                      <a:pt x="2859" y="4149"/>
                    </a:lnTo>
                    <a:lnTo>
                      <a:pt x="2978" y="3931"/>
                    </a:lnTo>
                    <a:lnTo>
                      <a:pt x="3077" y="3712"/>
                    </a:lnTo>
                    <a:lnTo>
                      <a:pt x="3157" y="3494"/>
                    </a:lnTo>
                    <a:lnTo>
                      <a:pt x="3216" y="3256"/>
                    </a:lnTo>
                    <a:lnTo>
                      <a:pt x="3276" y="2998"/>
                    </a:lnTo>
                    <a:lnTo>
                      <a:pt x="3296" y="2760"/>
                    </a:lnTo>
                    <a:lnTo>
                      <a:pt x="3296" y="2521"/>
                    </a:lnTo>
                    <a:lnTo>
                      <a:pt x="3315" y="2204"/>
                    </a:lnTo>
                    <a:lnTo>
                      <a:pt x="3296" y="1866"/>
                    </a:lnTo>
                    <a:lnTo>
                      <a:pt x="3256" y="1549"/>
                    </a:lnTo>
                    <a:lnTo>
                      <a:pt x="3196" y="1231"/>
                    </a:lnTo>
                    <a:lnTo>
                      <a:pt x="3137" y="934"/>
                    </a:lnTo>
                    <a:lnTo>
                      <a:pt x="3038" y="616"/>
                    </a:lnTo>
                    <a:lnTo>
                      <a:pt x="2839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825;p54">
                <a:extLst>
                  <a:ext uri="{FF2B5EF4-FFF2-40B4-BE49-F238E27FC236}">
                    <a16:creationId xmlns:a16="http://schemas.microsoft.com/office/drawing/2014/main" xmlns="" id="{89B391F0-5638-497F-9ABE-E0B085FD005A}"/>
                  </a:ext>
                </a:extLst>
              </p:cNvPr>
              <p:cNvSpPr/>
              <p:nvPr/>
            </p:nvSpPr>
            <p:spPr>
              <a:xfrm>
                <a:off x="6764738" y="4360105"/>
                <a:ext cx="215868" cy="555489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12465" extrusionOk="0">
                    <a:moveTo>
                      <a:pt x="358" y="0"/>
                    </a:moveTo>
                    <a:lnTo>
                      <a:pt x="338" y="576"/>
                    </a:lnTo>
                    <a:lnTo>
                      <a:pt x="298" y="1171"/>
                    </a:lnTo>
                    <a:lnTo>
                      <a:pt x="199" y="2323"/>
                    </a:lnTo>
                    <a:lnTo>
                      <a:pt x="100" y="3474"/>
                    </a:lnTo>
                    <a:lnTo>
                      <a:pt x="80" y="4049"/>
                    </a:lnTo>
                    <a:lnTo>
                      <a:pt x="60" y="4625"/>
                    </a:lnTo>
                    <a:lnTo>
                      <a:pt x="20" y="5439"/>
                    </a:lnTo>
                    <a:lnTo>
                      <a:pt x="0" y="6252"/>
                    </a:lnTo>
                    <a:lnTo>
                      <a:pt x="139" y="6947"/>
                    </a:lnTo>
                    <a:lnTo>
                      <a:pt x="298" y="7642"/>
                    </a:lnTo>
                    <a:lnTo>
                      <a:pt x="457" y="8336"/>
                    </a:lnTo>
                    <a:lnTo>
                      <a:pt x="596" y="9031"/>
                    </a:lnTo>
                    <a:lnTo>
                      <a:pt x="735" y="9865"/>
                    </a:lnTo>
                    <a:lnTo>
                      <a:pt x="894" y="10718"/>
                    </a:lnTo>
                    <a:lnTo>
                      <a:pt x="1072" y="11552"/>
                    </a:lnTo>
                    <a:lnTo>
                      <a:pt x="1231" y="12385"/>
                    </a:lnTo>
                    <a:lnTo>
                      <a:pt x="1271" y="12405"/>
                    </a:lnTo>
                    <a:lnTo>
                      <a:pt x="1390" y="12445"/>
                    </a:lnTo>
                    <a:lnTo>
                      <a:pt x="1509" y="12465"/>
                    </a:lnTo>
                    <a:lnTo>
                      <a:pt x="1648" y="12465"/>
                    </a:lnTo>
                    <a:lnTo>
                      <a:pt x="1787" y="12445"/>
                    </a:lnTo>
                    <a:lnTo>
                      <a:pt x="1906" y="12405"/>
                    </a:lnTo>
                    <a:lnTo>
                      <a:pt x="2025" y="12346"/>
                    </a:lnTo>
                    <a:lnTo>
                      <a:pt x="2124" y="12266"/>
                    </a:lnTo>
                    <a:lnTo>
                      <a:pt x="2203" y="12167"/>
                    </a:lnTo>
                    <a:lnTo>
                      <a:pt x="2442" y="11889"/>
                    </a:lnTo>
                    <a:lnTo>
                      <a:pt x="2640" y="11571"/>
                    </a:lnTo>
                    <a:lnTo>
                      <a:pt x="2819" y="11254"/>
                    </a:lnTo>
                    <a:lnTo>
                      <a:pt x="2997" y="10936"/>
                    </a:lnTo>
                    <a:lnTo>
                      <a:pt x="3017" y="10917"/>
                    </a:lnTo>
                    <a:lnTo>
                      <a:pt x="2898" y="10579"/>
                    </a:lnTo>
                    <a:lnTo>
                      <a:pt x="2819" y="10242"/>
                    </a:lnTo>
                    <a:lnTo>
                      <a:pt x="2739" y="9904"/>
                    </a:lnTo>
                    <a:lnTo>
                      <a:pt x="2680" y="9567"/>
                    </a:lnTo>
                    <a:lnTo>
                      <a:pt x="2620" y="9269"/>
                    </a:lnTo>
                    <a:lnTo>
                      <a:pt x="2541" y="8892"/>
                    </a:lnTo>
                    <a:lnTo>
                      <a:pt x="2442" y="8455"/>
                    </a:lnTo>
                    <a:lnTo>
                      <a:pt x="2382" y="7999"/>
                    </a:lnTo>
                    <a:lnTo>
                      <a:pt x="2323" y="7920"/>
                    </a:lnTo>
                    <a:lnTo>
                      <a:pt x="2303" y="7840"/>
                    </a:lnTo>
                    <a:lnTo>
                      <a:pt x="2283" y="7681"/>
                    </a:lnTo>
                    <a:lnTo>
                      <a:pt x="2303" y="7523"/>
                    </a:lnTo>
                    <a:lnTo>
                      <a:pt x="2342" y="7364"/>
                    </a:lnTo>
                    <a:lnTo>
                      <a:pt x="2402" y="7225"/>
                    </a:lnTo>
                    <a:lnTo>
                      <a:pt x="2878" y="6034"/>
                    </a:lnTo>
                    <a:lnTo>
                      <a:pt x="3355" y="4843"/>
                    </a:lnTo>
                    <a:lnTo>
                      <a:pt x="3851" y="3672"/>
                    </a:lnTo>
                    <a:lnTo>
                      <a:pt x="4367" y="2521"/>
                    </a:lnTo>
                    <a:lnTo>
                      <a:pt x="4486" y="2243"/>
                    </a:lnTo>
                    <a:lnTo>
                      <a:pt x="4605" y="1965"/>
                    </a:lnTo>
                    <a:lnTo>
                      <a:pt x="4843" y="1390"/>
                    </a:lnTo>
                    <a:lnTo>
                      <a:pt x="4486" y="1390"/>
                    </a:lnTo>
                    <a:lnTo>
                      <a:pt x="4129" y="1370"/>
                    </a:lnTo>
                    <a:lnTo>
                      <a:pt x="3771" y="1330"/>
                    </a:lnTo>
                    <a:lnTo>
                      <a:pt x="3434" y="1271"/>
                    </a:lnTo>
                    <a:lnTo>
                      <a:pt x="3196" y="1211"/>
                    </a:lnTo>
                    <a:lnTo>
                      <a:pt x="2878" y="1112"/>
                    </a:lnTo>
                    <a:lnTo>
                      <a:pt x="2481" y="993"/>
                    </a:lnTo>
                    <a:lnTo>
                      <a:pt x="2045" y="834"/>
                    </a:lnTo>
                    <a:lnTo>
                      <a:pt x="1588" y="655"/>
                    </a:lnTo>
                    <a:lnTo>
                      <a:pt x="1152" y="457"/>
                    </a:lnTo>
                    <a:lnTo>
                      <a:pt x="735" y="239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xmlns="" id="{5EF9EC04-5427-4F8F-AB7F-C7EA0E1D726E}"/>
              </a:ext>
            </a:extLst>
          </p:cNvPr>
          <p:cNvSpPr/>
          <p:nvPr/>
        </p:nvSpPr>
        <p:spPr>
          <a:xfrm>
            <a:off x="1303725" y="1703391"/>
            <a:ext cx="6249122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127E660-5248-B060-A31E-C7218050BEC1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A895F38F-D1D2-B5C6-2305-798CC83039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147" name="Google Shape;4841;p55">
            <a:extLst>
              <a:ext uri="{FF2B5EF4-FFF2-40B4-BE49-F238E27FC236}">
                <a16:creationId xmlns:a16="http://schemas.microsoft.com/office/drawing/2014/main" xmlns="" id="{44213980-605F-55AC-BF75-FB88C3376FA2}"/>
              </a:ext>
            </a:extLst>
          </p:cNvPr>
          <p:cNvSpPr txBox="1">
            <a:spLocks/>
          </p:cNvSpPr>
          <p:nvPr/>
        </p:nvSpPr>
        <p:spPr>
          <a:xfrm>
            <a:off x="1297747" y="3690337"/>
            <a:ext cx="6313502" cy="25924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đồng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liên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quan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đến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sở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thích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thói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quen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đồng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liên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quan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đến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phân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đồng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về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quan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điểm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đồng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thể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hiện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trách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nhiệm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17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127E660-5248-B060-A31E-C7218050BEC1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A895F38F-D1D2-B5C6-2305-798CC83039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F8622E-1372-D81F-8FCA-427E260E120C}"/>
              </a:ext>
            </a:extLst>
          </p:cNvPr>
          <p:cNvSpPr txBox="1"/>
          <p:nvPr/>
        </p:nvSpPr>
        <p:spPr>
          <a:xfrm>
            <a:off x="1201641" y="1591255"/>
            <a:ext cx="3387860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BFA025-4C6D-4CC7-2BA7-4910831E5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96" y="2466809"/>
            <a:ext cx="2876550" cy="21453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7C7D87F-A3CA-571E-509B-6F5624630FB7}"/>
              </a:ext>
            </a:extLst>
          </p:cNvPr>
          <p:cNvSpPr/>
          <p:nvPr/>
        </p:nvSpPr>
        <p:spPr>
          <a:xfrm>
            <a:off x="626740" y="4869929"/>
            <a:ext cx="4383410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4A756333-1E19-AF95-74D5-02C1FA69B7AB}"/>
              </a:ext>
            </a:extLst>
          </p:cNvPr>
          <p:cNvCxnSpPr/>
          <p:nvPr/>
        </p:nvCxnSpPr>
        <p:spPr>
          <a:xfrm>
            <a:off x="5239672" y="1591255"/>
            <a:ext cx="0" cy="4495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149">
            <a:extLst>
              <a:ext uri="{FF2B5EF4-FFF2-40B4-BE49-F238E27FC236}">
                <a16:creationId xmlns:a16="http://schemas.microsoft.com/office/drawing/2014/main" xmlns="" id="{530A521B-9E6C-C069-1D69-68FD0DC17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36957" r="43512" b="16098"/>
          <a:stretch/>
        </p:blipFill>
        <p:spPr>
          <a:xfrm>
            <a:off x="5495327" y="1829781"/>
            <a:ext cx="6579006" cy="383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127E660-5248-B060-A31E-C7218050BEC1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A895F38F-D1D2-B5C6-2305-798CC83039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F8622E-1372-D81F-8FCA-427E260E120C}"/>
              </a:ext>
            </a:extLst>
          </p:cNvPr>
          <p:cNvSpPr txBox="1"/>
          <p:nvPr/>
        </p:nvSpPr>
        <p:spPr>
          <a:xfrm>
            <a:off x="1201641" y="1591255"/>
            <a:ext cx="3387860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BFA025-4C6D-4CC7-2BA7-4910831E5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96" y="2466809"/>
            <a:ext cx="2876550" cy="21453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7C7D87F-A3CA-571E-509B-6F5624630FB7}"/>
              </a:ext>
            </a:extLst>
          </p:cNvPr>
          <p:cNvSpPr/>
          <p:nvPr/>
        </p:nvSpPr>
        <p:spPr>
          <a:xfrm>
            <a:off x="626740" y="4869929"/>
            <a:ext cx="4383410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4A756333-1E19-AF95-74D5-02C1FA69B7AB}"/>
              </a:ext>
            </a:extLst>
          </p:cNvPr>
          <p:cNvCxnSpPr/>
          <p:nvPr/>
        </p:nvCxnSpPr>
        <p:spPr>
          <a:xfrm>
            <a:off x="5239672" y="1591255"/>
            <a:ext cx="0" cy="4495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7A0193-DB89-B8ED-4C2E-94A2219A8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6" t="40892" r="31107" b="28341"/>
          <a:stretch/>
        </p:blipFill>
        <p:spPr>
          <a:xfrm>
            <a:off x="5496983" y="1591255"/>
            <a:ext cx="6521175" cy="2797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39A8FC-BD4E-A50B-1A7C-E3E6B1BD8E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6" t="35970" r="30870" b="47015"/>
          <a:stretch/>
        </p:blipFill>
        <p:spPr>
          <a:xfrm>
            <a:off x="5440576" y="4305784"/>
            <a:ext cx="6633988" cy="15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127E660-5248-B060-A31E-C7218050BEC1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A895F38F-D1D2-B5C6-2305-798CC83039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F8622E-1372-D81F-8FCA-427E260E120C}"/>
              </a:ext>
            </a:extLst>
          </p:cNvPr>
          <p:cNvSpPr txBox="1"/>
          <p:nvPr/>
        </p:nvSpPr>
        <p:spPr>
          <a:xfrm>
            <a:off x="1201641" y="1591255"/>
            <a:ext cx="3387860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BFA025-4C6D-4CC7-2BA7-4910831E5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96" y="2466809"/>
            <a:ext cx="2876550" cy="21453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7C7D87F-A3CA-571E-509B-6F5624630FB7}"/>
              </a:ext>
            </a:extLst>
          </p:cNvPr>
          <p:cNvSpPr/>
          <p:nvPr/>
        </p:nvSpPr>
        <p:spPr>
          <a:xfrm>
            <a:off x="626740" y="4869929"/>
            <a:ext cx="4383410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4A756333-1E19-AF95-74D5-02C1FA69B7AB}"/>
              </a:ext>
            </a:extLst>
          </p:cNvPr>
          <p:cNvCxnSpPr/>
          <p:nvPr/>
        </p:nvCxnSpPr>
        <p:spPr>
          <a:xfrm>
            <a:off x="5239672" y="1591255"/>
            <a:ext cx="0" cy="4495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7A0193-DB89-B8ED-4C2E-94A2219A8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6" t="40892" r="31107" b="45801"/>
          <a:stretch/>
        </p:blipFill>
        <p:spPr>
          <a:xfrm>
            <a:off x="5496983" y="1591256"/>
            <a:ext cx="6521175" cy="1210134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15BFDCB5-EB60-424D-CACE-EC90082FC2A9}"/>
              </a:ext>
            </a:extLst>
          </p:cNvPr>
          <p:cNvSpPr/>
          <p:nvPr/>
        </p:nvSpPr>
        <p:spPr>
          <a:xfrm>
            <a:off x="8420100" y="2915944"/>
            <a:ext cx="257172" cy="3985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F60E89-2B7D-283F-A7A6-64D9B2822627}"/>
              </a:ext>
            </a:extLst>
          </p:cNvPr>
          <p:cNvSpPr txBox="1"/>
          <p:nvPr/>
        </p:nvSpPr>
        <p:spPr>
          <a:xfrm>
            <a:off x="5619750" y="3429000"/>
            <a:ext cx="6200773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24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127E660-5248-B060-A31E-C7218050BEC1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A895F38F-D1D2-B5C6-2305-798CC83039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F8622E-1372-D81F-8FCA-427E260E120C}"/>
              </a:ext>
            </a:extLst>
          </p:cNvPr>
          <p:cNvSpPr txBox="1"/>
          <p:nvPr/>
        </p:nvSpPr>
        <p:spPr>
          <a:xfrm>
            <a:off x="1201641" y="1591255"/>
            <a:ext cx="3387860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BFA025-4C6D-4CC7-2BA7-4910831E5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96" y="2466809"/>
            <a:ext cx="2876550" cy="21453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7C7D87F-A3CA-571E-509B-6F5624630FB7}"/>
              </a:ext>
            </a:extLst>
          </p:cNvPr>
          <p:cNvSpPr/>
          <p:nvPr/>
        </p:nvSpPr>
        <p:spPr>
          <a:xfrm>
            <a:off x="626740" y="4869929"/>
            <a:ext cx="4383410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4A756333-1E19-AF95-74D5-02C1FA69B7AB}"/>
              </a:ext>
            </a:extLst>
          </p:cNvPr>
          <p:cNvCxnSpPr/>
          <p:nvPr/>
        </p:nvCxnSpPr>
        <p:spPr>
          <a:xfrm>
            <a:off x="5239672" y="1591255"/>
            <a:ext cx="0" cy="4495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7A0193-DB89-B8ED-4C2E-94A2219A8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t="54458" r="31409" b="28259"/>
          <a:stretch/>
        </p:blipFill>
        <p:spPr>
          <a:xfrm>
            <a:off x="5619749" y="1438275"/>
            <a:ext cx="6496049" cy="1571625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15BFDCB5-EB60-424D-CACE-EC90082FC2A9}"/>
              </a:ext>
            </a:extLst>
          </p:cNvPr>
          <p:cNvSpPr/>
          <p:nvPr/>
        </p:nvSpPr>
        <p:spPr>
          <a:xfrm>
            <a:off x="8420101" y="3009900"/>
            <a:ext cx="257172" cy="3985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F60E89-2B7D-283F-A7A6-64D9B2822627}"/>
              </a:ext>
            </a:extLst>
          </p:cNvPr>
          <p:cNvSpPr txBox="1"/>
          <p:nvPr/>
        </p:nvSpPr>
        <p:spPr>
          <a:xfrm>
            <a:off x="5619750" y="3429000"/>
            <a:ext cx="6200773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978E45-FA96-4971-813D-A3DDD03A5A88}"/>
              </a:ext>
            </a:extLst>
          </p:cNvPr>
          <p:cNvSpPr txBox="1"/>
          <p:nvPr/>
        </p:nvSpPr>
        <p:spPr>
          <a:xfrm>
            <a:off x="2794856" y="363024"/>
            <a:ext cx="683033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Google Shape;112;p41">
            <a:extLst>
              <a:ext uri="{FF2B5EF4-FFF2-40B4-BE49-F238E27FC236}">
                <a16:creationId xmlns:a16="http://schemas.microsoft.com/office/drawing/2014/main" xmlns="" id="{FA2D52D2-8683-48A5-A284-3B780A389E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00" y="0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353962F7-D5C2-400A-AD2B-D049CAEEBF76}"/>
              </a:ext>
            </a:extLst>
          </p:cNvPr>
          <p:cNvSpPr/>
          <p:nvPr/>
        </p:nvSpPr>
        <p:spPr>
          <a:xfrm>
            <a:off x="140236" y="1352777"/>
            <a:ext cx="3941907" cy="1883429"/>
          </a:xfrm>
          <a:prstGeom prst="cloudCallout">
            <a:avLst>
              <a:gd name="adj1" fmla="val -30265"/>
              <a:gd name="adj2" fmla="val 8654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oogle Shape;3846;p38">
            <a:extLst>
              <a:ext uri="{FF2B5EF4-FFF2-40B4-BE49-F238E27FC236}">
                <a16:creationId xmlns:a16="http://schemas.microsoft.com/office/drawing/2014/main" xmlns="" id="{D91DFF10-5EAE-4F0A-9C6C-7E94ACB8DF97}"/>
              </a:ext>
            </a:extLst>
          </p:cNvPr>
          <p:cNvGrpSpPr/>
          <p:nvPr/>
        </p:nvGrpSpPr>
        <p:grpSpPr>
          <a:xfrm flipH="1">
            <a:off x="1029639" y="3201444"/>
            <a:ext cx="360828" cy="332262"/>
            <a:chOff x="4880075" y="-2143125"/>
            <a:chExt cx="572600" cy="594275"/>
          </a:xfrm>
        </p:grpSpPr>
        <p:sp>
          <p:nvSpPr>
            <p:cNvPr id="9" name="Google Shape;3847;p38">
              <a:extLst>
                <a:ext uri="{FF2B5EF4-FFF2-40B4-BE49-F238E27FC236}">
                  <a16:creationId xmlns:a16="http://schemas.microsoft.com/office/drawing/2014/main" xmlns="" id="{F5239960-53A8-49DD-8425-DFD207F41C25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848;p38">
              <a:extLst>
                <a:ext uri="{FF2B5EF4-FFF2-40B4-BE49-F238E27FC236}">
                  <a16:creationId xmlns:a16="http://schemas.microsoft.com/office/drawing/2014/main" xmlns="" id="{074374B2-6969-4019-A2AA-1D54B7FC0E16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oogle Shape;3849;p38">
            <a:extLst>
              <a:ext uri="{FF2B5EF4-FFF2-40B4-BE49-F238E27FC236}">
                <a16:creationId xmlns:a16="http://schemas.microsoft.com/office/drawing/2014/main" xmlns="" id="{643A37BB-BDA4-4165-88C5-86E1D4F665C2}"/>
              </a:ext>
            </a:extLst>
          </p:cNvPr>
          <p:cNvGrpSpPr/>
          <p:nvPr/>
        </p:nvGrpSpPr>
        <p:grpSpPr>
          <a:xfrm>
            <a:off x="3415996" y="1739828"/>
            <a:ext cx="289138" cy="266249"/>
            <a:chOff x="4880075" y="-2143125"/>
            <a:chExt cx="572600" cy="594275"/>
          </a:xfrm>
        </p:grpSpPr>
        <p:sp>
          <p:nvSpPr>
            <p:cNvPr id="12" name="Google Shape;3850;p38">
              <a:extLst>
                <a:ext uri="{FF2B5EF4-FFF2-40B4-BE49-F238E27FC236}">
                  <a16:creationId xmlns:a16="http://schemas.microsoft.com/office/drawing/2014/main" xmlns="" id="{C0C665BE-C237-4489-85C2-15AEF880BAA5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851;p38">
              <a:extLst>
                <a:ext uri="{FF2B5EF4-FFF2-40B4-BE49-F238E27FC236}">
                  <a16:creationId xmlns:a16="http://schemas.microsoft.com/office/drawing/2014/main" xmlns="" id="{0941F99F-2DC1-4F0B-B0FC-C028A8165EC0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3852;p38">
            <a:extLst>
              <a:ext uri="{FF2B5EF4-FFF2-40B4-BE49-F238E27FC236}">
                <a16:creationId xmlns:a16="http://schemas.microsoft.com/office/drawing/2014/main" xmlns="" id="{ED7B646C-5384-418E-B1DE-110AAA124850}"/>
              </a:ext>
            </a:extLst>
          </p:cNvPr>
          <p:cNvGrpSpPr/>
          <p:nvPr/>
        </p:nvGrpSpPr>
        <p:grpSpPr>
          <a:xfrm>
            <a:off x="2317075" y="1219506"/>
            <a:ext cx="360828" cy="332262"/>
            <a:chOff x="4880075" y="-2143125"/>
            <a:chExt cx="572600" cy="594275"/>
          </a:xfrm>
        </p:grpSpPr>
        <p:sp>
          <p:nvSpPr>
            <p:cNvPr id="15" name="Google Shape;3853;p38">
              <a:extLst>
                <a:ext uri="{FF2B5EF4-FFF2-40B4-BE49-F238E27FC236}">
                  <a16:creationId xmlns:a16="http://schemas.microsoft.com/office/drawing/2014/main" xmlns="" id="{D332BD22-402C-4D5A-AEE6-9486BBDD7215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854;p38">
              <a:extLst>
                <a:ext uri="{FF2B5EF4-FFF2-40B4-BE49-F238E27FC236}">
                  <a16:creationId xmlns:a16="http://schemas.microsoft.com/office/drawing/2014/main" xmlns="" id="{74CFAE45-15B7-45F6-B5A5-8F0D83E15072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video cảm động về tình cảm gia đình">
            <a:hlinkClick r:id="" action="ppaction://media"/>
            <a:extLst>
              <a:ext uri="{FF2B5EF4-FFF2-40B4-BE49-F238E27FC236}">
                <a16:creationId xmlns:a16="http://schemas.microsoft.com/office/drawing/2014/main" xmlns="" id="{46DDDB01-F434-4989-9CC2-6733FE6038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1886" y="1337602"/>
            <a:ext cx="7673217" cy="532044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252571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8776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127E660-5248-B060-A31E-C7218050BEC1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A895F38F-D1D2-B5C6-2305-798CC83039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F8622E-1372-D81F-8FCA-427E260E120C}"/>
              </a:ext>
            </a:extLst>
          </p:cNvPr>
          <p:cNvSpPr txBox="1"/>
          <p:nvPr/>
        </p:nvSpPr>
        <p:spPr>
          <a:xfrm>
            <a:off x="1201641" y="1591255"/>
            <a:ext cx="3387860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BFA025-4C6D-4CC7-2BA7-4910831E5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96" y="2466809"/>
            <a:ext cx="2876550" cy="21453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7C7D87F-A3CA-571E-509B-6F5624630FB7}"/>
              </a:ext>
            </a:extLst>
          </p:cNvPr>
          <p:cNvSpPr/>
          <p:nvPr/>
        </p:nvSpPr>
        <p:spPr>
          <a:xfrm>
            <a:off x="626740" y="4869929"/>
            <a:ext cx="4383410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4A756333-1E19-AF95-74D5-02C1FA69B7AB}"/>
              </a:ext>
            </a:extLst>
          </p:cNvPr>
          <p:cNvCxnSpPr/>
          <p:nvPr/>
        </p:nvCxnSpPr>
        <p:spPr>
          <a:xfrm>
            <a:off x="5239672" y="1591255"/>
            <a:ext cx="0" cy="4495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15BFDCB5-EB60-424D-CACE-EC90082FC2A9}"/>
              </a:ext>
            </a:extLst>
          </p:cNvPr>
          <p:cNvSpPr/>
          <p:nvPr/>
        </p:nvSpPr>
        <p:spPr>
          <a:xfrm>
            <a:off x="8439151" y="2994690"/>
            <a:ext cx="257172" cy="3985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F60E89-2B7D-283F-A7A6-64D9B2822627}"/>
              </a:ext>
            </a:extLst>
          </p:cNvPr>
          <p:cNvSpPr txBox="1"/>
          <p:nvPr/>
        </p:nvSpPr>
        <p:spPr>
          <a:xfrm>
            <a:off x="5619750" y="3429000"/>
            <a:ext cx="6200773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MXH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TDTT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MXH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7106AF-4E5C-CC8D-9E21-DCCA21A96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6" t="35970" r="30870" b="47015"/>
          <a:stretch/>
        </p:blipFill>
        <p:spPr>
          <a:xfrm>
            <a:off x="5403142" y="1388547"/>
            <a:ext cx="6633988" cy="15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4923;p58">
            <a:extLst>
              <a:ext uri="{FF2B5EF4-FFF2-40B4-BE49-F238E27FC236}">
                <a16:creationId xmlns:a16="http://schemas.microsoft.com/office/drawing/2014/main" xmlns="" id="{2B7AE139-3B4E-413E-ABDF-B37E93B89870}"/>
              </a:ext>
            </a:extLst>
          </p:cNvPr>
          <p:cNvSpPr txBox="1">
            <a:spLocks/>
          </p:cNvSpPr>
          <p:nvPr/>
        </p:nvSpPr>
        <p:spPr>
          <a:xfrm>
            <a:off x="1550766" y="1433311"/>
            <a:ext cx="6354984" cy="105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Theo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tổ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chức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sắp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xếp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khoa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học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như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grpSp>
        <p:nvGrpSpPr>
          <p:cNvPr id="146" name="Google Shape;4925;p58">
            <a:extLst>
              <a:ext uri="{FF2B5EF4-FFF2-40B4-BE49-F238E27FC236}">
                <a16:creationId xmlns:a16="http://schemas.microsoft.com/office/drawing/2014/main" xmlns="" id="{8F9E0A17-B162-4D89-9359-DF23B40B4FF5}"/>
              </a:ext>
            </a:extLst>
          </p:cNvPr>
          <p:cNvGrpSpPr/>
          <p:nvPr/>
        </p:nvGrpSpPr>
        <p:grpSpPr>
          <a:xfrm>
            <a:off x="9484649" y="1433311"/>
            <a:ext cx="2506500" cy="3814914"/>
            <a:chOff x="5326475" y="709411"/>
            <a:chExt cx="2506500" cy="3814914"/>
          </a:xfrm>
        </p:grpSpPr>
        <p:sp>
          <p:nvSpPr>
            <p:cNvPr id="147" name="Google Shape;4926;p58">
              <a:extLst>
                <a:ext uri="{FF2B5EF4-FFF2-40B4-BE49-F238E27FC236}">
                  <a16:creationId xmlns:a16="http://schemas.microsoft.com/office/drawing/2014/main" xmlns="" id="{C90CDE16-615D-4738-B7E6-150184DFF5AA}"/>
                </a:ext>
              </a:extLst>
            </p:cNvPr>
            <p:cNvSpPr/>
            <p:nvPr/>
          </p:nvSpPr>
          <p:spPr>
            <a:xfrm>
              <a:off x="5326475" y="4311325"/>
              <a:ext cx="2506500" cy="213000"/>
            </a:xfrm>
            <a:prstGeom prst="ellipse">
              <a:avLst/>
            </a:pr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8" name="Google Shape;4927;p58">
              <a:extLst>
                <a:ext uri="{FF2B5EF4-FFF2-40B4-BE49-F238E27FC236}">
                  <a16:creationId xmlns:a16="http://schemas.microsoft.com/office/drawing/2014/main" xmlns="" id="{8CC36AC6-5DB3-4597-8DB1-4ED4D1902F5F}"/>
                </a:ext>
              </a:extLst>
            </p:cNvPr>
            <p:cNvGrpSpPr/>
            <p:nvPr/>
          </p:nvGrpSpPr>
          <p:grpSpPr>
            <a:xfrm>
              <a:off x="5643601" y="709411"/>
              <a:ext cx="1834973" cy="3724678"/>
              <a:chOff x="5186401" y="494525"/>
              <a:chExt cx="1834973" cy="3724678"/>
            </a:xfrm>
          </p:grpSpPr>
          <p:sp>
            <p:nvSpPr>
              <p:cNvPr id="149" name="Google Shape;4928;p58">
                <a:extLst>
                  <a:ext uri="{FF2B5EF4-FFF2-40B4-BE49-F238E27FC236}">
                    <a16:creationId xmlns:a16="http://schemas.microsoft.com/office/drawing/2014/main" xmlns="" id="{68C8C3B7-ACB2-4BBA-8CA6-5AB61A4C1DAE}"/>
                  </a:ext>
                </a:extLst>
              </p:cNvPr>
              <p:cNvSpPr/>
              <p:nvPr/>
            </p:nvSpPr>
            <p:spPr>
              <a:xfrm>
                <a:off x="5186401" y="494525"/>
                <a:ext cx="1834973" cy="3724678"/>
              </a:xfrm>
              <a:custGeom>
                <a:avLst/>
                <a:gdLst/>
                <a:ahLst/>
                <a:cxnLst/>
                <a:rect l="l" t="t" r="r" b="b"/>
                <a:pathLst>
                  <a:path w="93205" h="189190" extrusionOk="0">
                    <a:moveTo>
                      <a:pt x="2870" y="0"/>
                    </a:moveTo>
                    <a:cubicBezTo>
                      <a:pt x="1280" y="0"/>
                      <a:pt x="0" y="1280"/>
                      <a:pt x="0" y="2914"/>
                    </a:cubicBezTo>
                    <a:lnTo>
                      <a:pt x="0" y="186320"/>
                    </a:lnTo>
                    <a:cubicBezTo>
                      <a:pt x="0" y="187909"/>
                      <a:pt x="1280" y="189190"/>
                      <a:pt x="2870" y="189190"/>
                    </a:cubicBezTo>
                    <a:lnTo>
                      <a:pt x="90334" y="189190"/>
                    </a:lnTo>
                    <a:cubicBezTo>
                      <a:pt x="91924" y="189190"/>
                      <a:pt x="93204" y="187909"/>
                      <a:pt x="93204" y="186320"/>
                    </a:cubicBezTo>
                    <a:lnTo>
                      <a:pt x="93204" y="2914"/>
                    </a:lnTo>
                    <a:cubicBezTo>
                      <a:pt x="93204" y="1280"/>
                      <a:pt x="91924" y="0"/>
                      <a:pt x="90334" y="0"/>
                    </a:cubicBezTo>
                    <a:close/>
                  </a:path>
                </a:pathLst>
              </a:custGeom>
              <a:solidFill>
                <a:srgbClr val="9373DB"/>
              </a:solidFill>
              <a:ln w="2857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929;p58">
                <a:extLst>
                  <a:ext uri="{FF2B5EF4-FFF2-40B4-BE49-F238E27FC236}">
                    <a16:creationId xmlns:a16="http://schemas.microsoft.com/office/drawing/2014/main" xmlns="" id="{F9710ACC-6FC0-4FD5-B679-06ECC6AC26C8}"/>
                  </a:ext>
                </a:extLst>
              </p:cNvPr>
              <p:cNvSpPr/>
              <p:nvPr/>
            </p:nvSpPr>
            <p:spPr>
              <a:xfrm>
                <a:off x="5890455" y="3969678"/>
                <a:ext cx="458108" cy="154724"/>
              </a:xfrm>
              <a:custGeom>
                <a:avLst/>
                <a:gdLst/>
                <a:ahLst/>
                <a:cxnLst/>
                <a:rect l="l" t="t" r="r" b="b"/>
                <a:pathLst>
                  <a:path w="23269" h="7859" extrusionOk="0">
                    <a:moveTo>
                      <a:pt x="796" y="0"/>
                    </a:moveTo>
                    <a:cubicBezTo>
                      <a:pt x="354" y="0"/>
                      <a:pt x="1" y="353"/>
                      <a:pt x="1" y="751"/>
                    </a:cubicBezTo>
                    <a:lnTo>
                      <a:pt x="1" y="7064"/>
                    </a:lnTo>
                    <a:cubicBezTo>
                      <a:pt x="1" y="7506"/>
                      <a:pt x="354" y="7859"/>
                      <a:pt x="796" y="7859"/>
                    </a:cubicBezTo>
                    <a:lnTo>
                      <a:pt x="22474" y="7859"/>
                    </a:lnTo>
                    <a:cubicBezTo>
                      <a:pt x="22916" y="7859"/>
                      <a:pt x="23269" y="7506"/>
                      <a:pt x="23269" y="7064"/>
                    </a:cubicBezTo>
                    <a:lnTo>
                      <a:pt x="23269" y="751"/>
                    </a:lnTo>
                    <a:cubicBezTo>
                      <a:pt x="23269" y="353"/>
                      <a:pt x="22916" y="0"/>
                      <a:pt x="22474" y="0"/>
                    </a:cubicBezTo>
                    <a:close/>
                  </a:path>
                </a:pathLst>
              </a:custGeom>
              <a:solidFill>
                <a:srgbClr val="BBCCFF"/>
              </a:solidFill>
              <a:ln w="2857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1" name="Google Shape;4930;p58">
            <a:extLst>
              <a:ext uri="{FF2B5EF4-FFF2-40B4-BE49-F238E27FC236}">
                <a16:creationId xmlns:a16="http://schemas.microsoft.com/office/drawing/2014/main" xmlns="" id="{F86F49AF-9B64-49E6-946E-C84E74B0A1A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634" r="1634"/>
          <a:stretch/>
        </p:blipFill>
        <p:spPr>
          <a:xfrm>
            <a:off x="9961611" y="1790690"/>
            <a:ext cx="1515300" cy="2890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8375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1303B6-D4E9-5745-987F-CEADBB778C0E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841B5F-0C75-A1CE-8E1E-DFB1206CA9E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8" name="Google Shape;4923;p58">
            <a:extLst>
              <a:ext uri="{FF2B5EF4-FFF2-40B4-BE49-F238E27FC236}">
                <a16:creationId xmlns:a16="http://schemas.microsoft.com/office/drawing/2014/main" xmlns="" id="{C690D986-2A64-4D7C-3CD9-3C0CA251FCEC}"/>
              </a:ext>
            </a:extLst>
          </p:cNvPr>
          <p:cNvSpPr txBox="1">
            <a:spLocks/>
          </p:cNvSpPr>
          <p:nvPr/>
        </p:nvSpPr>
        <p:spPr>
          <a:xfrm>
            <a:off x="839026" y="2828458"/>
            <a:ext cx="8410846" cy="192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Xác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định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những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cần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hiện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Ước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lượng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thời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hoàn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thành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từng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Sắp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xếp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thứ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ưu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tiên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hiện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các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Điều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chỉnh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hiện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phù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hợp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(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nếu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cần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).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9796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1303B6-D4E9-5745-987F-CEADBB778C0E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841B5F-0C75-A1CE-8E1E-DFB1206CA9E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87F736-A868-3F36-F6A9-3FCEF172DA42}"/>
              </a:ext>
            </a:extLst>
          </p:cNvPr>
          <p:cNvSpPr txBox="1"/>
          <p:nvPr/>
        </p:nvSpPr>
        <p:spPr>
          <a:xfrm>
            <a:off x="1979813" y="1324420"/>
            <a:ext cx="3602759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C6499F-8E99-36FE-17C6-1A13F7355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06" y="1943426"/>
            <a:ext cx="2767965" cy="1451205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0117F150-7C34-3BF0-02E0-709D4780732C}"/>
              </a:ext>
            </a:extLst>
          </p:cNvPr>
          <p:cNvSpPr/>
          <p:nvPr/>
        </p:nvSpPr>
        <p:spPr>
          <a:xfrm>
            <a:off x="398150" y="3526296"/>
            <a:ext cx="6316975" cy="2586575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296DD6F-ADF1-EAF8-0867-01A0C4D79536}"/>
              </a:ext>
            </a:extLst>
          </p:cNvPr>
          <p:cNvCxnSpPr/>
          <p:nvPr/>
        </p:nvCxnSpPr>
        <p:spPr>
          <a:xfrm>
            <a:off x="7058947" y="1496005"/>
            <a:ext cx="0" cy="4495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xmlns="" id="{AE969BED-EC20-A1D4-8D8F-F4191DC3E380}"/>
              </a:ext>
            </a:extLst>
          </p:cNvPr>
          <p:cNvSpPr/>
          <p:nvPr/>
        </p:nvSpPr>
        <p:spPr>
          <a:xfrm>
            <a:off x="7402770" y="2359463"/>
            <a:ext cx="4484428" cy="2333666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95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1303B6-D4E9-5745-987F-CEADBB778C0E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841B5F-0C75-A1CE-8E1E-DFB1206CA9E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0117F150-7C34-3BF0-02E0-709D4780732C}"/>
              </a:ext>
            </a:extLst>
          </p:cNvPr>
          <p:cNvSpPr/>
          <p:nvPr/>
        </p:nvSpPr>
        <p:spPr>
          <a:xfrm>
            <a:off x="483876" y="1571625"/>
            <a:ext cx="6155050" cy="4276725"/>
          </a:xfrm>
          <a:prstGeom prst="doubleWave">
            <a:avLst>
              <a:gd name="adj1" fmla="val 6250"/>
              <a:gd name="adj2" fmla="val -1809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quét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dẹp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296DD6F-ADF1-EAF8-0867-01A0C4D79536}"/>
              </a:ext>
            </a:extLst>
          </p:cNvPr>
          <p:cNvCxnSpPr/>
          <p:nvPr/>
        </p:nvCxnSpPr>
        <p:spPr>
          <a:xfrm>
            <a:off x="7058947" y="1496005"/>
            <a:ext cx="0" cy="4495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xmlns="" id="{AE969BED-EC20-A1D4-8D8F-F4191DC3E380}"/>
              </a:ext>
            </a:extLst>
          </p:cNvPr>
          <p:cNvSpPr/>
          <p:nvPr/>
        </p:nvSpPr>
        <p:spPr>
          <a:xfrm>
            <a:off x="7402770" y="2359463"/>
            <a:ext cx="4484428" cy="2333666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50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1303B6-D4E9-5745-987F-CEADBB778C0E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841B5F-0C75-A1CE-8E1E-DFB1206CA9E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4F111E-1C45-31F7-6774-1FE62B7A3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395" l="10000" r="90000">
                        <a14:foregroundMark x1="53140" y1="12674" x2="53140" y2="12674"/>
                        <a14:foregroundMark x1="53140" y1="12674" x2="53140" y2="12674"/>
                        <a14:foregroundMark x1="53140" y1="12674" x2="53140" y2="12674"/>
                        <a14:foregroundMark x1="50465" y1="90930" x2="50465" y2="90930"/>
                        <a14:foregroundMark x1="50465" y1="90930" x2="50465" y2="90930"/>
                        <a14:foregroundMark x1="50000" y1="91163" x2="50000" y2="91163"/>
                        <a14:foregroundMark x1="49884" y1="91395" x2="49884" y2="91395"/>
                      </a14:backgroundRemoval>
                    </a14:imgEffect>
                  </a14:imgLayer>
                </a14:imgProps>
              </a:ext>
            </a:extLst>
          </a:blip>
          <a:srcRect l="27530" r="27368"/>
          <a:stretch/>
        </p:blipFill>
        <p:spPr>
          <a:xfrm>
            <a:off x="230984" y="1317461"/>
            <a:ext cx="2014413" cy="5404776"/>
          </a:xfrm>
          <a:prstGeom prst="rect">
            <a:avLst/>
          </a:prstGeom>
        </p:spPr>
      </p:pic>
      <p:sp>
        <p:nvSpPr>
          <p:cNvPr id="4" name="Double Wave 3">
            <a:extLst>
              <a:ext uri="{FF2B5EF4-FFF2-40B4-BE49-F238E27FC236}">
                <a16:creationId xmlns:a16="http://schemas.microsoft.com/office/drawing/2014/main" xmlns="" id="{D67B857E-3460-4A51-891E-B1F1CAB70A38}"/>
              </a:ext>
            </a:extLst>
          </p:cNvPr>
          <p:cNvSpPr/>
          <p:nvPr/>
        </p:nvSpPr>
        <p:spPr>
          <a:xfrm>
            <a:off x="3143249" y="1624550"/>
            <a:ext cx="7630767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khoa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4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1303B6-D4E9-5745-987F-CEADBB778C0E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841B5F-0C75-A1CE-8E1E-DFB1206CA9E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4F111E-1C45-31F7-6774-1FE62B7A3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395" l="10000" r="90000">
                        <a14:foregroundMark x1="53140" y1="12674" x2="53140" y2="12674"/>
                        <a14:foregroundMark x1="53140" y1="12674" x2="53140" y2="12674"/>
                        <a14:foregroundMark x1="53140" y1="12674" x2="53140" y2="12674"/>
                        <a14:foregroundMark x1="50465" y1="90930" x2="50465" y2="90930"/>
                        <a14:foregroundMark x1="50465" y1="90930" x2="50465" y2="90930"/>
                        <a14:foregroundMark x1="50000" y1="91163" x2="50000" y2="91163"/>
                        <a14:foregroundMark x1="49884" y1="91395" x2="49884" y2="91395"/>
                      </a14:backgroundRemoval>
                    </a14:imgEffect>
                  </a14:imgLayer>
                </a14:imgProps>
              </a:ext>
            </a:extLst>
          </a:blip>
          <a:srcRect l="27530" r="27368"/>
          <a:stretch/>
        </p:blipFill>
        <p:spPr>
          <a:xfrm>
            <a:off x="230984" y="1317461"/>
            <a:ext cx="2014413" cy="5404776"/>
          </a:xfrm>
          <a:prstGeom prst="rect">
            <a:avLst/>
          </a:prstGeom>
        </p:spPr>
      </p:pic>
      <p:sp>
        <p:nvSpPr>
          <p:cNvPr id="8" name="Double Wave 7">
            <a:extLst>
              <a:ext uri="{FF2B5EF4-FFF2-40B4-BE49-F238E27FC236}">
                <a16:creationId xmlns:a16="http://schemas.microsoft.com/office/drawing/2014/main" xmlns="" id="{65C824AD-D259-125B-FBD3-9306B9E94000}"/>
              </a:ext>
            </a:extLst>
          </p:cNvPr>
          <p:cNvSpPr/>
          <p:nvPr/>
        </p:nvSpPr>
        <p:spPr>
          <a:xfrm>
            <a:off x="3019424" y="1524299"/>
            <a:ext cx="7630767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khoa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Google Shape;5345;p60">
            <a:extLst>
              <a:ext uri="{FF2B5EF4-FFF2-40B4-BE49-F238E27FC236}">
                <a16:creationId xmlns:a16="http://schemas.microsoft.com/office/drawing/2014/main" xmlns="" id="{A927C97D-C693-061D-D87C-95CA62CCE96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6489677" y="4469096"/>
            <a:ext cx="1185600" cy="0"/>
          </a:xfrm>
          <a:prstGeom prst="straightConnector1">
            <a:avLst/>
          </a:prstGeom>
          <a:noFill/>
          <a:ln w="1905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5352;p60">
            <a:extLst>
              <a:ext uri="{FF2B5EF4-FFF2-40B4-BE49-F238E27FC236}">
                <a16:creationId xmlns:a16="http://schemas.microsoft.com/office/drawing/2014/main" xmlns="" id="{DAE746A4-C73A-A2D6-EDDB-16E6795B0929}"/>
              </a:ext>
            </a:extLst>
          </p:cNvPr>
          <p:cNvSpPr txBox="1">
            <a:spLocks/>
          </p:cNvSpPr>
          <p:nvPr/>
        </p:nvSpPr>
        <p:spPr>
          <a:xfrm>
            <a:off x="5065355" y="5065836"/>
            <a:ext cx="1792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phúc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9" name="Google Shape;5346;p60">
            <a:extLst>
              <a:ext uri="{FF2B5EF4-FFF2-40B4-BE49-F238E27FC236}">
                <a16:creationId xmlns:a16="http://schemas.microsoft.com/office/drawing/2014/main" xmlns="" id="{0827919B-E244-49E5-E4BC-1BD43A8EAF9F}"/>
              </a:ext>
            </a:extLst>
          </p:cNvPr>
          <p:cNvSpPr/>
          <p:nvPr/>
        </p:nvSpPr>
        <p:spPr>
          <a:xfrm>
            <a:off x="5444855" y="3981626"/>
            <a:ext cx="1044822" cy="97494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  <a:alpha val="226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5347;p60">
            <a:extLst>
              <a:ext uri="{FF2B5EF4-FFF2-40B4-BE49-F238E27FC236}">
                <a16:creationId xmlns:a16="http://schemas.microsoft.com/office/drawing/2014/main" xmlns="" id="{E65E1B34-5132-EBF6-71DC-966F83280200}"/>
              </a:ext>
            </a:extLst>
          </p:cNvPr>
          <p:cNvSpPr/>
          <p:nvPr/>
        </p:nvSpPr>
        <p:spPr>
          <a:xfrm>
            <a:off x="7675277" y="3981626"/>
            <a:ext cx="1044822" cy="97494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  <a:alpha val="226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Google Shape;5364;p60">
            <a:extLst>
              <a:ext uri="{FF2B5EF4-FFF2-40B4-BE49-F238E27FC236}">
                <a16:creationId xmlns:a16="http://schemas.microsoft.com/office/drawing/2014/main" xmlns="" id="{3D45008C-61F5-C342-BD8F-46128CEFB052}"/>
              </a:ext>
            </a:extLst>
          </p:cNvPr>
          <p:cNvGrpSpPr/>
          <p:nvPr/>
        </p:nvGrpSpPr>
        <p:grpSpPr>
          <a:xfrm>
            <a:off x="5816330" y="4127784"/>
            <a:ext cx="397085" cy="617270"/>
            <a:chOff x="7872075" y="1521525"/>
            <a:chExt cx="206475" cy="335975"/>
          </a:xfrm>
        </p:grpSpPr>
        <p:sp>
          <p:nvSpPr>
            <p:cNvPr id="12" name="Google Shape;5365;p60">
              <a:extLst>
                <a:ext uri="{FF2B5EF4-FFF2-40B4-BE49-F238E27FC236}">
                  <a16:creationId xmlns:a16="http://schemas.microsoft.com/office/drawing/2014/main" xmlns="" id="{E3991722-BDA7-E072-1187-A7594D14DA53}"/>
                </a:ext>
              </a:extLst>
            </p:cNvPr>
            <p:cNvSpPr/>
            <p:nvPr/>
          </p:nvSpPr>
          <p:spPr>
            <a:xfrm>
              <a:off x="7876725" y="1750150"/>
              <a:ext cx="197175" cy="102675"/>
            </a:xfrm>
            <a:custGeom>
              <a:avLst/>
              <a:gdLst/>
              <a:ahLst/>
              <a:cxnLst/>
              <a:rect l="l" t="t" r="r" b="b"/>
              <a:pathLst>
                <a:path w="7887" h="4107" extrusionOk="0">
                  <a:moveTo>
                    <a:pt x="2380" y="0"/>
                  </a:moveTo>
                  <a:lnTo>
                    <a:pt x="1914" y="47"/>
                  </a:lnTo>
                  <a:lnTo>
                    <a:pt x="1447" y="187"/>
                  </a:lnTo>
                  <a:lnTo>
                    <a:pt x="1074" y="420"/>
                  </a:lnTo>
                  <a:lnTo>
                    <a:pt x="701" y="700"/>
                  </a:lnTo>
                  <a:lnTo>
                    <a:pt x="421" y="1027"/>
                  </a:lnTo>
                  <a:lnTo>
                    <a:pt x="187" y="1447"/>
                  </a:lnTo>
                  <a:lnTo>
                    <a:pt x="47" y="1867"/>
                  </a:lnTo>
                  <a:lnTo>
                    <a:pt x="1" y="2380"/>
                  </a:lnTo>
                  <a:lnTo>
                    <a:pt x="1" y="3827"/>
                  </a:lnTo>
                  <a:lnTo>
                    <a:pt x="47" y="3920"/>
                  </a:lnTo>
                  <a:lnTo>
                    <a:pt x="94" y="4013"/>
                  </a:lnTo>
                  <a:lnTo>
                    <a:pt x="187" y="4060"/>
                  </a:lnTo>
                  <a:lnTo>
                    <a:pt x="281" y="4107"/>
                  </a:lnTo>
                  <a:lnTo>
                    <a:pt x="7606" y="4107"/>
                  </a:lnTo>
                  <a:lnTo>
                    <a:pt x="7746" y="4060"/>
                  </a:lnTo>
                  <a:lnTo>
                    <a:pt x="7793" y="4013"/>
                  </a:lnTo>
                  <a:lnTo>
                    <a:pt x="7886" y="3920"/>
                  </a:lnTo>
                  <a:lnTo>
                    <a:pt x="7886" y="3827"/>
                  </a:lnTo>
                  <a:lnTo>
                    <a:pt x="7886" y="2380"/>
                  </a:lnTo>
                  <a:lnTo>
                    <a:pt x="7840" y="1867"/>
                  </a:lnTo>
                  <a:lnTo>
                    <a:pt x="7700" y="1447"/>
                  </a:lnTo>
                  <a:lnTo>
                    <a:pt x="7466" y="1027"/>
                  </a:lnTo>
                  <a:lnTo>
                    <a:pt x="7186" y="700"/>
                  </a:lnTo>
                  <a:lnTo>
                    <a:pt x="6860" y="420"/>
                  </a:lnTo>
                  <a:lnTo>
                    <a:pt x="6440" y="187"/>
                  </a:lnTo>
                  <a:lnTo>
                    <a:pt x="6020" y="47"/>
                  </a:lnTo>
                  <a:lnTo>
                    <a:pt x="5507" y="0"/>
                  </a:lnTo>
                  <a:close/>
                </a:path>
              </a:pathLst>
            </a:custGeom>
            <a:solidFill>
              <a:srgbClr val="9F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366;p60">
              <a:extLst>
                <a:ext uri="{FF2B5EF4-FFF2-40B4-BE49-F238E27FC236}">
                  <a16:creationId xmlns:a16="http://schemas.microsoft.com/office/drawing/2014/main" xmlns="" id="{B907E58C-F7CE-82BE-AC24-74A52C9798AB}"/>
                </a:ext>
              </a:extLst>
            </p:cNvPr>
            <p:cNvSpPr/>
            <p:nvPr/>
          </p:nvSpPr>
          <p:spPr>
            <a:xfrm>
              <a:off x="7994550" y="1750150"/>
              <a:ext cx="79350" cy="102675"/>
            </a:xfrm>
            <a:custGeom>
              <a:avLst/>
              <a:gdLst/>
              <a:ahLst/>
              <a:cxnLst/>
              <a:rect l="l" t="t" r="r" b="b"/>
              <a:pathLst>
                <a:path w="3174" h="4107" extrusionOk="0">
                  <a:moveTo>
                    <a:pt x="0" y="0"/>
                  </a:moveTo>
                  <a:lnTo>
                    <a:pt x="514" y="47"/>
                  </a:lnTo>
                  <a:lnTo>
                    <a:pt x="934" y="187"/>
                  </a:lnTo>
                  <a:lnTo>
                    <a:pt x="1354" y="420"/>
                  </a:lnTo>
                  <a:lnTo>
                    <a:pt x="1680" y="700"/>
                  </a:lnTo>
                  <a:lnTo>
                    <a:pt x="1960" y="1027"/>
                  </a:lnTo>
                  <a:lnTo>
                    <a:pt x="2194" y="1447"/>
                  </a:lnTo>
                  <a:lnTo>
                    <a:pt x="2333" y="1867"/>
                  </a:lnTo>
                  <a:lnTo>
                    <a:pt x="2380" y="2380"/>
                  </a:lnTo>
                  <a:lnTo>
                    <a:pt x="2380" y="3827"/>
                  </a:lnTo>
                  <a:lnTo>
                    <a:pt x="2380" y="3920"/>
                  </a:lnTo>
                  <a:lnTo>
                    <a:pt x="2287" y="4013"/>
                  </a:lnTo>
                  <a:lnTo>
                    <a:pt x="2240" y="4060"/>
                  </a:lnTo>
                  <a:lnTo>
                    <a:pt x="2100" y="4107"/>
                  </a:lnTo>
                  <a:lnTo>
                    <a:pt x="2893" y="4107"/>
                  </a:lnTo>
                  <a:lnTo>
                    <a:pt x="3033" y="4060"/>
                  </a:lnTo>
                  <a:lnTo>
                    <a:pt x="3080" y="4013"/>
                  </a:lnTo>
                  <a:lnTo>
                    <a:pt x="3173" y="3920"/>
                  </a:lnTo>
                  <a:lnTo>
                    <a:pt x="3173" y="3827"/>
                  </a:lnTo>
                  <a:lnTo>
                    <a:pt x="3173" y="2380"/>
                  </a:lnTo>
                  <a:lnTo>
                    <a:pt x="3127" y="1867"/>
                  </a:lnTo>
                  <a:lnTo>
                    <a:pt x="2987" y="1447"/>
                  </a:lnTo>
                  <a:lnTo>
                    <a:pt x="2753" y="1027"/>
                  </a:lnTo>
                  <a:lnTo>
                    <a:pt x="2473" y="700"/>
                  </a:lnTo>
                  <a:lnTo>
                    <a:pt x="2147" y="420"/>
                  </a:lnTo>
                  <a:lnTo>
                    <a:pt x="1727" y="187"/>
                  </a:lnTo>
                  <a:lnTo>
                    <a:pt x="1307" y="47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367;p60">
              <a:extLst>
                <a:ext uri="{FF2B5EF4-FFF2-40B4-BE49-F238E27FC236}">
                  <a16:creationId xmlns:a16="http://schemas.microsoft.com/office/drawing/2014/main" xmlns="" id="{CCE052AD-54AC-66AF-2884-F99FAF00D3A4}"/>
                </a:ext>
              </a:extLst>
            </p:cNvPr>
            <p:cNvSpPr/>
            <p:nvPr/>
          </p:nvSpPr>
          <p:spPr>
            <a:xfrm>
              <a:off x="7959550" y="1773475"/>
              <a:ext cx="31525" cy="66525"/>
            </a:xfrm>
            <a:custGeom>
              <a:avLst/>
              <a:gdLst/>
              <a:ahLst/>
              <a:cxnLst/>
              <a:rect l="l" t="t" r="r" b="b"/>
              <a:pathLst>
                <a:path w="1261" h="2661" extrusionOk="0">
                  <a:moveTo>
                    <a:pt x="327" y="1"/>
                  </a:moveTo>
                  <a:lnTo>
                    <a:pt x="1" y="1727"/>
                  </a:lnTo>
                  <a:lnTo>
                    <a:pt x="47" y="1914"/>
                  </a:lnTo>
                  <a:lnTo>
                    <a:pt x="94" y="2100"/>
                  </a:lnTo>
                  <a:lnTo>
                    <a:pt x="607" y="2614"/>
                  </a:lnTo>
                  <a:lnTo>
                    <a:pt x="654" y="2660"/>
                  </a:lnTo>
                  <a:lnTo>
                    <a:pt x="701" y="2614"/>
                  </a:lnTo>
                  <a:lnTo>
                    <a:pt x="1167" y="2100"/>
                  </a:lnTo>
                  <a:lnTo>
                    <a:pt x="1260" y="1914"/>
                  </a:lnTo>
                  <a:lnTo>
                    <a:pt x="1260" y="1727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368;p60">
              <a:extLst>
                <a:ext uri="{FF2B5EF4-FFF2-40B4-BE49-F238E27FC236}">
                  <a16:creationId xmlns:a16="http://schemas.microsoft.com/office/drawing/2014/main" xmlns="" id="{8F4283B3-17CE-3A85-6F2D-776A41A2831E}"/>
                </a:ext>
              </a:extLst>
            </p:cNvPr>
            <p:cNvSpPr/>
            <p:nvPr/>
          </p:nvSpPr>
          <p:spPr>
            <a:xfrm>
              <a:off x="7956050" y="1709325"/>
              <a:ext cx="38525" cy="64175"/>
            </a:xfrm>
            <a:custGeom>
              <a:avLst/>
              <a:gdLst/>
              <a:ahLst/>
              <a:cxnLst/>
              <a:rect l="l" t="t" r="r" b="b"/>
              <a:pathLst>
                <a:path w="1541" h="2567" extrusionOk="0">
                  <a:moveTo>
                    <a:pt x="1" y="0"/>
                  </a:moveTo>
                  <a:lnTo>
                    <a:pt x="1" y="2567"/>
                  </a:lnTo>
                  <a:lnTo>
                    <a:pt x="1540" y="2567"/>
                  </a:lnTo>
                  <a:lnTo>
                    <a:pt x="1540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369;p60">
              <a:extLst>
                <a:ext uri="{FF2B5EF4-FFF2-40B4-BE49-F238E27FC236}">
                  <a16:creationId xmlns:a16="http://schemas.microsoft.com/office/drawing/2014/main" xmlns="" id="{B8C5D98F-E92D-B184-4CE6-DB9EB420B253}"/>
                </a:ext>
              </a:extLst>
            </p:cNvPr>
            <p:cNvSpPr/>
            <p:nvPr/>
          </p:nvSpPr>
          <p:spPr>
            <a:xfrm>
              <a:off x="7975875" y="1709325"/>
              <a:ext cx="18700" cy="64175"/>
            </a:xfrm>
            <a:custGeom>
              <a:avLst/>
              <a:gdLst/>
              <a:ahLst/>
              <a:cxnLst/>
              <a:rect l="l" t="t" r="r" b="b"/>
              <a:pathLst>
                <a:path w="748" h="2567" extrusionOk="0">
                  <a:moveTo>
                    <a:pt x="1" y="0"/>
                  </a:moveTo>
                  <a:lnTo>
                    <a:pt x="1" y="2567"/>
                  </a:lnTo>
                  <a:lnTo>
                    <a:pt x="747" y="2567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370;p60">
              <a:extLst>
                <a:ext uri="{FF2B5EF4-FFF2-40B4-BE49-F238E27FC236}">
                  <a16:creationId xmlns:a16="http://schemas.microsoft.com/office/drawing/2014/main" xmlns="" id="{389EDBC6-C1CF-5C19-DB29-9B7CF7A258FF}"/>
                </a:ext>
              </a:extLst>
            </p:cNvPr>
            <p:cNvSpPr/>
            <p:nvPr/>
          </p:nvSpPr>
          <p:spPr>
            <a:xfrm>
              <a:off x="7933900" y="1734975"/>
              <a:ext cx="42000" cy="49025"/>
            </a:xfrm>
            <a:custGeom>
              <a:avLst/>
              <a:gdLst/>
              <a:ahLst/>
              <a:cxnLst/>
              <a:rect l="l" t="t" r="r" b="b"/>
              <a:pathLst>
                <a:path w="1680" h="1961" extrusionOk="0">
                  <a:moveTo>
                    <a:pt x="887" y="1"/>
                  </a:moveTo>
                  <a:lnTo>
                    <a:pt x="47" y="561"/>
                  </a:lnTo>
                  <a:lnTo>
                    <a:pt x="0" y="654"/>
                  </a:lnTo>
                  <a:lnTo>
                    <a:pt x="0" y="747"/>
                  </a:lnTo>
                  <a:lnTo>
                    <a:pt x="47" y="1027"/>
                  </a:lnTo>
                  <a:lnTo>
                    <a:pt x="187" y="1401"/>
                  </a:lnTo>
                  <a:lnTo>
                    <a:pt x="420" y="1727"/>
                  </a:lnTo>
                  <a:lnTo>
                    <a:pt x="513" y="1821"/>
                  </a:lnTo>
                  <a:lnTo>
                    <a:pt x="653" y="1914"/>
                  </a:lnTo>
                  <a:lnTo>
                    <a:pt x="840" y="1961"/>
                  </a:lnTo>
                  <a:lnTo>
                    <a:pt x="1027" y="1914"/>
                  </a:lnTo>
                  <a:lnTo>
                    <a:pt x="1213" y="1867"/>
                  </a:lnTo>
                  <a:lnTo>
                    <a:pt x="1353" y="1774"/>
                  </a:lnTo>
                  <a:lnTo>
                    <a:pt x="1587" y="1634"/>
                  </a:lnTo>
                  <a:lnTo>
                    <a:pt x="1680" y="1541"/>
                  </a:lnTo>
                  <a:lnTo>
                    <a:pt x="1400" y="1307"/>
                  </a:lnTo>
                  <a:lnTo>
                    <a:pt x="1213" y="1074"/>
                  </a:lnTo>
                  <a:lnTo>
                    <a:pt x="1073" y="794"/>
                  </a:lnTo>
                  <a:lnTo>
                    <a:pt x="980" y="561"/>
                  </a:lnTo>
                  <a:lnTo>
                    <a:pt x="887" y="141"/>
                  </a:lnTo>
                  <a:lnTo>
                    <a:pt x="8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371;p60">
              <a:extLst>
                <a:ext uri="{FF2B5EF4-FFF2-40B4-BE49-F238E27FC236}">
                  <a16:creationId xmlns:a16="http://schemas.microsoft.com/office/drawing/2014/main" xmlns="" id="{17C1535E-6F5B-EB49-0A3E-422FB5317E2B}"/>
                </a:ext>
              </a:extLst>
            </p:cNvPr>
            <p:cNvSpPr/>
            <p:nvPr/>
          </p:nvSpPr>
          <p:spPr>
            <a:xfrm>
              <a:off x="7975875" y="1734975"/>
              <a:ext cx="42025" cy="49025"/>
            </a:xfrm>
            <a:custGeom>
              <a:avLst/>
              <a:gdLst/>
              <a:ahLst/>
              <a:cxnLst/>
              <a:rect l="l" t="t" r="r" b="b"/>
              <a:pathLst>
                <a:path w="1681" h="1961" extrusionOk="0">
                  <a:moveTo>
                    <a:pt x="747" y="1"/>
                  </a:moveTo>
                  <a:lnTo>
                    <a:pt x="747" y="141"/>
                  </a:lnTo>
                  <a:lnTo>
                    <a:pt x="654" y="561"/>
                  </a:lnTo>
                  <a:lnTo>
                    <a:pt x="561" y="794"/>
                  </a:lnTo>
                  <a:lnTo>
                    <a:pt x="421" y="1074"/>
                  </a:lnTo>
                  <a:lnTo>
                    <a:pt x="234" y="1307"/>
                  </a:lnTo>
                  <a:lnTo>
                    <a:pt x="1" y="1541"/>
                  </a:lnTo>
                  <a:lnTo>
                    <a:pt x="48" y="1634"/>
                  </a:lnTo>
                  <a:lnTo>
                    <a:pt x="281" y="1774"/>
                  </a:lnTo>
                  <a:lnTo>
                    <a:pt x="421" y="1867"/>
                  </a:lnTo>
                  <a:lnTo>
                    <a:pt x="607" y="1914"/>
                  </a:lnTo>
                  <a:lnTo>
                    <a:pt x="794" y="1961"/>
                  </a:lnTo>
                  <a:lnTo>
                    <a:pt x="981" y="1914"/>
                  </a:lnTo>
                  <a:lnTo>
                    <a:pt x="1121" y="1821"/>
                  </a:lnTo>
                  <a:lnTo>
                    <a:pt x="1214" y="1727"/>
                  </a:lnTo>
                  <a:lnTo>
                    <a:pt x="1447" y="1401"/>
                  </a:lnTo>
                  <a:lnTo>
                    <a:pt x="1587" y="1027"/>
                  </a:lnTo>
                  <a:lnTo>
                    <a:pt x="1681" y="747"/>
                  </a:lnTo>
                  <a:lnTo>
                    <a:pt x="1634" y="654"/>
                  </a:lnTo>
                  <a:lnTo>
                    <a:pt x="1587" y="561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372;p60">
              <a:extLst>
                <a:ext uri="{FF2B5EF4-FFF2-40B4-BE49-F238E27FC236}">
                  <a16:creationId xmlns:a16="http://schemas.microsoft.com/office/drawing/2014/main" xmlns="" id="{1B5135F6-0E9C-2F6C-C0D5-FF0B63608F55}"/>
                </a:ext>
              </a:extLst>
            </p:cNvPr>
            <p:cNvSpPr/>
            <p:nvPr/>
          </p:nvSpPr>
          <p:spPr>
            <a:xfrm>
              <a:off x="7883725" y="1618325"/>
              <a:ext cx="37350" cy="51350"/>
            </a:xfrm>
            <a:custGeom>
              <a:avLst/>
              <a:gdLst/>
              <a:ahLst/>
              <a:cxnLst/>
              <a:rect l="l" t="t" r="r" b="b"/>
              <a:pathLst>
                <a:path w="1494" h="2054" extrusionOk="0">
                  <a:moveTo>
                    <a:pt x="561" y="1"/>
                  </a:moveTo>
                  <a:lnTo>
                    <a:pt x="421" y="47"/>
                  </a:lnTo>
                  <a:lnTo>
                    <a:pt x="281" y="141"/>
                  </a:lnTo>
                  <a:lnTo>
                    <a:pt x="187" y="234"/>
                  </a:lnTo>
                  <a:lnTo>
                    <a:pt x="141" y="374"/>
                  </a:lnTo>
                  <a:lnTo>
                    <a:pt x="47" y="561"/>
                  </a:lnTo>
                  <a:lnTo>
                    <a:pt x="1" y="934"/>
                  </a:lnTo>
                  <a:lnTo>
                    <a:pt x="47" y="1354"/>
                  </a:lnTo>
                  <a:lnTo>
                    <a:pt x="187" y="1727"/>
                  </a:lnTo>
                  <a:lnTo>
                    <a:pt x="281" y="1867"/>
                  </a:lnTo>
                  <a:lnTo>
                    <a:pt x="421" y="1961"/>
                  </a:lnTo>
                  <a:lnTo>
                    <a:pt x="561" y="2054"/>
                  </a:lnTo>
                  <a:lnTo>
                    <a:pt x="841" y="2054"/>
                  </a:lnTo>
                  <a:lnTo>
                    <a:pt x="1027" y="1961"/>
                  </a:lnTo>
                  <a:lnTo>
                    <a:pt x="1121" y="1867"/>
                  </a:lnTo>
                  <a:lnTo>
                    <a:pt x="1261" y="1774"/>
                  </a:lnTo>
                  <a:lnTo>
                    <a:pt x="1354" y="1587"/>
                  </a:lnTo>
                  <a:lnTo>
                    <a:pt x="1447" y="1447"/>
                  </a:lnTo>
                  <a:lnTo>
                    <a:pt x="1494" y="1214"/>
                  </a:lnTo>
                  <a:lnTo>
                    <a:pt x="1494" y="1027"/>
                  </a:lnTo>
                  <a:lnTo>
                    <a:pt x="1494" y="794"/>
                  </a:lnTo>
                  <a:lnTo>
                    <a:pt x="1447" y="607"/>
                  </a:lnTo>
                  <a:lnTo>
                    <a:pt x="1354" y="421"/>
                  </a:lnTo>
                  <a:lnTo>
                    <a:pt x="1261" y="281"/>
                  </a:lnTo>
                  <a:lnTo>
                    <a:pt x="1121" y="141"/>
                  </a:lnTo>
                  <a:lnTo>
                    <a:pt x="1027" y="47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373;p60">
              <a:extLst>
                <a:ext uri="{FF2B5EF4-FFF2-40B4-BE49-F238E27FC236}">
                  <a16:creationId xmlns:a16="http://schemas.microsoft.com/office/drawing/2014/main" xmlns="" id="{D606C192-90D8-AE27-AEA7-8396AC472B9B}"/>
                </a:ext>
              </a:extLst>
            </p:cNvPr>
            <p:cNvSpPr/>
            <p:nvPr/>
          </p:nvSpPr>
          <p:spPr>
            <a:xfrm>
              <a:off x="8029550" y="1618325"/>
              <a:ext cx="37350" cy="51350"/>
            </a:xfrm>
            <a:custGeom>
              <a:avLst/>
              <a:gdLst/>
              <a:ahLst/>
              <a:cxnLst/>
              <a:rect l="l" t="t" r="r" b="b"/>
              <a:pathLst>
                <a:path w="1494" h="2054" extrusionOk="0">
                  <a:moveTo>
                    <a:pt x="654" y="1"/>
                  </a:moveTo>
                  <a:lnTo>
                    <a:pt x="514" y="47"/>
                  </a:lnTo>
                  <a:lnTo>
                    <a:pt x="374" y="141"/>
                  </a:lnTo>
                  <a:lnTo>
                    <a:pt x="234" y="281"/>
                  </a:lnTo>
                  <a:lnTo>
                    <a:pt x="140" y="421"/>
                  </a:lnTo>
                  <a:lnTo>
                    <a:pt x="94" y="607"/>
                  </a:lnTo>
                  <a:lnTo>
                    <a:pt x="47" y="794"/>
                  </a:lnTo>
                  <a:lnTo>
                    <a:pt x="0" y="1027"/>
                  </a:lnTo>
                  <a:lnTo>
                    <a:pt x="47" y="1214"/>
                  </a:lnTo>
                  <a:lnTo>
                    <a:pt x="94" y="1447"/>
                  </a:lnTo>
                  <a:lnTo>
                    <a:pt x="140" y="1587"/>
                  </a:lnTo>
                  <a:lnTo>
                    <a:pt x="234" y="1774"/>
                  </a:lnTo>
                  <a:lnTo>
                    <a:pt x="374" y="1867"/>
                  </a:lnTo>
                  <a:lnTo>
                    <a:pt x="514" y="1961"/>
                  </a:lnTo>
                  <a:lnTo>
                    <a:pt x="654" y="2054"/>
                  </a:lnTo>
                  <a:lnTo>
                    <a:pt x="933" y="2054"/>
                  </a:lnTo>
                  <a:lnTo>
                    <a:pt x="1073" y="1961"/>
                  </a:lnTo>
                  <a:lnTo>
                    <a:pt x="1213" y="1867"/>
                  </a:lnTo>
                  <a:lnTo>
                    <a:pt x="1307" y="1727"/>
                  </a:lnTo>
                  <a:lnTo>
                    <a:pt x="1447" y="1354"/>
                  </a:lnTo>
                  <a:lnTo>
                    <a:pt x="1493" y="934"/>
                  </a:lnTo>
                  <a:lnTo>
                    <a:pt x="1447" y="561"/>
                  </a:lnTo>
                  <a:lnTo>
                    <a:pt x="1400" y="374"/>
                  </a:lnTo>
                  <a:lnTo>
                    <a:pt x="1307" y="234"/>
                  </a:lnTo>
                  <a:lnTo>
                    <a:pt x="1213" y="141"/>
                  </a:lnTo>
                  <a:lnTo>
                    <a:pt x="1073" y="47"/>
                  </a:lnTo>
                  <a:lnTo>
                    <a:pt x="933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374;p60">
              <a:extLst>
                <a:ext uri="{FF2B5EF4-FFF2-40B4-BE49-F238E27FC236}">
                  <a16:creationId xmlns:a16="http://schemas.microsoft.com/office/drawing/2014/main" xmlns="" id="{78BF2C5C-79D9-22F2-CA57-8E04B5FA02BC}"/>
                </a:ext>
              </a:extLst>
            </p:cNvPr>
            <p:cNvSpPr/>
            <p:nvPr/>
          </p:nvSpPr>
          <p:spPr>
            <a:xfrm>
              <a:off x="7911725" y="1551850"/>
              <a:ext cx="127175" cy="170325"/>
            </a:xfrm>
            <a:custGeom>
              <a:avLst/>
              <a:gdLst/>
              <a:ahLst/>
              <a:cxnLst/>
              <a:rect l="l" t="t" r="r" b="b"/>
              <a:pathLst>
                <a:path w="5087" h="6813" extrusionOk="0">
                  <a:moveTo>
                    <a:pt x="2567" y="0"/>
                  </a:moveTo>
                  <a:lnTo>
                    <a:pt x="2054" y="93"/>
                  </a:lnTo>
                  <a:lnTo>
                    <a:pt x="1540" y="233"/>
                  </a:lnTo>
                  <a:lnTo>
                    <a:pt x="1120" y="467"/>
                  </a:lnTo>
                  <a:lnTo>
                    <a:pt x="747" y="747"/>
                  </a:lnTo>
                  <a:lnTo>
                    <a:pt x="467" y="1120"/>
                  </a:lnTo>
                  <a:lnTo>
                    <a:pt x="234" y="1587"/>
                  </a:lnTo>
                  <a:lnTo>
                    <a:pt x="47" y="2053"/>
                  </a:lnTo>
                  <a:lnTo>
                    <a:pt x="1" y="2566"/>
                  </a:lnTo>
                  <a:lnTo>
                    <a:pt x="1" y="4293"/>
                  </a:lnTo>
                  <a:lnTo>
                    <a:pt x="47" y="4806"/>
                  </a:lnTo>
                  <a:lnTo>
                    <a:pt x="234" y="5273"/>
                  </a:lnTo>
                  <a:lnTo>
                    <a:pt x="467" y="5693"/>
                  </a:lnTo>
                  <a:lnTo>
                    <a:pt x="747" y="6066"/>
                  </a:lnTo>
                  <a:lnTo>
                    <a:pt x="1120" y="6393"/>
                  </a:lnTo>
                  <a:lnTo>
                    <a:pt x="1540" y="6626"/>
                  </a:lnTo>
                  <a:lnTo>
                    <a:pt x="2054" y="6766"/>
                  </a:lnTo>
                  <a:lnTo>
                    <a:pt x="2567" y="6813"/>
                  </a:lnTo>
                  <a:lnTo>
                    <a:pt x="3033" y="6766"/>
                  </a:lnTo>
                  <a:lnTo>
                    <a:pt x="3547" y="6626"/>
                  </a:lnTo>
                  <a:lnTo>
                    <a:pt x="3967" y="6346"/>
                  </a:lnTo>
                  <a:lnTo>
                    <a:pt x="4340" y="6066"/>
                  </a:lnTo>
                  <a:lnTo>
                    <a:pt x="4667" y="5693"/>
                  </a:lnTo>
                  <a:lnTo>
                    <a:pt x="4900" y="5273"/>
                  </a:lnTo>
                  <a:lnTo>
                    <a:pt x="5040" y="4760"/>
                  </a:lnTo>
                  <a:lnTo>
                    <a:pt x="5087" y="4246"/>
                  </a:lnTo>
                  <a:lnTo>
                    <a:pt x="5087" y="2566"/>
                  </a:lnTo>
                  <a:lnTo>
                    <a:pt x="5040" y="2053"/>
                  </a:lnTo>
                  <a:lnTo>
                    <a:pt x="4900" y="1587"/>
                  </a:lnTo>
                  <a:lnTo>
                    <a:pt x="4667" y="1120"/>
                  </a:lnTo>
                  <a:lnTo>
                    <a:pt x="4340" y="747"/>
                  </a:lnTo>
                  <a:lnTo>
                    <a:pt x="3967" y="467"/>
                  </a:lnTo>
                  <a:lnTo>
                    <a:pt x="3547" y="233"/>
                  </a:lnTo>
                  <a:lnTo>
                    <a:pt x="3080" y="93"/>
                  </a:lnTo>
                  <a:lnTo>
                    <a:pt x="2567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375;p60">
              <a:extLst>
                <a:ext uri="{FF2B5EF4-FFF2-40B4-BE49-F238E27FC236}">
                  <a16:creationId xmlns:a16="http://schemas.microsoft.com/office/drawing/2014/main" xmlns="" id="{DE86E680-C305-7D06-792C-166B591FA31E}"/>
                </a:ext>
              </a:extLst>
            </p:cNvPr>
            <p:cNvSpPr/>
            <p:nvPr/>
          </p:nvSpPr>
          <p:spPr>
            <a:xfrm>
              <a:off x="7965375" y="1551850"/>
              <a:ext cx="73525" cy="170325"/>
            </a:xfrm>
            <a:custGeom>
              <a:avLst/>
              <a:gdLst/>
              <a:ahLst/>
              <a:cxnLst/>
              <a:rect l="l" t="t" r="r" b="b"/>
              <a:pathLst>
                <a:path w="2941" h="6813" extrusionOk="0">
                  <a:moveTo>
                    <a:pt x="421" y="0"/>
                  </a:moveTo>
                  <a:lnTo>
                    <a:pt x="1" y="47"/>
                  </a:lnTo>
                  <a:lnTo>
                    <a:pt x="468" y="140"/>
                  </a:lnTo>
                  <a:lnTo>
                    <a:pt x="841" y="327"/>
                  </a:lnTo>
                  <a:lnTo>
                    <a:pt x="1214" y="607"/>
                  </a:lnTo>
                  <a:lnTo>
                    <a:pt x="1541" y="887"/>
                  </a:lnTo>
                  <a:lnTo>
                    <a:pt x="1774" y="1260"/>
                  </a:lnTo>
                  <a:lnTo>
                    <a:pt x="1961" y="1633"/>
                  </a:lnTo>
                  <a:lnTo>
                    <a:pt x="2101" y="2100"/>
                  </a:lnTo>
                  <a:lnTo>
                    <a:pt x="2147" y="2566"/>
                  </a:lnTo>
                  <a:lnTo>
                    <a:pt x="2147" y="4246"/>
                  </a:lnTo>
                  <a:lnTo>
                    <a:pt x="2101" y="4713"/>
                  </a:lnTo>
                  <a:lnTo>
                    <a:pt x="1961" y="5179"/>
                  </a:lnTo>
                  <a:lnTo>
                    <a:pt x="1774" y="5553"/>
                  </a:lnTo>
                  <a:lnTo>
                    <a:pt x="1541" y="5926"/>
                  </a:lnTo>
                  <a:lnTo>
                    <a:pt x="1214" y="6253"/>
                  </a:lnTo>
                  <a:lnTo>
                    <a:pt x="841" y="6486"/>
                  </a:lnTo>
                  <a:lnTo>
                    <a:pt x="468" y="6673"/>
                  </a:lnTo>
                  <a:lnTo>
                    <a:pt x="1" y="6766"/>
                  </a:lnTo>
                  <a:lnTo>
                    <a:pt x="421" y="6813"/>
                  </a:lnTo>
                  <a:lnTo>
                    <a:pt x="887" y="6766"/>
                  </a:lnTo>
                  <a:lnTo>
                    <a:pt x="1401" y="6626"/>
                  </a:lnTo>
                  <a:lnTo>
                    <a:pt x="1821" y="6346"/>
                  </a:lnTo>
                  <a:lnTo>
                    <a:pt x="2194" y="6066"/>
                  </a:lnTo>
                  <a:lnTo>
                    <a:pt x="2521" y="5693"/>
                  </a:lnTo>
                  <a:lnTo>
                    <a:pt x="2754" y="5273"/>
                  </a:lnTo>
                  <a:lnTo>
                    <a:pt x="2894" y="4760"/>
                  </a:lnTo>
                  <a:lnTo>
                    <a:pt x="2941" y="4246"/>
                  </a:lnTo>
                  <a:lnTo>
                    <a:pt x="2941" y="2566"/>
                  </a:lnTo>
                  <a:lnTo>
                    <a:pt x="2894" y="2053"/>
                  </a:lnTo>
                  <a:lnTo>
                    <a:pt x="2754" y="1587"/>
                  </a:lnTo>
                  <a:lnTo>
                    <a:pt x="2521" y="1120"/>
                  </a:lnTo>
                  <a:lnTo>
                    <a:pt x="2194" y="747"/>
                  </a:lnTo>
                  <a:lnTo>
                    <a:pt x="1821" y="467"/>
                  </a:lnTo>
                  <a:lnTo>
                    <a:pt x="1401" y="233"/>
                  </a:lnTo>
                  <a:lnTo>
                    <a:pt x="934" y="93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376;p60">
              <a:extLst>
                <a:ext uri="{FF2B5EF4-FFF2-40B4-BE49-F238E27FC236}">
                  <a16:creationId xmlns:a16="http://schemas.microsoft.com/office/drawing/2014/main" xmlns="" id="{E5491CE4-592C-0075-AD72-9DECA317ED36}"/>
                </a:ext>
              </a:extLst>
            </p:cNvPr>
            <p:cNvSpPr/>
            <p:nvPr/>
          </p:nvSpPr>
          <p:spPr>
            <a:xfrm>
              <a:off x="7902400" y="1526175"/>
              <a:ext cx="145825" cy="119000"/>
            </a:xfrm>
            <a:custGeom>
              <a:avLst/>
              <a:gdLst/>
              <a:ahLst/>
              <a:cxnLst/>
              <a:rect l="l" t="t" r="r" b="b"/>
              <a:pathLst>
                <a:path w="5833" h="4760" extrusionOk="0">
                  <a:moveTo>
                    <a:pt x="1167" y="1"/>
                  </a:moveTo>
                  <a:lnTo>
                    <a:pt x="980" y="47"/>
                  </a:lnTo>
                  <a:lnTo>
                    <a:pt x="840" y="94"/>
                  </a:lnTo>
                  <a:lnTo>
                    <a:pt x="700" y="141"/>
                  </a:lnTo>
                  <a:lnTo>
                    <a:pt x="560" y="234"/>
                  </a:lnTo>
                  <a:lnTo>
                    <a:pt x="467" y="374"/>
                  </a:lnTo>
                  <a:lnTo>
                    <a:pt x="420" y="514"/>
                  </a:lnTo>
                  <a:lnTo>
                    <a:pt x="374" y="654"/>
                  </a:lnTo>
                  <a:lnTo>
                    <a:pt x="327" y="841"/>
                  </a:lnTo>
                  <a:lnTo>
                    <a:pt x="374" y="1074"/>
                  </a:lnTo>
                  <a:lnTo>
                    <a:pt x="467" y="1260"/>
                  </a:lnTo>
                  <a:lnTo>
                    <a:pt x="514" y="1354"/>
                  </a:lnTo>
                  <a:lnTo>
                    <a:pt x="467" y="1494"/>
                  </a:lnTo>
                  <a:lnTo>
                    <a:pt x="327" y="1680"/>
                  </a:lnTo>
                  <a:lnTo>
                    <a:pt x="234" y="1867"/>
                  </a:lnTo>
                  <a:lnTo>
                    <a:pt x="94" y="2287"/>
                  </a:lnTo>
                  <a:lnTo>
                    <a:pt x="0" y="2707"/>
                  </a:lnTo>
                  <a:lnTo>
                    <a:pt x="0" y="3127"/>
                  </a:lnTo>
                  <a:lnTo>
                    <a:pt x="47" y="3500"/>
                  </a:lnTo>
                  <a:lnTo>
                    <a:pt x="140" y="3827"/>
                  </a:lnTo>
                  <a:lnTo>
                    <a:pt x="234" y="4107"/>
                  </a:lnTo>
                  <a:lnTo>
                    <a:pt x="327" y="4527"/>
                  </a:lnTo>
                  <a:lnTo>
                    <a:pt x="374" y="4760"/>
                  </a:lnTo>
                  <a:lnTo>
                    <a:pt x="654" y="4527"/>
                  </a:lnTo>
                  <a:lnTo>
                    <a:pt x="840" y="4340"/>
                  </a:lnTo>
                  <a:lnTo>
                    <a:pt x="887" y="4247"/>
                  </a:lnTo>
                  <a:lnTo>
                    <a:pt x="933" y="4153"/>
                  </a:lnTo>
                  <a:lnTo>
                    <a:pt x="887" y="3733"/>
                  </a:lnTo>
                  <a:lnTo>
                    <a:pt x="887" y="3127"/>
                  </a:lnTo>
                  <a:lnTo>
                    <a:pt x="933" y="2847"/>
                  </a:lnTo>
                  <a:lnTo>
                    <a:pt x="1027" y="2614"/>
                  </a:lnTo>
                  <a:lnTo>
                    <a:pt x="1120" y="2520"/>
                  </a:lnTo>
                  <a:lnTo>
                    <a:pt x="1167" y="2427"/>
                  </a:lnTo>
                  <a:lnTo>
                    <a:pt x="1400" y="2427"/>
                  </a:lnTo>
                  <a:lnTo>
                    <a:pt x="2193" y="2614"/>
                  </a:lnTo>
                  <a:lnTo>
                    <a:pt x="2520" y="2660"/>
                  </a:lnTo>
                  <a:lnTo>
                    <a:pt x="2893" y="2707"/>
                  </a:lnTo>
                  <a:lnTo>
                    <a:pt x="3267" y="2660"/>
                  </a:lnTo>
                  <a:lnTo>
                    <a:pt x="3593" y="2614"/>
                  </a:lnTo>
                  <a:lnTo>
                    <a:pt x="4386" y="2427"/>
                  </a:lnTo>
                  <a:lnTo>
                    <a:pt x="4620" y="2427"/>
                  </a:lnTo>
                  <a:lnTo>
                    <a:pt x="4713" y="2520"/>
                  </a:lnTo>
                  <a:lnTo>
                    <a:pt x="4760" y="2614"/>
                  </a:lnTo>
                  <a:lnTo>
                    <a:pt x="4853" y="2847"/>
                  </a:lnTo>
                  <a:lnTo>
                    <a:pt x="4900" y="3127"/>
                  </a:lnTo>
                  <a:lnTo>
                    <a:pt x="4900" y="3733"/>
                  </a:lnTo>
                  <a:lnTo>
                    <a:pt x="4900" y="4153"/>
                  </a:lnTo>
                  <a:lnTo>
                    <a:pt x="4900" y="4247"/>
                  </a:lnTo>
                  <a:lnTo>
                    <a:pt x="4946" y="4340"/>
                  </a:lnTo>
                  <a:lnTo>
                    <a:pt x="5180" y="4527"/>
                  </a:lnTo>
                  <a:lnTo>
                    <a:pt x="5460" y="4760"/>
                  </a:lnTo>
                  <a:lnTo>
                    <a:pt x="5506" y="4527"/>
                  </a:lnTo>
                  <a:lnTo>
                    <a:pt x="5600" y="4107"/>
                  </a:lnTo>
                  <a:lnTo>
                    <a:pt x="5646" y="3920"/>
                  </a:lnTo>
                  <a:lnTo>
                    <a:pt x="5740" y="3593"/>
                  </a:lnTo>
                  <a:lnTo>
                    <a:pt x="5833" y="3080"/>
                  </a:lnTo>
                  <a:lnTo>
                    <a:pt x="5786" y="2567"/>
                  </a:lnTo>
                  <a:lnTo>
                    <a:pt x="5740" y="2287"/>
                  </a:lnTo>
                  <a:lnTo>
                    <a:pt x="5693" y="2007"/>
                  </a:lnTo>
                  <a:lnTo>
                    <a:pt x="5553" y="1727"/>
                  </a:lnTo>
                  <a:lnTo>
                    <a:pt x="5366" y="1447"/>
                  </a:lnTo>
                  <a:lnTo>
                    <a:pt x="5133" y="1214"/>
                  </a:lnTo>
                  <a:lnTo>
                    <a:pt x="4853" y="1027"/>
                  </a:lnTo>
                  <a:lnTo>
                    <a:pt x="4480" y="841"/>
                  </a:lnTo>
                  <a:lnTo>
                    <a:pt x="4060" y="701"/>
                  </a:lnTo>
                  <a:lnTo>
                    <a:pt x="3966" y="654"/>
                  </a:lnTo>
                  <a:lnTo>
                    <a:pt x="3873" y="561"/>
                  </a:lnTo>
                  <a:lnTo>
                    <a:pt x="3780" y="327"/>
                  </a:lnTo>
                  <a:lnTo>
                    <a:pt x="3593" y="141"/>
                  </a:lnTo>
                  <a:lnTo>
                    <a:pt x="3360" y="47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A77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377;p60">
              <a:extLst>
                <a:ext uri="{FF2B5EF4-FFF2-40B4-BE49-F238E27FC236}">
                  <a16:creationId xmlns:a16="http://schemas.microsoft.com/office/drawing/2014/main" xmlns="" id="{1F8D4BC3-EBA2-D915-5624-22EE078C29DD}"/>
                </a:ext>
              </a:extLst>
            </p:cNvPr>
            <p:cNvSpPr/>
            <p:nvPr/>
          </p:nvSpPr>
          <p:spPr>
            <a:xfrm>
              <a:off x="7960725" y="1526175"/>
              <a:ext cx="87500" cy="119000"/>
            </a:xfrm>
            <a:custGeom>
              <a:avLst/>
              <a:gdLst/>
              <a:ahLst/>
              <a:cxnLst/>
              <a:rect l="l" t="t" r="r" b="b"/>
              <a:pathLst>
                <a:path w="3500" h="4760" extrusionOk="0">
                  <a:moveTo>
                    <a:pt x="0" y="1"/>
                  </a:moveTo>
                  <a:lnTo>
                    <a:pt x="234" y="47"/>
                  </a:lnTo>
                  <a:lnTo>
                    <a:pt x="467" y="141"/>
                  </a:lnTo>
                  <a:lnTo>
                    <a:pt x="654" y="327"/>
                  </a:lnTo>
                  <a:lnTo>
                    <a:pt x="747" y="561"/>
                  </a:lnTo>
                  <a:lnTo>
                    <a:pt x="840" y="654"/>
                  </a:lnTo>
                  <a:lnTo>
                    <a:pt x="934" y="701"/>
                  </a:lnTo>
                  <a:lnTo>
                    <a:pt x="1307" y="841"/>
                  </a:lnTo>
                  <a:lnTo>
                    <a:pt x="1587" y="934"/>
                  </a:lnTo>
                  <a:lnTo>
                    <a:pt x="1867" y="1120"/>
                  </a:lnTo>
                  <a:lnTo>
                    <a:pt x="2100" y="1260"/>
                  </a:lnTo>
                  <a:lnTo>
                    <a:pt x="2240" y="1447"/>
                  </a:lnTo>
                  <a:lnTo>
                    <a:pt x="2380" y="1680"/>
                  </a:lnTo>
                  <a:lnTo>
                    <a:pt x="2520" y="1867"/>
                  </a:lnTo>
                  <a:lnTo>
                    <a:pt x="2613" y="2100"/>
                  </a:lnTo>
                  <a:lnTo>
                    <a:pt x="2707" y="2567"/>
                  </a:lnTo>
                  <a:lnTo>
                    <a:pt x="2707" y="2987"/>
                  </a:lnTo>
                  <a:lnTo>
                    <a:pt x="2660" y="3407"/>
                  </a:lnTo>
                  <a:lnTo>
                    <a:pt x="2567" y="3733"/>
                  </a:lnTo>
                  <a:lnTo>
                    <a:pt x="2567" y="4153"/>
                  </a:lnTo>
                  <a:lnTo>
                    <a:pt x="2567" y="4247"/>
                  </a:lnTo>
                  <a:lnTo>
                    <a:pt x="2613" y="4340"/>
                  </a:lnTo>
                  <a:lnTo>
                    <a:pt x="2847" y="4527"/>
                  </a:lnTo>
                  <a:lnTo>
                    <a:pt x="3127" y="4760"/>
                  </a:lnTo>
                  <a:lnTo>
                    <a:pt x="3173" y="4527"/>
                  </a:lnTo>
                  <a:lnTo>
                    <a:pt x="3267" y="4107"/>
                  </a:lnTo>
                  <a:lnTo>
                    <a:pt x="3313" y="3920"/>
                  </a:lnTo>
                  <a:lnTo>
                    <a:pt x="3407" y="3593"/>
                  </a:lnTo>
                  <a:lnTo>
                    <a:pt x="3500" y="3080"/>
                  </a:lnTo>
                  <a:lnTo>
                    <a:pt x="3453" y="2567"/>
                  </a:lnTo>
                  <a:lnTo>
                    <a:pt x="3407" y="2287"/>
                  </a:lnTo>
                  <a:lnTo>
                    <a:pt x="3360" y="2007"/>
                  </a:lnTo>
                  <a:lnTo>
                    <a:pt x="3220" y="1727"/>
                  </a:lnTo>
                  <a:lnTo>
                    <a:pt x="3033" y="1447"/>
                  </a:lnTo>
                  <a:lnTo>
                    <a:pt x="2800" y="1214"/>
                  </a:lnTo>
                  <a:lnTo>
                    <a:pt x="2520" y="1027"/>
                  </a:lnTo>
                  <a:lnTo>
                    <a:pt x="2147" y="841"/>
                  </a:lnTo>
                  <a:lnTo>
                    <a:pt x="1727" y="701"/>
                  </a:lnTo>
                  <a:lnTo>
                    <a:pt x="1633" y="654"/>
                  </a:lnTo>
                  <a:lnTo>
                    <a:pt x="1540" y="561"/>
                  </a:lnTo>
                  <a:lnTo>
                    <a:pt x="1447" y="327"/>
                  </a:lnTo>
                  <a:lnTo>
                    <a:pt x="1260" y="141"/>
                  </a:lnTo>
                  <a:lnTo>
                    <a:pt x="1027" y="47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378;p60">
              <a:extLst>
                <a:ext uri="{FF2B5EF4-FFF2-40B4-BE49-F238E27FC236}">
                  <a16:creationId xmlns:a16="http://schemas.microsoft.com/office/drawing/2014/main" xmlns="" id="{B9091007-DE39-6638-9075-E740965CFE5E}"/>
                </a:ext>
              </a:extLst>
            </p:cNvPr>
            <p:cNvSpPr/>
            <p:nvPr/>
          </p:nvSpPr>
          <p:spPr>
            <a:xfrm>
              <a:off x="7949050" y="1704650"/>
              <a:ext cx="52525" cy="30350"/>
            </a:xfrm>
            <a:custGeom>
              <a:avLst/>
              <a:gdLst/>
              <a:ahLst/>
              <a:cxnLst/>
              <a:rect l="l" t="t" r="r" b="b"/>
              <a:pathLst>
                <a:path w="2101" h="1214" extrusionOk="0">
                  <a:moveTo>
                    <a:pt x="374" y="1"/>
                  </a:moveTo>
                  <a:lnTo>
                    <a:pt x="234" y="47"/>
                  </a:lnTo>
                  <a:lnTo>
                    <a:pt x="141" y="94"/>
                  </a:lnTo>
                  <a:lnTo>
                    <a:pt x="47" y="234"/>
                  </a:lnTo>
                  <a:lnTo>
                    <a:pt x="1" y="374"/>
                  </a:lnTo>
                  <a:lnTo>
                    <a:pt x="1" y="607"/>
                  </a:lnTo>
                  <a:lnTo>
                    <a:pt x="47" y="841"/>
                  </a:lnTo>
                  <a:lnTo>
                    <a:pt x="187" y="1027"/>
                  </a:lnTo>
                  <a:lnTo>
                    <a:pt x="374" y="1167"/>
                  </a:lnTo>
                  <a:lnTo>
                    <a:pt x="607" y="1214"/>
                  </a:lnTo>
                  <a:lnTo>
                    <a:pt x="1494" y="1214"/>
                  </a:lnTo>
                  <a:lnTo>
                    <a:pt x="1727" y="1167"/>
                  </a:lnTo>
                  <a:lnTo>
                    <a:pt x="1914" y="1027"/>
                  </a:lnTo>
                  <a:lnTo>
                    <a:pt x="2054" y="841"/>
                  </a:lnTo>
                  <a:lnTo>
                    <a:pt x="2100" y="607"/>
                  </a:lnTo>
                  <a:lnTo>
                    <a:pt x="2100" y="374"/>
                  </a:lnTo>
                  <a:lnTo>
                    <a:pt x="2054" y="234"/>
                  </a:lnTo>
                  <a:lnTo>
                    <a:pt x="1960" y="94"/>
                  </a:lnTo>
                  <a:lnTo>
                    <a:pt x="1867" y="47"/>
                  </a:lnTo>
                  <a:lnTo>
                    <a:pt x="1727" y="1"/>
                  </a:lnTo>
                  <a:close/>
                </a:path>
              </a:pathLst>
            </a:custGeom>
            <a:solidFill>
              <a:srgbClr val="A77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379;p60">
              <a:extLst>
                <a:ext uri="{FF2B5EF4-FFF2-40B4-BE49-F238E27FC236}">
                  <a16:creationId xmlns:a16="http://schemas.microsoft.com/office/drawing/2014/main" xmlns="" id="{7A08321C-B65E-661B-0E46-01EA8BE815A5}"/>
                </a:ext>
              </a:extLst>
            </p:cNvPr>
            <p:cNvSpPr/>
            <p:nvPr/>
          </p:nvSpPr>
          <p:spPr>
            <a:xfrm>
              <a:off x="7967725" y="1704650"/>
              <a:ext cx="33850" cy="30350"/>
            </a:xfrm>
            <a:custGeom>
              <a:avLst/>
              <a:gdLst/>
              <a:ahLst/>
              <a:cxnLst/>
              <a:rect l="l" t="t" r="r" b="b"/>
              <a:pathLst>
                <a:path w="1354" h="1214" extrusionOk="0">
                  <a:moveTo>
                    <a:pt x="187" y="1"/>
                  </a:moveTo>
                  <a:lnTo>
                    <a:pt x="327" y="47"/>
                  </a:lnTo>
                  <a:lnTo>
                    <a:pt x="467" y="94"/>
                  </a:lnTo>
                  <a:lnTo>
                    <a:pt x="514" y="234"/>
                  </a:lnTo>
                  <a:lnTo>
                    <a:pt x="560" y="374"/>
                  </a:lnTo>
                  <a:lnTo>
                    <a:pt x="560" y="607"/>
                  </a:lnTo>
                  <a:lnTo>
                    <a:pt x="514" y="841"/>
                  </a:lnTo>
                  <a:lnTo>
                    <a:pt x="374" y="1027"/>
                  </a:lnTo>
                  <a:lnTo>
                    <a:pt x="187" y="1167"/>
                  </a:lnTo>
                  <a:lnTo>
                    <a:pt x="0" y="1214"/>
                  </a:lnTo>
                  <a:lnTo>
                    <a:pt x="747" y="1214"/>
                  </a:lnTo>
                  <a:lnTo>
                    <a:pt x="980" y="1167"/>
                  </a:lnTo>
                  <a:lnTo>
                    <a:pt x="1167" y="1027"/>
                  </a:lnTo>
                  <a:lnTo>
                    <a:pt x="1307" y="841"/>
                  </a:lnTo>
                  <a:lnTo>
                    <a:pt x="1353" y="607"/>
                  </a:lnTo>
                  <a:lnTo>
                    <a:pt x="1353" y="374"/>
                  </a:lnTo>
                  <a:lnTo>
                    <a:pt x="1307" y="234"/>
                  </a:lnTo>
                  <a:lnTo>
                    <a:pt x="1213" y="94"/>
                  </a:lnTo>
                  <a:lnTo>
                    <a:pt x="1120" y="47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380;p60">
              <a:extLst>
                <a:ext uri="{FF2B5EF4-FFF2-40B4-BE49-F238E27FC236}">
                  <a16:creationId xmlns:a16="http://schemas.microsoft.com/office/drawing/2014/main" xmlns="" id="{E9CC597C-A13F-C59B-5E3C-CE026E80B5D7}"/>
                </a:ext>
              </a:extLst>
            </p:cNvPr>
            <p:cNvSpPr/>
            <p:nvPr/>
          </p:nvSpPr>
          <p:spPr>
            <a:xfrm>
              <a:off x="8015550" y="1810800"/>
              <a:ext cx="40850" cy="19875"/>
            </a:xfrm>
            <a:custGeom>
              <a:avLst/>
              <a:gdLst/>
              <a:ahLst/>
              <a:cxnLst/>
              <a:rect l="l" t="t" r="r" b="b"/>
              <a:pathLst>
                <a:path w="1634" h="795" extrusionOk="0">
                  <a:moveTo>
                    <a:pt x="0" y="1"/>
                  </a:moveTo>
                  <a:lnTo>
                    <a:pt x="0" y="47"/>
                  </a:lnTo>
                  <a:lnTo>
                    <a:pt x="0" y="701"/>
                  </a:lnTo>
                  <a:lnTo>
                    <a:pt x="0" y="747"/>
                  </a:lnTo>
                  <a:lnTo>
                    <a:pt x="47" y="794"/>
                  </a:lnTo>
                  <a:lnTo>
                    <a:pt x="1540" y="794"/>
                  </a:lnTo>
                  <a:lnTo>
                    <a:pt x="1587" y="747"/>
                  </a:lnTo>
                  <a:lnTo>
                    <a:pt x="1633" y="701"/>
                  </a:lnTo>
                  <a:lnTo>
                    <a:pt x="1633" y="47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381;p60">
              <a:extLst>
                <a:ext uri="{FF2B5EF4-FFF2-40B4-BE49-F238E27FC236}">
                  <a16:creationId xmlns:a16="http://schemas.microsoft.com/office/drawing/2014/main" xmlns="" id="{C9A9F904-3738-D823-3B1D-6CFB768BD138}"/>
                </a:ext>
              </a:extLst>
            </p:cNvPr>
            <p:cNvSpPr/>
            <p:nvPr/>
          </p:nvSpPr>
          <p:spPr>
            <a:xfrm>
              <a:off x="7872075" y="1521525"/>
              <a:ext cx="206475" cy="335975"/>
            </a:xfrm>
            <a:custGeom>
              <a:avLst/>
              <a:gdLst/>
              <a:ahLst/>
              <a:cxnLst/>
              <a:rect l="l" t="t" r="r" b="b"/>
              <a:pathLst>
                <a:path w="8259" h="13439" extrusionOk="0">
                  <a:moveTo>
                    <a:pt x="1167" y="4059"/>
                  </a:moveTo>
                  <a:lnTo>
                    <a:pt x="1260" y="4386"/>
                  </a:lnTo>
                  <a:lnTo>
                    <a:pt x="1353" y="4666"/>
                  </a:lnTo>
                  <a:lnTo>
                    <a:pt x="1400" y="4946"/>
                  </a:lnTo>
                  <a:lnTo>
                    <a:pt x="1400" y="5646"/>
                  </a:lnTo>
                  <a:lnTo>
                    <a:pt x="1307" y="5739"/>
                  </a:lnTo>
                  <a:lnTo>
                    <a:pt x="1073" y="5739"/>
                  </a:lnTo>
                  <a:lnTo>
                    <a:pt x="980" y="5646"/>
                  </a:lnTo>
                  <a:lnTo>
                    <a:pt x="840" y="5459"/>
                  </a:lnTo>
                  <a:lnTo>
                    <a:pt x="747" y="5226"/>
                  </a:lnTo>
                  <a:lnTo>
                    <a:pt x="700" y="4899"/>
                  </a:lnTo>
                  <a:lnTo>
                    <a:pt x="700" y="4619"/>
                  </a:lnTo>
                  <a:lnTo>
                    <a:pt x="793" y="4339"/>
                  </a:lnTo>
                  <a:lnTo>
                    <a:pt x="840" y="4246"/>
                  </a:lnTo>
                  <a:lnTo>
                    <a:pt x="933" y="4153"/>
                  </a:lnTo>
                  <a:lnTo>
                    <a:pt x="1027" y="4059"/>
                  </a:lnTo>
                  <a:close/>
                  <a:moveTo>
                    <a:pt x="7232" y="4059"/>
                  </a:moveTo>
                  <a:lnTo>
                    <a:pt x="7372" y="4153"/>
                  </a:lnTo>
                  <a:lnTo>
                    <a:pt x="7466" y="4246"/>
                  </a:lnTo>
                  <a:lnTo>
                    <a:pt x="7512" y="4386"/>
                  </a:lnTo>
                  <a:lnTo>
                    <a:pt x="7606" y="4713"/>
                  </a:lnTo>
                  <a:lnTo>
                    <a:pt x="7559" y="5039"/>
                  </a:lnTo>
                  <a:lnTo>
                    <a:pt x="7512" y="5366"/>
                  </a:lnTo>
                  <a:lnTo>
                    <a:pt x="7419" y="5506"/>
                  </a:lnTo>
                  <a:lnTo>
                    <a:pt x="7326" y="5646"/>
                  </a:lnTo>
                  <a:lnTo>
                    <a:pt x="7232" y="5693"/>
                  </a:lnTo>
                  <a:lnTo>
                    <a:pt x="7139" y="5739"/>
                  </a:lnTo>
                  <a:lnTo>
                    <a:pt x="6999" y="5739"/>
                  </a:lnTo>
                  <a:lnTo>
                    <a:pt x="6859" y="5646"/>
                  </a:lnTo>
                  <a:lnTo>
                    <a:pt x="6859" y="4946"/>
                  </a:lnTo>
                  <a:lnTo>
                    <a:pt x="6906" y="4666"/>
                  </a:lnTo>
                  <a:lnTo>
                    <a:pt x="6953" y="4386"/>
                  </a:lnTo>
                  <a:lnTo>
                    <a:pt x="7093" y="4059"/>
                  </a:lnTo>
                  <a:close/>
                  <a:moveTo>
                    <a:pt x="5739" y="2800"/>
                  </a:moveTo>
                  <a:lnTo>
                    <a:pt x="5833" y="2893"/>
                  </a:lnTo>
                  <a:lnTo>
                    <a:pt x="5879" y="3033"/>
                  </a:lnTo>
                  <a:lnTo>
                    <a:pt x="5926" y="3360"/>
                  </a:lnTo>
                  <a:lnTo>
                    <a:pt x="5926" y="3779"/>
                  </a:lnTo>
                  <a:lnTo>
                    <a:pt x="5926" y="4339"/>
                  </a:lnTo>
                  <a:lnTo>
                    <a:pt x="5926" y="4386"/>
                  </a:lnTo>
                  <a:lnTo>
                    <a:pt x="5973" y="4526"/>
                  </a:lnTo>
                  <a:lnTo>
                    <a:pt x="6113" y="4759"/>
                  </a:lnTo>
                  <a:lnTo>
                    <a:pt x="6486" y="5039"/>
                  </a:lnTo>
                  <a:lnTo>
                    <a:pt x="6486" y="5459"/>
                  </a:lnTo>
                  <a:lnTo>
                    <a:pt x="6439" y="5786"/>
                  </a:lnTo>
                  <a:lnTo>
                    <a:pt x="6393" y="6066"/>
                  </a:lnTo>
                  <a:lnTo>
                    <a:pt x="6299" y="6346"/>
                  </a:lnTo>
                  <a:lnTo>
                    <a:pt x="6159" y="6626"/>
                  </a:lnTo>
                  <a:lnTo>
                    <a:pt x="6019" y="6906"/>
                  </a:lnTo>
                  <a:lnTo>
                    <a:pt x="5786" y="7092"/>
                  </a:lnTo>
                  <a:lnTo>
                    <a:pt x="5599" y="7326"/>
                  </a:lnTo>
                  <a:lnTo>
                    <a:pt x="5319" y="7466"/>
                  </a:lnTo>
                  <a:lnTo>
                    <a:pt x="5226" y="7326"/>
                  </a:lnTo>
                  <a:lnTo>
                    <a:pt x="5133" y="7232"/>
                  </a:lnTo>
                  <a:lnTo>
                    <a:pt x="4946" y="7139"/>
                  </a:lnTo>
                  <a:lnTo>
                    <a:pt x="3313" y="7139"/>
                  </a:lnTo>
                  <a:lnTo>
                    <a:pt x="3126" y="7232"/>
                  </a:lnTo>
                  <a:lnTo>
                    <a:pt x="3033" y="7326"/>
                  </a:lnTo>
                  <a:lnTo>
                    <a:pt x="2940" y="7512"/>
                  </a:lnTo>
                  <a:lnTo>
                    <a:pt x="2706" y="7326"/>
                  </a:lnTo>
                  <a:lnTo>
                    <a:pt x="2473" y="7139"/>
                  </a:lnTo>
                  <a:lnTo>
                    <a:pt x="2286" y="6906"/>
                  </a:lnTo>
                  <a:lnTo>
                    <a:pt x="2100" y="6626"/>
                  </a:lnTo>
                  <a:lnTo>
                    <a:pt x="1960" y="6392"/>
                  </a:lnTo>
                  <a:lnTo>
                    <a:pt x="1867" y="6066"/>
                  </a:lnTo>
                  <a:lnTo>
                    <a:pt x="1820" y="5786"/>
                  </a:lnTo>
                  <a:lnTo>
                    <a:pt x="1820" y="5506"/>
                  </a:lnTo>
                  <a:lnTo>
                    <a:pt x="1820" y="5039"/>
                  </a:lnTo>
                  <a:lnTo>
                    <a:pt x="2100" y="4759"/>
                  </a:lnTo>
                  <a:lnTo>
                    <a:pt x="2286" y="4526"/>
                  </a:lnTo>
                  <a:lnTo>
                    <a:pt x="2333" y="4386"/>
                  </a:lnTo>
                  <a:lnTo>
                    <a:pt x="2333" y="4339"/>
                  </a:lnTo>
                  <a:lnTo>
                    <a:pt x="2286" y="3779"/>
                  </a:lnTo>
                  <a:lnTo>
                    <a:pt x="2286" y="3360"/>
                  </a:lnTo>
                  <a:lnTo>
                    <a:pt x="2380" y="3033"/>
                  </a:lnTo>
                  <a:lnTo>
                    <a:pt x="2426" y="2893"/>
                  </a:lnTo>
                  <a:lnTo>
                    <a:pt x="2473" y="2800"/>
                  </a:lnTo>
                  <a:lnTo>
                    <a:pt x="2566" y="2800"/>
                  </a:lnTo>
                  <a:lnTo>
                    <a:pt x="3313" y="2986"/>
                  </a:lnTo>
                  <a:lnTo>
                    <a:pt x="3686" y="3033"/>
                  </a:lnTo>
                  <a:lnTo>
                    <a:pt x="4106" y="3080"/>
                  </a:lnTo>
                  <a:lnTo>
                    <a:pt x="4526" y="3033"/>
                  </a:lnTo>
                  <a:lnTo>
                    <a:pt x="4899" y="2986"/>
                  </a:lnTo>
                  <a:lnTo>
                    <a:pt x="5646" y="2800"/>
                  </a:lnTo>
                  <a:close/>
                  <a:moveTo>
                    <a:pt x="4853" y="7512"/>
                  </a:moveTo>
                  <a:lnTo>
                    <a:pt x="4899" y="7559"/>
                  </a:lnTo>
                  <a:lnTo>
                    <a:pt x="4946" y="7606"/>
                  </a:lnTo>
                  <a:lnTo>
                    <a:pt x="4993" y="7699"/>
                  </a:lnTo>
                  <a:lnTo>
                    <a:pt x="4993" y="7932"/>
                  </a:lnTo>
                  <a:lnTo>
                    <a:pt x="4946" y="8072"/>
                  </a:lnTo>
                  <a:lnTo>
                    <a:pt x="4853" y="8212"/>
                  </a:lnTo>
                  <a:lnTo>
                    <a:pt x="4759" y="8306"/>
                  </a:lnTo>
                  <a:lnTo>
                    <a:pt x="3546" y="8306"/>
                  </a:lnTo>
                  <a:lnTo>
                    <a:pt x="3406" y="8212"/>
                  </a:lnTo>
                  <a:lnTo>
                    <a:pt x="3313" y="8072"/>
                  </a:lnTo>
                  <a:lnTo>
                    <a:pt x="3313" y="7932"/>
                  </a:lnTo>
                  <a:lnTo>
                    <a:pt x="3313" y="7699"/>
                  </a:lnTo>
                  <a:lnTo>
                    <a:pt x="3313" y="7606"/>
                  </a:lnTo>
                  <a:lnTo>
                    <a:pt x="3360" y="7559"/>
                  </a:lnTo>
                  <a:lnTo>
                    <a:pt x="3406" y="7512"/>
                  </a:lnTo>
                  <a:close/>
                  <a:moveTo>
                    <a:pt x="4713" y="8726"/>
                  </a:moveTo>
                  <a:lnTo>
                    <a:pt x="4666" y="8959"/>
                  </a:lnTo>
                  <a:lnTo>
                    <a:pt x="4573" y="9239"/>
                  </a:lnTo>
                  <a:lnTo>
                    <a:pt x="4386" y="9519"/>
                  </a:lnTo>
                  <a:lnTo>
                    <a:pt x="4153" y="9845"/>
                  </a:lnTo>
                  <a:lnTo>
                    <a:pt x="3873" y="9519"/>
                  </a:lnTo>
                  <a:lnTo>
                    <a:pt x="3733" y="9239"/>
                  </a:lnTo>
                  <a:lnTo>
                    <a:pt x="3593" y="8959"/>
                  </a:lnTo>
                  <a:lnTo>
                    <a:pt x="3546" y="8726"/>
                  </a:lnTo>
                  <a:close/>
                  <a:moveTo>
                    <a:pt x="3173" y="8865"/>
                  </a:moveTo>
                  <a:lnTo>
                    <a:pt x="3266" y="9145"/>
                  </a:lnTo>
                  <a:lnTo>
                    <a:pt x="3360" y="9472"/>
                  </a:lnTo>
                  <a:lnTo>
                    <a:pt x="3546" y="9752"/>
                  </a:lnTo>
                  <a:lnTo>
                    <a:pt x="3826" y="10079"/>
                  </a:lnTo>
                  <a:lnTo>
                    <a:pt x="3686" y="10172"/>
                  </a:lnTo>
                  <a:lnTo>
                    <a:pt x="3546" y="10265"/>
                  </a:lnTo>
                  <a:lnTo>
                    <a:pt x="3220" y="10265"/>
                  </a:lnTo>
                  <a:lnTo>
                    <a:pt x="3080" y="10172"/>
                  </a:lnTo>
                  <a:lnTo>
                    <a:pt x="2893" y="9939"/>
                  </a:lnTo>
                  <a:lnTo>
                    <a:pt x="2753" y="9612"/>
                  </a:lnTo>
                  <a:lnTo>
                    <a:pt x="2660" y="9239"/>
                  </a:lnTo>
                  <a:lnTo>
                    <a:pt x="3173" y="8865"/>
                  </a:lnTo>
                  <a:close/>
                  <a:moveTo>
                    <a:pt x="5086" y="8865"/>
                  </a:moveTo>
                  <a:lnTo>
                    <a:pt x="5599" y="9239"/>
                  </a:lnTo>
                  <a:lnTo>
                    <a:pt x="5506" y="9612"/>
                  </a:lnTo>
                  <a:lnTo>
                    <a:pt x="5366" y="9939"/>
                  </a:lnTo>
                  <a:lnTo>
                    <a:pt x="5226" y="10172"/>
                  </a:lnTo>
                  <a:lnTo>
                    <a:pt x="5039" y="10265"/>
                  </a:lnTo>
                  <a:lnTo>
                    <a:pt x="4713" y="10265"/>
                  </a:lnTo>
                  <a:lnTo>
                    <a:pt x="4573" y="10172"/>
                  </a:lnTo>
                  <a:lnTo>
                    <a:pt x="4433" y="10079"/>
                  </a:lnTo>
                  <a:lnTo>
                    <a:pt x="4713" y="9752"/>
                  </a:lnTo>
                  <a:lnTo>
                    <a:pt x="4899" y="9472"/>
                  </a:lnTo>
                  <a:lnTo>
                    <a:pt x="4993" y="9145"/>
                  </a:lnTo>
                  <a:lnTo>
                    <a:pt x="5086" y="8865"/>
                  </a:lnTo>
                  <a:close/>
                  <a:moveTo>
                    <a:pt x="4153" y="10359"/>
                  </a:moveTo>
                  <a:lnTo>
                    <a:pt x="4293" y="10452"/>
                  </a:lnTo>
                  <a:lnTo>
                    <a:pt x="4573" y="11852"/>
                  </a:lnTo>
                  <a:lnTo>
                    <a:pt x="4526" y="11945"/>
                  </a:lnTo>
                  <a:lnTo>
                    <a:pt x="4526" y="12038"/>
                  </a:lnTo>
                  <a:lnTo>
                    <a:pt x="4153" y="12458"/>
                  </a:lnTo>
                  <a:lnTo>
                    <a:pt x="3780" y="12038"/>
                  </a:lnTo>
                  <a:lnTo>
                    <a:pt x="3733" y="11945"/>
                  </a:lnTo>
                  <a:lnTo>
                    <a:pt x="3733" y="11852"/>
                  </a:lnTo>
                  <a:lnTo>
                    <a:pt x="3966" y="10452"/>
                  </a:lnTo>
                  <a:lnTo>
                    <a:pt x="4153" y="10359"/>
                  </a:lnTo>
                  <a:close/>
                  <a:moveTo>
                    <a:pt x="2146" y="0"/>
                  </a:moveTo>
                  <a:lnTo>
                    <a:pt x="1960" y="93"/>
                  </a:lnTo>
                  <a:lnTo>
                    <a:pt x="1820" y="187"/>
                  </a:lnTo>
                  <a:lnTo>
                    <a:pt x="1633" y="280"/>
                  </a:lnTo>
                  <a:lnTo>
                    <a:pt x="1540" y="420"/>
                  </a:lnTo>
                  <a:lnTo>
                    <a:pt x="1447" y="560"/>
                  </a:lnTo>
                  <a:lnTo>
                    <a:pt x="1400" y="747"/>
                  </a:lnTo>
                  <a:lnTo>
                    <a:pt x="1353" y="887"/>
                  </a:lnTo>
                  <a:lnTo>
                    <a:pt x="1353" y="1073"/>
                  </a:lnTo>
                  <a:lnTo>
                    <a:pt x="1400" y="1260"/>
                  </a:lnTo>
                  <a:lnTo>
                    <a:pt x="1447" y="1400"/>
                  </a:lnTo>
                  <a:lnTo>
                    <a:pt x="1540" y="1540"/>
                  </a:lnTo>
                  <a:lnTo>
                    <a:pt x="1353" y="1773"/>
                  </a:lnTo>
                  <a:lnTo>
                    <a:pt x="1260" y="2006"/>
                  </a:lnTo>
                  <a:lnTo>
                    <a:pt x="1167" y="2240"/>
                  </a:lnTo>
                  <a:lnTo>
                    <a:pt x="1073" y="2520"/>
                  </a:lnTo>
                  <a:lnTo>
                    <a:pt x="1027" y="3080"/>
                  </a:lnTo>
                  <a:lnTo>
                    <a:pt x="1073" y="3686"/>
                  </a:lnTo>
                  <a:lnTo>
                    <a:pt x="840" y="3733"/>
                  </a:lnTo>
                  <a:lnTo>
                    <a:pt x="653" y="3826"/>
                  </a:lnTo>
                  <a:lnTo>
                    <a:pt x="513" y="3966"/>
                  </a:lnTo>
                  <a:lnTo>
                    <a:pt x="420" y="4153"/>
                  </a:lnTo>
                  <a:lnTo>
                    <a:pt x="327" y="4386"/>
                  </a:lnTo>
                  <a:lnTo>
                    <a:pt x="280" y="4619"/>
                  </a:lnTo>
                  <a:lnTo>
                    <a:pt x="280" y="4853"/>
                  </a:lnTo>
                  <a:lnTo>
                    <a:pt x="327" y="5133"/>
                  </a:lnTo>
                  <a:lnTo>
                    <a:pt x="373" y="5366"/>
                  </a:lnTo>
                  <a:lnTo>
                    <a:pt x="420" y="5553"/>
                  </a:lnTo>
                  <a:lnTo>
                    <a:pt x="560" y="5786"/>
                  </a:lnTo>
                  <a:lnTo>
                    <a:pt x="700" y="5926"/>
                  </a:lnTo>
                  <a:lnTo>
                    <a:pt x="840" y="6066"/>
                  </a:lnTo>
                  <a:lnTo>
                    <a:pt x="1027" y="6113"/>
                  </a:lnTo>
                  <a:lnTo>
                    <a:pt x="1213" y="6113"/>
                  </a:lnTo>
                  <a:lnTo>
                    <a:pt x="1447" y="6066"/>
                  </a:lnTo>
                  <a:lnTo>
                    <a:pt x="1540" y="6346"/>
                  </a:lnTo>
                  <a:lnTo>
                    <a:pt x="1680" y="6626"/>
                  </a:lnTo>
                  <a:lnTo>
                    <a:pt x="1820" y="6906"/>
                  </a:lnTo>
                  <a:lnTo>
                    <a:pt x="1960" y="7139"/>
                  </a:lnTo>
                  <a:lnTo>
                    <a:pt x="2193" y="7372"/>
                  </a:lnTo>
                  <a:lnTo>
                    <a:pt x="2380" y="7606"/>
                  </a:lnTo>
                  <a:lnTo>
                    <a:pt x="2660" y="7792"/>
                  </a:lnTo>
                  <a:lnTo>
                    <a:pt x="2893" y="7932"/>
                  </a:lnTo>
                  <a:lnTo>
                    <a:pt x="2893" y="8072"/>
                  </a:lnTo>
                  <a:lnTo>
                    <a:pt x="2940" y="8212"/>
                  </a:lnTo>
                  <a:lnTo>
                    <a:pt x="3080" y="8446"/>
                  </a:lnTo>
                  <a:lnTo>
                    <a:pt x="2380" y="8959"/>
                  </a:lnTo>
                  <a:lnTo>
                    <a:pt x="2053" y="9005"/>
                  </a:lnTo>
                  <a:lnTo>
                    <a:pt x="1727" y="9099"/>
                  </a:lnTo>
                  <a:lnTo>
                    <a:pt x="1400" y="9239"/>
                  </a:lnTo>
                  <a:lnTo>
                    <a:pt x="1120" y="9425"/>
                  </a:lnTo>
                  <a:lnTo>
                    <a:pt x="1027" y="9472"/>
                  </a:lnTo>
                  <a:lnTo>
                    <a:pt x="1027" y="9519"/>
                  </a:lnTo>
                  <a:lnTo>
                    <a:pt x="1027" y="9612"/>
                  </a:lnTo>
                  <a:lnTo>
                    <a:pt x="1073" y="9659"/>
                  </a:lnTo>
                  <a:lnTo>
                    <a:pt x="1120" y="9752"/>
                  </a:lnTo>
                  <a:lnTo>
                    <a:pt x="1307" y="9752"/>
                  </a:lnTo>
                  <a:lnTo>
                    <a:pt x="1540" y="9612"/>
                  </a:lnTo>
                  <a:lnTo>
                    <a:pt x="1773" y="9472"/>
                  </a:lnTo>
                  <a:lnTo>
                    <a:pt x="2006" y="9425"/>
                  </a:lnTo>
                  <a:lnTo>
                    <a:pt x="2286" y="9379"/>
                  </a:lnTo>
                  <a:lnTo>
                    <a:pt x="2426" y="9845"/>
                  </a:lnTo>
                  <a:lnTo>
                    <a:pt x="2520" y="10079"/>
                  </a:lnTo>
                  <a:lnTo>
                    <a:pt x="2660" y="10312"/>
                  </a:lnTo>
                  <a:lnTo>
                    <a:pt x="2846" y="10499"/>
                  </a:lnTo>
                  <a:lnTo>
                    <a:pt x="3033" y="10639"/>
                  </a:lnTo>
                  <a:lnTo>
                    <a:pt x="3266" y="10685"/>
                  </a:lnTo>
                  <a:lnTo>
                    <a:pt x="3546" y="10639"/>
                  </a:lnTo>
                  <a:lnTo>
                    <a:pt x="3313" y="11805"/>
                  </a:lnTo>
                  <a:lnTo>
                    <a:pt x="3313" y="11945"/>
                  </a:lnTo>
                  <a:lnTo>
                    <a:pt x="3360" y="12038"/>
                  </a:lnTo>
                  <a:lnTo>
                    <a:pt x="3406" y="12178"/>
                  </a:lnTo>
                  <a:lnTo>
                    <a:pt x="3453" y="12272"/>
                  </a:lnTo>
                  <a:lnTo>
                    <a:pt x="3920" y="12832"/>
                  </a:lnTo>
                  <a:lnTo>
                    <a:pt x="4013" y="12925"/>
                  </a:lnTo>
                  <a:lnTo>
                    <a:pt x="4246" y="12925"/>
                  </a:lnTo>
                  <a:lnTo>
                    <a:pt x="4340" y="12832"/>
                  </a:lnTo>
                  <a:lnTo>
                    <a:pt x="4806" y="12272"/>
                  </a:lnTo>
                  <a:lnTo>
                    <a:pt x="4899" y="12178"/>
                  </a:lnTo>
                  <a:lnTo>
                    <a:pt x="4946" y="12038"/>
                  </a:lnTo>
                  <a:lnTo>
                    <a:pt x="4946" y="11945"/>
                  </a:lnTo>
                  <a:lnTo>
                    <a:pt x="4946" y="11805"/>
                  </a:lnTo>
                  <a:lnTo>
                    <a:pt x="4713" y="10639"/>
                  </a:lnTo>
                  <a:lnTo>
                    <a:pt x="4993" y="10685"/>
                  </a:lnTo>
                  <a:lnTo>
                    <a:pt x="5226" y="10639"/>
                  </a:lnTo>
                  <a:lnTo>
                    <a:pt x="5413" y="10499"/>
                  </a:lnTo>
                  <a:lnTo>
                    <a:pt x="5599" y="10312"/>
                  </a:lnTo>
                  <a:lnTo>
                    <a:pt x="5739" y="10079"/>
                  </a:lnTo>
                  <a:lnTo>
                    <a:pt x="5833" y="9845"/>
                  </a:lnTo>
                  <a:lnTo>
                    <a:pt x="5973" y="9379"/>
                  </a:lnTo>
                  <a:lnTo>
                    <a:pt x="6393" y="9472"/>
                  </a:lnTo>
                  <a:lnTo>
                    <a:pt x="6719" y="9612"/>
                  </a:lnTo>
                  <a:lnTo>
                    <a:pt x="7046" y="9799"/>
                  </a:lnTo>
                  <a:lnTo>
                    <a:pt x="7326" y="10079"/>
                  </a:lnTo>
                  <a:lnTo>
                    <a:pt x="7559" y="10405"/>
                  </a:lnTo>
                  <a:lnTo>
                    <a:pt x="7746" y="10732"/>
                  </a:lnTo>
                  <a:lnTo>
                    <a:pt x="7839" y="11105"/>
                  </a:lnTo>
                  <a:lnTo>
                    <a:pt x="7886" y="11525"/>
                  </a:lnTo>
                  <a:lnTo>
                    <a:pt x="7886" y="12972"/>
                  </a:lnTo>
                  <a:lnTo>
                    <a:pt x="7839" y="13018"/>
                  </a:lnTo>
                  <a:lnTo>
                    <a:pt x="420" y="13018"/>
                  </a:lnTo>
                  <a:lnTo>
                    <a:pt x="373" y="12972"/>
                  </a:lnTo>
                  <a:lnTo>
                    <a:pt x="373" y="11525"/>
                  </a:lnTo>
                  <a:lnTo>
                    <a:pt x="420" y="11199"/>
                  </a:lnTo>
                  <a:lnTo>
                    <a:pt x="467" y="10872"/>
                  </a:lnTo>
                  <a:lnTo>
                    <a:pt x="607" y="10592"/>
                  </a:lnTo>
                  <a:lnTo>
                    <a:pt x="747" y="10312"/>
                  </a:lnTo>
                  <a:lnTo>
                    <a:pt x="793" y="10265"/>
                  </a:lnTo>
                  <a:lnTo>
                    <a:pt x="793" y="10172"/>
                  </a:lnTo>
                  <a:lnTo>
                    <a:pt x="700" y="10079"/>
                  </a:lnTo>
                  <a:lnTo>
                    <a:pt x="560" y="10032"/>
                  </a:lnTo>
                  <a:lnTo>
                    <a:pt x="467" y="10032"/>
                  </a:lnTo>
                  <a:lnTo>
                    <a:pt x="420" y="10125"/>
                  </a:lnTo>
                  <a:lnTo>
                    <a:pt x="233" y="10452"/>
                  </a:lnTo>
                  <a:lnTo>
                    <a:pt x="93" y="10779"/>
                  </a:lnTo>
                  <a:lnTo>
                    <a:pt x="47" y="11152"/>
                  </a:lnTo>
                  <a:lnTo>
                    <a:pt x="0" y="11525"/>
                  </a:lnTo>
                  <a:lnTo>
                    <a:pt x="0" y="12972"/>
                  </a:lnTo>
                  <a:lnTo>
                    <a:pt x="47" y="13158"/>
                  </a:lnTo>
                  <a:lnTo>
                    <a:pt x="140" y="13298"/>
                  </a:lnTo>
                  <a:lnTo>
                    <a:pt x="280" y="13392"/>
                  </a:lnTo>
                  <a:lnTo>
                    <a:pt x="467" y="13438"/>
                  </a:lnTo>
                  <a:lnTo>
                    <a:pt x="7792" y="13438"/>
                  </a:lnTo>
                  <a:lnTo>
                    <a:pt x="7979" y="13392"/>
                  </a:lnTo>
                  <a:lnTo>
                    <a:pt x="8119" y="13298"/>
                  </a:lnTo>
                  <a:lnTo>
                    <a:pt x="8212" y="13158"/>
                  </a:lnTo>
                  <a:lnTo>
                    <a:pt x="8259" y="12972"/>
                  </a:lnTo>
                  <a:lnTo>
                    <a:pt x="8259" y="12085"/>
                  </a:lnTo>
                  <a:lnTo>
                    <a:pt x="8259" y="11665"/>
                  </a:lnTo>
                  <a:lnTo>
                    <a:pt x="8259" y="11245"/>
                  </a:lnTo>
                  <a:lnTo>
                    <a:pt x="8166" y="10872"/>
                  </a:lnTo>
                  <a:lnTo>
                    <a:pt x="8072" y="10452"/>
                  </a:lnTo>
                  <a:lnTo>
                    <a:pt x="7839" y="10079"/>
                  </a:lnTo>
                  <a:lnTo>
                    <a:pt x="7559" y="9752"/>
                  </a:lnTo>
                  <a:lnTo>
                    <a:pt x="7186" y="9425"/>
                  </a:lnTo>
                  <a:lnTo>
                    <a:pt x="6813" y="9192"/>
                  </a:lnTo>
                  <a:lnTo>
                    <a:pt x="6346" y="9052"/>
                  </a:lnTo>
                  <a:lnTo>
                    <a:pt x="5879" y="8959"/>
                  </a:lnTo>
                  <a:lnTo>
                    <a:pt x="5833" y="8912"/>
                  </a:lnTo>
                  <a:lnTo>
                    <a:pt x="5179" y="8446"/>
                  </a:lnTo>
                  <a:lnTo>
                    <a:pt x="5319" y="8212"/>
                  </a:lnTo>
                  <a:lnTo>
                    <a:pt x="5366" y="8072"/>
                  </a:lnTo>
                  <a:lnTo>
                    <a:pt x="5366" y="7932"/>
                  </a:lnTo>
                  <a:lnTo>
                    <a:pt x="5646" y="7746"/>
                  </a:lnTo>
                  <a:lnTo>
                    <a:pt x="5879" y="7606"/>
                  </a:lnTo>
                  <a:lnTo>
                    <a:pt x="6113" y="7372"/>
                  </a:lnTo>
                  <a:lnTo>
                    <a:pt x="6299" y="7139"/>
                  </a:lnTo>
                  <a:lnTo>
                    <a:pt x="6439" y="6906"/>
                  </a:lnTo>
                  <a:lnTo>
                    <a:pt x="6579" y="6626"/>
                  </a:lnTo>
                  <a:lnTo>
                    <a:pt x="6719" y="6346"/>
                  </a:lnTo>
                  <a:lnTo>
                    <a:pt x="6813" y="6066"/>
                  </a:lnTo>
                  <a:lnTo>
                    <a:pt x="7046" y="6113"/>
                  </a:lnTo>
                  <a:lnTo>
                    <a:pt x="7232" y="6113"/>
                  </a:lnTo>
                  <a:lnTo>
                    <a:pt x="7419" y="6066"/>
                  </a:lnTo>
                  <a:lnTo>
                    <a:pt x="7606" y="5926"/>
                  </a:lnTo>
                  <a:lnTo>
                    <a:pt x="7746" y="5786"/>
                  </a:lnTo>
                  <a:lnTo>
                    <a:pt x="7839" y="5553"/>
                  </a:lnTo>
                  <a:lnTo>
                    <a:pt x="7932" y="5319"/>
                  </a:lnTo>
                  <a:lnTo>
                    <a:pt x="7979" y="5086"/>
                  </a:lnTo>
                  <a:lnTo>
                    <a:pt x="7979" y="4853"/>
                  </a:lnTo>
                  <a:lnTo>
                    <a:pt x="7979" y="4619"/>
                  </a:lnTo>
                  <a:lnTo>
                    <a:pt x="7932" y="4386"/>
                  </a:lnTo>
                  <a:lnTo>
                    <a:pt x="7839" y="4153"/>
                  </a:lnTo>
                  <a:lnTo>
                    <a:pt x="7746" y="3966"/>
                  </a:lnTo>
                  <a:lnTo>
                    <a:pt x="7606" y="3826"/>
                  </a:lnTo>
                  <a:lnTo>
                    <a:pt x="7419" y="3733"/>
                  </a:lnTo>
                  <a:lnTo>
                    <a:pt x="7186" y="3686"/>
                  </a:lnTo>
                  <a:lnTo>
                    <a:pt x="7232" y="3360"/>
                  </a:lnTo>
                  <a:lnTo>
                    <a:pt x="7232" y="3033"/>
                  </a:lnTo>
                  <a:lnTo>
                    <a:pt x="7186" y="2660"/>
                  </a:lnTo>
                  <a:lnTo>
                    <a:pt x="7139" y="2333"/>
                  </a:lnTo>
                  <a:lnTo>
                    <a:pt x="7093" y="2240"/>
                  </a:lnTo>
                  <a:lnTo>
                    <a:pt x="7046" y="2193"/>
                  </a:lnTo>
                  <a:lnTo>
                    <a:pt x="6953" y="2146"/>
                  </a:lnTo>
                  <a:lnTo>
                    <a:pt x="6906" y="2193"/>
                  </a:lnTo>
                  <a:lnTo>
                    <a:pt x="6813" y="2193"/>
                  </a:lnTo>
                  <a:lnTo>
                    <a:pt x="6766" y="2286"/>
                  </a:lnTo>
                  <a:lnTo>
                    <a:pt x="6766" y="2333"/>
                  </a:lnTo>
                  <a:lnTo>
                    <a:pt x="6766" y="2426"/>
                  </a:lnTo>
                  <a:lnTo>
                    <a:pt x="6813" y="2706"/>
                  </a:lnTo>
                  <a:lnTo>
                    <a:pt x="6813" y="3033"/>
                  </a:lnTo>
                  <a:lnTo>
                    <a:pt x="6813" y="3546"/>
                  </a:lnTo>
                  <a:lnTo>
                    <a:pt x="6719" y="4013"/>
                  </a:lnTo>
                  <a:lnTo>
                    <a:pt x="6626" y="4246"/>
                  </a:lnTo>
                  <a:lnTo>
                    <a:pt x="6533" y="4573"/>
                  </a:lnTo>
                  <a:lnTo>
                    <a:pt x="6299" y="4339"/>
                  </a:lnTo>
                  <a:lnTo>
                    <a:pt x="6346" y="3733"/>
                  </a:lnTo>
                  <a:lnTo>
                    <a:pt x="6346" y="3406"/>
                  </a:lnTo>
                  <a:lnTo>
                    <a:pt x="6299" y="3080"/>
                  </a:lnTo>
                  <a:lnTo>
                    <a:pt x="6206" y="2800"/>
                  </a:lnTo>
                  <a:lnTo>
                    <a:pt x="6066" y="2566"/>
                  </a:lnTo>
                  <a:lnTo>
                    <a:pt x="5973" y="2473"/>
                  </a:lnTo>
                  <a:lnTo>
                    <a:pt x="5833" y="2426"/>
                  </a:lnTo>
                  <a:lnTo>
                    <a:pt x="5553" y="2426"/>
                  </a:lnTo>
                  <a:lnTo>
                    <a:pt x="5133" y="2520"/>
                  </a:lnTo>
                  <a:lnTo>
                    <a:pt x="4619" y="2613"/>
                  </a:lnTo>
                  <a:lnTo>
                    <a:pt x="4106" y="2660"/>
                  </a:lnTo>
                  <a:lnTo>
                    <a:pt x="3593" y="2613"/>
                  </a:lnTo>
                  <a:lnTo>
                    <a:pt x="3080" y="2520"/>
                  </a:lnTo>
                  <a:lnTo>
                    <a:pt x="2660" y="2426"/>
                  </a:lnTo>
                  <a:lnTo>
                    <a:pt x="2380" y="2426"/>
                  </a:lnTo>
                  <a:lnTo>
                    <a:pt x="2240" y="2473"/>
                  </a:lnTo>
                  <a:lnTo>
                    <a:pt x="2146" y="2566"/>
                  </a:lnTo>
                  <a:lnTo>
                    <a:pt x="2006" y="2800"/>
                  </a:lnTo>
                  <a:lnTo>
                    <a:pt x="1960" y="3080"/>
                  </a:lnTo>
                  <a:lnTo>
                    <a:pt x="1913" y="3406"/>
                  </a:lnTo>
                  <a:lnTo>
                    <a:pt x="1913" y="3733"/>
                  </a:lnTo>
                  <a:lnTo>
                    <a:pt x="1913" y="4339"/>
                  </a:lnTo>
                  <a:lnTo>
                    <a:pt x="1727" y="4573"/>
                  </a:lnTo>
                  <a:lnTo>
                    <a:pt x="1587" y="4153"/>
                  </a:lnTo>
                  <a:lnTo>
                    <a:pt x="1493" y="3873"/>
                  </a:lnTo>
                  <a:lnTo>
                    <a:pt x="1447" y="3500"/>
                  </a:lnTo>
                  <a:lnTo>
                    <a:pt x="1400" y="3080"/>
                  </a:lnTo>
                  <a:lnTo>
                    <a:pt x="1447" y="2660"/>
                  </a:lnTo>
                  <a:lnTo>
                    <a:pt x="1587" y="2240"/>
                  </a:lnTo>
                  <a:lnTo>
                    <a:pt x="1680" y="2006"/>
                  </a:lnTo>
                  <a:lnTo>
                    <a:pt x="1820" y="1773"/>
                  </a:lnTo>
                  <a:lnTo>
                    <a:pt x="1913" y="1680"/>
                  </a:lnTo>
                  <a:lnTo>
                    <a:pt x="1913" y="1586"/>
                  </a:lnTo>
                  <a:lnTo>
                    <a:pt x="1913" y="1446"/>
                  </a:lnTo>
                  <a:lnTo>
                    <a:pt x="1867" y="1353"/>
                  </a:lnTo>
                  <a:lnTo>
                    <a:pt x="1773" y="1167"/>
                  </a:lnTo>
                  <a:lnTo>
                    <a:pt x="1727" y="1027"/>
                  </a:lnTo>
                  <a:lnTo>
                    <a:pt x="1773" y="793"/>
                  </a:lnTo>
                  <a:lnTo>
                    <a:pt x="1913" y="560"/>
                  </a:lnTo>
                  <a:lnTo>
                    <a:pt x="2146" y="420"/>
                  </a:lnTo>
                  <a:lnTo>
                    <a:pt x="2380" y="373"/>
                  </a:lnTo>
                  <a:lnTo>
                    <a:pt x="4340" y="373"/>
                  </a:lnTo>
                  <a:lnTo>
                    <a:pt x="4526" y="420"/>
                  </a:lnTo>
                  <a:lnTo>
                    <a:pt x="4666" y="513"/>
                  </a:lnTo>
                  <a:lnTo>
                    <a:pt x="4806" y="653"/>
                  </a:lnTo>
                  <a:lnTo>
                    <a:pt x="4899" y="793"/>
                  </a:lnTo>
                  <a:lnTo>
                    <a:pt x="4946" y="887"/>
                  </a:lnTo>
                  <a:lnTo>
                    <a:pt x="5039" y="980"/>
                  </a:lnTo>
                  <a:lnTo>
                    <a:pt x="5133" y="1073"/>
                  </a:lnTo>
                  <a:lnTo>
                    <a:pt x="5226" y="1073"/>
                  </a:lnTo>
                  <a:lnTo>
                    <a:pt x="5599" y="1213"/>
                  </a:lnTo>
                  <a:lnTo>
                    <a:pt x="5879" y="1306"/>
                  </a:lnTo>
                  <a:lnTo>
                    <a:pt x="6159" y="1493"/>
                  </a:lnTo>
                  <a:lnTo>
                    <a:pt x="6346" y="1680"/>
                  </a:lnTo>
                  <a:lnTo>
                    <a:pt x="6439" y="1726"/>
                  </a:lnTo>
                  <a:lnTo>
                    <a:pt x="6486" y="1773"/>
                  </a:lnTo>
                  <a:lnTo>
                    <a:pt x="6579" y="1726"/>
                  </a:lnTo>
                  <a:lnTo>
                    <a:pt x="6626" y="1680"/>
                  </a:lnTo>
                  <a:lnTo>
                    <a:pt x="6673" y="1633"/>
                  </a:lnTo>
                  <a:lnTo>
                    <a:pt x="6719" y="1540"/>
                  </a:lnTo>
                  <a:lnTo>
                    <a:pt x="6673" y="1493"/>
                  </a:lnTo>
                  <a:lnTo>
                    <a:pt x="6673" y="1400"/>
                  </a:lnTo>
                  <a:lnTo>
                    <a:pt x="6393" y="1167"/>
                  </a:lnTo>
                  <a:lnTo>
                    <a:pt x="6066" y="980"/>
                  </a:lnTo>
                  <a:lnTo>
                    <a:pt x="5739" y="840"/>
                  </a:lnTo>
                  <a:lnTo>
                    <a:pt x="5319" y="700"/>
                  </a:lnTo>
                  <a:lnTo>
                    <a:pt x="5273" y="653"/>
                  </a:lnTo>
                  <a:lnTo>
                    <a:pt x="5133" y="373"/>
                  </a:lnTo>
                  <a:lnTo>
                    <a:pt x="4899" y="187"/>
                  </a:lnTo>
                  <a:lnTo>
                    <a:pt x="4619" y="47"/>
                  </a:lnTo>
                  <a:lnTo>
                    <a:pt x="4340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382;p60">
              <a:extLst>
                <a:ext uri="{FF2B5EF4-FFF2-40B4-BE49-F238E27FC236}">
                  <a16:creationId xmlns:a16="http://schemas.microsoft.com/office/drawing/2014/main" xmlns="" id="{93DC1B62-FA2B-E68B-3FE1-A0065B07A1B8}"/>
                </a:ext>
              </a:extLst>
            </p:cNvPr>
            <p:cNvSpPr/>
            <p:nvPr/>
          </p:nvSpPr>
          <p:spPr>
            <a:xfrm>
              <a:off x="7937400" y="1612500"/>
              <a:ext cx="26850" cy="10525"/>
            </a:xfrm>
            <a:custGeom>
              <a:avLst/>
              <a:gdLst/>
              <a:ahLst/>
              <a:cxnLst/>
              <a:rect l="l" t="t" r="r" b="b"/>
              <a:pathLst>
                <a:path w="1074" h="421" extrusionOk="0">
                  <a:moveTo>
                    <a:pt x="560" y="1"/>
                  </a:moveTo>
                  <a:lnTo>
                    <a:pt x="140" y="47"/>
                  </a:lnTo>
                  <a:lnTo>
                    <a:pt x="93" y="94"/>
                  </a:lnTo>
                  <a:lnTo>
                    <a:pt x="47" y="140"/>
                  </a:lnTo>
                  <a:lnTo>
                    <a:pt x="0" y="234"/>
                  </a:lnTo>
                  <a:lnTo>
                    <a:pt x="0" y="280"/>
                  </a:lnTo>
                  <a:lnTo>
                    <a:pt x="47" y="374"/>
                  </a:lnTo>
                  <a:lnTo>
                    <a:pt x="93" y="420"/>
                  </a:lnTo>
                  <a:lnTo>
                    <a:pt x="233" y="420"/>
                  </a:lnTo>
                  <a:lnTo>
                    <a:pt x="560" y="374"/>
                  </a:lnTo>
                  <a:lnTo>
                    <a:pt x="840" y="420"/>
                  </a:lnTo>
                  <a:lnTo>
                    <a:pt x="980" y="420"/>
                  </a:lnTo>
                  <a:lnTo>
                    <a:pt x="1073" y="280"/>
                  </a:lnTo>
                  <a:lnTo>
                    <a:pt x="1073" y="140"/>
                  </a:lnTo>
                  <a:lnTo>
                    <a:pt x="1027" y="94"/>
                  </a:lnTo>
                  <a:lnTo>
                    <a:pt x="933" y="4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383;p60">
              <a:extLst>
                <a:ext uri="{FF2B5EF4-FFF2-40B4-BE49-F238E27FC236}">
                  <a16:creationId xmlns:a16="http://schemas.microsoft.com/office/drawing/2014/main" xmlns="" id="{A4072C15-8221-85EC-F3FF-3E6266CD25D4}"/>
                </a:ext>
              </a:extLst>
            </p:cNvPr>
            <p:cNvSpPr/>
            <p:nvPr/>
          </p:nvSpPr>
          <p:spPr>
            <a:xfrm>
              <a:off x="7986375" y="1612500"/>
              <a:ext cx="26850" cy="10525"/>
            </a:xfrm>
            <a:custGeom>
              <a:avLst/>
              <a:gdLst/>
              <a:ahLst/>
              <a:cxnLst/>
              <a:rect l="l" t="t" r="r" b="b"/>
              <a:pathLst>
                <a:path w="1074" h="421" extrusionOk="0">
                  <a:moveTo>
                    <a:pt x="561" y="1"/>
                  </a:moveTo>
                  <a:lnTo>
                    <a:pt x="141" y="47"/>
                  </a:lnTo>
                  <a:lnTo>
                    <a:pt x="94" y="94"/>
                  </a:lnTo>
                  <a:lnTo>
                    <a:pt x="47" y="140"/>
                  </a:lnTo>
                  <a:lnTo>
                    <a:pt x="1" y="234"/>
                  </a:lnTo>
                  <a:lnTo>
                    <a:pt x="1" y="280"/>
                  </a:lnTo>
                  <a:lnTo>
                    <a:pt x="47" y="374"/>
                  </a:lnTo>
                  <a:lnTo>
                    <a:pt x="94" y="420"/>
                  </a:lnTo>
                  <a:lnTo>
                    <a:pt x="234" y="420"/>
                  </a:lnTo>
                  <a:lnTo>
                    <a:pt x="561" y="374"/>
                  </a:lnTo>
                  <a:lnTo>
                    <a:pt x="841" y="420"/>
                  </a:lnTo>
                  <a:lnTo>
                    <a:pt x="981" y="420"/>
                  </a:lnTo>
                  <a:lnTo>
                    <a:pt x="1027" y="374"/>
                  </a:lnTo>
                  <a:lnTo>
                    <a:pt x="1074" y="280"/>
                  </a:lnTo>
                  <a:lnTo>
                    <a:pt x="1074" y="234"/>
                  </a:lnTo>
                  <a:lnTo>
                    <a:pt x="1027" y="140"/>
                  </a:lnTo>
                  <a:lnTo>
                    <a:pt x="981" y="94"/>
                  </a:lnTo>
                  <a:lnTo>
                    <a:pt x="934" y="47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384;p60">
              <a:extLst>
                <a:ext uri="{FF2B5EF4-FFF2-40B4-BE49-F238E27FC236}">
                  <a16:creationId xmlns:a16="http://schemas.microsoft.com/office/drawing/2014/main" xmlns="" id="{4EE5A948-D8FD-2344-1AF9-27B570EC3FD7}"/>
                </a:ext>
              </a:extLst>
            </p:cNvPr>
            <p:cNvSpPr/>
            <p:nvPr/>
          </p:nvSpPr>
          <p:spPr>
            <a:xfrm>
              <a:off x="7943225" y="1637000"/>
              <a:ext cx="9350" cy="12850"/>
            </a:xfrm>
            <a:custGeom>
              <a:avLst/>
              <a:gdLst/>
              <a:ahLst/>
              <a:cxnLst/>
              <a:rect l="l" t="t" r="r" b="b"/>
              <a:pathLst>
                <a:path w="374" h="514" extrusionOk="0">
                  <a:moveTo>
                    <a:pt x="187" y="0"/>
                  </a:moveTo>
                  <a:lnTo>
                    <a:pt x="47" y="47"/>
                  </a:lnTo>
                  <a:lnTo>
                    <a:pt x="0" y="94"/>
                  </a:lnTo>
                  <a:lnTo>
                    <a:pt x="0" y="187"/>
                  </a:lnTo>
                  <a:lnTo>
                    <a:pt x="0" y="327"/>
                  </a:lnTo>
                  <a:lnTo>
                    <a:pt x="0" y="420"/>
                  </a:lnTo>
                  <a:lnTo>
                    <a:pt x="47" y="467"/>
                  </a:lnTo>
                  <a:lnTo>
                    <a:pt x="94" y="514"/>
                  </a:lnTo>
                  <a:lnTo>
                    <a:pt x="280" y="514"/>
                  </a:lnTo>
                  <a:lnTo>
                    <a:pt x="327" y="467"/>
                  </a:lnTo>
                  <a:lnTo>
                    <a:pt x="374" y="420"/>
                  </a:lnTo>
                  <a:lnTo>
                    <a:pt x="374" y="327"/>
                  </a:lnTo>
                  <a:lnTo>
                    <a:pt x="374" y="187"/>
                  </a:lnTo>
                  <a:lnTo>
                    <a:pt x="374" y="94"/>
                  </a:lnTo>
                  <a:lnTo>
                    <a:pt x="327" y="47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385;p60">
              <a:extLst>
                <a:ext uri="{FF2B5EF4-FFF2-40B4-BE49-F238E27FC236}">
                  <a16:creationId xmlns:a16="http://schemas.microsoft.com/office/drawing/2014/main" xmlns="" id="{66FC573B-9EB6-DE77-2904-013497ADFA81}"/>
                </a:ext>
              </a:extLst>
            </p:cNvPr>
            <p:cNvSpPr/>
            <p:nvPr/>
          </p:nvSpPr>
          <p:spPr>
            <a:xfrm>
              <a:off x="7998050" y="1637000"/>
              <a:ext cx="9350" cy="12850"/>
            </a:xfrm>
            <a:custGeom>
              <a:avLst/>
              <a:gdLst/>
              <a:ahLst/>
              <a:cxnLst/>
              <a:rect l="l" t="t" r="r" b="b"/>
              <a:pathLst>
                <a:path w="374" h="514" extrusionOk="0">
                  <a:moveTo>
                    <a:pt x="140" y="0"/>
                  </a:moveTo>
                  <a:lnTo>
                    <a:pt x="47" y="47"/>
                  </a:lnTo>
                  <a:lnTo>
                    <a:pt x="0" y="94"/>
                  </a:lnTo>
                  <a:lnTo>
                    <a:pt x="0" y="187"/>
                  </a:lnTo>
                  <a:lnTo>
                    <a:pt x="0" y="327"/>
                  </a:lnTo>
                  <a:lnTo>
                    <a:pt x="0" y="420"/>
                  </a:lnTo>
                  <a:lnTo>
                    <a:pt x="47" y="467"/>
                  </a:lnTo>
                  <a:lnTo>
                    <a:pt x="187" y="514"/>
                  </a:lnTo>
                  <a:lnTo>
                    <a:pt x="327" y="467"/>
                  </a:lnTo>
                  <a:lnTo>
                    <a:pt x="374" y="420"/>
                  </a:lnTo>
                  <a:lnTo>
                    <a:pt x="374" y="327"/>
                  </a:lnTo>
                  <a:lnTo>
                    <a:pt x="374" y="187"/>
                  </a:lnTo>
                  <a:lnTo>
                    <a:pt x="374" y="94"/>
                  </a:lnTo>
                  <a:lnTo>
                    <a:pt x="327" y="47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86;p60">
              <a:extLst>
                <a:ext uri="{FF2B5EF4-FFF2-40B4-BE49-F238E27FC236}">
                  <a16:creationId xmlns:a16="http://schemas.microsoft.com/office/drawing/2014/main" xmlns="" id="{DA905C81-5EC5-8D24-5C48-A420A356CA04}"/>
                </a:ext>
              </a:extLst>
            </p:cNvPr>
            <p:cNvSpPr/>
            <p:nvPr/>
          </p:nvSpPr>
          <p:spPr>
            <a:xfrm>
              <a:off x="7966550" y="1665000"/>
              <a:ext cx="17525" cy="10525"/>
            </a:xfrm>
            <a:custGeom>
              <a:avLst/>
              <a:gdLst/>
              <a:ahLst/>
              <a:cxnLst/>
              <a:rect l="l" t="t" r="r" b="b"/>
              <a:pathLst>
                <a:path w="701" h="421" extrusionOk="0">
                  <a:moveTo>
                    <a:pt x="94" y="0"/>
                  </a:moveTo>
                  <a:lnTo>
                    <a:pt x="1" y="140"/>
                  </a:lnTo>
                  <a:lnTo>
                    <a:pt x="1" y="280"/>
                  </a:lnTo>
                  <a:lnTo>
                    <a:pt x="47" y="327"/>
                  </a:lnTo>
                  <a:lnTo>
                    <a:pt x="141" y="374"/>
                  </a:lnTo>
                  <a:lnTo>
                    <a:pt x="327" y="420"/>
                  </a:lnTo>
                  <a:lnTo>
                    <a:pt x="561" y="374"/>
                  </a:lnTo>
                  <a:lnTo>
                    <a:pt x="654" y="327"/>
                  </a:lnTo>
                  <a:lnTo>
                    <a:pt x="701" y="280"/>
                  </a:lnTo>
                  <a:lnTo>
                    <a:pt x="701" y="140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87;p60">
              <a:extLst>
                <a:ext uri="{FF2B5EF4-FFF2-40B4-BE49-F238E27FC236}">
                  <a16:creationId xmlns:a16="http://schemas.microsoft.com/office/drawing/2014/main" xmlns="" id="{AEBC644C-99F4-29DD-8A76-45964EE9CA40}"/>
                </a:ext>
              </a:extLst>
            </p:cNvPr>
            <p:cNvSpPr/>
            <p:nvPr/>
          </p:nvSpPr>
          <p:spPr>
            <a:xfrm>
              <a:off x="7958375" y="1681325"/>
              <a:ext cx="33875" cy="12850"/>
            </a:xfrm>
            <a:custGeom>
              <a:avLst/>
              <a:gdLst/>
              <a:ahLst/>
              <a:cxnLst/>
              <a:rect l="l" t="t" r="r" b="b"/>
              <a:pathLst>
                <a:path w="1355" h="514" extrusionOk="0">
                  <a:moveTo>
                    <a:pt x="141" y="0"/>
                  </a:moveTo>
                  <a:lnTo>
                    <a:pt x="48" y="47"/>
                  </a:lnTo>
                  <a:lnTo>
                    <a:pt x="1" y="94"/>
                  </a:lnTo>
                  <a:lnTo>
                    <a:pt x="1" y="140"/>
                  </a:lnTo>
                  <a:lnTo>
                    <a:pt x="1" y="234"/>
                  </a:lnTo>
                  <a:lnTo>
                    <a:pt x="48" y="280"/>
                  </a:lnTo>
                  <a:lnTo>
                    <a:pt x="94" y="374"/>
                  </a:lnTo>
                  <a:lnTo>
                    <a:pt x="374" y="467"/>
                  </a:lnTo>
                  <a:lnTo>
                    <a:pt x="654" y="514"/>
                  </a:lnTo>
                  <a:lnTo>
                    <a:pt x="981" y="467"/>
                  </a:lnTo>
                  <a:lnTo>
                    <a:pt x="1261" y="374"/>
                  </a:lnTo>
                  <a:lnTo>
                    <a:pt x="1307" y="280"/>
                  </a:lnTo>
                  <a:lnTo>
                    <a:pt x="1354" y="234"/>
                  </a:lnTo>
                  <a:lnTo>
                    <a:pt x="1354" y="140"/>
                  </a:lnTo>
                  <a:lnTo>
                    <a:pt x="1354" y="94"/>
                  </a:lnTo>
                  <a:lnTo>
                    <a:pt x="1307" y="47"/>
                  </a:lnTo>
                  <a:lnTo>
                    <a:pt x="1214" y="0"/>
                  </a:lnTo>
                  <a:lnTo>
                    <a:pt x="1074" y="0"/>
                  </a:lnTo>
                  <a:lnTo>
                    <a:pt x="888" y="94"/>
                  </a:lnTo>
                  <a:lnTo>
                    <a:pt x="468" y="94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88;p60">
              <a:extLst>
                <a:ext uri="{FF2B5EF4-FFF2-40B4-BE49-F238E27FC236}">
                  <a16:creationId xmlns:a16="http://schemas.microsoft.com/office/drawing/2014/main" xmlns="" id="{4548C10A-FAB5-7DED-4BFE-F5C36400179A}"/>
                </a:ext>
              </a:extLst>
            </p:cNvPr>
            <p:cNvSpPr/>
            <p:nvPr/>
          </p:nvSpPr>
          <p:spPr>
            <a:xfrm>
              <a:off x="8009725" y="1804975"/>
              <a:ext cx="51350" cy="30350"/>
            </a:xfrm>
            <a:custGeom>
              <a:avLst/>
              <a:gdLst/>
              <a:ahLst/>
              <a:cxnLst/>
              <a:rect l="l" t="t" r="r" b="b"/>
              <a:pathLst>
                <a:path w="2054" h="1214" extrusionOk="0">
                  <a:moveTo>
                    <a:pt x="1633" y="420"/>
                  </a:moveTo>
                  <a:lnTo>
                    <a:pt x="1633" y="794"/>
                  </a:lnTo>
                  <a:lnTo>
                    <a:pt x="420" y="794"/>
                  </a:lnTo>
                  <a:lnTo>
                    <a:pt x="420" y="420"/>
                  </a:lnTo>
                  <a:close/>
                  <a:moveTo>
                    <a:pt x="280" y="0"/>
                  </a:moveTo>
                  <a:lnTo>
                    <a:pt x="187" y="47"/>
                  </a:lnTo>
                  <a:lnTo>
                    <a:pt x="93" y="94"/>
                  </a:lnTo>
                  <a:lnTo>
                    <a:pt x="47" y="187"/>
                  </a:lnTo>
                  <a:lnTo>
                    <a:pt x="0" y="280"/>
                  </a:lnTo>
                  <a:lnTo>
                    <a:pt x="0" y="934"/>
                  </a:lnTo>
                  <a:lnTo>
                    <a:pt x="47" y="1027"/>
                  </a:lnTo>
                  <a:lnTo>
                    <a:pt x="93" y="1120"/>
                  </a:lnTo>
                  <a:lnTo>
                    <a:pt x="187" y="1167"/>
                  </a:lnTo>
                  <a:lnTo>
                    <a:pt x="280" y="1214"/>
                  </a:lnTo>
                  <a:lnTo>
                    <a:pt x="1773" y="1214"/>
                  </a:lnTo>
                  <a:lnTo>
                    <a:pt x="1866" y="1167"/>
                  </a:lnTo>
                  <a:lnTo>
                    <a:pt x="1960" y="1120"/>
                  </a:lnTo>
                  <a:lnTo>
                    <a:pt x="2006" y="1027"/>
                  </a:lnTo>
                  <a:lnTo>
                    <a:pt x="2053" y="934"/>
                  </a:lnTo>
                  <a:lnTo>
                    <a:pt x="2053" y="280"/>
                  </a:lnTo>
                  <a:lnTo>
                    <a:pt x="2006" y="187"/>
                  </a:lnTo>
                  <a:lnTo>
                    <a:pt x="1960" y="94"/>
                  </a:lnTo>
                  <a:lnTo>
                    <a:pt x="1866" y="47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5389;p60">
            <a:extLst>
              <a:ext uri="{FF2B5EF4-FFF2-40B4-BE49-F238E27FC236}">
                <a16:creationId xmlns:a16="http://schemas.microsoft.com/office/drawing/2014/main" xmlns="" id="{F57F4B67-4502-A6D6-0C07-C9B47CA9980E}"/>
              </a:ext>
            </a:extLst>
          </p:cNvPr>
          <p:cNvGrpSpPr/>
          <p:nvPr/>
        </p:nvGrpSpPr>
        <p:grpSpPr>
          <a:xfrm>
            <a:off x="7936365" y="4183500"/>
            <a:ext cx="508865" cy="561554"/>
            <a:chOff x="1050275" y="2220250"/>
            <a:chExt cx="236825" cy="335975"/>
          </a:xfrm>
        </p:grpSpPr>
        <p:sp>
          <p:nvSpPr>
            <p:cNvPr id="37" name="Google Shape;5390;p60">
              <a:extLst>
                <a:ext uri="{FF2B5EF4-FFF2-40B4-BE49-F238E27FC236}">
                  <a16:creationId xmlns:a16="http://schemas.microsoft.com/office/drawing/2014/main" xmlns="" id="{28A4008E-FE2C-10C5-78A6-0969ECFDCC3E}"/>
                </a:ext>
              </a:extLst>
            </p:cNvPr>
            <p:cNvSpPr/>
            <p:nvPr/>
          </p:nvSpPr>
          <p:spPr>
            <a:xfrm>
              <a:off x="1070100" y="24722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2334" y="0"/>
                  </a:moveTo>
                  <a:lnTo>
                    <a:pt x="1867" y="47"/>
                  </a:lnTo>
                  <a:lnTo>
                    <a:pt x="1447" y="187"/>
                  </a:lnTo>
                  <a:lnTo>
                    <a:pt x="1027" y="374"/>
                  </a:lnTo>
                  <a:lnTo>
                    <a:pt x="701" y="700"/>
                  </a:lnTo>
                  <a:lnTo>
                    <a:pt x="374" y="1027"/>
                  </a:lnTo>
                  <a:lnTo>
                    <a:pt x="187" y="1447"/>
                  </a:lnTo>
                  <a:lnTo>
                    <a:pt x="47" y="1867"/>
                  </a:lnTo>
                  <a:lnTo>
                    <a:pt x="1" y="2333"/>
                  </a:lnTo>
                  <a:lnTo>
                    <a:pt x="1" y="2940"/>
                  </a:lnTo>
                  <a:lnTo>
                    <a:pt x="1" y="3033"/>
                  </a:lnTo>
                  <a:lnTo>
                    <a:pt x="47" y="3126"/>
                  </a:lnTo>
                  <a:lnTo>
                    <a:pt x="141" y="3173"/>
                  </a:lnTo>
                  <a:lnTo>
                    <a:pt x="7700" y="3173"/>
                  </a:lnTo>
                  <a:lnTo>
                    <a:pt x="7793" y="3126"/>
                  </a:lnTo>
                  <a:lnTo>
                    <a:pt x="7840" y="3033"/>
                  </a:lnTo>
                  <a:lnTo>
                    <a:pt x="7840" y="2940"/>
                  </a:lnTo>
                  <a:lnTo>
                    <a:pt x="7840" y="2333"/>
                  </a:lnTo>
                  <a:lnTo>
                    <a:pt x="7793" y="1867"/>
                  </a:lnTo>
                  <a:lnTo>
                    <a:pt x="7653" y="1447"/>
                  </a:lnTo>
                  <a:lnTo>
                    <a:pt x="7466" y="1027"/>
                  </a:lnTo>
                  <a:lnTo>
                    <a:pt x="7186" y="700"/>
                  </a:lnTo>
                  <a:lnTo>
                    <a:pt x="6813" y="374"/>
                  </a:lnTo>
                  <a:lnTo>
                    <a:pt x="6393" y="187"/>
                  </a:lnTo>
                  <a:lnTo>
                    <a:pt x="5973" y="47"/>
                  </a:lnTo>
                  <a:lnTo>
                    <a:pt x="5507" y="0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91;p60">
              <a:extLst>
                <a:ext uri="{FF2B5EF4-FFF2-40B4-BE49-F238E27FC236}">
                  <a16:creationId xmlns:a16="http://schemas.microsoft.com/office/drawing/2014/main" xmlns="" id="{B9217856-F745-CF54-97DE-E233370E24C3}"/>
                </a:ext>
              </a:extLst>
            </p:cNvPr>
            <p:cNvSpPr/>
            <p:nvPr/>
          </p:nvSpPr>
          <p:spPr>
            <a:xfrm>
              <a:off x="1187925" y="2472225"/>
              <a:ext cx="78175" cy="79350"/>
            </a:xfrm>
            <a:custGeom>
              <a:avLst/>
              <a:gdLst/>
              <a:ahLst/>
              <a:cxnLst/>
              <a:rect l="l" t="t" r="r" b="b"/>
              <a:pathLst>
                <a:path w="3127" h="3174" extrusionOk="0">
                  <a:moveTo>
                    <a:pt x="0" y="0"/>
                  </a:moveTo>
                  <a:lnTo>
                    <a:pt x="467" y="47"/>
                  </a:lnTo>
                  <a:lnTo>
                    <a:pt x="934" y="187"/>
                  </a:lnTo>
                  <a:lnTo>
                    <a:pt x="1307" y="374"/>
                  </a:lnTo>
                  <a:lnTo>
                    <a:pt x="1680" y="700"/>
                  </a:lnTo>
                  <a:lnTo>
                    <a:pt x="1960" y="1027"/>
                  </a:lnTo>
                  <a:lnTo>
                    <a:pt x="2193" y="1447"/>
                  </a:lnTo>
                  <a:lnTo>
                    <a:pt x="2333" y="1867"/>
                  </a:lnTo>
                  <a:lnTo>
                    <a:pt x="2380" y="2333"/>
                  </a:lnTo>
                  <a:lnTo>
                    <a:pt x="2380" y="2940"/>
                  </a:lnTo>
                  <a:lnTo>
                    <a:pt x="2333" y="3033"/>
                  </a:lnTo>
                  <a:lnTo>
                    <a:pt x="2287" y="3126"/>
                  </a:lnTo>
                  <a:lnTo>
                    <a:pt x="2193" y="3173"/>
                  </a:lnTo>
                  <a:lnTo>
                    <a:pt x="2987" y="3173"/>
                  </a:lnTo>
                  <a:lnTo>
                    <a:pt x="3080" y="3126"/>
                  </a:lnTo>
                  <a:lnTo>
                    <a:pt x="3127" y="3033"/>
                  </a:lnTo>
                  <a:lnTo>
                    <a:pt x="3127" y="2940"/>
                  </a:lnTo>
                  <a:lnTo>
                    <a:pt x="3127" y="2333"/>
                  </a:lnTo>
                  <a:lnTo>
                    <a:pt x="3080" y="1867"/>
                  </a:lnTo>
                  <a:lnTo>
                    <a:pt x="2940" y="1447"/>
                  </a:lnTo>
                  <a:lnTo>
                    <a:pt x="2753" y="1027"/>
                  </a:lnTo>
                  <a:lnTo>
                    <a:pt x="2473" y="700"/>
                  </a:lnTo>
                  <a:lnTo>
                    <a:pt x="2100" y="374"/>
                  </a:lnTo>
                  <a:lnTo>
                    <a:pt x="1680" y="187"/>
                  </a:lnTo>
                  <a:lnTo>
                    <a:pt x="1260" y="47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92;p60">
              <a:extLst>
                <a:ext uri="{FF2B5EF4-FFF2-40B4-BE49-F238E27FC236}">
                  <a16:creationId xmlns:a16="http://schemas.microsoft.com/office/drawing/2014/main" xmlns="" id="{DCB3FF7F-E969-AC8C-336F-6A7EB2F6ED1B}"/>
                </a:ext>
              </a:extLst>
            </p:cNvPr>
            <p:cNvSpPr/>
            <p:nvPr/>
          </p:nvSpPr>
          <p:spPr>
            <a:xfrm>
              <a:off x="1148250" y="2431400"/>
              <a:ext cx="39700" cy="64175"/>
            </a:xfrm>
            <a:custGeom>
              <a:avLst/>
              <a:gdLst/>
              <a:ahLst/>
              <a:cxnLst/>
              <a:rect l="l" t="t" r="r" b="b"/>
              <a:pathLst>
                <a:path w="1588" h="2567" extrusionOk="0">
                  <a:moveTo>
                    <a:pt x="1" y="0"/>
                  </a:moveTo>
                  <a:lnTo>
                    <a:pt x="1" y="2566"/>
                  </a:lnTo>
                  <a:lnTo>
                    <a:pt x="1587" y="2566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93;p60">
              <a:extLst>
                <a:ext uri="{FF2B5EF4-FFF2-40B4-BE49-F238E27FC236}">
                  <a16:creationId xmlns:a16="http://schemas.microsoft.com/office/drawing/2014/main" xmlns="" id="{82FA03B8-C6BE-9BA8-DD3F-C04A4ADD4333}"/>
                </a:ext>
              </a:extLst>
            </p:cNvPr>
            <p:cNvSpPr/>
            <p:nvPr/>
          </p:nvSpPr>
          <p:spPr>
            <a:xfrm>
              <a:off x="1168100" y="2431400"/>
              <a:ext cx="19850" cy="64175"/>
            </a:xfrm>
            <a:custGeom>
              <a:avLst/>
              <a:gdLst/>
              <a:ahLst/>
              <a:cxnLst/>
              <a:rect l="l" t="t" r="r" b="b"/>
              <a:pathLst>
                <a:path w="794" h="2567" extrusionOk="0">
                  <a:moveTo>
                    <a:pt x="0" y="0"/>
                  </a:moveTo>
                  <a:lnTo>
                    <a:pt x="0" y="2566"/>
                  </a:lnTo>
                  <a:lnTo>
                    <a:pt x="793" y="2566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94;p60">
              <a:extLst>
                <a:ext uri="{FF2B5EF4-FFF2-40B4-BE49-F238E27FC236}">
                  <a16:creationId xmlns:a16="http://schemas.microsoft.com/office/drawing/2014/main" xmlns="" id="{F0EB14C9-1A8D-15DA-EC2A-344D5DCE164B}"/>
                </a:ext>
              </a:extLst>
            </p:cNvPr>
            <p:cNvSpPr/>
            <p:nvPr/>
          </p:nvSpPr>
          <p:spPr>
            <a:xfrm>
              <a:off x="1126100" y="2457050"/>
              <a:ext cx="42025" cy="47850"/>
            </a:xfrm>
            <a:custGeom>
              <a:avLst/>
              <a:gdLst/>
              <a:ahLst/>
              <a:cxnLst/>
              <a:rect l="l" t="t" r="r" b="b"/>
              <a:pathLst>
                <a:path w="1681" h="1914" extrusionOk="0">
                  <a:moveTo>
                    <a:pt x="887" y="1"/>
                  </a:moveTo>
                  <a:lnTo>
                    <a:pt x="94" y="514"/>
                  </a:lnTo>
                  <a:lnTo>
                    <a:pt x="0" y="607"/>
                  </a:lnTo>
                  <a:lnTo>
                    <a:pt x="0" y="747"/>
                  </a:lnTo>
                  <a:lnTo>
                    <a:pt x="94" y="1027"/>
                  </a:lnTo>
                  <a:lnTo>
                    <a:pt x="234" y="1354"/>
                  </a:lnTo>
                  <a:lnTo>
                    <a:pt x="420" y="1680"/>
                  </a:lnTo>
                  <a:lnTo>
                    <a:pt x="560" y="1820"/>
                  </a:lnTo>
                  <a:lnTo>
                    <a:pt x="700" y="1914"/>
                  </a:lnTo>
                  <a:lnTo>
                    <a:pt x="1074" y="1914"/>
                  </a:lnTo>
                  <a:lnTo>
                    <a:pt x="1214" y="1867"/>
                  </a:lnTo>
                  <a:lnTo>
                    <a:pt x="1354" y="1774"/>
                  </a:lnTo>
                  <a:lnTo>
                    <a:pt x="1587" y="1587"/>
                  </a:lnTo>
                  <a:lnTo>
                    <a:pt x="1680" y="1540"/>
                  </a:lnTo>
                  <a:lnTo>
                    <a:pt x="1400" y="1307"/>
                  </a:lnTo>
                  <a:lnTo>
                    <a:pt x="1214" y="1027"/>
                  </a:lnTo>
                  <a:lnTo>
                    <a:pt x="1074" y="794"/>
                  </a:lnTo>
                  <a:lnTo>
                    <a:pt x="980" y="561"/>
                  </a:lnTo>
                  <a:lnTo>
                    <a:pt x="887" y="141"/>
                  </a:lnTo>
                  <a:lnTo>
                    <a:pt x="8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95;p60">
              <a:extLst>
                <a:ext uri="{FF2B5EF4-FFF2-40B4-BE49-F238E27FC236}">
                  <a16:creationId xmlns:a16="http://schemas.microsoft.com/office/drawing/2014/main" xmlns="" id="{12D2E08A-7B12-D7BC-B088-CD5F418921D0}"/>
                </a:ext>
              </a:extLst>
            </p:cNvPr>
            <p:cNvSpPr/>
            <p:nvPr/>
          </p:nvSpPr>
          <p:spPr>
            <a:xfrm>
              <a:off x="1168100" y="2457050"/>
              <a:ext cx="42000" cy="47850"/>
            </a:xfrm>
            <a:custGeom>
              <a:avLst/>
              <a:gdLst/>
              <a:ahLst/>
              <a:cxnLst/>
              <a:rect l="l" t="t" r="r" b="b"/>
              <a:pathLst>
                <a:path w="1680" h="1914" extrusionOk="0">
                  <a:moveTo>
                    <a:pt x="793" y="1"/>
                  </a:moveTo>
                  <a:lnTo>
                    <a:pt x="793" y="141"/>
                  </a:lnTo>
                  <a:lnTo>
                    <a:pt x="700" y="561"/>
                  </a:lnTo>
                  <a:lnTo>
                    <a:pt x="607" y="794"/>
                  </a:lnTo>
                  <a:lnTo>
                    <a:pt x="467" y="1027"/>
                  </a:lnTo>
                  <a:lnTo>
                    <a:pt x="280" y="1307"/>
                  </a:lnTo>
                  <a:lnTo>
                    <a:pt x="0" y="1540"/>
                  </a:lnTo>
                  <a:lnTo>
                    <a:pt x="93" y="1587"/>
                  </a:lnTo>
                  <a:lnTo>
                    <a:pt x="327" y="1774"/>
                  </a:lnTo>
                  <a:lnTo>
                    <a:pt x="467" y="1867"/>
                  </a:lnTo>
                  <a:lnTo>
                    <a:pt x="607" y="1914"/>
                  </a:lnTo>
                  <a:lnTo>
                    <a:pt x="980" y="1914"/>
                  </a:lnTo>
                  <a:lnTo>
                    <a:pt x="1120" y="1820"/>
                  </a:lnTo>
                  <a:lnTo>
                    <a:pt x="1260" y="1680"/>
                  </a:lnTo>
                  <a:lnTo>
                    <a:pt x="1447" y="1354"/>
                  </a:lnTo>
                  <a:lnTo>
                    <a:pt x="1587" y="1027"/>
                  </a:lnTo>
                  <a:lnTo>
                    <a:pt x="1680" y="747"/>
                  </a:lnTo>
                  <a:lnTo>
                    <a:pt x="1680" y="607"/>
                  </a:lnTo>
                  <a:lnTo>
                    <a:pt x="1587" y="514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96;p60">
              <a:extLst>
                <a:ext uri="{FF2B5EF4-FFF2-40B4-BE49-F238E27FC236}">
                  <a16:creationId xmlns:a16="http://schemas.microsoft.com/office/drawing/2014/main" xmlns="" id="{A56BC4FA-D2B8-92EB-4464-C3EF320EF5CB}"/>
                </a:ext>
              </a:extLst>
            </p:cNvPr>
            <p:cNvSpPr/>
            <p:nvPr/>
          </p:nvSpPr>
          <p:spPr>
            <a:xfrm>
              <a:off x="1077100" y="2339225"/>
              <a:ext cx="36200" cy="52525"/>
            </a:xfrm>
            <a:custGeom>
              <a:avLst/>
              <a:gdLst/>
              <a:ahLst/>
              <a:cxnLst/>
              <a:rect l="l" t="t" r="r" b="b"/>
              <a:pathLst>
                <a:path w="1448" h="2101" extrusionOk="0">
                  <a:moveTo>
                    <a:pt x="654" y="1"/>
                  </a:moveTo>
                  <a:lnTo>
                    <a:pt x="514" y="48"/>
                  </a:lnTo>
                  <a:lnTo>
                    <a:pt x="374" y="94"/>
                  </a:lnTo>
                  <a:lnTo>
                    <a:pt x="281" y="188"/>
                  </a:lnTo>
                  <a:lnTo>
                    <a:pt x="187" y="281"/>
                  </a:lnTo>
                  <a:lnTo>
                    <a:pt x="94" y="421"/>
                  </a:lnTo>
                  <a:lnTo>
                    <a:pt x="47" y="608"/>
                  </a:lnTo>
                  <a:lnTo>
                    <a:pt x="1" y="981"/>
                  </a:lnTo>
                  <a:lnTo>
                    <a:pt x="47" y="1401"/>
                  </a:lnTo>
                  <a:lnTo>
                    <a:pt x="187" y="1774"/>
                  </a:lnTo>
                  <a:lnTo>
                    <a:pt x="281" y="1914"/>
                  </a:lnTo>
                  <a:lnTo>
                    <a:pt x="374" y="2007"/>
                  </a:lnTo>
                  <a:lnTo>
                    <a:pt x="514" y="2054"/>
                  </a:lnTo>
                  <a:lnTo>
                    <a:pt x="654" y="2101"/>
                  </a:lnTo>
                  <a:lnTo>
                    <a:pt x="840" y="2101"/>
                  </a:lnTo>
                  <a:lnTo>
                    <a:pt x="980" y="2007"/>
                  </a:lnTo>
                  <a:lnTo>
                    <a:pt x="1120" y="1914"/>
                  </a:lnTo>
                  <a:lnTo>
                    <a:pt x="1214" y="1774"/>
                  </a:lnTo>
                  <a:lnTo>
                    <a:pt x="1307" y="1634"/>
                  </a:lnTo>
                  <a:lnTo>
                    <a:pt x="1400" y="1447"/>
                  </a:lnTo>
                  <a:lnTo>
                    <a:pt x="1447" y="1261"/>
                  </a:lnTo>
                  <a:lnTo>
                    <a:pt x="1447" y="1074"/>
                  </a:lnTo>
                  <a:lnTo>
                    <a:pt x="1447" y="841"/>
                  </a:lnTo>
                  <a:lnTo>
                    <a:pt x="1400" y="654"/>
                  </a:lnTo>
                  <a:lnTo>
                    <a:pt x="1307" y="468"/>
                  </a:lnTo>
                  <a:lnTo>
                    <a:pt x="1214" y="328"/>
                  </a:lnTo>
                  <a:lnTo>
                    <a:pt x="1120" y="188"/>
                  </a:lnTo>
                  <a:lnTo>
                    <a:pt x="980" y="94"/>
                  </a:lnTo>
                  <a:lnTo>
                    <a:pt x="840" y="48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397;p60">
              <a:extLst>
                <a:ext uri="{FF2B5EF4-FFF2-40B4-BE49-F238E27FC236}">
                  <a16:creationId xmlns:a16="http://schemas.microsoft.com/office/drawing/2014/main" xmlns="" id="{05FD022B-B7D9-5063-AF22-73E7BE578D5A}"/>
                </a:ext>
              </a:extLst>
            </p:cNvPr>
            <p:cNvSpPr/>
            <p:nvPr/>
          </p:nvSpPr>
          <p:spPr>
            <a:xfrm>
              <a:off x="1222925" y="2339225"/>
              <a:ext cx="36175" cy="52525"/>
            </a:xfrm>
            <a:custGeom>
              <a:avLst/>
              <a:gdLst/>
              <a:ahLst/>
              <a:cxnLst/>
              <a:rect l="l" t="t" r="r" b="b"/>
              <a:pathLst>
                <a:path w="1447" h="2101" extrusionOk="0">
                  <a:moveTo>
                    <a:pt x="793" y="1"/>
                  </a:moveTo>
                  <a:lnTo>
                    <a:pt x="607" y="48"/>
                  </a:lnTo>
                  <a:lnTo>
                    <a:pt x="467" y="94"/>
                  </a:lnTo>
                  <a:lnTo>
                    <a:pt x="327" y="188"/>
                  </a:lnTo>
                  <a:lnTo>
                    <a:pt x="233" y="328"/>
                  </a:lnTo>
                  <a:lnTo>
                    <a:pt x="140" y="468"/>
                  </a:lnTo>
                  <a:lnTo>
                    <a:pt x="47" y="654"/>
                  </a:lnTo>
                  <a:lnTo>
                    <a:pt x="0" y="841"/>
                  </a:lnTo>
                  <a:lnTo>
                    <a:pt x="0" y="1074"/>
                  </a:lnTo>
                  <a:lnTo>
                    <a:pt x="0" y="1261"/>
                  </a:lnTo>
                  <a:lnTo>
                    <a:pt x="47" y="1447"/>
                  </a:lnTo>
                  <a:lnTo>
                    <a:pt x="140" y="1634"/>
                  </a:lnTo>
                  <a:lnTo>
                    <a:pt x="233" y="1774"/>
                  </a:lnTo>
                  <a:lnTo>
                    <a:pt x="327" y="1914"/>
                  </a:lnTo>
                  <a:lnTo>
                    <a:pt x="467" y="2007"/>
                  </a:lnTo>
                  <a:lnTo>
                    <a:pt x="607" y="2101"/>
                  </a:lnTo>
                  <a:lnTo>
                    <a:pt x="793" y="2101"/>
                  </a:lnTo>
                  <a:lnTo>
                    <a:pt x="933" y="2054"/>
                  </a:lnTo>
                  <a:lnTo>
                    <a:pt x="1073" y="2007"/>
                  </a:lnTo>
                  <a:lnTo>
                    <a:pt x="1167" y="1914"/>
                  </a:lnTo>
                  <a:lnTo>
                    <a:pt x="1260" y="1774"/>
                  </a:lnTo>
                  <a:lnTo>
                    <a:pt x="1400" y="1401"/>
                  </a:lnTo>
                  <a:lnTo>
                    <a:pt x="1447" y="981"/>
                  </a:lnTo>
                  <a:lnTo>
                    <a:pt x="1400" y="608"/>
                  </a:lnTo>
                  <a:lnTo>
                    <a:pt x="1353" y="421"/>
                  </a:lnTo>
                  <a:lnTo>
                    <a:pt x="1260" y="281"/>
                  </a:lnTo>
                  <a:lnTo>
                    <a:pt x="1167" y="188"/>
                  </a:lnTo>
                  <a:lnTo>
                    <a:pt x="1073" y="94"/>
                  </a:lnTo>
                  <a:lnTo>
                    <a:pt x="933" y="4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398;p60">
              <a:extLst>
                <a:ext uri="{FF2B5EF4-FFF2-40B4-BE49-F238E27FC236}">
                  <a16:creationId xmlns:a16="http://schemas.microsoft.com/office/drawing/2014/main" xmlns="" id="{E5DFA631-FACA-990E-C18F-DF3D69BE143E}"/>
                </a:ext>
              </a:extLst>
            </p:cNvPr>
            <p:cNvSpPr/>
            <p:nvPr/>
          </p:nvSpPr>
          <p:spPr>
            <a:xfrm>
              <a:off x="1105100" y="2273900"/>
              <a:ext cx="126000" cy="170350"/>
            </a:xfrm>
            <a:custGeom>
              <a:avLst/>
              <a:gdLst/>
              <a:ahLst/>
              <a:cxnLst/>
              <a:rect l="l" t="t" r="r" b="b"/>
              <a:pathLst>
                <a:path w="5040" h="6814" extrusionOk="0">
                  <a:moveTo>
                    <a:pt x="2520" y="1"/>
                  </a:moveTo>
                  <a:lnTo>
                    <a:pt x="2007" y="48"/>
                  </a:lnTo>
                  <a:lnTo>
                    <a:pt x="1540" y="188"/>
                  </a:lnTo>
                  <a:lnTo>
                    <a:pt x="1120" y="421"/>
                  </a:lnTo>
                  <a:lnTo>
                    <a:pt x="747" y="748"/>
                  </a:lnTo>
                  <a:lnTo>
                    <a:pt x="420" y="1121"/>
                  </a:lnTo>
                  <a:lnTo>
                    <a:pt x="187" y="1541"/>
                  </a:lnTo>
                  <a:lnTo>
                    <a:pt x="47" y="2054"/>
                  </a:lnTo>
                  <a:lnTo>
                    <a:pt x="0" y="2521"/>
                  </a:lnTo>
                  <a:lnTo>
                    <a:pt x="0" y="4247"/>
                  </a:lnTo>
                  <a:lnTo>
                    <a:pt x="47" y="4760"/>
                  </a:lnTo>
                  <a:lnTo>
                    <a:pt x="187" y="5227"/>
                  </a:lnTo>
                  <a:lnTo>
                    <a:pt x="420" y="5694"/>
                  </a:lnTo>
                  <a:lnTo>
                    <a:pt x="747" y="6067"/>
                  </a:lnTo>
                  <a:lnTo>
                    <a:pt x="1120" y="6347"/>
                  </a:lnTo>
                  <a:lnTo>
                    <a:pt x="1540" y="6580"/>
                  </a:lnTo>
                  <a:lnTo>
                    <a:pt x="2007" y="6720"/>
                  </a:lnTo>
                  <a:lnTo>
                    <a:pt x="2520" y="6813"/>
                  </a:lnTo>
                  <a:lnTo>
                    <a:pt x="3033" y="6720"/>
                  </a:lnTo>
                  <a:lnTo>
                    <a:pt x="3500" y="6580"/>
                  </a:lnTo>
                  <a:lnTo>
                    <a:pt x="3920" y="6347"/>
                  </a:lnTo>
                  <a:lnTo>
                    <a:pt x="4293" y="6067"/>
                  </a:lnTo>
                  <a:lnTo>
                    <a:pt x="4620" y="5694"/>
                  </a:lnTo>
                  <a:lnTo>
                    <a:pt x="4853" y="5227"/>
                  </a:lnTo>
                  <a:lnTo>
                    <a:pt x="4993" y="4760"/>
                  </a:lnTo>
                  <a:lnTo>
                    <a:pt x="5040" y="4247"/>
                  </a:lnTo>
                  <a:lnTo>
                    <a:pt x="5040" y="2521"/>
                  </a:lnTo>
                  <a:lnTo>
                    <a:pt x="4993" y="2054"/>
                  </a:lnTo>
                  <a:lnTo>
                    <a:pt x="4853" y="1541"/>
                  </a:lnTo>
                  <a:lnTo>
                    <a:pt x="4620" y="1121"/>
                  </a:lnTo>
                  <a:lnTo>
                    <a:pt x="4293" y="748"/>
                  </a:lnTo>
                  <a:lnTo>
                    <a:pt x="3920" y="421"/>
                  </a:lnTo>
                  <a:lnTo>
                    <a:pt x="3500" y="188"/>
                  </a:lnTo>
                  <a:lnTo>
                    <a:pt x="3033" y="48"/>
                  </a:lnTo>
                  <a:lnTo>
                    <a:pt x="2520" y="1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399;p60">
              <a:extLst>
                <a:ext uri="{FF2B5EF4-FFF2-40B4-BE49-F238E27FC236}">
                  <a16:creationId xmlns:a16="http://schemas.microsoft.com/office/drawing/2014/main" xmlns="" id="{6984B5D1-99B7-6E38-BB99-565B0FF8396B}"/>
                </a:ext>
              </a:extLst>
            </p:cNvPr>
            <p:cNvSpPr/>
            <p:nvPr/>
          </p:nvSpPr>
          <p:spPr>
            <a:xfrm>
              <a:off x="1158750" y="2273900"/>
              <a:ext cx="72350" cy="170350"/>
            </a:xfrm>
            <a:custGeom>
              <a:avLst/>
              <a:gdLst/>
              <a:ahLst/>
              <a:cxnLst/>
              <a:rect l="l" t="t" r="r" b="b"/>
              <a:pathLst>
                <a:path w="2894" h="6814" extrusionOk="0">
                  <a:moveTo>
                    <a:pt x="374" y="1"/>
                  </a:moveTo>
                  <a:lnTo>
                    <a:pt x="1" y="48"/>
                  </a:lnTo>
                  <a:lnTo>
                    <a:pt x="421" y="141"/>
                  </a:lnTo>
                  <a:lnTo>
                    <a:pt x="841" y="328"/>
                  </a:lnTo>
                  <a:lnTo>
                    <a:pt x="1214" y="561"/>
                  </a:lnTo>
                  <a:lnTo>
                    <a:pt x="1494" y="888"/>
                  </a:lnTo>
                  <a:lnTo>
                    <a:pt x="1774" y="1261"/>
                  </a:lnTo>
                  <a:lnTo>
                    <a:pt x="1961" y="1634"/>
                  </a:lnTo>
                  <a:lnTo>
                    <a:pt x="2101" y="2101"/>
                  </a:lnTo>
                  <a:lnTo>
                    <a:pt x="2101" y="2521"/>
                  </a:lnTo>
                  <a:lnTo>
                    <a:pt x="2101" y="4247"/>
                  </a:lnTo>
                  <a:lnTo>
                    <a:pt x="2101" y="4714"/>
                  </a:lnTo>
                  <a:lnTo>
                    <a:pt x="1961" y="5134"/>
                  </a:lnTo>
                  <a:lnTo>
                    <a:pt x="1774" y="5554"/>
                  </a:lnTo>
                  <a:lnTo>
                    <a:pt x="1494" y="5927"/>
                  </a:lnTo>
                  <a:lnTo>
                    <a:pt x="1167" y="6207"/>
                  </a:lnTo>
                  <a:lnTo>
                    <a:pt x="841" y="6487"/>
                  </a:lnTo>
                  <a:lnTo>
                    <a:pt x="421" y="6673"/>
                  </a:lnTo>
                  <a:lnTo>
                    <a:pt x="1" y="6767"/>
                  </a:lnTo>
                  <a:lnTo>
                    <a:pt x="374" y="6813"/>
                  </a:lnTo>
                  <a:lnTo>
                    <a:pt x="887" y="6720"/>
                  </a:lnTo>
                  <a:lnTo>
                    <a:pt x="1354" y="6580"/>
                  </a:lnTo>
                  <a:lnTo>
                    <a:pt x="1774" y="6347"/>
                  </a:lnTo>
                  <a:lnTo>
                    <a:pt x="2147" y="6067"/>
                  </a:lnTo>
                  <a:lnTo>
                    <a:pt x="2474" y="5694"/>
                  </a:lnTo>
                  <a:lnTo>
                    <a:pt x="2707" y="5227"/>
                  </a:lnTo>
                  <a:lnTo>
                    <a:pt x="2847" y="4760"/>
                  </a:lnTo>
                  <a:lnTo>
                    <a:pt x="2894" y="4247"/>
                  </a:lnTo>
                  <a:lnTo>
                    <a:pt x="2894" y="2521"/>
                  </a:lnTo>
                  <a:lnTo>
                    <a:pt x="2847" y="2054"/>
                  </a:lnTo>
                  <a:lnTo>
                    <a:pt x="2707" y="1541"/>
                  </a:lnTo>
                  <a:lnTo>
                    <a:pt x="2474" y="1121"/>
                  </a:lnTo>
                  <a:lnTo>
                    <a:pt x="2147" y="748"/>
                  </a:lnTo>
                  <a:lnTo>
                    <a:pt x="1774" y="421"/>
                  </a:lnTo>
                  <a:lnTo>
                    <a:pt x="1354" y="188"/>
                  </a:lnTo>
                  <a:lnTo>
                    <a:pt x="887" y="48"/>
                  </a:lnTo>
                  <a:lnTo>
                    <a:pt x="37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400;p60">
              <a:extLst>
                <a:ext uri="{FF2B5EF4-FFF2-40B4-BE49-F238E27FC236}">
                  <a16:creationId xmlns:a16="http://schemas.microsoft.com/office/drawing/2014/main" xmlns="" id="{440353AB-B44F-2038-6B1E-FB3349AC3ABC}"/>
                </a:ext>
              </a:extLst>
            </p:cNvPr>
            <p:cNvSpPr/>
            <p:nvPr/>
          </p:nvSpPr>
          <p:spPr>
            <a:xfrm>
              <a:off x="1095775" y="2262250"/>
              <a:ext cx="144675" cy="105000"/>
            </a:xfrm>
            <a:custGeom>
              <a:avLst/>
              <a:gdLst/>
              <a:ahLst/>
              <a:cxnLst/>
              <a:rect l="l" t="t" r="r" b="b"/>
              <a:pathLst>
                <a:path w="5787" h="4200" extrusionOk="0">
                  <a:moveTo>
                    <a:pt x="2893" y="0"/>
                  </a:moveTo>
                  <a:lnTo>
                    <a:pt x="2240" y="47"/>
                  </a:lnTo>
                  <a:lnTo>
                    <a:pt x="1680" y="187"/>
                  </a:lnTo>
                  <a:lnTo>
                    <a:pt x="1213" y="327"/>
                  </a:lnTo>
                  <a:lnTo>
                    <a:pt x="840" y="560"/>
                  </a:lnTo>
                  <a:lnTo>
                    <a:pt x="513" y="794"/>
                  </a:lnTo>
                  <a:lnTo>
                    <a:pt x="327" y="1074"/>
                  </a:lnTo>
                  <a:lnTo>
                    <a:pt x="140" y="1400"/>
                  </a:lnTo>
                  <a:lnTo>
                    <a:pt x="47" y="1727"/>
                  </a:lnTo>
                  <a:lnTo>
                    <a:pt x="0" y="2053"/>
                  </a:lnTo>
                  <a:lnTo>
                    <a:pt x="0" y="2380"/>
                  </a:lnTo>
                  <a:lnTo>
                    <a:pt x="47" y="2940"/>
                  </a:lnTo>
                  <a:lnTo>
                    <a:pt x="140" y="3360"/>
                  </a:lnTo>
                  <a:lnTo>
                    <a:pt x="187" y="3547"/>
                  </a:lnTo>
                  <a:lnTo>
                    <a:pt x="327" y="3920"/>
                  </a:lnTo>
                  <a:lnTo>
                    <a:pt x="373" y="4200"/>
                  </a:lnTo>
                  <a:lnTo>
                    <a:pt x="653" y="3967"/>
                  </a:lnTo>
                  <a:lnTo>
                    <a:pt x="793" y="3733"/>
                  </a:lnTo>
                  <a:lnTo>
                    <a:pt x="887" y="3640"/>
                  </a:lnTo>
                  <a:lnTo>
                    <a:pt x="887" y="3593"/>
                  </a:lnTo>
                  <a:lnTo>
                    <a:pt x="840" y="3173"/>
                  </a:lnTo>
                  <a:lnTo>
                    <a:pt x="887" y="2567"/>
                  </a:lnTo>
                  <a:lnTo>
                    <a:pt x="933" y="2240"/>
                  </a:lnTo>
                  <a:lnTo>
                    <a:pt x="1027" y="2007"/>
                  </a:lnTo>
                  <a:lnTo>
                    <a:pt x="1073" y="1913"/>
                  </a:lnTo>
                  <a:lnTo>
                    <a:pt x="1167" y="1867"/>
                  </a:lnTo>
                  <a:lnTo>
                    <a:pt x="1260" y="1820"/>
                  </a:lnTo>
                  <a:lnTo>
                    <a:pt x="1353" y="1867"/>
                  </a:lnTo>
                  <a:lnTo>
                    <a:pt x="2147" y="2053"/>
                  </a:lnTo>
                  <a:lnTo>
                    <a:pt x="2520" y="2100"/>
                  </a:lnTo>
                  <a:lnTo>
                    <a:pt x="3266" y="2100"/>
                  </a:lnTo>
                  <a:lnTo>
                    <a:pt x="3593" y="2053"/>
                  </a:lnTo>
                  <a:lnTo>
                    <a:pt x="4386" y="1867"/>
                  </a:lnTo>
                  <a:lnTo>
                    <a:pt x="4480" y="1820"/>
                  </a:lnTo>
                  <a:lnTo>
                    <a:pt x="4573" y="1867"/>
                  </a:lnTo>
                  <a:lnTo>
                    <a:pt x="4666" y="1913"/>
                  </a:lnTo>
                  <a:lnTo>
                    <a:pt x="4713" y="2007"/>
                  </a:lnTo>
                  <a:lnTo>
                    <a:pt x="4806" y="2240"/>
                  </a:lnTo>
                  <a:lnTo>
                    <a:pt x="4900" y="2567"/>
                  </a:lnTo>
                  <a:lnTo>
                    <a:pt x="4900" y="3173"/>
                  </a:lnTo>
                  <a:lnTo>
                    <a:pt x="4853" y="3593"/>
                  </a:lnTo>
                  <a:lnTo>
                    <a:pt x="4900" y="3640"/>
                  </a:lnTo>
                  <a:lnTo>
                    <a:pt x="4946" y="3733"/>
                  </a:lnTo>
                  <a:lnTo>
                    <a:pt x="5133" y="3967"/>
                  </a:lnTo>
                  <a:lnTo>
                    <a:pt x="5413" y="4200"/>
                  </a:lnTo>
                  <a:lnTo>
                    <a:pt x="5459" y="3920"/>
                  </a:lnTo>
                  <a:lnTo>
                    <a:pt x="5553" y="3547"/>
                  </a:lnTo>
                  <a:lnTo>
                    <a:pt x="5646" y="3313"/>
                  </a:lnTo>
                  <a:lnTo>
                    <a:pt x="5739" y="2893"/>
                  </a:lnTo>
                  <a:lnTo>
                    <a:pt x="5786" y="2333"/>
                  </a:lnTo>
                  <a:lnTo>
                    <a:pt x="5786" y="2007"/>
                  </a:lnTo>
                  <a:lnTo>
                    <a:pt x="5739" y="1680"/>
                  </a:lnTo>
                  <a:lnTo>
                    <a:pt x="5646" y="1354"/>
                  </a:lnTo>
                  <a:lnTo>
                    <a:pt x="5459" y="1074"/>
                  </a:lnTo>
                  <a:lnTo>
                    <a:pt x="5273" y="794"/>
                  </a:lnTo>
                  <a:lnTo>
                    <a:pt x="4946" y="514"/>
                  </a:lnTo>
                  <a:lnTo>
                    <a:pt x="4573" y="327"/>
                  </a:lnTo>
                  <a:lnTo>
                    <a:pt x="4106" y="140"/>
                  </a:lnTo>
                  <a:lnTo>
                    <a:pt x="3546" y="47"/>
                  </a:lnTo>
                  <a:lnTo>
                    <a:pt x="2893" y="0"/>
                  </a:ln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401;p60">
              <a:extLst>
                <a:ext uri="{FF2B5EF4-FFF2-40B4-BE49-F238E27FC236}">
                  <a16:creationId xmlns:a16="http://schemas.microsoft.com/office/drawing/2014/main" xmlns="" id="{9B00FE06-1C1A-D5FD-B89E-35DB46C18565}"/>
                </a:ext>
              </a:extLst>
            </p:cNvPr>
            <p:cNvSpPr/>
            <p:nvPr/>
          </p:nvSpPr>
          <p:spPr>
            <a:xfrm>
              <a:off x="1142425" y="2395225"/>
              <a:ext cx="51350" cy="28025"/>
            </a:xfrm>
            <a:custGeom>
              <a:avLst/>
              <a:gdLst/>
              <a:ahLst/>
              <a:cxnLst/>
              <a:rect l="l" t="t" r="r" b="b"/>
              <a:pathLst>
                <a:path w="2054" h="1121" extrusionOk="0">
                  <a:moveTo>
                    <a:pt x="840" y="1"/>
                  </a:moveTo>
                  <a:lnTo>
                    <a:pt x="654" y="47"/>
                  </a:lnTo>
                  <a:lnTo>
                    <a:pt x="514" y="141"/>
                  </a:lnTo>
                  <a:lnTo>
                    <a:pt x="374" y="281"/>
                  </a:lnTo>
                  <a:lnTo>
                    <a:pt x="187" y="514"/>
                  </a:lnTo>
                  <a:lnTo>
                    <a:pt x="47" y="794"/>
                  </a:lnTo>
                  <a:lnTo>
                    <a:pt x="1" y="934"/>
                  </a:lnTo>
                  <a:lnTo>
                    <a:pt x="47" y="1027"/>
                  </a:lnTo>
                  <a:lnTo>
                    <a:pt x="141" y="1121"/>
                  </a:lnTo>
                  <a:lnTo>
                    <a:pt x="1914" y="1121"/>
                  </a:lnTo>
                  <a:lnTo>
                    <a:pt x="2007" y="1027"/>
                  </a:lnTo>
                  <a:lnTo>
                    <a:pt x="2054" y="934"/>
                  </a:lnTo>
                  <a:lnTo>
                    <a:pt x="2007" y="794"/>
                  </a:lnTo>
                  <a:lnTo>
                    <a:pt x="1914" y="514"/>
                  </a:lnTo>
                  <a:lnTo>
                    <a:pt x="1680" y="281"/>
                  </a:lnTo>
                  <a:lnTo>
                    <a:pt x="1540" y="141"/>
                  </a:lnTo>
                  <a:lnTo>
                    <a:pt x="1400" y="47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402;p60">
              <a:extLst>
                <a:ext uri="{FF2B5EF4-FFF2-40B4-BE49-F238E27FC236}">
                  <a16:creationId xmlns:a16="http://schemas.microsoft.com/office/drawing/2014/main" xmlns="" id="{8DAB95BC-2388-92CC-CAE2-D3031A126061}"/>
                </a:ext>
              </a:extLst>
            </p:cNvPr>
            <p:cNvSpPr/>
            <p:nvPr/>
          </p:nvSpPr>
          <p:spPr>
            <a:xfrm>
              <a:off x="1159925" y="2395225"/>
              <a:ext cx="33850" cy="28025"/>
            </a:xfrm>
            <a:custGeom>
              <a:avLst/>
              <a:gdLst/>
              <a:ahLst/>
              <a:cxnLst/>
              <a:rect l="l" t="t" r="r" b="b"/>
              <a:pathLst>
                <a:path w="1354" h="1121" extrusionOk="0">
                  <a:moveTo>
                    <a:pt x="140" y="1"/>
                  </a:moveTo>
                  <a:lnTo>
                    <a:pt x="1" y="47"/>
                  </a:lnTo>
                  <a:lnTo>
                    <a:pt x="234" y="187"/>
                  </a:lnTo>
                  <a:lnTo>
                    <a:pt x="420" y="374"/>
                  </a:lnTo>
                  <a:lnTo>
                    <a:pt x="560" y="607"/>
                  </a:lnTo>
                  <a:lnTo>
                    <a:pt x="654" y="794"/>
                  </a:lnTo>
                  <a:lnTo>
                    <a:pt x="654" y="934"/>
                  </a:lnTo>
                  <a:lnTo>
                    <a:pt x="654" y="1027"/>
                  </a:lnTo>
                  <a:lnTo>
                    <a:pt x="560" y="1121"/>
                  </a:lnTo>
                  <a:lnTo>
                    <a:pt x="1214" y="1121"/>
                  </a:lnTo>
                  <a:lnTo>
                    <a:pt x="1307" y="1027"/>
                  </a:lnTo>
                  <a:lnTo>
                    <a:pt x="1354" y="934"/>
                  </a:lnTo>
                  <a:lnTo>
                    <a:pt x="1307" y="794"/>
                  </a:lnTo>
                  <a:lnTo>
                    <a:pt x="1214" y="514"/>
                  </a:lnTo>
                  <a:lnTo>
                    <a:pt x="980" y="281"/>
                  </a:lnTo>
                  <a:lnTo>
                    <a:pt x="840" y="141"/>
                  </a:lnTo>
                  <a:lnTo>
                    <a:pt x="700" y="47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403;p60">
              <a:extLst>
                <a:ext uri="{FF2B5EF4-FFF2-40B4-BE49-F238E27FC236}">
                  <a16:creationId xmlns:a16="http://schemas.microsoft.com/office/drawing/2014/main" xmlns="" id="{27D95F51-9059-1BE2-1960-DCE4C0087767}"/>
                </a:ext>
              </a:extLst>
            </p:cNvPr>
            <p:cNvSpPr/>
            <p:nvPr/>
          </p:nvSpPr>
          <p:spPr>
            <a:xfrm>
              <a:off x="1088775" y="2226075"/>
              <a:ext cx="158675" cy="74700"/>
            </a:xfrm>
            <a:custGeom>
              <a:avLst/>
              <a:gdLst/>
              <a:ahLst/>
              <a:cxnLst/>
              <a:rect l="l" t="t" r="r" b="b"/>
              <a:pathLst>
                <a:path w="6347" h="2988" extrusionOk="0">
                  <a:moveTo>
                    <a:pt x="1120" y="1"/>
                  </a:moveTo>
                  <a:lnTo>
                    <a:pt x="887" y="94"/>
                  </a:lnTo>
                  <a:lnTo>
                    <a:pt x="653" y="234"/>
                  </a:lnTo>
                  <a:lnTo>
                    <a:pt x="420" y="374"/>
                  </a:lnTo>
                  <a:lnTo>
                    <a:pt x="280" y="607"/>
                  </a:lnTo>
                  <a:lnTo>
                    <a:pt x="140" y="841"/>
                  </a:lnTo>
                  <a:lnTo>
                    <a:pt x="47" y="1121"/>
                  </a:lnTo>
                  <a:lnTo>
                    <a:pt x="0" y="1401"/>
                  </a:lnTo>
                  <a:lnTo>
                    <a:pt x="0" y="2987"/>
                  </a:lnTo>
                  <a:lnTo>
                    <a:pt x="6346" y="2987"/>
                  </a:lnTo>
                  <a:lnTo>
                    <a:pt x="6346" y="1401"/>
                  </a:lnTo>
                  <a:lnTo>
                    <a:pt x="6299" y="1121"/>
                  </a:lnTo>
                  <a:lnTo>
                    <a:pt x="6206" y="841"/>
                  </a:lnTo>
                  <a:lnTo>
                    <a:pt x="6113" y="607"/>
                  </a:lnTo>
                  <a:lnTo>
                    <a:pt x="5926" y="374"/>
                  </a:lnTo>
                  <a:lnTo>
                    <a:pt x="5693" y="234"/>
                  </a:lnTo>
                  <a:lnTo>
                    <a:pt x="5460" y="94"/>
                  </a:lnTo>
                  <a:lnTo>
                    <a:pt x="5226" y="1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404;p60">
              <a:extLst>
                <a:ext uri="{FF2B5EF4-FFF2-40B4-BE49-F238E27FC236}">
                  <a16:creationId xmlns:a16="http://schemas.microsoft.com/office/drawing/2014/main" xmlns="" id="{857C0469-81BB-7649-9859-13E38BE12C8D}"/>
                </a:ext>
              </a:extLst>
            </p:cNvPr>
            <p:cNvSpPr/>
            <p:nvPr/>
          </p:nvSpPr>
          <p:spPr>
            <a:xfrm>
              <a:off x="1199575" y="2226075"/>
              <a:ext cx="47875" cy="74700"/>
            </a:xfrm>
            <a:custGeom>
              <a:avLst/>
              <a:gdLst/>
              <a:ahLst/>
              <a:cxnLst/>
              <a:rect l="l" t="t" r="r" b="b"/>
              <a:pathLst>
                <a:path w="1915" h="2988" extrusionOk="0">
                  <a:moveTo>
                    <a:pt x="1" y="1"/>
                  </a:moveTo>
                  <a:lnTo>
                    <a:pt x="234" y="94"/>
                  </a:lnTo>
                  <a:lnTo>
                    <a:pt x="514" y="234"/>
                  </a:lnTo>
                  <a:lnTo>
                    <a:pt x="701" y="374"/>
                  </a:lnTo>
                  <a:lnTo>
                    <a:pt x="888" y="607"/>
                  </a:lnTo>
                  <a:lnTo>
                    <a:pt x="981" y="841"/>
                  </a:lnTo>
                  <a:lnTo>
                    <a:pt x="1074" y="1121"/>
                  </a:lnTo>
                  <a:lnTo>
                    <a:pt x="1121" y="1401"/>
                  </a:lnTo>
                  <a:lnTo>
                    <a:pt x="1121" y="2987"/>
                  </a:lnTo>
                  <a:lnTo>
                    <a:pt x="1914" y="2987"/>
                  </a:lnTo>
                  <a:lnTo>
                    <a:pt x="1914" y="1401"/>
                  </a:lnTo>
                  <a:lnTo>
                    <a:pt x="1867" y="1121"/>
                  </a:lnTo>
                  <a:lnTo>
                    <a:pt x="1774" y="841"/>
                  </a:lnTo>
                  <a:lnTo>
                    <a:pt x="1681" y="607"/>
                  </a:lnTo>
                  <a:lnTo>
                    <a:pt x="1494" y="374"/>
                  </a:lnTo>
                  <a:lnTo>
                    <a:pt x="1261" y="234"/>
                  </a:lnTo>
                  <a:lnTo>
                    <a:pt x="1028" y="94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405;p60">
              <a:extLst>
                <a:ext uri="{FF2B5EF4-FFF2-40B4-BE49-F238E27FC236}">
                  <a16:creationId xmlns:a16="http://schemas.microsoft.com/office/drawing/2014/main" xmlns="" id="{34C67A34-FBA7-77EB-4B92-EF12DF2C67A1}"/>
                </a:ext>
              </a:extLst>
            </p:cNvPr>
            <p:cNvSpPr/>
            <p:nvPr/>
          </p:nvSpPr>
          <p:spPr>
            <a:xfrm>
              <a:off x="1088775" y="2282075"/>
              <a:ext cx="158675" cy="18700"/>
            </a:xfrm>
            <a:custGeom>
              <a:avLst/>
              <a:gdLst/>
              <a:ahLst/>
              <a:cxnLst/>
              <a:rect l="l" t="t" r="r" b="b"/>
              <a:pathLst>
                <a:path w="6347" h="748" extrusionOk="0">
                  <a:moveTo>
                    <a:pt x="0" y="1"/>
                  </a:moveTo>
                  <a:lnTo>
                    <a:pt x="0" y="747"/>
                  </a:lnTo>
                  <a:lnTo>
                    <a:pt x="6346" y="747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406;p60">
              <a:extLst>
                <a:ext uri="{FF2B5EF4-FFF2-40B4-BE49-F238E27FC236}">
                  <a16:creationId xmlns:a16="http://schemas.microsoft.com/office/drawing/2014/main" xmlns="" id="{E728304B-0357-63C2-8E40-B8D00C737C5A}"/>
                </a:ext>
              </a:extLst>
            </p:cNvPr>
            <p:cNvSpPr/>
            <p:nvPr/>
          </p:nvSpPr>
          <p:spPr>
            <a:xfrm>
              <a:off x="1227575" y="2282075"/>
              <a:ext cx="19875" cy="18700"/>
            </a:xfrm>
            <a:custGeom>
              <a:avLst/>
              <a:gdLst/>
              <a:ahLst/>
              <a:cxnLst/>
              <a:rect l="l" t="t" r="r" b="b"/>
              <a:pathLst>
                <a:path w="795" h="748" extrusionOk="0">
                  <a:moveTo>
                    <a:pt x="1" y="1"/>
                  </a:moveTo>
                  <a:lnTo>
                    <a:pt x="1" y="747"/>
                  </a:lnTo>
                  <a:lnTo>
                    <a:pt x="794" y="747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07;p60">
              <a:extLst>
                <a:ext uri="{FF2B5EF4-FFF2-40B4-BE49-F238E27FC236}">
                  <a16:creationId xmlns:a16="http://schemas.microsoft.com/office/drawing/2014/main" xmlns="" id="{43D2FDDC-A7B8-2386-62C5-B1C1A171EEAF}"/>
                </a:ext>
              </a:extLst>
            </p:cNvPr>
            <p:cNvSpPr/>
            <p:nvPr/>
          </p:nvSpPr>
          <p:spPr>
            <a:xfrm>
              <a:off x="1054950" y="2300750"/>
              <a:ext cx="226325" cy="19850"/>
            </a:xfrm>
            <a:custGeom>
              <a:avLst/>
              <a:gdLst/>
              <a:ahLst/>
              <a:cxnLst/>
              <a:rect l="l" t="t" r="r" b="b"/>
              <a:pathLst>
                <a:path w="9053" h="794" extrusionOk="0">
                  <a:moveTo>
                    <a:pt x="140" y="0"/>
                  </a:moveTo>
                  <a:lnTo>
                    <a:pt x="47" y="47"/>
                  </a:lnTo>
                  <a:lnTo>
                    <a:pt x="0" y="140"/>
                  </a:lnTo>
                  <a:lnTo>
                    <a:pt x="0" y="373"/>
                  </a:lnTo>
                  <a:lnTo>
                    <a:pt x="0" y="560"/>
                  </a:lnTo>
                  <a:lnTo>
                    <a:pt x="93" y="700"/>
                  </a:lnTo>
                  <a:lnTo>
                    <a:pt x="233" y="747"/>
                  </a:lnTo>
                  <a:lnTo>
                    <a:pt x="373" y="793"/>
                  </a:lnTo>
                  <a:lnTo>
                    <a:pt x="8679" y="793"/>
                  </a:lnTo>
                  <a:lnTo>
                    <a:pt x="8819" y="747"/>
                  </a:lnTo>
                  <a:lnTo>
                    <a:pt x="8959" y="700"/>
                  </a:lnTo>
                  <a:lnTo>
                    <a:pt x="9052" y="560"/>
                  </a:lnTo>
                  <a:lnTo>
                    <a:pt x="9052" y="373"/>
                  </a:lnTo>
                  <a:lnTo>
                    <a:pt x="9052" y="140"/>
                  </a:lnTo>
                  <a:lnTo>
                    <a:pt x="9052" y="47"/>
                  </a:lnTo>
                  <a:lnTo>
                    <a:pt x="8912" y="0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408;p60">
              <a:extLst>
                <a:ext uri="{FF2B5EF4-FFF2-40B4-BE49-F238E27FC236}">
                  <a16:creationId xmlns:a16="http://schemas.microsoft.com/office/drawing/2014/main" xmlns="" id="{86A39079-CF4F-2E0A-8212-627D86073C8E}"/>
                </a:ext>
              </a:extLst>
            </p:cNvPr>
            <p:cNvSpPr/>
            <p:nvPr/>
          </p:nvSpPr>
          <p:spPr>
            <a:xfrm>
              <a:off x="1252075" y="2300750"/>
              <a:ext cx="29200" cy="19850"/>
            </a:xfrm>
            <a:custGeom>
              <a:avLst/>
              <a:gdLst/>
              <a:ahLst/>
              <a:cxnLst/>
              <a:rect l="l" t="t" r="r" b="b"/>
              <a:pathLst>
                <a:path w="1168" h="794" extrusionOk="0">
                  <a:moveTo>
                    <a:pt x="281" y="0"/>
                  </a:moveTo>
                  <a:lnTo>
                    <a:pt x="374" y="47"/>
                  </a:lnTo>
                  <a:lnTo>
                    <a:pt x="374" y="140"/>
                  </a:lnTo>
                  <a:lnTo>
                    <a:pt x="374" y="373"/>
                  </a:lnTo>
                  <a:lnTo>
                    <a:pt x="374" y="560"/>
                  </a:lnTo>
                  <a:lnTo>
                    <a:pt x="281" y="700"/>
                  </a:lnTo>
                  <a:lnTo>
                    <a:pt x="141" y="747"/>
                  </a:lnTo>
                  <a:lnTo>
                    <a:pt x="1" y="793"/>
                  </a:lnTo>
                  <a:lnTo>
                    <a:pt x="794" y="793"/>
                  </a:lnTo>
                  <a:lnTo>
                    <a:pt x="934" y="747"/>
                  </a:lnTo>
                  <a:lnTo>
                    <a:pt x="1074" y="700"/>
                  </a:lnTo>
                  <a:lnTo>
                    <a:pt x="1167" y="560"/>
                  </a:lnTo>
                  <a:lnTo>
                    <a:pt x="1167" y="373"/>
                  </a:lnTo>
                  <a:lnTo>
                    <a:pt x="1167" y="140"/>
                  </a:lnTo>
                  <a:lnTo>
                    <a:pt x="1167" y="47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409;p60">
              <a:extLst>
                <a:ext uri="{FF2B5EF4-FFF2-40B4-BE49-F238E27FC236}">
                  <a16:creationId xmlns:a16="http://schemas.microsoft.com/office/drawing/2014/main" xmlns="" id="{44D1F46B-0A1F-71A2-2816-0966B1F23489}"/>
                </a:ext>
              </a:extLst>
            </p:cNvPr>
            <p:cNvSpPr/>
            <p:nvPr/>
          </p:nvSpPr>
          <p:spPr>
            <a:xfrm>
              <a:off x="1094600" y="2472225"/>
              <a:ext cx="19850" cy="79350"/>
            </a:xfrm>
            <a:custGeom>
              <a:avLst/>
              <a:gdLst/>
              <a:ahLst/>
              <a:cxnLst/>
              <a:rect l="l" t="t" r="r" b="b"/>
              <a:pathLst>
                <a:path w="794" h="3174" extrusionOk="0">
                  <a:moveTo>
                    <a:pt x="47" y="0"/>
                  </a:moveTo>
                  <a:lnTo>
                    <a:pt x="1" y="47"/>
                  </a:lnTo>
                  <a:lnTo>
                    <a:pt x="1" y="3173"/>
                  </a:lnTo>
                  <a:lnTo>
                    <a:pt x="794" y="3173"/>
                  </a:lnTo>
                  <a:lnTo>
                    <a:pt x="794" y="47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410;p60">
              <a:extLst>
                <a:ext uri="{FF2B5EF4-FFF2-40B4-BE49-F238E27FC236}">
                  <a16:creationId xmlns:a16="http://schemas.microsoft.com/office/drawing/2014/main" xmlns="" id="{14153A02-CA20-5F2F-25F1-E3E2F452D4B4}"/>
                </a:ext>
              </a:extLst>
            </p:cNvPr>
            <p:cNvSpPr/>
            <p:nvPr/>
          </p:nvSpPr>
          <p:spPr>
            <a:xfrm>
              <a:off x="1221750" y="2472225"/>
              <a:ext cx="19850" cy="79350"/>
            </a:xfrm>
            <a:custGeom>
              <a:avLst/>
              <a:gdLst/>
              <a:ahLst/>
              <a:cxnLst/>
              <a:rect l="l" t="t" r="r" b="b"/>
              <a:pathLst>
                <a:path w="794" h="3174" extrusionOk="0">
                  <a:moveTo>
                    <a:pt x="47" y="0"/>
                  </a:moveTo>
                  <a:lnTo>
                    <a:pt x="1" y="47"/>
                  </a:lnTo>
                  <a:lnTo>
                    <a:pt x="1" y="3173"/>
                  </a:lnTo>
                  <a:lnTo>
                    <a:pt x="794" y="3173"/>
                  </a:lnTo>
                  <a:lnTo>
                    <a:pt x="794" y="47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411;p60">
              <a:extLst>
                <a:ext uri="{FF2B5EF4-FFF2-40B4-BE49-F238E27FC236}">
                  <a16:creationId xmlns:a16="http://schemas.microsoft.com/office/drawing/2014/main" xmlns="" id="{E6A8C76F-B1BC-0594-7989-366411FA486C}"/>
                </a:ext>
              </a:extLst>
            </p:cNvPr>
            <p:cNvSpPr/>
            <p:nvPr/>
          </p:nvSpPr>
          <p:spPr>
            <a:xfrm>
              <a:off x="1089925" y="2515375"/>
              <a:ext cx="29200" cy="19850"/>
            </a:xfrm>
            <a:custGeom>
              <a:avLst/>
              <a:gdLst/>
              <a:ahLst/>
              <a:cxnLst/>
              <a:rect l="l" t="t" r="r" b="b"/>
              <a:pathLst>
                <a:path w="1168" h="794" extrusionOk="0">
                  <a:moveTo>
                    <a:pt x="141" y="1"/>
                  </a:moveTo>
                  <a:lnTo>
                    <a:pt x="48" y="47"/>
                  </a:lnTo>
                  <a:lnTo>
                    <a:pt x="1" y="141"/>
                  </a:lnTo>
                  <a:lnTo>
                    <a:pt x="1" y="654"/>
                  </a:lnTo>
                  <a:lnTo>
                    <a:pt x="48" y="747"/>
                  </a:lnTo>
                  <a:lnTo>
                    <a:pt x="141" y="794"/>
                  </a:lnTo>
                  <a:lnTo>
                    <a:pt x="1027" y="794"/>
                  </a:lnTo>
                  <a:lnTo>
                    <a:pt x="1121" y="747"/>
                  </a:lnTo>
                  <a:lnTo>
                    <a:pt x="1167" y="654"/>
                  </a:lnTo>
                  <a:lnTo>
                    <a:pt x="1167" y="141"/>
                  </a:lnTo>
                  <a:lnTo>
                    <a:pt x="1121" y="47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412;p60">
              <a:extLst>
                <a:ext uri="{FF2B5EF4-FFF2-40B4-BE49-F238E27FC236}">
                  <a16:creationId xmlns:a16="http://schemas.microsoft.com/office/drawing/2014/main" xmlns="" id="{A75AD7A0-B783-1C04-FAA7-89D42A98355D}"/>
                </a:ext>
              </a:extLst>
            </p:cNvPr>
            <p:cNvSpPr/>
            <p:nvPr/>
          </p:nvSpPr>
          <p:spPr>
            <a:xfrm>
              <a:off x="1217075" y="2515375"/>
              <a:ext cx="29200" cy="19850"/>
            </a:xfrm>
            <a:custGeom>
              <a:avLst/>
              <a:gdLst/>
              <a:ahLst/>
              <a:cxnLst/>
              <a:rect l="l" t="t" r="r" b="b"/>
              <a:pathLst>
                <a:path w="1168" h="794" extrusionOk="0">
                  <a:moveTo>
                    <a:pt x="141" y="1"/>
                  </a:moveTo>
                  <a:lnTo>
                    <a:pt x="48" y="47"/>
                  </a:lnTo>
                  <a:lnTo>
                    <a:pt x="1" y="141"/>
                  </a:lnTo>
                  <a:lnTo>
                    <a:pt x="1" y="654"/>
                  </a:lnTo>
                  <a:lnTo>
                    <a:pt x="48" y="747"/>
                  </a:lnTo>
                  <a:lnTo>
                    <a:pt x="141" y="794"/>
                  </a:lnTo>
                  <a:lnTo>
                    <a:pt x="1027" y="794"/>
                  </a:lnTo>
                  <a:lnTo>
                    <a:pt x="1121" y="747"/>
                  </a:lnTo>
                  <a:lnTo>
                    <a:pt x="1167" y="654"/>
                  </a:lnTo>
                  <a:lnTo>
                    <a:pt x="1167" y="141"/>
                  </a:lnTo>
                  <a:lnTo>
                    <a:pt x="1121" y="47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413;p60">
              <a:extLst>
                <a:ext uri="{FF2B5EF4-FFF2-40B4-BE49-F238E27FC236}">
                  <a16:creationId xmlns:a16="http://schemas.microsoft.com/office/drawing/2014/main" xmlns="" id="{A9D7527C-FBFD-A950-1B4F-4FFBDDF91174}"/>
                </a:ext>
              </a:extLst>
            </p:cNvPr>
            <p:cNvSpPr/>
            <p:nvPr/>
          </p:nvSpPr>
          <p:spPr>
            <a:xfrm>
              <a:off x="1130750" y="2329900"/>
              <a:ext cx="26875" cy="10525"/>
            </a:xfrm>
            <a:custGeom>
              <a:avLst/>
              <a:gdLst/>
              <a:ahLst/>
              <a:cxnLst/>
              <a:rect l="l" t="t" r="r" b="b"/>
              <a:pathLst>
                <a:path w="1075" h="421" extrusionOk="0">
                  <a:moveTo>
                    <a:pt x="514" y="1"/>
                  </a:moveTo>
                  <a:lnTo>
                    <a:pt x="141" y="47"/>
                  </a:lnTo>
                  <a:lnTo>
                    <a:pt x="48" y="94"/>
                  </a:lnTo>
                  <a:lnTo>
                    <a:pt x="1" y="141"/>
                  </a:lnTo>
                  <a:lnTo>
                    <a:pt x="1" y="187"/>
                  </a:lnTo>
                  <a:lnTo>
                    <a:pt x="1" y="281"/>
                  </a:lnTo>
                  <a:lnTo>
                    <a:pt x="48" y="374"/>
                  </a:lnTo>
                  <a:lnTo>
                    <a:pt x="94" y="421"/>
                  </a:lnTo>
                  <a:lnTo>
                    <a:pt x="234" y="421"/>
                  </a:lnTo>
                  <a:lnTo>
                    <a:pt x="514" y="374"/>
                  </a:lnTo>
                  <a:lnTo>
                    <a:pt x="794" y="421"/>
                  </a:lnTo>
                  <a:lnTo>
                    <a:pt x="934" y="421"/>
                  </a:lnTo>
                  <a:lnTo>
                    <a:pt x="981" y="374"/>
                  </a:lnTo>
                  <a:lnTo>
                    <a:pt x="1074" y="281"/>
                  </a:lnTo>
                  <a:lnTo>
                    <a:pt x="1028" y="141"/>
                  </a:lnTo>
                  <a:lnTo>
                    <a:pt x="981" y="94"/>
                  </a:lnTo>
                  <a:lnTo>
                    <a:pt x="888" y="47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414;p60">
              <a:extLst>
                <a:ext uri="{FF2B5EF4-FFF2-40B4-BE49-F238E27FC236}">
                  <a16:creationId xmlns:a16="http://schemas.microsoft.com/office/drawing/2014/main" xmlns="" id="{8651D2A8-2D9F-25C0-10E9-4B70F6539578}"/>
                </a:ext>
              </a:extLst>
            </p:cNvPr>
            <p:cNvSpPr/>
            <p:nvPr/>
          </p:nvSpPr>
          <p:spPr>
            <a:xfrm>
              <a:off x="1179750" y="2329900"/>
              <a:ext cx="25700" cy="10525"/>
            </a:xfrm>
            <a:custGeom>
              <a:avLst/>
              <a:gdLst/>
              <a:ahLst/>
              <a:cxnLst/>
              <a:rect l="l" t="t" r="r" b="b"/>
              <a:pathLst>
                <a:path w="1028" h="421" extrusionOk="0">
                  <a:moveTo>
                    <a:pt x="514" y="1"/>
                  </a:moveTo>
                  <a:lnTo>
                    <a:pt x="141" y="47"/>
                  </a:lnTo>
                  <a:lnTo>
                    <a:pt x="47" y="94"/>
                  </a:lnTo>
                  <a:lnTo>
                    <a:pt x="1" y="141"/>
                  </a:lnTo>
                  <a:lnTo>
                    <a:pt x="1" y="187"/>
                  </a:lnTo>
                  <a:lnTo>
                    <a:pt x="1" y="281"/>
                  </a:lnTo>
                  <a:lnTo>
                    <a:pt x="47" y="374"/>
                  </a:lnTo>
                  <a:lnTo>
                    <a:pt x="187" y="421"/>
                  </a:lnTo>
                  <a:lnTo>
                    <a:pt x="234" y="421"/>
                  </a:lnTo>
                  <a:lnTo>
                    <a:pt x="514" y="374"/>
                  </a:lnTo>
                  <a:lnTo>
                    <a:pt x="794" y="421"/>
                  </a:lnTo>
                  <a:lnTo>
                    <a:pt x="981" y="421"/>
                  </a:lnTo>
                  <a:lnTo>
                    <a:pt x="1027" y="281"/>
                  </a:lnTo>
                  <a:lnTo>
                    <a:pt x="1027" y="141"/>
                  </a:lnTo>
                  <a:lnTo>
                    <a:pt x="981" y="94"/>
                  </a:lnTo>
                  <a:lnTo>
                    <a:pt x="887" y="47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415;p60">
              <a:extLst>
                <a:ext uri="{FF2B5EF4-FFF2-40B4-BE49-F238E27FC236}">
                  <a16:creationId xmlns:a16="http://schemas.microsoft.com/office/drawing/2014/main" xmlns="" id="{0FC69515-3675-13C3-4092-201C73E38175}"/>
                </a:ext>
              </a:extLst>
            </p:cNvPr>
            <p:cNvSpPr/>
            <p:nvPr/>
          </p:nvSpPr>
          <p:spPr>
            <a:xfrm>
              <a:off x="1135425" y="2357900"/>
              <a:ext cx="10525" cy="14025"/>
            </a:xfrm>
            <a:custGeom>
              <a:avLst/>
              <a:gdLst/>
              <a:ahLst/>
              <a:cxnLst/>
              <a:rect l="l" t="t" r="r" b="b"/>
              <a:pathLst>
                <a:path w="421" h="561" extrusionOk="0">
                  <a:moveTo>
                    <a:pt x="187" y="1"/>
                  </a:moveTo>
                  <a:lnTo>
                    <a:pt x="94" y="47"/>
                  </a:lnTo>
                  <a:lnTo>
                    <a:pt x="47" y="141"/>
                  </a:lnTo>
                  <a:lnTo>
                    <a:pt x="1" y="234"/>
                  </a:lnTo>
                  <a:lnTo>
                    <a:pt x="1" y="374"/>
                  </a:lnTo>
                  <a:lnTo>
                    <a:pt x="47" y="467"/>
                  </a:lnTo>
                  <a:lnTo>
                    <a:pt x="47" y="514"/>
                  </a:lnTo>
                  <a:lnTo>
                    <a:pt x="141" y="560"/>
                  </a:lnTo>
                  <a:lnTo>
                    <a:pt x="281" y="560"/>
                  </a:lnTo>
                  <a:lnTo>
                    <a:pt x="327" y="514"/>
                  </a:lnTo>
                  <a:lnTo>
                    <a:pt x="374" y="467"/>
                  </a:lnTo>
                  <a:lnTo>
                    <a:pt x="421" y="374"/>
                  </a:lnTo>
                  <a:lnTo>
                    <a:pt x="421" y="234"/>
                  </a:lnTo>
                  <a:lnTo>
                    <a:pt x="374" y="141"/>
                  </a:lnTo>
                  <a:lnTo>
                    <a:pt x="327" y="47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416;p60">
              <a:extLst>
                <a:ext uri="{FF2B5EF4-FFF2-40B4-BE49-F238E27FC236}">
                  <a16:creationId xmlns:a16="http://schemas.microsoft.com/office/drawing/2014/main" xmlns="" id="{94E43347-EAF4-1814-C7FC-FF655959D373}"/>
                </a:ext>
              </a:extLst>
            </p:cNvPr>
            <p:cNvSpPr/>
            <p:nvPr/>
          </p:nvSpPr>
          <p:spPr>
            <a:xfrm>
              <a:off x="1190250" y="2357900"/>
              <a:ext cx="10525" cy="14025"/>
            </a:xfrm>
            <a:custGeom>
              <a:avLst/>
              <a:gdLst/>
              <a:ahLst/>
              <a:cxnLst/>
              <a:rect l="l" t="t" r="r" b="b"/>
              <a:pathLst>
                <a:path w="421" h="561" extrusionOk="0">
                  <a:moveTo>
                    <a:pt x="234" y="1"/>
                  </a:moveTo>
                  <a:lnTo>
                    <a:pt x="141" y="47"/>
                  </a:lnTo>
                  <a:lnTo>
                    <a:pt x="94" y="94"/>
                  </a:lnTo>
                  <a:lnTo>
                    <a:pt x="47" y="141"/>
                  </a:lnTo>
                  <a:lnTo>
                    <a:pt x="1" y="234"/>
                  </a:lnTo>
                  <a:lnTo>
                    <a:pt x="1" y="374"/>
                  </a:lnTo>
                  <a:lnTo>
                    <a:pt x="47" y="467"/>
                  </a:lnTo>
                  <a:lnTo>
                    <a:pt x="94" y="514"/>
                  </a:lnTo>
                  <a:lnTo>
                    <a:pt x="234" y="560"/>
                  </a:lnTo>
                  <a:lnTo>
                    <a:pt x="374" y="514"/>
                  </a:lnTo>
                  <a:lnTo>
                    <a:pt x="374" y="467"/>
                  </a:lnTo>
                  <a:lnTo>
                    <a:pt x="421" y="374"/>
                  </a:lnTo>
                  <a:lnTo>
                    <a:pt x="421" y="234"/>
                  </a:lnTo>
                  <a:lnTo>
                    <a:pt x="421" y="141"/>
                  </a:lnTo>
                  <a:lnTo>
                    <a:pt x="374" y="94"/>
                  </a:lnTo>
                  <a:lnTo>
                    <a:pt x="281" y="47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417;p60">
              <a:extLst>
                <a:ext uri="{FF2B5EF4-FFF2-40B4-BE49-F238E27FC236}">
                  <a16:creationId xmlns:a16="http://schemas.microsoft.com/office/drawing/2014/main" xmlns="" id="{14073BC5-E61C-C45A-79EC-1194127A4365}"/>
                </a:ext>
              </a:extLst>
            </p:cNvPr>
            <p:cNvSpPr/>
            <p:nvPr/>
          </p:nvSpPr>
          <p:spPr>
            <a:xfrm>
              <a:off x="1137750" y="2389400"/>
              <a:ext cx="60700" cy="39675"/>
            </a:xfrm>
            <a:custGeom>
              <a:avLst/>
              <a:gdLst/>
              <a:ahLst/>
              <a:cxnLst/>
              <a:rect l="l" t="t" r="r" b="b"/>
              <a:pathLst>
                <a:path w="2428" h="1587" extrusionOk="0">
                  <a:moveTo>
                    <a:pt x="1354" y="420"/>
                  </a:moveTo>
                  <a:lnTo>
                    <a:pt x="1494" y="467"/>
                  </a:lnTo>
                  <a:lnTo>
                    <a:pt x="1727" y="654"/>
                  </a:lnTo>
                  <a:lnTo>
                    <a:pt x="1914" y="887"/>
                  </a:lnTo>
                  <a:lnTo>
                    <a:pt x="2054" y="1120"/>
                  </a:lnTo>
                  <a:lnTo>
                    <a:pt x="2007" y="1167"/>
                  </a:lnTo>
                  <a:lnTo>
                    <a:pt x="421" y="1167"/>
                  </a:lnTo>
                  <a:lnTo>
                    <a:pt x="421" y="1120"/>
                  </a:lnTo>
                  <a:lnTo>
                    <a:pt x="514" y="887"/>
                  </a:lnTo>
                  <a:lnTo>
                    <a:pt x="701" y="654"/>
                  </a:lnTo>
                  <a:lnTo>
                    <a:pt x="934" y="467"/>
                  </a:lnTo>
                  <a:lnTo>
                    <a:pt x="1074" y="420"/>
                  </a:lnTo>
                  <a:close/>
                  <a:moveTo>
                    <a:pt x="1214" y="0"/>
                  </a:moveTo>
                  <a:lnTo>
                    <a:pt x="1027" y="47"/>
                  </a:lnTo>
                  <a:lnTo>
                    <a:pt x="841" y="94"/>
                  </a:lnTo>
                  <a:lnTo>
                    <a:pt x="701" y="140"/>
                  </a:lnTo>
                  <a:lnTo>
                    <a:pt x="514" y="280"/>
                  </a:lnTo>
                  <a:lnTo>
                    <a:pt x="374" y="374"/>
                  </a:lnTo>
                  <a:lnTo>
                    <a:pt x="234" y="560"/>
                  </a:lnTo>
                  <a:lnTo>
                    <a:pt x="48" y="980"/>
                  </a:lnTo>
                  <a:lnTo>
                    <a:pt x="1" y="1167"/>
                  </a:lnTo>
                  <a:lnTo>
                    <a:pt x="94" y="1354"/>
                  </a:lnTo>
                  <a:lnTo>
                    <a:pt x="234" y="1540"/>
                  </a:lnTo>
                  <a:lnTo>
                    <a:pt x="421" y="1587"/>
                  </a:lnTo>
                  <a:lnTo>
                    <a:pt x="2007" y="1587"/>
                  </a:lnTo>
                  <a:lnTo>
                    <a:pt x="2194" y="1540"/>
                  </a:lnTo>
                  <a:lnTo>
                    <a:pt x="2334" y="1354"/>
                  </a:lnTo>
                  <a:lnTo>
                    <a:pt x="2427" y="1167"/>
                  </a:lnTo>
                  <a:lnTo>
                    <a:pt x="2381" y="980"/>
                  </a:lnTo>
                  <a:lnTo>
                    <a:pt x="2194" y="560"/>
                  </a:lnTo>
                  <a:lnTo>
                    <a:pt x="2054" y="374"/>
                  </a:lnTo>
                  <a:lnTo>
                    <a:pt x="1914" y="280"/>
                  </a:lnTo>
                  <a:lnTo>
                    <a:pt x="1727" y="140"/>
                  </a:lnTo>
                  <a:lnTo>
                    <a:pt x="1587" y="94"/>
                  </a:lnTo>
                  <a:lnTo>
                    <a:pt x="1401" y="47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418;p60">
              <a:extLst>
                <a:ext uri="{FF2B5EF4-FFF2-40B4-BE49-F238E27FC236}">
                  <a16:creationId xmlns:a16="http://schemas.microsoft.com/office/drawing/2014/main" xmlns="" id="{F6467F02-DB42-5A0E-5243-46E750F91F8A}"/>
                </a:ext>
              </a:extLst>
            </p:cNvPr>
            <p:cNvSpPr/>
            <p:nvPr/>
          </p:nvSpPr>
          <p:spPr>
            <a:xfrm>
              <a:off x="1050275" y="2220250"/>
              <a:ext cx="236825" cy="335975"/>
            </a:xfrm>
            <a:custGeom>
              <a:avLst/>
              <a:gdLst/>
              <a:ahLst/>
              <a:cxnLst/>
              <a:rect l="l" t="t" r="r" b="b"/>
              <a:pathLst>
                <a:path w="9473" h="13439" extrusionOk="0">
                  <a:moveTo>
                    <a:pt x="7653" y="2660"/>
                  </a:moveTo>
                  <a:lnTo>
                    <a:pt x="7653" y="3034"/>
                  </a:lnTo>
                  <a:lnTo>
                    <a:pt x="1774" y="3034"/>
                  </a:lnTo>
                  <a:lnTo>
                    <a:pt x="1774" y="2660"/>
                  </a:lnTo>
                  <a:close/>
                  <a:moveTo>
                    <a:pt x="9053" y="3407"/>
                  </a:moveTo>
                  <a:lnTo>
                    <a:pt x="9053" y="3593"/>
                  </a:lnTo>
                  <a:lnTo>
                    <a:pt x="9053" y="3687"/>
                  </a:lnTo>
                  <a:lnTo>
                    <a:pt x="9006" y="3780"/>
                  </a:lnTo>
                  <a:lnTo>
                    <a:pt x="8913" y="3827"/>
                  </a:lnTo>
                  <a:lnTo>
                    <a:pt x="514" y="3827"/>
                  </a:lnTo>
                  <a:lnTo>
                    <a:pt x="420" y="3780"/>
                  </a:lnTo>
                  <a:lnTo>
                    <a:pt x="374" y="3687"/>
                  </a:lnTo>
                  <a:lnTo>
                    <a:pt x="374" y="3593"/>
                  </a:lnTo>
                  <a:lnTo>
                    <a:pt x="374" y="3407"/>
                  </a:lnTo>
                  <a:close/>
                  <a:moveTo>
                    <a:pt x="2473" y="4200"/>
                  </a:moveTo>
                  <a:lnTo>
                    <a:pt x="2473" y="4807"/>
                  </a:lnTo>
                  <a:lnTo>
                    <a:pt x="2520" y="5273"/>
                  </a:lnTo>
                  <a:lnTo>
                    <a:pt x="2287" y="5507"/>
                  </a:lnTo>
                  <a:lnTo>
                    <a:pt x="2193" y="5180"/>
                  </a:lnTo>
                  <a:lnTo>
                    <a:pt x="2100" y="4760"/>
                  </a:lnTo>
                  <a:lnTo>
                    <a:pt x="2007" y="4200"/>
                  </a:lnTo>
                  <a:close/>
                  <a:moveTo>
                    <a:pt x="7419" y="4200"/>
                  </a:moveTo>
                  <a:lnTo>
                    <a:pt x="7326" y="4760"/>
                  </a:lnTo>
                  <a:lnTo>
                    <a:pt x="7186" y="5133"/>
                  </a:lnTo>
                  <a:lnTo>
                    <a:pt x="7093" y="5507"/>
                  </a:lnTo>
                  <a:lnTo>
                    <a:pt x="6860" y="5273"/>
                  </a:lnTo>
                  <a:lnTo>
                    <a:pt x="6906" y="4807"/>
                  </a:lnTo>
                  <a:lnTo>
                    <a:pt x="6906" y="4200"/>
                  </a:lnTo>
                  <a:close/>
                  <a:moveTo>
                    <a:pt x="6486" y="4200"/>
                  </a:moveTo>
                  <a:lnTo>
                    <a:pt x="6533" y="4713"/>
                  </a:lnTo>
                  <a:lnTo>
                    <a:pt x="6486" y="5133"/>
                  </a:lnTo>
                  <a:lnTo>
                    <a:pt x="6253" y="4993"/>
                  </a:lnTo>
                  <a:lnTo>
                    <a:pt x="5740" y="4993"/>
                  </a:lnTo>
                  <a:lnTo>
                    <a:pt x="5506" y="5087"/>
                  </a:lnTo>
                  <a:lnTo>
                    <a:pt x="5320" y="5227"/>
                  </a:lnTo>
                  <a:lnTo>
                    <a:pt x="5133" y="5413"/>
                  </a:lnTo>
                  <a:lnTo>
                    <a:pt x="4993" y="5647"/>
                  </a:lnTo>
                  <a:lnTo>
                    <a:pt x="4946" y="5880"/>
                  </a:lnTo>
                  <a:lnTo>
                    <a:pt x="4713" y="5926"/>
                  </a:lnTo>
                  <a:lnTo>
                    <a:pt x="4480" y="5880"/>
                  </a:lnTo>
                  <a:lnTo>
                    <a:pt x="4433" y="5600"/>
                  </a:lnTo>
                  <a:lnTo>
                    <a:pt x="4293" y="5413"/>
                  </a:lnTo>
                  <a:lnTo>
                    <a:pt x="4107" y="5227"/>
                  </a:lnTo>
                  <a:lnTo>
                    <a:pt x="3873" y="5087"/>
                  </a:lnTo>
                  <a:lnTo>
                    <a:pt x="3640" y="4993"/>
                  </a:lnTo>
                  <a:lnTo>
                    <a:pt x="3407" y="4993"/>
                  </a:lnTo>
                  <a:lnTo>
                    <a:pt x="3127" y="5040"/>
                  </a:lnTo>
                  <a:lnTo>
                    <a:pt x="2893" y="5133"/>
                  </a:lnTo>
                  <a:lnTo>
                    <a:pt x="2847" y="4713"/>
                  </a:lnTo>
                  <a:lnTo>
                    <a:pt x="2893" y="4200"/>
                  </a:lnTo>
                  <a:close/>
                  <a:moveTo>
                    <a:pt x="1727" y="4993"/>
                  </a:moveTo>
                  <a:lnTo>
                    <a:pt x="1820" y="5320"/>
                  </a:lnTo>
                  <a:lnTo>
                    <a:pt x="1913" y="5553"/>
                  </a:lnTo>
                  <a:lnTo>
                    <a:pt x="2007" y="5880"/>
                  </a:lnTo>
                  <a:lnTo>
                    <a:pt x="2007" y="6580"/>
                  </a:lnTo>
                  <a:lnTo>
                    <a:pt x="1867" y="6626"/>
                  </a:lnTo>
                  <a:lnTo>
                    <a:pt x="1727" y="6673"/>
                  </a:lnTo>
                  <a:lnTo>
                    <a:pt x="1634" y="6626"/>
                  </a:lnTo>
                  <a:lnTo>
                    <a:pt x="1540" y="6580"/>
                  </a:lnTo>
                  <a:lnTo>
                    <a:pt x="1400" y="6393"/>
                  </a:lnTo>
                  <a:lnTo>
                    <a:pt x="1307" y="6160"/>
                  </a:lnTo>
                  <a:lnTo>
                    <a:pt x="1260" y="5833"/>
                  </a:lnTo>
                  <a:lnTo>
                    <a:pt x="1260" y="5507"/>
                  </a:lnTo>
                  <a:lnTo>
                    <a:pt x="1354" y="5273"/>
                  </a:lnTo>
                  <a:lnTo>
                    <a:pt x="1400" y="5133"/>
                  </a:lnTo>
                  <a:lnTo>
                    <a:pt x="1494" y="5040"/>
                  </a:lnTo>
                  <a:lnTo>
                    <a:pt x="1587" y="4993"/>
                  </a:lnTo>
                  <a:close/>
                  <a:moveTo>
                    <a:pt x="3453" y="5367"/>
                  </a:moveTo>
                  <a:lnTo>
                    <a:pt x="3687" y="5413"/>
                  </a:lnTo>
                  <a:lnTo>
                    <a:pt x="3920" y="5553"/>
                  </a:lnTo>
                  <a:lnTo>
                    <a:pt x="4060" y="5786"/>
                  </a:lnTo>
                  <a:lnTo>
                    <a:pt x="4107" y="6020"/>
                  </a:lnTo>
                  <a:lnTo>
                    <a:pt x="4107" y="6206"/>
                  </a:lnTo>
                  <a:lnTo>
                    <a:pt x="4060" y="6300"/>
                  </a:lnTo>
                  <a:lnTo>
                    <a:pt x="3873" y="6533"/>
                  </a:lnTo>
                  <a:lnTo>
                    <a:pt x="3687" y="6626"/>
                  </a:lnTo>
                  <a:lnTo>
                    <a:pt x="3453" y="6673"/>
                  </a:lnTo>
                  <a:lnTo>
                    <a:pt x="3220" y="6626"/>
                  </a:lnTo>
                  <a:lnTo>
                    <a:pt x="3033" y="6533"/>
                  </a:lnTo>
                  <a:lnTo>
                    <a:pt x="2847" y="6300"/>
                  </a:lnTo>
                  <a:lnTo>
                    <a:pt x="2800" y="6206"/>
                  </a:lnTo>
                  <a:lnTo>
                    <a:pt x="2800" y="6020"/>
                  </a:lnTo>
                  <a:lnTo>
                    <a:pt x="2847" y="5786"/>
                  </a:lnTo>
                  <a:lnTo>
                    <a:pt x="2987" y="5553"/>
                  </a:lnTo>
                  <a:lnTo>
                    <a:pt x="3220" y="5413"/>
                  </a:lnTo>
                  <a:lnTo>
                    <a:pt x="3453" y="5367"/>
                  </a:lnTo>
                  <a:close/>
                  <a:moveTo>
                    <a:pt x="5973" y="5367"/>
                  </a:moveTo>
                  <a:lnTo>
                    <a:pt x="6253" y="5413"/>
                  </a:lnTo>
                  <a:lnTo>
                    <a:pt x="6440" y="5553"/>
                  </a:lnTo>
                  <a:lnTo>
                    <a:pt x="6580" y="5786"/>
                  </a:lnTo>
                  <a:lnTo>
                    <a:pt x="6626" y="6020"/>
                  </a:lnTo>
                  <a:lnTo>
                    <a:pt x="6580" y="6300"/>
                  </a:lnTo>
                  <a:lnTo>
                    <a:pt x="6440" y="6486"/>
                  </a:lnTo>
                  <a:lnTo>
                    <a:pt x="6253" y="6626"/>
                  </a:lnTo>
                  <a:lnTo>
                    <a:pt x="5973" y="6673"/>
                  </a:lnTo>
                  <a:lnTo>
                    <a:pt x="5833" y="6673"/>
                  </a:lnTo>
                  <a:lnTo>
                    <a:pt x="5693" y="6626"/>
                  </a:lnTo>
                  <a:lnTo>
                    <a:pt x="5506" y="6486"/>
                  </a:lnTo>
                  <a:lnTo>
                    <a:pt x="5366" y="6253"/>
                  </a:lnTo>
                  <a:lnTo>
                    <a:pt x="5320" y="6020"/>
                  </a:lnTo>
                  <a:lnTo>
                    <a:pt x="5366" y="5786"/>
                  </a:lnTo>
                  <a:lnTo>
                    <a:pt x="5506" y="5600"/>
                  </a:lnTo>
                  <a:lnTo>
                    <a:pt x="5693" y="5460"/>
                  </a:lnTo>
                  <a:lnTo>
                    <a:pt x="5833" y="5413"/>
                  </a:lnTo>
                  <a:lnTo>
                    <a:pt x="5973" y="5367"/>
                  </a:lnTo>
                  <a:close/>
                  <a:moveTo>
                    <a:pt x="7839" y="4993"/>
                  </a:moveTo>
                  <a:lnTo>
                    <a:pt x="7933" y="5087"/>
                  </a:lnTo>
                  <a:lnTo>
                    <a:pt x="8026" y="5180"/>
                  </a:lnTo>
                  <a:lnTo>
                    <a:pt x="8073" y="5320"/>
                  </a:lnTo>
                  <a:lnTo>
                    <a:pt x="8166" y="5600"/>
                  </a:lnTo>
                  <a:lnTo>
                    <a:pt x="8166" y="5973"/>
                  </a:lnTo>
                  <a:lnTo>
                    <a:pt x="8073" y="6300"/>
                  </a:lnTo>
                  <a:lnTo>
                    <a:pt x="8026" y="6440"/>
                  </a:lnTo>
                  <a:lnTo>
                    <a:pt x="7933" y="6533"/>
                  </a:lnTo>
                  <a:lnTo>
                    <a:pt x="7839" y="6626"/>
                  </a:lnTo>
                  <a:lnTo>
                    <a:pt x="7699" y="6673"/>
                  </a:lnTo>
                  <a:lnTo>
                    <a:pt x="7559" y="6626"/>
                  </a:lnTo>
                  <a:lnTo>
                    <a:pt x="7419" y="6580"/>
                  </a:lnTo>
                  <a:lnTo>
                    <a:pt x="7466" y="5880"/>
                  </a:lnTo>
                  <a:lnTo>
                    <a:pt x="7513" y="5553"/>
                  </a:lnTo>
                  <a:lnTo>
                    <a:pt x="7559" y="5320"/>
                  </a:lnTo>
                  <a:lnTo>
                    <a:pt x="7653" y="4993"/>
                  </a:lnTo>
                  <a:close/>
                  <a:moveTo>
                    <a:pt x="7046" y="5926"/>
                  </a:moveTo>
                  <a:lnTo>
                    <a:pt x="7046" y="5973"/>
                  </a:lnTo>
                  <a:lnTo>
                    <a:pt x="7046" y="6393"/>
                  </a:lnTo>
                  <a:lnTo>
                    <a:pt x="7000" y="6860"/>
                  </a:lnTo>
                  <a:lnTo>
                    <a:pt x="6860" y="7326"/>
                  </a:lnTo>
                  <a:lnTo>
                    <a:pt x="6673" y="7700"/>
                  </a:lnTo>
                  <a:lnTo>
                    <a:pt x="6346" y="8073"/>
                  </a:lnTo>
                  <a:lnTo>
                    <a:pt x="6020" y="8353"/>
                  </a:lnTo>
                  <a:lnTo>
                    <a:pt x="5600" y="8539"/>
                  </a:lnTo>
                  <a:lnTo>
                    <a:pt x="5180" y="8679"/>
                  </a:lnTo>
                  <a:lnTo>
                    <a:pt x="4713" y="8726"/>
                  </a:lnTo>
                  <a:lnTo>
                    <a:pt x="4247" y="8679"/>
                  </a:lnTo>
                  <a:lnTo>
                    <a:pt x="3827" y="8586"/>
                  </a:lnTo>
                  <a:lnTo>
                    <a:pt x="3407" y="8353"/>
                  </a:lnTo>
                  <a:lnTo>
                    <a:pt x="3080" y="8073"/>
                  </a:lnTo>
                  <a:lnTo>
                    <a:pt x="2753" y="7700"/>
                  </a:lnTo>
                  <a:lnTo>
                    <a:pt x="2567" y="7326"/>
                  </a:lnTo>
                  <a:lnTo>
                    <a:pt x="2427" y="6860"/>
                  </a:lnTo>
                  <a:lnTo>
                    <a:pt x="2380" y="6393"/>
                  </a:lnTo>
                  <a:lnTo>
                    <a:pt x="2380" y="5973"/>
                  </a:lnTo>
                  <a:lnTo>
                    <a:pt x="2427" y="5926"/>
                  </a:lnTo>
                  <a:lnTo>
                    <a:pt x="2427" y="6160"/>
                  </a:lnTo>
                  <a:lnTo>
                    <a:pt x="2473" y="6393"/>
                  </a:lnTo>
                  <a:lnTo>
                    <a:pt x="2520" y="6533"/>
                  </a:lnTo>
                  <a:lnTo>
                    <a:pt x="2660" y="6720"/>
                  </a:lnTo>
                  <a:lnTo>
                    <a:pt x="2800" y="6860"/>
                  </a:lnTo>
                  <a:lnTo>
                    <a:pt x="2940" y="6953"/>
                  </a:lnTo>
                  <a:lnTo>
                    <a:pt x="3127" y="7000"/>
                  </a:lnTo>
                  <a:lnTo>
                    <a:pt x="3267" y="7046"/>
                  </a:lnTo>
                  <a:lnTo>
                    <a:pt x="3453" y="7093"/>
                  </a:lnTo>
                  <a:lnTo>
                    <a:pt x="3640" y="7046"/>
                  </a:lnTo>
                  <a:lnTo>
                    <a:pt x="3827" y="7000"/>
                  </a:lnTo>
                  <a:lnTo>
                    <a:pt x="4013" y="6953"/>
                  </a:lnTo>
                  <a:lnTo>
                    <a:pt x="4153" y="6813"/>
                  </a:lnTo>
                  <a:lnTo>
                    <a:pt x="4293" y="6673"/>
                  </a:lnTo>
                  <a:lnTo>
                    <a:pt x="4387" y="6486"/>
                  </a:lnTo>
                  <a:lnTo>
                    <a:pt x="4480" y="6300"/>
                  </a:lnTo>
                  <a:lnTo>
                    <a:pt x="4946" y="6300"/>
                  </a:lnTo>
                  <a:lnTo>
                    <a:pt x="5040" y="6486"/>
                  </a:lnTo>
                  <a:lnTo>
                    <a:pt x="5133" y="6673"/>
                  </a:lnTo>
                  <a:lnTo>
                    <a:pt x="5273" y="6813"/>
                  </a:lnTo>
                  <a:lnTo>
                    <a:pt x="5413" y="6953"/>
                  </a:lnTo>
                  <a:lnTo>
                    <a:pt x="5600" y="7000"/>
                  </a:lnTo>
                  <a:lnTo>
                    <a:pt x="5786" y="7046"/>
                  </a:lnTo>
                  <a:lnTo>
                    <a:pt x="5973" y="7093"/>
                  </a:lnTo>
                  <a:lnTo>
                    <a:pt x="6160" y="7046"/>
                  </a:lnTo>
                  <a:lnTo>
                    <a:pt x="6346" y="7000"/>
                  </a:lnTo>
                  <a:lnTo>
                    <a:pt x="6486" y="6953"/>
                  </a:lnTo>
                  <a:lnTo>
                    <a:pt x="6626" y="6860"/>
                  </a:lnTo>
                  <a:lnTo>
                    <a:pt x="6766" y="6720"/>
                  </a:lnTo>
                  <a:lnTo>
                    <a:pt x="6906" y="6580"/>
                  </a:lnTo>
                  <a:lnTo>
                    <a:pt x="6953" y="6393"/>
                  </a:lnTo>
                  <a:lnTo>
                    <a:pt x="7000" y="6160"/>
                  </a:lnTo>
                  <a:lnTo>
                    <a:pt x="7046" y="5926"/>
                  </a:lnTo>
                  <a:close/>
                  <a:moveTo>
                    <a:pt x="5320" y="9053"/>
                  </a:moveTo>
                  <a:lnTo>
                    <a:pt x="5320" y="9473"/>
                  </a:lnTo>
                  <a:lnTo>
                    <a:pt x="5273" y="9566"/>
                  </a:lnTo>
                  <a:lnTo>
                    <a:pt x="5226" y="9893"/>
                  </a:lnTo>
                  <a:lnTo>
                    <a:pt x="5180" y="10126"/>
                  </a:lnTo>
                  <a:lnTo>
                    <a:pt x="5040" y="10313"/>
                  </a:lnTo>
                  <a:lnTo>
                    <a:pt x="4900" y="10546"/>
                  </a:lnTo>
                  <a:lnTo>
                    <a:pt x="4713" y="10732"/>
                  </a:lnTo>
                  <a:lnTo>
                    <a:pt x="4480" y="10499"/>
                  </a:lnTo>
                  <a:lnTo>
                    <a:pt x="4340" y="10266"/>
                  </a:lnTo>
                  <a:lnTo>
                    <a:pt x="4247" y="10033"/>
                  </a:lnTo>
                  <a:lnTo>
                    <a:pt x="4153" y="9799"/>
                  </a:lnTo>
                  <a:lnTo>
                    <a:pt x="4107" y="9379"/>
                  </a:lnTo>
                  <a:lnTo>
                    <a:pt x="4107" y="9053"/>
                  </a:lnTo>
                  <a:lnTo>
                    <a:pt x="4433" y="9099"/>
                  </a:lnTo>
                  <a:lnTo>
                    <a:pt x="4713" y="9146"/>
                  </a:lnTo>
                  <a:lnTo>
                    <a:pt x="4993" y="9099"/>
                  </a:lnTo>
                  <a:lnTo>
                    <a:pt x="5320" y="9053"/>
                  </a:lnTo>
                  <a:close/>
                  <a:moveTo>
                    <a:pt x="3780" y="9799"/>
                  </a:moveTo>
                  <a:lnTo>
                    <a:pt x="3827" y="10079"/>
                  </a:lnTo>
                  <a:lnTo>
                    <a:pt x="3967" y="10359"/>
                  </a:lnTo>
                  <a:lnTo>
                    <a:pt x="4153" y="10686"/>
                  </a:lnTo>
                  <a:lnTo>
                    <a:pt x="4433" y="11012"/>
                  </a:lnTo>
                  <a:lnTo>
                    <a:pt x="4293" y="11106"/>
                  </a:lnTo>
                  <a:lnTo>
                    <a:pt x="4153" y="11152"/>
                  </a:lnTo>
                  <a:lnTo>
                    <a:pt x="3967" y="11199"/>
                  </a:lnTo>
                  <a:lnTo>
                    <a:pt x="3780" y="11199"/>
                  </a:lnTo>
                  <a:lnTo>
                    <a:pt x="3640" y="11059"/>
                  </a:lnTo>
                  <a:lnTo>
                    <a:pt x="3500" y="10872"/>
                  </a:lnTo>
                  <a:lnTo>
                    <a:pt x="3360" y="10546"/>
                  </a:lnTo>
                  <a:lnTo>
                    <a:pt x="3220" y="10173"/>
                  </a:lnTo>
                  <a:lnTo>
                    <a:pt x="3780" y="9799"/>
                  </a:lnTo>
                  <a:close/>
                  <a:moveTo>
                    <a:pt x="5646" y="9799"/>
                  </a:moveTo>
                  <a:lnTo>
                    <a:pt x="6206" y="10173"/>
                  </a:lnTo>
                  <a:lnTo>
                    <a:pt x="6066" y="10546"/>
                  </a:lnTo>
                  <a:lnTo>
                    <a:pt x="5926" y="10872"/>
                  </a:lnTo>
                  <a:lnTo>
                    <a:pt x="5786" y="11059"/>
                  </a:lnTo>
                  <a:lnTo>
                    <a:pt x="5646" y="11199"/>
                  </a:lnTo>
                  <a:lnTo>
                    <a:pt x="5460" y="11199"/>
                  </a:lnTo>
                  <a:lnTo>
                    <a:pt x="5320" y="11152"/>
                  </a:lnTo>
                  <a:lnTo>
                    <a:pt x="5133" y="11106"/>
                  </a:lnTo>
                  <a:lnTo>
                    <a:pt x="5040" y="11012"/>
                  </a:lnTo>
                  <a:lnTo>
                    <a:pt x="5273" y="10686"/>
                  </a:lnTo>
                  <a:lnTo>
                    <a:pt x="5460" y="10359"/>
                  </a:lnTo>
                  <a:lnTo>
                    <a:pt x="5600" y="10079"/>
                  </a:lnTo>
                  <a:lnTo>
                    <a:pt x="5646" y="9799"/>
                  </a:lnTo>
                  <a:close/>
                  <a:moveTo>
                    <a:pt x="2380" y="10266"/>
                  </a:moveTo>
                  <a:lnTo>
                    <a:pt x="2380" y="11619"/>
                  </a:lnTo>
                  <a:lnTo>
                    <a:pt x="1960" y="11619"/>
                  </a:lnTo>
                  <a:lnTo>
                    <a:pt x="1960" y="10266"/>
                  </a:lnTo>
                  <a:close/>
                  <a:moveTo>
                    <a:pt x="7466" y="10266"/>
                  </a:moveTo>
                  <a:lnTo>
                    <a:pt x="7466" y="11619"/>
                  </a:lnTo>
                  <a:lnTo>
                    <a:pt x="7046" y="11619"/>
                  </a:lnTo>
                  <a:lnTo>
                    <a:pt x="7046" y="10266"/>
                  </a:lnTo>
                  <a:close/>
                  <a:moveTo>
                    <a:pt x="2567" y="11992"/>
                  </a:moveTo>
                  <a:lnTo>
                    <a:pt x="2567" y="12412"/>
                  </a:lnTo>
                  <a:lnTo>
                    <a:pt x="1774" y="12412"/>
                  </a:lnTo>
                  <a:lnTo>
                    <a:pt x="1774" y="11992"/>
                  </a:lnTo>
                  <a:close/>
                  <a:moveTo>
                    <a:pt x="7653" y="11992"/>
                  </a:moveTo>
                  <a:lnTo>
                    <a:pt x="7653" y="12412"/>
                  </a:lnTo>
                  <a:lnTo>
                    <a:pt x="6860" y="12412"/>
                  </a:lnTo>
                  <a:lnTo>
                    <a:pt x="6860" y="11992"/>
                  </a:lnTo>
                  <a:close/>
                  <a:moveTo>
                    <a:pt x="1587" y="10919"/>
                  </a:moveTo>
                  <a:lnTo>
                    <a:pt x="1587" y="11619"/>
                  </a:lnTo>
                  <a:lnTo>
                    <a:pt x="1447" y="11759"/>
                  </a:lnTo>
                  <a:lnTo>
                    <a:pt x="1400" y="11946"/>
                  </a:lnTo>
                  <a:lnTo>
                    <a:pt x="1400" y="12459"/>
                  </a:lnTo>
                  <a:lnTo>
                    <a:pt x="1447" y="12646"/>
                  </a:lnTo>
                  <a:lnTo>
                    <a:pt x="1587" y="12739"/>
                  </a:lnTo>
                  <a:lnTo>
                    <a:pt x="1587" y="13066"/>
                  </a:lnTo>
                  <a:lnTo>
                    <a:pt x="980" y="13066"/>
                  </a:lnTo>
                  <a:lnTo>
                    <a:pt x="980" y="13019"/>
                  </a:lnTo>
                  <a:lnTo>
                    <a:pt x="980" y="12412"/>
                  </a:lnTo>
                  <a:lnTo>
                    <a:pt x="1027" y="11899"/>
                  </a:lnTo>
                  <a:lnTo>
                    <a:pt x="1120" y="11666"/>
                  </a:lnTo>
                  <a:lnTo>
                    <a:pt x="1214" y="11386"/>
                  </a:lnTo>
                  <a:lnTo>
                    <a:pt x="1400" y="11152"/>
                  </a:lnTo>
                  <a:lnTo>
                    <a:pt x="1587" y="10919"/>
                  </a:lnTo>
                  <a:close/>
                  <a:moveTo>
                    <a:pt x="2380" y="12786"/>
                  </a:moveTo>
                  <a:lnTo>
                    <a:pt x="2380" y="13066"/>
                  </a:lnTo>
                  <a:lnTo>
                    <a:pt x="1960" y="13066"/>
                  </a:lnTo>
                  <a:lnTo>
                    <a:pt x="1960" y="12786"/>
                  </a:lnTo>
                  <a:close/>
                  <a:moveTo>
                    <a:pt x="7466" y="12786"/>
                  </a:moveTo>
                  <a:lnTo>
                    <a:pt x="7466" y="13066"/>
                  </a:lnTo>
                  <a:lnTo>
                    <a:pt x="7046" y="13066"/>
                  </a:lnTo>
                  <a:lnTo>
                    <a:pt x="7046" y="12786"/>
                  </a:lnTo>
                  <a:close/>
                  <a:moveTo>
                    <a:pt x="7839" y="10919"/>
                  </a:moveTo>
                  <a:lnTo>
                    <a:pt x="8119" y="11246"/>
                  </a:lnTo>
                  <a:lnTo>
                    <a:pt x="8306" y="11619"/>
                  </a:lnTo>
                  <a:lnTo>
                    <a:pt x="8399" y="12039"/>
                  </a:lnTo>
                  <a:lnTo>
                    <a:pt x="8446" y="12412"/>
                  </a:lnTo>
                  <a:lnTo>
                    <a:pt x="8446" y="13019"/>
                  </a:lnTo>
                  <a:lnTo>
                    <a:pt x="8446" y="13066"/>
                  </a:lnTo>
                  <a:lnTo>
                    <a:pt x="7839" y="13066"/>
                  </a:lnTo>
                  <a:lnTo>
                    <a:pt x="7839" y="12739"/>
                  </a:lnTo>
                  <a:lnTo>
                    <a:pt x="7979" y="12646"/>
                  </a:lnTo>
                  <a:lnTo>
                    <a:pt x="8026" y="12459"/>
                  </a:lnTo>
                  <a:lnTo>
                    <a:pt x="8026" y="11946"/>
                  </a:lnTo>
                  <a:lnTo>
                    <a:pt x="7979" y="11759"/>
                  </a:lnTo>
                  <a:lnTo>
                    <a:pt x="7839" y="11619"/>
                  </a:lnTo>
                  <a:lnTo>
                    <a:pt x="7839" y="10919"/>
                  </a:lnTo>
                  <a:close/>
                  <a:moveTo>
                    <a:pt x="2940" y="1"/>
                  </a:moveTo>
                  <a:lnTo>
                    <a:pt x="2613" y="47"/>
                  </a:lnTo>
                  <a:lnTo>
                    <a:pt x="2287" y="187"/>
                  </a:lnTo>
                  <a:lnTo>
                    <a:pt x="2240" y="234"/>
                  </a:lnTo>
                  <a:lnTo>
                    <a:pt x="2193" y="281"/>
                  </a:lnTo>
                  <a:lnTo>
                    <a:pt x="2193" y="421"/>
                  </a:lnTo>
                  <a:lnTo>
                    <a:pt x="2287" y="514"/>
                  </a:lnTo>
                  <a:lnTo>
                    <a:pt x="2380" y="561"/>
                  </a:lnTo>
                  <a:lnTo>
                    <a:pt x="2473" y="514"/>
                  </a:lnTo>
                  <a:lnTo>
                    <a:pt x="2707" y="421"/>
                  </a:lnTo>
                  <a:lnTo>
                    <a:pt x="6720" y="421"/>
                  </a:lnTo>
                  <a:lnTo>
                    <a:pt x="6953" y="514"/>
                  </a:lnTo>
                  <a:lnTo>
                    <a:pt x="7139" y="607"/>
                  </a:lnTo>
                  <a:lnTo>
                    <a:pt x="7326" y="747"/>
                  </a:lnTo>
                  <a:lnTo>
                    <a:pt x="7466" y="934"/>
                  </a:lnTo>
                  <a:lnTo>
                    <a:pt x="7559" y="1167"/>
                  </a:lnTo>
                  <a:lnTo>
                    <a:pt x="7653" y="1400"/>
                  </a:lnTo>
                  <a:lnTo>
                    <a:pt x="7653" y="1634"/>
                  </a:lnTo>
                  <a:lnTo>
                    <a:pt x="7653" y="2287"/>
                  </a:lnTo>
                  <a:lnTo>
                    <a:pt x="1774" y="2287"/>
                  </a:lnTo>
                  <a:lnTo>
                    <a:pt x="1774" y="1634"/>
                  </a:lnTo>
                  <a:lnTo>
                    <a:pt x="1774" y="1354"/>
                  </a:lnTo>
                  <a:lnTo>
                    <a:pt x="1867" y="1074"/>
                  </a:lnTo>
                  <a:lnTo>
                    <a:pt x="1913" y="980"/>
                  </a:lnTo>
                  <a:lnTo>
                    <a:pt x="1913" y="934"/>
                  </a:lnTo>
                  <a:lnTo>
                    <a:pt x="1820" y="794"/>
                  </a:lnTo>
                  <a:lnTo>
                    <a:pt x="1680" y="794"/>
                  </a:lnTo>
                  <a:lnTo>
                    <a:pt x="1587" y="840"/>
                  </a:lnTo>
                  <a:lnTo>
                    <a:pt x="1540" y="887"/>
                  </a:lnTo>
                  <a:lnTo>
                    <a:pt x="1400" y="1260"/>
                  </a:lnTo>
                  <a:lnTo>
                    <a:pt x="1354" y="1634"/>
                  </a:lnTo>
                  <a:lnTo>
                    <a:pt x="1354" y="3034"/>
                  </a:lnTo>
                  <a:lnTo>
                    <a:pt x="327" y="3034"/>
                  </a:lnTo>
                  <a:lnTo>
                    <a:pt x="187" y="3080"/>
                  </a:lnTo>
                  <a:lnTo>
                    <a:pt x="94" y="3127"/>
                  </a:lnTo>
                  <a:lnTo>
                    <a:pt x="0" y="3220"/>
                  </a:lnTo>
                  <a:lnTo>
                    <a:pt x="0" y="3360"/>
                  </a:lnTo>
                  <a:lnTo>
                    <a:pt x="0" y="3593"/>
                  </a:lnTo>
                  <a:lnTo>
                    <a:pt x="47" y="3827"/>
                  </a:lnTo>
                  <a:lnTo>
                    <a:pt x="140" y="4060"/>
                  </a:lnTo>
                  <a:lnTo>
                    <a:pt x="327" y="4153"/>
                  </a:lnTo>
                  <a:lnTo>
                    <a:pt x="560" y="4200"/>
                  </a:lnTo>
                  <a:lnTo>
                    <a:pt x="1634" y="4200"/>
                  </a:lnTo>
                  <a:lnTo>
                    <a:pt x="1634" y="4573"/>
                  </a:lnTo>
                  <a:lnTo>
                    <a:pt x="1447" y="4620"/>
                  </a:lnTo>
                  <a:lnTo>
                    <a:pt x="1260" y="4760"/>
                  </a:lnTo>
                  <a:lnTo>
                    <a:pt x="1120" y="4900"/>
                  </a:lnTo>
                  <a:lnTo>
                    <a:pt x="1027" y="5087"/>
                  </a:lnTo>
                  <a:lnTo>
                    <a:pt x="934" y="5273"/>
                  </a:lnTo>
                  <a:lnTo>
                    <a:pt x="887" y="5507"/>
                  </a:lnTo>
                  <a:lnTo>
                    <a:pt x="887" y="5786"/>
                  </a:lnTo>
                  <a:lnTo>
                    <a:pt x="887" y="6020"/>
                  </a:lnTo>
                  <a:lnTo>
                    <a:pt x="934" y="6253"/>
                  </a:lnTo>
                  <a:lnTo>
                    <a:pt x="1027" y="6486"/>
                  </a:lnTo>
                  <a:lnTo>
                    <a:pt x="1120" y="6673"/>
                  </a:lnTo>
                  <a:lnTo>
                    <a:pt x="1260" y="6860"/>
                  </a:lnTo>
                  <a:lnTo>
                    <a:pt x="1400" y="6953"/>
                  </a:lnTo>
                  <a:lnTo>
                    <a:pt x="1587" y="7046"/>
                  </a:lnTo>
                  <a:lnTo>
                    <a:pt x="1820" y="7046"/>
                  </a:lnTo>
                  <a:lnTo>
                    <a:pt x="2053" y="7000"/>
                  </a:lnTo>
                  <a:lnTo>
                    <a:pt x="2147" y="7326"/>
                  </a:lnTo>
                  <a:lnTo>
                    <a:pt x="2287" y="7606"/>
                  </a:lnTo>
                  <a:lnTo>
                    <a:pt x="2427" y="7933"/>
                  </a:lnTo>
                  <a:lnTo>
                    <a:pt x="2660" y="8166"/>
                  </a:lnTo>
                  <a:lnTo>
                    <a:pt x="2893" y="8446"/>
                  </a:lnTo>
                  <a:lnTo>
                    <a:pt x="3127" y="8633"/>
                  </a:lnTo>
                  <a:lnTo>
                    <a:pt x="3407" y="8819"/>
                  </a:lnTo>
                  <a:lnTo>
                    <a:pt x="3733" y="8959"/>
                  </a:lnTo>
                  <a:lnTo>
                    <a:pt x="3733" y="9333"/>
                  </a:lnTo>
                  <a:lnTo>
                    <a:pt x="2987" y="9846"/>
                  </a:lnTo>
                  <a:lnTo>
                    <a:pt x="2940" y="9893"/>
                  </a:lnTo>
                  <a:lnTo>
                    <a:pt x="2660" y="9939"/>
                  </a:lnTo>
                  <a:lnTo>
                    <a:pt x="2473" y="9893"/>
                  </a:lnTo>
                  <a:lnTo>
                    <a:pt x="1727" y="9893"/>
                  </a:lnTo>
                  <a:lnTo>
                    <a:pt x="1680" y="9939"/>
                  </a:lnTo>
                  <a:lnTo>
                    <a:pt x="1587" y="10033"/>
                  </a:lnTo>
                  <a:lnTo>
                    <a:pt x="1587" y="10126"/>
                  </a:lnTo>
                  <a:lnTo>
                    <a:pt x="1587" y="10406"/>
                  </a:lnTo>
                  <a:lnTo>
                    <a:pt x="1354" y="10593"/>
                  </a:lnTo>
                  <a:lnTo>
                    <a:pt x="1167" y="10826"/>
                  </a:lnTo>
                  <a:lnTo>
                    <a:pt x="980" y="11059"/>
                  </a:lnTo>
                  <a:lnTo>
                    <a:pt x="840" y="11292"/>
                  </a:lnTo>
                  <a:lnTo>
                    <a:pt x="747" y="11572"/>
                  </a:lnTo>
                  <a:lnTo>
                    <a:pt x="654" y="11852"/>
                  </a:lnTo>
                  <a:lnTo>
                    <a:pt x="607" y="12132"/>
                  </a:lnTo>
                  <a:lnTo>
                    <a:pt x="560" y="12412"/>
                  </a:lnTo>
                  <a:lnTo>
                    <a:pt x="560" y="13019"/>
                  </a:lnTo>
                  <a:lnTo>
                    <a:pt x="607" y="13159"/>
                  </a:lnTo>
                  <a:lnTo>
                    <a:pt x="700" y="13345"/>
                  </a:lnTo>
                  <a:lnTo>
                    <a:pt x="840" y="13439"/>
                  </a:lnTo>
                  <a:lnTo>
                    <a:pt x="5413" y="13439"/>
                  </a:lnTo>
                  <a:lnTo>
                    <a:pt x="5460" y="13392"/>
                  </a:lnTo>
                  <a:lnTo>
                    <a:pt x="5506" y="13345"/>
                  </a:lnTo>
                  <a:lnTo>
                    <a:pt x="5506" y="13252"/>
                  </a:lnTo>
                  <a:lnTo>
                    <a:pt x="5506" y="13205"/>
                  </a:lnTo>
                  <a:lnTo>
                    <a:pt x="5460" y="13112"/>
                  </a:lnTo>
                  <a:lnTo>
                    <a:pt x="5413" y="13066"/>
                  </a:lnTo>
                  <a:lnTo>
                    <a:pt x="2753" y="13066"/>
                  </a:lnTo>
                  <a:lnTo>
                    <a:pt x="2753" y="12739"/>
                  </a:lnTo>
                  <a:lnTo>
                    <a:pt x="2893" y="12646"/>
                  </a:lnTo>
                  <a:lnTo>
                    <a:pt x="2940" y="12459"/>
                  </a:lnTo>
                  <a:lnTo>
                    <a:pt x="2940" y="11946"/>
                  </a:lnTo>
                  <a:lnTo>
                    <a:pt x="2893" y="11759"/>
                  </a:lnTo>
                  <a:lnTo>
                    <a:pt x="2753" y="11619"/>
                  </a:lnTo>
                  <a:lnTo>
                    <a:pt x="2753" y="10313"/>
                  </a:lnTo>
                  <a:lnTo>
                    <a:pt x="2847" y="10266"/>
                  </a:lnTo>
                  <a:lnTo>
                    <a:pt x="2987" y="10639"/>
                  </a:lnTo>
                  <a:lnTo>
                    <a:pt x="3127" y="11012"/>
                  </a:lnTo>
                  <a:lnTo>
                    <a:pt x="3313" y="11246"/>
                  </a:lnTo>
                  <a:lnTo>
                    <a:pt x="3500" y="11479"/>
                  </a:lnTo>
                  <a:lnTo>
                    <a:pt x="3733" y="11572"/>
                  </a:lnTo>
                  <a:lnTo>
                    <a:pt x="3873" y="11619"/>
                  </a:lnTo>
                  <a:lnTo>
                    <a:pt x="4013" y="11619"/>
                  </a:lnTo>
                  <a:lnTo>
                    <a:pt x="4340" y="11479"/>
                  </a:lnTo>
                  <a:lnTo>
                    <a:pt x="4713" y="11246"/>
                  </a:lnTo>
                  <a:lnTo>
                    <a:pt x="5086" y="11479"/>
                  </a:lnTo>
                  <a:lnTo>
                    <a:pt x="5413" y="11619"/>
                  </a:lnTo>
                  <a:lnTo>
                    <a:pt x="5553" y="11619"/>
                  </a:lnTo>
                  <a:lnTo>
                    <a:pt x="5693" y="11572"/>
                  </a:lnTo>
                  <a:lnTo>
                    <a:pt x="5926" y="11479"/>
                  </a:lnTo>
                  <a:lnTo>
                    <a:pt x="6160" y="11246"/>
                  </a:lnTo>
                  <a:lnTo>
                    <a:pt x="6300" y="11012"/>
                  </a:lnTo>
                  <a:lnTo>
                    <a:pt x="6440" y="10639"/>
                  </a:lnTo>
                  <a:lnTo>
                    <a:pt x="6580" y="10266"/>
                  </a:lnTo>
                  <a:lnTo>
                    <a:pt x="6673" y="10313"/>
                  </a:lnTo>
                  <a:lnTo>
                    <a:pt x="6673" y="11619"/>
                  </a:lnTo>
                  <a:lnTo>
                    <a:pt x="6533" y="11759"/>
                  </a:lnTo>
                  <a:lnTo>
                    <a:pt x="6486" y="11946"/>
                  </a:lnTo>
                  <a:lnTo>
                    <a:pt x="6486" y="12459"/>
                  </a:lnTo>
                  <a:lnTo>
                    <a:pt x="6533" y="12646"/>
                  </a:lnTo>
                  <a:lnTo>
                    <a:pt x="6673" y="12739"/>
                  </a:lnTo>
                  <a:lnTo>
                    <a:pt x="6673" y="13066"/>
                  </a:lnTo>
                  <a:lnTo>
                    <a:pt x="6206" y="13066"/>
                  </a:lnTo>
                  <a:lnTo>
                    <a:pt x="6160" y="13112"/>
                  </a:lnTo>
                  <a:lnTo>
                    <a:pt x="6113" y="13252"/>
                  </a:lnTo>
                  <a:lnTo>
                    <a:pt x="6160" y="13392"/>
                  </a:lnTo>
                  <a:lnTo>
                    <a:pt x="6206" y="13439"/>
                  </a:lnTo>
                  <a:lnTo>
                    <a:pt x="8586" y="13439"/>
                  </a:lnTo>
                  <a:lnTo>
                    <a:pt x="8726" y="13345"/>
                  </a:lnTo>
                  <a:lnTo>
                    <a:pt x="8819" y="13159"/>
                  </a:lnTo>
                  <a:lnTo>
                    <a:pt x="8866" y="13019"/>
                  </a:lnTo>
                  <a:lnTo>
                    <a:pt x="8866" y="12412"/>
                  </a:lnTo>
                  <a:lnTo>
                    <a:pt x="8819" y="12132"/>
                  </a:lnTo>
                  <a:lnTo>
                    <a:pt x="8773" y="11852"/>
                  </a:lnTo>
                  <a:lnTo>
                    <a:pt x="8679" y="11572"/>
                  </a:lnTo>
                  <a:lnTo>
                    <a:pt x="8586" y="11292"/>
                  </a:lnTo>
                  <a:lnTo>
                    <a:pt x="8446" y="11059"/>
                  </a:lnTo>
                  <a:lnTo>
                    <a:pt x="8259" y="10826"/>
                  </a:lnTo>
                  <a:lnTo>
                    <a:pt x="8073" y="10593"/>
                  </a:lnTo>
                  <a:lnTo>
                    <a:pt x="7839" y="10406"/>
                  </a:lnTo>
                  <a:lnTo>
                    <a:pt x="7839" y="10126"/>
                  </a:lnTo>
                  <a:lnTo>
                    <a:pt x="7839" y="10033"/>
                  </a:lnTo>
                  <a:lnTo>
                    <a:pt x="7793" y="9939"/>
                  </a:lnTo>
                  <a:lnTo>
                    <a:pt x="7699" y="9893"/>
                  </a:lnTo>
                  <a:lnTo>
                    <a:pt x="6953" y="9893"/>
                  </a:lnTo>
                  <a:lnTo>
                    <a:pt x="6766" y="9939"/>
                  </a:lnTo>
                  <a:lnTo>
                    <a:pt x="6486" y="9893"/>
                  </a:lnTo>
                  <a:lnTo>
                    <a:pt x="6440" y="9846"/>
                  </a:lnTo>
                  <a:lnTo>
                    <a:pt x="5693" y="9333"/>
                  </a:lnTo>
                  <a:lnTo>
                    <a:pt x="5693" y="8959"/>
                  </a:lnTo>
                  <a:lnTo>
                    <a:pt x="6020" y="8819"/>
                  </a:lnTo>
                  <a:lnTo>
                    <a:pt x="6300" y="8633"/>
                  </a:lnTo>
                  <a:lnTo>
                    <a:pt x="6533" y="8446"/>
                  </a:lnTo>
                  <a:lnTo>
                    <a:pt x="6766" y="8166"/>
                  </a:lnTo>
                  <a:lnTo>
                    <a:pt x="7000" y="7933"/>
                  </a:lnTo>
                  <a:lnTo>
                    <a:pt x="7139" y="7653"/>
                  </a:lnTo>
                  <a:lnTo>
                    <a:pt x="7279" y="7326"/>
                  </a:lnTo>
                  <a:lnTo>
                    <a:pt x="7373" y="7000"/>
                  </a:lnTo>
                  <a:lnTo>
                    <a:pt x="7606" y="7046"/>
                  </a:lnTo>
                  <a:lnTo>
                    <a:pt x="7839" y="7046"/>
                  </a:lnTo>
                  <a:lnTo>
                    <a:pt x="8026" y="6953"/>
                  </a:lnTo>
                  <a:lnTo>
                    <a:pt x="8166" y="6860"/>
                  </a:lnTo>
                  <a:lnTo>
                    <a:pt x="8306" y="6673"/>
                  </a:lnTo>
                  <a:lnTo>
                    <a:pt x="8446" y="6486"/>
                  </a:lnTo>
                  <a:lnTo>
                    <a:pt x="8493" y="6253"/>
                  </a:lnTo>
                  <a:lnTo>
                    <a:pt x="8539" y="6020"/>
                  </a:lnTo>
                  <a:lnTo>
                    <a:pt x="8539" y="5740"/>
                  </a:lnTo>
                  <a:lnTo>
                    <a:pt x="8539" y="5507"/>
                  </a:lnTo>
                  <a:lnTo>
                    <a:pt x="8493" y="5273"/>
                  </a:lnTo>
                  <a:lnTo>
                    <a:pt x="8399" y="5040"/>
                  </a:lnTo>
                  <a:lnTo>
                    <a:pt x="8306" y="4853"/>
                  </a:lnTo>
                  <a:lnTo>
                    <a:pt x="8166" y="4713"/>
                  </a:lnTo>
                  <a:lnTo>
                    <a:pt x="7979" y="4620"/>
                  </a:lnTo>
                  <a:lnTo>
                    <a:pt x="7746" y="4573"/>
                  </a:lnTo>
                  <a:lnTo>
                    <a:pt x="7793" y="4200"/>
                  </a:lnTo>
                  <a:lnTo>
                    <a:pt x="8866" y="4200"/>
                  </a:lnTo>
                  <a:lnTo>
                    <a:pt x="9099" y="4153"/>
                  </a:lnTo>
                  <a:lnTo>
                    <a:pt x="9286" y="4060"/>
                  </a:lnTo>
                  <a:lnTo>
                    <a:pt x="9426" y="3827"/>
                  </a:lnTo>
                  <a:lnTo>
                    <a:pt x="9473" y="3593"/>
                  </a:lnTo>
                  <a:lnTo>
                    <a:pt x="9473" y="3360"/>
                  </a:lnTo>
                  <a:lnTo>
                    <a:pt x="9426" y="3220"/>
                  </a:lnTo>
                  <a:lnTo>
                    <a:pt x="9333" y="3127"/>
                  </a:lnTo>
                  <a:lnTo>
                    <a:pt x="9239" y="3080"/>
                  </a:lnTo>
                  <a:lnTo>
                    <a:pt x="9099" y="3034"/>
                  </a:lnTo>
                  <a:lnTo>
                    <a:pt x="8073" y="3034"/>
                  </a:lnTo>
                  <a:lnTo>
                    <a:pt x="8073" y="1634"/>
                  </a:lnTo>
                  <a:lnTo>
                    <a:pt x="8026" y="1307"/>
                  </a:lnTo>
                  <a:lnTo>
                    <a:pt x="7933" y="980"/>
                  </a:lnTo>
                  <a:lnTo>
                    <a:pt x="7793" y="747"/>
                  </a:lnTo>
                  <a:lnTo>
                    <a:pt x="7606" y="514"/>
                  </a:lnTo>
                  <a:lnTo>
                    <a:pt x="7373" y="281"/>
                  </a:lnTo>
                  <a:lnTo>
                    <a:pt x="7093" y="141"/>
                  </a:lnTo>
                  <a:lnTo>
                    <a:pt x="6813" y="47"/>
                  </a:lnTo>
                  <a:lnTo>
                    <a:pt x="6486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5352;p60">
            <a:extLst>
              <a:ext uri="{FF2B5EF4-FFF2-40B4-BE49-F238E27FC236}">
                <a16:creationId xmlns:a16="http://schemas.microsoft.com/office/drawing/2014/main" xmlns="" id="{5735705B-1B60-F8F8-7C3C-F5D06C355CC4}"/>
              </a:ext>
            </a:extLst>
          </p:cNvPr>
          <p:cNvSpPr txBox="1">
            <a:spLocks/>
          </p:cNvSpPr>
          <p:nvPr/>
        </p:nvSpPr>
        <p:spPr>
          <a:xfrm>
            <a:off x="7420020" y="3246493"/>
            <a:ext cx="1792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kích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67" name="Google Shape;5352;p60">
            <a:extLst>
              <a:ext uri="{FF2B5EF4-FFF2-40B4-BE49-F238E27FC236}">
                <a16:creationId xmlns:a16="http://schemas.microsoft.com/office/drawing/2014/main" xmlns="" id="{C5CD5E62-0DF6-005F-00FD-DF4DB5C42E0A}"/>
              </a:ext>
            </a:extLst>
          </p:cNvPr>
          <p:cNvSpPr txBox="1">
            <a:spLocks/>
          </p:cNvSpPr>
          <p:nvPr/>
        </p:nvSpPr>
        <p:spPr>
          <a:xfrm>
            <a:off x="3638561" y="4089199"/>
            <a:ext cx="1792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Quan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tâm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68" name="Google Shape;5352;p60">
            <a:extLst>
              <a:ext uri="{FF2B5EF4-FFF2-40B4-BE49-F238E27FC236}">
                <a16:creationId xmlns:a16="http://schemas.microsoft.com/office/drawing/2014/main" xmlns="" id="{4975704A-670E-A23C-AD3A-354DC929927F}"/>
              </a:ext>
            </a:extLst>
          </p:cNvPr>
          <p:cNvSpPr txBox="1">
            <a:spLocks/>
          </p:cNvSpPr>
          <p:nvPr/>
        </p:nvSpPr>
        <p:spPr>
          <a:xfrm>
            <a:off x="5169279" y="3211514"/>
            <a:ext cx="1792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Coi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trọng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69" name="Google Shape;5352;p60">
            <a:extLst>
              <a:ext uri="{FF2B5EF4-FFF2-40B4-BE49-F238E27FC236}">
                <a16:creationId xmlns:a16="http://schemas.microsoft.com/office/drawing/2014/main" xmlns="" id="{73F00DD2-CBAF-6DBF-4BF4-AF388E4DC753}"/>
              </a:ext>
            </a:extLst>
          </p:cNvPr>
          <p:cNvSpPr txBox="1">
            <a:spLocks/>
          </p:cNvSpPr>
          <p:nvPr/>
        </p:nvSpPr>
        <p:spPr>
          <a:xfrm>
            <a:off x="8857991" y="4122268"/>
            <a:ext cx="1792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lòng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70" name="Google Shape;5352;p60">
            <a:extLst>
              <a:ext uri="{FF2B5EF4-FFF2-40B4-BE49-F238E27FC236}">
                <a16:creationId xmlns:a16="http://schemas.microsoft.com/office/drawing/2014/main" xmlns="" id="{1EB22E08-E6AE-8454-7E91-44BE13180CB7}"/>
              </a:ext>
            </a:extLst>
          </p:cNvPr>
          <p:cNvSpPr txBox="1">
            <a:spLocks/>
          </p:cNvSpPr>
          <p:nvPr/>
        </p:nvSpPr>
        <p:spPr>
          <a:xfrm>
            <a:off x="7312236" y="5065836"/>
            <a:ext cx="1792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tình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8633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 animBg="1"/>
      <p:bldP spid="10" grpId="0" animBg="1"/>
      <p:bldP spid="66" grpId="0"/>
      <p:bldP spid="67" grpId="0"/>
      <p:bldP spid="68" grpId="0"/>
      <p:bldP spid="69" grpId="0"/>
      <p:bldP spid="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2A5EEC-8CA5-4389-A58D-4025A0AF7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395" l="10000" r="90000">
                        <a14:foregroundMark x1="53140" y1="12674" x2="53140" y2="12674"/>
                        <a14:foregroundMark x1="53140" y1="12674" x2="53140" y2="12674"/>
                        <a14:foregroundMark x1="53140" y1="12674" x2="53140" y2="12674"/>
                        <a14:foregroundMark x1="50465" y1="90930" x2="50465" y2="90930"/>
                        <a14:foregroundMark x1="50465" y1="90930" x2="50465" y2="90930"/>
                        <a14:foregroundMark x1="50000" y1="91163" x2="50000" y2="91163"/>
                        <a14:foregroundMark x1="49884" y1="91395" x2="49884" y2="91395"/>
                      </a14:backgroundRemoval>
                    </a14:imgEffect>
                  </a14:imgLayer>
                </a14:imgProps>
              </a:ext>
            </a:extLst>
          </a:blip>
          <a:srcRect l="27530" r="27368"/>
          <a:stretch/>
        </p:blipFill>
        <p:spPr>
          <a:xfrm>
            <a:off x="985962" y="1211592"/>
            <a:ext cx="874644" cy="2346716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601034E4-82E1-4016-9601-0C1ACB8EF992}"/>
              </a:ext>
            </a:extLst>
          </p:cNvPr>
          <p:cNvSpPr/>
          <p:nvPr/>
        </p:nvSpPr>
        <p:spPr>
          <a:xfrm>
            <a:off x="2245397" y="1624550"/>
            <a:ext cx="8528620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D90115-A8EF-4B85-8760-9D753393D8B1}"/>
              </a:ext>
            </a:extLst>
          </p:cNvPr>
          <p:cNvSpPr txBox="1"/>
          <p:nvPr/>
        </p:nvSpPr>
        <p:spPr>
          <a:xfrm>
            <a:off x="168601" y="5525721"/>
            <a:ext cx="36699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0C7E3D-1A2D-447A-AA08-D3011F9C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638" y="3611048"/>
            <a:ext cx="2332948" cy="1749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CF98D9-FBC7-4B82-8AF9-051CCE4C5646}"/>
              </a:ext>
            </a:extLst>
          </p:cNvPr>
          <p:cNvSpPr txBox="1"/>
          <p:nvPr/>
        </p:nvSpPr>
        <p:spPr>
          <a:xfrm>
            <a:off x="8467725" y="5612904"/>
            <a:ext cx="34424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DAF105-6B43-C67E-DEAB-0DD12C766DF3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F40C217-F8D3-02E1-3852-4D06010F802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FF2987-E0AF-45D8-745F-F426767987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18246" b="9818"/>
          <a:stretch/>
        </p:blipFill>
        <p:spPr>
          <a:xfrm>
            <a:off x="733316" y="3558308"/>
            <a:ext cx="2540547" cy="18551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C7692BD-BB3C-CAFC-97A7-68F3109BCD4E}"/>
              </a:ext>
            </a:extLst>
          </p:cNvPr>
          <p:cNvSpPr txBox="1"/>
          <p:nvPr/>
        </p:nvSpPr>
        <p:spPr>
          <a:xfrm>
            <a:off x="4111973" y="5535469"/>
            <a:ext cx="39680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5E4860D-243A-4946-B31D-1BB8E736A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92" y="3199657"/>
            <a:ext cx="2749695" cy="216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6A37AA-4E92-BD73-6BC6-4D2828FA5206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921075-2C59-ACA7-2BD8-13D373B4492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40AD8D-BDA5-4B44-78AB-5BC557AFE339}"/>
              </a:ext>
            </a:extLst>
          </p:cNvPr>
          <p:cNvSpPr txBox="1"/>
          <p:nvPr/>
        </p:nvSpPr>
        <p:spPr>
          <a:xfrm>
            <a:off x="641215" y="1400507"/>
            <a:ext cx="3602759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CẶP ĐÔI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273419-928F-2B26-AC35-FAE44D64F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06" y="1906981"/>
            <a:ext cx="2767965" cy="1451205"/>
          </a:xfrm>
          <a:prstGeom prst="rect">
            <a:avLst/>
          </a:prstGeom>
        </p:spPr>
      </p:pic>
      <p:sp>
        <p:nvSpPr>
          <p:cNvPr id="9" name="Rectangle 66">
            <a:extLst>
              <a:ext uri="{FF2B5EF4-FFF2-40B4-BE49-F238E27FC236}">
                <a16:creationId xmlns:a16="http://schemas.microsoft.com/office/drawing/2014/main" xmlns="" id="{FF3FAA64-90EA-B57A-F292-EBEE65B84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57" y="2672592"/>
            <a:ext cx="4733925" cy="8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giao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gì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10" name="圆角矩形 102">
            <a:extLst>
              <a:ext uri="{FF2B5EF4-FFF2-40B4-BE49-F238E27FC236}">
                <a16:creationId xmlns:a16="http://schemas.microsoft.com/office/drawing/2014/main" xmlns="" id="{B0A57D1C-4AC3-F62C-7D2F-FD12D7B428BA}"/>
              </a:ext>
            </a:extLst>
          </p:cNvPr>
          <p:cNvSpPr/>
          <p:nvPr/>
        </p:nvSpPr>
        <p:spPr>
          <a:xfrm>
            <a:off x="7038107" y="1877561"/>
            <a:ext cx="1512407" cy="531622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n w="635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Rectangle 66">
            <a:extLst>
              <a:ext uri="{FF2B5EF4-FFF2-40B4-BE49-F238E27FC236}">
                <a16:creationId xmlns:a16="http://schemas.microsoft.com/office/drawing/2014/main" xmlns="" id="{47C24522-80F9-EE3E-830C-F9906DEF8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887" y="4980440"/>
            <a:ext cx="4733925" cy="8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trách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nhiệm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nhiệm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vụ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12" name="圆角矩形 102">
            <a:extLst>
              <a:ext uri="{FF2B5EF4-FFF2-40B4-BE49-F238E27FC236}">
                <a16:creationId xmlns:a16="http://schemas.microsoft.com/office/drawing/2014/main" xmlns="" id="{B7AD3A5B-AC23-077B-CC46-B5BC154C7A9A}"/>
              </a:ext>
            </a:extLst>
          </p:cNvPr>
          <p:cNvSpPr/>
          <p:nvPr/>
        </p:nvSpPr>
        <p:spPr>
          <a:xfrm>
            <a:off x="2484237" y="4185409"/>
            <a:ext cx="1512407" cy="531622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n w="635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xmlns="" id="{C711AE57-C3D4-EC00-6038-F132E4612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737" y="4980440"/>
            <a:ext cx="4733925" cy="8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quyết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gặp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khó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khăn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nhiệm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vụ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14" name="圆角矩形 102">
            <a:extLst>
              <a:ext uri="{FF2B5EF4-FFF2-40B4-BE49-F238E27FC236}">
                <a16:creationId xmlns:a16="http://schemas.microsoft.com/office/drawing/2014/main" xmlns="" id="{FBC5076A-671F-6CBE-436A-C732473B171C}"/>
              </a:ext>
            </a:extLst>
          </p:cNvPr>
          <p:cNvSpPr/>
          <p:nvPr/>
        </p:nvSpPr>
        <p:spPr>
          <a:xfrm>
            <a:off x="7761087" y="4185409"/>
            <a:ext cx="1512407" cy="531622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n w="635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4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1" grpId="0"/>
      <p:bldP spid="12" grpId="0" animBg="1"/>
      <p:bldP spid="13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D07239-5C77-46C4-8FC2-BA931D1AD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176" y1="26144" x2="16176" y2="26144"/>
                        <a14:foregroundMark x1="16176" y1="26144" x2="16176" y2="26144"/>
                        <a14:foregroundMark x1="20425" y1="36275" x2="20425" y2="36275"/>
                        <a14:foregroundMark x1="20425" y1="36275" x2="20425" y2="36275"/>
                        <a14:foregroundMark x1="20425" y1="36275" x2="20425" y2="36275"/>
                        <a14:foregroundMark x1="20588" y1="46078" x2="20588" y2="46078"/>
                        <a14:foregroundMark x1="20588" y1="46078" x2="20588" y2="46078"/>
                        <a14:foregroundMark x1="20588" y1="46078" x2="20588" y2="46078"/>
                        <a14:foregroundMark x1="20098" y1="62092" x2="20098" y2="62092"/>
                        <a14:foregroundMark x1="20098" y1="62092" x2="20098" y2="62092"/>
                        <a14:foregroundMark x1="20098" y1="62092" x2="20098" y2="62092"/>
                        <a14:foregroundMark x1="32353" y1="21569" x2="32353" y2="21569"/>
                        <a14:foregroundMark x1="32353" y1="21569" x2="32353" y2="21569"/>
                        <a14:foregroundMark x1="51471" y1="18954" x2="51471" y2="18954"/>
                        <a14:foregroundMark x1="51471" y1="18954" x2="51471" y2="18954"/>
                        <a14:foregroundMark x1="53431" y1="35621" x2="53431" y2="35621"/>
                        <a14:foregroundMark x1="53431" y1="35621" x2="53431" y2="35621"/>
                        <a14:foregroundMark x1="53431" y1="35621" x2="53431" y2="35621"/>
                        <a14:foregroundMark x1="54575" y1="46405" x2="54575" y2="46405"/>
                        <a14:foregroundMark x1="54575" y1="46405" x2="54575" y2="46405"/>
                        <a14:foregroundMark x1="53268" y1="30556" x2="53268" y2="30556"/>
                        <a14:foregroundMark x1="53268" y1="30556" x2="53268" y2="30556"/>
                        <a14:foregroundMark x1="21895" y1="57190" x2="21895" y2="57190"/>
                        <a14:foregroundMark x1="21895" y1="57190" x2="21895" y2="57190"/>
                        <a14:foregroundMark x1="21895" y1="57190" x2="21895" y2="57190"/>
                        <a14:foregroundMark x1="63399" y1="78431" x2="63399" y2="78431"/>
                        <a14:foregroundMark x1="63399" y1="78431" x2="63399" y2="78431"/>
                        <a14:foregroundMark x1="68954" y1="79739" x2="68954" y2="79739"/>
                        <a14:foregroundMark x1="68954" y1="79739" x2="68954" y2="79739"/>
                        <a14:foregroundMark x1="71732" y1="84641" x2="71732" y2="84641"/>
                        <a14:foregroundMark x1="71732" y1="84641" x2="71732" y2="84641"/>
                        <a14:foregroundMark x1="80392" y1="83660" x2="80392" y2="83660"/>
                        <a14:foregroundMark x1="80392" y1="83660" x2="80392" y2="83660"/>
                        <a14:foregroundMark x1="69935" y1="28595" x2="69935" y2="28595"/>
                        <a14:foregroundMark x1="69935" y1="28595" x2="69935" y2="28595"/>
                        <a14:foregroundMark x1="70261" y1="17157" x2="70261" y2="17157"/>
                        <a14:foregroundMark x1="70098" y1="17157" x2="70098" y2="17157"/>
                        <a14:foregroundMark x1="69118" y1="18464" x2="69118" y2="18464"/>
                        <a14:foregroundMark x1="69118" y1="18464" x2="69118" y2="18464"/>
                        <a14:foregroundMark x1="69118" y1="18464" x2="69118" y2="18464"/>
                        <a14:foregroundMark x1="69118" y1="18464" x2="69118" y2="18464"/>
                        <a14:foregroundMark x1="69118" y1="18464" x2="69118" y2="18464"/>
                        <a14:foregroundMark x1="69118" y1="15523" x2="69118" y2="15523"/>
                        <a14:foregroundMark x1="69118" y1="15359" x2="69118" y2="15359"/>
                        <a14:foregroundMark x1="68301" y1="15359" x2="67484" y2="15686"/>
                        <a14:foregroundMark x1="84477" y1="27778" x2="84477" y2="27778"/>
                        <a14:foregroundMark x1="84477" y1="27778" x2="84477" y2="27778"/>
                        <a14:foregroundMark x1="84477" y1="27614" x2="84477" y2="27614"/>
                        <a14:foregroundMark x1="36438" y1="55882" x2="36438" y2="55882"/>
                        <a14:foregroundMark x1="36438" y1="55882" x2="36438" y2="5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609" y="2323406"/>
            <a:ext cx="3493770" cy="3493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32021F-67DF-4D41-9182-4F2695F50AC6}"/>
              </a:ext>
            </a:extLst>
          </p:cNvPr>
          <p:cNvSpPr txBox="1"/>
          <p:nvPr/>
        </p:nvSpPr>
        <p:spPr>
          <a:xfrm>
            <a:off x="406519" y="1574629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4 HỌC SINH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7D71B08-DD02-4C38-8E68-456AEBB81214}"/>
              </a:ext>
            </a:extLst>
          </p:cNvPr>
          <p:cNvSpPr/>
          <p:nvPr/>
        </p:nvSpPr>
        <p:spPr>
          <a:xfrm>
            <a:off x="4686301" y="1437713"/>
            <a:ext cx="7099180" cy="9986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82F598-20D7-4D55-5531-FDC939DF7E18}"/>
              </a:ext>
            </a:extLst>
          </p:cNvPr>
          <p:cNvSpPr txBox="1"/>
          <p:nvPr/>
        </p:nvSpPr>
        <p:spPr>
          <a:xfrm>
            <a:off x="95250" y="659342"/>
            <a:ext cx="12001500" cy="789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8C58E2-C3E9-957D-B38E-D0F2A19CCB0D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88BEDA-E3C4-AC85-D62D-EC43E36152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t="43473" r="50625" b="26111"/>
          <a:stretch/>
        </p:blipFill>
        <p:spPr>
          <a:xfrm>
            <a:off x="5673471" y="2754598"/>
            <a:ext cx="5708903" cy="3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D07239-5C77-46C4-8FC2-BA931D1AD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176" y1="26144" x2="16176" y2="26144"/>
                        <a14:foregroundMark x1="16176" y1="26144" x2="16176" y2="26144"/>
                        <a14:foregroundMark x1="20425" y1="36275" x2="20425" y2="36275"/>
                        <a14:foregroundMark x1="20425" y1="36275" x2="20425" y2="36275"/>
                        <a14:foregroundMark x1="20425" y1="36275" x2="20425" y2="36275"/>
                        <a14:foregroundMark x1="20588" y1="46078" x2="20588" y2="46078"/>
                        <a14:foregroundMark x1="20588" y1="46078" x2="20588" y2="46078"/>
                        <a14:foregroundMark x1="20588" y1="46078" x2="20588" y2="46078"/>
                        <a14:foregroundMark x1="20098" y1="62092" x2="20098" y2="62092"/>
                        <a14:foregroundMark x1="20098" y1="62092" x2="20098" y2="62092"/>
                        <a14:foregroundMark x1="20098" y1="62092" x2="20098" y2="62092"/>
                        <a14:foregroundMark x1="32353" y1="21569" x2="32353" y2="21569"/>
                        <a14:foregroundMark x1="32353" y1="21569" x2="32353" y2="21569"/>
                        <a14:foregroundMark x1="51471" y1="18954" x2="51471" y2="18954"/>
                        <a14:foregroundMark x1="51471" y1="18954" x2="51471" y2="18954"/>
                        <a14:foregroundMark x1="53431" y1="35621" x2="53431" y2="35621"/>
                        <a14:foregroundMark x1="53431" y1="35621" x2="53431" y2="35621"/>
                        <a14:foregroundMark x1="53431" y1="35621" x2="53431" y2="35621"/>
                        <a14:foregroundMark x1="54575" y1="46405" x2="54575" y2="46405"/>
                        <a14:foregroundMark x1="54575" y1="46405" x2="54575" y2="46405"/>
                        <a14:foregroundMark x1="53268" y1="30556" x2="53268" y2="30556"/>
                        <a14:foregroundMark x1="53268" y1="30556" x2="53268" y2="30556"/>
                        <a14:foregroundMark x1="21895" y1="57190" x2="21895" y2="57190"/>
                        <a14:foregroundMark x1="21895" y1="57190" x2="21895" y2="57190"/>
                        <a14:foregroundMark x1="21895" y1="57190" x2="21895" y2="57190"/>
                        <a14:foregroundMark x1="63399" y1="78431" x2="63399" y2="78431"/>
                        <a14:foregroundMark x1="63399" y1="78431" x2="63399" y2="78431"/>
                        <a14:foregroundMark x1="68954" y1="79739" x2="68954" y2="79739"/>
                        <a14:foregroundMark x1="68954" y1="79739" x2="68954" y2="79739"/>
                        <a14:foregroundMark x1="71732" y1="84641" x2="71732" y2="84641"/>
                        <a14:foregroundMark x1="71732" y1="84641" x2="71732" y2="84641"/>
                        <a14:foregroundMark x1="80392" y1="83660" x2="80392" y2="83660"/>
                        <a14:foregroundMark x1="80392" y1="83660" x2="80392" y2="83660"/>
                        <a14:foregroundMark x1="69935" y1="28595" x2="69935" y2="28595"/>
                        <a14:foregroundMark x1="69935" y1="28595" x2="69935" y2="28595"/>
                        <a14:foregroundMark x1="70261" y1="17157" x2="70261" y2="17157"/>
                        <a14:foregroundMark x1="70098" y1="17157" x2="70098" y2="17157"/>
                        <a14:foregroundMark x1="69118" y1="18464" x2="69118" y2="18464"/>
                        <a14:foregroundMark x1="69118" y1="18464" x2="69118" y2="18464"/>
                        <a14:foregroundMark x1="69118" y1="18464" x2="69118" y2="18464"/>
                        <a14:foregroundMark x1="69118" y1="18464" x2="69118" y2="18464"/>
                        <a14:foregroundMark x1="69118" y1="18464" x2="69118" y2="18464"/>
                        <a14:foregroundMark x1="69118" y1="15523" x2="69118" y2="15523"/>
                        <a14:foregroundMark x1="69118" y1="15359" x2="69118" y2="15359"/>
                        <a14:foregroundMark x1="68301" y1="15359" x2="67484" y2="15686"/>
                        <a14:foregroundMark x1="84477" y1="27778" x2="84477" y2="27778"/>
                        <a14:foregroundMark x1="84477" y1="27778" x2="84477" y2="27778"/>
                        <a14:foregroundMark x1="84477" y1="27614" x2="84477" y2="27614"/>
                        <a14:foregroundMark x1="36438" y1="55882" x2="36438" y2="55882"/>
                        <a14:foregroundMark x1="36438" y1="55882" x2="36438" y2="5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609" y="2323406"/>
            <a:ext cx="3493770" cy="3493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32021F-67DF-4D41-9182-4F2695F50AC6}"/>
              </a:ext>
            </a:extLst>
          </p:cNvPr>
          <p:cNvSpPr txBox="1"/>
          <p:nvPr/>
        </p:nvSpPr>
        <p:spPr>
          <a:xfrm>
            <a:off x="406519" y="1574629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4 HỌC SINH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7D71B08-DD02-4C38-8E68-456AEBB81214}"/>
              </a:ext>
            </a:extLst>
          </p:cNvPr>
          <p:cNvSpPr/>
          <p:nvPr/>
        </p:nvSpPr>
        <p:spPr>
          <a:xfrm>
            <a:off x="4686301" y="2161612"/>
            <a:ext cx="7099180" cy="19912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82F598-20D7-4D55-5531-FDC939DF7E18}"/>
              </a:ext>
            </a:extLst>
          </p:cNvPr>
          <p:cNvSpPr txBox="1"/>
          <p:nvPr/>
        </p:nvSpPr>
        <p:spPr>
          <a:xfrm>
            <a:off x="95250" y="659342"/>
            <a:ext cx="12001500" cy="789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8C58E2-C3E9-957D-B38E-D0F2A19CCB0D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</p:spTree>
    <p:extLst>
      <p:ext uri="{BB962C8B-B14F-4D97-AF65-F5344CB8AC3E}">
        <p14:creationId xmlns:p14="http://schemas.microsoft.com/office/powerpoint/2010/main" val="26575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978E45-FA96-4971-813D-A3DDD03A5A88}"/>
              </a:ext>
            </a:extLst>
          </p:cNvPr>
          <p:cNvSpPr txBox="1"/>
          <p:nvPr/>
        </p:nvSpPr>
        <p:spPr>
          <a:xfrm>
            <a:off x="389614" y="2258170"/>
            <a:ext cx="5390984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04: GÓP PHẦN XÂY DỰNG HẠNH PHÚC GIA ĐÌNH.</a:t>
            </a:r>
          </a:p>
        </p:txBody>
      </p:sp>
      <p:pic>
        <p:nvPicPr>
          <p:cNvPr id="7" name="Google Shape;112;p41">
            <a:extLst>
              <a:ext uri="{FF2B5EF4-FFF2-40B4-BE49-F238E27FC236}">
                <a16:creationId xmlns:a16="http://schemas.microsoft.com/office/drawing/2014/main" xmlns="" id="{FA2D52D2-8683-48A5-A284-3B780A389EE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600" y="0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448F0612-286A-4367-8EF1-63AE5198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t="27555" r="26917" b="9037"/>
          <a:stretch/>
        </p:blipFill>
        <p:spPr>
          <a:xfrm>
            <a:off x="6096000" y="955040"/>
            <a:ext cx="5390984" cy="4348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401585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F764608-1122-45C6-A3CE-33676185C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3" b="94688" l="10000" r="90000">
                        <a14:foregroundMark x1="35313" y1="9844" x2="35313" y2="9844"/>
                        <a14:foregroundMark x1="35313" y1="9531" x2="35938" y2="9375"/>
                        <a14:foregroundMark x1="36406" y1="8906" x2="37656" y2="8594"/>
                        <a14:foregroundMark x1="38125" y1="8594" x2="38750" y2="8594"/>
                        <a14:foregroundMark x1="46719" y1="6094" x2="46719" y2="6094"/>
                        <a14:foregroundMark x1="49844" y1="5313" x2="49844" y2="5313"/>
                        <a14:foregroundMark x1="47031" y1="52500" x2="47031" y2="52500"/>
                        <a14:foregroundMark x1="46719" y1="51719" x2="46719" y2="51719"/>
                        <a14:foregroundMark x1="45313" y1="49688" x2="45313" y2="49688"/>
                        <a14:foregroundMark x1="44688" y1="48438" x2="44688" y2="48438"/>
                        <a14:foregroundMark x1="44375" y1="47500" x2="44375" y2="47500"/>
                        <a14:foregroundMark x1="44219" y1="46563" x2="44219" y2="46563"/>
                        <a14:foregroundMark x1="44219" y1="46406" x2="44219" y2="46406"/>
                        <a14:foregroundMark x1="44219" y1="46406" x2="44219" y2="46406"/>
                        <a14:foregroundMark x1="46719" y1="49688" x2="46719" y2="49688"/>
                        <a14:foregroundMark x1="46719" y1="49688" x2="47188" y2="51094"/>
                        <a14:foregroundMark x1="47500" y1="51563" x2="49375" y2="53906"/>
                        <a14:foregroundMark x1="49375" y1="53906" x2="49375" y2="53906"/>
                        <a14:foregroundMark x1="53281" y1="57656" x2="53281" y2="57656"/>
                        <a14:foregroundMark x1="53281" y1="57656" x2="53281" y2="57656"/>
                        <a14:foregroundMark x1="53281" y1="57656" x2="54219" y2="57656"/>
                        <a14:foregroundMark x1="55625" y1="50625" x2="55625" y2="50625"/>
                        <a14:foregroundMark x1="55625" y1="50625" x2="55625" y2="50625"/>
                        <a14:foregroundMark x1="65781" y1="86406" x2="65781" y2="86406"/>
                        <a14:foregroundMark x1="66250" y1="86250" x2="66250" y2="86250"/>
                        <a14:foregroundMark x1="66250" y1="85469" x2="66250" y2="85469"/>
                        <a14:foregroundMark x1="65938" y1="82969" x2="65938" y2="82969"/>
                        <a14:foregroundMark x1="65313" y1="81250" x2="65313" y2="90469"/>
                        <a14:foregroundMark x1="65313" y1="90469" x2="65313" y2="90469"/>
                        <a14:foregroundMark x1="65000" y1="90469" x2="65000" y2="90469"/>
                        <a14:foregroundMark x1="65000" y1="90469" x2="65000" y2="90469"/>
                        <a14:foregroundMark x1="67656" y1="92813" x2="67656" y2="92813"/>
                        <a14:foregroundMark x1="67813" y1="92969" x2="67813" y2="92969"/>
                        <a14:foregroundMark x1="68750" y1="94688" x2="68750" y2="94688"/>
                      </a14:backgroundRemoval>
                    </a14:imgEffect>
                  </a14:imgLayer>
                </a14:imgProps>
              </a:ext>
            </a:extLst>
          </a:blip>
          <a:srcRect l="9523" r="5568"/>
          <a:stretch/>
        </p:blipFill>
        <p:spPr>
          <a:xfrm>
            <a:off x="214685" y="4098899"/>
            <a:ext cx="2455235" cy="2891595"/>
          </a:xfrm>
          <a:prstGeom prst="rect">
            <a:avLst/>
          </a:prstGeom>
        </p:spPr>
      </p:pic>
      <p:sp>
        <p:nvSpPr>
          <p:cNvPr id="35" name="Thought Bubble: Cloud 34">
            <a:extLst>
              <a:ext uri="{FF2B5EF4-FFF2-40B4-BE49-F238E27FC236}">
                <a16:creationId xmlns:a16="http://schemas.microsoft.com/office/drawing/2014/main" xmlns="" id="{C16F1237-6253-45F7-806B-EA140BE6864E}"/>
              </a:ext>
            </a:extLst>
          </p:cNvPr>
          <p:cNvSpPr/>
          <p:nvPr/>
        </p:nvSpPr>
        <p:spPr>
          <a:xfrm>
            <a:off x="214685" y="1219201"/>
            <a:ext cx="4357315" cy="2493204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C6C43E-3BB6-CA58-E8FB-92C1704942A2}"/>
              </a:ext>
            </a:extLst>
          </p:cNvPr>
          <p:cNvSpPr txBox="1"/>
          <p:nvPr/>
        </p:nvSpPr>
        <p:spPr>
          <a:xfrm>
            <a:off x="95250" y="659343"/>
            <a:ext cx="12001500" cy="468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BC1860-F26E-75B5-6E2A-8412607DB19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6" name="Google Shape;4904;p57">
            <a:extLst>
              <a:ext uri="{FF2B5EF4-FFF2-40B4-BE49-F238E27FC236}">
                <a16:creationId xmlns:a16="http://schemas.microsoft.com/office/drawing/2014/main" xmlns="" id="{B23F511C-FB97-41DA-5808-6D7E372B318E}"/>
              </a:ext>
            </a:extLst>
          </p:cNvPr>
          <p:cNvSpPr txBox="1">
            <a:spLocks/>
          </p:cNvSpPr>
          <p:nvPr/>
        </p:nvSpPr>
        <p:spPr>
          <a:xfrm>
            <a:off x="4926059" y="1263754"/>
            <a:ext cx="6675391" cy="180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một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hiện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tốt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góp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phần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xây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dựng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hạnh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phúc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grpSp>
        <p:nvGrpSpPr>
          <p:cNvPr id="7" name="Google Shape;4905;p57">
            <a:extLst>
              <a:ext uri="{FF2B5EF4-FFF2-40B4-BE49-F238E27FC236}">
                <a16:creationId xmlns:a16="http://schemas.microsoft.com/office/drawing/2014/main" xmlns="" id="{CAA94A77-4D7B-F1E0-9475-7D994BE6092F}"/>
              </a:ext>
            </a:extLst>
          </p:cNvPr>
          <p:cNvGrpSpPr/>
          <p:nvPr/>
        </p:nvGrpSpPr>
        <p:grpSpPr>
          <a:xfrm>
            <a:off x="9266993" y="3140496"/>
            <a:ext cx="3145800" cy="3781834"/>
            <a:chOff x="1090367" y="735606"/>
            <a:chExt cx="3145800" cy="3781834"/>
          </a:xfrm>
        </p:grpSpPr>
        <p:sp>
          <p:nvSpPr>
            <p:cNvPr id="8" name="Google Shape;4906;p57">
              <a:extLst>
                <a:ext uri="{FF2B5EF4-FFF2-40B4-BE49-F238E27FC236}">
                  <a16:creationId xmlns:a16="http://schemas.microsoft.com/office/drawing/2014/main" xmlns="" id="{B6070A71-9AF5-7E38-3173-F16BDA7E70A3}"/>
                </a:ext>
              </a:extLst>
            </p:cNvPr>
            <p:cNvSpPr/>
            <p:nvPr/>
          </p:nvSpPr>
          <p:spPr>
            <a:xfrm>
              <a:off x="1090367" y="4304441"/>
              <a:ext cx="3145800" cy="213000"/>
            </a:xfrm>
            <a:prstGeom prst="ellipse">
              <a:avLst/>
            </a:pr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907;p57">
              <a:extLst>
                <a:ext uri="{FF2B5EF4-FFF2-40B4-BE49-F238E27FC236}">
                  <a16:creationId xmlns:a16="http://schemas.microsoft.com/office/drawing/2014/main" xmlns="" id="{AB15E75A-3753-25F7-0ED7-08675957A920}"/>
                </a:ext>
              </a:extLst>
            </p:cNvPr>
            <p:cNvSpPr/>
            <p:nvPr/>
          </p:nvSpPr>
          <p:spPr>
            <a:xfrm>
              <a:off x="1257151" y="735606"/>
              <a:ext cx="2697360" cy="3672365"/>
            </a:xfrm>
            <a:custGeom>
              <a:avLst/>
              <a:gdLst/>
              <a:ahLst/>
              <a:cxnLst/>
              <a:rect l="l" t="t" r="r" b="b"/>
              <a:pathLst>
                <a:path w="143096" h="190426" extrusionOk="0">
                  <a:moveTo>
                    <a:pt x="2914" y="0"/>
                  </a:moveTo>
                  <a:cubicBezTo>
                    <a:pt x="1280" y="0"/>
                    <a:pt x="0" y="1281"/>
                    <a:pt x="0" y="2914"/>
                  </a:cubicBezTo>
                  <a:lnTo>
                    <a:pt x="0" y="187512"/>
                  </a:lnTo>
                  <a:cubicBezTo>
                    <a:pt x="0" y="189101"/>
                    <a:pt x="1280" y="190426"/>
                    <a:pt x="2914" y="190426"/>
                  </a:cubicBezTo>
                  <a:lnTo>
                    <a:pt x="140182" y="190426"/>
                  </a:lnTo>
                  <a:cubicBezTo>
                    <a:pt x="141771" y="190426"/>
                    <a:pt x="143096" y="189101"/>
                    <a:pt x="143096" y="187512"/>
                  </a:cubicBezTo>
                  <a:lnTo>
                    <a:pt x="143096" y="2914"/>
                  </a:lnTo>
                  <a:cubicBezTo>
                    <a:pt x="143096" y="1281"/>
                    <a:pt x="141771" y="0"/>
                    <a:pt x="140182" y="0"/>
                  </a:cubicBezTo>
                  <a:close/>
                </a:path>
              </a:pathLst>
            </a:custGeom>
            <a:solidFill>
              <a:srgbClr val="9373DB"/>
            </a:solidFill>
            <a:ln w="2857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Google Shape;4908;p57">
            <a:extLst>
              <a:ext uri="{FF2B5EF4-FFF2-40B4-BE49-F238E27FC236}">
                <a16:creationId xmlns:a16="http://schemas.microsoft.com/office/drawing/2014/main" xmlns="" id="{ABAB4F3C-9601-A796-83DC-59DA16CF25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5584" r="14345"/>
          <a:stretch/>
        </p:blipFill>
        <p:spPr>
          <a:xfrm>
            <a:off x="9587515" y="3384429"/>
            <a:ext cx="2389800" cy="3184500"/>
          </a:xfrm>
          <a:prstGeom prst="roundRect">
            <a:avLst>
              <a:gd name="adj" fmla="val 8141"/>
            </a:avLst>
          </a:prstGeom>
          <a:noFill/>
          <a:ln w="28575" cap="flat" cmpd="sng">
            <a:solidFill>
              <a:srgbClr val="18375D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42628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F764608-1122-45C6-A3CE-33676185C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3" b="94688" l="10000" r="90000">
                        <a14:foregroundMark x1="35313" y1="9844" x2="35313" y2="9844"/>
                        <a14:foregroundMark x1="35313" y1="9531" x2="35938" y2="9375"/>
                        <a14:foregroundMark x1="36406" y1="8906" x2="37656" y2="8594"/>
                        <a14:foregroundMark x1="38125" y1="8594" x2="38750" y2="8594"/>
                        <a14:foregroundMark x1="46719" y1="6094" x2="46719" y2="6094"/>
                        <a14:foregroundMark x1="49844" y1="5313" x2="49844" y2="5313"/>
                        <a14:foregroundMark x1="47031" y1="52500" x2="47031" y2="52500"/>
                        <a14:foregroundMark x1="46719" y1="51719" x2="46719" y2="51719"/>
                        <a14:foregroundMark x1="45313" y1="49688" x2="45313" y2="49688"/>
                        <a14:foregroundMark x1="44688" y1="48438" x2="44688" y2="48438"/>
                        <a14:foregroundMark x1="44375" y1="47500" x2="44375" y2="47500"/>
                        <a14:foregroundMark x1="44219" y1="46563" x2="44219" y2="46563"/>
                        <a14:foregroundMark x1="44219" y1="46406" x2="44219" y2="46406"/>
                        <a14:foregroundMark x1="44219" y1="46406" x2="44219" y2="46406"/>
                        <a14:foregroundMark x1="46719" y1="49688" x2="46719" y2="49688"/>
                        <a14:foregroundMark x1="46719" y1="49688" x2="47188" y2="51094"/>
                        <a14:foregroundMark x1="47500" y1="51563" x2="49375" y2="53906"/>
                        <a14:foregroundMark x1="49375" y1="53906" x2="49375" y2="53906"/>
                        <a14:foregroundMark x1="53281" y1="57656" x2="53281" y2="57656"/>
                        <a14:foregroundMark x1="53281" y1="57656" x2="53281" y2="57656"/>
                        <a14:foregroundMark x1="53281" y1="57656" x2="54219" y2="57656"/>
                        <a14:foregroundMark x1="55625" y1="50625" x2="55625" y2="50625"/>
                        <a14:foregroundMark x1="55625" y1="50625" x2="55625" y2="50625"/>
                        <a14:foregroundMark x1="65781" y1="86406" x2="65781" y2="86406"/>
                        <a14:foregroundMark x1="66250" y1="86250" x2="66250" y2="86250"/>
                        <a14:foregroundMark x1="66250" y1="85469" x2="66250" y2="85469"/>
                        <a14:foregroundMark x1="65938" y1="82969" x2="65938" y2="82969"/>
                        <a14:foregroundMark x1="65313" y1="81250" x2="65313" y2="90469"/>
                        <a14:foregroundMark x1="65313" y1="90469" x2="65313" y2="90469"/>
                        <a14:foregroundMark x1="65000" y1="90469" x2="65000" y2="90469"/>
                        <a14:foregroundMark x1="65000" y1="90469" x2="65000" y2="90469"/>
                        <a14:foregroundMark x1="67656" y1="92813" x2="67656" y2="92813"/>
                        <a14:foregroundMark x1="67813" y1="92969" x2="67813" y2="92969"/>
                        <a14:foregroundMark x1="68750" y1="94688" x2="68750" y2="94688"/>
                      </a14:backgroundRemoval>
                    </a14:imgEffect>
                  </a14:imgLayer>
                </a14:imgProps>
              </a:ext>
            </a:extLst>
          </a:blip>
          <a:srcRect l="9523" r="5568"/>
          <a:stretch/>
        </p:blipFill>
        <p:spPr>
          <a:xfrm>
            <a:off x="214685" y="4098899"/>
            <a:ext cx="2455235" cy="2891595"/>
          </a:xfrm>
          <a:prstGeom prst="rect">
            <a:avLst/>
          </a:prstGeom>
        </p:spPr>
      </p:pic>
      <p:sp>
        <p:nvSpPr>
          <p:cNvPr id="35" name="Thought Bubble: Cloud 34">
            <a:extLst>
              <a:ext uri="{FF2B5EF4-FFF2-40B4-BE49-F238E27FC236}">
                <a16:creationId xmlns:a16="http://schemas.microsoft.com/office/drawing/2014/main" xmlns="" id="{C16F1237-6253-45F7-806B-EA140BE6864E}"/>
              </a:ext>
            </a:extLst>
          </p:cNvPr>
          <p:cNvSpPr/>
          <p:nvPr/>
        </p:nvSpPr>
        <p:spPr>
          <a:xfrm>
            <a:off x="214685" y="1219201"/>
            <a:ext cx="4357315" cy="2493204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C6C43E-3BB6-CA58-E8FB-92C1704942A2}"/>
              </a:ext>
            </a:extLst>
          </p:cNvPr>
          <p:cNvSpPr txBox="1"/>
          <p:nvPr/>
        </p:nvSpPr>
        <p:spPr>
          <a:xfrm>
            <a:off x="95250" y="659343"/>
            <a:ext cx="12001500" cy="468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BC1860-F26E-75B5-6E2A-8412607DB19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6" name="Google Shape;4904;p57">
            <a:extLst>
              <a:ext uri="{FF2B5EF4-FFF2-40B4-BE49-F238E27FC236}">
                <a16:creationId xmlns:a16="http://schemas.microsoft.com/office/drawing/2014/main" xmlns="" id="{B23F511C-FB97-41DA-5808-6D7E372B318E}"/>
              </a:ext>
            </a:extLst>
          </p:cNvPr>
          <p:cNvSpPr txBox="1">
            <a:spLocks/>
          </p:cNvSpPr>
          <p:nvPr/>
        </p:nvSpPr>
        <p:spPr>
          <a:xfrm>
            <a:off x="4821284" y="2644879"/>
            <a:ext cx="6675391" cy="622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chưa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tốt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06BEAA-EBD4-C0D4-485F-A04DE9E00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815" y="4492183"/>
            <a:ext cx="3619500" cy="210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140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4ED2C3-E67A-4113-A3B0-4CC94EFD6C3D}"/>
              </a:ext>
            </a:extLst>
          </p:cNvPr>
          <p:cNvSpPr/>
          <p:nvPr/>
        </p:nvSpPr>
        <p:spPr>
          <a:xfrm>
            <a:off x="370793" y="1335310"/>
            <a:ext cx="3753505" cy="14459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875AE4-EF02-4737-A4F4-A4BFC0FD2356}"/>
              </a:ext>
            </a:extLst>
          </p:cNvPr>
          <p:cNvSpPr/>
          <p:nvPr/>
        </p:nvSpPr>
        <p:spPr>
          <a:xfrm>
            <a:off x="370793" y="3926110"/>
            <a:ext cx="3728103" cy="15221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xmlns="" id="{17EF5FE6-EE75-4EBE-9069-B09912B02C60}"/>
              </a:ext>
            </a:extLst>
          </p:cNvPr>
          <p:cNvCxnSpPr>
            <a:cxnSpLocks/>
          </p:cNvCxnSpPr>
          <p:nvPr/>
        </p:nvCxnSpPr>
        <p:spPr>
          <a:xfrm rot="5400000">
            <a:off x="2183065" y="3919760"/>
            <a:ext cx="4429125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393047-5ABE-438B-AB5F-408723F20BEF}"/>
              </a:ext>
            </a:extLst>
          </p:cNvPr>
          <p:cNvSpPr txBox="1"/>
          <p:nvPr/>
        </p:nvSpPr>
        <p:spPr>
          <a:xfrm>
            <a:off x="4749739" y="2542772"/>
            <a:ext cx="168915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0A7A8B-3E2C-478B-A947-8785CA981EA6}"/>
              </a:ext>
            </a:extLst>
          </p:cNvPr>
          <p:cNvSpPr txBox="1"/>
          <p:nvPr/>
        </p:nvSpPr>
        <p:spPr>
          <a:xfrm>
            <a:off x="4749739" y="3398145"/>
            <a:ext cx="171455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54485A-EA97-46E1-B092-04729513F523}"/>
              </a:ext>
            </a:extLst>
          </p:cNvPr>
          <p:cNvSpPr txBox="1"/>
          <p:nvPr/>
        </p:nvSpPr>
        <p:spPr>
          <a:xfrm>
            <a:off x="4749739" y="4253518"/>
            <a:ext cx="1676453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4393AB-1EBB-A0AE-99B2-856D58E02ABC}"/>
              </a:ext>
            </a:extLst>
          </p:cNvPr>
          <p:cNvSpPr txBox="1"/>
          <p:nvPr/>
        </p:nvSpPr>
        <p:spPr>
          <a:xfrm>
            <a:off x="95250" y="659343"/>
            <a:ext cx="12001500" cy="468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BE8E0B-284A-B69C-C8CE-7EA61D263A5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4872971-8D10-96BD-FEF8-ECAACEA1A1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6" t="23333" r="9818" b="22361"/>
          <a:stretch/>
        </p:blipFill>
        <p:spPr>
          <a:xfrm>
            <a:off x="6684728" y="1127631"/>
            <a:ext cx="5193512" cy="483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30+ Hình ảnh nền đẹp về &quot;Thank You For Listening&quot;,&quot;Cảm ơn&quot; Không nên bỏ  qua 21 | Hình ảnh, Hình nền, Cám ơn">
            <a:extLst>
              <a:ext uri="{FF2B5EF4-FFF2-40B4-BE49-F238E27FC236}">
                <a16:creationId xmlns:a16="http://schemas.microsoft.com/office/drawing/2014/main" xmlns="" id="{2C95C8F0-012D-7E69-6457-0313A1A8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5879"/>
            <a:ext cx="12192000" cy="878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7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76F0A-B882-4096-9ACA-932F779EB741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FA17A0-8F05-43A7-8786-B56F984224DC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2833D45D-FBDD-44B4-9A1A-357A2817CC6B}"/>
              </a:ext>
            </a:extLst>
          </p:cNvPr>
          <p:cNvSpPr/>
          <p:nvPr/>
        </p:nvSpPr>
        <p:spPr>
          <a:xfrm>
            <a:off x="702209" y="1564883"/>
            <a:ext cx="5955765" cy="1899331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EC63D4D-E9C3-4ED8-9475-058F06DC54B9}"/>
              </a:ext>
            </a:extLst>
          </p:cNvPr>
          <p:cNvSpPr txBox="1"/>
          <p:nvPr/>
        </p:nvSpPr>
        <p:spPr>
          <a:xfrm>
            <a:off x="7828338" y="3498821"/>
            <a:ext cx="43349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oogle Shape;3596;p38">
            <a:extLst>
              <a:ext uri="{FF2B5EF4-FFF2-40B4-BE49-F238E27FC236}">
                <a16:creationId xmlns:a16="http://schemas.microsoft.com/office/drawing/2014/main" xmlns="" id="{5F8BE34C-8A34-4039-92C7-83FF7938B7F6}"/>
              </a:ext>
            </a:extLst>
          </p:cNvPr>
          <p:cNvGrpSpPr/>
          <p:nvPr/>
        </p:nvGrpSpPr>
        <p:grpSpPr>
          <a:xfrm>
            <a:off x="415526" y="3464214"/>
            <a:ext cx="4029978" cy="3381244"/>
            <a:chOff x="415526" y="1243574"/>
            <a:chExt cx="4264959" cy="4033145"/>
          </a:xfrm>
        </p:grpSpPr>
        <p:sp>
          <p:nvSpPr>
            <p:cNvPr id="12" name="Google Shape;3597;p38">
              <a:extLst>
                <a:ext uri="{FF2B5EF4-FFF2-40B4-BE49-F238E27FC236}">
                  <a16:creationId xmlns:a16="http://schemas.microsoft.com/office/drawing/2014/main" xmlns="" id="{ABFEF6B2-4B22-4581-ADBC-864CB2B49E25}"/>
                </a:ext>
              </a:extLst>
            </p:cNvPr>
            <p:cNvSpPr/>
            <p:nvPr/>
          </p:nvSpPr>
          <p:spPr>
            <a:xfrm>
              <a:off x="2310527" y="4427801"/>
              <a:ext cx="291728" cy="265552"/>
            </a:xfrm>
            <a:custGeom>
              <a:avLst/>
              <a:gdLst/>
              <a:ahLst/>
              <a:cxnLst/>
              <a:rect l="l" t="t" r="r" b="b"/>
              <a:pathLst>
                <a:path w="6152" h="5600" extrusionOk="0">
                  <a:moveTo>
                    <a:pt x="2208" y="0"/>
                  </a:moveTo>
                  <a:lnTo>
                    <a:pt x="2011" y="256"/>
                  </a:lnTo>
                  <a:lnTo>
                    <a:pt x="1794" y="532"/>
                  </a:lnTo>
                  <a:lnTo>
                    <a:pt x="1341" y="1025"/>
                  </a:lnTo>
                  <a:lnTo>
                    <a:pt x="887" y="1518"/>
                  </a:lnTo>
                  <a:lnTo>
                    <a:pt x="670" y="1774"/>
                  </a:lnTo>
                  <a:lnTo>
                    <a:pt x="454" y="2031"/>
                  </a:lnTo>
                  <a:lnTo>
                    <a:pt x="256" y="2248"/>
                  </a:lnTo>
                  <a:lnTo>
                    <a:pt x="0" y="2524"/>
                  </a:lnTo>
                  <a:lnTo>
                    <a:pt x="197" y="2701"/>
                  </a:lnTo>
                  <a:lnTo>
                    <a:pt x="355" y="2859"/>
                  </a:lnTo>
                  <a:lnTo>
                    <a:pt x="1163" y="3608"/>
                  </a:lnTo>
                  <a:lnTo>
                    <a:pt x="1577" y="3963"/>
                  </a:lnTo>
                  <a:lnTo>
                    <a:pt x="1991" y="4318"/>
                  </a:lnTo>
                  <a:lnTo>
                    <a:pt x="2405" y="4653"/>
                  </a:lnTo>
                  <a:lnTo>
                    <a:pt x="2839" y="4988"/>
                  </a:lnTo>
                  <a:lnTo>
                    <a:pt x="3273" y="5303"/>
                  </a:lnTo>
                  <a:lnTo>
                    <a:pt x="3726" y="5599"/>
                  </a:lnTo>
                  <a:lnTo>
                    <a:pt x="3825" y="5323"/>
                  </a:lnTo>
                  <a:lnTo>
                    <a:pt x="3845" y="5225"/>
                  </a:lnTo>
                  <a:lnTo>
                    <a:pt x="3864" y="5146"/>
                  </a:lnTo>
                  <a:lnTo>
                    <a:pt x="3923" y="5087"/>
                  </a:lnTo>
                  <a:lnTo>
                    <a:pt x="4002" y="5027"/>
                  </a:lnTo>
                  <a:lnTo>
                    <a:pt x="4081" y="4988"/>
                  </a:lnTo>
                  <a:lnTo>
                    <a:pt x="4160" y="4968"/>
                  </a:lnTo>
                  <a:lnTo>
                    <a:pt x="4239" y="4949"/>
                  </a:lnTo>
                  <a:lnTo>
                    <a:pt x="4337" y="4968"/>
                  </a:lnTo>
                  <a:lnTo>
                    <a:pt x="4751" y="5008"/>
                  </a:lnTo>
                  <a:lnTo>
                    <a:pt x="5165" y="5067"/>
                  </a:lnTo>
                  <a:lnTo>
                    <a:pt x="5560" y="5106"/>
                  </a:lnTo>
                  <a:lnTo>
                    <a:pt x="5974" y="5146"/>
                  </a:lnTo>
                  <a:lnTo>
                    <a:pt x="5994" y="4771"/>
                  </a:lnTo>
                  <a:lnTo>
                    <a:pt x="6053" y="4396"/>
                  </a:lnTo>
                  <a:lnTo>
                    <a:pt x="6132" y="3647"/>
                  </a:lnTo>
                  <a:lnTo>
                    <a:pt x="6151" y="3273"/>
                  </a:lnTo>
                  <a:lnTo>
                    <a:pt x="6151" y="2898"/>
                  </a:lnTo>
                  <a:lnTo>
                    <a:pt x="6132" y="2524"/>
                  </a:lnTo>
                  <a:lnTo>
                    <a:pt x="6092" y="2346"/>
                  </a:lnTo>
                  <a:lnTo>
                    <a:pt x="6053" y="2149"/>
                  </a:lnTo>
                  <a:lnTo>
                    <a:pt x="6072" y="2149"/>
                  </a:lnTo>
                  <a:lnTo>
                    <a:pt x="5856" y="2129"/>
                  </a:lnTo>
                  <a:lnTo>
                    <a:pt x="5619" y="2090"/>
                  </a:lnTo>
                  <a:lnTo>
                    <a:pt x="5382" y="2070"/>
                  </a:lnTo>
                  <a:lnTo>
                    <a:pt x="5165" y="2050"/>
                  </a:lnTo>
                  <a:lnTo>
                    <a:pt x="4929" y="1991"/>
                  </a:lnTo>
                  <a:lnTo>
                    <a:pt x="4732" y="1912"/>
                  </a:lnTo>
                  <a:lnTo>
                    <a:pt x="4633" y="1853"/>
                  </a:lnTo>
                  <a:lnTo>
                    <a:pt x="4554" y="1794"/>
                  </a:lnTo>
                  <a:lnTo>
                    <a:pt x="4475" y="1715"/>
                  </a:lnTo>
                  <a:lnTo>
                    <a:pt x="4416" y="1617"/>
                  </a:lnTo>
                  <a:lnTo>
                    <a:pt x="4397" y="1321"/>
                  </a:lnTo>
                  <a:lnTo>
                    <a:pt x="4377" y="1006"/>
                  </a:lnTo>
                  <a:lnTo>
                    <a:pt x="4377" y="868"/>
                  </a:lnTo>
                  <a:lnTo>
                    <a:pt x="4357" y="730"/>
                  </a:lnTo>
                  <a:lnTo>
                    <a:pt x="4318" y="572"/>
                  </a:lnTo>
                  <a:lnTo>
                    <a:pt x="4259" y="434"/>
                  </a:lnTo>
                  <a:lnTo>
                    <a:pt x="4081" y="394"/>
                  </a:lnTo>
                  <a:lnTo>
                    <a:pt x="3864" y="355"/>
                  </a:lnTo>
                  <a:lnTo>
                    <a:pt x="3312" y="276"/>
                  </a:lnTo>
                  <a:lnTo>
                    <a:pt x="2997" y="237"/>
                  </a:lnTo>
                  <a:lnTo>
                    <a:pt x="2701" y="158"/>
                  </a:lnTo>
                  <a:lnTo>
                    <a:pt x="2425" y="79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598;p38">
              <a:extLst>
                <a:ext uri="{FF2B5EF4-FFF2-40B4-BE49-F238E27FC236}">
                  <a16:creationId xmlns:a16="http://schemas.microsoft.com/office/drawing/2014/main" xmlns="" id="{D1B193E4-3108-4FBC-BDD8-A19C59E7845A}"/>
                </a:ext>
              </a:extLst>
            </p:cNvPr>
            <p:cNvSpPr/>
            <p:nvPr/>
          </p:nvSpPr>
          <p:spPr>
            <a:xfrm>
              <a:off x="2718102" y="4521266"/>
              <a:ext cx="259956" cy="250615"/>
            </a:xfrm>
            <a:custGeom>
              <a:avLst/>
              <a:gdLst/>
              <a:ahLst/>
              <a:cxnLst/>
              <a:rect l="l" t="t" r="r" b="b"/>
              <a:pathLst>
                <a:path w="5482" h="5285" extrusionOk="0">
                  <a:moveTo>
                    <a:pt x="750" y="1"/>
                  </a:moveTo>
                  <a:lnTo>
                    <a:pt x="691" y="631"/>
                  </a:lnTo>
                  <a:lnTo>
                    <a:pt x="651" y="1282"/>
                  </a:lnTo>
                  <a:lnTo>
                    <a:pt x="592" y="1952"/>
                  </a:lnTo>
                  <a:lnTo>
                    <a:pt x="533" y="2603"/>
                  </a:lnTo>
                  <a:lnTo>
                    <a:pt x="454" y="3254"/>
                  </a:lnTo>
                  <a:lnTo>
                    <a:pt x="356" y="3884"/>
                  </a:lnTo>
                  <a:lnTo>
                    <a:pt x="277" y="4200"/>
                  </a:lnTo>
                  <a:lnTo>
                    <a:pt x="198" y="4515"/>
                  </a:lnTo>
                  <a:lnTo>
                    <a:pt x="119" y="4831"/>
                  </a:lnTo>
                  <a:lnTo>
                    <a:pt x="1" y="5126"/>
                  </a:lnTo>
                  <a:lnTo>
                    <a:pt x="139" y="5126"/>
                  </a:lnTo>
                  <a:lnTo>
                    <a:pt x="513" y="5186"/>
                  </a:lnTo>
                  <a:lnTo>
                    <a:pt x="947" y="5245"/>
                  </a:lnTo>
                  <a:lnTo>
                    <a:pt x="1401" y="5264"/>
                  </a:lnTo>
                  <a:lnTo>
                    <a:pt x="1874" y="5284"/>
                  </a:lnTo>
                  <a:lnTo>
                    <a:pt x="2367" y="5284"/>
                  </a:lnTo>
                  <a:lnTo>
                    <a:pt x="2860" y="5245"/>
                  </a:lnTo>
                  <a:lnTo>
                    <a:pt x="3333" y="5186"/>
                  </a:lnTo>
                  <a:lnTo>
                    <a:pt x="3786" y="5087"/>
                  </a:lnTo>
                  <a:lnTo>
                    <a:pt x="4003" y="5028"/>
                  </a:lnTo>
                  <a:lnTo>
                    <a:pt x="4220" y="4949"/>
                  </a:lnTo>
                  <a:lnTo>
                    <a:pt x="4417" y="4870"/>
                  </a:lnTo>
                  <a:lnTo>
                    <a:pt x="4594" y="4772"/>
                  </a:lnTo>
                  <a:lnTo>
                    <a:pt x="4772" y="4673"/>
                  </a:lnTo>
                  <a:lnTo>
                    <a:pt x="4910" y="4555"/>
                  </a:lnTo>
                  <a:lnTo>
                    <a:pt x="5068" y="4417"/>
                  </a:lnTo>
                  <a:lnTo>
                    <a:pt x="5186" y="4279"/>
                  </a:lnTo>
                  <a:lnTo>
                    <a:pt x="5284" y="4121"/>
                  </a:lnTo>
                  <a:lnTo>
                    <a:pt x="5363" y="3944"/>
                  </a:lnTo>
                  <a:lnTo>
                    <a:pt x="5422" y="3766"/>
                  </a:lnTo>
                  <a:lnTo>
                    <a:pt x="5462" y="3569"/>
                  </a:lnTo>
                  <a:lnTo>
                    <a:pt x="5482" y="3352"/>
                  </a:lnTo>
                  <a:lnTo>
                    <a:pt x="5462" y="3116"/>
                  </a:lnTo>
                  <a:lnTo>
                    <a:pt x="5422" y="2879"/>
                  </a:lnTo>
                  <a:lnTo>
                    <a:pt x="5344" y="2603"/>
                  </a:lnTo>
                  <a:lnTo>
                    <a:pt x="5186" y="2287"/>
                  </a:lnTo>
                  <a:lnTo>
                    <a:pt x="4989" y="2011"/>
                  </a:lnTo>
                  <a:lnTo>
                    <a:pt x="4772" y="1755"/>
                  </a:lnTo>
                  <a:lnTo>
                    <a:pt x="4535" y="1538"/>
                  </a:lnTo>
                  <a:lnTo>
                    <a:pt x="4259" y="1341"/>
                  </a:lnTo>
                  <a:lnTo>
                    <a:pt x="3983" y="1164"/>
                  </a:lnTo>
                  <a:lnTo>
                    <a:pt x="3688" y="1006"/>
                  </a:lnTo>
                  <a:lnTo>
                    <a:pt x="3372" y="868"/>
                  </a:lnTo>
                  <a:lnTo>
                    <a:pt x="3057" y="730"/>
                  </a:lnTo>
                  <a:lnTo>
                    <a:pt x="2722" y="612"/>
                  </a:lnTo>
                  <a:lnTo>
                    <a:pt x="2051" y="395"/>
                  </a:lnTo>
                  <a:lnTo>
                    <a:pt x="1381" y="198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599;p38">
              <a:extLst>
                <a:ext uri="{FF2B5EF4-FFF2-40B4-BE49-F238E27FC236}">
                  <a16:creationId xmlns:a16="http://schemas.microsoft.com/office/drawing/2014/main" xmlns="" id="{654344C1-DB1C-4A02-AD9B-83E71086D80E}"/>
                </a:ext>
              </a:extLst>
            </p:cNvPr>
            <p:cNvSpPr/>
            <p:nvPr/>
          </p:nvSpPr>
          <p:spPr>
            <a:xfrm>
              <a:off x="2737734" y="4906461"/>
              <a:ext cx="160849" cy="59844"/>
            </a:xfrm>
            <a:custGeom>
              <a:avLst/>
              <a:gdLst/>
              <a:ahLst/>
              <a:cxnLst/>
              <a:rect l="l" t="t" r="r" b="b"/>
              <a:pathLst>
                <a:path w="3392" h="1262" extrusionOk="0">
                  <a:moveTo>
                    <a:pt x="1" y="0"/>
                  </a:moveTo>
                  <a:lnTo>
                    <a:pt x="888" y="670"/>
                  </a:lnTo>
                  <a:lnTo>
                    <a:pt x="1361" y="986"/>
                  </a:lnTo>
                  <a:lnTo>
                    <a:pt x="1598" y="1124"/>
                  </a:lnTo>
                  <a:lnTo>
                    <a:pt x="1834" y="1262"/>
                  </a:lnTo>
                  <a:lnTo>
                    <a:pt x="1854" y="1262"/>
                  </a:lnTo>
                  <a:lnTo>
                    <a:pt x="2643" y="690"/>
                  </a:lnTo>
                  <a:lnTo>
                    <a:pt x="3392" y="99"/>
                  </a:lnTo>
                  <a:lnTo>
                    <a:pt x="3017" y="217"/>
                  </a:lnTo>
                  <a:lnTo>
                    <a:pt x="2623" y="276"/>
                  </a:lnTo>
                  <a:lnTo>
                    <a:pt x="2229" y="316"/>
                  </a:lnTo>
                  <a:lnTo>
                    <a:pt x="1834" y="335"/>
                  </a:lnTo>
                  <a:lnTo>
                    <a:pt x="1420" y="316"/>
                  </a:lnTo>
                  <a:lnTo>
                    <a:pt x="1026" y="256"/>
                  </a:lnTo>
                  <a:lnTo>
                    <a:pt x="632" y="178"/>
                  </a:lnTo>
                  <a:lnTo>
                    <a:pt x="257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600;p38">
              <a:extLst>
                <a:ext uri="{FF2B5EF4-FFF2-40B4-BE49-F238E27FC236}">
                  <a16:creationId xmlns:a16="http://schemas.microsoft.com/office/drawing/2014/main" xmlns="" id="{94D46A04-9E04-44E7-AA9A-5409F1B8F0C3}"/>
                </a:ext>
              </a:extLst>
            </p:cNvPr>
            <p:cNvSpPr/>
            <p:nvPr/>
          </p:nvSpPr>
          <p:spPr>
            <a:xfrm>
              <a:off x="3927836" y="3921067"/>
              <a:ext cx="688159" cy="561927"/>
            </a:xfrm>
            <a:custGeom>
              <a:avLst/>
              <a:gdLst/>
              <a:ahLst/>
              <a:cxnLst/>
              <a:rect l="l" t="t" r="r" b="b"/>
              <a:pathLst>
                <a:path w="14512" h="11850" extrusionOk="0">
                  <a:moveTo>
                    <a:pt x="1440" y="1"/>
                  </a:moveTo>
                  <a:lnTo>
                    <a:pt x="1204" y="395"/>
                  </a:lnTo>
                  <a:lnTo>
                    <a:pt x="987" y="789"/>
                  </a:lnTo>
                  <a:lnTo>
                    <a:pt x="790" y="1203"/>
                  </a:lnTo>
                  <a:lnTo>
                    <a:pt x="612" y="1617"/>
                  </a:lnTo>
                  <a:lnTo>
                    <a:pt x="474" y="2051"/>
                  </a:lnTo>
                  <a:lnTo>
                    <a:pt x="336" y="2485"/>
                  </a:lnTo>
                  <a:lnTo>
                    <a:pt x="238" y="2918"/>
                  </a:lnTo>
                  <a:lnTo>
                    <a:pt x="159" y="3352"/>
                  </a:lnTo>
                  <a:lnTo>
                    <a:pt x="80" y="3806"/>
                  </a:lnTo>
                  <a:lnTo>
                    <a:pt x="40" y="4239"/>
                  </a:lnTo>
                  <a:lnTo>
                    <a:pt x="1" y="4693"/>
                  </a:lnTo>
                  <a:lnTo>
                    <a:pt x="1" y="5146"/>
                  </a:lnTo>
                  <a:lnTo>
                    <a:pt x="1" y="5600"/>
                  </a:lnTo>
                  <a:lnTo>
                    <a:pt x="21" y="6053"/>
                  </a:lnTo>
                  <a:lnTo>
                    <a:pt x="60" y="6506"/>
                  </a:lnTo>
                  <a:lnTo>
                    <a:pt x="100" y="6960"/>
                  </a:lnTo>
                  <a:lnTo>
                    <a:pt x="218" y="7650"/>
                  </a:lnTo>
                  <a:lnTo>
                    <a:pt x="336" y="8320"/>
                  </a:lnTo>
                  <a:lnTo>
                    <a:pt x="514" y="9010"/>
                  </a:lnTo>
                  <a:lnTo>
                    <a:pt x="691" y="9681"/>
                  </a:lnTo>
                  <a:lnTo>
                    <a:pt x="750" y="9897"/>
                  </a:lnTo>
                  <a:lnTo>
                    <a:pt x="829" y="10134"/>
                  </a:lnTo>
                  <a:lnTo>
                    <a:pt x="928" y="10351"/>
                  </a:lnTo>
                  <a:lnTo>
                    <a:pt x="1006" y="10587"/>
                  </a:lnTo>
                  <a:lnTo>
                    <a:pt x="1164" y="10607"/>
                  </a:lnTo>
                  <a:lnTo>
                    <a:pt x="1282" y="10627"/>
                  </a:lnTo>
                  <a:lnTo>
                    <a:pt x="2091" y="10745"/>
                  </a:lnTo>
                  <a:lnTo>
                    <a:pt x="2919" y="10883"/>
                  </a:lnTo>
                  <a:lnTo>
                    <a:pt x="4555" y="11159"/>
                  </a:lnTo>
                  <a:lnTo>
                    <a:pt x="6211" y="11455"/>
                  </a:lnTo>
                  <a:lnTo>
                    <a:pt x="7039" y="11573"/>
                  </a:lnTo>
                  <a:lnTo>
                    <a:pt x="7867" y="11672"/>
                  </a:lnTo>
                  <a:lnTo>
                    <a:pt x="8695" y="11770"/>
                  </a:lnTo>
                  <a:lnTo>
                    <a:pt x="9523" y="11830"/>
                  </a:lnTo>
                  <a:lnTo>
                    <a:pt x="10351" y="11849"/>
                  </a:lnTo>
                  <a:lnTo>
                    <a:pt x="11179" y="11849"/>
                  </a:lnTo>
                  <a:lnTo>
                    <a:pt x="11988" y="11790"/>
                  </a:lnTo>
                  <a:lnTo>
                    <a:pt x="12402" y="11751"/>
                  </a:lnTo>
                  <a:lnTo>
                    <a:pt x="12816" y="11692"/>
                  </a:lnTo>
                  <a:lnTo>
                    <a:pt x="13210" y="11632"/>
                  </a:lnTo>
                  <a:lnTo>
                    <a:pt x="13624" y="11534"/>
                  </a:lnTo>
                  <a:lnTo>
                    <a:pt x="14038" y="11455"/>
                  </a:lnTo>
                  <a:lnTo>
                    <a:pt x="14432" y="11337"/>
                  </a:lnTo>
                  <a:lnTo>
                    <a:pt x="14491" y="10982"/>
                  </a:lnTo>
                  <a:lnTo>
                    <a:pt x="14511" y="10627"/>
                  </a:lnTo>
                  <a:lnTo>
                    <a:pt x="14511" y="10272"/>
                  </a:lnTo>
                  <a:lnTo>
                    <a:pt x="14472" y="9937"/>
                  </a:lnTo>
                  <a:lnTo>
                    <a:pt x="14413" y="9227"/>
                  </a:lnTo>
                  <a:lnTo>
                    <a:pt x="14393" y="8872"/>
                  </a:lnTo>
                  <a:lnTo>
                    <a:pt x="14393" y="8517"/>
                  </a:lnTo>
                  <a:lnTo>
                    <a:pt x="13979" y="7946"/>
                  </a:lnTo>
                  <a:lnTo>
                    <a:pt x="13565" y="7354"/>
                  </a:lnTo>
                  <a:lnTo>
                    <a:pt x="12757" y="6152"/>
                  </a:lnTo>
                  <a:lnTo>
                    <a:pt x="12441" y="5698"/>
                  </a:lnTo>
                  <a:lnTo>
                    <a:pt x="12106" y="5245"/>
                  </a:lnTo>
                  <a:lnTo>
                    <a:pt x="11751" y="4811"/>
                  </a:lnTo>
                  <a:lnTo>
                    <a:pt x="11376" y="4397"/>
                  </a:lnTo>
                  <a:lnTo>
                    <a:pt x="11081" y="4082"/>
                  </a:lnTo>
                  <a:lnTo>
                    <a:pt x="10765" y="3806"/>
                  </a:lnTo>
                  <a:lnTo>
                    <a:pt x="10470" y="3510"/>
                  </a:lnTo>
                  <a:lnTo>
                    <a:pt x="10154" y="3234"/>
                  </a:lnTo>
                  <a:lnTo>
                    <a:pt x="9819" y="2978"/>
                  </a:lnTo>
                  <a:lnTo>
                    <a:pt x="9504" y="2741"/>
                  </a:lnTo>
                  <a:lnTo>
                    <a:pt x="8814" y="2268"/>
                  </a:lnTo>
                  <a:lnTo>
                    <a:pt x="8123" y="1814"/>
                  </a:lnTo>
                  <a:lnTo>
                    <a:pt x="7394" y="1420"/>
                  </a:lnTo>
                  <a:lnTo>
                    <a:pt x="6665" y="1026"/>
                  </a:lnTo>
                  <a:lnTo>
                    <a:pt x="5896" y="671"/>
                  </a:lnTo>
                  <a:lnTo>
                    <a:pt x="5817" y="730"/>
                  </a:lnTo>
                  <a:lnTo>
                    <a:pt x="5699" y="769"/>
                  </a:lnTo>
                  <a:lnTo>
                    <a:pt x="5541" y="789"/>
                  </a:lnTo>
                  <a:lnTo>
                    <a:pt x="5344" y="769"/>
                  </a:lnTo>
                  <a:lnTo>
                    <a:pt x="5028" y="710"/>
                  </a:lnTo>
                  <a:lnTo>
                    <a:pt x="4713" y="651"/>
                  </a:lnTo>
                  <a:lnTo>
                    <a:pt x="4102" y="493"/>
                  </a:lnTo>
                  <a:lnTo>
                    <a:pt x="3490" y="336"/>
                  </a:lnTo>
                  <a:lnTo>
                    <a:pt x="3175" y="257"/>
                  </a:lnTo>
                  <a:lnTo>
                    <a:pt x="2860" y="217"/>
                  </a:lnTo>
                  <a:lnTo>
                    <a:pt x="2584" y="178"/>
                  </a:lnTo>
                  <a:lnTo>
                    <a:pt x="2209" y="139"/>
                  </a:lnTo>
                  <a:lnTo>
                    <a:pt x="1795" y="79"/>
                  </a:lnTo>
                  <a:lnTo>
                    <a:pt x="1598" y="4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601;p38">
              <a:extLst>
                <a:ext uri="{FF2B5EF4-FFF2-40B4-BE49-F238E27FC236}">
                  <a16:creationId xmlns:a16="http://schemas.microsoft.com/office/drawing/2014/main" xmlns="" id="{AF1BD8BE-BD5D-4183-A061-3FD620109153}"/>
                </a:ext>
              </a:extLst>
            </p:cNvPr>
            <p:cNvSpPr/>
            <p:nvPr/>
          </p:nvSpPr>
          <p:spPr>
            <a:xfrm>
              <a:off x="2175901" y="4339884"/>
              <a:ext cx="1171416" cy="727423"/>
            </a:xfrm>
            <a:custGeom>
              <a:avLst/>
              <a:gdLst/>
              <a:ahLst/>
              <a:cxnLst/>
              <a:rect l="l" t="t" r="r" b="b"/>
              <a:pathLst>
                <a:path w="24703" h="15340" extrusionOk="0">
                  <a:moveTo>
                    <a:pt x="21075" y="1637"/>
                  </a:moveTo>
                  <a:lnTo>
                    <a:pt x="21194" y="1657"/>
                  </a:lnTo>
                  <a:lnTo>
                    <a:pt x="21292" y="1696"/>
                  </a:lnTo>
                  <a:lnTo>
                    <a:pt x="21805" y="1913"/>
                  </a:lnTo>
                  <a:lnTo>
                    <a:pt x="22120" y="2051"/>
                  </a:lnTo>
                  <a:lnTo>
                    <a:pt x="22456" y="2209"/>
                  </a:lnTo>
                  <a:lnTo>
                    <a:pt x="22771" y="2406"/>
                  </a:lnTo>
                  <a:lnTo>
                    <a:pt x="22889" y="2485"/>
                  </a:lnTo>
                  <a:lnTo>
                    <a:pt x="23008" y="2584"/>
                  </a:lnTo>
                  <a:lnTo>
                    <a:pt x="23106" y="2702"/>
                  </a:lnTo>
                  <a:lnTo>
                    <a:pt x="23165" y="2800"/>
                  </a:lnTo>
                  <a:lnTo>
                    <a:pt x="23205" y="2919"/>
                  </a:lnTo>
                  <a:lnTo>
                    <a:pt x="23185" y="3017"/>
                  </a:lnTo>
                  <a:lnTo>
                    <a:pt x="23205" y="3076"/>
                  </a:lnTo>
                  <a:lnTo>
                    <a:pt x="23224" y="3155"/>
                  </a:lnTo>
                  <a:lnTo>
                    <a:pt x="23205" y="3352"/>
                  </a:lnTo>
                  <a:lnTo>
                    <a:pt x="23146" y="3589"/>
                  </a:lnTo>
                  <a:lnTo>
                    <a:pt x="23047" y="3845"/>
                  </a:lnTo>
                  <a:lnTo>
                    <a:pt x="22909" y="4161"/>
                  </a:lnTo>
                  <a:lnTo>
                    <a:pt x="22732" y="4476"/>
                  </a:lnTo>
                  <a:lnTo>
                    <a:pt x="22534" y="4831"/>
                  </a:lnTo>
                  <a:lnTo>
                    <a:pt x="22318" y="5186"/>
                  </a:lnTo>
                  <a:lnTo>
                    <a:pt x="21844" y="5896"/>
                  </a:lnTo>
                  <a:lnTo>
                    <a:pt x="21351" y="6566"/>
                  </a:lnTo>
                  <a:lnTo>
                    <a:pt x="21115" y="6862"/>
                  </a:lnTo>
                  <a:lnTo>
                    <a:pt x="20878" y="7138"/>
                  </a:lnTo>
                  <a:lnTo>
                    <a:pt x="20642" y="7374"/>
                  </a:lnTo>
                  <a:lnTo>
                    <a:pt x="20445" y="7552"/>
                  </a:lnTo>
                  <a:lnTo>
                    <a:pt x="20346" y="7690"/>
                  </a:lnTo>
                  <a:lnTo>
                    <a:pt x="20307" y="7749"/>
                  </a:lnTo>
                  <a:lnTo>
                    <a:pt x="20247" y="7788"/>
                  </a:lnTo>
                  <a:lnTo>
                    <a:pt x="20169" y="7828"/>
                  </a:lnTo>
                  <a:lnTo>
                    <a:pt x="20109" y="7847"/>
                  </a:lnTo>
                  <a:lnTo>
                    <a:pt x="20031" y="7847"/>
                  </a:lnTo>
                  <a:lnTo>
                    <a:pt x="19932" y="7828"/>
                  </a:lnTo>
                  <a:lnTo>
                    <a:pt x="19853" y="7788"/>
                  </a:lnTo>
                  <a:lnTo>
                    <a:pt x="19794" y="7749"/>
                  </a:lnTo>
                  <a:lnTo>
                    <a:pt x="19755" y="7690"/>
                  </a:lnTo>
                  <a:lnTo>
                    <a:pt x="19715" y="7650"/>
                  </a:lnTo>
                  <a:lnTo>
                    <a:pt x="19676" y="7512"/>
                  </a:lnTo>
                  <a:lnTo>
                    <a:pt x="19676" y="7394"/>
                  </a:lnTo>
                  <a:lnTo>
                    <a:pt x="19715" y="7256"/>
                  </a:lnTo>
                  <a:lnTo>
                    <a:pt x="19755" y="7098"/>
                  </a:lnTo>
                  <a:lnTo>
                    <a:pt x="19853" y="6842"/>
                  </a:lnTo>
                  <a:lnTo>
                    <a:pt x="19873" y="6586"/>
                  </a:lnTo>
                  <a:lnTo>
                    <a:pt x="19893" y="6329"/>
                  </a:lnTo>
                  <a:lnTo>
                    <a:pt x="19873" y="6093"/>
                  </a:lnTo>
                  <a:lnTo>
                    <a:pt x="19833" y="5876"/>
                  </a:lnTo>
                  <a:lnTo>
                    <a:pt x="19794" y="5659"/>
                  </a:lnTo>
                  <a:lnTo>
                    <a:pt x="19715" y="5462"/>
                  </a:lnTo>
                  <a:lnTo>
                    <a:pt x="19617" y="5265"/>
                  </a:lnTo>
                  <a:lnTo>
                    <a:pt x="19498" y="5068"/>
                  </a:lnTo>
                  <a:lnTo>
                    <a:pt x="19380" y="4890"/>
                  </a:lnTo>
                  <a:lnTo>
                    <a:pt x="19222" y="4732"/>
                  </a:lnTo>
                  <a:lnTo>
                    <a:pt x="19065" y="4575"/>
                  </a:lnTo>
                  <a:lnTo>
                    <a:pt x="18887" y="4417"/>
                  </a:lnTo>
                  <a:lnTo>
                    <a:pt x="18710" y="4279"/>
                  </a:lnTo>
                  <a:lnTo>
                    <a:pt x="18513" y="4141"/>
                  </a:lnTo>
                  <a:lnTo>
                    <a:pt x="18099" y="3885"/>
                  </a:lnTo>
                  <a:lnTo>
                    <a:pt x="17645" y="3668"/>
                  </a:lnTo>
                  <a:lnTo>
                    <a:pt x="17172" y="3471"/>
                  </a:lnTo>
                  <a:lnTo>
                    <a:pt x="16699" y="3293"/>
                  </a:lnTo>
                  <a:lnTo>
                    <a:pt x="16206" y="3136"/>
                  </a:lnTo>
                  <a:lnTo>
                    <a:pt x="15733" y="2998"/>
                  </a:lnTo>
                  <a:lnTo>
                    <a:pt x="15260" y="2879"/>
                  </a:lnTo>
                  <a:lnTo>
                    <a:pt x="14412" y="2682"/>
                  </a:lnTo>
                  <a:lnTo>
                    <a:pt x="14175" y="2623"/>
                  </a:lnTo>
                  <a:lnTo>
                    <a:pt x="14037" y="2584"/>
                  </a:lnTo>
                  <a:lnTo>
                    <a:pt x="13899" y="2544"/>
                  </a:lnTo>
                  <a:lnTo>
                    <a:pt x="13722" y="2505"/>
                  </a:lnTo>
                  <a:lnTo>
                    <a:pt x="13544" y="2465"/>
                  </a:lnTo>
                  <a:lnTo>
                    <a:pt x="13367" y="2426"/>
                  </a:lnTo>
                  <a:lnTo>
                    <a:pt x="13190" y="2386"/>
                  </a:lnTo>
                  <a:lnTo>
                    <a:pt x="13130" y="2406"/>
                  </a:lnTo>
                  <a:lnTo>
                    <a:pt x="13091" y="2386"/>
                  </a:lnTo>
                  <a:lnTo>
                    <a:pt x="13071" y="2347"/>
                  </a:lnTo>
                  <a:lnTo>
                    <a:pt x="13052" y="2308"/>
                  </a:lnTo>
                  <a:lnTo>
                    <a:pt x="13052" y="2248"/>
                  </a:lnTo>
                  <a:lnTo>
                    <a:pt x="13052" y="2209"/>
                  </a:lnTo>
                  <a:lnTo>
                    <a:pt x="13091" y="2169"/>
                  </a:lnTo>
                  <a:lnTo>
                    <a:pt x="13130" y="2150"/>
                  </a:lnTo>
                  <a:lnTo>
                    <a:pt x="13722" y="2051"/>
                  </a:lnTo>
                  <a:lnTo>
                    <a:pt x="14018" y="2012"/>
                  </a:lnTo>
                  <a:lnTo>
                    <a:pt x="14175" y="2012"/>
                  </a:lnTo>
                  <a:lnTo>
                    <a:pt x="14313" y="2031"/>
                  </a:lnTo>
                  <a:lnTo>
                    <a:pt x="14372" y="2051"/>
                  </a:lnTo>
                  <a:lnTo>
                    <a:pt x="14432" y="2071"/>
                  </a:lnTo>
                  <a:lnTo>
                    <a:pt x="14984" y="2091"/>
                  </a:lnTo>
                  <a:lnTo>
                    <a:pt x="15536" y="2110"/>
                  </a:lnTo>
                  <a:lnTo>
                    <a:pt x="16600" y="2091"/>
                  </a:lnTo>
                  <a:lnTo>
                    <a:pt x="17685" y="2091"/>
                  </a:lnTo>
                  <a:lnTo>
                    <a:pt x="18217" y="2071"/>
                  </a:lnTo>
                  <a:lnTo>
                    <a:pt x="18749" y="2012"/>
                  </a:lnTo>
                  <a:lnTo>
                    <a:pt x="19281" y="1953"/>
                  </a:lnTo>
                  <a:lnTo>
                    <a:pt x="19794" y="1893"/>
                  </a:lnTo>
                  <a:lnTo>
                    <a:pt x="20326" y="1795"/>
                  </a:lnTo>
                  <a:lnTo>
                    <a:pt x="20839" y="1657"/>
                  </a:lnTo>
                  <a:lnTo>
                    <a:pt x="20957" y="1637"/>
                  </a:lnTo>
                  <a:close/>
                  <a:moveTo>
                    <a:pt x="4890" y="1184"/>
                  </a:moveTo>
                  <a:lnTo>
                    <a:pt x="4988" y="1203"/>
                  </a:lnTo>
                  <a:lnTo>
                    <a:pt x="5067" y="1263"/>
                  </a:lnTo>
                  <a:lnTo>
                    <a:pt x="5185" y="1263"/>
                  </a:lnTo>
                  <a:lnTo>
                    <a:pt x="6289" y="1420"/>
                  </a:lnTo>
                  <a:lnTo>
                    <a:pt x="6822" y="1499"/>
                  </a:lnTo>
                  <a:lnTo>
                    <a:pt x="7354" y="1558"/>
                  </a:lnTo>
                  <a:lnTo>
                    <a:pt x="7472" y="1598"/>
                  </a:lnTo>
                  <a:lnTo>
                    <a:pt x="7571" y="1657"/>
                  </a:lnTo>
                  <a:lnTo>
                    <a:pt x="7650" y="1716"/>
                  </a:lnTo>
                  <a:lnTo>
                    <a:pt x="7709" y="1795"/>
                  </a:lnTo>
                  <a:lnTo>
                    <a:pt x="7768" y="1893"/>
                  </a:lnTo>
                  <a:lnTo>
                    <a:pt x="7807" y="1972"/>
                  </a:lnTo>
                  <a:lnTo>
                    <a:pt x="7866" y="2189"/>
                  </a:lnTo>
                  <a:lnTo>
                    <a:pt x="7886" y="2406"/>
                  </a:lnTo>
                  <a:lnTo>
                    <a:pt x="7906" y="2643"/>
                  </a:lnTo>
                  <a:lnTo>
                    <a:pt x="7906" y="2860"/>
                  </a:lnTo>
                  <a:lnTo>
                    <a:pt x="7926" y="3076"/>
                  </a:lnTo>
                  <a:lnTo>
                    <a:pt x="8281" y="3116"/>
                  </a:lnTo>
                  <a:lnTo>
                    <a:pt x="8635" y="3155"/>
                  </a:lnTo>
                  <a:lnTo>
                    <a:pt x="8990" y="3195"/>
                  </a:lnTo>
                  <a:lnTo>
                    <a:pt x="9148" y="3234"/>
                  </a:lnTo>
                  <a:lnTo>
                    <a:pt x="9325" y="3274"/>
                  </a:lnTo>
                  <a:lnTo>
                    <a:pt x="9385" y="3333"/>
                  </a:lnTo>
                  <a:lnTo>
                    <a:pt x="9444" y="3392"/>
                  </a:lnTo>
                  <a:lnTo>
                    <a:pt x="9483" y="3451"/>
                  </a:lnTo>
                  <a:lnTo>
                    <a:pt x="9503" y="3530"/>
                  </a:lnTo>
                  <a:lnTo>
                    <a:pt x="9542" y="3688"/>
                  </a:lnTo>
                  <a:lnTo>
                    <a:pt x="9562" y="3845"/>
                  </a:lnTo>
                  <a:lnTo>
                    <a:pt x="9503" y="4910"/>
                  </a:lnTo>
                  <a:lnTo>
                    <a:pt x="9503" y="5442"/>
                  </a:lnTo>
                  <a:lnTo>
                    <a:pt x="9503" y="5955"/>
                  </a:lnTo>
                  <a:lnTo>
                    <a:pt x="9523" y="6625"/>
                  </a:lnTo>
                  <a:lnTo>
                    <a:pt x="9542" y="7276"/>
                  </a:lnTo>
                  <a:lnTo>
                    <a:pt x="9503" y="7433"/>
                  </a:lnTo>
                  <a:lnTo>
                    <a:pt x="9444" y="7571"/>
                  </a:lnTo>
                  <a:lnTo>
                    <a:pt x="9345" y="7670"/>
                  </a:lnTo>
                  <a:lnTo>
                    <a:pt x="9227" y="7729"/>
                  </a:lnTo>
                  <a:lnTo>
                    <a:pt x="9069" y="7788"/>
                  </a:lnTo>
                  <a:lnTo>
                    <a:pt x="8911" y="7808"/>
                  </a:lnTo>
                  <a:lnTo>
                    <a:pt x="8537" y="7808"/>
                  </a:lnTo>
                  <a:lnTo>
                    <a:pt x="8142" y="7749"/>
                  </a:lnTo>
                  <a:lnTo>
                    <a:pt x="7748" y="7690"/>
                  </a:lnTo>
                  <a:lnTo>
                    <a:pt x="7393" y="7611"/>
                  </a:lnTo>
                  <a:lnTo>
                    <a:pt x="7117" y="7591"/>
                  </a:lnTo>
                  <a:lnTo>
                    <a:pt x="7098" y="7788"/>
                  </a:lnTo>
                  <a:lnTo>
                    <a:pt x="7078" y="7887"/>
                  </a:lnTo>
                  <a:lnTo>
                    <a:pt x="7038" y="7966"/>
                  </a:lnTo>
                  <a:lnTo>
                    <a:pt x="7019" y="8064"/>
                  </a:lnTo>
                  <a:lnTo>
                    <a:pt x="6979" y="8123"/>
                  </a:lnTo>
                  <a:lnTo>
                    <a:pt x="6940" y="8202"/>
                  </a:lnTo>
                  <a:lnTo>
                    <a:pt x="6881" y="8261"/>
                  </a:lnTo>
                  <a:lnTo>
                    <a:pt x="6802" y="8301"/>
                  </a:lnTo>
                  <a:lnTo>
                    <a:pt x="6723" y="8321"/>
                  </a:lnTo>
                  <a:lnTo>
                    <a:pt x="6624" y="8321"/>
                  </a:lnTo>
                  <a:lnTo>
                    <a:pt x="6546" y="8281"/>
                  </a:lnTo>
                  <a:lnTo>
                    <a:pt x="6033" y="7946"/>
                  </a:lnTo>
                  <a:lnTo>
                    <a:pt x="5520" y="7591"/>
                  </a:lnTo>
                  <a:lnTo>
                    <a:pt x="5028" y="7217"/>
                  </a:lnTo>
                  <a:lnTo>
                    <a:pt x="4554" y="6822"/>
                  </a:lnTo>
                  <a:lnTo>
                    <a:pt x="4101" y="6428"/>
                  </a:lnTo>
                  <a:lnTo>
                    <a:pt x="3648" y="6014"/>
                  </a:lnTo>
                  <a:lnTo>
                    <a:pt x="3214" y="5560"/>
                  </a:lnTo>
                  <a:lnTo>
                    <a:pt x="2800" y="5107"/>
                  </a:lnTo>
                  <a:lnTo>
                    <a:pt x="2622" y="4890"/>
                  </a:lnTo>
                  <a:lnTo>
                    <a:pt x="2543" y="4772"/>
                  </a:lnTo>
                  <a:lnTo>
                    <a:pt x="2465" y="4634"/>
                  </a:lnTo>
                  <a:lnTo>
                    <a:pt x="2366" y="4673"/>
                  </a:lnTo>
                  <a:lnTo>
                    <a:pt x="2307" y="4654"/>
                  </a:lnTo>
                  <a:lnTo>
                    <a:pt x="2267" y="4634"/>
                  </a:lnTo>
                  <a:lnTo>
                    <a:pt x="2208" y="4614"/>
                  </a:lnTo>
                  <a:lnTo>
                    <a:pt x="2169" y="4555"/>
                  </a:lnTo>
                  <a:lnTo>
                    <a:pt x="2149" y="4496"/>
                  </a:lnTo>
                  <a:lnTo>
                    <a:pt x="2110" y="4397"/>
                  </a:lnTo>
                  <a:lnTo>
                    <a:pt x="2149" y="4259"/>
                  </a:lnTo>
                  <a:lnTo>
                    <a:pt x="2208" y="4121"/>
                  </a:lnTo>
                  <a:lnTo>
                    <a:pt x="2267" y="4003"/>
                  </a:lnTo>
                  <a:lnTo>
                    <a:pt x="2346" y="3865"/>
                  </a:lnTo>
                  <a:lnTo>
                    <a:pt x="2543" y="3628"/>
                  </a:lnTo>
                  <a:lnTo>
                    <a:pt x="2721" y="3392"/>
                  </a:lnTo>
                  <a:lnTo>
                    <a:pt x="2957" y="3116"/>
                  </a:lnTo>
                  <a:lnTo>
                    <a:pt x="3174" y="2820"/>
                  </a:lnTo>
                  <a:lnTo>
                    <a:pt x="3648" y="2248"/>
                  </a:lnTo>
                  <a:lnTo>
                    <a:pt x="3884" y="1972"/>
                  </a:lnTo>
                  <a:lnTo>
                    <a:pt x="4121" y="1696"/>
                  </a:lnTo>
                  <a:lnTo>
                    <a:pt x="4397" y="1440"/>
                  </a:lnTo>
                  <a:lnTo>
                    <a:pt x="4673" y="1203"/>
                  </a:lnTo>
                  <a:lnTo>
                    <a:pt x="4771" y="1184"/>
                  </a:lnTo>
                  <a:close/>
                  <a:moveTo>
                    <a:pt x="12125" y="3254"/>
                  </a:moveTo>
                  <a:lnTo>
                    <a:pt x="12499" y="3274"/>
                  </a:lnTo>
                  <a:lnTo>
                    <a:pt x="12854" y="3333"/>
                  </a:lnTo>
                  <a:lnTo>
                    <a:pt x="13209" y="3392"/>
                  </a:lnTo>
                  <a:lnTo>
                    <a:pt x="13564" y="3471"/>
                  </a:lnTo>
                  <a:lnTo>
                    <a:pt x="13899" y="3569"/>
                  </a:lnTo>
                  <a:lnTo>
                    <a:pt x="14254" y="3688"/>
                  </a:lnTo>
                  <a:lnTo>
                    <a:pt x="14944" y="3904"/>
                  </a:lnTo>
                  <a:lnTo>
                    <a:pt x="15279" y="4042"/>
                  </a:lnTo>
                  <a:lnTo>
                    <a:pt x="15614" y="4200"/>
                  </a:lnTo>
                  <a:lnTo>
                    <a:pt x="15950" y="4378"/>
                  </a:lnTo>
                  <a:lnTo>
                    <a:pt x="16245" y="4594"/>
                  </a:lnTo>
                  <a:lnTo>
                    <a:pt x="16541" y="4831"/>
                  </a:lnTo>
                  <a:lnTo>
                    <a:pt x="16817" y="5087"/>
                  </a:lnTo>
                  <a:lnTo>
                    <a:pt x="17073" y="5383"/>
                  </a:lnTo>
                  <a:lnTo>
                    <a:pt x="17290" y="5679"/>
                  </a:lnTo>
                  <a:lnTo>
                    <a:pt x="17468" y="5994"/>
                  </a:lnTo>
                  <a:lnTo>
                    <a:pt x="17606" y="6329"/>
                  </a:lnTo>
                  <a:lnTo>
                    <a:pt x="17665" y="6487"/>
                  </a:lnTo>
                  <a:lnTo>
                    <a:pt x="17704" y="6665"/>
                  </a:lnTo>
                  <a:lnTo>
                    <a:pt x="17724" y="6842"/>
                  </a:lnTo>
                  <a:lnTo>
                    <a:pt x="17744" y="7019"/>
                  </a:lnTo>
                  <a:lnTo>
                    <a:pt x="17763" y="7177"/>
                  </a:lnTo>
                  <a:lnTo>
                    <a:pt x="17744" y="7374"/>
                  </a:lnTo>
                  <a:lnTo>
                    <a:pt x="17724" y="7552"/>
                  </a:lnTo>
                  <a:lnTo>
                    <a:pt x="17685" y="7729"/>
                  </a:lnTo>
                  <a:lnTo>
                    <a:pt x="17625" y="7907"/>
                  </a:lnTo>
                  <a:lnTo>
                    <a:pt x="17566" y="8084"/>
                  </a:lnTo>
                  <a:lnTo>
                    <a:pt x="17468" y="8261"/>
                  </a:lnTo>
                  <a:lnTo>
                    <a:pt x="17369" y="8439"/>
                  </a:lnTo>
                  <a:lnTo>
                    <a:pt x="17132" y="8715"/>
                  </a:lnTo>
                  <a:lnTo>
                    <a:pt x="16876" y="8951"/>
                  </a:lnTo>
                  <a:lnTo>
                    <a:pt x="16580" y="9168"/>
                  </a:lnTo>
                  <a:lnTo>
                    <a:pt x="16285" y="9346"/>
                  </a:lnTo>
                  <a:lnTo>
                    <a:pt x="15969" y="9503"/>
                  </a:lnTo>
                  <a:lnTo>
                    <a:pt x="15634" y="9622"/>
                  </a:lnTo>
                  <a:lnTo>
                    <a:pt x="15279" y="9720"/>
                  </a:lnTo>
                  <a:lnTo>
                    <a:pt x="14924" y="9799"/>
                  </a:lnTo>
                  <a:lnTo>
                    <a:pt x="14570" y="9858"/>
                  </a:lnTo>
                  <a:lnTo>
                    <a:pt x="14195" y="9898"/>
                  </a:lnTo>
                  <a:lnTo>
                    <a:pt x="13840" y="9917"/>
                  </a:lnTo>
                  <a:lnTo>
                    <a:pt x="13466" y="9917"/>
                  </a:lnTo>
                  <a:lnTo>
                    <a:pt x="12736" y="9898"/>
                  </a:lnTo>
                  <a:lnTo>
                    <a:pt x="12046" y="9858"/>
                  </a:lnTo>
                  <a:lnTo>
                    <a:pt x="11711" y="9799"/>
                  </a:lnTo>
                  <a:lnTo>
                    <a:pt x="11533" y="9760"/>
                  </a:lnTo>
                  <a:lnTo>
                    <a:pt x="11376" y="9701"/>
                  </a:lnTo>
                  <a:lnTo>
                    <a:pt x="11277" y="9641"/>
                  </a:lnTo>
                  <a:lnTo>
                    <a:pt x="11198" y="9563"/>
                  </a:lnTo>
                  <a:lnTo>
                    <a:pt x="11159" y="9484"/>
                  </a:lnTo>
                  <a:lnTo>
                    <a:pt x="11139" y="9385"/>
                  </a:lnTo>
                  <a:lnTo>
                    <a:pt x="11100" y="9365"/>
                  </a:lnTo>
                  <a:lnTo>
                    <a:pt x="11080" y="9326"/>
                  </a:lnTo>
                  <a:lnTo>
                    <a:pt x="11060" y="9287"/>
                  </a:lnTo>
                  <a:lnTo>
                    <a:pt x="11060" y="9247"/>
                  </a:lnTo>
                  <a:lnTo>
                    <a:pt x="11060" y="9227"/>
                  </a:lnTo>
                  <a:lnTo>
                    <a:pt x="11041" y="8537"/>
                  </a:lnTo>
                  <a:lnTo>
                    <a:pt x="11060" y="7828"/>
                  </a:lnTo>
                  <a:lnTo>
                    <a:pt x="11119" y="7118"/>
                  </a:lnTo>
                  <a:lnTo>
                    <a:pt x="11179" y="6428"/>
                  </a:lnTo>
                  <a:lnTo>
                    <a:pt x="11297" y="5008"/>
                  </a:lnTo>
                  <a:lnTo>
                    <a:pt x="11356" y="4318"/>
                  </a:lnTo>
                  <a:lnTo>
                    <a:pt x="11356" y="3609"/>
                  </a:lnTo>
                  <a:lnTo>
                    <a:pt x="11376" y="3510"/>
                  </a:lnTo>
                  <a:lnTo>
                    <a:pt x="11435" y="3412"/>
                  </a:lnTo>
                  <a:lnTo>
                    <a:pt x="11494" y="3352"/>
                  </a:lnTo>
                  <a:lnTo>
                    <a:pt x="11573" y="3293"/>
                  </a:lnTo>
                  <a:lnTo>
                    <a:pt x="11652" y="3274"/>
                  </a:lnTo>
                  <a:lnTo>
                    <a:pt x="11731" y="3254"/>
                  </a:lnTo>
                  <a:lnTo>
                    <a:pt x="11829" y="3254"/>
                  </a:lnTo>
                  <a:lnTo>
                    <a:pt x="11928" y="3274"/>
                  </a:lnTo>
                  <a:lnTo>
                    <a:pt x="12026" y="3254"/>
                  </a:lnTo>
                  <a:close/>
                  <a:moveTo>
                    <a:pt x="9562" y="10529"/>
                  </a:moveTo>
                  <a:lnTo>
                    <a:pt x="9621" y="10568"/>
                  </a:lnTo>
                  <a:lnTo>
                    <a:pt x="9858" y="10686"/>
                  </a:lnTo>
                  <a:lnTo>
                    <a:pt x="10094" y="10805"/>
                  </a:lnTo>
                  <a:lnTo>
                    <a:pt x="10331" y="10923"/>
                  </a:lnTo>
                  <a:lnTo>
                    <a:pt x="10567" y="11041"/>
                  </a:lnTo>
                  <a:lnTo>
                    <a:pt x="10745" y="11160"/>
                  </a:lnTo>
                  <a:lnTo>
                    <a:pt x="11494" y="11337"/>
                  </a:lnTo>
                  <a:lnTo>
                    <a:pt x="12263" y="11514"/>
                  </a:lnTo>
                  <a:lnTo>
                    <a:pt x="12637" y="11574"/>
                  </a:lnTo>
                  <a:lnTo>
                    <a:pt x="13032" y="11613"/>
                  </a:lnTo>
                  <a:lnTo>
                    <a:pt x="13426" y="11633"/>
                  </a:lnTo>
                  <a:lnTo>
                    <a:pt x="13801" y="11613"/>
                  </a:lnTo>
                  <a:lnTo>
                    <a:pt x="14136" y="11574"/>
                  </a:lnTo>
                  <a:lnTo>
                    <a:pt x="14451" y="11514"/>
                  </a:lnTo>
                  <a:lnTo>
                    <a:pt x="14767" y="11455"/>
                  </a:lnTo>
                  <a:lnTo>
                    <a:pt x="15062" y="11357"/>
                  </a:lnTo>
                  <a:lnTo>
                    <a:pt x="15378" y="11258"/>
                  </a:lnTo>
                  <a:lnTo>
                    <a:pt x="15674" y="11160"/>
                  </a:lnTo>
                  <a:lnTo>
                    <a:pt x="16265" y="10903"/>
                  </a:lnTo>
                  <a:lnTo>
                    <a:pt x="16482" y="10785"/>
                  </a:lnTo>
                  <a:lnTo>
                    <a:pt x="16600" y="10726"/>
                  </a:lnTo>
                  <a:lnTo>
                    <a:pt x="16718" y="10706"/>
                  </a:lnTo>
                  <a:lnTo>
                    <a:pt x="16837" y="10706"/>
                  </a:lnTo>
                  <a:lnTo>
                    <a:pt x="16935" y="10726"/>
                  </a:lnTo>
                  <a:lnTo>
                    <a:pt x="16975" y="10765"/>
                  </a:lnTo>
                  <a:lnTo>
                    <a:pt x="17014" y="10805"/>
                  </a:lnTo>
                  <a:lnTo>
                    <a:pt x="17054" y="10864"/>
                  </a:lnTo>
                  <a:lnTo>
                    <a:pt x="17073" y="10943"/>
                  </a:lnTo>
                  <a:lnTo>
                    <a:pt x="17034" y="11081"/>
                  </a:lnTo>
                  <a:lnTo>
                    <a:pt x="16955" y="11238"/>
                  </a:lnTo>
                  <a:lnTo>
                    <a:pt x="16856" y="11357"/>
                  </a:lnTo>
                  <a:lnTo>
                    <a:pt x="16738" y="11475"/>
                  </a:lnTo>
                  <a:lnTo>
                    <a:pt x="16482" y="11692"/>
                  </a:lnTo>
                  <a:lnTo>
                    <a:pt x="16364" y="11810"/>
                  </a:lnTo>
                  <a:lnTo>
                    <a:pt x="16245" y="11928"/>
                  </a:lnTo>
                  <a:lnTo>
                    <a:pt x="15733" y="12441"/>
                  </a:lnTo>
                  <a:lnTo>
                    <a:pt x="15200" y="12954"/>
                  </a:lnTo>
                  <a:lnTo>
                    <a:pt x="14648" y="13407"/>
                  </a:lnTo>
                  <a:lnTo>
                    <a:pt x="14353" y="13644"/>
                  </a:lnTo>
                  <a:lnTo>
                    <a:pt x="14057" y="13841"/>
                  </a:lnTo>
                  <a:lnTo>
                    <a:pt x="13939" y="13920"/>
                  </a:lnTo>
                  <a:lnTo>
                    <a:pt x="13820" y="13959"/>
                  </a:lnTo>
                  <a:lnTo>
                    <a:pt x="13702" y="13979"/>
                  </a:lnTo>
                  <a:lnTo>
                    <a:pt x="13643" y="13979"/>
                  </a:lnTo>
                  <a:lnTo>
                    <a:pt x="13584" y="13959"/>
                  </a:lnTo>
                  <a:lnTo>
                    <a:pt x="13466" y="13880"/>
                  </a:lnTo>
                  <a:lnTo>
                    <a:pt x="13268" y="13782"/>
                  </a:lnTo>
                  <a:lnTo>
                    <a:pt x="12973" y="13604"/>
                  </a:lnTo>
                  <a:lnTo>
                    <a:pt x="12618" y="13368"/>
                  </a:lnTo>
                  <a:lnTo>
                    <a:pt x="12204" y="13072"/>
                  </a:lnTo>
                  <a:lnTo>
                    <a:pt x="11790" y="12756"/>
                  </a:lnTo>
                  <a:lnTo>
                    <a:pt x="11376" y="12421"/>
                  </a:lnTo>
                  <a:lnTo>
                    <a:pt x="10981" y="12086"/>
                  </a:lnTo>
                  <a:lnTo>
                    <a:pt x="10646" y="11771"/>
                  </a:lnTo>
                  <a:lnTo>
                    <a:pt x="10489" y="11692"/>
                  </a:lnTo>
                  <a:lnTo>
                    <a:pt x="10331" y="11574"/>
                  </a:lnTo>
                  <a:lnTo>
                    <a:pt x="10173" y="11455"/>
                  </a:lnTo>
                  <a:lnTo>
                    <a:pt x="10035" y="11317"/>
                  </a:lnTo>
                  <a:lnTo>
                    <a:pt x="9483" y="10765"/>
                  </a:lnTo>
                  <a:lnTo>
                    <a:pt x="9444" y="10726"/>
                  </a:lnTo>
                  <a:lnTo>
                    <a:pt x="9424" y="10647"/>
                  </a:lnTo>
                  <a:lnTo>
                    <a:pt x="9444" y="10588"/>
                  </a:lnTo>
                  <a:lnTo>
                    <a:pt x="9463" y="10568"/>
                  </a:lnTo>
                  <a:lnTo>
                    <a:pt x="9503" y="10548"/>
                  </a:lnTo>
                  <a:lnTo>
                    <a:pt x="9562" y="10529"/>
                  </a:lnTo>
                  <a:close/>
                  <a:moveTo>
                    <a:pt x="4397" y="1"/>
                  </a:moveTo>
                  <a:lnTo>
                    <a:pt x="4278" y="198"/>
                  </a:lnTo>
                  <a:lnTo>
                    <a:pt x="4101" y="395"/>
                  </a:lnTo>
                  <a:lnTo>
                    <a:pt x="3924" y="592"/>
                  </a:lnTo>
                  <a:lnTo>
                    <a:pt x="3726" y="770"/>
                  </a:lnTo>
                  <a:lnTo>
                    <a:pt x="3332" y="1105"/>
                  </a:lnTo>
                  <a:lnTo>
                    <a:pt x="3174" y="1263"/>
                  </a:lnTo>
                  <a:lnTo>
                    <a:pt x="3056" y="1401"/>
                  </a:lnTo>
                  <a:lnTo>
                    <a:pt x="2603" y="1815"/>
                  </a:lnTo>
                  <a:lnTo>
                    <a:pt x="1814" y="2544"/>
                  </a:lnTo>
                  <a:lnTo>
                    <a:pt x="1361" y="2938"/>
                  </a:lnTo>
                  <a:lnTo>
                    <a:pt x="887" y="3333"/>
                  </a:lnTo>
                  <a:lnTo>
                    <a:pt x="434" y="3688"/>
                  </a:lnTo>
                  <a:lnTo>
                    <a:pt x="217" y="3845"/>
                  </a:lnTo>
                  <a:lnTo>
                    <a:pt x="0" y="3983"/>
                  </a:lnTo>
                  <a:lnTo>
                    <a:pt x="138" y="4121"/>
                  </a:lnTo>
                  <a:lnTo>
                    <a:pt x="1045" y="5146"/>
                  </a:lnTo>
                  <a:lnTo>
                    <a:pt x="1972" y="6172"/>
                  </a:lnTo>
                  <a:lnTo>
                    <a:pt x="2938" y="7157"/>
                  </a:lnTo>
                  <a:lnTo>
                    <a:pt x="3924" y="8123"/>
                  </a:lnTo>
                  <a:lnTo>
                    <a:pt x="4929" y="9050"/>
                  </a:lnTo>
                  <a:lnTo>
                    <a:pt x="5974" y="9957"/>
                  </a:lnTo>
                  <a:lnTo>
                    <a:pt x="7038" y="10824"/>
                  </a:lnTo>
                  <a:lnTo>
                    <a:pt x="8123" y="11652"/>
                  </a:lnTo>
                  <a:lnTo>
                    <a:pt x="9444" y="12579"/>
                  </a:lnTo>
                  <a:lnTo>
                    <a:pt x="10784" y="13486"/>
                  </a:lnTo>
                  <a:lnTo>
                    <a:pt x="12105" y="14393"/>
                  </a:lnTo>
                  <a:lnTo>
                    <a:pt x="12775" y="14866"/>
                  </a:lnTo>
                  <a:lnTo>
                    <a:pt x="13426" y="15339"/>
                  </a:lnTo>
                  <a:lnTo>
                    <a:pt x="13702" y="15181"/>
                  </a:lnTo>
                  <a:lnTo>
                    <a:pt x="13978" y="15043"/>
                  </a:lnTo>
                  <a:lnTo>
                    <a:pt x="14313" y="14866"/>
                  </a:lnTo>
                  <a:lnTo>
                    <a:pt x="14668" y="14669"/>
                  </a:lnTo>
                  <a:lnTo>
                    <a:pt x="15338" y="14235"/>
                  </a:lnTo>
                  <a:lnTo>
                    <a:pt x="15989" y="13782"/>
                  </a:lnTo>
                  <a:lnTo>
                    <a:pt x="16620" y="13328"/>
                  </a:lnTo>
                  <a:lnTo>
                    <a:pt x="17290" y="12796"/>
                  </a:lnTo>
                  <a:lnTo>
                    <a:pt x="17941" y="12244"/>
                  </a:lnTo>
                  <a:lnTo>
                    <a:pt x="18572" y="11672"/>
                  </a:lnTo>
                  <a:lnTo>
                    <a:pt x="19183" y="11061"/>
                  </a:lnTo>
                  <a:lnTo>
                    <a:pt x="19774" y="10450"/>
                  </a:lnTo>
                  <a:lnTo>
                    <a:pt x="20346" y="9819"/>
                  </a:lnTo>
                  <a:lnTo>
                    <a:pt x="20898" y="9168"/>
                  </a:lnTo>
                  <a:lnTo>
                    <a:pt x="21411" y="8498"/>
                  </a:lnTo>
                  <a:lnTo>
                    <a:pt x="21923" y="7808"/>
                  </a:lnTo>
                  <a:lnTo>
                    <a:pt x="22396" y="7098"/>
                  </a:lnTo>
                  <a:lnTo>
                    <a:pt x="22850" y="6369"/>
                  </a:lnTo>
                  <a:lnTo>
                    <a:pt x="23264" y="5639"/>
                  </a:lnTo>
                  <a:lnTo>
                    <a:pt x="23678" y="4890"/>
                  </a:lnTo>
                  <a:lnTo>
                    <a:pt x="24052" y="4121"/>
                  </a:lnTo>
                  <a:lnTo>
                    <a:pt x="24388" y="3333"/>
                  </a:lnTo>
                  <a:lnTo>
                    <a:pt x="24703" y="2544"/>
                  </a:lnTo>
                  <a:lnTo>
                    <a:pt x="24624" y="2465"/>
                  </a:lnTo>
                  <a:lnTo>
                    <a:pt x="23402" y="1637"/>
                  </a:lnTo>
                  <a:lnTo>
                    <a:pt x="22771" y="1243"/>
                  </a:lnTo>
                  <a:lnTo>
                    <a:pt x="22140" y="849"/>
                  </a:lnTo>
                  <a:lnTo>
                    <a:pt x="21982" y="750"/>
                  </a:lnTo>
                  <a:lnTo>
                    <a:pt x="21765" y="612"/>
                  </a:lnTo>
                  <a:lnTo>
                    <a:pt x="21568" y="494"/>
                  </a:lnTo>
                  <a:lnTo>
                    <a:pt x="21371" y="356"/>
                  </a:lnTo>
                  <a:lnTo>
                    <a:pt x="21312" y="375"/>
                  </a:lnTo>
                  <a:lnTo>
                    <a:pt x="20504" y="533"/>
                  </a:lnTo>
                  <a:lnTo>
                    <a:pt x="19676" y="691"/>
                  </a:lnTo>
                  <a:lnTo>
                    <a:pt x="18867" y="809"/>
                  </a:lnTo>
                  <a:lnTo>
                    <a:pt x="18039" y="908"/>
                  </a:lnTo>
                  <a:lnTo>
                    <a:pt x="17192" y="1006"/>
                  </a:lnTo>
                  <a:lnTo>
                    <a:pt x="16364" y="1065"/>
                  </a:lnTo>
                  <a:lnTo>
                    <a:pt x="15536" y="1105"/>
                  </a:lnTo>
                  <a:lnTo>
                    <a:pt x="14688" y="1125"/>
                  </a:lnTo>
                  <a:lnTo>
                    <a:pt x="13012" y="1125"/>
                  </a:lnTo>
                  <a:lnTo>
                    <a:pt x="12184" y="1085"/>
                  </a:lnTo>
                  <a:lnTo>
                    <a:pt x="11356" y="1046"/>
                  </a:lnTo>
                  <a:lnTo>
                    <a:pt x="10508" y="987"/>
                  </a:lnTo>
                  <a:lnTo>
                    <a:pt x="9680" y="908"/>
                  </a:lnTo>
                  <a:lnTo>
                    <a:pt x="8852" y="829"/>
                  </a:lnTo>
                  <a:lnTo>
                    <a:pt x="8024" y="730"/>
                  </a:lnTo>
                  <a:lnTo>
                    <a:pt x="7117" y="592"/>
                  </a:lnTo>
                  <a:lnTo>
                    <a:pt x="6191" y="435"/>
                  </a:lnTo>
                  <a:lnTo>
                    <a:pt x="5737" y="356"/>
                  </a:lnTo>
                  <a:lnTo>
                    <a:pt x="5284" y="257"/>
                  </a:lnTo>
                  <a:lnTo>
                    <a:pt x="4850" y="139"/>
                  </a:lnTo>
                  <a:lnTo>
                    <a:pt x="4397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602;p38">
              <a:extLst>
                <a:ext uri="{FF2B5EF4-FFF2-40B4-BE49-F238E27FC236}">
                  <a16:creationId xmlns:a16="http://schemas.microsoft.com/office/drawing/2014/main" xmlns="" id="{2C5525C6-D53F-4D37-9394-19840E2AC780}"/>
                </a:ext>
              </a:extLst>
            </p:cNvPr>
            <p:cNvSpPr/>
            <p:nvPr/>
          </p:nvSpPr>
          <p:spPr>
            <a:xfrm>
              <a:off x="3002338" y="4456775"/>
              <a:ext cx="244972" cy="171139"/>
            </a:xfrm>
            <a:custGeom>
              <a:avLst/>
              <a:gdLst/>
              <a:ahLst/>
              <a:cxnLst/>
              <a:rect l="l" t="t" r="r" b="b"/>
              <a:pathLst>
                <a:path w="5166" h="3609" extrusionOk="0">
                  <a:moveTo>
                    <a:pt x="3687" y="0"/>
                  </a:moveTo>
                  <a:lnTo>
                    <a:pt x="3233" y="99"/>
                  </a:lnTo>
                  <a:lnTo>
                    <a:pt x="2780" y="178"/>
                  </a:lnTo>
                  <a:lnTo>
                    <a:pt x="2327" y="237"/>
                  </a:lnTo>
                  <a:lnTo>
                    <a:pt x="1853" y="257"/>
                  </a:lnTo>
                  <a:lnTo>
                    <a:pt x="1400" y="276"/>
                  </a:lnTo>
                  <a:lnTo>
                    <a:pt x="927" y="276"/>
                  </a:lnTo>
                  <a:lnTo>
                    <a:pt x="0" y="257"/>
                  </a:lnTo>
                  <a:lnTo>
                    <a:pt x="533" y="454"/>
                  </a:lnTo>
                  <a:lnTo>
                    <a:pt x="809" y="552"/>
                  </a:lnTo>
                  <a:lnTo>
                    <a:pt x="1045" y="690"/>
                  </a:lnTo>
                  <a:lnTo>
                    <a:pt x="1301" y="809"/>
                  </a:lnTo>
                  <a:lnTo>
                    <a:pt x="1538" y="966"/>
                  </a:lnTo>
                  <a:lnTo>
                    <a:pt x="1755" y="1124"/>
                  </a:lnTo>
                  <a:lnTo>
                    <a:pt x="1972" y="1282"/>
                  </a:lnTo>
                  <a:lnTo>
                    <a:pt x="2189" y="1459"/>
                  </a:lnTo>
                  <a:lnTo>
                    <a:pt x="2386" y="1656"/>
                  </a:lnTo>
                  <a:lnTo>
                    <a:pt x="2563" y="1853"/>
                  </a:lnTo>
                  <a:lnTo>
                    <a:pt x="2741" y="2070"/>
                  </a:lnTo>
                  <a:lnTo>
                    <a:pt x="2898" y="2307"/>
                  </a:lnTo>
                  <a:lnTo>
                    <a:pt x="3036" y="2543"/>
                  </a:lnTo>
                  <a:lnTo>
                    <a:pt x="3155" y="2800"/>
                  </a:lnTo>
                  <a:lnTo>
                    <a:pt x="3273" y="3076"/>
                  </a:lnTo>
                  <a:lnTo>
                    <a:pt x="3332" y="3214"/>
                  </a:lnTo>
                  <a:lnTo>
                    <a:pt x="3371" y="3332"/>
                  </a:lnTo>
                  <a:lnTo>
                    <a:pt x="3391" y="3470"/>
                  </a:lnTo>
                  <a:lnTo>
                    <a:pt x="3411" y="3608"/>
                  </a:lnTo>
                  <a:lnTo>
                    <a:pt x="3647" y="3273"/>
                  </a:lnTo>
                  <a:lnTo>
                    <a:pt x="3864" y="2918"/>
                  </a:lnTo>
                  <a:lnTo>
                    <a:pt x="4278" y="2208"/>
                  </a:lnTo>
                  <a:lnTo>
                    <a:pt x="4712" y="1499"/>
                  </a:lnTo>
                  <a:lnTo>
                    <a:pt x="4929" y="1163"/>
                  </a:lnTo>
                  <a:lnTo>
                    <a:pt x="5166" y="828"/>
                  </a:lnTo>
                  <a:lnTo>
                    <a:pt x="4791" y="631"/>
                  </a:lnTo>
                  <a:lnTo>
                    <a:pt x="4416" y="434"/>
                  </a:lnTo>
                  <a:lnTo>
                    <a:pt x="4061" y="217"/>
                  </a:lnTo>
                  <a:lnTo>
                    <a:pt x="3687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603;p38">
              <a:extLst>
                <a:ext uri="{FF2B5EF4-FFF2-40B4-BE49-F238E27FC236}">
                  <a16:creationId xmlns:a16="http://schemas.microsoft.com/office/drawing/2014/main" xmlns="" id="{C416BA3F-3A91-41F5-A8D7-C18B47251DA5}"/>
                </a:ext>
              </a:extLst>
            </p:cNvPr>
            <p:cNvSpPr/>
            <p:nvPr/>
          </p:nvSpPr>
          <p:spPr>
            <a:xfrm>
              <a:off x="793179" y="3710711"/>
              <a:ext cx="693755" cy="719930"/>
            </a:xfrm>
            <a:custGeom>
              <a:avLst/>
              <a:gdLst/>
              <a:ahLst/>
              <a:cxnLst/>
              <a:rect l="l" t="t" r="r" b="b"/>
              <a:pathLst>
                <a:path w="14630" h="15182" extrusionOk="0">
                  <a:moveTo>
                    <a:pt x="13525" y="1"/>
                  </a:moveTo>
                  <a:lnTo>
                    <a:pt x="11909" y="434"/>
                  </a:lnTo>
                  <a:lnTo>
                    <a:pt x="10292" y="908"/>
                  </a:lnTo>
                  <a:lnTo>
                    <a:pt x="10115" y="967"/>
                  </a:lnTo>
                  <a:lnTo>
                    <a:pt x="9898" y="1006"/>
                  </a:lnTo>
                  <a:lnTo>
                    <a:pt x="9799" y="1026"/>
                  </a:lnTo>
                  <a:lnTo>
                    <a:pt x="9701" y="1026"/>
                  </a:lnTo>
                  <a:lnTo>
                    <a:pt x="9622" y="986"/>
                  </a:lnTo>
                  <a:lnTo>
                    <a:pt x="9563" y="927"/>
                  </a:lnTo>
                  <a:lnTo>
                    <a:pt x="8813" y="1460"/>
                  </a:lnTo>
                  <a:lnTo>
                    <a:pt x="8064" y="2012"/>
                  </a:lnTo>
                  <a:lnTo>
                    <a:pt x="7374" y="2603"/>
                  </a:lnTo>
                  <a:lnTo>
                    <a:pt x="6684" y="3214"/>
                  </a:lnTo>
                  <a:lnTo>
                    <a:pt x="6034" y="3845"/>
                  </a:lnTo>
                  <a:lnTo>
                    <a:pt x="5403" y="4496"/>
                  </a:lnTo>
                  <a:lnTo>
                    <a:pt x="4792" y="5186"/>
                  </a:lnTo>
                  <a:lnTo>
                    <a:pt x="4220" y="5876"/>
                  </a:lnTo>
                  <a:lnTo>
                    <a:pt x="3668" y="6605"/>
                  </a:lnTo>
                  <a:lnTo>
                    <a:pt x="3155" y="7354"/>
                  </a:lnTo>
                  <a:lnTo>
                    <a:pt x="2662" y="8104"/>
                  </a:lnTo>
                  <a:lnTo>
                    <a:pt x="2189" y="8892"/>
                  </a:lnTo>
                  <a:lnTo>
                    <a:pt x="1756" y="9700"/>
                  </a:lnTo>
                  <a:lnTo>
                    <a:pt x="1361" y="10509"/>
                  </a:lnTo>
                  <a:lnTo>
                    <a:pt x="967" y="11337"/>
                  </a:lnTo>
                  <a:lnTo>
                    <a:pt x="632" y="12204"/>
                  </a:lnTo>
                  <a:lnTo>
                    <a:pt x="297" y="13091"/>
                  </a:lnTo>
                  <a:lnTo>
                    <a:pt x="1" y="13998"/>
                  </a:lnTo>
                  <a:lnTo>
                    <a:pt x="218" y="14235"/>
                  </a:lnTo>
                  <a:lnTo>
                    <a:pt x="435" y="14452"/>
                  </a:lnTo>
                  <a:lnTo>
                    <a:pt x="671" y="14649"/>
                  </a:lnTo>
                  <a:lnTo>
                    <a:pt x="928" y="14826"/>
                  </a:lnTo>
                  <a:lnTo>
                    <a:pt x="1460" y="14964"/>
                  </a:lnTo>
                  <a:lnTo>
                    <a:pt x="2012" y="15063"/>
                  </a:lnTo>
                  <a:lnTo>
                    <a:pt x="2544" y="15122"/>
                  </a:lnTo>
                  <a:lnTo>
                    <a:pt x="3096" y="15161"/>
                  </a:lnTo>
                  <a:lnTo>
                    <a:pt x="3628" y="15181"/>
                  </a:lnTo>
                  <a:lnTo>
                    <a:pt x="4180" y="15161"/>
                  </a:lnTo>
                  <a:lnTo>
                    <a:pt x="4732" y="15122"/>
                  </a:lnTo>
                  <a:lnTo>
                    <a:pt x="5265" y="15063"/>
                  </a:lnTo>
                  <a:lnTo>
                    <a:pt x="5817" y="14984"/>
                  </a:lnTo>
                  <a:lnTo>
                    <a:pt x="6349" y="14866"/>
                  </a:lnTo>
                  <a:lnTo>
                    <a:pt x="6901" y="14747"/>
                  </a:lnTo>
                  <a:lnTo>
                    <a:pt x="7414" y="14609"/>
                  </a:lnTo>
                  <a:lnTo>
                    <a:pt x="7946" y="14452"/>
                  </a:lnTo>
                  <a:lnTo>
                    <a:pt x="8478" y="14274"/>
                  </a:lnTo>
                  <a:lnTo>
                    <a:pt x="8991" y="14077"/>
                  </a:lnTo>
                  <a:lnTo>
                    <a:pt x="9484" y="13880"/>
                  </a:lnTo>
                  <a:lnTo>
                    <a:pt x="10568" y="13427"/>
                  </a:lnTo>
                  <a:lnTo>
                    <a:pt x="11633" y="12973"/>
                  </a:lnTo>
                  <a:lnTo>
                    <a:pt x="12717" y="12539"/>
                  </a:lnTo>
                  <a:lnTo>
                    <a:pt x="13782" y="12066"/>
                  </a:lnTo>
                  <a:lnTo>
                    <a:pt x="13959" y="11987"/>
                  </a:lnTo>
                  <a:lnTo>
                    <a:pt x="14136" y="11948"/>
                  </a:lnTo>
                  <a:lnTo>
                    <a:pt x="14274" y="11278"/>
                  </a:lnTo>
                  <a:lnTo>
                    <a:pt x="14373" y="10607"/>
                  </a:lnTo>
                  <a:lnTo>
                    <a:pt x="14472" y="9937"/>
                  </a:lnTo>
                  <a:lnTo>
                    <a:pt x="14551" y="9247"/>
                  </a:lnTo>
                  <a:lnTo>
                    <a:pt x="14590" y="8557"/>
                  </a:lnTo>
                  <a:lnTo>
                    <a:pt x="14610" y="7867"/>
                  </a:lnTo>
                  <a:lnTo>
                    <a:pt x="14629" y="7177"/>
                  </a:lnTo>
                  <a:lnTo>
                    <a:pt x="14610" y="6507"/>
                  </a:lnTo>
                  <a:lnTo>
                    <a:pt x="14570" y="5817"/>
                  </a:lnTo>
                  <a:lnTo>
                    <a:pt x="14531" y="5127"/>
                  </a:lnTo>
                  <a:lnTo>
                    <a:pt x="14452" y="4437"/>
                  </a:lnTo>
                  <a:lnTo>
                    <a:pt x="14353" y="3747"/>
                  </a:lnTo>
                  <a:lnTo>
                    <a:pt x="14255" y="3076"/>
                  </a:lnTo>
                  <a:lnTo>
                    <a:pt x="14136" y="2406"/>
                  </a:lnTo>
                  <a:lnTo>
                    <a:pt x="13979" y="1736"/>
                  </a:lnTo>
                  <a:lnTo>
                    <a:pt x="13821" y="1065"/>
                  </a:lnTo>
                  <a:lnTo>
                    <a:pt x="13683" y="533"/>
                  </a:lnTo>
                  <a:lnTo>
                    <a:pt x="13525" y="1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604;p38">
              <a:extLst>
                <a:ext uri="{FF2B5EF4-FFF2-40B4-BE49-F238E27FC236}">
                  <a16:creationId xmlns:a16="http://schemas.microsoft.com/office/drawing/2014/main" xmlns="" id="{12887948-E139-4C80-B82D-8FCAD93ACF14}"/>
                </a:ext>
              </a:extLst>
            </p:cNvPr>
            <p:cNvSpPr/>
            <p:nvPr/>
          </p:nvSpPr>
          <p:spPr>
            <a:xfrm>
              <a:off x="2349790" y="3428370"/>
              <a:ext cx="810597" cy="618973"/>
            </a:xfrm>
            <a:custGeom>
              <a:avLst/>
              <a:gdLst/>
              <a:ahLst/>
              <a:cxnLst/>
              <a:rect l="l" t="t" r="r" b="b"/>
              <a:pathLst>
                <a:path w="17094" h="13053" extrusionOk="0">
                  <a:moveTo>
                    <a:pt x="6447" y="1"/>
                  </a:moveTo>
                  <a:lnTo>
                    <a:pt x="5875" y="21"/>
                  </a:lnTo>
                  <a:lnTo>
                    <a:pt x="5304" y="60"/>
                  </a:lnTo>
                  <a:lnTo>
                    <a:pt x="4752" y="139"/>
                  </a:lnTo>
                  <a:lnTo>
                    <a:pt x="4180" y="237"/>
                  </a:lnTo>
                  <a:lnTo>
                    <a:pt x="3608" y="356"/>
                  </a:lnTo>
                  <a:lnTo>
                    <a:pt x="3036" y="513"/>
                  </a:lnTo>
                  <a:lnTo>
                    <a:pt x="2425" y="671"/>
                  </a:lnTo>
                  <a:lnTo>
                    <a:pt x="1775" y="868"/>
                  </a:lnTo>
                  <a:lnTo>
                    <a:pt x="375" y="1302"/>
                  </a:lnTo>
                  <a:lnTo>
                    <a:pt x="296" y="1617"/>
                  </a:lnTo>
                  <a:lnTo>
                    <a:pt x="217" y="1893"/>
                  </a:lnTo>
                  <a:lnTo>
                    <a:pt x="138" y="2091"/>
                  </a:lnTo>
                  <a:lnTo>
                    <a:pt x="79" y="2288"/>
                  </a:lnTo>
                  <a:lnTo>
                    <a:pt x="40" y="2485"/>
                  </a:lnTo>
                  <a:lnTo>
                    <a:pt x="20" y="2682"/>
                  </a:lnTo>
                  <a:lnTo>
                    <a:pt x="0" y="2938"/>
                  </a:lnTo>
                  <a:lnTo>
                    <a:pt x="20" y="3175"/>
                  </a:lnTo>
                  <a:lnTo>
                    <a:pt x="40" y="3411"/>
                  </a:lnTo>
                  <a:lnTo>
                    <a:pt x="79" y="3668"/>
                  </a:lnTo>
                  <a:lnTo>
                    <a:pt x="158" y="3904"/>
                  </a:lnTo>
                  <a:lnTo>
                    <a:pt x="217" y="4141"/>
                  </a:lnTo>
                  <a:lnTo>
                    <a:pt x="316" y="4378"/>
                  </a:lnTo>
                  <a:lnTo>
                    <a:pt x="414" y="4594"/>
                  </a:lnTo>
                  <a:lnTo>
                    <a:pt x="651" y="5048"/>
                  </a:lnTo>
                  <a:lnTo>
                    <a:pt x="927" y="5482"/>
                  </a:lnTo>
                  <a:lnTo>
                    <a:pt x="1203" y="5896"/>
                  </a:lnTo>
                  <a:lnTo>
                    <a:pt x="1518" y="6290"/>
                  </a:lnTo>
                  <a:lnTo>
                    <a:pt x="2386" y="7276"/>
                  </a:lnTo>
                  <a:lnTo>
                    <a:pt x="2839" y="7768"/>
                  </a:lnTo>
                  <a:lnTo>
                    <a:pt x="3293" y="8261"/>
                  </a:lnTo>
                  <a:lnTo>
                    <a:pt x="3766" y="8735"/>
                  </a:lnTo>
                  <a:lnTo>
                    <a:pt x="4259" y="9208"/>
                  </a:lnTo>
                  <a:lnTo>
                    <a:pt x="4752" y="9681"/>
                  </a:lnTo>
                  <a:lnTo>
                    <a:pt x="5264" y="10134"/>
                  </a:lnTo>
                  <a:lnTo>
                    <a:pt x="5777" y="10568"/>
                  </a:lnTo>
                  <a:lnTo>
                    <a:pt x="6309" y="10982"/>
                  </a:lnTo>
                  <a:lnTo>
                    <a:pt x="6841" y="11376"/>
                  </a:lnTo>
                  <a:lnTo>
                    <a:pt x="7393" y="11771"/>
                  </a:lnTo>
                  <a:lnTo>
                    <a:pt x="7945" y="12125"/>
                  </a:lnTo>
                  <a:lnTo>
                    <a:pt x="8517" y="12461"/>
                  </a:lnTo>
                  <a:lnTo>
                    <a:pt x="9108" y="12756"/>
                  </a:lnTo>
                  <a:lnTo>
                    <a:pt x="9700" y="13052"/>
                  </a:lnTo>
                  <a:lnTo>
                    <a:pt x="9897" y="13032"/>
                  </a:lnTo>
                  <a:lnTo>
                    <a:pt x="10114" y="13013"/>
                  </a:lnTo>
                  <a:lnTo>
                    <a:pt x="10311" y="12973"/>
                  </a:lnTo>
                  <a:lnTo>
                    <a:pt x="10508" y="12934"/>
                  </a:lnTo>
                  <a:lnTo>
                    <a:pt x="10883" y="12796"/>
                  </a:lnTo>
                  <a:lnTo>
                    <a:pt x="11257" y="12638"/>
                  </a:lnTo>
                  <a:lnTo>
                    <a:pt x="11612" y="12441"/>
                  </a:lnTo>
                  <a:lnTo>
                    <a:pt x="11947" y="12224"/>
                  </a:lnTo>
                  <a:lnTo>
                    <a:pt x="12283" y="11968"/>
                  </a:lnTo>
                  <a:lnTo>
                    <a:pt x="12598" y="11711"/>
                  </a:lnTo>
                  <a:lnTo>
                    <a:pt x="13012" y="11357"/>
                  </a:lnTo>
                  <a:lnTo>
                    <a:pt x="13426" y="11002"/>
                  </a:lnTo>
                  <a:lnTo>
                    <a:pt x="13820" y="10647"/>
                  </a:lnTo>
                  <a:lnTo>
                    <a:pt x="14215" y="10312"/>
                  </a:lnTo>
                  <a:lnTo>
                    <a:pt x="14550" y="9957"/>
                  </a:lnTo>
                  <a:lnTo>
                    <a:pt x="14905" y="9641"/>
                  </a:lnTo>
                  <a:lnTo>
                    <a:pt x="15595" y="8971"/>
                  </a:lnTo>
                  <a:lnTo>
                    <a:pt x="15930" y="8636"/>
                  </a:lnTo>
                  <a:lnTo>
                    <a:pt x="16226" y="8281"/>
                  </a:lnTo>
                  <a:lnTo>
                    <a:pt x="16364" y="8104"/>
                  </a:lnTo>
                  <a:lnTo>
                    <a:pt x="16502" y="7906"/>
                  </a:lnTo>
                  <a:lnTo>
                    <a:pt x="16620" y="7690"/>
                  </a:lnTo>
                  <a:lnTo>
                    <a:pt x="16738" y="7473"/>
                  </a:lnTo>
                  <a:lnTo>
                    <a:pt x="16837" y="7177"/>
                  </a:lnTo>
                  <a:lnTo>
                    <a:pt x="16916" y="6881"/>
                  </a:lnTo>
                  <a:lnTo>
                    <a:pt x="16994" y="6586"/>
                  </a:lnTo>
                  <a:lnTo>
                    <a:pt x="17034" y="6270"/>
                  </a:lnTo>
                  <a:lnTo>
                    <a:pt x="17073" y="5955"/>
                  </a:lnTo>
                  <a:lnTo>
                    <a:pt x="17093" y="5639"/>
                  </a:lnTo>
                  <a:lnTo>
                    <a:pt x="17093" y="5344"/>
                  </a:lnTo>
                  <a:lnTo>
                    <a:pt x="17054" y="5028"/>
                  </a:lnTo>
                  <a:lnTo>
                    <a:pt x="17034" y="4851"/>
                  </a:lnTo>
                  <a:lnTo>
                    <a:pt x="16994" y="4634"/>
                  </a:lnTo>
                  <a:lnTo>
                    <a:pt x="16896" y="4180"/>
                  </a:lnTo>
                  <a:lnTo>
                    <a:pt x="16856" y="3963"/>
                  </a:lnTo>
                  <a:lnTo>
                    <a:pt x="16856" y="3747"/>
                  </a:lnTo>
                  <a:lnTo>
                    <a:pt x="16856" y="3549"/>
                  </a:lnTo>
                  <a:lnTo>
                    <a:pt x="16896" y="3451"/>
                  </a:lnTo>
                  <a:lnTo>
                    <a:pt x="16916" y="3372"/>
                  </a:lnTo>
                  <a:lnTo>
                    <a:pt x="16837" y="3313"/>
                  </a:lnTo>
                  <a:lnTo>
                    <a:pt x="16541" y="2978"/>
                  </a:lnTo>
                  <a:lnTo>
                    <a:pt x="16206" y="2682"/>
                  </a:lnTo>
                  <a:lnTo>
                    <a:pt x="15871" y="2406"/>
                  </a:lnTo>
                  <a:lnTo>
                    <a:pt x="15516" y="2169"/>
                  </a:lnTo>
                  <a:lnTo>
                    <a:pt x="15161" y="1933"/>
                  </a:lnTo>
                  <a:lnTo>
                    <a:pt x="14786" y="1736"/>
                  </a:lnTo>
                  <a:lnTo>
                    <a:pt x="14392" y="1558"/>
                  </a:lnTo>
                  <a:lnTo>
                    <a:pt x="13998" y="1401"/>
                  </a:lnTo>
                  <a:lnTo>
                    <a:pt x="13584" y="1263"/>
                  </a:lnTo>
                  <a:lnTo>
                    <a:pt x="13170" y="1125"/>
                  </a:lnTo>
                  <a:lnTo>
                    <a:pt x="12756" y="1006"/>
                  </a:lnTo>
                  <a:lnTo>
                    <a:pt x="12342" y="908"/>
                  </a:lnTo>
                  <a:lnTo>
                    <a:pt x="11494" y="730"/>
                  </a:lnTo>
                  <a:lnTo>
                    <a:pt x="10627" y="573"/>
                  </a:lnTo>
                  <a:lnTo>
                    <a:pt x="9818" y="375"/>
                  </a:lnTo>
                  <a:lnTo>
                    <a:pt x="9049" y="237"/>
                  </a:lnTo>
                  <a:lnTo>
                    <a:pt x="8340" y="119"/>
                  </a:lnTo>
                  <a:lnTo>
                    <a:pt x="7689" y="40"/>
                  </a:lnTo>
                  <a:lnTo>
                    <a:pt x="7058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605;p38">
              <a:extLst>
                <a:ext uri="{FF2B5EF4-FFF2-40B4-BE49-F238E27FC236}">
                  <a16:creationId xmlns:a16="http://schemas.microsoft.com/office/drawing/2014/main" xmlns="" id="{C1E20876-7716-4525-81D3-0ABAEF582BF4}"/>
                </a:ext>
              </a:extLst>
            </p:cNvPr>
            <p:cNvSpPr/>
            <p:nvPr/>
          </p:nvSpPr>
          <p:spPr>
            <a:xfrm>
              <a:off x="1355059" y="4332439"/>
              <a:ext cx="94461" cy="82321"/>
            </a:xfrm>
            <a:custGeom>
              <a:avLst/>
              <a:gdLst/>
              <a:ahLst/>
              <a:cxnLst/>
              <a:rect l="l" t="t" r="r" b="b"/>
              <a:pathLst>
                <a:path w="1992" h="1736" extrusionOk="0">
                  <a:moveTo>
                    <a:pt x="1992" y="0"/>
                  </a:moveTo>
                  <a:lnTo>
                    <a:pt x="1006" y="473"/>
                  </a:lnTo>
                  <a:lnTo>
                    <a:pt x="1" y="927"/>
                  </a:lnTo>
                  <a:lnTo>
                    <a:pt x="198" y="1222"/>
                  </a:lnTo>
                  <a:lnTo>
                    <a:pt x="375" y="1498"/>
                  </a:lnTo>
                  <a:lnTo>
                    <a:pt x="513" y="1577"/>
                  </a:lnTo>
                  <a:lnTo>
                    <a:pt x="631" y="1636"/>
                  </a:lnTo>
                  <a:lnTo>
                    <a:pt x="769" y="1696"/>
                  </a:lnTo>
                  <a:lnTo>
                    <a:pt x="907" y="1715"/>
                  </a:lnTo>
                  <a:lnTo>
                    <a:pt x="1203" y="1735"/>
                  </a:lnTo>
                  <a:lnTo>
                    <a:pt x="1499" y="1715"/>
                  </a:lnTo>
                  <a:lnTo>
                    <a:pt x="1479" y="1636"/>
                  </a:lnTo>
                  <a:lnTo>
                    <a:pt x="1479" y="1558"/>
                  </a:lnTo>
                  <a:lnTo>
                    <a:pt x="1519" y="1380"/>
                  </a:lnTo>
                  <a:lnTo>
                    <a:pt x="1597" y="1203"/>
                  </a:lnTo>
                  <a:lnTo>
                    <a:pt x="1676" y="1025"/>
                  </a:lnTo>
                  <a:lnTo>
                    <a:pt x="1834" y="513"/>
                  </a:lnTo>
                  <a:lnTo>
                    <a:pt x="1992" y="0"/>
                  </a:lnTo>
                  <a:close/>
                </a:path>
              </a:pathLst>
            </a:custGeom>
            <a:solidFill>
              <a:srgbClr val="936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606;p38">
              <a:extLst>
                <a:ext uri="{FF2B5EF4-FFF2-40B4-BE49-F238E27FC236}">
                  <a16:creationId xmlns:a16="http://schemas.microsoft.com/office/drawing/2014/main" xmlns="" id="{F250491C-5BDA-4E4B-B487-4EFC18E7B20E}"/>
                </a:ext>
              </a:extLst>
            </p:cNvPr>
            <p:cNvSpPr/>
            <p:nvPr/>
          </p:nvSpPr>
          <p:spPr>
            <a:xfrm>
              <a:off x="1394323" y="3473277"/>
              <a:ext cx="2735518" cy="1785648"/>
            </a:xfrm>
            <a:custGeom>
              <a:avLst/>
              <a:gdLst/>
              <a:ahLst/>
              <a:cxnLst/>
              <a:rect l="l" t="t" r="r" b="b"/>
              <a:pathLst>
                <a:path w="57687" h="37656" extrusionOk="0">
                  <a:moveTo>
                    <a:pt x="20544" y="17468"/>
                  </a:moveTo>
                  <a:lnTo>
                    <a:pt x="20622" y="17487"/>
                  </a:lnTo>
                  <a:lnTo>
                    <a:pt x="20701" y="17507"/>
                  </a:lnTo>
                  <a:lnTo>
                    <a:pt x="20977" y="17507"/>
                  </a:lnTo>
                  <a:lnTo>
                    <a:pt x="22476" y="17744"/>
                  </a:lnTo>
                  <a:lnTo>
                    <a:pt x="23974" y="17941"/>
                  </a:lnTo>
                  <a:lnTo>
                    <a:pt x="25472" y="18118"/>
                  </a:lnTo>
                  <a:lnTo>
                    <a:pt x="26971" y="18236"/>
                  </a:lnTo>
                  <a:lnTo>
                    <a:pt x="28469" y="18315"/>
                  </a:lnTo>
                  <a:lnTo>
                    <a:pt x="29218" y="18335"/>
                  </a:lnTo>
                  <a:lnTo>
                    <a:pt x="29967" y="18355"/>
                  </a:lnTo>
                  <a:lnTo>
                    <a:pt x="30716" y="18355"/>
                  </a:lnTo>
                  <a:lnTo>
                    <a:pt x="31466" y="18335"/>
                  </a:lnTo>
                  <a:lnTo>
                    <a:pt x="32215" y="18315"/>
                  </a:lnTo>
                  <a:lnTo>
                    <a:pt x="32964" y="18256"/>
                  </a:lnTo>
                  <a:lnTo>
                    <a:pt x="33536" y="18236"/>
                  </a:lnTo>
                  <a:lnTo>
                    <a:pt x="34107" y="18197"/>
                  </a:lnTo>
                  <a:lnTo>
                    <a:pt x="34659" y="18138"/>
                  </a:lnTo>
                  <a:lnTo>
                    <a:pt x="35231" y="18079"/>
                  </a:lnTo>
                  <a:lnTo>
                    <a:pt x="35783" y="18000"/>
                  </a:lnTo>
                  <a:lnTo>
                    <a:pt x="36335" y="17901"/>
                  </a:lnTo>
                  <a:lnTo>
                    <a:pt x="36887" y="17783"/>
                  </a:lnTo>
                  <a:lnTo>
                    <a:pt x="37439" y="17645"/>
                  </a:lnTo>
                  <a:lnTo>
                    <a:pt x="37538" y="17625"/>
                  </a:lnTo>
                  <a:lnTo>
                    <a:pt x="37715" y="17625"/>
                  </a:lnTo>
                  <a:lnTo>
                    <a:pt x="37794" y="17645"/>
                  </a:lnTo>
                  <a:lnTo>
                    <a:pt x="37853" y="17684"/>
                  </a:lnTo>
                  <a:lnTo>
                    <a:pt x="37932" y="17724"/>
                  </a:lnTo>
                  <a:lnTo>
                    <a:pt x="38031" y="17842"/>
                  </a:lnTo>
                  <a:lnTo>
                    <a:pt x="38228" y="17862"/>
                  </a:lnTo>
                  <a:lnTo>
                    <a:pt x="38464" y="17921"/>
                  </a:lnTo>
                  <a:lnTo>
                    <a:pt x="38701" y="18000"/>
                  </a:lnTo>
                  <a:lnTo>
                    <a:pt x="38957" y="18118"/>
                  </a:lnTo>
                  <a:lnTo>
                    <a:pt x="39233" y="18256"/>
                  </a:lnTo>
                  <a:lnTo>
                    <a:pt x="39509" y="18414"/>
                  </a:lnTo>
                  <a:lnTo>
                    <a:pt x="40061" y="18769"/>
                  </a:lnTo>
                  <a:lnTo>
                    <a:pt x="40613" y="19124"/>
                  </a:lnTo>
                  <a:lnTo>
                    <a:pt x="41106" y="19459"/>
                  </a:lnTo>
                  <a:lnTo>
                    <a:pt x="41500" y="19754"/>
                  </a:lnTo>
                  <a:lnTo>
                    <a:pt x="41776" y="19932"/>
                  </a:lnTo>
                  <a:lnTo>
                    <a:pt x="41875" y="20050"/>
                  </a:lnTo>
                  <a:lnTo>
                    <a:pt x="41954" y="20168"/>
                  </a:lnTo>
                  <a:lnTo>
                    <a:pt x="41974" y="20287"/>
                  </a:lnTo>
                  <a:lnTo>
                    <a:pt x="41974" y="20405"/>
                  </a:lnTo>
                  <a:lnTo>
                    <a:pt x="42033" y="20543"/>
                  </a:lnTo>
                  <a:lnTo>
                    <a:pt x="42072" y="20721"/>
                  </a:lnTo>
                  <a:lnTo>
                    <a:pt x="42072" y="20918"/>
                  </a:lnTo>
                  <a:lnTo>
                    <a:pt x="42033" y="21135"/>
                  </a:lnTo>
                  <a:lnTo>
                    <a:pt x="41875" y="21647"/>
                  </a:lnTo>
                  <a:lnTo>
                    <a:pt x="41678" y="22179"/>
                  </a:lnTo>
                  <a:lnTo>
                    <a:pt x="41481" y="22692"/>
                  </a:lnTo>
                  <a:lnTo>
                    <a:pt x="41264" y="23185"/>
                  </a:lnTo>
                  <a:lnTo>
                    <a:pt x="41027" y="23697"/>
                  </a:lnTo>
                  <a:lnTo>
                    <a:pt x="40791" y="24190"/>
                  </a:lnTo>
                  <a:lnTo>
                    <a:pt x="40515" y="24683"/>
                  </a:lnTo>
                  <a:lnTo>
                    <a:pt x="40258" y="25156"/>
                  </a:lnTo>
                  <a:lnTo>
                    <a:pt x="39963" y="25649"/>
                  </a:lnTo>
                  <a:lnTo>
                    <a:pt x="39667" y="26103"/>
                  </a:lnTo>
                  <a:lnTo>
                    <a:pt x="39352" y="26576"/>
                  </a:lnTo>
                  <a:lnTo>
                    <a:pt x="39016" y="27029"/>
                  </a:lnTo>
                  <a:lnTo>
                    <a:pt x="38681" y="27483"/>
                  </a:lnTo>
                  <a:lnTo>
                    <a:pt x="38326" y="27916"/>
                  </a:lnTo>
                  <a:lnTo>
                    <a:pt x="37971" y="28350"/>
                  </a:lnTo>
                  <a:lnTo>
                    <a:pt x="37617" y="28784"/>
                  </a:lnTo>
                  <a:lnTo>
                    <a:pt x="37222" y="29198"/>
                  </a:lnTo>
                  <a:lnTo>
                    <a:pt x="36848" y="29612"/>
                  </a:lnTo>
                  <a:lnTo>
                    <a:pt x="36453" y="30006"/>
                  </a:lnTo>
                  <a:lnTo>
                    <a:pt x="36039" y="30401"/>
                  </a:lnTo>
                  <a:lnTo>
                    <a:pt x="35211" y="31150"/>
                  </a:lnTo>
                  <a:lnTo>
                    <a:pt x="34344" y="31879"/>
                  </a:lnTo>
                  <a:lnTo>
                    <a:pt x="33457" y="32569"/>
                  </a:lnTo>
                  <a:lnTo>
                    <a:pt x="32550" y="33220"/>
                  </a:lnTo>
                  <a:lnTo>
                    <a:pt x="31643" y="33831"/>
                  </a:lnTo>
                  <a:lnTo>
                    <a:pt x="30697" y="34383"/>
                  </a:lnTo>
                  <a:lnTo>
                    <a:pt x="30460" y="34521"/>
                  </a:lnTo>
                  <a:lnTo>
                    <a:pt x="30322" y="34600"/>
                  </a:lnTo>
                  <a:lnTo>
                    <a:pt x="30184" y="34639"/>
                  </a:lnTo>
                  <a:lnTo>
                    <a:pt x="30026" y="34679"/>
                  </a:lnTo>
                  <a:lnTo>
                    <a:pt x="29888" y="34679"/>
                  </a:lnTo>
                  <a:lnTo>
                    <a:pt x="29770" y="34659"/>
                  </a:lnTo>
                  <a:lnTo>
                    <a:pt x="29652" y="34580"/>
                  </a:lnTo>
                  <a:lnTo>
                    <a:pt x="29553" y="34600"/>
                  </a:lnTo>
                  <a:lnTo>
                    <a:pt x="29474" y="34580"/>
                  </a:lnTo>
                  <a:lnTo>
                    <a:pt x="29376" y="34560"/>
                  </a:lnTo>
                  <a:lnTo>
                    <a:pt x="29297" y="34501"/>
                  </a:lnTo>
                  <a:lnTo>
                    <a:pt x="26734" y="32687"/>
                  </a:lnTo>
                  <a:lnTo>
                    <a:pt x="25453" y="31761"/>
                  </a:lnTo>
                  <a:lnTo>
                    <a:pt x="24191" y="30834"/>
                  </a:lnTo>
                  <a:lnTo>
                    <a:pt x="22968" y="29868"/>
                  </a:lnTo>
                  <a:lnTo>
                    <a:pt x="21746" y="28882"/>
                  </a:lnTo>
                  <a:lnTo>
                    <a:pt x="21155" y="28370"/>
                  </a:lnTo>
                  <a:lnTo>
                    <a:pt x="20563" y="27838"/>
                  </a:lnTo>
                  <a:lnTo>
                    <a:pt x="19991" y="27305"/>
                  </a:lnTo>
                  <a:lnTo>
                    <a:pt x="19420" y="26773"/>
                  </a:lnTo>
                  <a:lnTo>
                    <a:pt x="18927" y="26260"/>
                  </a:lnTo>
                  <a:lnTo>
                    <a:pt x="18414" y="25748"/>
                  </a:lnTo>
                  <a:lnTo>
                    <a:pt x="17902" y="25235"/>
                  </a:lnTo>
                  <a:lnTo>
                    <a:pt x="17389" y="24723"/>
                  </a:lnTo>
                  <a:lnTo>
                    <a:pt x="16896" y="24190"/>
                  </a:lnTo>
                  <a:lnTo>
                    <a:pt x="16660" y="23914"/>
                  </a:lnTo>
                  <a:lnTo>
                    <a:pt x="16443" y="23638"/>
                  </a:lnTo>
                  <a:lnTo>
                    <a:pt x="16226" y="23343"/>
                  </a:lnTo>
                  <a:lnTo>
                    <a:pt x="16049" y="23047"/>
                  </a:lnTo>
                  <a:lnTo>
                    <a:pt x="15851" y="22751"/>
                  </a:lnTo>
                  <a:lnTo>
                    <a:pt x="15694" y="22436"/>
                  </a:lnTo>
                  <a:lnTo>
                    <a:pt x="15713" y="22357"/>
                  </a:lnTo>
                  <a:lnTo>
                    <a:pt x="15674" y="22298"/>
                  </a:lnTo>
                  <a:lnTo>
                    <a:pt x="15674" y="22219"/>
                  </a:lnTo>
                  <a:lnTo>
                    <a:pt x="15713" y="22041"/>
                  </a:lnTo>
                  <a:lnTo>
                    <a:pt x="15812" y="21864"/>
                  </a:lnTo>
                  <a:lnTo>
                    <a:pt x="15930" y="21726"/>
                  </a:lnTo>
                  <a:lnTo>
                    <a:pt x="16068" y="21588"/>
                  </a:lnTo>
                  <a:lnTo>
                    <a:pt x="16364" y="21332"/>
                  </a:lnTo>
                  <a:lnTo>
                    <a:pt x="16502" y="21194"/>
                  </a:lnTo>
                  <a:lnTo>
                    <a:pt x="16640" y="21075"/>
                  </a:lnTo>
                  <a:lnTo>
                    <a:pt x="17527" y="20247"/>
                  </a:lnTo>
                  <a:lnTo>
                    <a:pt x="18395" y="19380"/>
                  </a:lnTo>
                  <a:lnTo>
                    <a:pt x="19262" y="18512"/>
                  </a:lnTo>
                  <a:lnTo>
                    <a:pt x="20110" y="17645"/>
                  </a:lnTo>
                  <a:lnTo>
                    <a:pt x="20169" y="17586"/>
                  </a:lnTo>
                  <a:lnTo>
                    <a:pt x="20228" y="17527"/>
                  </a:lnTo>
                  <a:lnTo>
                    <a:pt x="20307" y="17487"/>
                  </a:lnTo>
                  <a:lnTo>
                    <a:pt x="20366" y="17468"/>
                  </a:lnTo>
                  <a:close/>
                  <a:moveTo>
                    <a:pt x="16601" y="0"/>
                  </a:moveTo>
                  <a:lnTo>
                    <a:pt x="16265" y="59"/>
                  </a:lnTo>
                  <a:lnTo>
                    <a:pt x="15950" y="138"/>
                  </a:lnTo>
                  <a:lnTo>
                    <a:pt x="15615" y="237"/>
                  </a:lnTo>
                  <a:lnTo>
                    <a:pt x="15299" y="355"/>
                  </a:lnTo>
                  <a:lnTo>
                    <a:pt x="15004" y="473"/>
                  </a:lnTo>
                  <a:lnTo>
                    <a:pt x="14688" y="611"/>
                  </a:lnTo>
                  <a:lnTo>
                    <a:pt x="14077" y="927"/>
                  </a:lnTo>
                  <a:lnTo>
                    <a:pt x="12874" y="1577"/>
                  </a:lnTo>
                  <a:lnTo>
                    <a:pt x="12263" y="1893"/>
                  </a:lnTo>
                  <a:lnTo>
                    <a:pt x="11652" y="2188"/>
                  </a:lnTo>
                  <a:lnTo>
                    <a:pt x="11179" y="2405"/>
                  </a:lnTo>
                  <a:lnTo>
                    <a:pt x="10706" y="2622"/>
                  </a:lnTo>
                  <a:lnTo>
                    <a:pt x="10213" y="2839"/>
                  </a:lnTo>
                  <a:lnTo>
                    <a:pt x="9720" y="3036"/>
                  </a:lnTo>
                  <a:lnTo>
                    <a:pt x="8734" y="3391"/>
                  </a:lnTo>
                  <a:lnTo>
                    <a:pt x="7709" y="3707"/>
                  </a:lnTo>
                  <a:lnTo>
                    <a:pt x="6921" y="3923"/>
                  </a:lnTo>
                  <a:lnTo>
                    <a:pt x="6112" y="4121"/>
                  </a:lnTo>
                  <a:lnTo>
                    <a:pt x="5777" y="4101"/>
                  </a:lnTo>
                  <a:lnTo>
                    <a:pt x="5442" y="4061"/>
                  </a:lnTo>
                  <a:lnTo>
                    <a:pt x="5087" y="4002"/>
                  </a:lnTo>
                  <a:lnTo>
                    <a:pt x="4752" y="3923"/>
                  </a:lnTo>
                  <a:lnTo>
                    <a:pt x="4062" y="3766"/>
                  </a:lnTo>
                  <a:lnTo>
                    <a:pt x="3392" y="3608"/>
                  </a:lnTo>
                  <a:lnTo>
                    <a:pt x="2899" y="3529"/>
                  </a:lnTo>
                  <a:lnTo>
                    <a:pt x="2642" y="3509"/>
                  </a:lnTo>
                  <a:lnTo>
                    <a:pt x="1893" y="3509"/>
                  </a:lnTo>
                  <a:lnTo>
                    <a:pt x="1657" y="3549"/>
                  </a:lnTo>
                  <a:lnTo>
                    <a:pt x="1400" y="3608"/>
                  </a:lnTo>
                  <a:lnTo>
                    <a:pt x="1026" y="3746"/>
                  </a:lnTo>
                  <a:lnTo>
                    <a:pt x="671" y="3923"/>
                  </a:lnTo>
                  <a:lnTo>
                    <a:pt x="336" y="4140"/>
                  </a:lnTo>
                  <a:lnTo>
                    <a:pt x="1" y="4357"/>
                  </a:lnTo>
                  <a:lnTo>
                    <a:pt x="1" y="4357"/>
                  </a:lnTo>
                  <a:lnTo>
                    <a:pt x="434" y="4278"/>
                  </a:lnTo>
                  <a:lnTo>
                    <a:pt x="868" y="4219"/>
                  </a:lnTo>
                  <a:lnTo>
                    <a:pt x="986" y="4239"/>
                  </a:lnTo>
                  <a:lnTo>
                    <a:pt x="1085" y="4278"/>
                  </a:lnTo>
                  <a:lnTo>
                    <a:pt x="1164" y="4337"/>
                  </a:lnTo>
                  <a:lnTo>
                    <a:pt x="1203" y="4416"/>
                  </a:lnTo>
                  <a:lnTo>
                    <a:pt x="1243" y="4515"/>
                  </a:lnTo>
                  <a:lnTo>
                    <a:pt x="1262" y="4613"/>
                  </a:lnTo>
                  <a:lnTo>
                    <a:pt x="1243" y="4712"/>
                  </a:lnTo>
                  <a:lnTo>
                    <a:pt x="1203" y="4791"/>
                  </a:lnTo>
                  <a:lnTo>
                    <a:pt x="1400" y="5185"/>
                  </a:lnTo>
                  <a:lnTo>
                    <a:pt x="1597" y="5579"/>
                  </a:lnTo>
                  <a:lnTo>
                    <a:pt x="1874" y="6269"/>
                  </a:lnTo>
                  <a:lnTo>
                    <a:pt x="2110" y="6979"/>
                  </a:lnTo>
                  <a:lnTo>
                    <a:pt x="2307" y="7689"/>
                  </a:lnTo>
                  <a:lnTo>
                    <a:pt x="2465" y="8418"/>
                  </a:lnTo>
                  <a:lnTo>
                    <a:pt x="2583" y="9148"/>
                  </a:lnTo>
                  <a:lnTo>
                    <a:pt x="2682" y="9877"/>
                  </a:lnTo>
                  <a:lnTo>
                    <a:pt x="2741" y="10626"/>
                  </a:lnTo>
                  <a:lnTo>
                    <a:pt x="2780" y="11376"/>
                  </a:lnTo>
                  <a:lnTo>
                    <a:pt x="2800" y="12125"/>
                  </a:lnTo>
                  <a:lnTo>
                    <a:pt x="2780" y="12874"/>
                  </a:lnTo>
                  <a:lnTo>
                    <a:pt x="2741" y="13643"/>
                  </a:lnTo>
                  <a:lnTo>
                    <a:pt x="2682" y="14392"/>
                  </a:lnTo>
                  <a:lnTo>
                    <a:pt x="2603" y="15121"/>
                  </a:lnTo>
                  <a:lnTo>
                    <a:pt x="2504" y="15871"/>
                  </a:lnTo>
                  <a:lnTo>
                    <a:pt x="2406" y="16600"/>
                  </a:lnTo>
                  <a:lnTo>
                    <a:pt x="2288" y="17310"/>
                  </a:lnTo>
                  <a:lnTo>
                    <a:pt x="2228" y="17507"/>
                  </a:lnTo>
                  <a:lnTo>
                    <a:pt x="2150" y="17783"/>
                  </a:lnTo>
                  <a:lnTo>
                    <a:pt x="1972" y="18453"/>
                  </a:lnTo>
                  <a:lnTo>
                    <a:pt x="1874" y="18828"/>
                  </a:lnTo>
                  <a:lnTo>
                    <a:pt x="1755" y="19163"/>
                  </a:lnTo>
                  <a:lnTo>
                    <a:pt x="1617" y="19498"/>
                  </a:lnTo>
                  <a:lnTo>
                    <a:pt x="1459" y="19774"/>
                  </a:lnTo>
                  <a:lnTo>
                    <a:pt x="1459" y="19774"/>
                  </a:lnTo>
                  <a:lnTo>
                    <a:pt x="2209" y="19656"/>
                  </a:lnTo>
                  <a:lnTo>
                    <a:pt x="2938" y="19498"/>
                  </a:lnTo>
                  <a:lnTo>
                    <a:pt x="3687" y="19340"/>
                  </a:lnTo>
                  <a:lnTo>
                    <a:pt x="4417" y="19222"/>
                  </a:lnTo>
                  <a:lnTo>
                    <a:pt x="4791" y="19183"/>
                  </a:lnTo>
                  <a:lnTo>
                    <a:pt x="5166" y="19143"/>
                  </a:lnTo>
                  <a:lnTo>
                    <a:pt x="5521" y="19143"/>
                  </a:lnTo>
                  <a:lnTo>
                    <a:pt x="5895" y="19163"/>
                  </a:lnTo>
                  <a:lnTo>
                    <a:pt x="6270" y="19202"/>
                  </a:lnTo>
                  <a:lnTo>
                    <a:pt x="6625" y="19281"/>
                  </a:lnTo>
                  <a:lnTo>
                    <a:pt x="6980" y="19400"/>
                  </a:lnTo>
                  <a:lnTo>
                    <a:pt x="7354" y="19557"/>
                  </a:lnTo>
                  <a:lnTo>
                    <a:pt x="7906" y="19735"/>
                  </a:lnTo>
                  <a:lnTo>
                    <a:pt x="8478" y="19912"/>
                  </a:lnTo>
                  <a:lnTo>
                    <a:pt x="8557" y="19952"/>
                  </a:lnTo>
                  <a:lnTo>
                    <a:pt x="8636" y="20030"/>
                  </a:lnTo>
                  <a:lnTo>
                    <a:pt x="8655" y="20129"/>
                  </a:lnTo>
                  <a:lnTo>
                    <a:pt x="8655" y="20247"/>
                  </a:lnTo>
                  <a:lnTo>
                    <a:pt x="8636" y="20287"/>
                  </a:lnTo>
                  <a:lnTo>
                    <a:pt x="8616" y="20346"/>
                  </a:lnTo>
                  <a:lnTo>
                    <a:pt x="8537" y="20425"/>
                  </a:lnTo>
                  <a:lnTo>
                    <a:pt x="8439" y="20464"/>
                  </a:lnTo>
                  <a:lnTo>
                    <a:pt x="8379" y="20484"/>
                  </a:lnTo>
                  <a:lnTo>
                    <a:pt x="8320" y="20464"/>
                  </a:lnTo>
                  <a:lnTo>
                    <a:pt x="7808" y="20366"/>
                  </a:lnTo>
                  <a:lnTo>
                    <a:pt x="7275" y="20267"/>
                  </a:lnTo>
                  <a:lnTo>
                    <a:pt x="6763" y="20208"/>
                  </a:lnTo>
                  <a:lnTo>
                    <a:pt x="6230" y="20188"/>
                  </a:lnTo>
                  <a:lnTo>
                    <a:pt x="6329" y="20721"/>
                  </a:lnTo>
                  <a:lnTo>
                    <a:pt x="6428" y="21273"/>
                  </a:lnTo>
                  <a:lnTo>
                    <a:pt x="6585" y="22377"/>
                  </a:lnTo>
                  <a:lnTo>
                    <a:pt x="6842" y="24585"/>
                  </a:lnTo>
                  <a:lnTo>
                    <a:pt x="6861" y="24979"/>
                  </a:lnTo>
                  <a:lnTo>
                    <a:pt x="6881" y="25373"/>
                  </a:lnTo>
                  <a:lnTo>
                    <a:pt x="6881" y="25768"/>
                  </a:lnTo>
                  <a:lnTo>
                    <a:pt x="6901" y="26162"/>
                  </a:lnTo>
                  <a:lnTo>
                    <a:pt x="6940" y="26536"/>
                  </a:lnTo>
                  <a:lnTo>
                    <a:pt x="7019" y="26931"/>
                  </a:lnTo>
                  <a:lnTo>
                    <a:pt x="7118" y="27305"/>
                  </a:lnTo>
                  <a:lnTo>
                    <a:pt x="7197" y="27483"/>
                  </a:lnTo>
                  <a:lnTo>
                    <a:pt x="7275" y="27660"/>
                  </a:lnTo>
                  <a:lnTo>
                    <a:pt x="7571" y="28232"/>
                  </a:lnTo>
                  <a:lnTo>
                    <a:pt x="7808" y="28804"/>
                  </a:lnTo>
                  <a:lnTo>
                    <a:pt x="8025" y="29375"/>
                  </a:lnTo>
                  <a:lnTo>
                    <a:pt x="8202" y="29967"/>
                  </a:lnTo>
                  <a:lnTo>
                    <a:pt x="8360" y="30578"/>
                  </a:lnTo>
                  <a:lnTo>
                    <a:pt x="8478" y="31169"/>
                  </a:lnTo>
                  <a:lnTo>
                    <a:pt x="8557" y="31800"/>
                  </a:lnTo>
                  <a:lnTo>
                    <a:pt x="8616" y="32411"/>
                  </a:lnTo>
                  <a:lnTo>
                    <a:pt x="8695" y="32865"/>
                  </a:lnTo>
                  <a:lnTo>
                    <a:pt x="8774" y="33299"/>
                  </a:lnTo>
                  <a:lnTo>
                    <a:pt x="8872" y="33732"/>
                  </a:lnTo>
                  <a:lnTo>
                    <a:pt x="8991" y="34166"/>
                  </a:lnTo>
                  <a:lnTo>
                    <a:pt x="9247" y="35014"/>
                  </a:lnTo>
                  <a:lnTo>
                    <a:pt x="9523" y="35862"/>
                  </a:lnTo>
                  <a:lnTo>
                    <a:pt x="9759" y="36552"/>
                  </a:lnTo>
                  <a:lnTo>
                    <a:pt x="9799" y="36630"/>
                  </a:lnTo>
                  <a:lnTo>
                    <a:pt x="9799" y="36709"/>
                  </a:lnTo>
                  <a:lnTo>
                    <a:pt x="11278" y="36906"/>
                  </a:lnTo>
                  <a:lnTo>
                    <a:pt x="12756" y="37064"/>
                  </a:lnTo>
                  <a:lnTo>
                    <a:pt x="14235" y="37222"/>
                  </a:lnTo>
                  <a:lnTo>
                    <a:pt x="15713" y="37340"/>
                  </a:lnTo>
                  <a:lnTo>
                    <a:pt x="17369" y="37458"/>
                  </a:lnTo>
                  <a:lnTo>
                    <a:pt x="19006" y="37537"/>
                  </a:lnTo>
                  <a:lnTo>
                    <a:pt x="20662" y="37596"/>
                  </a:lnTo>
                  <a:lnTo>
                    <a:pt x="22318" y="37636"/>
                  </a:lnTo>
                  <a:lnTo>
                    <a:pt x="23974" y="37656"/>
                  </a:lnTo>
                  <a:lnTo>
                    <a:pt x="25630" y="37616"/>
                  </a:lnTo>
                  <a:lnTo>
                    <a:pt x="27266" y="37577"/>
                  </a:lnTo>
                  <a:lnTo>
                    <a:pt x="28922" y="37498"/>
                  </a:lnTo>
                  <a:lnTo>
                    <a:pt x="30578" y="37380"/>
                  </a:lnTo>
                  <a:lnTo>
                    <a:pt x="32215" y="37242"/>
                  </a:lnTo>
                  <a:lnTo>
                    <a:pt x="33851" y="37064"/>
                  </a:lnTo>
                  <a:lnTo>
                    <a:pt x="35487" y="36847"/>
                  </a:lnTo>
                  <a:lnTo>
                    <a:pt x="37124" y="36611"/>
                  </a:lnTo>
                  <a:lnTo>
                    <a:pt x="38760" y="36315"/>
                  </a:lnTo>
                  <a:lnTo>
                    <a:pt x="40377" y="36000"/>
                  </a:lnTo>
                  <a:lnTo>
                    <a:pt x="42013" y="35664"/>
                  </a:lnTo>
                  <a:lnTo>
                    <a:pt x="41934" y="35093"/>
                  </a:lnTo>
                  <a:lnTo>
                    <a:pt x="41895" y="34521"/>
                  </a:lnTo>
                  <a:lnTo>
                    <a:pt x="41875" y="33949"/>
                  </a:lnTo>
                  <a:lnTo>
                    <a:pt x="41855" y="33377"/>
                  </a:lnTo>
                  <a:lnTo>
                    <a:pt x="41875" y="32293"/>
                  </a:lnTo>
                  <a:lnTo>
                    <a:pt x="41914" y="31209"/>
                  </a:lnTo>
                  <a:lnTo>
                    <a:pt x="41974" y="30657"/>
                  </a:lnTo>
                  <a:lnTo>
                    <a:pt x="42033" y="30125"/>
                  </a:lnTo>
                  <a:lnTo>
                    <a:pt x="42112" y="29592"/>
                  </a:lnTo>
                  <a:lnTo>
                    <a:pt x="42210" y="29060"/>
                  </a:lnTo>
                  <a:lnTo>
                    <a:pt x="42171" y="28922"/>
                  </a:lnTo>
                  <a:lnTo>
                    <a:pt x="42131" y="28804"/>
                  </a:lnTo>
                  <a:lnTo>
                    <a:pt x="42131" y="28666"/>
                  </a:lnTo>
                  <a:lnTo>
                    <a:pt x="42151" y="28508"/>
                  </a:lnTo>
                  <a:lnTo>
                    <a:pt x="42171" y="28370"/>
                  </a:lnTo>
                  <a:lnTo>
                    <a:pt x="42230" y="28212"/>
                  </a:lnTo>
                  <a:lnTo>
                    <a:pt x="42348" y="27877"/>
                  </a:lnTo>
                  <a:lnTo>
                    <a:pt x="42466" y="27542"/>
                  </a:lnTo>
                  <a:lnTo>
                    <a:pt x="42565" y="27226"/>
                  </a:lnTo>
                  <a:lnTo>
                    <a:pt x="42604" y="27069"/>
                  </a:lnTo>
                  <a:lnTo>
                    <a:pt x="42624" y="26931"/>
                  </a:lnTo>
                  <a:lnTo>
                    <a:pt x="42624" y="26773"/>
                  </a:lnTo>
                  <a:lnTo>
                    <a:pt x="42604" y="26635"/>
                  </a:lnTo>
                  <a:lnTo>
                    <a:pt x="42565" y="26497"/>
                  </a:lnTo>
                  <a:lnTo>
                    <a:pt x="42486" y="26339"/>
                  </a:lnTo>
                  <a:lnTo>
                    <a:pt x="42309" y="26044"/>
                  </a:lnTo>
                  <a:lnTo>
                    <a:pt x="42230" y="25906"/>
                  </a:lnTo>
                  <a:lnTo>
                    <a:pt x="42171" y="25748"/>
                  </a:lnTo>
                  <a:lnTo>
                    <a:pt x="42131" y="25590"/>
                  </a:lnTo>
                  <a:lnTo>
                    <a:pt x="42131" y="25413"/>
                  </a:lnTo>
                  <a:lnTo>
                    <a:pt x="42210" y="25078"/>
                  </a:lnTo>
                  <a:lnTo>
                    <a:pt x="42309" y="24762"/>
                  </a:lnTo>
                  <a:lnTo>
                    <a:pt x="42427" y="24447"/>
                  </a:lnTo>
                  <a:lnTo>
                    <a:pt x="42565" y="24131"/>
                  </a:lnTo>
                  <a:lnTo>
                    <a:pt x="42841" y="23520"/>
                  </a:lnTo>
                  <a:lnTo>
                    <a:pt x="42959" y="23205"/>
                  </a:lnTo>
                  <a:lnTo>
                    <a:pt x="43078" y="22889"/>
                  </a:lnTo>
                  <a:lnTo>
                    <a:pt x="43847" y="20740"/>
                  </a:lnTo>
                  <a:lnTo>
                    <a:pt x="44635" y="18611"/>
                  </a:lnTo>
                  <a:lnTo>
                    <a:pt x="45010" y="17546"/>
                  </a:lnTo>
                  <a:lnTo>
                    <a:pt x="45384" y="16462"/>
                  </a:lnTo>
                  <a:lnTo>
                    <a:pt x="45739" y="15397"/>
                  </a:lnTo>
                  <a:lnTo>
                    <a:pt x="46074" y="14313"/>
                  </a:lnTo>
                  <a:lnTo>
                    <a:pt x="46114" y="14234"/>
                  </a:lnTo>
                  <a:lnTo>
                    <a:pt x="46173" y="14175"/>
                  </a:lnTo>
                  <a:lnTo>
                    <a:pt x="46232" y="14155"/>
                  </a:lnTo>
                  <a:lnTo>
                    <a:pt x="46311" y="14136"/>
                  </a:lnTo>
                  <a:lnTo>
                    <a:pt x="46390" y="14155"/>
                  </a:lnTo>
                  <a:lnTo>
                    <a:pt x="46449" y="14215"/>
                  </a:lnTo>
                  <a:lnTo>
                    <a:pt x="46488" y="14274"/>
                  </a:lnTo>
                  <a:lnTo>
                    <a:pt x="46508" y="14353"/>
                  </a:lnTo>
                  <a:lnTo>
                    <a:pt x="46291" y="15575"/>
                  </a:lnTo>
                  <a:lnTo>
                    <a:pt x="46055" y="16718"/>
                  </a:lnTo>
                  <a:lnTo>
                    <a:pt x="45798" y="17882"/>
                  </a:lnTo>
                  <a:lnTo>
                    <a:pt x="45522" y="19025"/>
                  </a:lnTo>
                  <a:lnTo>
                    <a:pt x="45207" y="20168"/>
                  </a:lnTo>
                  <a:lnTo>
                    <a:pt x="45542" y="20247"/>
                  </a:lnTo>
                  <a:lnTo>
                    <a:pt x="46607" y="20523"/>
                  </a:lnTo>
                  <a:lnTo>
                    <a:pt x="47671" y="20780"/>
                  </a:lnTo>
                  <a:lnTo>
                    <a:pt x="48480" y="20977"/>
                  </a:lnTo>
                  <a:lnTo>
                    <a:pt x="49308" y="21194"/>
                  </a:lnTo>
                  <a:lnTo>
                    <a:pt x="50136" y="21391"/>
                  </a:lnTo>
                  <a:lnTo>
                    <a:pt x="50983" y="21568"/>
                  </a:lnTo>
                  <a:lnTo>
                    <a:pt x="51397" y="21647"/>
                  </a:lnTo>
                  <a:lnTo>
                    <a:pt x="51831" y="21706"/>
                  </a:lnTo>
                  <a:lnTo>
                    <a:pt x="52245" y="21746"/>
                  </a:lnTo>
                  <a:lnTo>
                    <a:pt x="53073" y="21746"/>
                  </a:lnTo>
                  <a:lnTo>
                    <a:pt x="53507" y="21706"/>
                  </a:lnTo>
                  <a:lnTo>
                    <a:pt x="53901" y="21627"/>
                  </a:lnTo>
                  <a:lnTo>
                    <a:pt x="54315" y="21509"/>
                  </a:lnTo>
                  <a:lnTo>
                    <a:pt x="54532" y="21411"/>
                  </a:lnTo>
                  <a:lnTo>
                    <a:pt x="54749" y="21273"/>
                  </a:lnTo>
                  <a:lnTo>
                    <a:pt x="55143" y="20997"/>
                  </a:lnTo>
                  <a:lnTo>
                    <a:pt x="54907" y="20937"/>
                  </a:lnTo>
                  <a:lnTo>
                    <a:pt x="54690" y="20859"/>
                  </a:lnTo>
                  <a:lnTo>
                    <a:pt x="54473" y="20780"/>
                  </a:lnTo>
                  <a:lnTo>
                    <a:pt x="54276" y="20701"/>
                  </a:lnTo>
                  <a:lnTo>
                    <a:pt x="54197" y="20721"/>
                  </a:lnTo>
                  <a:lnTo>
                    <a:pt x="54098" y="20740"/>
                  </a:lnTo>
                  <a:lnTo>
                    <a:pt x="54019" y="20740"/>
                  </a:lnTo>
                  <a:lnTo>
                    <a:pt x="53941" y="20721"/>
                  </a:lnTo>
                  <a:lnTo>
                    <a:pt x="53862" y="20701"/>
                  </a:lnTo>
                  <a:lnTo>
                    <a:pt x="53783" y="20642"/>
                  </a:lnTo>
                  <a:lnTo>
                    <a:pt x="53724" y="20583"/>
                  </a:lnTo>
                  <a:lnTo>
                    <a:pt x="53684" y="20504"/>
                  </a:lnTo>
                  <a:lnTo>
                    <a:pt x="53527" y="20070"/>
                  </a:lnTo>
                  <a:lnTo>
                    <a:pt x="53369" y="19597"/>
                  </a:lnTo>
                  <a:lnTo>
                    <a:pt x="53211" y="19084"/>
                  </a:lnTo>
                  <a:lnTo>
                    <a:pt x="53073" y="18552"/>
                  </a:lnTo>
                  <a:lnTo>
                    <a:pt x="52935" y="18020"/>
                  </a:lnTo>
                  <a:lnTo>
                    <a:pt x="52817" y="17448"/>
                  </a:lnTo>
                  <a:lnTo>
                    <a:pt x="52699" y="16876"/>
                  </a:lnTo>
                  <a:lnTo>
                    <a:pt x="52620" y="16285"/>
                  </a:lnTo>
                  <a:lnTo>
                    <a:pt x="52541" y="15733"/>
                  </a:lnTo>
                  <a:lnTo>
                    <a:pt x="52501" y="15181"/>
                  </a:lnTo>
                  <a:lnTo>
                    <a:pt x="52462" y="14609"/>
                  </a:lnTo>
                  <a:lnTo>
                    <a:pt x="52462" y="14057"/>
                  </a:lnTo>
                  <a:lnTo>
                    <a:pt x="52462" y="13505"/>
                  </a:lnTo>
                  <a:lnTo>
                    <a:pt x="52501" y="12953"/>
                  </a:lnTo>
                  <a:lnTo>
                    <a:pt x="52580" y="12421"/>
                  </a:lnTo>
                  <a:lnTo>
                    <a:pt x="52679" y="11908"/>
                  </a:lnTo>
                  <a:lnTo>
                    <a:pt x="52797" y="11415"/>
                  </a:lnTo>
                  <a:lnTo>
                    <a:pt x="52975" y="10922"/>
                  </a:lnTo>
                  <a:lnTo>
                    <a:pt x="53172" y="10469"/>
                  </a:lnTo>
                  <a:lnTo>
                    <a:pt x="53389" y="10035"/>
                  </a:lnTo>
                  <a:lnTo>
                    <a:pt x="53527" y="9838"/>
                  </a:lnTo>
                  <a:lnTo>
                    <a:pt x="53665" y="9641"/>
                  </a:lnTo>
                  <a:lnTo>
                    <a:pt x="53822" y="9444"/>
                  </a:lnTo>
                  <a:lnTo>
                    <a:pt x="53980" y="9266"/>
                  </a:lnTo>
                  <a:lnTo>
                    <a:pt x="54157" y="9089"/>
                  </a:lnTo>
                  <a:lnTo>
                    <a:pt x="54335" y="8931"/>
                  </a:lnTo>
                  <a:lnTo>
                    <a:pt x="54532" y="8773"/>
                  </a:lnTo>
                  <a:lnTo>
                    <a:pt x="54729" y="8616"/>
                  </a:lnTo>
                  <a:lnTo>
                    <a:pt x="54847" y="8616"/>
                  </a:lnTo>
                  <a:lnTo>
                    <a:pt x="54946" y="8635"/>
                  </a:lnTo>
                  <a:lnTo>
                    <a:pt x="55005" y="8714"/>
                  </a:lnTo>
                  <a:lnTo>
                    <a:pt x="55045" y="8793"/>
                  </a:lnTo>
                  <a:lnTo>
                    <a:pt x="55321" y="8793"/>
                  </a:lnTo>
                  <a:lnTo>
                    <a:pt x="55597" y="8832"/>
                  </a:lnTo>
                  <a:lnTo>
                    <a:pt x="56149" y="8931"/>
                  </a:lnTo>
                  <a:lnTo>
                    <a:pt x="56523" y="9010"/>
                  </a:lnTo>
                  <a:lnTo>
                    <a:pt x="56917" y="9049"/>
                  </a:lnTo>
                  <a:lnTo>
                    <a:pt x="57686" y="9108"/>
                  </a:lnTo>
                  <a:lnTo>
                    <a:pt x="57489" y="8793"/>
                  </a:lnTo>
                  <a:lnTo>
                    <a:pt x="57272" y="8517"/>
                  </a:lnTo>
                  <a:lnTo>
                    <a:pt x="57154" y="8379"/>
                  </a:lnTo>
                  <a:lnTo>
                    <a:pt x="57016" y="8241"/>
                  </a:lnTo>
                  <a:lnTo>
                    <a:pt x="56878" y="8142"/>
                  </a:lnTo>
                  <a:lnTo>
                    <a:pt x="56720" y="8044"/>
                  </a:lnTo>
                  <a:lnTo>
                    <a:pt x="56385" y="8004"/>
                  </a:lnTo>
                  <a:lnTo>
                    <a:pt x="56030" y="8004"/>
                  </a:lnTo>
                  <a:lnTo>
                    <a:pt x="55695" y="8024"/>
                  </a:lnTo>
                  <a:lnTo>
                    <a:pt x="55340" y="8044"/>
                  </a:lnTo>
                  <a:lnTo>
                    <a:pt x="54650" y="8123"/>
                  </a:lnTo>
                  <a:lnTo>
                    <a:pt x="54315" y="8142"/>
                  </a:lnTo>
                  <a:lnTo>
                    <a:pt x="53960" y="8162"/>
                  </a:lnTo>
                  <a:lnTo>
                    <a:pt x="53507" y="8024"/>
                  </a:lnTo>
                  <a:lnTo>
                    <a:pt x="53053" y="7886"/>
                  </a:lnTo>
                  <a:lnTo>
                    <a:pt x="52146" y="7571"/>
                  </a:lnTo>
                  <a:lnTo>
                    <a:pt x="51259" y="7216"/>
                  </a:lnTo>
                  <a:lnTo>
                    <a:pt x="50372" y="6861"/>
                  </a:lnTo>
                  <a:lnTo>
                    <a:pt x="48598" y="6092"/>
                  </a:lnTo>
                  <a:lnTo>
                    <a:pt x="47730" y="5698"/>
                  </a:lnTo>
                  <a:lnTo>
                    <a:pt x="46843" y="5343"/>
                  </a:lnTo>
                  <a:lnTo>
                    <a:pt x="46666" y="5264"/>
                  </a:lnTo>
                  <a:lnTo>
                    <a:pt x="46528" y="5165"/>
                  </a:lnTo>
                  <a:lnTo>
                    <a:pt x="46409" y="5067"/>
                  </a:lnTo>
                  <a:lnTo>
                    <a:pt x="46350" y="4968"/>
                  </a:lnTo>
                  <a:lnTo>
                    <a:pt x="45956" y="4751"/>
                  </a:lnTo>
                  <a:lnTo>
                    <a:pt x="45562" y="4515"/>
                  </a:lnTo>
                  <a:lnTo>
                    <a:pt x="44813" y="4022"/>
                  </a:lnTo>
                  <a:lnTo>
                    <a:pt x="44418" y="3805"/>
                  </a:lnTo>
                  <a:lnTo>
                    <a:pt x="44044" y="3588"/>
                  </a:lnTo>
                  <a:lnTo>
                    <a:pt x="43630" y="3391"/>
                  </a:lnTo>
                  <a:lnTo>
                    <a:pt x="43216" y="3233"/>
                  </a:lnTo>
                  <a:lnTo>
                    <a:pt x="42900" y="3155"/>
                  </a:lnTo>
                  <a:lnTo>
                    <a:pt x="42585" y="3115"/>
                  </a:lnTo>
                  <a:lnTo>
                    <a:pt x="42250" y="3076"/>
                  </a:lnTo>
                  <a:lnTo>
                    <a:pt x="41934" y="3056"/>
                  </a:lnTo>
                  <a:lnTo>
                    <a:pt x="41264" y="3016"/>
                  </a:lnTo>
                  <a:lnTo>
                    <a:pt x="40594" y="3016"/>
                  </a:lnTo>
                  <a:lnTo>
                    <a:pt x="39943" y="2997"/>
                  </a:lnTo>
                  <a:lnTo>
                    <a:pt x="39292" y="2977"/>
                  </a:lnTo>
                  <a:lnTo>
                    <a:pt x="38957" y="2938"/>
                  </a:lnTo>
                  <a:lnTo>
                    <a:pt x="38622" y="2898"/>
                  </a:lnTo>
                  <a:lnTo>
                    <a:pt x="38307" y="2839"/>
                  </a:lnTo>
                  <a:lnTo>
                    <a:pt x="37991" y="2760"/>
                  </a:lnTo>
                  <a:lnTo>
                    <a:pt x="38011" y="3056"/>
                  </a:lnTo>
                  <a:lnTo>
                    <a:pt x="37991" y="3352"/>
                  </a:lnTo>
                  <a:lnTo>
                    <a:pt x="37971" y="3864"/>
                  </a:lnTo>
                  <a:lnTo>
                    <a:pt x="37912" y="4337"/>
                  </a:lnTo>
                  <a:lnTo>
                    <a:pt x="37873" y="4791"/>
                  </a:lnTo>
                  <a:lnTo>
                    <a:pt x="37814" y="5717"/>
                  </a:lnTo>
                  <a:lnTo>
                    <a:pt x="37755" y="6171"/>
                  </a:lnTo>
                  <a:lnTo>
                    <a:pt x="37695" y="6644"/>
                  </a:lnTo>
                  <a:lnTo>
                    <a:pt x="37617" y="7097"/>
                  </a:lnTo>
                  <a:lnTo>
                    <a:pt x="37498" y="7551"/>
                  </a:lnTo>
                  <a:lnTo>
                    <a:pt x="37380" y="7768"/>
                  </a:lnTo>
                  <a:lnTo>
                    <a:pt x="37262" y="8004"/>
                  </a:lnTo>
                  <a:lnTo>
                    <a:pt x="37124" y="8202"/>
                  </a:lnTo>
                  <a:lnTo>
                    <a:pt x="36966" y="8418"/>
                  </a:lnTo>
                  <a:lnTo>
                    <a:pt x="36808" y="8616"/>
                  </a:lnTo>
                  <a:lnTo>
                    <a:pt x="36631" y="8793"/>
                  </a:lnTo>
                  <a:lnTo>
                    <a:pt x="36256" y="9168"/>
                  </a:lnTo>
                  <a:lnTo>
                    <a:pt x="35882" y="9522"/>
                  </a:lnTo>
                  <a:lnTo>
                    <a:pt x="35487" y="9858"/>
                  </a:lnTo>
                  <a:lnTo>
                    <a:pt x="35093" y="10212"/>
                  </a:lnTo>
                  <a:lnTo>
                    <a:pt x="34738" y="10567"/>
                  </a:lnTo>
                  <a:lnTo>
                    <a:pt x="34147" y="11060"/>
                  </a:lnTo>
                  <a:lnTo>
                    <a:pt x="33536" y="11553"/>
                  </a:lnTo>
                  <a:lnTo>
                    <a:pt x="33220" y="11809"/>
                  </a:lnTo>
                  <a:lnTo>
                    <a:pt x="32905" y="12046"/>
                  </a:lnTo>
                  <a:lnTo>
                    <a:pt x="32570" y="12263"/>
                  </a:lnTo>
                  <a:lnTo>
                    <a:pt x="32234" y="12460"/>
                  </a:lnTo>
                  <a:lnTo>
                    <a:pt x="31899" y="12657"/>
                  </a:lnTo>
                  <a:lnTo>
                    <a:pt x="31544" y="12815"/>
                  </a:lnTo>
                  <a:lnTo>
                    <a:pt x="31170" y="12953"/>
                  </a:lnTo>
                  <a:lnTo>
                    <a:pt x="30815" y="13051"/>
                  </a:lnTo>
                  <a:lnTo>
                    <a:pt x="30440" y="13130"/>
                  </a:lnTo>
                  <a:lnTo>
                    <a:pt x="30046" y="13150"/>
                  </a:lnTo>
                  <a:lnTo>
                    <a:pt x="29672" y="13130"/>
                  </a:lnTo>
                  <a:lnTo>
                    <a:pt x="29277" y="13071"/>
                  </a:lnTo>
                  <a:lnTo>
                    <a:pt x="28824" y="12854"/>
                  </a:lnTo>
                  <a:lnTo>
                    <a:pt x="28390" y="12598"/>
                  </a:lnTo>
                  <a:lnTo>
                    <a:pt x="27956" y="12342"/>
                  </a:lnTo>
                  <a:lnTo>
                    <a:pt x="27542" y="12046"/>
                  </a:lnTo>
                  <a:lnTo>
                    <a:pt x="27148" y="11750"/>
                  </a:lnTo>
                  <a:lnTo>
                    <a:pt x="26754" y="11435"/>
                  </a:lnTo>
                  <a:lnTo>
                    <a:pt x="26359" y="11100"/>
                  </a:lnTo>
                  <a:lnTo>
                    <a:pt x="25985" y="10764"/>
                  </a:lnTo>
                  <a:lnTo>
                    <a:pt x="25255" y="10074"/>
                  </a:lnTo>
                  <a:lnTo>
                    <a:pt x="24526" y="9365"/>
                  </a:lnTo>
                  <a:lnTo>
                    <a:pt x="23126" y="7926"/>
                  </a:lnTo>
                  <a:lnTo>
                    <a:pt x="22594" y="7354"/>
                  </a:lnTo>
                  <a:lnTo>
                    <a:pt x="22062" y="6802"/>
                  </a:lnTo>
                  <a:lnTo>
                    <a:pt x="21549" y="6210"/>
                  </a:lnTo>
                  <a:lnTo>
                    <a:pt x="21056" y="5619"/>
                  </a:lnTo>
                  <a:lnTo>
                    <a:pt x="20583" y="5008"/>
                  </a:lnTo>
                  <a:lnTo>
                    <a:pt x="20130" y="4377"/>
                  </a:lnTo>
                  <a:lnTo>
                    <a:pt x="19715" y="3726"/>
                  </a:lnTo>
                  <a:lnTo>
                    <a:pt x="19518" y="3391"/>
                  </a:lnTo>
                  <a:lnTo>
                    <a:pt x="19341" y="3036"/>
                  </a:lnTo>
                  <a:lnTo>
                    <a:pt x="19282" y="2898"/>
                  </a:lnTo>
                  <a:lnTo>
                    <a:pt x="19223" y="2740"/>
                  </a:lnTo>
                  <a:lnTo>
                    <a:pt x="19183" y="2583"/>
                  </a:lnTo>
                  <a:lnTo>
                    <a:pt x="19144" y="2425"/>
                  </a:lnTo>
                  <a:lnTo>
                    <a:pt x="19124" y="2129"/>
                  </a:lnTo>
                  <a:lnTo>
                    <a:pt x="19124" y="1814"/>
                  </a:lnTo>
                  <a:lnTo>
                    <a:pt x="19183" y="1518"/>
                  </a:lnTo>
                  <a:lnTo>
                    <a:pt x="19282" y="1222"/>
                  </a:lnTo>
                  <a:lnTo>
                    <a:pt x="19420" y="927"/>
                  </a:lnTo>
                  <a:lnTo>
                    <a:pt x="19577" y="651"/>
                  </a:lnTo>
                  <a:lnTo>
                    <a:pt x="19577" y="651"/>
                  </a:lnTo>
                  <a:lnTo>
                    <a:pt x="19380" y="690"/>
                  </a:lnTo>
                  <a:lnTo>
                    <a:pt x="19183" y="730"/>
                  </a:lnTo>
                  <a:lnTo>
                    <a:pt x="18986" y="749"/>
                  </a:lnTo>
                  <a:lnTo>
                    <a:pt x="18789" y="730"/>
                  </a:lnTo>
                  <a:lnTo>
                    <a:pt x="18631" y="651"/>
                  </a:lnTo>
                  <a:lnTo>
                    <a:pt x="18572" y="611"/>
                  </a:lnTo>
                  <a:lnTo>
                    <a:pt x="18533" y="552"/>
                  </a:lnTo>
                  <a:lnTo>
                    <a:pt x="18276" y="513"/>
                  </a:lnTo>
                  <a:lnTo>
                    <a:pt x="18040" y="434"/>
                  </a:lnTo>
                  <a:lnTo>
                    <a:pt x="17547" y="276"/>
                  </a:lnTo>
                  <a:lnTo>
                    <a:pt x="17074" y="118"/>
                  </a:lnTo>
                  <a:lnTo>
                    <a:pt x="16837" y="40"/>
                  </a:lnTo>
                  <a:lnTo>
                    <a:pt x="16601" y="0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607;p38">
              <a:extLst>
                <a:ext uri="{FF2B5EF4-FFF2-40B4-BE49-F238E27FC236}">
                  <a16:creationId xmlns:a16="http://schemas.microsoft.com/office/drawing/2014/main" xmlns="" id="{CD4319C4-1163-4304-88CE-A1F8E99F6871}"/>
                </a:ext>
              </a:extLst>
            </p:cNvPr>
            <p:cNvSpPr/>
            <p:nvPr/>
          </p:nvSpPr>
          <p:spPr>
            <a:xfrm>
              <a:off x="769848" y="3732240"/>
              <a:ext cx="486150" cy="651646"/>
            </a:xfrm>
            <a:custGeom>
              <a:avLst/>
              <a:gdLst/>
              <a:ahLst/>
              <a:cxnLst/>
              <a:rect l="l" t="t" r="r" b="b"/>
              <a:pathLst>
                <a:path w="10252" h="13742" extrusionOk="0">
                  <a:moveTo>
                    <a:pt x="10173" y="0"/>
                  </a:moveTo>
                  <a:lnTo>
                    <a:pt x="10133" y="20"/>
                  </a:lnTo>
                  <a:lnTo>
                    <a:pt x="10094" y="40"/>
                  </a:lnTo>
                  <a:lnTo>
                    <a:pt x="9227" y="651"/>
                  </a:lnTo>
                  <a:lnTo>
                    <a:pt x="8379" y="1321"/>
                  </a:lnTo>
                  <a:lnTo>
                    <a:pt x="7571" y="2011"/>
                  </a:lnTo>
                  <a:lnTo>
                    <a:pt x="6782" y="2721"/>
                  </a:lnTo>
                  <a:lnTo>
                    <a:pt x="6033" y="3470"/>
                  </a:lnTo>
                  <a:lnTo>
                    <a:pt x="5303" y="4239"/>
                  </a:lnTo>
                  <a:lnTo>
                    <a:pt x="4613" y="5047"/>
                  </a:lnTo>
                  <a:lnTo>
                    <a:pt x="3963" y="5875"/>
                  </a:lnTo>
                  <a:lnTo>
                    <a:pt x="3332" y="6743"/>
                  </a:lnTo>
                  <a:lnTo>
                    <a:pt x="2740" y="7630"/>
                  </a:lnTo>
                  <a:lnTo>
                    <a:pt x="2188" y="8537"/>
                  </a:lnTo>
                  <a:lnTo>
                    <a:pt x="1676" y="9463"/>
                  </a:lnTo>
                  <a:lnTo>
                    <a:pt x="1203" y="10410"/>
                  </a:lnTo>
                  <a:lnTo>
                    <a:pt x="769" y="11376"/>
                  </a:lnTo>
                  <a:lnTo>
                    <a:pt x="375" y="12381"/>
                  </a:lnTo>
                  <a:lnTo>
                    <a:pt x="20" y="13387"/>
                  </a:lnTo>
                  <a:lnTo>
                    <a:pt x="0" y="13465"/>
                  </a:lnTo>
                  <a:lnTo>
                    <a:pt x="20" y="13544"/>
                  </a:lnTo>
                  <a:lnTo>
                    <a:pt x="39" y="13603"/>
                  </a:lnTo>
                  <a:lnTo>
                    <a:pt x="79" y="13663"/>
                  </a:lnTo>
                  <a:lnTo>
                    <a:pt x="138" y="13702"/>
                  </a:lnTo>
                  <a:lnTo>
                    <a:pt x="197" y="13722"/>
                  </a:lnTo>
                  <a:lnTo>
                    <a:pt x="276" y="13741"/>
                  </a:lnTo>
                  <a:lnTo>
                    <a:pt x="335" y="13741"/>
                  </a:lnTo>
                  <a:lnTo>
                    <a:pt x="177" y="13544"/>
                  </a:lnTo>
                  <a:lnTo>
                    <a:pt x="177" y="13465"/>
                  </a:lnTo>
                  <a:lnTo>
                    <a:pt x="197" y="13426"/>
                  </a:lnTo>
                  <a:lnTo>
                    <a:pt x="217" y="13387"/>
                  </a:lnTo>
                  <a:lnTo>
                    <a:pt x="256" y="13367"/>
                  </a:lnTo>
                  <a:lnTo>
                    <a:pt x="296" y="13367"/>
                  </a:lnTo>
                  <a:lnTo>
                    <a:pt x="375" y="13387"/>
                  </a:lnTo>
                  <a:lnTo>
                    <a:pt x="434" y="13446"/>
                  </a:lnTo>
                  <a:lnTo>
                    <a:pt x="453" y="13505"/>
                  </a:lnTo>
                  <a:lnTo>
                    <a:pt x="493" y="13544"/>
                  </a:lnTo>
                  <a:lnTo>
                    <a:pt x="828" y="12559"/>
                  </a:lnTo>
                  <a:lnTo>
                    <a:pt x="1183" y="11573"/>
                  </a:lnTo>
                  <a:lnTo>
                    <a:pt x="1577" y="10626"/>
                  </a:lnTo>
                  <a:lnTo>
                    <a:pt x="2031" y="9700"/>
                  </a:lnTo>
                  <a:lnTo>
                    <a:pt x="2504" y="8773"/>
                  </a:lnTo>
                  <a:lnTo>
                    <a:pt x="3016" y="7886"/>
                  </a:lnTo>
                  <a:lnTo>
                    <a:pt x="3568" y="7019"/>
                  </a:lnTo>
                  <a:lnTo>
                    <a:pt x="4140" y="6171"/>
                  </a:lnTo>
                  <a:lnTo>
                    <a:pt x="4771" y="5363"/>
                  </a:lnTo>
                  <a:lnTo>
                    <a:pt x="5422" y="4574"/>
                  </a:lnTo>
                  <a:lnTo>
                    <a:pt x="6112" y="3805"/>
                  </a:lnTo>
                  <a:lnTo>
                    <a:pt x="6841" y="3076"/>
                  </a:lnTo>
                  <a:lnTo>
                    <a:pt x="7590" y="2386"/>
                  </a:lnTo>
                  <a:lnTo>
                    <a:pt x="8379" y="1715"/>
                  </a:lnTo>
                  <a:lnTo>
                    <a:pt x="9207" y="1084"/>
                  </a:lnTo>
                  <a:lnTo>
                    <a:pt x="10055" y="473"/>
                  </a:lnTo>
                  <a:lnTo>
                    <a:pt x="10015" y="414"/>
                  </a:lnTo>
                  <a:lnTo>
                    <a:pt x="10015" y="355"/>
                  </a:lnTo>
                  <a:lnTo>
                    <a:pt x="10035" y="296"/>
                  </a:lnTo>
                  <a:lnTo>
                    <a:pt x="10074" y="197"/>
                  </a:lnTo>
                  <a:lnTo>
                    <a:pt x="10153" y="118"/>
                  </a:lnTo>
                  <a:lnTo>
                    <a:pt x="10232" y="20"/>
                  </a:lnTo>
                  <a:lnTo>
                    <a:pt x="10252" y="20"/>
                  </a:lnTo>
                  <a:lnTo>
                    <a:pt x="10173" y="0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608;p38">
              <a:extLst>
                <a:ext uri="{FF2B5EF4-FFF2-40B4-BE49-F238E27FC236}">
                  <a16:creationId xmlns:a16="http://schemas.microsoft.com/office/drawing/2014/main" xmlns="" id="{7A619D54-2198-408B-8646-847CB930F817}"/>
                </a:ext>
              </a:extLst>
            </p:cNvPr>
            <p:cNvSpPr/>
            <p:nvPr/>
          </p:nvSpPr>
          <p:spPr>
            <a:xfrm>
              <a:off x="4207377" y="3943497"/>
              <a:ext cx="441338" cy="393633"/>
            </a:xfrm>
            <a:custGeom>
              <a:avLst/>
              <a:gdLst/>
              <a:ahLst/>
              <a:cxnLst/>
              <a:rect l="l" t="t" r="r" b="b"/>
              <a:pathLst>
                <a:path w="9307" h="8301" extrusionOk="0">
                  <a:moveTo>
                    <a:pt x="80" y="1"/>
                  </a:moveTo>
                  <a:lnTo>
                    <a:pt x="60" y="99"/>
                  </a:lnTo>
                  <a:lnTo>
                    <a:pt x="1" y="198"/>
                  </a:lnTo>
                  <a:lnTo>
                    <a:pt x="770" y="553"/>
                  </a:lnTo>
                  <a:lnTo>
                    <a:pt x="1499" y="947"/>
                  </a:lnTo>
                  <a:lnTo>
                    <a:pt x="2228" y="1341"/>
                  </a:lnTo>
                  <a:lnTo>
                    <a:pt x="2919" y="1795"/>
                  </a:lnTo>
                  <a:lnTo>
                    <a:pt x="3609" y="2268"/>
                  </a:lnTo>
                  <a:lnTo>
                    <a:pt x="3924" y="2505"/>
                  </a:lnTo>
                  <a:lnTo>
                    <a:pt x="4259" y="2761"/>
                  </a:lnTo>
                  <a:lnTo>
                    <a:pt x="4575" y="3037"/>
                  </a:lnTo>
                  <a:lnTo>
                    <a:pt x="4870" y="3333"/>
                  </a:lnTo>
                  <a:lnTo>
                    <a:pt x="5186" y="3609"/>
                  </a:lnTo>
                  <a:lnTo>
                    <a:pt x="5481" y="3924"/>
                  </a:lnTo>
                  <a:lnTo>
                    <a:pt x="5856" y="4338"/>
                  </a:lnTo>
                  <a:lnTo>
                    <a:pt x="6211" y="4772"/>
                  </a:lnTo>
                  <a:lnTo>
                    <a:pt x="6546" y="5225"/>
                  </a:lnTo>
                  <a:lnTo>
                    <a:pt x="6862" y="5679"/>
                  </a:lnTo>
                  <a:lnTo>
                    <a:pt x="7670" y="6881"/>
                  </a:lnTo>
                  <a:lnTo>
                    <a:pt x="8084" y="7473"/>
                  </a:lnTo>
                  <a:lnTo>
                    <a:pt x="8498" y="8044"/>
                  </a:lnTo>
                  <a:lnTo>
                    <a:pt x="8498" y="7985"/>
                  </a:lnTo>
                  <a:lnTo>
                    <a:pt x="8518" y="7887"/>
                  </a:lnTo>
                  <a:lnTo>
                    <a:pt x="8577" y="7788"/>
                  </a:lnTo>
                  <a:lnTo>
                    <a:pt x="8636" y="7729"/>
                  </a:lnTo>
                  <a:lnTo>
                    <a:pt x="8715" y="7690"/>
                  </a:lnTo>
                  <a:lnTo>
                    <a:pt x="8813" y="7670"/>
                  </a:lnTo>
                  <a:lnTo>
                    <a:pt x="8892" y="7709"/>
                  </a:lnTo>
                  <a:lnTo>
                    <a:pt x="8971" y="7749"/>
                  </a:lnTo>
                  <a:lnTo>
                    <a:pt x="9050" y="7847"/>
                  </a:lnTo>
                  <a:lnTo>
                    <a:pt x="9109" y="7946"/>
                  </a:lnTo>
                  <a:lnTo>
                    <a:pt x="9148" y="8044"/>
                  </a:lnTo>
                  <a:lnTo>
                    <a:pt x="9208" y="8143"/>
                  </a:lnTo>
                  <a:lnTo>
                    <a:pt x="9247" y="8222"/>
                  </a:lnTo>
                  <a:lnTo>
                    <a:pt x="9286" y="8301"/>
                  </a:lnTo>
                  <a:lnTo>
                    <a:pt x="9306" y="8242"/>
                  </a:lnTo>
                  <a:lnTo>
                    <a:pt x="9306" y="8182"/>
                  </a:lnTo>
                  <a:lnTo>
                    <a:pt x="9306" y="8104"/>
                  </a:lnTo>
                  <a:lnTo>
                    <a:pt x="9286" y="8044"/>
                  </a:lnTo>
                  <a:lnTo>
                    <a:pt x="8833" y="7256"/>
                  </a:lnTo>
                  <a:lnTo>
                    <a:pt x="8340" y="6487"/>
                  </a:lnTo>
                  <a:lnTo>
                    <a:pt x="7788" y="5718"/>
                  </a:lnTo>
                  <a:lnTo>
                    <a:pt x="7216" y="4969"/>
                  </a:lnTo>
                  <a:lnTo>
                    <a:pt x="6842" y="4555"/>
                  </a:lnTo>
                  <a:lnTo>
                    <a:pt x="6467" y="4141"/>
                  </a:lnTo>
                  <a:lnTo>
                    <a:pt x="6093" y="3727"/>
                  </a:lnTo>
                  <a:lnTo>
                    <a:pt x="5679" y="3333"/>
                  </a:lnTo>
                  <a:lnTo>
                    <a:pt x="5265" y="2958"/>
                  </a:lnTo>
                  <a:lnTo>
                    <a:pt x="4851" y="2603"/>
                  </a:lnTo>
                  <a:lnTo>
                    <a:pt x="4417" y="2248"/>
                  </a:lnTo>
                  <a:lnTo>
                    <a:pt x="3963" y="1913"/>
                  </a:lnTo>
                  <a:lnTo>
                    <a:pt x="3510" y="1598"/>
                  </a:lnTo>
                  <a:lnTo>
                    <a:pt x="3057" y="1302"/>
                  </a:lnTo>
                  <a:lnTo>
                    <a:pt x="2564" y="1046"/>
                  </a:lnTo>
                  <a:lnTo>
                    <a:pt x="2090" y="789"/>
                  </a:lnTo>
                  <a:lnTo>
                    <a:pt x="1598" y="553"/>
                  </a:lnTo>
                  <a:lnTo>
                    <a:pt x="1105" y="336"/>
                  </a:lnTo>
                  <a:lnTo>
                    <a:pt x="592" y="158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609;p38">
              <a:extLst>
                <a:ext uri="{FF2B5EF4-FFF2-40B4-BE49-F238E27FC236}">
                  <a16:creationId xmlns:a16="http://schemas.microsoft.com/office/drawing/2014/main" xmlns="" id="{F120941B-7FDD-48B6-95BE-834588DDF262}"/>
                </a:ext>
              </a:extLst>
            </p:cNvPr>
            <p:cNvSpPr/>
            <p:nvPr/>
          </p:nvSpPr>
          <p:spPr>
            <a:xfrm>
              <a:off x="4532726" y="4179081"/>
              <a:ext cx="115989" cy="158051"/>
            </a:xfrm>
            <a:custGeom>
              <a:avLst/>
              <a:gdLst/>
              <a:ahLst/>
              <a:cxnLst/>
              <a:rect l="l" t="t" r="r" b="b"/>
              <a:pathLst>
                <a:path w="2446" h="3333" extrusionOk="0">
                  <a:moveTo>
                    <a:pt x="355" y="1"/>
                  </a:moveTo>
                  <a:lnTo>
                    <a:pt x="198" y="375"/>
                  </a:lnTo>
                  <a:lnTo>
                    <a:pt x="1" y="711"/>
                  </a:lnTo>
                  <a:lnTo>
                    <a:pt x="809" y="1913"/>
                  </a:lnTo>
                  <a:lnTo>
                    <a:pt x="1223" y="2505"/>
                  </a:lnTo>
                  <a:lnTo>
                    <a:pt x="1637" y="3076"/>
                  </a:lnTo>
                  <a:lnTo>
                    <a:pt x="1637" y="3017"/>
                  </a:lnTo>
                  <a:lnTo>
                    <a:pt x="1657" y="2919"/>
                  </a:lnTo>
                  <a:lnTo>
                    <a:pt x="1716" y="2820"/>
                  </a:lnTo>
                  <a:lnTo>
                    <a:pt x="1775" y="2761"/>
                  </a:lnTo>
                  <a:lnTo>
                    <a:pt x="1854" y="2722"/>
                  </a:lnTo>
                  <a:lnTo>
                    <a:pt x="1952" y="2702"/>
                  </a:lnTo>
                  <a:lnTo>
                    <a:pt x="2031" y="2741"/>
                  </a:lnTo>
                  <a:lnTo>
                    <a:pt x="2110" y="2781"/>
                  </a:lnTo>
                  <a:lnTo>
                    <a:pt x="2189" y="2879"/>
                  </a:lnTo>
                  <a:lnTo>
                    <a:pt x="2248" y="2978"/>
                  </a:lnTo>
                  <a:lnTo>
                    <a:pt x="2287" y="3076"/>
                  </a:lnTo>
                  <a:lnTo>
                    <a:pt x="2347" y="3175"/>
                  </a:lnTo>
                  <a:lnTo>
                    <a:pt x="2386" y="3254"/>
                  </a:lnTo>
                  <a:lnTo>
                    <a:pt x="2425" y="3333"/>
                  </a:lnTo>
                  <a:lnTo>
                    <a:pt x="2445" y="3274"/>
                  </a:lnTo>
                  <a:lnTo>
                    <a:pt x="2445" y="3214"/>
                  </a:lnTo>
                  <a:lnTo>
                    <a:pt x="2445" y="3136"/>
                  </a:lnTo>
                  <a:lnTo>
                    <a:pt x="2425" y="3076"/>
                  </a:lnTo>
                  <a:lnTo>
                    <a:pt x="1972" y="2288"/>
                  </a:lnTo>
                  <a:lnTo>
                    <a:pt x="1479" y="1519"/>
                  </a:lnTo>
                  <a:lnTo>
                    <a:pt x="927" y="75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3610;p38">
              <a:extLst>
                <a:ext uri="{FF2B5EF4-FFF2-40B4-BE49-F238E27FC236}">
                  <a16:creationId xmlns:a16="http://schemas.microsoft.com/office/drawing/2014/main" xmlns="" id="{7D78128B-A695-4233-A146-2F8525CE5554}"/>
                </a:ext>
              </a:extLst>
            </p:cNvPr>
            <p:cNvSpPr/>
            <p:nvPr/>
          </p:nvSpPr>
          <p:spPr>
            <a:xfrm>
              <a:off x="1852401" y="5163527"/>
              <a:ext cx="1556656" cy="113192"/>
            </a:xfrm>
            <a:custGeom>
              <a:avLst/>
              <a:gdLst/>
              <a:ahLst/>
              <a:cxnLst/>
              <a:rect l="l" t="t" r="r" b="b"/>
              <a:pathLst>
                <a:path w="32827" h="2387" extrusionOk="0">
                  <a:moveTo>
                    <a:pt x="32353" y="1"/>
                  </a:moveTo>
                  <a:lnTo>
                    <a:pt x="31348" y="237"/>
                  </a:lnTo>
                  <a:lnTo>
                    <a:pt x="30362" y="434"/>
                  </a:lnTo>
                  <a:lnTo>
                    <a:pt x="29356" y="632"/>
                  </a:lnTo>
                  <a:lnTo>
                    <a:pt x="28371" y="809"/>
                  </a:lnTo>
                  <a:lnTo>
                    <a:pt x="27365" y="967"/>
                  </a:lnTo>
                  <a:lnTo>
                    <a:pt x="26360" y="1124"/>
                  </a:lnTo>
                  <a:lnTo>
                    <a:pt x="25354" y="1262"/>
                  </a:lnTo>
                  <a:lnTo>
                    <a:pt x="24369" y="1400"/>
                  </a:lnTo>
                  <a:lnTo>
                    <a:pt x="23363" y="1499"/>
                  </a:lnTo>
                  <a:lnTo>
                    <a:pt x="22358" y="1617"/>
                  </a:lnTo>
                  <a:lnTo>
                    <a:pt x="21332" y="1696"/>
                  </a:lnTo>
                  <a:lnTo>
                    <a:pt x="20327" y="1775"/>
                  </a:lnTo>
                  <a:lnTo>
                    <a:pt x="18316" y="1893"/>
                  </a:lnTo>
                  <a:lnTo>
                    <a:pt x="16285" y="1972"/>
                  </a:lnTo>
                  <a:lnTo>
                    <a:pt x="14274" y="2012"/>
                  </a:lnTo>
                  <a:lnTo>
                    <a:pt x="12244" y="1992"/>
                  </a:lnTo>
                  <a:lnTo>
                    <a:pt x="10213" y="1933"/>
                  </a:lnTo>
                  <a:lnTo>
                    <a:pt x="8202" y="1834"/>
                  </a:lnTo>
                  <a:lnTo>
                    <a:pt x="6172" y="1696"/>
                  </a:lnTo>
                  <a:lnTo>
                    <a:pt x="4161" y="1538"/>
                  </a:lnTo>
                  <a:lnTo>
                    <a:pt x="2150" y="1322"/>
                  </a:lnTo>
                  <a:lnTo>
                    <a:pt x="139" y="1065"/>
                  </a:lnTo>
                  <a:lnTo>
                    <a:pt x="119" y="1144"/>
                  </a:lnTo>
                  <a:lnTo>
                    <a:pt x="99" y="1203"/>
                  </a:lnTo>
                  <a:lnTo>
                    <a:pt x="60" y="1262"/>
                  </a:lnTo>
                  <a:lnTo>
                    <a:pt x="1" y="1322"/>
                  </a:lnTo>
                  <a:lnTo>
                    <a:pt x="1026" y="1479"/>
                  </a:lnTo>
                  <a:lnTo>
                    <a:pt x="2051" y="1617"/>
                  </a:lnTo>
                  <a:lnTo>
                    <a:pt x="3076" y="1755"/>
                  </a:lnTo>
                  <a:lnTo>
                    <a:pt x="4102" y="1854"/>
                  </a:lnTo>
                  <a:lnTo>
                    <a:pt x="5127" y="1972"/>
                  </a:lnTo>
                  <a:lnTo>
                    <a:pt x="6152" y="2071"/>
                  </a:lnTo>
                  <a:lnTo>
                    <a:pt x="7177" y="2150"/>
                  </a:lnTo>
                  <a:lnTo>
                    <a:pt x="8202" y="2209"/>
                  </a:lnTo>
                  <a:lnTo>
                    <a:pt x="10253" y="2327"/>
                  </a:lnTo>
                  <a:lnTo>
                    <a:pt x="12323" y="2386"/>
                  </a:lnTo>
                  <a:lnTo>
                    <a:pt x="14373" y="2386"/>
                  </a:lnTo>
                  <a:lnTo>
                    <a:pt x="16443" y="2367"/>
                  </a:lnTo>
                  <a:lnTo>
                    <a:pt x="18493" y="2307"/>
                  </a:lnTo>
                  <a:lnTo>
                    <a:pt x="20544" y="2189"/>
                  </a:lnTo>
                  <a:lnTo>
                    <a:pt x="22594" y="2051"/>
                  </a:lnTo>
                  <a:lnTo>
                    <a:pt x="24664" y="1854"/>
                  </a:lnTo>
                  <a:lnTo>
                    <a:pt x="26715" y="1637"/>
                  </a:lnTo>
                  <a:lnTo>
                    <a:pt x="28745" y="1381"/>
                  </a:lnTo>
                  <a:lnTo>
                    <a:pt x="30796" y="1105"/>
                  </a:lnTo>
                  <a:lnTo>
                    <a:pt x="32826" y="770"/>
                  </a:lnTo>
                  <a:lnTo>
                    <a:pt x="32708" y="750"/>
                  </a:lnTo>
                  <a:lnTo>
                    <a:pt x="32649" y="730"/>
                  </a:lnTo>
                  <a:lnTo>
                    <a:pt x="32590" y="691"/>
                  </a:lnTo>
                  <a:lnTo>
                    <a:pt x="32511" y="632"/>
                  </a:lnTo>
                  <a:lnTo>
                    <a:pt x="32471" y="553"/>
                  </a:lnTo>
                  <a:lnTo>
                    <a:pt x="32432" y="474"/>
                  </a:lnTo>
                  <a:lnTo>
                    <a:pt x="32392" y="395"/>
                  </a:lnTo>
                  <a:lnTo>
                    <a:pt x="3235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3611;p38">
              <a:extLst>
                <a:ext uri="{FF2B5EF4-FFF2-40B4-BE49-F238E27FC236}">
                  <a16:creationId xmlns:a16="http://schemas.microsoft.com/office/drawing/2014/main" xmlns="" id="{9DE63D23-600A-4DA5-A90B-CDC816495D45}"/>
                </a:ext>
              </a:extLst>
            </p:cNvPr>
            <p:cNvSpPr/>
            <p:nvPr/>
          </p:nvSpPr>
          <p:spPr>
            <a:xfrm>
              <a:off x="785734" y="3408738"/>
              <a:ext cx="3882607" cy="1822161"/>
            </a:xfrm>
            <a:custGeom>
              <a:avLst/>
              <a:gdLst/>
              <a:ahLst/>
              <a:cxnLst/>
              <a:rect l="l" t="t" r="r" b="b"/>
              <a:pathLst>
                <a:path w="81877" h="38426" extrusionOk="0">
                  <a:moveTo>
                    <a:pt x="40041" y="415"/>
                  </a:moveTo>
                  <a:lnTo>
                    <a:pt x="40672" y="454"/>
                  </a:lnTo>
                  <a:lnTo>
                    <a:pt x="41323" y="533"/>
                  </a:lnTo>
                  <a:lnTo>
                    <a:pt x="42032" y="651"/>
                  </a:lnTo>
                  <a:lnTo>
                    <a:pt x="42801" y="789"/>
                  </a:lnTo>
                  <a:lnTo>
                    <a:pt x="43610" y="987"/>
                  </a:lnTo>
                  <a:lnTo>
                    <a:pt x="44477" y="1144"/>
                  </a:lnTo>
                  <a:lnTo>
                    <a:pt x="45325" y="1322"/>
                  </a:lnTo>
                  <a:lnTo>
                    <a:pt x="45739" y="1420"/>
                  </a:lnTo>
                  <a:lnTo>
                    <a:pt x="46153" y="1539"/>
                  </a:lnTo>
                  <a:lnTo>
                    <a:pt x="46567" y="1677"/>
                  </a:lnTo>
                  <a:lnTo>
                    <a:pt x="46981" y="1815"/>
                  </a:lnTo>
                  <a:lnTo>
                    <a:pt x="47375" y="1972"/>
                  </a:lnTo>
                  <a:lnTo>
                    <a:pt x="47769" y="2150"/>
                  </a:lnTo>
                  <a:lnTo>
                    <a:pt x="48144" y="2347"/>
                  </a:lnTo>
                  <a:lnTo>
                    <a:pt x="48499" y="2583"/>
                  </a:lnTo>
                  <a:lnTo>
                    <a:pt x="48854" y="2820"/>
                  </a:lnTo>
                  <a:lnTo>
                    <a:pt x="49189" y="3096"/>
                  </a:lnTo>
                  <a:lnTo>
                    <a:pt x="49524" y="3392"/>
                  </a:lnTo>
                  <a:lnTo>
                    <a:pt x="49820" y="3727"/>
                  </a:lnTo>
                  <a:lnTo>
                    <a:pt x="49899" y="3786"/>
                  </a:lnTo>
                  <a:lnTo>
                    <a:pt x="49879" y="3865"/>
                  </a:lnTo>
                  <a:lnTo>
                    <a:pt x="49839" y="3963"/>
                  </a:lnTo>
                  <a:lnTo>
                    <a:pt x="49839" y="4161"/>
                  </a:lnTo>
                  <a:lnTo>
                    <a:pt x="49859" y="4377"/>
                  </a:lnTo>
                  <a:lnTo>
                    <a:pt x="49899" y="4594"/>
                  </a:lnTo>
                  <a:lnTo>
                    <a:pt x="49997" y="5048"/>
                  </a:lnTo>
                  <a:lnTo>
                    <a:pt x="50017" y="5245"/>
                  </a:lnTo>
                  <a:lnTo>
                    <a:pt x="50037" y="5442"/>
                  </a:lnTo>
                  <a:lnTo>
                    <a:pt x="50076" y="5758"/>
                  </a:lnTo>
                  <a:lnTo>
                    <a:pt x="50076" y="6053"/>
                  </a:lnTo>
                  <a:lnTo>
                    <a:pt x="50056" y="6369"/>
                  </a:lnTo>
                  <a:lnTo>
                    <a:pt x="50017" y="6684"/>
                  </a:lnTo>
                  <a:lnTo>
                    <a:pt x="49977" y="7000"/>
                  </a:lnTo>
                  <a:lnTo>
                    <a:pt x="49899" y="7295"/>
                  </a:lnTo>
                  <a:lnTo>
                    <a:pt x="49820" y="7591"/>
                  </a:lnTo>
                  <a:lnTo>
                    <a:pt x="49721" y="7887"/>
                  </a:lnTo>
                  <a:lnTo>
                    <a:pt x="49603" y="8104"/>
                  </a:lnTo>
                  <a:lnTo>
                    <a:pt x="49485" y="8320"/>
                  </a:lnTo>
                  <a:lnTo>
                    <a:pt x="49347" y="8518"/>
                  </a:lnTo>
                  <a:lnTo>
                    <a:pt x="49209" y="8695"/>
                  </a:lnTo>
                  <a:lnTo>
                    <a:pt x="48913" y="9050"/>
                  </a:lnTo>
                  <a:lnTo>
                    <a:pt x="48578" y="9385"/>
                  </a:lnTo>
                  <a:lnTo>
                    <a:pt x="47888" y="10055"/>
                  </a:lnTo>
                  <a:lnTo>
                    <a:pt x="47533" y="10371"/>
                  </a:lnTo>
                  <a:lnTo>
                    <a:pt x="47198" y="10726"/>
                  </a:lnTo>
                  <a:lnTo>
                    <a:pt x="46685" y="11159"/>
                  </a:lnTo>
                  <a:lnTo>
                    <a:pt x="46192" y="11613"/>
                  </a:lnTo>
                  <a:lnTo>
                    <a:pt x="45660" y="12066"/>
                  </a:lnTo>
                  <a:lnTo>
                    <a:pt x="45128" y="12480"/>
                  </a:lnTo>
                  <a:lnTo>
                    <a:pt x="44852" y="12677"/>
                  </a:lnTo>
                  <a:lnTo>
                    <a:pt x="44576" y="12855"/>
                  </a:lnTo>
                  <a:lnTo>
                    <a:pt x="44280" y="13032"/>
                  </a:lnTo>
                  <a:lnTo>
                    <a:pt x="43984" y="13170"/>
                  </a:lnTo>
                  <a:lnTo>
                    <a:pt x="43669" y="13289"/>
                  </a:lnTo>
                  <a:lnTo>
                    <a:pt x="43353" y="13368"/>
                  </a:lnTo>
                  <a:lnTo>
                    <a:pt x="43018" y="13427"/>
                  </a:lnTo>
                  <a:lnTo>
                    <a:pt x="42683" y="13466"/>
                  </a:lnTo>
                  <a:lnTo>
                    <a:pt x="42091" y="13170"/>
                  </a:lnTo>
                  <a:lnTo>
                    <a:pt x="41500" y="12875"/>
                  </a:lnTo>
                  <a:lnTo>
                    <a:pt x="40928" y="12539"/>
                  </a:lnTo>
                  <a:lnTo>
                    <a:pt x="40376" y="12185"/>
                  </a:lnTo>
                  <a:lnTo>
                    <a:pt x="39824" y="11790"/>
                  </a:lnTo>
                  <a:lnTo>
                    <a:pt x="39292" y="11396"/>
                  </a:lnTo>
                  <a:lnTo>
                    <a:pt x="38760" y="10982"/>
                  </a:lnTo>
                  <a:lnTo>
                    <a:pt x="38227" y="10548"/>
                  </a:lnTo>
                  <a:lnTo>
                    <a:pt x="37735" y="10095"/>
                  </a:lnTo>
                  <a:lnTo>
                    <a:pt x="37242" y="9622"/>
                  </a:lnTo>
                  <a:lnTo>
                    <a:pt x="36749" y="9149"/>
                  </a:lnTo>
                  <a:lnTo>
                    <a:pt x="36276" y="8675"/>
                  </a:lnTo>
                  <a:lnTo>
                    <a:pt x="35822" y="8182"/>
                  </a:lnTo>
                  <a:lnTo>
                    <a:pt x="35369" y="7690"/>
                  </a:lnTo>
                  <a:lnTo>
                    <a:pt x="34501" y="6704"/>
                  </a:lnTo>
                  <a:lnTo>
                    <a:pt x="34127" y="6231"/>
                  </a:lnTo>
                  <a:lnTo>
                    <a:pt x="33792" y="5718"/>
                  </a:lnTo>
                  <a:lnTo>
                    <a:pt x="33634" y="5462"/>
                  </a:lnTo>
                  <a:lnTo>
                    <a:pt x="33496" y="5206"/>
                  </a:lnTo>
                  <a:lnTo>
                    <a:pt x="33358" y="4930"/>
                  </a:lnTo>
                  <a:lnTo>
                    <a:pt x="33240" y="4654"/>
                  </a:lnTo>
                  <a:lnTo>
                    <a:pt x="33141" y="4358"/>
                  </a:lnTo>
                  <a:lnTo>
                    <a:pt x="33082" y="4082"/>
                  </a:lnTo>
                  <a:lnTo>
                    <a:pt x="33023" y="3786"/>
                  </a:lnTo>
                  <a:lnTo>
                    <a:pt x="33003" y="3490"/>
                  </a:lnTo>
                  <a:lnTo>
                    <a:pt x="33003" y="3195"/>
                  </a:lnTo>
                  <a:lnTo>
                    <a:pt x="33023" y="2899"/>
                  </a:lnTo>
                  <a:lnTo>
                    <a:pt x="33102" y="2603"/>
                  </a:lnTo>
                  <a:lnTo>
                    <a:pt x="33200" y="2307"/>
                  </a:lnTo>
                  <a:lnTo>
                    <a:pt x="33279" y="2031"/>
                  </a:lnTo>
                  <a:lnTo>
                    <a:pt x="33358" y="1716"/>
                  </a:lnTo>
                  <a:lnTo>
                    <a:pt x="34758" y="1282"/>
                  </a:lnTo>
                  <a:lnTo>
                    <a:pt x="35408" y="1085"/>
                  </a:lnTo>
                  <a:lnTo>
                    <a:pt x="36019" y="927"/>
                  </a:lnTo>
                  <a:lnTo>
                    <a:pt x="36591" y="770"/>
                  </a:lnTo>
                  <a:lnTo>
                    <a:pt x="37163" y="651"/>
                  </a:lnTo>
                  <a:lnTo>
                    <a:pt x="37735" y="553"/>
                  </a:lnTo>
                  <a:lnTo>
                    <a:pt x="38287" y="474"/>
                  </a:lnTo>
                  <a:lnTo>
                    <a:pt x="38858" y="435"/>
                  </a:lnTo>
                  <a:lnTo>
                    <a:pt x="39430" y="415"/>
                  </a:lnTo>
                  <a:close/>
                  <a:moveTo>
                    <a:pt x="13998" y="19479"/>
                  </a:moveTo>
                  <a:lnTo>
                    <a:pt x="13840" y="19992"/>
                  </a:lnTo>
                  <a:lnTo>
                    <a:pt x="13682" y="20504"/>
                  </a:lnTo>
                  <a:lnTo>
                    <a:pt x="13603" y="20682"/>
                  </a:lnTo>
                  <a:lnTo>
                    <a:pt x="13525" y="20859"/>
                  </a:lnTo>
                  <a:lnTo>
                    <a:pt x="13485" y="21037"/>
                  </a:lnTo>
                  <a:lnTo>
                    <a:pt x="13485" y="21115"/>
                  </a:lnTo>
                  <a:lnTo>
                    <a:pt x="13505" y="21194"/>
                  </a:lnTo>
                  <a:lnTo>
                    <a:pt x="13209" y="21214"/>
                  </a:lnTo>
                  <a:lnTo>
                    <a:pt x="12913" y="21194"/>
                  </a:lnTo>
                  <a:lnTo>
                    <a:pt x="12775" y="21175"/>
                  </a:lnTo>
                  <a:lnTo>
                    <a:pt x="12637" y="21115"/>
                  </a:lnTo>
                  <a:lnTo>
                    <a:pt x="12519" y="21056"/>
                  </a:lnTo>
                  <a:lnTo>
                    <a:pt x="12381" y="20977"/>
                  </a:lnTo>
                  <a:lnTo>
                    <a:pt x="12204" y="20701"/>
                  </a:lnTo>
                  <a:lnTo>
                    <a:pt x="12007" y="20406"/>
                  </a:lnTo>
                  <a:lnTo>
                    <a:pt x="13012" y="19952"/>
                  </a:lnTo>
                  <a:lnTo>
                    <a:pt x="13998" y="19479"/>
                  </a:lnTo>
                  <a:close/>
                  <a:moveTo>
                    <a:pt x="38247" y="1"/>
                  </a:moveTo>
                  <a:lnTo>
                    <a:pt x="37320" y="20"/>
                  </a:lnTo>
                  <a:lnTo>
                    <a:pt x="36414" y="60"/>
                  </a:lnTo>
                  <a:lnTo>
                    <a:pt x="35487" y="178"/>
                  </a:lnTo>
                  <a:lnTo>
                    <a:pt x="35034" y="237"/>
                  </a:lnTo>
                  <a:lnTo>
                    <a:pt x="34580" y="316"/>
                  </a:lnTo>
                  <a:lnTo>
                    <a:pt x="34127" y="415"/>
                  </a:lnTo>
                  <a:lnTo>
                    <a:pt x="33673" y="513"/>
                  </a:lnTo>
                  <a:lnTo>
                    <a:pt x="33240" y="632"/>
                  </a:lnTo>
                  <a:lnTo>
                    <a:pt x="32786" y="770"/>
                  </a:lnTo>
                  <a:lnTo>
                    <a:pt x="32352" y="908"/>
                  </a:lnTo>
                  <a:lnTo>
                    <a:pt x="31899" y="1085"/>
                  </a:lnTo>
                  <a:lnTo>
                    <a:pt x="31721" y="1006"/>
                  </a:lnTo>
                  <a:lnTo>
                    <a:pt x="31524" y="947"/>
                  </a:lnTo>
                  <a:lnTo>
                    <a:pt x="31091" y="888"/>
                  </a:lnTo>
                  <a:lnTo>
                    <a:pt x="30657" y="829"/>
                  </a:lnTo>
                  <a:lnTo>
                    <a:pt x="30460" y="789"/>
                  </a:lnTo>
                  <a:lnTo>
                    <a:pt x="30263" y="750"/>
                  </a:lnTo>
                  <a:lnTo>
                    <a:pt x="29770" y="691"/>
                  </a:lnTo>
                  <a:lnTo>
                    <a:pt x="29277" y="632"/>
                  </a:lnTo>
                  <a:lnTo>
                    <a:pt x="29021" y="612"/>
                  </a:lnTo>
                  <a:lnTo>
                    <a:pt x="28784" y="592"/>
                  </a:lnTo>
                  <a:lnTo>
                    <a:pt x="28528" y="612"/>
                  </a:lnTo>
                  <a:lnTo>
                    <a:pt x="28291" y="632"/>
                  </a:lnTo>
                  <a:lnTo>
                    <a:pt x="28015" y="691"/>
                  </a:lnTo>
                  <a:lnTo>
                    <a:pt x="27739" y="770"/>
                  </a:lnTo>
                  <a:lnTo>
                    <a:pt x="27463" y="868"/>
                  </a:lnTo>
                  <a:lnTo>
                    <a:pt x="27207" y="987"/>
                  </a:lnTo>
                  <a:lnTo>
                    <a:pt x="26694" y="1243"/>
                  </a:lnTo>
                  <a:lnTo>
                    <a:pt x="26201" y="1519"/>
                  </a:lnTo>
                  <a:lnTo>
                    <a:pt x="24900" y="2229"/>
                  </a:lnTo>
                  <a:lnTo>
                    <a:pt x="23619" y="2958"/>
                  </a:lnTo>
                  <a:lnTo>
                    <a:pt x="22317" y="3648"/>
                  </a:lnTo>
                  <a:lnTo>
                    <a:pt x="21647" y="3983"/>
                  </a:lnTo>
                  <a:lnTo>
                    <a:pt x="20977" y="4299"/>
                  </a:lnTo>
                  <a:lnTo>
                    <a:pt x="20583" y="4456"/>
                  </a:lnTo>
                  <a:lnTo>
                    <a:pt x="20366" y="4535"/>
                  </a:lnTo>
                  <a:lnTo>
                    <a:pt x="20149" y="4614"/>
                  </a:lnTo>
                  <a:lnTo>
                    <a:pt x="19932" y="4654"/>
                  </a:lnTo>
                  <a:lnTo>
                    <a:pt x="19715" y="4693"/>
                  </a:lnTo>
                  <a:lnTo>
                    <a:pt x="19498" y="4693"/>
                  </a:lnTo>
                  <a:lnTo>
                    <a:pt x="19400" y="4673"/>
                  </a:lnTo>
                  <a:lnTo>
                    <a:pt x="19281" y="4634"/>
                  </a:lnTo>
                  <a:lnTo>
                    <a:pt x="19064" y="4476"/>
                  </a:lnTo>
                  <a:lnTo>
                    <a:pt x="18946" y="4417"/>
                  </a:lnTo>
                  <a:lnTo>
                    <a:pt x="18808" y="4377"/>
                  </a:lnTo>
                  <a:lnTo>
                    <a:pt x="18335" y="4259"/>
                  </a:lnTo>
                  <a:lnTo>
                    <a:pt x="17842" y="4161"/>
                  </a:lnTo>
                  <a:lnTo>
                    <a:pt x="17310" y="4062"/>
                  </a:lnTo>
                  <a:lnTo>
                    <a:pt x="16778" y="3983"/>
                  </a:lnTo>
                  <a:lnTo>
                    <a:pt x="16245" y="3924"/>
                  </a:lnTo>
                  <a:lnTo>
                    <a:pt x="15693" y="3904"/>
                  </a:lnTo>
                  <a:lnTo>
                    <a:pt x="15161" y="3904"/>
                  </a:lnTo>
                  <a:lnTo>
                    <a:pt x="14629" y="3944"/>
                  </a:lnTo>
                  <a:lnTo>
                    <a:pt x="14116" y="4023"/>
                  </a:lnTo>
                  <a:lnTo>
                    <a:pt x="13860" y="4062"/>
                  </a:lnTo>
                  <a:lnTo>
                    <a:pt x="13623" y="4141"/>
                  </a:lnTo>
                  <a:lnTo>
                    <a:pt x="13387" y="4220"/>
                  </a:lnTo>
                  <a:lnTo>
                    <a:pt x="13150" y="4318"/>
                  </a:lnTo>
                  <a:lnTo>
                    <a:pt x="12933" y="4417"/>
                  </a:lnTo>
                  <a:lnTo>
                    <a:pt x="12716" y="4535"/>
                  </a:lnTo>
                  <a:lnTo>
                    <a:pt x="12519" y="4673"/>
                  </a:lnTo>
                  <a:lnTo>
                    <a:pt x="12322" y="4831"/>
                  </a:lnTo>
                  <a:lnTo>
                    <a:pt x="12145" y="4989"/>
                  </a:lnTo>
                  <a:lnTo>
                    <a:pt x="11967" y="5166"/>
                  </a:lnTo>
                  <a:lnTo>
                    <a:pt x="11809" y="5363"/>
                  </a:lnTo>
                  <a:lnTo>
                    <a:pt x="11671" y="5580"/>
                  </a:lnTo>
                  <a:lnTo>
                    <a:pt x="11553" y="5817"/>
                  </a:lnTo>
                  <a:lnTo>
                    <a:pt x="11435" y="6073"/>
                  </a:lnTo>
                  <a:lnTo>
                    <a:pt x="11041" y="6231"/>
                  </a:lnTo>
                  <a:lnTo>
                    <a:pt x="10646" y="6408"/>
                  </a:lnTo>
                  <a:lnTo>
                    <a:pt x="10272" y="6605"/>
                  </a:lnTo>
                  <a:lnTo>
                    <a:pt x="9917" y="6842"/>
                  </a:lnTo>
                  <a:lnTo>
                    <a:pt x="9976" y="6901"/>
                  </a:lnTo>
                  <a:lnTo>
                    <a:pt x="10015" y="6980"/>
                  </a:lnTo>
                  <a:lnTo>
                    <a:pt x="10015" y="7019"/>
                  </a:lnTo>
                  <a:lnTo>
                    <a:pt x="10015" y="7059"/>
                  </a:lnTo>
                  <a:lnTo>
                    <a:pt x="9996" y="7098"/>
                  </a:lnTo>
                  <a:lnTo>
                    <a:pt x="9956" y="7138"/>
                  </a:lnTo>
                  <a:lnTo>
                    <a:pt x="9720" y="7295"/>
                  </a:lnTo>
                  <a:lnTo>
                    <a:pt x="9779" y="7354"/>
                  </a:lnTo>
                  <a:lnTo>
                    <a:pt x="9877" y="7394"/>
                  </a:lnTo>
                  <a:lnTo>
                    <a:pt x="9956" y="7394"/>
                  </a:lnTo>
                  <a:lnTo>
                    <a:pt x="10055" y="7374"/>
                  </a:lnTo>
                  <a:lnTo>
                    <a:pt x="10272" y="7335"/>
                  </a:lnTo>
                  <a:lnTo>
                    <a:pt x="10449" y="7276"/>
                  </a:lnTo>
                  <a:lnTo>
                    <a:pt x="12066" y="6802"/>
                  </a:lnTo>
                  <a:lnTo>
                    <a:pt x="13682" y="6369"/>
                  </a:lnTo>
                  <a:lnTo>
                    <a:pt x="13879" y="7078"/>
                  </a:lnTo>
                  <a:lnTo>
                    <a:pt x="14077" y="7808"/>
                  </a:lnTo>
                  <a:lnTo>
                    <a:pt x="14234" y="8557"/>
                  </a:lnTo>
                  <a:lnTo>
                    <a:pt x="14392" y="9287"/>
                  </a:lnTo>
                  <a:lnTo>
                    <a:pt x="14510" y="10036"/>
                  </a:lnTo>
                  <a:lnTo>
                    <a:pt x="14609" y="10785"/>
                  </a:lnTo>
                  <a:lnTo>
                    <a:pt x="14688" y="11534"/>
                  </a:lnTo>
                  <a:lnTo>
                    <a:pt x="14747" y="12303"/>
                  </a:lnTo>
                  <a:lnTo>
                    <a:pt x="14767" y="13052"/>
                  </a:lnTo>
                  <a:lnTo>
                    <a:pt x="14786" y="13821"/>
                  </a:lnTo>
                  <a:lnTo>
                    <a:pt x="14767" y="14570"/>
                  </a:lnTo>
                  <a:lnTo>
                    <a:pt x="14727" y="15339"/>
                  </a:lnTo>
                  <a:lnTo>
                    <a:pt x="14648" y="16088"/>
                  </a:lnTo>
                  <a:lnTo>
                    <a:pt x="14550" y="16837"/>
                  </a:lnTo>
                  <a:lnTo>
                    <a:pt x="14431" y="17587"/>
                  </a:lnTo>
                  <a:lnTo>
                    <a:pt x="14293" y="18316"/>
                  </a:lnTo>
                  <a:lnTo>
                    <a:pt x="14116" y="18355"/>
                  </a:lnTo>
                  <a:lnTo>
                    <a:pt x="13939" y="18434"/>
                  </a:lnTo>
                  <a:lnTo>
                    <a:pt x="12874" y="18907"/>
                  </a:lnTo>
                  <a:lnTo>
                    <a:pt x="11790" y="19341"/>
                  </a:lnTo>
                  <a:lnTo>
                    <a:pt x="10725" y="19795"/>
                  </a:lnTo>
                  <a:lnTo>
                    <a:pt x="9641" y="20248"/>
                  </a:lnTo>
                  <a:lnTo>
                    <a:pt x="9148" y="20445"/>
                  </a:lnTo>
                  <a:lnTo>
                    <a:pt x="8635" y="20642"/>
                  </a:lnTo>
                  <a:lnTo>
                    <a:pt x="8103" y="20820"/>
                  </a:lnTo>
                  <a:lnTo>
                    <a:pt x="7571" y="20977"/>
                  </a:lnTo>
                  <a:lnTo>
                    <a:pt x="7058" y="21115"/>
                  </a:lnTo>
                  <a:lnTo>
                    <a:pt x="6506" y="21234"/>
                  </a:lnTo>
                  <a:lnTo>
                    <a:pt x="5974" y="21352"/>
                  </a:lnTo>
                  <a:lnTo>
                    <a:pt x="5422" y="21431"/>
                  </a:lnTo>
                  <a:lnTo>
                    <a:pt x="4889" y="21490"/>
                  </a:lnTo>
                  <a:lnTo>
                    <a:pt x="4337" y="21529"/>
                  </a:lnTo>
                  <a:lnTo>
                    <a:pt x="3785" y="21549"/>
                  </a:lnTo>
                  <a:lnTo>
                    <a:pt x="3253" y="21529"/>
                  </a:lnTo>
                  <a:lnTo>
                    <a:pt x="2701" y="21490"/>
                  </a:lnTo>
                  <a:lnTo>
                    <a:pt x="2169" y="21431"/>
                  </a:lnTo>
                  <a:lnTo>
                    <a:pt x="1617" y="21332"/>
                  </a:lnTo>
                  <a:lnTo>
                    <a:pt x="1085" y="21194"/>
                  </a:lnTo>
                  <a:lnTo>
                    <a:pt x="1065" y="21194"/>
                  </a:lnTo>
                  <a:lnTo>
                    <a:pt x="828" y="21017"/>
                  </a:lnTo>
                  <a:lnTo>
                    <a:pt x="592" y="20820"/>
                  </a:lnTo>
                  <a:lnTo>
                    <a:pt x="375" y="20603"/>
                  </a:lnTo>
                  <a:lnTo>
                    <a:pt x="158" y="20366"/>
                  </a:lnTo>
                  <a:lnTo>
                    <a:pt x="138" y="20425"/>
                  </a:lnTo>
                  <a:lnTo>
                    <a:pt x="118" y="20465"/>
                  </a:lnTo>
                  <a:lnTo>
                    <a:pt x="79" y="20524"/>
                  </a:lnTo>
                  <a:lnTo>
                    <a:pt x="40" y="20544"/>
                  </a:lnTo>
                  <a:lnTo>
                    <a:pt x="0" y="20563"/>
                  </a:lnTo>
                  <a:lnTo>
                    <a:pt x="178" y="20761"/>
                  </a:lnTo>
                  <a:lnTo>
                    <a:pt x="355" y="20938"/>
                  </a:lnTo>
                  <a:lnTo>
                    <a:pt x="749" y="21293"/>
                  </a:lnTo>
                  <a:lnTo>
                    <a:pt x="769" y="21352"/>
                  </a:lnTo>
                  <a:lnTo>
                    <a:pt x="789" y="21411"/>
                  </a:lnTo>
                  <a:lnTo>
                    <a:pt x="947" y="21529"/>
                  </a:lnTo>
                  <a:lnTo>
                    <a:pt x="1085" y="21648"/>
                  </a:lnTo>
                  <a:lnTo>
                    <a:pt x="1242" y="21727"/>
                  </a:lnTo>
                  <a:lnTo>
                    <a:pt x="1400" y="21825"/>
                  </a:lnTo>
                  <a:lnTo>
                    <a:pt x="1735" y="21944"/>
                  </a:lnTo>
                  <a:lnTo>
                    <a:pt x="2090" y="22042"/>
                  </a:lnTo>
                  <a:lnTo>
                    <a:pt x="2445" y="22101"/>
                  </a:lnTo>
                  <a:lnTo>
                    <a:pt x="2800" y="22160"/>
                  </a:lnTo>
                  <a:lnTo>
                    <a:pt x="3529" y="22200"/>
                  </a:lnTo>
                  <a:lnTo>
                    <a:pt x="4022" y="22220"/>
                  </a:lnTo>
                  <a:lnTo>
                    <a:pt x="4495" y="22239"/>
                  </a:lnTo>
                  <a:lnTo>
                    <a:pt x="4988" y="22220"/>
                  </a:lnTo>
                  <a:lnTo>
                    <a:pt x="5461" y="22200"/>
                  </a:lnTo>
                  <a:lnTo>
                    <a:pt x="5954" y="22141"/>
                  </a:lnTo>
                  <a:lnTo>
                    <a:pt x="6427" y="22082"/>
                  </a:lnTo>
                  <a:lnTo>
                    <a:pt x="6900" y="22003"/>
                  </a:lnTo>
                  <a:lnTo>
                    <a:pt x="7374" y="21924"/>
                  </a:lnTo>
                  <a:lnTo>
                    <a:pt x="7847" y="21825"/>
                  </a:lnTo>
                  <a:lnTo>
                    <a:pt x="8320" y="21707"/>
                  </a:lnTo>
                  <a:lnTo>
                    <a:pt x="9266" y="21451"/>
                  </a:lnTo>
                  <a:lnTo>
                    <a:pt x="10173" y="21135"/>
                  </a:lnTo>
                  <a:lnTo>
                    <a:pt x="11100" y="20800"/>
                  </a:lnTo>
                  <a:lnTo>
                    <a:pt x="11139" y="20997"/>
                  </a:lnTo>
                  <a:lnTo>
                    <a:pt x="11198" y="21194"/>
                  </a:lnTo>
                  <a:lnTo>
                    <a:pt x="11297" y="21391"/>
                  </a:lnTo>
                  <a:lnTo>
                    <a:pt x="11395" y="21589"/>
                  </a:lnTo>
                  <a:lnTo>
                    <a:pt x="11494" y="21746"/>
                  </a:lnTo>
                  <a:lnTo>
                    <a:pt x="11612" y="21904"/>
                  </a:lnTo>
                  <a:lnTo>
                    <a:pt x="11731" y="22003"/>
                  </a:lnTo>
                  <a:lnTo>
                    <a:pt x="11849" y="22082"/>
                  </a:lnTo>
                  <a:lnTo>
                    <a:pt x="12105" y="22200"/>
                  </a:lnTo>
                  <a:lnTo>
                    <a:pt x="12361" y="22279"/>
                  </a:lnTo>
                  <a:lnTo>
                    <a:pt x="12637" y="22338"/>
                  </a:lnTo>
                  <a:lnTo>
                    <a:pt x="12913" y="22358"/>
                  </a:lnTo>
                  <a:lnTo>
                    <a:pt x="13189" y="22358"/>
                  </a:lnTo>
                  <a:lnTo>
                    <a:pt x="13465" y="22338"/>
                  </a:lnTo>
                  <a:lnTo>
                    <a:pt x="14017" y="22298"/>
                  </a:lnTo>
                  <a:lnTo>
                    <a:pt x="14530" y="22239"/>
                  </a:lnTo>
                  <a:lnTo>
                    <a:pt x="15062" y="22160"/>
                  </a:lnTo>
                  <a:lnTo>
                    <a:pt x="16107" y="21983"/>
                  </a:lnTo>
                  <a:lnTo>
                    <a:pt x="17152" y="21786"/>
                  </a:lnTo>
                  <a:lnTo>
                    <a:pt x="18197" y="21608"/>
                  </a:lnTo>
                  <a:lnTo>
                    <a:pt x="18197" y="22022"/>
                  </a:lnTo>
                  <a:lnTo>
                    <a:pt x="18217" y="22436"/>
                  </a:lnTo>
                  <a:lnTo>
                    <a:pt x="18296" y="23264"/>
                  </a:lnTo>
                  <a:lnTo>
                    <a:pt x="18374" y="24092"/>
                  </a:lnTo>
                  <a:lnTo>
                    <a:pt x="18434" y="24920"/>
                  </a:lnTo>
                  <a:lnTo>
                    <a:pt x="18473" y="25532"/>
                  </a:lnTo>
                  <a:lnTo>
                    <a:pt x="18512" y="26123"/>
                  </a:lnTo>
                  <a:lnTo>
                    <a:pt x="18552" y="26419"/>
                  </a:lnTo>
                  <a:lnTo>
                    <a:pt x="18591" y="26715"/>
                  </a:lnTo>
                  <a:lnTo>
                    <a:pt x="18631" y="27010"/>
                  </a:lnTo>
                  <a:lnTo>
                    <a:pt x="18729" y="27286"/>
                  </a:lnTo>
                  <a:lnTo>
                    <a:pt x="18907" y="27799"/>
                  </a:lnTo>
                  <a:lnTo>
                    <a:pt x="19124" y="28292"/>
                  </a:lnTo>
                  <a:lnTo>
                    <a:pt x="19321" y="28785"/>
                  </a:lnTo>
                  <a:lnTo>
                    <a:pt x="19400" y="29021"/>
                  </a:lnTo>
                  <a:lnTo>
                    <a:pt x="19479" y="29297"/>
                  </a:lnTo>
                  <a:lnTo>
                    <a:pt x="19636" y="29849"/>
                  </a:lnTo>
                  <a:lnTo>
                    <a:pt x="19755" y="30401"/>
                  </a:lnTo>
                  <a:lnTo>
                    <a:pt x="19991" y="31545"/>
                  </a:lnTo>
                  <a:lnTo>
                    <a:pt x="20188" y="32688"/>
                  </a:lnTo>
                  <a:lnTo>
                    <a:pt x="20405" y="33812"/>
                  </a:lnTo>
                  <a:lnTo>
                    <a:pt x="20523" y="34384"/>
                  </a:lnTo>
                  <a:lnTo>
                    <a:pt x="20642" y="34936"/>
                  </a:lnTo>
                  <a:lnTo>
                    <a:pt x="20799" y="35507"/>
                  </a:lnTo>
                  <a:lnTo>
                    <a:pt x="20957" y="36059"/>
                  </a:lnTo>
                  <a:lnTo>
                    <a:pt x="21135" y="36592"/>
                  </a:lnTo>
                  <a:lnTo>
                    <a:pt x="21351" y="37144"/>
                  </a:lnTo>
                  <a:lnTo>
                    <a:pt x="21588" y="37656"/>
                  </a:lnTo>
                  <a:lnTo>
                    <a:pt x="21844" y="38169"/>
                  </a:lnTo>
                  <a:lnTo>
                    <a:pt x="21903" y="38287"/>
                  </a:lnTo>
                  <a:lnTo>
                    <a:pt x="21982" y="38346"/>
                  </a:lnTo>
                  <a:lnTo>
                    <a:pt x="22061" y="38405"/>
                  </a:lnTo>
                  <a:lnTo>
                    <a:pt x="22140" y="38425"/>
                  </a:lnTo>
                  <a:lnTo>
                    <a:pt x="22239" y="38425"/>
                  </a:lnTo>
                  <a:lnTo>
                    <a:pt x="22337" y="38405"/>
                  </a:lnTo>
                  <a:lnTo>
                    <a:pt x="22416" y="38366"/>
                  </a:lnTo>
                  <a:lnTo>
                    <a:pt x="22495" y="38327"/>
                  </a:lnTo>
                  <a:lnTo>
                    <a:pt x="22239" y="38287"/>
                  </a:lnTo>
                  <a:lnTo>
                    <a:pt x="22199" y="38267"/>
                  </a:lnTo>
                  <a:lnTo>
                    <a:pt x="22160" y="38228"/>
                  </a:lnTo>
                  <a:lnTo>
                    <a:pt x="22140" y="38189"/>
                  </a:lnTo>
                  <a:lnTo>
                    <a:pt x="22140" y="38149"/>
                  </a:lnTo>
                  <a:lnTo>
                    <a:pt x="22140" y="38090"/>
                  </a:lnTo>
                  <a:lnTo>
                    <a:pt x="22179" y="38070"/>
                  </a:lnTo>
                  <a:lnTo>
                    <a:pt x="22219" y="38031"/>
                  </a:lnTo>
                  <a:lnTo>
                    <a:pt x="22278" y="38031"/>
                  </a:lnTo>
                  <a:lnTo>
                    <a:pt x="22633" y="38070"/>
                  </a:lnTo>
                  <a:lnTo>
                    <a:pt x="22633" y="37991"/>
                  </a:lnTo>
                  <a:lnTo>
                    <a:pt x="22593" y="37913"/>
                  </a:lnTo>
                  <a:lnTo>
                    <a:pt x="22357" y="37223"/>
                  </a:lnTo>
                  <a:lnTo>
                    <a:pt x="22081" y="36375"/>
                  </a:lnTo>
                  <a:lnTo>
                    <a:pt x="21825" y="35527"/>
                  </a:lnTo>
                  <a:lnTo>
                    <a:pt x="21706" y="35093"/>
                  </a:lnTo>
                  <a:lnTo>
                    <a:pt x="21608" y="34660"/>
                  </a:lnTo>
                  <a:lnTo>
                    <a:pt x="21529" y="34226"/>
                  </a:lnTo>
                  <a:lnTo>
                    <a:pt x="21450" y="33772"/>
                  </a:lnTo>
                  <a:lnTo>
                    <a:pt x="21391" y="33161"/>
                  </a:lnTo>
                  <a:lnTo>
                    <a:pt x="21312" y="32530"/>
                  </a:lnTo>
                  <a:lnTo>
                    <a:pt x="21194" y="31939"/>
                  </a:lnTo>
                  <a:lnTo>
                    <a:pt x="21036" y="31328"/>
                  </a:lnTo>
                  <a:lnTo>
                    <a:pt x="20859" y="30736"/>
                  </a:lnTo>
                  <a:lnTo>
                    <a:pt x="20642" y="30165"/>
                  </a:lnTo>
                  <a:lnTo>
                    <a:pt x="20405" y="29593"/>
                  </a:lnTo>
                  <a:lnTo>
                    <a:pt x="20109" y="29021"/>
                  </a:lnTo>
                  <a:lnTo>
                    <a:pt x="20031" y="28844"/>
                  </a:lnTo>
                  <a:lnTo>
                    <a:pt x="19952" y="28666"/>
                  </a:lnTo>
                  <a:lnTo>
                    <a:pt x="19853" y="28292"/>
                  </a:lnTo>
                  <a:lnTo>
                    <a:pt x="19774" y="27897"/>
                  </a:lnTo>
                  <a:lnTo>
                    <a:pt x="19735" y="27523"/>
                  </a:lnTo>
                  <a:lnTo>
                    <a:pt x="19715" y="27129"/>
                  </a:lnTo>
                  <a:lnTo>
                    <a:pt x="19715" y="26734"/>
                  </a:lnTo>
                  <a:lnTo>
                    <a:pt x="19695" y="26340"/>
                  </a:lnTo>
                  <a:lnTo>
                    <a:pt x="19676" y="25946"/>
                  </a:lnTo>
                  <a:lnTo>
                    <a:pt x="19419" y="23738"/>
                  </a:lnTo>
                  <a:lnTo>
                    <a:pt x="19262" y="22634"/>
                  </a:lnTo>
                  <a:lnTo>
                    <a:pt x="19163" y="22082"/>
                  </a:lnTo>
                  <a:lnTo>
                    <a:pt x="19064" y="21549"/>
                  </a:lnTo>
                  <a:lnTo>
                    <a:pt x="19597" y="21569"/>
                  </a:lnTo>
                  <a:lnTo>
                    <a:pt x="20109" y="21628"/>
                  </a:lnTo>
                  <a:lnTo>
                    <a:pt x="20642" y="21727"/>
                  </a:lnTo>
                  <a:lnTo>
                    <a:pt x="21154" y="21825"/>
                  </a:lnTo>
                  <a:lnTo>
                    <a:pt x="21213" y="21845"/>
                  </a:lnTo>
                  <a:lnTo>
                    <a:pt x="21273" y="21825"/>
                  </a:lnTo>
                  <a:lnTo>
                    <a:pt x="21371" y="21786"/>
                  </a:lnTo>
                  <a:lnTo>
                    <a:pt x="21450" y="21707"/>
                  </a:lnTo>
                  <a:lnTo>
                    <a:pt x="21470" y="21667"/>
                  </a:lnTo>
                  <a:lnTo>
                    <a:pt x="21489" y="21608"/>
                  </a:lnTo>
                  <a:lnTo>
                    <a:pt x="21489" y="21490"/>
                  </a:lnTo>
                  <a:lnTo>
                    <a:pt x="21470" y="21391"/>
                  </a:lnTo>
                  <a:lnTo>
                    <a:pt x="21391" y="21313"/>
                  </a:lnTo>
                  <a:lnTo>
                    <a:pt x="21312" y="21273"/>
                  </a:lnTo>
                  <a:lnTo>
                    <a:pt x="20740" y="21096"/>
                  </a:lnTo>
                  <a:lnTo>
                    <a:pt x="20188" y="20918"/>
                  </a:lnTo>
                  <a:lnTo>
                    <a:pt x="19814" y="20761"/>
                  </a:lnTo>
                  <a:lnTo>
                    <a:pt x="19459" y="20642"/>
                  </a:lnTo>
                  <a:lnTo>
                    <a:pt x="19104" y="20563"/>
                  </a:lnTo>
                  <a:lnTo>
                    <a:pt x="18729" y="20524"/>
                  </a:lnTo>
                  <a:lnTo>
                    <a:pt x="18374" y="20504"/>
                  </a:lnTo>
                  <a:lnTo>
                    <a:pt x="18000" y="20504"/>
                  </a:lnTo>
                  <a:lnTo>
                    <a:pt x="17625" y="20544"/>
                  </a:lnTo>
                  <a:lnTo>
                    <a:pt x="17251" y="20583"/>
                  </a:lnTo>
                  <a:lnTo>
                    <a:pt x="16521" y="20701"/>
                  </a:lnTo>
                  <a:lnTo>
                    <a:pt x="15772" y="20859"/>
                  </a:lnTo>
                  <a:lnTo>
                    <a:pt x="15043" y="21017"/>
                  </a:lnTo>
                  <a:lnTo>
                    <a:pt x="14293" y="21135"/>
                  </a:lnTo>
                  <a:lnTo>
                    <a:pt x="14293" y="21135"/>
                  </a:lnTo>
                  <a:lnTo>
                    <a:pt x="14451" y="20859"/>
                  </a:lnTo>
                  <a:lnTo>
                    <a:pt x="14589" y="20524"/>
                  </a:lnTo>
                  <a:lnTo>
                    <a:pt x="14708" y="20189"/>
                  </a:lnTo>
                  <a:lnTo>
                    <a:pt x="14806" y="19814"/>
                  </a:lnTo>
                  <a:lnTo>
                    <a:pt x="14984" y="19144"/>
                  </a:lnTo>
                  <a:lnTo>
                    <a:pt x="15062" y="18868"/>
                  </a:lnTo>
                  <a:lnTo>
                    <a:pt x="15122" y="18671"/>
                  </a:lnTo>
                  <a:lnTo>
                    <a:pt x="15240" y="17902"/>
                  </a:lnTo>
                  <a:lnTo>
                    <a:pt x="15358" y="17113"/>
                  </a:lnTo>
                  <a:lnTo>
                    <a:pt x="15457" y="16325"/>
                  </a:lnTo>
                  <a:lnTo>
                    <a:pt x="15536" y="15516"/>
                  </a:lnTo>
                  <a:lnTo>
                    <a:pt x="15595" y="14728"/>
                  </a:lnTo>
                  <a:lnTo>
                    <a:pt x="15634" y="13920"/>
                  </a:lnTo>
                  <a:lnTo>
                    <a:pt x="15634" y="13111"/>
                  </a:lnTo>
                  <a:lnTo>
                    <a:pt x="15595" y="12303"/>
                  </a:lnTo>
                  <a:lnTo>
                    <a:pt x="15555" y="11495"/>
                  </a:lnTo>
                  <a:lnTo>
                    <a:pt x="15457" y="10686"/>
                  </a:lnTo>
                  <a:lnTo>
                    <a:pt x="15319" y="9898"/>
                  </a:lnTo>
                  <a:lnTo>
                    <a:pt x="15161" y="9129"/>
                  </a:lnTo>
                  <a:lnTo>
                    <a:pt x="14944" y="8360"/>
                  </a:lnTo>
                  <a:lnTo>
                    <a:pt x="14826" y="7985"/>
                  </a:lnTo>
                  <a:lnTo>
                    <a:pt x="14688" y="7611"/>
                  </a:lnTo>
                  <a:lnTo>
                    <a:pt x="14550" y="7236"/>
                  </a:lnTo>
                  <a:lnTo>
                    <a:pt x="14392" y="6881"/>
                  </a:lnTo>
                  <a:lnTo>
                    <a:pt x="14215" y="6507"/>
                  </a:lnTo>
                  <a:lnTo>
                    <a:pt x="14037" y="6152"/>
                  </a:lnTo>
                  <a:lnTo>
                    <a:pt x="14077" y="6073"/>
                  </a:lnTo>
                  <a:lnTo>
                    <a:pt x="14096" y="5974"/>
                  </a:lnTo>
                  <a:lnTo>
                    <a:pt x="14077" y="5876"/>
                  </a:lnTo>
                  <a:lnTo>
                    <a:pt x="14037" y="5777"/>
                  </a:lnTo>
                  <a:lnTo>
                    <a:pt x="13998" y="5698"/>
                  </a:lnTo>
                  <a:lnTo>
                    <a:pt x="13919" y="5639"/>
                  </a:lnTo>
                  <a:lnTo>
                    <a:pt x="13820" y="5600"/>
                  </a:lnTo>
                  <a:lnTo>
                    <a:pt x="13702" y="5580"/>
                  </a:lnTo>
                  <a:lnTo>
                    <a:pt x="13268" y="5639"/>
                  </a:lnTo>
                  <a:lnTo>
                    <a:pt x="12835" y="5718"/>
                  </a:lnTo>
                  <a:lnTo>
                    <a:pt x="12835" y="5718"/>
                  </a:lnTo>
                  <a:lnTo>
                    <a:pt x="13170" y="5501"/>
                  </a:lnTo>
                  <a:lnTo>
                    <a:pt x="13505" y="5284"/>
                  </a:lnTo>
                  <a:lnTo>
                    <a:pt x="13860" y="5107"/>
                  </a:lnTo>
                  <a:lnTo>
                    <a:pt x="14234" y="4969"/>
                  </a:lnTo>
                  <a:lnTo>
                    <a:pt x="14530" y="4910"/>
                  </a:lnTo>
                  <a:lnTo>
                    <a:pt x="14826" y="4870"/>
                  </a:lnTo>
                  <a:lnTo>
                    <a:pt x="15122" y="4851"/>
                  </a:lnTo>
                  <a:lnTo>
                    <a:pt x="15417" y="4870"/>
                  </a:lnTo>
                  <a:lnTo>
                    <a:pt x="15713" y="4890"/>
                  </a:lnTo>
                  <a:lnTo>
                    <a:pt x="16009" y="4949"/>
                  </a:lnTo>
                  <a:lnTo>
                    <a:pt x="16600" y="5068"/>
                  </a:lnTo>
                  <a:lnTo>
                    <a:pt x="17192" y="5206"/>
                  </a:lnTo>
                  <a:lnTo>
                    <a:pt x="17783" y="5324"/>
                  </a:lnTo>
                  <a:lnTo>
                    <a:pt x="18374" y="5442"/>
                  </a:lnTo>
                  <a:lnTo>
                    <a:pt x="18650" y="5462"/>
                  </a:lnTo>
                  <a:lnTo>
                    <a:pt x="18946" y="5482"/>
                  </a:lnTo>
                  <a:lnTo>
                    <a:pt x="19676" y="5304"/>
                  </a:lnTo>
                  <a:lnTo>
                    <a:pt x="20385" y="5107"/>
                  </a:lnTo>
                  <a:lnTo>
                    <a:pt x="21075" y="4910"/>
                  </a:lnTo>
                  <a:lnTo>
                    <a:pt x="21785" y="4673"/>
                  </a:lnTo>
                  <a:lnTo>
                    <a:pt x="22475" y="4417"/>
                  </a:lnTo>
                  <a:lnTo>
                    <a:pt x="23165" y="4161"/>
                  </a:lnTo>
                  <a:lnTo>
                    <a:pt x="23836" y="3865"/>
                  </a:lnTo>
                  <a:lnTo>
                    <a:pt x="24486" y="3549"/>
                  </a:lnTo>
                  <a:lnTo>
                    <a:pt x="25097" y="3254"/>
                  </a:lnTo>
                  <a:lnTo>
                    <a:pt x="25708" y="2938"/>
                  </a:lnTo>
                  <a:lnTo>
                    <a:pt x="26911" y="2288"/>
                  </a:lnTo>
                  <a:lnTo>
                    <a:pt x="27522" y="1972"/>
                  </a:lnTo>
                  <a:lnTo>
                    <a:pt x="27838" y="1834"/>
                  </a:lnTo>
                  <a:lnTo>
                    <a:pt x="28133" y="1716"/>
                  </a:lnTo>
                  <a:lnTo>
                    <a:pt x="28449" y="1598"/>
                  </a:lnTo>
                  <a:lnTo>
                    <a:pt x="28784" y="1499"/>
                  </a:lnTo>
                  <a:lnTo>
                    <a:pt x="29099" y="1420"/>
                  </a:lnTo>
                  <a:lnTo>
                    <a:pt x="29435" y="1341"/>
                  </a:lnTo>
                  <a:lnTo>
                    <a:pt x="29671" y="1401"/>
                  </a:lnTo>
                  <a:lnTo>
                    <a:pt x="29908" y="1479"/>
                  </a:lnTo>
                  <a:lnTo>
                    <a:pt x="30381" y="1637"/>
                  </a:lnTo>
                  <a:lnTo>
                    <a:pt x="30874" y="1795"/>
                  </a:lnTo>
                  <a:lnTo>
                    <a:pt x="31130" y="1874"/>
                  </a:lnTo>
                  <a:lnTo>
                    <a:pt x="31367" y="1913"/>
                  </a:lnTo>
                  <a:lnTo>
                    <a:pt x="31406" y="1972"/>
                  </a:lnTo>
                  <a:lnTo>
                    <a:pt x="31465" y="2012"/>
                  </a:lnTo>
                  <a:lnTo>
                    <a:pt x="31544" y="2051"/>
                  </a:lnTo>
                  <a:lnTo>
                    <a:pt x="31623" y="2091"/>
                  </a:lnTo>
                  <a:lnTo>
                    <a:pt x="31820" y="2110"/>
                  </a:lnTo>
                  <a:lnTo>
                    <a:pt x="32017" y="2091"/>
                  </a:lnTo>
                  <a:lnTo>
                    <a:pt x="32214" y="2051"/>
                  </a:lnTo>
                  <a:lnTo>
                    <a:pt x="32411" y="2012"/>
                  </a:lnTo>
                  <a:lnTo>
                    <a:pt x="32411" y="2012"/>
                  </a:lnTo>
                  <a:lnTo>
                    <a:pt x="32254" y="2288"/>
                  </a:lnTo>
                  <a:lnTo>
                    <a:pt x="32116" y="2583"/>
                  </a:lnTo>
                  <a:lnTo>
                    <a:pt x="32017" y="2879"/>
                  </a:lnTo>
                  <a:lnTo>
                    <a:pt x="31978" y="3175"/>
                  </a:lnTo>
                  <a:lnTo>
                    <a:pt x="31958" y="3490"/>
                  </a:lnTo>
                  <a:lnTo>
                    <a:pt x="31978" y="3786"/>
                  </a:lnTo>
                  <a:lnTo>
                    <a:pt x="32017" y="3944"/>
                  </a:lnTo>
                  <a:lnTo>
                    <a:pt x="32057" y="4101"/>
                  </a:lnTo>
                  <a:lnTo>
                    <a:pt x="32116" y="4259"/>
                  </a:lnTo>
                  <a:lnTo>
                    <a:pt x="32175" y="4397"/>
                  </a:lnTo>
                  <a:lnTo>
                    <a:pt x="32352" y="4752"/>
                  </a:lnTo>
                  <a:lnTo>
                    <a:pt x="32549" y="5087"/>
                  </a:lnTo>
                  <a:lnTo>
                    <a:pt x="32964" y="5738"/>
                  </a:lnTo>
                  <a:lnTo>
                    <a:pt x="33417" y="6369"/>
                  </a:lnTo>
                  <a:lnTo>
                    <a:pt x="33890" y="6980"/>
                  </a:lnTo>
                  <a:lnTo>
                    <a:pt x="34383" y="7571"/>
                  </a:lnTo>
                  <a:lnTo>
                    <a:pt x="34896" y="8163"/>
                  </a:lnTo>
                  <a:lnTo>
                    <a:pt x="35428" y="8715"/>
                  </a:lnTo>
                  <a:lnTo>
                    <a:pt x="35960" y="9287"/>
                  </a:lnTo>
                  <a:lnTo>
                    <a:pt x="37360" y="10726"/>
                  </a:lnTo>
                  <a:lnTo>
                    <a:pt x="38089" y="11435"/>
                  </a:lnTo>
                  <a:lnTo>
                    <a:pt x="38819" y="12125"/>
                  </a:lnTo>
                  <a:lnTo>
                    <a:pt x="39193" y="12480"/>
                  </a:lnTo>
                  <a:lnTo>
                    <a:pt x="39588" y="12796"/>
                  </a:lnTo>
                  <a:lnTo>
                    <a:pt x="39982" y="13111"/>
                  </a:lnTo>
                  <a:lnTo>
                    <a:pt x="40376" y="13407"/>
                  </a:lnTo>
                  <a:lnTo>
                    <a:pt x="40790" y="13703"/>
                  </a:lnTo>
                  <a:lnTo>
                    <a:pt x="41224" y="13959"/>
                  </a:lnTo>
                  <a:lnTo>
                    <a:pt x="41658" y="14215"/>
                  </a:lnTo>
                  <a:lnTo>
                    <a:pt x="42111" y="14432"/>
                  </a:lnTo>
                  <a:lnTo>
                    <a:pt x="42506" y="14491"/>
                  </a:lnTo>
                  <a:lnTo>
                    <a:pt x="42880" y="14511"/>
                  </a:lnTo>
                  <a:lnTo>
                    <a:pt x="43274" y="14491"/>
                  </a:lnTo>
                  <a:lnTo>
                    <a:pt x="43649" y="14412"/>
                  </a:lnTo>
                  <a:lnTo>
                    <a:pt x="44024" y="14314"/>
                  </a:lnTo>
                  <a:lnTo>
                    <a:pt x="44378" y="14176"/>
                  </a:lnTo>
                  <a:lnTo>
                    <a:pt x="44733" y="14018"/>
                  </a:lnTo>
                  <a:lnTo>
                    <a:pt x="45068" y="13821"/>
                  </a:lnTo>
                  <a:lnTo>
                    <a:pt x="45404" y="13624"/>
                  </a:lnTo>
                  <a:lnTo>
                    <a:pt x="45739" y="13407"/>
                  </a:lnTo>
                  <a:lnTo>
                    <a:pt x="46054" y="13170"/>
                  </a:lnTo>
                  <a:lnTo>
                    <a:pt x="46370" y="12914"/>
                  </a:lnTo>
                  <a:lnTo>
                    <a:pt x="46981" y="12421"/>
                  </a:lnTo>
                  <a:lnTo>
                    <a:pt x="47572" y="11928"/>
                  </a:lnTo>
                  <a:lnTo>
                    <a:pt x="47927" y="11573"/>
                  </a:lnTo>
                  <a:lnTo>
                    <a:pt x="48321" y="11219"/>
                  </a:lnTo>
                  <a:lnTo>
                    <a:pt x="48716" y="10883"/>
                  </a:lnTo>
                  <a:lnTo>
                    <a:pt x="49090" y="10529"/>
                  </a:lnTo>
                  <a:lnTo>
                    <a:pt x="49465" y="10154"/>
                  </a:lnTo>
                  <a:lnTo>
                    <a:pt x="49642" y="9977"/>
                  </a:lnTo>
                  <a:lnTo>
                    <a:pt x="49800" y="9779"/>
                  </a:lnTo>
                  <a:lnTo>
                    <a:pt x="49958" y="9563"/>
                  </a:lnTo>
                  <a:lnTo>
                    <a:pt x="50096" y="9346"/>
                  </a:lnTo>
                  <a:lnTo>
                    <a:pt x="50214" y="9129"/>
                  </a:lnTo>
                  <a:lnTo>
                    <a:pt x="50332" y="8912"/>
                  </a:lnTo>
                  <a:lnTo>
                    <a:pt x="50451" y="8458"/>
                  </a:lnTo>
                  <a:lnTo>
                    <a:pt x="50529" y="8005"/>
                  </a:lnTo>
                  <a:lnTo>
                    <a:pt x="50589" y="7532"/>
                  </a:lnTo>
                  <a:lnTo>
                    <a:pt x="50648" y="7078"/>
                  </a:lnTo>
                  <a:lnTo>
                    <a:pt x="50707" y="6152"/>
                  </a:lnTo>
                  <a:lnTo>
                    <a:pt x="50746" y="5698"/>
                  </a:lnTo>
                  <a:lnTo>
                    <a:pt x="50805" y="5225"/>
                  </a:lnTo>
                  <a:lnTo>
                    <a:pt x="50825" y="4713"/>
                  </a:lnTo>
                  <a:lnTo>
                    <a:pt x="50845" y="4417"/>
                  </a:lnTo>
                  <a:lnTo>
                    <a:pt x="50825" y="4121"/>
                  </a:lnTo>
                  <a:lnTo>
                    <a:pt x="51141" y="4200"/>
                  </a:lnTo>
                  <a:lnTo>
                    <a:pt x="51476" y="4259"/>
                  </a:lnTo>
                  <a:lnTo>
                    <a:pt x="51791" y="4299"/>
                  </a:lnTo>
                  <a:lnTo>
                    <a:pt x="52126" y="4338"/>
                  </a:lnTo>
                  <a:lnTo>
                    <a:pt x="52777" y="4358"/>
                  </a:lnTo>
                  <a:lnTo>
                    <a:pt x="53428" y="4377"/>
                  </a:lnTo>
                  <a:lnTo>
                    <a:pt x="54098" y="4377"/>
                  </a:lnTo>
                  <a:lnTo>
                    <a:pt x="54768" y="4417"/>
                  </a:lnTo>
                  <a:lnTo>
                    <a:pt x="55084" y="4437"/>
                  </a:lnTo>
                  <a:lnTo>
                    <a:pt x="55419" y="4476"/>
                  </a:lnTo>
                  <a:lnTo>
                    <a:pt x="55734" y="4516"/>
                  </a:lnTo>
                  <a:lnTo>
                    <a:pt x="56050" y="4594"/>
                  </a:lnTo>
                  <a:lnTo>
                    <a:pt x="56464" y="4752"/>
                  </a:lnTo>
                  <a:lnTo>
                    <a:pt x="56878" y="4949"/>
                  </a:lnTo>
                  <a:lnTo>
                    <a:pt x="57252" y="5166"/>
                  </a:lnTo>
                  <a:lnTo>
                    <a:pt x="57647" y="5383"/>
                  </a:lnTo>
                  <a:lnTo>
                    <a:pt x="58396" y="5876"/>
                  </a:lnTo>
                  <a:lnTo>
                    <a:pt x="58790" y="6112"/>
                  </a:lnTo>
                  <a:lnTo>
                    <a:pt x="59184" y="6329"/>
                  </a:lnTo>
                  <a:lnTo>
                    <a:pt x="59243" y="6428"/>
                  </a:lnTo>
                  <a:lnTo>
                    <a:pt x="59362" y="6526"/>
                  </a:lnTo>
                  <a:lnTo>
                    <a:pt x="59500" y="6625"/>
                  </a:lnTo>
                  <a:lnTo>
                    <a:pt x="59677" y="6704"/>
                  </a:lnTo>
                  <a:lnTo>
                    <a:pt x="60564" y="7078"/>
                  </a:lnTo>
                  <a:lnTo>
                    <a:pt x="61432" y="7453"/>
                  </a:lnTo>
                  <a:lnTo>
                    <a:pt x="63206" y="8222"/>
                  </a:lnTo>
                  <a:lnTo>
                    <a:pt x="64093" y="8577"/>
                  </a:lnTo>
                  <a:lnTo>
                    <a:pt x="64980" y="8932"/>
                  </a:lnTo>
                  <a:lnTo>
                    <a:pt x="65887" y="9247"/>
                  </a:lnTo>
                  <a:lnTo>
                    <a:pt x="66341" y="9385"/>
                  </a:lnTo>
                  <a:lnTo>
                    <a:pt x="66794" y="9523"/>
                  </a:lnTo>
                  <a:lnTo>
                    <a:pt x="67149" y="9503"/>
                  </a:lnTo>
                  <a:lnTo>
                    <a:pt x="67484" y="9484"/>
                  </a:lnTo>
                  <a:lnTo>
                    <a:pt x="68174" y="9405"/>
                  </a:lnTo>
                  <a:lnTo>
                    <a:pt x="68529" y="9385"/>
                  </a:lnTo>
                  <a:lnTo>
                    <a:pt x="68864" y="9365"/>
                  </a:lnTo>
                  <a:lnTo>
                    <a:pt x="69219" y="9365"/>
                  </a:lnTo>
                  <a:lnTo>
                    <a:pt x="69554" y="9405"/>
                  </a:lnTo>
                  <a:lnTo>
                    <a:pt x="69712" y="9503"/>
                  </a:lnTo>
                  <a:lnTo>
                    <a:pt x="69850" y="9602"/>
                  </a:lnTo>
                  <a:lnTo>
                    <a:pt x="69988" y="9740"/>
                  </a:lnTo>
                  <a:lnTo>
                    <a:pt x="70106" y="9878"/>
                  </a:lnTo>
                  <a:lnTo>
                    <a:pt x="70323" y="10154"/>
                  </a:lnTo>
                  <a:lnTo>
                    <a:pt x="70520" y="10469"/>
                  </a:lnTo>
                  <a:lnTo>
                    <a:pt x="69751" y="10410"/>
                  </a:lnTo>
                  <a:lnTo>
                    <a:pt x="69357" y="10371"/>
                  </a:lnTo>
                  <a:lnTo>
                    <a:pt x="68983" y="10292"/>
                  </a:lnTo>
                  <a:lnTo>
                    <a:pt x="68431" y="10193"/>
                  </a:lnTo>
                  <a:lnTo>
                    <a:pt x="68155" y="10154"/>
                  </a:lnTo>
                  <a:lnTo>
                    <a:pt x="67879" y="10154"/>
                  </a:lnTo>
                  <a:lnTo>
                    <a:pt x="67839" y="10075"/>
                  </a:lnTo>
                  <a:lnTo>
                    <a:pt x="67780" y="9996"/>
                  </a:lnTo>
                  <a:lnTo>
                    <a:pt x="67701" y="9977"/>
                  </a:lnTo>
                  <a:lnTo>
                    <a:pt x="67563" y="9977"/>
                  </a:lnTo>
                  <a:lnTo>
                    <a:pt x="67248" y="10213"/>
                  </a:lnTo>
                  <a:lnTo>
                    <a:pt x="66972" y="10469"/>
                  </a:lnTo>
                  <a:lnTo>
                    <a:pt x="66715" y="10726"/>
                  </a:lnTo>
                  <a:lnTo>
                    <a:pt x="66479" y="11021"/>
                  </a:lnTo>
                  <a:lnTo>
                    <a:pt x="66282" y="11337"/>
                  </a:lnTo>
                  <a:lnTo>
                    <a:pt x="66085" y="11652"/>
                  </a:lnTo>
                  <a:lnTo>
                    <a:pt x="65927" y="11987"/>
                  </a:lnTo>
                  <a:lnTo>
                    <a:pt x="65789" y="12342"/>
                  </a:lnTo>
                  <a:lnTo>
                    <a:pt x="65651" y="12717"/>
                  </a:lnTo>
                  <a:lnTo>
                    <a:pt x="65552" y="13091"/>
                  </a:lnTo>
                  <a:lnTo>
                    <a:pt x="65473" y="13486"/>
                  </a:lnTo>
                  <a:lnTo>
                    <a:pt x="65395" y="13880"/>
                  </a:lnTo>
                  <a:lnTo>
                    <a:pt x="65355" y="14294"/>
                  </a:lnTo>
                  <a:lnTo>
                    <a:pt x="65316" y="14708"/>
                  </a:lnTo>
                  <a:lnTo>
                    <a:pt x="65296" y="15122"/>
                  </a:lnTo>
                  <a:lnTo>
                    <a:pt x="65296" y="15556"/>
                  </a:lnTo>
                  <a:lnTo>
                    <a:pt x="65296" y="15970"/>
                  </a:lnTo>
                  <a:lnTo>
                    <a:pt x="65316" y="16404"/>
                  </a:lnTo>
                  <a:lnTo>
                    <a:pt x="65395" y="17271"/>
                  </a:lnTo>
                  <a:lnTo>
                    <a:pt x="65513" y="18119"/>
                  </a:lnTo>
                  <a:lnTo>
                    <a:pt x="65671" y="18947"/>
                  </a:lnTo>
                  <a:lnTo>
                    <a:pt x="65848" y="19735"/>
                  </a:lnTo>
                  <a:lnTo>
                    <a:pt x="66065" y="20504"/>
                  </a:lnTo>
                  <a:lnTo>
                    <a:pt x="66282" y="21214"/>
                  </a:lnTo>
                  <a:lnTo>
                    <a:pt x="66518" y="21865"/>
                  </a:lnTo>
                  <a:lnTo>
                    <a:pt x="66558" y="21944"/>
                  </a:lnTo>
                  <a:lnTo>
                    <a:pt x="66617" y="22003"/>
                  </a:lnTo>
                  <a:lnTo>
                    <a:pt x="66696" y="22062"/>
                  </a:lnTo>
                  <a:lnTo>
                    <a:pt x="66775" y="22082"/>
                  </a:lnTo>
                  <a:lnTo>
                    <a:pt x="66853" y="22101"/>
                  </a:lnTo>
                  <a:lnTo>
                    <a:pt x="66932" y="22101"/>
                  </a:lnTo>
                  <a:lnTo>
                    <a:pt x="67031" y="22082"/>
                  </a:lnTo>
                  <a:lnTo>
                    <a:pt x="67110" y="22062"/>
                  </a:lnTo>
                  <a:lnTo>
                    <a:pt x="67307" y="22141"/>
                  </a:lnTo>
                  <a:lnTo>
                    <a:pt x="67524" y="22220"/>
                  </a:lnTo>
                  <a:lnTo>
                    <a:pt x="67977" y="22358"/>
                  </a:lnTo>
                  <a:lnTo>
                    <a:pt x="67583" y="22634"/>
                  </a:lnTo>
                  <a:lnTo>
                    <a:pt x="67366" y="22772"/>
                  </a:lnTo>
                  <a:lnTo>
                    <a:pt x="67149" y="22870"/>
                  </a:lnTo>
                  <a:lnTo>
                    <a:pt x="66755" y="22988"/>
                  </a:lnTo>
                  <a:lnTo>
                    <a:pt x="66341" y="23067"/>
                  </a:lnTo>
                  <a:lnTo>
                    <a:pt x="65907" y="23107"/>
                  </a:lnTo>
                  <a:lnTo>
                    <a:pt x="65079" y="23107"/>
                  </a:lnTo>
                  <a:lnTo>
                    <a:pt x="64665" y="23067"/>
                  </a:lnTo>
                  <a:lnTo>
                    <a:pt x="64231" y="23008"/>
                  </a:lnTo>
                  <a:lnTo>
                    <a:pt x="63817" y="22929"/>
                  </a:lnTo>
                  <a:lnTo>
                    <a:pt x="62970" y="22752"/>
                  </a:lnTo>
                  <a:lnTo>
                    <a:pt x="62142" y="22555"/>
                  </a:lnTo>
                  <a:lnTo>
                    <a:pt x="61314" y="22338"/>
                  </a:lnTo>
                  <a:lnTo>
                    <a:pt x="60505" y="22141"/>
                  </a:lnTo>
                  <a:lnTo>
                    <a:pt x="59441" y="21884"/>
                  </a:lnTo>
                  <a:lnTo>
                    <a:pt x="58376" y="21608"/>
                  </a:lnTo>
                  <a:lnTo>
                    <a:pt x="58041" y="21529"/>
                  </a:lnTo>
                  <a:lnTo>
                    <a:pt x="58435" y="20090"/>
                  </a:lnTo>
                  <a:lnTo>
                    <a:pt x="58770" y="18651"/>
                  </a:lnTo>
                  <a:lnTo>
                    <a:pt x="59066" y="17192"/>
                  </a:lnTo>
                  <a:lnTo>
                    <a:pt x="59342" y="15714"/>
                  </a:lnTo>
                  <a:lnTo>
                    <a:pt x="59322" y="15635"/>
                  </a:lnTo>
                  <a:lnTo>
                    <a:pt x="59283" y="15576"/>
                  </a:lnTo>
                  <a:lnTo>
                    <a:pt x="59224" y="15516"/>
                  </a:lnTo>
                  <a:lnTo>
                    <a:pt x="59145" y="15497"/>
                  </a:lnTo>
                  <a:lnTo>
                    <a:pt x="59066" y="15516"/>
                  </a:lnTo>
                  <a:lnTo>
                    <a:pt x="59007" y="15536"/>
                  </a:lnTo>
                  <a:lnTo>
                    <a:pt x="58948" y="15595"/>
                  </a:lnTo>
                  <a:lnTo>
                    <a:pt x="58908" y="15674"/>
                  </a:lnTo>
                  <a:lnTo>
                    <a:pt x="58573" y="16758"/>
                  </a:lnTo>
                  <a:lnTo>
                    <a:pt x="58218" y="17823"/>
                  </a:lnTo>
                  <a:lnTo>
                    <a:pt x="57844" y="18907"/>
                  </a:lnTo>
                  <a:lnTo>
                    <a:pt x="57469" y="19972"/>
                  </a:lnTo>
                  <a:lnTo>
                    <a:pt x="56681" y="22101"/>
                  </a:lnTo>
                  <a:lnTo>
                    <a:pt x="55912" y="24250"/>
                  </a:lnTo>
                  <a:lnTo>
                    <a:pt x="55793" y="24566"/>
                  </a:lnTo>
                  <a:lnTo>
                    <a:pt x="55675" y="24881"/>
                  </a:lnTo>
                  <a:lnTo>
                    <a:pt x="55399" y="25492"/>
                  </a:lnTo>
                  <a:lnTo>
                    <a:pt x="55261" y="25808"/>
                  </a:lnTo>
                  <a:lnTo>
                    <a:pt x="55143" y="26123"/>
                  </a:lnTo>
                  <a:lnTo>
                    <a:pt x="55044" y="26458"/>
                  </a:lnTo>
                  <a:lnTo>
                    <a:pt x="54965" y="26774"/>
                  </a:lnTo>
                  <a:lnTo>
                    <a:pt x="54965" y="26951"/>
                  </a:lnTo>
                  <a:lnTo>
                    <a:pt x="55005" y="27109"/>
                  </a:lnTo>
                  <a:lnTo>
                    <a:pt x="55064" y="27267"/>
                  </a:lnTo>
                  <a:lnTo>
                    <a:pt x="55143" y="27405"/>
                  </a:lnTo>
                  <a:lnTo>
                    <a:pt x="55320" y="27700"/>
                  </a:lnTo>
                  <a:lnTo>
                    <a:pt x="55399" y="27858"/>
                  </a:lnTo>
                  <a:lnTo>
                    <a:pt x="55438" y="28016"/>
                  </a:lnTo>
                  <a:lnTo>
                    <a:pt x="55458" y="28134"/>
                  </a:lnTo>
                  <a:lnTo>
                    <a:pt x="55458" y="28292"/>
                  </a:lnTo>
                  <a:lnTo>
                    <a:pt x="55438" y="28430"/>
                  </a:lnTo>
                  <a:lnTo>
                    <a:pt x="55419" y="28587"/>
                  </a:lnTo>
                  <a:lnTo>
                    <a:pt x="55300" y="28923"/>
                  </a:lnTo>
                  <a:lnTo>
                    <a:pt x="55182" y="29238"/>
                  </a:lnTo>
                  <a:lnTo>
                    <a:pt x="55064" y="29573"/>
                  </a:lnTo>
                  <a:lnTo>
                    <a:pt x="55005" y="29731"/>
                  </a:lnTo>
                  <a:lnTo>
                    <a:pt x="54985" y="29869"/>
                  </a:lnTo>
                  <a:lnTo>
                    <a:pt x="54965" y="30027"/>
                  </a:lnTo>
                  <a:lnTo>
                    <a:pt x="54965" y="30165"/>
                  </a:lnTo>
                  <a:lnTo>
                    <a:pt x="55005" y="30283"/>
                  </a:lnTo>
                  <a:lnTo>
                    <a:pt x="55044" y="30421"/>
                  </a:lnTo>
                  <a:lnTo>
                    <a:pt x="54946" y="30953"/>
                  </a:lnTo>
                  <a:lnTo>
                    <a:pt x="54867" y="31486"/>
                  </a:lnTo>
                  <a:lnTo>
                    <a:pt x="54808" y="32018"/>
                  </a:lnTo>
                  <a:lnTo>
                    <a:pt x="54748" y="32570"/>
                  </a:lnTo>
                  <a:lnTo>
                    <a:pt x="54709" y="33654"/>
                  </a:lnTo>
                  <a:lnTo>
                    <a:pt x="54689" y="34738"/>
                  </a:lnTo>
                  <a:lnTo>
                    <a:pt x="54709" y="35310"/>
                  </a:lnTo>
                  <a:lnTo>
                    <a:pt x="54729" y="35882"/>
                  </a:lnTo>
                  <a:lnTo>
                    <a:pt x="54768" y="36454"/>
                  </a:lnTo>
                  <a:lnTo>
                    <a:pt x="54847" y="37006"/>
                  </a:lnTo>
                  <a:lnTo>
                    <a:pt x="55202" y="36927"/>
                  </a:lnTo>
                  <a:lnTo>
                    <a:pt x="55379" y="36927"/>
                  </a:lnTo>
                  <a:lnTo>
                    <a:pt x="55458" y="36966"/>
                  </a:lnTo>
                  <a:lnTo>
                    <a:pt x="55517" y="37006"/>
                  </a:lnTo>
                  <a:lnTo>
                    <a:pt x="55576" y="37065"/>
                  </a:lnTo>
                  <a:lnTo>
                    <a:pt x="55636" y="37124"/>
                  </a:lnTo>
                  <a:lnTo>
                    <a:pt x="55655" y="37203"/>
                  </a:lnTo>
                  <a:lnTo>
                    <a:pt x="55675" y="37282"/>
                  </a:lnTo>
                  <a:lnTo>
                    <a:pt x="55695" y="37361"/>
                  </a:lnTo>
                  <a:lnTo>
                    <a:pt x="55695" y="37439"/>
                  </a:lnTo>
                  <a:lnTo>
                    <a:pt x="55675" y="37518"/>
                  </a:lnTo>
                  <a:lnTo>
                    <a:pt x="55636" y="37597"/>
                  </a:lnTo>
                  <a:lnTo>
                    <a:pt x="55596" y="37656"/>
                  </a:lnTo>
                  <a:lnTo>
                    <a:pt x="55537" y="37715"/>
                  </a:lnTo>
                  <a:lnTo>
                    <a:pt x="55458" y="37755"/>
                  </a:lnTo>
                  <a:lnTo>
                    <a:pt x="55360" y="37775"/>
                  </a:lnTo>
                  <a:lnTo>
                    <a:pt x="55438" y="37775"/>
                  </a:lnTo>
                  <a:lnTo>
                    <a:pt x="55537" y="37735"/>
                  </a:lnTo>
                  <a:lnTo>
                    <a:pt x="55616" y="37696"/>
                  </a:lnTo>
                  <a:lnTo>
                    <a:pt x="55695" y="37617"/>
                  </a:lnTo>
                  <a:lnTo>
                    <a:pt x="55774" y="37538"/>
                  </a:lnTo>
                  <a:lnTo>
                    <a:pt x="55813" y="37459"/>
                  </a:lnTo>
                  <a:lnTo>
                    <a:pt x="55833" y="37341"/>
                  </a:lnTo>
                  <a:lnTo>
                    <a:pt x="55833" y="37242"/>
                  </a:lnTo>
                  <a:lnTo>
                    <a:pt x="55774" y="36789"/>
                  </a:lnTo>
                  <a:lnTo>
                    <a:pt x="55734" y="36335"/>
                  </a:lnTo>
                  <a:lnTo>
                    <a:pt x="55734" y="35882"/>
                  </a:lnTo>
                  <a:lnTo>
                    <a:pt x="55714" y="35429"/>
                  </a:lnTo>
                  <a:lnTo>
                    <a:pt x="55734" y="34502"/>
                  </a:lnTo>
                  <a:lnTo>
                    <a:pt x="55774" y="33575"/>
                  </a:lnTo>
                  <a:lnTo>
                    <a:pt x="55774" y="33201"/>
                  </a:lnTo>
                  <a:lnTo>
                    <a:pt x="55813" y="32806"/>
                  </a:lnTo>
                  <a:lnTo>
                    <a:pt x="55872" y="32038"/>
                  </a:lnTo>
                  <a:lnTo>
                    <a:pt x="55912" y="31643"/>
                  </a:lnTo>
                  <a:lnTo>
                    <a:pt x="55931" y="31249"/>
                  </a:lnTo>
                  <a:lnTo>
                    <a:pt x="55931" y="30874"/>
                  </a:lnTo>
                  <a:lnTo>
                    <a:pt x="55912" y="30480"/>
                  </a:lnTo>
                  <a:lnTo>
                    <a:pt x="56010" y="30342"/>
                  </a:lnTo>
                  <a:lnTo>
                    <a:pt x="56089" y="30165"/>
                  </a:lnTo>
                  <a:lnTo>
                    <a:pt x="56148" y="29948"/>
                  </a:lnTo>
                  <a:lnTo>
                    <a:pt x="56207" y="29751"/>
                  </a:lnTo>
                  <a:lnTo>
                    <a:pt x="56267" y="29317"/>
                  </a:lnTo>
                  <a:lnTo>
                    <a:pt x="56326" y="28942"/>
                  </a:lnTo>
                  <a:lnTo>
                    <a:pt x="56365" y="28725"/>
                  </a:lnTo>
                  <a:lnTo>
                    <a:pt x="56385" y="28509"/>
                  </a:lnTo>
                  <a:lnTo>
                    <a:pt x="56345" y="28292"/>
                  </a:lnTo>
                  <a:lnTo>
                    <a:pt x="56306" y="28075"/>
                  </a:lnTo>
                  <a:lnTo>
                    <a:pt x="56247" y="27858"/>
                  </a:lnTo>
                  <a:lnTo>
                    <a:pt x="56168" y="27641"/>
                  </a:lnTo>
                  <a:lnTo>
                    <a:pt x="55991" y="27227"/>
                  </a:lnTo>
                  <a:lnTo>
                    <a:pt x="56483" y="26084"/>
                  </a:lnTo>
                  <a:lnTo>
                    <a:pt x="56937" y="24940"/>
                  </a:lnTo>
                  <a:lnTo>
                    <a:pt x="57351" y="23757"/>
                  </a:lnTo>
                  <a:lnTo>
                    <a:pt x="57725" y="22574"/>
                  </a:lnTo>
                  <a:lnTo>
                    <a:pt x="58041" y="22653"/>
                  </a:lnTo>
                  <a:lnTo>
                    <a:pt x="58376" y="22732"/>
                  </a:lnTo>
                  <a:lnTo>
                    <a:pt x="58672" y="22791"/>
                  </a:lnTo>
                  <a:lnTo>
                    <a:pt x="58810" y="22831"/>
                  </a:lnTo>
                  <a:lnTo>
                    <a:pt x="58928" y="22870"/>
                  </a:lnTo>
                  <a:lnTo>
                    <a:pt x="60426" y="23245"/>
                  </a:lnTo>
                  <a:lnTo>
                    <a:pt x="61176" y="23422"/>
                  </a:lnTo>
                  <a:lnTo>
                    <a:pt x="61925" y="23600"/>
                  </a:lnTo>
                  <a:lnTo>
                    <a:pt x="62674" y="23757"/>
                  </a:lnTo>
                  <a:lnTo>
                    <a:pt x="63443" y="23876"/>
                  </a:lnTo>
                  <a:lnTo>
                    <a:pt x="64192" y="23994"/>
                  </a:lnTo>
                  <a:lnTo>
                    <a:pt x="64961" y="24092"/>
                  </a:lnTo>
                  <a:lnTo>
                    <a:pt x="65473" y="24152"/>
                  </a:lnTo>
                  <a:lnTo>
                    <a:pt x="66025" y="24171"/>
                  </a:lnTo>
                  <a:lnTo>
                    <a:pt x="66301" y="24171"/>
                  </a:lnTo>
                  <a:lnTo>
                    <a:pt x="66577" y="24152"/>
                  </a:lnTo>
                  <a:lnTo>
                    <a:pt x="66834" y="24112"/>
                  </a:lnTo>
                  <a:lnTo>
                    <a:pt x="67090" y="24053"/>
                  </a:lnTo>
                  <a:lnTo>
                    <a:pt x="67346" y="23994"/>
                  </a:lnTo>
                  <a:lnTo>
                    <a:pt x="67603" y="23895"/>
                  </a:lnTo>
                  <a:lnTo>
                    <a:pt x="67819" y="23777"/>
                  </a:lnTo>
                  <a:lnTo>
                    <a:pt x="68036" y="23639"/>
                  </a:lnTo>
                  <a:lnTo>
                    <a:pt x="68214" y="23462"/>
                  </a:lnTo>
                  <a:lnTo>
                    <a:pt x="68391" y="23264"/>
                  </a:lnTo>
                  <a:lnTo>
                    <a:pt x="68529" y="23028"/>
                  </a:lnTo>
                  <a:lnTo>
                    <a:pt x="68647" y="22772"/>
                  </a:lnTo>
                  <a:lnTo>
                    <a:pt x="68707" y="22653"/>
                  </a:lnTo>
                  <a:lnTo>
                    <a:pt x="68726" y="22515"/>
                  </a:lnTo>
                  <a:lnTo>
                    <a:pt x="69298" y="22594"/>
                  </a:lnTo>
                  <a:lnTo>
                    <a:pt x="69850" y="22712"/>
                  </a:lnTo>
                  <a:lnTo>
                    <a:pt x="71762" y="23028"/>
                  </a:lnTo>
                  <a:lnTo>
                    <a:pt x="72709" y="23166"/>
                  </a:lnTo>
                  <a:lnTo>
                    <a:pt x="73675" y="23304"/>
                  </a:lnTo>
                  <a:lnTo>
                    <a:pt x="74621" y="23422"/>
                  </a:lnTo>
                  <a:lnTo>
                    <a:pt x="75587" y="23501"/>
                  </a:lnTo>
                  <a:lnTo>
                    <a:pt x="76553" y="23580"/>
                  </a:lnTo>
                  <a:lnTo>
                    <a:pt x="77519" y="23619"/>
                  </a:lnTo>
                  <a:lnTo>
                    <a:pt x="77894" y="23639"/>
                  </a:lnTo>
                  <a:lnTo>
                    <a:pt x="78268" y="23639"/>
                  </a:lnTo>
                  <a:lnTo>
                    <a:pt x="78643" y="23619"/>
                  </a:lnTo>
                  <a:lnTo>
                    <a:pt x="79018" y="23600"/>
                  </a:lnTo>
                  <a:lnTo>
                    <a:pt x="79392" y="23560"/>
                  </a:lnTo>
                  <a:lnTo>
                    <a:pt x="79767" y="23501"/>
                  </a:lnTo>
                  <a:lnTo>
                    <a:pt x="80141" y="23442"/>
                  </a:lnTo>
                  <a:lnTo>
                    <a:pt x="80496" y="23363"/>
                  </a:lnTo>
                  <a:lnTo>
                    <a:pt x="80812" y="23284"/>
                  </a:lnTo>
                  <a:lnTo>
                    <a:pt x="80969" y="23245"/>
                  </a:lnTo>
                  <a:lnTo>
                    <a:pt x="81127" y="23205"/>
                  </a:lnTo>
                  <a:lnTo>
                    <a:pt x="81265" y="23126"/>
                  </a:lnTo>
                  <a:lnTo>
                    <a:pt x="81403" y="23048"/>
                  </a:lnTo>
                  <a:lnTo>
                    <a:pt x="81521" y="22949"/>
                  </a:lnTo>
                  <a:lnTo>
                    <a:pt x="81620" y="22811"/>
                  </a:lnTo>
                  <a:lnTo>
                    <a:pt x="81718" y="22614"/>
                  </a:lnTo>
                  <a:lnTo>
                    <a:pt x="81797" y="22397"/>
                  </a:lnTo>
                  <a:lnTo>
                    <a:pt x="81856" y="22180"/>
                  </a:lnTo>
                  <a:lnTo>
                    <a:pt x="81876" y="21963"/>
                  </a:lnTo>
                  <a:lnTo>
                    <a:pt x="81876" y="21746"/>
                  </a:lnTo>
                  <a:lnTo>
                    <a:pt x="81856" y="21510"/>
                  </a:lnTo>
                  <a:lnTo>
                    <a:pt x="81817" y="21076"/>
                  </a:lnTo>
                  <a:lnTo>
                    <a:pt x="81738" y="20701"/>
                  </a:lnTo>
                  <a:lnTo>
                    <a:pt x="81679" y="20307"/>
                  </a:lnTo>
                  <a:lnTo>
                    <a:pt x="81580" y="19952"/>
                  </a:lnTo>
                  <a:lnTo>
                    <a:pt x="81521" y="19755"/>
                  </a:lnTo>
                  <a:lnTo>
                    <a:pt x="81442" y="19578"/>
                  </a:lnTo>
                  <a:lnTo>
                    <a:pt x="81403" y="19657"/>
                  </a:lnTo>
                  <a:lnTo>
                    <a:pt x="81344" y="19716"/>
                  </a:lnTo>
                  <a:lnTo>
                    <a:pt x="81304" y="19755"/>
                  </a:lnTo>
                  <a:lnTo>
                    <a:pt x="81226" y="19795"/>
                  </a:lnTo>
                  <a:lnTo>
                    <a:pt x="81166" y="19814"/>
                  </a:lnTo>
                  <a:lnTo>
                    <a:pt x="81088" y="19795"/>
                  </a:lnTo>
                  <a:lnTo>
                    <a:pt x="81028" y="19775"/>
                  </a:lnTo>
                  <a:lnTo>
                    <a:pt x="80950" y="19716"/>
                  </a:lnTo>
                  <a:lnTo>
                    <a:pt x="80654" y="19321"/>
                  </a:lnTo>
                  <a:lnTo>
                    <a:pt x="80654" y="19676"/>
                  </a:lnTo>
                  <a:lnTo>
                    <a:pt x="80674" y="20031"/>
                  </a:lnTo>
                  <a:lnTo>
                    <a:pt x="80733" y="20741"/>
                  </a:lnTo>
                  <a:lnTo>
                    <a:pt x="80772" y="21076"/>
                  </a:lnTo>
                  <a:lnTo>
                    <a:pt x="80772" y="21431"/>
                  </a:lnTo>
                  <a:lnTo>
                    <a:pt x="80752" y="21786"/>
                  </a:lnTo>
                  <a:lnTo>
                    <a:pt x="80693" y="22141"/>
                  </a:lnTo>
                  <a:lnTo>
                    <a:pt x="80279" y="22259"/>
                  </a:lnTo>
                  <a:lnTo>
                    <a:pt x="79885" y="22338"/>
                  </a:lnTo>
                  <a:lnTo>
                    <a:pt x="79471" y="22436"/>
                  </a:lnTo>
                  <a:lnTo>
                    <a:pt x="79077" y="22496"/>
                  </a:lnTo>
                  <a:lnTo>
                    <a:pt x="78663" y="22555"/>
                  </a:lnTo>
                  <a:lnTo>
                    <a:pt x="78249" y="22594"/>
                  </a:lnTo>
                  <a:lnTo>
                    <a:pt x="77440" y="22653"/>
                  </a:lnTo>
                  <a:lnTo>
                    <a:pt x="76612" y="22653"/>
                  </a:lnTo>
                  <a:lnTo>
                    <a:pt x="75784" y="22634"/>
                  </a:lnTo>
                  <a:lnTo>
                    <a:pt x="74956" y="22574"/>
                  </a:lnTo>
                  <a:lnTo>
                    <a:pt x="74128" y="22476"/>
                  </a:lnTo>
                  <a:lnTo>
                    <a:pt x="73300" y="22377"/>
                  </a:lnTo>
                  <a:lnTo>
                    <a:pt x="72472" y="22259"/>
                  </a:lnTo>
                  <a:lnTo>
                    <a:pt x="70816" y="21963"/>
                  </a:lnTo>
                  <a:lnTo>
                    <a:pt x="69180" y="21687"/>
                  </a:lnTo>
                  <a:lnTo>
                    <a:pt x="68352" y="21549"/>
                  </a:lnTo>
                  <a:lnTo>
                    <a:pt x="67543" y="21431"/>
                  </a:lnTo>
                  <a:lnTo>
                    <a:pt x="67267" y="21391"/>
                  </a:lnTo>
                  <a:lnTo>
                    <a:pt x="67189" y="21155"/>
                  </a:lnTo>
                  <a:lnTo>
                    <a:pt x="67090" y="20938"/>
                  </a:lnTo>
                  <a:lnTo>
                    <a:pt x="67011" y="20701"/>
                  </a:lnTo>
                  <a:lnTo>
                    <a:pt x="66952" y="20485"/>
                  </a:lnTo>
                  <a:lnTo>
                    <a:pt x="66775" y="19873"/>
                  </a:lnTo>
                  <a:lnTo>
                    <a:pt x="66637" y="19262"/>
                  </a:lnTo>
                  <a:lnTo>
                    <a:pt x="66499" y="18651"/>
                  </a:lnTo>
                  <a:lnTo>
                    <a:pt x="66400" y="18040"/>
                  </a:lnTo>
                  <a:lnTo>
                    <a:pt x="66321" y="17409"/>
                  </a:lnTo>
                  <a:lnTo>
                    <a:pt x="66282" y="16778"/>
                  </a:lnTo>
                  <a:lnTo>
                    <a:pt x="66262" y="16147"/>
                  </a:lnTo>
                  <a:lnTo>
                    <a:pt x="66262" y="15536"/>
                  </a:lnTo>
                  <a:lnTo>
                    <a:pt x="66321" y="14905"/>
                  </a:lnTo>
                  <a:lnTo>
                    <a:pt x="66400" y="14294"/>
                  </a:lnTo>
                  <a:lnTo>
                    <a:pt x="66499" y="13683"/>
                  </a:lnTo>
                  <a:lnTo>
                    <a:pt x="66656" y="13091"/>
                  </a:lnTo>
                  <a:lnTo>
                    <a:pt x="66853" y="12500"/>
                  </a:lnTo>
                  <a:lnTo>
                    <a:pt x="67090" y="11909"/>
                  </a:lnTo>
                  <a:lnTo>
                    <a:pt x="67366" y="11357"/>
                  </a:lnTo>
                  <a:lnTo>
                    <a:pt x="67524" y="11061"/>
                  </a:lnTo>
                  <a:lnTo>
                    <a:pt x="67701" y="10805"/>
                  </a:lnTo>
                  <a:lnTo>
                    <a:pt x="67859" y="10844"/>
                  </a:lnTo>
                  <a:lnTo>
                    <a:pt x="68056" y="10883"/>
                  </a:lnTo>
                  <a:lnTo>
                    <a:pt x="68470" y="10943"/>
                  </a:lnTo>
                  <a:lnTo>
                    <a:pt x="68845" y="10982"/>
                  </a:lnTo>
                  <a:lnTo>
                    <a:pt x="69121" y="11002"/>
                  </a:lnTo>
                  <a:lnTo>
                    <a:pt x="69436" y="11061"/>
                  </a:lnTo>
                  <a:lnTo>
                    <a:pt x="69751" y="11140"/>
                  </a:lnTo>
                  <a:lnTo>
                    <a:pt x="70363" y="11297"/>
                  </a:lnTo>
                  <a:lnTo>
                    <a:pt x="70974" y="11455"/>
                  </a:lnTo>
                  <a:lnTo>
                    <a:pt x="71289" y="11514"/>
                  </a:lnTo>
                  <a:lnTo>
                    <a:pt x="71605" y="11573"/>
                  </a:lnTo>
                  <a:lnTo>
                    <a:pt x="71802" y="11593"/>
                  </a:lnTo>
                  <a:lnTo>
                    <a:pt x="71960" y="11573"/>
                  </a:lnTo>
                  <a:lnTo>
                    <a:pt x="72078" y="11534"/>
                  </a:lnTo>
                  <a:lnTo>
                    <a:pt x="72157" y="11475"/>
                  </a:lnTo>
                  <a:lnTo>
                    <a:pt x="72078" y="11435"/>
                  </a:lnTo>
                  <a:lnTo>
                    <a:pt x="72038" y="11416"/>
                  </a:lnTo>
                  <a:lnTo>
                    <a:pt x="72038" y="11376"/>
                  </a:lnTo>
                  <a:lnTo>
                    <a:pt x="72038" y="11317"/>
                  </a:lnTo>
                  <a:lnTo>
                    <a:pt x="72078" y="11258"/>
                  </a:lnTo>
                  <a:lnTo>
                    <a:pt x="72098" y="11238"/>
                  </a:lnTo>
                  <a:lnTo>
                    <a:pt x="72137" y="11258"/>
                  </a:lnTo>
                  <a:lnTo>
                    <a:pt x="72236" y="11278"/>
                  </a:lnTo>
                  <a:lnTo>
                    <a:pt x="72236" y="11199"/>
                  </a:lnTo>
                  <a:lnTo>
                    <a:pt x="72216" y="11120"/>
                  </a:lnTo>
                  <a:lnTo>
                    <a:pt x="72176" y="11021"/>
                  </a:lnTo>
                  <a:lnTo>
                    <a:pt x="72117" y="10943"/>
                  </a:lnTo>
                  <a:lnTo>
                    <a:pt x="72038" y="10864"/>
                  </a:lnTo>
                  <a:lnTo>
                    <a:pt x="71940" y="10805"/>
                  </a:lnTo>
                  <a:lnTo>
                    <a:pt x="71822" y="10745"/>
                  </a:lnTo>
                  <a:lnTo>
                    <a:pt x="71703" y="10706"/>
                  </a:lnTo>
                  <a:lnTo>
                    <a:pt x="71486" y="10627"/>
                  </a:lnTo>
                  <a:lnTo>
                    <a:pt x="71270" y="10588"/>
                  </a:lnTo>
                  <a:lnTo>
                    <a:pt x="71309" y="10509"/>
                  </a:lnTo>
                  <a:lnTo>
                    <a:pt x="71329" y="10450"/>
                  </a:lnTo>
                  <a:lnTo>
                    <a:pt x="71329" y="10312"/>
                  </a:lnTo>
                  <a:lnTo>
                    <a:pt x="71289" y="10174"/>
                  </a:lnTo>
                  <a:lnTo>
                    <a:pt x="71230" y="10036"/>
                  </a:lnTo>
                  <a:lnTo>
                    <a:pt x="71053" y="9760"/>
                  </a:lnTo>
                  <a:lnTo>
                    <a:pt x="70895" y="9503"/>
                  </a:lnTo>
                  <a:lnTo>
                    <a:pt x="70757" y="9287"/>
                  </a:lnTo>
                  <a:lnTo>
                    <a:pt x="70580" y="9070"/>
                  </a:lnTo>
                  <a:lnTo>
                    <a:pt x="70402" y="8873"/>
                  </a:lnTo>
                  <a:lnTo>
                    <a:pt x="70185" y="8695"/>
                  </a:lnTo>
                  <a:lnTo>
                    <a:pt x="69968" y="8537"/>
                  </a:lnTo>
                  <a:lnTo>
                    <a:pt x="69850" y="8478"/>
                  </a:lnTo>
                  <a:lnTo>
                    <a:pt x="69732" y="8439"/>
                  </a:lnTo>
                  <a:lnTo>
                    <a:pt x="69594" y="8399"/>
                  </a:lnTo>
                  <a:lnTo>
                    <a:pt x="69456" y="8380"/>
                  </a:lnTo>
                  <a:lnTo>
                    <a:pt x="69199" y="8380"/>
                  </a:lnTo>
                  <a:lnTo>
                    <a:pt x="68647" y="8478"/>
                  </a:lnTo>
                  <a:lnTo>
                    <a:pt x="68115" y="8557"/>
                  </a:lnTo>
                  <a:lnTo>
                    <a:pt x="67839" y="8577"/>
                  </a:lnTo>
                  <a:lnTo>
                    <a:pt x="67563" y="8596"/>
                  </a:lnTo>
                  <a:lnTo>
                    <a:pt x="67307" y="8577"/>
                  </a:lnTo>
                  <a:lnTo>
                    <a:pt x="67031" y="8537"/>
                  </a:lnTo>
                  <a:lnTo>
                    <a:pt x="66558" y="8380"/>
                  </a:lnTo>
                  <a:lnTo>
                    <a:pt x="66124" y="8182"/>
                  </a:lnTo>
                  <a:lnTo>
                    <a:pt x="65671" y="8005"/>
                  </a:lnTo>
                  <a:lnTo>
                    <a:pt x="65197" y="7808"/>
                  </a:lnTo>
                  <a:lnTo>
                    <a:pt x="63916" y="7295"/>
                  </a:lnTo>
                  <a:lnTo>
                    <a:pt x="62654" y="6783"/>
                  </a:lnTo>
                  <a:lnTo>
                    <a:pt x="61373" y="6270"/>
                  </a:lnTo>
                  <a:lnTo>
                    <a:pt x="60722" y="6053"/>
                  </a:lnTo>
                  <a:lnTo>
                    <a:pt x="60071" y="5836"/>
                  </a:lnTo>
                  <a:lnTo>
                    <a:pt x="59953" y="5797"/>
                  </a:lnTo>
                  <a:lnTo>
                    <a:pt x="59539" y="5442"/>
                  </a:lnTo>
                  <a:lnTo>
                    <a:pt x="59105" y="5068"/>
                  </a:lnTo>
                  <a:lnTo>
                    <a:pt x="58672" y="4713"/>
                  </a:lnTo>
                  <a:lnTo>
                    <a:pt x="58218" y="4397"/>
                  </a:lnTo>
                  <a:lnTo>
                    <a:pt x="57725" y="4082"/>
                  </a:lnTo>
                  <a:lnTo>
                    <a:pt x="57233" y="3825"/>
                  </a:lnTo>
                  <a:lnTo>
                    <a:pt x="56976" y="3707"/>
                  </a:lnTo>
                  <a:lnTo>
                    <a:pt x="56720" y="3609"/>
                  </a:lnTo>
                  <a:lnTo>
                    <a:pt x="56464" y="3510"/>
                  </a:lnTo>
                  <a:lnTo>
                    <a:pt x="56188" y="3451"/>
                  </a:lnTo>
                  <a:lnTo>
                    <a:pt x="55892" y="3392"/>
                  </a:lnTo>
                  <a:lnTo>
                    <a:pt x="55576" y="3352"/>
                  </a:lnTo>
                  <a:lnTo>
                    <a:pt x="54965" y="3293"/>
                  </a:lnTo>
                  <a:lnTo>
                    <a:pt x="54334" y="3273"/>
                  </a:lnTo>
                  <a:lnTo>
                    <a:pt x="53723" y="3293"/>
                  </a:lnTo>
                  <a:lnTo>
                    <a:pt x="53092" y="3293"/>
                  </a:lnTo>
                  <a:lnTo>
                    <a:pt x="52481" y="3273"/>
                  </a:lnTo>
                  <a:lnTo>
                    <a:pt x="51870" y="3254"/>
                  </a:lnTo>
                  <a:lnTo>
                    <a:pt x="51555" y="3214"/>
                  </a:lnTo>
                  <a:lnTo>
                    <a:pt x="51239" y="3175"/>
                  </a:lnTo>
                  <a:lnTo>
                    <a:pt x="50865" y="3116"/>
                  </a:lnTo>
                  <a:lnTo>
                    <a:pt x="50667" y="3096"/>
                  </a:lnTo>
                  <a:lnTo>
                    <a:pt x="50470" y="3096"/>
                  </a:lnTo>
                  <a:lnTo>
                    <a:pt x="50293" y="2859"/>
                  </a:lnTo>
                  <a:lnTo>
                    <a:pt x="50096" y="2662"/>
                  </a:lnTo>
                  <a:lnTo>
                    <a:pt x="49879" y="2465"/>
                  </a:lnTo>
                  <a:lnTo>
                    <a:pt x="49662" y="2307"/>
                  </a:lnTo>
                  <a:lnTo>
                    <a:pt x="49425" y="2150"/>
                  </a:lnTo>
                  <a:lnTo>
                    <a:pt x="49189" y="1992"/>
                  </a:lnTo>
                  <a:lnTo>
                    <a:pt x="48933" y="1874"/>
                  </a:lnTo>
                  <a:lnTo>
                    <a:pt x="48676" y="1755"/>
                  </a:lnTo>
                  <a:lnTo>
                    <a:pt x="48144" y="1558"/>
                  </a:lnTo>
                  <a:lnTo>
                    <a:pt x="47592" y="1381"/>
                  </a:lnTo>
                  <a:lnTo>
                    <a:pt x="47040" y="1243"/>
                  </a:lnTo>
                  <a:lnTo>
                    <a:pt x="46508" y="1105"/>
                  </a:lnTo>
                  <a:lnTo>
                    <a:pt x="44694" y="730"/>
                  </a:lnTo>
                  <a:lnTo>
                    <a:pt x="43787" y="573"/>
                  </a:lnTo>
                  <a:lnTo>
                    <a:pt x="42860" y="415"/>
                  </a:lnTo>
                  <a:lnTo>
                    <a:pt x="41953" y="277"/>
                  </a:lnTo>
                  <a:lnTo>
                    <a:pt x="41027" y="159"/>
                  </a:lnTo>
                  <a:lnTo>
                    <a:pt x="40100" y="80"/>
                  </a:lnTo>
                  <a:lnTo>
                    <a:pt x="39174" y="20"/>
                  </a:lnTo>
                  <a:lnTo>
                    <a:pt x="3824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612;p38">
              <a:extLst>
                <a:ext uri="{FF2B5EF4-FFF2-40B4-BE49-F238E27FC236}">
                  <a16:creationId xmlns:a16="http://schemas.microsoft.com/office/drawing/2014/main" xmlns="" id="{DF82D1B4-FDA6-4806-A16F-C04E13A0B11C}"/>
                </a:ext>
              </a:extLst>
            </p:cNvPr>
            <p:cNvSpPr/>
            <p:nvPr/>
          </p:nvSpPr>
          <p:spPr>
            <a:xfrm>
              <a:off x="1244760" y="3733141"/>
              <a:ext cx="15933" cy="21576"/>
            </a:xfrm>
            <a:custGeom>
              <a:avLst/>
              <a:gdLst/>
              <a:ahLst/>
              <a:cxnLst/>
              <a:rect l="l" t="t" r="r" b="b"/>
              <a:pathLst>
                <a:path w="336" h="455" extrusionOk="0">
                  <a:moveTo>
                    <a:pt x="217" y="1"/>
                  </a:moveTo>
                  <a:lnTo>
                    <a:pt x="138" y="99"/>
                  </a:lnTo>
                  <a:lnTo>
                    <a:pt x="59" y="178"/>
                  </a:lnTo>
                  <a:lnTo>
                    <a:pt x="20" y="277"/>
                  </a:lnTo>
                  <a:lnTo>
                    <a:pt x="0" y="336"/>
                  </a:lnTo>
                  <a:lnTo>
                    <a:pt x="0" y="395"/>
                  </a:lnTo>
                  <a:lnTo>
                    <a:pt x="40" y="454"/>
                  </a:lnTo>
                  <a:lnTo>
                    <a:pt x="276" y="297"/>
                  </a:lnTo>
                  <a:lnTo>
                    <a:pt x="316" y="257"/>
                  </a:lnTo>
                  <a:lnTo>
                    <a:pt x="335" y="218"/>
                  </a:lnTo>
                  <a:lnTo>
                    <a:pt x="335" y="178"/>
                  </a:lnTo>
                  <a:lnTo>
                    <a:pt x="335" y="139"/>
                  </a:lnTo>
                  <a:lnTo>
                    <a:pt x="296" y="60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13;p38">
              <a:extLst>
                <a:ext uri="{FF2B5EF4-FFF2-40B4-BE49-F238E27FC236}">
                  <a16:creationId xmlns:a16="http://schemas.microsoft.com/office/drawing/2014/main" xmlns="" id="{700B13FA-9BD2-46A8-BCF5-FCBA7C9BD776}"/>
                </a:ext>
              </a:extLst>
            </p:cNvPr>
            <p:cNvSpPr/>
            <p:nvPr/>
          </p:nvSpPr>
          <p:spPr>
            <a:xfrm>
              <a:off x="778242" y="4366060"/>
              <a:ext cx="14985" cy="17830"/>
            </a:xfrm>
            <a:custGeom>
              <a:avLst/>
              <a:gdLst/>
              <a:ahLst/>
              <a:cxnLst/>
              <a:rect l="l" t="t" r="r" b="b"/>
              <a:pathLst>
                <a:path w="316" h="376" extrusionOk="0">
                  <a:moveTo>
                    <a:pt x="79" y="1"/>
                  </a:moveTo>
                  <a:lnTo>
                    <a:pt x="40" y="21"/>
                  </a:lnTo>
                  <a:lnTo>
                    <a:pt x="20" y="60"/>
                  </a:lnTo>
                  <a:lnTo>
                    <a:pt x="0" y="99"/>
                  </a:lnTo>
                  <a:lnTo>
                    <a:pt x="0" y="178"/>
                  </a:lnTo>
                  <a:lnTo>
                    <a:pt x="158" y="375"/>
                  </a:lnTo>
                  <a:lnTo>
                    <a:pt x="198" y="356"/>
                  </a:lnTo>
                  <a:lnTo>
                    <a:pt x="237" y="336"/>
                  </a:lnTo>
                  <a:lnTo>
                    <a:pt x="276" y="277"/>
                  </a:lnTo>
                  <a:lnTo>
                    <a:pt x="296" y="237"/>
                  </a:lnTo>
                  <a:lnTo>
                    <a:pt x="316" y="178"/>
                  </a:lnTo>
                  <a:lnTo>
                    <a:pt x="276" y="139"/>
                  </a:lnTo>
                  <a:lnTo>
                    <a:pt x="257" y="80"/>
                  </a:lnTo>
                  <a:lnTo>
                    <a:pt x="198" y="2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614;p38">
              <a:extLst>
                <a:ext uri="{FF2B5EF4-FFF2-40B4-BE49-F238E27FC236}">
                  <a16:creationId xmlns:a16="http://schemas.microsoft.com/office/drawing/2014/main" xmlns="" id="{02075074-DE9F-4A77-9846-AC792499F455}"/>
                </a:ext>
              </a:extLst>
            </p:cNvPr>
            <p:cNvSpPr/>
            <p:nvPr/>
          </p:nvSpPr>
          <p:spPr>
            <a:xfrm>
              <a:off x="4201781" y="3941648"/>
              <a:ext cx="9389" cy="11239"/>
            </a:xfrm>
            <a:custGeom>
              <a:avLst/>
              <a:gdLst/>
              <a:ahLst/>
              <a:cxnLst/>
              <a:rect l="l" t="t" r="r" b="b"/>
              <a:pathLst>
                <a:path w="198" h="237" extrusionOk="0">
                  <a:moveTo>
                    <a:pt x="60" y="0"/>
                  </a:moveTo>
                  <a:lnTo>
                    <a:pt x="40" y="20"/>
                  </a:lnTo>
                  <a:lnTo>
                    <a:pt x="0" y="79"/>
                  </a:lnTo>
                  <a:lnTo>
                    <a:pt x="0" y="138"/>
                  </a:lnTo>
                  <a:lnTo>
                    <a:pt x="0" y="178"/>
                  </a:lnTo>
                  <a:lnTo>
                    <a:pt x="40" y="197"/>
                  </a:lnTo>
                  <a:lnTo>
                    <a:pt x="119" y="237"/>
                  </a:lnTo>
                  <a:lnTo>
                    <a:pt x="178" y="138"/>
                  </a:lnTo>
                  <a:lnTo>
                    <a:pt x="198" y="40"/>
                  </a:lnTo>
                  <a:lnTo>
                    <a:pt x="99" y="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615;p38">
              <a:extLst>
                <a:ext uri="{FF2B5EF4-FFF2-40B4-BE49-F238E27FC236}">
                  <a16:creationId xmlns:a16="http://schemas.microsoft.com/office/drawing/2014/main" xmlns="" id="{5DC721D6-69E4-4B80-9DF7-4CCE295D2C42}"/>
                </a:ext>
              </a:extLst>
            </p:cNvPr>
            <p:cNvSpPr/>
            <p:nvPr/>
          </p:nvSpPr>
          <p:spPr>
            <a:xfrm>
              <a:off x="4610305" y="4307163"/>
              <a:ext cx="37462" cy="41208"/>
            </a:xfrm>
            <a:custGeom>
              <a:avLst/>
              <a:gdLst/>
              <a:ahLst/>
              <a:cxnLst/>
              <a:rect l="l" t="t" r="r" b="b"/>
              <a:pathLst>
                <a:path w="790" h="869" extrusionOk="0">
                  <a:moveTo>
                    <a:pt x="316" y="1"/>
                  </a:moveTo>
                  <a:lnTo>
                    <a:pt x="218" y="21"/>
                  </a:lnTo>
                  <a:lnTo>
                    <a:pt x="139" y="60"/>
                  </a:lnTo>
                  <a:lnTo>
                    <a:pt x="80" y="119"/>
                  </a:lnTo>
                  <a:lnTo>
                    <a:pt x="21" y="198"/>
                  </a:lnTo>
                  <a:lnTo>
                    <a:pt x="1" y="316"/>
                  </a:lnTo>
                  <a:lnTo>
                    <a:pt x="1" y="375"/>
                  </a:lnTo>
                  <a:lnTo>
                    <a:pt x="297" y="770"/>
                  </a:lnTo>
                  <a:lnTo>
                    <a:pt x="375" y="829"/>
                  </a:lnTo>
                  <a:lnTo>
                    <a:pt x="435" y="849"/>
                  </a:lnTo>
                  <a:lnTo>
                    <a:pt x="513" y="868"/>
                  </a:lnTo>
                  <a:lnTo>
                    <a:pt x="573" y="849"/>
                  </a:lnTo>
                  <a:lnTo>
                    <a:pt x="651" y="809"/>
                  </a:lnTo>
                  <a:lnTo>
                    <a:pt x="691" y="770"/>
                  </a:lnTo>
                  <a:lnTo>
                    <a:pt x="750" y="711"/>
                  </a:lnTo>
                  <a:lnTo>
                    <a:pt x="789" y="632"/>
                  </a:lnTo>
                  <a:lnTo>
                    <a:pt x="750" y="553"/>
                  </a:lnTo>
                  <a:lnTo>
                    <a:pt x="711" y="474"/>
                  </a:lnTo>
                  <a:lnTo>
                    <a:pt x="651" y="375"/>
                  </a:lnTo>
                  <a:lnTo>
                    <a:pt x="612" y="277"/>
                  </a:lnTo>
                  <a:lnTo>
                    <a:pt x="553" y="178"/>
                  </a:lnTo>
                  <a:lnTo>
                    <a:pt x="474" y="80"/>
                  </a:lnTo>
                  <a:lnTo>
                    <a:pt x="395" y="40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616;p38">
              <a:extLst>
                <a:ext uri="{FF2B5EF4-FFF2-40B4-BE49-F238E27FC236}">
                  <a16:creationId xmlns:a16="http://schemas.microsoft.com/office/drawing/2014/main" xmlns="" id="{E26D4AC2-B384-4391-A1DD-4C95C2B5F372}"/>
                </a:ext>
              </a:extLst>
            </p:cNvPr>
            <p:cNvSpPr/>
            <p:nvPr/>
          </p:nvSpPr>
          <p:spPr>
            <a:xfrm>
              <a:off x="1835615" y="5212133"/>
              <a:ext cx="23378" cy="14084"/>
            </a:xfrm>
            <a:custGeom>
              <a:avLst/>
              <a:gdLst/>
              <a:ahLst/>
              <a:cxnLst/>
              <a:rect l="l" t="t" r="r" b="b"/>
              <a:pathLst>
                <a:path w="493" h="297" extrusionOk="0">
                  <a:moveTo>
                    <a:pt x="79" y="1"/>
                  </a:moveTo>
                  <a:lnTo>
                    <a:pt x="39" y="4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0" y="159"/>
                  </a:lnTo>
                  <a:lnTo>
                    <a:pt x="20" y="198"/>
                  </a:lnTo>
                  <a:lnTo>
                    <a:pt x="59" y="237"/>
                  </a:lnTo>
                  <a:lnTo>
                    <a:pt x="99" y="257"/>
                  </a:lnTo>
                  <a:lnTo>
                    <a:pt x="355" y="297"/>
                  </a:lnTo>
                  <a:lnTo>
                    <a:pt x="414" y="237"/>
                  </a:lnTo>
                  <a:lnTo>
                    <a:pt x="453" y="178"/>
                  </a:lnTo>
                  <a:lnTo>
                    <a:pt x="473" y="119"/>
                  </a:lnTo>
                  <a:lnTo>
                    <a:pt x="493" y="4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617;p38">
              <a:extLst>
                <a:ext uri="{FF2B5EF4-FFF2-40B4-BE49-F238E27FC236}">
                  <a16:creationId xmlns:a16="http://schemas.microsoft.com/office/drawing/2014/main" xmlns="" id="{A0D5CDC2-8D23-4337-A142-839D6F440A5E}"/>
                </a:ext>
              </a:extLst>
            </p:cNvPr>
            <p:cNvSpPr/>
            <p:nvPr/>
          </p:nvSpPr>
          <p:spPr>
            <a:xfrm>
              <a:off x="3386583" y="5159781"/>
              <a:ext cx="40212" cy="40260"/>
            </a:xfrm>
            <a:custGeom>
              <a:avLst/>
              <a:gdLst/>
              <a:ahLst/>
              <a:cxnLst/>
              <a:rect l="l" t="t" r="r" b="b"/>
              <a:pathLst>
                <a:path w="848" h="849" extrusionOk="0">
                  <a:moveTo>
                    <a:pt x="355" y="1"/>
                  </a:moveTo>
                  <a:lnTo>
                    <a:pt x="0" y="80"/>
                  </a:lnTo>
                  <a:lnTo>
                    <a:pt x="39" y="474"/>
                  </a:lnTo>
                  <a:lnTo>
                    <a:pt x="79" y="553"/>
                  </a:lnTo>
                  <a:lnTo>
                    <a:pt x="118" y="632"/>
                  </a:lnTo>
                  <a:lnTo>
                    <a:pt x="158" y="711"/>
                  </a:lnTo>
                  <a:lnTo>
                    <a:pt x="237" y="770"/>
                  </a:lnTo>
                  <a:lnTo>
                    <a:pt x="296" y="809"/>
                  </a:lnTo>
                  <a:lnTo>
                    <a:pt x="355" y="829"/>
                  </a:lnTo>
                  <a:lnTo>
                    <a:pt x="473" y="849"/>
                  </a:lnTo>
                  <a:lnTo>
                    <a:pt x="513" y="849"/>
                  </a:lnTo>
                  <a:lnTo>
                    <a:pt x="611" y="829"/>
                  </a:lnTo>
                  <a:lnTo>
                    <a:pt x="690" y="789"/>
                  </a:lnTo>
                  <a:lnTo>
                    <a:pt x="749" y="730"/>
                  </a:lnTo>
                  <a:lnTo>
                    <a:pt x="789" y="671"/>
                  </a:lnTo>
                  <a:lnTo>
                    <a:pt x="828" y="592"/>
                  </a:lnTo>
                  <a:lnTo>
                    <a:pt x="848" y="513"/>
                  </a:lnTo>
                  <a:lnTo>
                    <a:pt x="848" y="435"/>
                  </a:lnTo>
                  <a:lnTo>
                    <a:pt x="828" y="356"/>
                  </a:lnTo>
                  <a:lnTo>
                    <a:pt x="808" y="277"/>
                  </a:lnTo>
                  <a:lnTo>
                    <a:pt x="789" y="198"/>
                  </a:lnTo>
                  <a:lnTo>
                    <a:pt x="729" y="139"/>
                  </a:lnTo>
                  <a:lnTo>
                    <a:pt x="670" y="80"/>
                  </a:lnTo>
                  <a:lnTo>
                    <a:pt x="611" y="40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618;p38">
              <a:extLst>
                <a:ext uri="{FF2B5EF4-FFF2-40B4-BE49-F238E27FC236}">
                  <a16:creationId xmlns:a16="http://schemas.microsoft.com/office/drawing/2014/main" xmlns="" id="{3C0D848E-8081-40C6-8E1B-CB5497346B1D}"/>
                </a:ext>
              </a:extLst>
            </p:cNvPr>
            <p:cNvSpPr/>
            <p:nvPr/>
          </p:nvSpPr>
          <p:spPr>
            <a:xfrm>
              <a:off x="2137538" y="4301568"/>
              <a:ext cx="1251888" cy="816193"/>
            </a:xfrm>
            <a:custGeom>
              <a:avLst/>
              <a:gdLst/>
              <a:ahLst/>
              <a:cxnLst/>
              <a:rect l="l" t="t" r="r" b="b"/>
              <a:pathLst>
                <a:path w="26400" h="17212" extrusionOk="0">
                  <a:moveTo>
                    <a:pt x="5206" y="809"/>
                  </a:moveTo>
                  <a:lnTo>
                    <a:pt x="5659" y="947"/>
                  </a:lnTo>
                  <a:lnTo>
                    <a:pt x="6093" y="1065"/>
                  </a:lnTo>
                  <a:lnTo>
                    <a:pt x="6546" y="1164"/>
                  </a:lnTo>
                  <a:lnTo>
                    <a:pt x="7000" y="1243"/>
                  </a:lnTo>
                  <a:lnTo>
                    <a:pt x="7926" y="1400"/>
                  </a:lnTo>
                  <a:lnTo>
                    <a:pt x="8833" y="1538"/>
                  </a:lnTo>
                  <a:lnTo>
                    <a:pt x="9661" y="1637"/>
                  </a:lnTo>
                  <a:lnTo>
                    <a:pt x="10489" y="1716"/>
                  </a:lnTo>
                  <a:lnTo>
                    <a:pt x="11317" y="1795"/>
                  </a:lnTo>
                  <a:lnTo>
                    <a:pt x="12165" y="1854"/>
                  </a:lnTo>
                  <a:lnTo>
                    <a:pt x="12993" y="1893"/>
                  </a:lnTo>
                  <a:lnTo>
                    <a:pt x="13821" y="1933"/>
                  </a:lnTo>
                  <a:lnTo>
                    <a:pt x="15497" y="1933"/>
                  </a:lnTo>
                  <a:lnTo>
                    <a:pt x="16345" y="1913"/>
                  </a:lnTo>
                  <a:lnTo>
                    <a:pt x="17173" y="1873"/>
                  </a:lnTo>
                  <a:lnTo>
                    <a:pt x="18001" y="1814"/>
                  </a:lnTo>
                  <a:lnTo>
                    <a:pt x="18848" y="1716"/>
                  </a:lnTo>
                  <a:lnTo>
                    <a:pt x="19676" y="1617"/>
                  </a:lnTo>
                  <a:lnTo>
                    <a:pt x="20485" y="1499"/>
                  </a:lnTo>
                  <a:lnTo>
                    <a:pt x="21313" y="1341"/>
                  </a:lnTo>
                  <a:lnTo>
                    <a:pt x="22121" y="1183"/>
                  </a:lnTo>
                  <a:lnTo>
                    <a:pt x="22180" y="1164"/>
                  </a:lnTo>
                  <a:lnTo>
                    <a:pt x="22377" y="1302"/>
                  </a:lnTo>
                  <a:lnTo>
                    <a:pt x="22574" y="1420"/>
                  </a:lnTo>
                  <a:lnTo>
                    <a:pt x="22791" y="1558"/>
                  </a:lnTo>
                  <a:lnTo>
                    <a:pt x="22949" y="1657"/>
                  </a:lnTo>
                  <a:lnTo>
                    <a:pt x="23580" y="2051"/>
                  </a:lnTo>
                  <a:lnTo>
                    <a:pt x="24211" y="2445"/>
                  </a:lnTo>
                  <a:lnTo>
                    <a:pt x="25433" y="3273"/>
                  </a:lnTo>
                  <a:lnTo>
                    <a:pt x="25512" y="3352"/>
                  </a:lnTo>
                  <a:lnTo>
                    <a:pt x="25197" y="4141"/>
                  </a:lnTo>
                  <a:lnTo>
                    <a:pt x="24861" y="4929"/>
                  </a:lnTo>
                  <a:lnTo>
                    <a:pt x="24487" y="5698"/>
                  </a:lnTo>
                  <a:lnTo>
                    <a:pt x="24073" y="6447"/>
                  </a:lnTo>
                  <a:lnTo>
                    <a:pt x="23659" y="7177"/>
                  </a:lnTo>
                  <a:lnTo>
                    <a:pt x="23205" y="7906"/>
                  </a:lnTo>
                  <a:lnTo>
                    <a:pt x="22732" y="8616"/>
                  </a:lnTo>
                  <a:lnTo>
                    <a:pt x="22220" y="9306"/>
                  </a:lnTo>
                  <a:lnTo>
                    <a:pt x="21707" y="9976"/>
                  </a:lnTo>
                  <a:lnTo>
                    <a:pt x="21155" y="10627"/>
                  </a:lnTo>
                  <a:lnTo>
                    <a:pt x="20583" y="11258"/>
                  </a:lnTo>
                  <a:lnTo>
                    <a:pt x="19992" y="11869"/>
                  </a:lnTo>
                  <a:lnTo>
                    <a:pt x="19381" y="12480"/>
                  </a:lnTo>
                  <a:lnTo>
                    <a:pt x="18750" y="13052"/>
                  </a:lnTo>
                  <a:lnTo>
                    <a:pt x="18099" y="13604"/>
                  </a:lnTo>
                  <a:lnTo>
                    <a:pt x="17429" y="14136"/>
                  </a:lnTo>
                  <a:lnTo>
                    <a:pt x="16798" y="14590"/>
                  </a:lnTo>
                  <a:lnTo>
                    <a:pt x="16147" y="15043"/>
                  </a:lnTo>
                  <a:lnTo>
                    <a:pt x="15477" y="15477"/>
                  </a:lnTo>
                  <a:lnTo>
                    <a:pt x="15122" y="15674"/>
                  </a:lnTo>
                  <a:lnTo>
                    <a:pt x="14787" y="15851"/>
                  </a:lnTo>
                  <a:lnTo>
                    <a:pt x="14511" y="15989"/>
                  </a:lnTo>
                  <a:lnTo>
                    <a:pt x="14235" y="16147"/>
                  </a:lnTo>
                  <a:lnTo>
                    <a:pt x="13584" y="15674"/>
                  </a:lnTo>
                  <a:lnTo>
                    <a:pt x="12914" y="15201"/>
                  </a:lnTo>
                  <a:lnTo>
                    <a:pt x="11593" y="14294"/>
                  </a:lnTo>
                  <a:lnTo>
                    <a:pt x="10253" y="13387"/>
                  </a:lnTo>
                  <a:lnTo>
                    <a:pt x="8932" y="12460"/>
                  </a:lnTo>
                  <a:lnTo>
                    <a:pt x="7847" y="11632"/>
                  </a:lnTo>
                  <a:lnTo>
                    <a:pt x="6783" y="10765"/>
                  </a:lnTo>
                  <a:lnTo>
                    <a:pt x="5738" y="9858"/>
                  </a:lnTo>
                  <a:lnTo>
                    <a:pt x="4733" y="8931"/>
                  </a:lnTo>
                  <a:lnTo>
                    <a:pt x="3747" y="7965"/>
                  </a:lnTo>
                  <a:lnTo>
                    <a:pt x="2781" y="6980"/>
                  </a:lnTo>
                  <a:lnTo>
                    <a:pt x="1854" y="5954"/>
                  </a:lnTo>
                  <a:lnTo>
                    <a:pt x="947" y="4929"/>
                  </a:lnTo>
                  <a:lnTo>
                    <a:pt x="809" y="4791"/>
                  </a:lnTo>
                  <a:lnTo>
                    <a:pt x="1026" y="4653"/>
                  </a:lnTo>
                  <a:lnTo>
                    <a:pt x="1243" y="4496"/>
                  </a:lnTo>
                  <a:lnTo>
                    <a:pt x="1696" y="4141"/>
                  </a:lnTo>
                  <a:lnTo>
                    <a:pt x="2170" y="3746"/>
                  </a:lnTo>
                  <a:lnTo>
                    <a:pt x="2623" y="3352"/>
                  </a:lnTo>
                  <a:lnTo>
                    <a:pt x="3412" y="2623"/>
                  </a:lnTo>
                  <a:lnTo>
                    <a:pt x="3865" y="2209"/>
                  </a:lnTo>
                  <a:lnTo>
                    <a:pt x="3983" y="2071"/>
                  </a:lnTo>
                  <a:lnTo>
                    <a:pt x="4141" y="1913"/>
                  </a:lnTo>
                  <a:lnTo>
                    <a:pt x="4535" y="1578"/>
                  </a:lnTo>
                  <a:lnTo>
                    <a:pt x="4733" y="1400"/>
                  </a:lnTo>
                  <a:lnTo>
                    <a:pt x="4910" y="1203"/>
                  </a:lnTo>
                  <a:lnTo>
                    <a:pt x="5087" y="1006"/>
                  </a:lnTo>
                  <a:lnTo>
                    <a:pt x="5206" y="809"/>
                  </a:lnTo>
                  <a:close/>
                  <a:moveTo>
                    <a:pt x="4693" y="1"/>
                  </a:moveTo>
                  <a:lnTo>
                    <a:pt x="4634" y="20"/>
                  </a:lnTo>
                  <a:lnTo>
                    <a:pt x="4555" y="60"/>
                  </a:lnTo>
                  <a:lnTo>
                    <a:pt x="4476" y="119"/>
                  </a:lnTo>
                  <a:lnTo>
                    <a:pt x="4437" y="178"/>
                  </a:lnTo>
                  <a:lnTo>
                    <a:pt x="3589" y="1045"/>
                  </a:lnTo>
                  <a:lnTo>
                    <a:pt x="2722" y="1913"/>
                  </a:lnTo>
                  <a:lnTo>
                    <a:pt x="1854" y="2780"/>
                  </a:lnTo>
                  <a:lnTo>
                    <a:pt x="967" y="3608"/>
                  </a:lnTo>
                  <a:lnTo>
                    <a:pt x="829" y="3727"/>
                  </a:lnTo>
                  <a:lnTo>
                    <a:pt x="691" y="3865"/>
                  </a:lnTo>
                  <a:lnTo>
                    <a:pt x="395" y="4121"/>
                  </a:lnTo>
                  <a:lnTo>
                    <a:pt x="257" y="4259"/>
                  </a:lnTo>
                  <a:lnTo>
                    <a:pt x="139" y="4397"/>
                  </a:lnTo>
                  <a:lnTo>
                    <a:pt x="60" y="4574"/>
                  </a:lnTo>
                  <a:lnTo>
                    <a:pt x="1" y="4752"/>
                  </a:lnTo>
                  <a:lnTo>
                    <a:pt x="1" y="4831"/>
                  </a:lnTo>
                  <a:lnTo>
                    <a:pt x="40" y="4890"/>
                  </a:lnTo>
                  <a:lnTo>
                    <a:pt x="21" y="4969"/>
                  </a:lnTo>
                  <a:lnTo>
                    <a:pt x="178" y="5284"/>
                  </a:lnTo>
                  <a:lnTo>
                    <a:pt x="376" y="5580"/>
                  </a:lnTo>
                  <a:lnTo>
                    <a:pt x="553" y="5876"/>
                  </a:lnTo>
                  <a:lnTo>
                    <a:pt x="770" y="6171"/>
                  </a:lnTo>
                  <a:lnTo>
                    <a:pt x="987" y="6447"/>
                  </a:lnTo>
                  <a:lnTo>
                    <a:pt x="1223" y="6723"/>
                  </a:lnTo>
                  <a:lnTo>
                    <a:pt x="1716" y="7256"/>
                  </a:lnTo>
                  <a:lnTo>
                    <a:pt x="2209" y="7768"/>
                  </a:lnTo>
                  <a:lnTo>
                    <a:pt x="2741" y="8281"/>
                  </a:lnTo>
                  <a:lnTo>
                    <a:pt x="3254" y="8793"/>
                  </a:lnTo>
                  <a:lnTo>
                    <a:pt x="3747" y="9306"/>
                  </a:lnTo>
                  <a:lnTo>
                    <a:pt x="4318" y="9838"/>
                  </a:lnTo>
                  <a:lnTo>
                    <a:pt x="4890" y="10371"/>
                  </a:lnTo>
                  <a:lnTo>
                    <a:pt x="5482" y="10903"/>
                  </a:lnTo>
                  <a:lnTo>
                    <a:pt x="6073" y="11415"/>
                  </a:lnTo>
                  <a:lnTo>
                    <a:pt x="7295" y="12401"/>
                  </a:lnTo>
                  <a:lnTo>
                    <a:pt x="8518" y="13367"/>
                  </a:lnTo>
                  <a:lnTo>
                    <a:pt x="9780" y="14294"/>
                  </a:lnTo>
                  <a:lnTo>
                    <a:pt x="11061" y="15220"/>
                  </a:lnTo>
                  <a:lnTo>
                    <a:pt x="13624" y="17034"/>
                  </a:lnTo>
                  <a:lnTo>
                    <a:pt x="13703" y="17093"/>
                  </a:lnTo>
                  <a:lnTo>
                    <a:pt x="13801" y="17113"/>
                  </a:lnTo>
                  <a:lnTo>
                    <a:pt x="13880" y="17133"/>
                  </a:lnTo>
                  <a:lnTo>
                    <a:pt x="13979" y="17113"/>
                  </a:lnTo>
                  <a:lnTo>
                    <a:pt x="14097" y="17192"/>
                  </a:lnTo>
                  <a:lnTo>
                    <a:pt x="14215" y="17212"/>
                  </a:lnTo>
                  <a:lnTo>
                    <a:pt x="14353" y="17212"/>
                  </a:lnTo>
                  <a:lnTo>
                    <a:pt x="14511" y="17172"/>
                  </a:lnTo>
                  <a:lnTo>
                    <a:pt x="14649" y="17133"/>
                  </a:lnTo>
                  <a:lnTo>
                    <a:pt x="14787" y="17054"/>
                  </a:lnTo>
                  <a:lnTo>
                    <a:pt x="15024" y="16916"/>
                  </a:lnTo>
                  <a:lnTo>
                    <a:pt x="15970" y="16364"/>
                  </a:lnTo>
                  <a:lnTo>
                    <a:pt x="16877" y="15753"/>
                  </a:lnTo>
                  <a:lnTo>
                    <a:pt x="17784" y="15102"/>
                  </a:lnTo>
                  <a:lnTo>
                    <a:pt x="18671" y="14412"/>
                  </a:lnTo>
                  <a:lnTo>
                    <a:pt x="19538" y="13683"/>
                  </a:lnTo>
                  <a:lnTo>
                    <a:pt x="20366" y="12934"/>
                  </a:lnTo>
                  <a:lnTo>
                    <a:pt x="20780" y="12539"/>
                  </a:lnTo>
                  <a:lnTo>
                    <a:pt x="21175" y="12145"/>
                  </a:lnTo>
                  <a:lnTo>
                    <a:pt x="21549" y="11731"/>
                  </a:lnTo>
                  <a:lnTo>
                    <a:pt x="21944" y="11317"/>
                  </a:lnTo>
                  <a:lnTo>
                    <a:pt x="22298" y="10883"/>
                  </a:lnTo>
                  <a:lnTo>
                    <a:pt x="22653" y="10449"/>
                  </a:lnTo>
                  <a:lnTo>
                    <a:pt x="23008" y="10016"/>
                  </a:lnTo>
                  <a:lnTo>
                    <a:pt x="23343" y="9562"/>
                  </a:lnTo>
                  <a:lnTo>
                    <a:pt x="23679" y="9109"/>
                  </a:lnTo>
                  <a:lnTo>
                    <a:pt x="23994" y="8636"/>
                  </a:lnTo>
                  <a:lnTo>
                    <a:pt x="24290" y="8182"/>
                  </a:lnTo>
                  <a:lnTo>
                    <a:pt x="24566" y="7689"/>
                  </a:lnTo>
                  <a:lnTo>
                    <a:pt x="24842" y="7216"/>
                  </a:lnTo>
                  <a:lnTo>
                    <a:pt x="25118" y="6723"/>
                  </a:lnTo>
                  <a:lnTo>
                    <a:pt x="25354" y="6230"/>
                  </a:lnTo>
                  <a:lnTo>
                    <a:pt x="25591" y="5718"/>
                  </a:lnTo>
                  <a:lnTo>
                    <a:pt x="25808" y="5225"/>
                  </a:lnTo>
                  <a:lnTo>
                    <a:pt x="26005" y="4712"/>
                  </a:lnTo>
                  <a:lnTo>
                    <a:pt x="26182" y="4180"/>
                  </a:lnTo>
                  <a:lnTo>
                    <a:pt x="26360" y="3668"/>
                  </a:lnTo>
                  <a:lnTo>
                    <a:pt x="26399" y="3451"/>
                  </a:lnTo>
                  <a:lnTo>
                    <a:pt x="26399" y="3254"/>
                  </a:lnTo>
                  <a:lnTo>
                    <a:pt x="26360" y="3076"/>
                  </a:lnTo>
                  <a:lnTo>
                    <a:pt x="26301" y="2938"/>
                  </a:lnTo>
                  <a:lnTo>
                    <a:pt x="26301" y="2820"/>
                  </a:lnTo>
                  <a:lnTo>
                    <a:pt x="26281" y="2701"/>
                  </a:lnTo>
                  <a:lnTo>
                    <a:pt x="26222" y="2583"/>
                  </a:lnTo>
                  <a:lnTo>
                    <a:pt x="26103" y="2465"/>
                  </a:lnTo>
                  <a:lnTo>
                    <a:pt x="25827" y="2287"/>
                  </a:lnTo>
                  <a:lnTo>
                    <a:pt x="25433" y="1992"/>
                  </a:lnTo>
                  <a:lnTo>
                    <a:pt x="24940" y="1657"/>
                  </a:lnTo>
                  <a:lnTo>
                    <a:pt x="24388" y="1302"/>
                  </a:lnTo>
                  <a:lnTo>
                    <a:pt x="23836" y="947"/>
                  </a:lnTo>
                  <a:lnTo>
                    <a:pt x="23560" y="789"/>
                  </a:lnTo>
                  <a:lnTo>
                    <a:pt x="23284" y="651"/>
                  </a:lnTo>
                  <a:lnTo>
                    <a:pt x="23028" y="533"/>
                  </a:lnTo>
                  <a:lnTo>
                    <a:pt x="22791" y="454"/>
                  </a:lnTo>
                  <a:lnTo>
                    <a:pt x="22555" y="395"/>
                  </a:lnTo>
                  <a:lnTo>
                    <a:pt x="22358" y="375"/>
                  </a:lnTo>
                  <a:lnTo>
                    <a:pt x="22259" y="257"/>
                  </a:lnTo>
                  <a:lnTo>
                    <a:pt x="22180" y="217"/>
                  </a:lnTo>
                  <a:lnTo>
                    <a:pt x="22121" y="178"/>
                  </a:lnTo>
                  <a:lnTo>
                    <a:pt x="22042" y="158"/>
                  </a:lnTo>
                  <a:lnTo>
                    <a:pt x="21865" y="158"/>
                  </a:lnTo>
                  <a:lnTo>
                    <a:pt x="21766" y="198"/>
                  </a:lnTo>
                  <a:lnTo>
                    <a:pt x="21214" y="316"/>
                  </a:lnTo>
                  <a:lnTo>
                    <a:pt x="20662" y="434"/>
                  </a:lnTo>
                  <a:lnTo>
                    <a:pt x="20110" y="533"/>
                  </a:lnTo>
                  <a:lnTo>
                    <a:pt x="19558" y="612"/>
                  </a:lnTo>
                  <a:lnTo>
                    <a:pt x="18986" y="671"/>
                  </a:lnTo>
                  <a:lnTo>
                    <a:pt x="18434" y="730"/>
                  </a:lnTo>
                  <a:lnTo>
                    <a:pt x="17863" y="769"/>
                  </a:lnTo>
                  <a:lnTo>
                    <a:pt x="17291" y="789"/>
                  </a:lnTo>
                  <a:lnTo>
                    <a:pt x="16542" y="848"/>
                  </a:lnTo>
                  <a:lnTo>
                    <a:pt x="15793" y="868"/>
                  </a:lnTo>
                  <a:lnTo>
                    <a:pt x="15043" y="888"/>
                  </a:lnTo>
                  <a:lnTo>
                    <a:pt x="14294" y="888"/>
                  </a:lnTo>
                  <a:lnTo>
                    <a:pt x="13545" y="868"/>
                  </a:lnTo>
                  <a:lnTo>
                    <a:pt x="12796" y="848"/>
                  </a:lnTo>
                  <a:lnTo>
                    <a:pt x="11298" y="769"/>
                  </a:lnTo>
                  <a:lnTo>
                    <a:pt x="9799" y="651"/>
                  </a:lnTo>
                  <a:lnTo>
                    <a:pt x="8301" y="474"/>
                  </a:lnTo>
                  <a:lnTo>
                    <a:pt x="6803" y="277"/>
                  </a:lnTo>
                  <a:lnTo>
                    <a:pt x="5304" y="40"/>
                  </a:lnTo>
                  <a:lnTo>
                    <a:pt x="5028" y="40"/>
                  </a:lnTo>
                  <a:lnTo>
                    <a:pt x="4949" y="20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619;p38">
              <a:extLst>
                <a:ext uri="{FF2B5EF4-FFF2-40B4-BE49-F238E27FC236}">
                  <a16:creationId xmlns:a16="http://schemas.microsoft.com/office/drawing/2014/main" xmlns="" id="{09040068-EA4A-490E-B275-A1EE327225F7}"/>
                </a:ext>
              </a:extLst>
            </p:cNvPr>
            <p:cNvSpPr/>
            <p:nvPr/>
          </p:nvSpPr>
          <p:spPr>
            <a:xfrm>
              <a:off x="2275910" y="4395982"/>
              <a:ext cx="353421" cy="338484"/>
            </a:xfrm>
            <a:custGeom>
              <a:avLst/>
              <a:gdLst/>
              <a:ahLst/>
              <a:cxnLst/>
              <a:rect l="l" t="t" r="r" b="b"/>
              <a:pathLst>
                <a:path w="7453" h="7138" extrusionOk="0">
                  <a:moveTo>
                    <a:pt x="2938" y="671"/>
                  </a:moveTo>
                  <a:lnTo>
                    <a:pt x="3155" y="750"/>
                  </a:lnTo>
                  <a:lnTo>
                    <a:pt x="3431" y="829"/>
                  </a:lnTo>
                  <a:lnTo>
                    <a:pt x="3727" y="908"/>
                  </a:lnTo>
                  <a:lnTo>
                    <a:pt x="4042" y="947"/>
                  </a:lnTo>
                  <a:lnTo>
                    <a:pt x="4594" y="1026"/>
                  </a:lnTo>
                  <a:lnTo>
                    <a:pt x="4811" y="1065"/>
                  </a:lnTo>
                  <a:lnTo>
                    <a:pt x="4989" y="1105"/>
                  </a:lnTo>
                  <a:lnTo>
                    <a:pt x="5048" y="1243"/>
                  </a:lnTo>
                  <a:lnTo>
                    <a:pt x="5087" y="1401"/>
                  </a:lnTo>
                  <a:lnTo>
                    <a:pt x="5107" y="1539"/>
                  </a:lnTo>
                  <a:lnTo>
                    <a:pt x="5107" y="1677"/>
                  </a:lnTo>
                  <a:lnTo>
                    <a:pt x="5127" y="1992"/>
                  </a:lnTo>
                  <a:lnTo>
                    <a:pt x="5146" y="2288"/>
                  </a:lnTo>
                  <a:lnTo>
                    <a:pt x="5205" y="2386"/>
                  </a:lnTo>
                  <a:lnTo>
                    <a:pt x="5284" y="2465"/>
                  </a:lnTo>
                  <a:lnTo>
                    <a:pt x="5363" y="2524"/>
                  </a:lnTo>
                  <a:lnTo>
                    <a:pt x="5462" y="2583"/>
                  </a:lnTo>
                  <a:lnTo>
                    <a:pt x="5659" y="2662"/>
                  </a:lnTo>
                  <a:lnTo>
                    <a:pt x="5895" y="2721"/>
                  </a:lnTo>
                  <a:lnTo>
                    <a:pt x="6112" y="2741"/>
                  </a:lnTo>
                  <a:lnTo>
                    <a:pt x="6349" y="2761"/>
                  </a:lnTo>
                  <a:lnTo>
                    <a:pt x="6586" y="2800"/>
                  </a:lnTo>
                  <a:lnTo>
                    <a:pt x="6802" y="2820"/>
                  </a:lnTo>
                  <a:lnTo>
                    <a:pt x="6783" y="2820"/>
                  </a:lnTo>
                  <a:lnTo>
                    <a:pt x="6822" y="3017"/>
                  </a:lnTo>
                  <a:lnTo>
                    <a:pt x="6862" y="3195"/>
                  </a:lnTo>
                  <a:lnTo>
                    <a:pt x="6881" y="3569"/>
                  </a:lnTo>
                  <a:lnTo>
                    <a:pt x="6881" y="3944"/>
                  </a:lnTo>
                  <a:lnTo>
                    <a:pt x="6862" y="4318"/>
                  </a:lnTo>
                  <a:lnTo>
                    <a:pt x="6783" y="5067"/>
                  </a:lnTo>
                  <a:lnTo>
                    <a:pt x="6724" y="5442"/>
                  </a:lnTo>
                  <a:lnTo>
                    <a:pt x="6704" y="5817"/>
                  </a:lnTo>
                  <a:lnTo>
                    <a:pt x="6290" y="5777"/>
                  </a:lnTo>
                  <a:lnTo>
                    <a:pt x="5895" y="5738"/>
                  </a:lnTo>
                  <a:lnTo>
                    <a:pt x="5481" y="5679"/>
                  </a:lnTo>
                  <a:lnTo>
                    <a:pt x="5067" y="5639"/>
                  </a:lnTo>
                  <a:lnTo>
                    <a:pt x="4969" y="5620"/>
                  </a:lnTo>
                  <a:lnTo>
                    <a:pt x="4890" y="5639"/>
                  </a:lnTo>
                  <a:lnTo>
                    <a:pt x="4811" y="5659"/>
                  </a:lnTo>
                  <a:lnTo>
                    <a:pt x="4732" y="5698"/>
                  </a:lnTo>
                  <a:lnTo>
                    <a:pt x="4653" y="5758"/>
                  </a:lnTo>
                  <a:lnTo>
                    <a:pt x="4594" y="5817"/>
                  </a:lnTo>
                  <a:lnTo>
                    <a:pt x="4575" y="5896"/>
                  </a:lnTo>
                  <a:lnTo>
                    <a:pt x="4555" y="5994"/>
                  </a:lnTo>
                  <a:lnTo>
                    <a:pt x="4456" y="6270"/>
                  </a:lnTo>
                  <a:lnTo>
                    <a:pt x="4003" y="5974"/>
                  </a:lnTo>
                  <a:lnTo>
                    <a:pt x="3569" y="5659"/>
                  </a:lnTo>
                  <a:lnTo>
                    <a:pt x="3135" y="5324"/>
                  </a:lnTo>
                  <a:lnTo>
                    <a:pt x="2721" y="4989"/>
                  </a:lnTo>
                  <a:lnTo>
                    <a:pt x="2307" y="4634"/>
                  </a:lnTo>
                  <a:lnTo>
                    <a:pt x="1893" y="4279"/>
                  </a:lnTo>
                  <a:lnTo>
                    <a:pt x="1085" y="3530"/>
                  </a:lnTo>
                  <a:lnTo>
                    <a:pt x="927" y="3372"/>
                  </a:lnTo>
                  <a:lnTo>
                    <a:pt x="730" y="3195"/>
                  </a:lnTo>
                  <a:lnTo>
                    <a:pt x="986" y="2919"/>
                  </a:lnTo>
                  <a:lnTo>
                    <a:pt x="1184" y="2702"/>
                  </a:lnTo>
                  <a:lnTo>
                    <a:pt x="1400" y="2445"/>
                  </a:lnTo>
                  <a:lnTo>
                    <a:pt x="1617" y="2189"/>
                  </a:lnTo>
                  <a:lnTo>
                    <a:pt x="2071" y="1696"/>
                  </a:lnTo>
                  <a:lnTo>
                    <a:pt x="2524" y="1203"/>
                  </a:lnTo>
                  <a:lnTo>
                    <a:pt x="2741" y="927"/>
                  </a:lnTo>
                  <a:lnTo>
                    <a:pt x="2938" y="671"/>
                  </a:lnTo>
                  <a:close/>
                  <a:moveTo>
                    <a:pt x="2662" y="1"/>
                  </a:moveTo>
                  <a:lnTo>
                    <a:pt x="2564" y="20"/>
                  </a:lnTo>
                  <a:lnTo>
                    <a:pt x="2288" y="257"/>
                  </a:lnTo>
                  <a:lnTo>
                    <a:pt x="2012" y="513"/>
                  </a:lnTo>
                  <a:lnTo>
                    <a:pt x="1775" y="789"/>
                  </a:lnTo>
                  <a:lnTo>
                    <a:pt x="1539" y="1065"/>
                  </a:lnTo>
                  <a:lnTo>
                    <a:pt x="1065" y="1637"/>
                  </a:lnTo>
                  <a:lnTo>
                    <a:pt x="848" y="1933"/>
                  </a:lnTo>
                  <a:lnTo>
                    <a:pt x="612" y="2209"/>
                  </a:lnTo>
                  <a:lnTo>
                    <a:pt x="434" y="2445"/>
                  </a:lnTo>
                  <a:lnTo>
                    <a:pt x="237" y="2682"/>
                  </a:lnTo>
                  <a:lnTo>
                    <a:pt x="158" y="2820"/>
                  </a:lnTo>
                  <a:lnTo>
                    <a:pt x="99" y="2938"/>
                  </a:lnTo>
                  <a:lnTo>
                    <a:pt x="40" y="3076"/>
                  </a:lnTo>
                  <a:lnTo>
                    <a:pt x="1" y="3214"/>
                  </a:lnTo>
                  <a:lnTo>
                    <a:pt x="40" y="3313"/>
                  </a:lnTo>
                  <a:lnTo>
                    <a:pt x="60" y="3372"/>
                  </a:lnTo>
                  <a:lnTo>
                    <a:pt x="99" y="3431"/>
                  </a:lnTo>
                  <a:lnTo>
                    <a:pt x="158" y="3451"/>
                  </a:lnTo>
                  <a:lnTo>
                    <a:pt x="198" y="3471"/>
                  </a:lnTo>
                  <a:lnTo>
                    <a:pt x="257" y="3490"/>
                  </a:lnTo>
                  <a:lnTo>
                    <a:pt x="356" y="3451"/>
                  </a:lnTo>
                  <a:lnTo>
                    <a:pt x="434" y="3589"/>
                  </a:lnTo>
                  <a:lnTo>
                    <a:pt x="513" y="3707"/>
                  </a:lnTo>
                  <a:lnTo>
                    <a:pt x="691" y="3924"/>
                  </a:lnTo>
                  <a:lnTo>
                    <a:pt x="1105" y="4377"/>
                  </a:lnTo>
                  <a:lnTo>
                    <a:pt x="1539" y="4831"/>
                  </a:lnTo>
                  <a:lnTo>
                    <a:pt x="1992" y="5245"/>
                  </a:lnTo>
                  <a:lnTo>
                    <a:pt x="2445" y="5639"/>
                  </a:lnTo>
                  <a:lnTo>
                    <a:pt x="2919" y="6034"/>
                  </a:lnTo>
                  <a:lnTo>
                    <a:pt x="3411" y="6408"/>
                  </a:lnTo>
                  <a:lnTo>
                    <a:pt x="3924" y="6763"/>
                  </a:lnTo>
                  <a:lnTo>
                    <a:pt x="4437" y="7098"/>
                  </a:lnTo>
                  <a:lnTo>
                    <a:pt x="4515" y="7138"/>
                  </a:lnTo>
                  <a:lnTo>
                    <a:pt x="4614" y="7138"/>
                  </a:lnTo>
                  <a:lnTo>
                    <a:pt x="4693" y="7118"/>
                  </a:lnTo>
                  <a:lnTo>
                    <a:pt x="4772" y="7078"/>
                  </a:lnTo>
                  <a:lnTo>
                    <a:pt x="4831" y="7019"/>
                  </a:lnTo>
                  <a:lnTo>
                    <a:pt x="4870" y="6940"/>
                  </a:lnTo>
                  <a:lnTo>
                    <a:pt x="4910" y="6881"/>
                  </a:lnTo>
                  <a:lnTo>
                    <a:pt x="4929" y="6783"/>
                  </a:lnTo>
                  <a:lnTo>
                    <a:pt x="4969" y="6704"/>
                  </a:lnTo>
                  <a:lnTo>
                    <a:pt x="4989" y="6605"/>
                  </a:lnTo>
                  <a:lnTo>
                    <a:pt x="5008" y="6408"/>
                  </a:lnTo>
                  <a:lnTo>
                    <a:pt x="5284" y="6428"/>
                  </a:lnTo>
                  <a:lnTo>
                    <a:pt x="5639" y="6507"/>
                  </a:lnTo>
                  <a:lnTo>
                    <a:pt x="6033" y="6566"/>
                  </a:lnTo>
                  <a:lnTo>
                    <a:pt x="6428" y="6625"/>
                  </a:lnTo>
                  <a:lnTo>
                    <a:pt x="6802" y="6625"/>
                  </a:lnTo>
                  <a:lnTo>
                    <a:pt x="6960" y="6605"/>
                  </a:lnTo>
                  <a:lnTo>
                    <a:pt x="7118" y="6546"/>
                  </a:lnTo>
                  <a:lnTo>
                    <a:pt x="7236" y="6487"/>
                  </a:lnTo>
                  <a:lnTo>
                    <a:pt x="7335" y="6388"/>
                  </a:lnTo>
                  <a:lnTo>
                    <a:pt x="7394" y="6250"/>
                  </a:lnTo>
                  <a:lnTo>
                    <a:pt x="7433" y="6093"/>
                  </a:lnTo>
                  <a:lnTo>
                    <a:pt x="7414" y="5442"/>
                  </a:lnTo>
                  <a:lnTo>
                    <a:pt x="7394" y="4772"/>
                  </a:lnTo>
                  <a:lnTo>
                    <a:pt x="7394" y="4259"/>
                  </a:lnTo>
                  <a:lnTo>
                    <a:pt x="7394" y="3727"/>
                  </a:lnTo>
                  <a:lnTo>
                    <a:pt x="7453" y="2662"/>
                  </a:lnTo>
                  <a:lnTo>
                    <a:pt x="7433" y="2505"/>
                  </a:lnTo>
                  <a:lnTo>
                    <a:pt x="7394" y="2347"/>
                  </a:lnTo>
                  <a:lnTo>
                    <a:pt x="7374" y="2268"/>
                  </a:lnTo>
                  <a:lnTo>
                    <a:pt x="7335" y="2209"/>
                  </a:lnTo>
                  <a:lnTo>
                    <a:pt x="7276" y="2150"/>
                  </a:lnTo>
                  <a:lnTo>
                    <a:pt x="7216" y="2091"/>
                  </a:lnTo>
                  <a:lnTo>
                    <a:pt x="7039" y="2051"/>
                  </a:lnTo>
                  <a:lnTo>
                    <a:pt x="6881" y="2012"/>
                  </a:lnTo>
                  <a:lnTo>
                    <a:pt x="6526" y="1972"/>
                  </a:lnTo>
                  <a:lnTo>
                    <a:pt x="6172" y="1933"/>
                  </a:lnTo>
                  <a:lnTo>
                    <a:pt x="5817" y="1893"/>
                  </a:lnTo>
                  <a:lnTo>
                    <a:pt x="5797" y="1677"/>
                  </a:lnTo>
                  <a:lnTo>
                    <a:pt x="5797" y="1460"/>
                  </a:lnTo>
                  <a:lnTo>
                    <a:pt x="5777" y="1223"/>
                  </a:lnTo>
                  <a:lnTo>
                    <a:pt x="5757" y="1006"/>
                  </a:lnTo>
                  <a:lnTo>
                    <a:pt x="5698" y="789"/>
                  </a:lnTo>
                  <a:lnTo>
                    <a:pt x="5659" y="710"/>
                  </a:lnTo>
                  <a:lnTo>
                    <a:pt x="5600" y="612"/>
                  </a:lnTo>
                  <a:lnTo>
                    <a:pt x="5541" y="533"/>
                  </a:lnTo>
                  <a:lnTo>
                    <a:pt x="5462" y="474"/>
                  </a:lnTo>
                  <a:lnTo>
                    <a:pt x="5363" y="415"/>
                  </a:lnTo>
                  <a:lnTo>
                    <a:pt x="5245" y="375"/>
                  </a:lnTo>
                  <a:lnTo>
                    <a:pt x="4713" y="316"/>
                  </a:lnTo>
                  <a:lnTo>
                    <a:pt x="4180" y="237"/>
                  </a:lnTo>
                  <a:lnTo>
                    <a:pt x="3076" y="80"/>
                  </a:lnTo>
                  <a:lnTo>
                    <a:pt x="2958" y="80"/>
                  </a:lnTo>
                  <a:lnTo>
                    <a:pt x="2879" y="20"/>
                  </a:lnTo>
                  <a:lnTo>
                    <a:pt x="278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20;p38">
              <a:extLst>
                <a:ext uri="{FF2B5EF4-FFF2-40B4-BE49-F238E27FC236}">
                  <a16:creationId xmlns:a16="http://schemas.microsoft.com/office/drawing/2014/main" xmlns="" id="{62FE55E7-4B4C-4EAB-B18F-84A0316DFA18}"/>
                </a:ext>
              </a:extLst>
            </p:cNvPr>
            <p:cNvSpPr/>
            <p:nvPr/>
          </p:nvSpPr>
          <p:spPr>
            <a:xfrm>
              <a:off x="2794780" y="4417511"/>
              <a:ext cx="482451" cy="294526"/>
            </a:xfrm>
            <a:custGeom>
              <a:avLst/>
              <a:gdLst/>
              <a:ahLst/>
              <a:cxnLst/>
              <a:rect l="l" t="t" r="r" b="b"/>
              <a:pathLst>
                <a:path w="10174" h="6211" extrusionOk="0">
                  <a:moveTo>
                    <a:pt x="8064" y="828"/>
                  </a:moveTo>
                  <a:lnTo>
                    <a:pt x="8438" y="1045"/>
                  </a:lnTo>
                  <a:lnTo>
                    <a:pt x="8793" y="1262"/>
                  </a:lnTo>
                  <a:lnTo>
                    <a:pt x="9168" y="1459"/>
                  </a:lnTo>
                  <a:lnTo>
                    <a:pt x="9543" y="1656"/>
                  </a:lnTo>
                  <a:lnTo>
                    <a:pt x="9306" y="1991"/>
                  </a:lnTo>
                  <a:lnTo>
                    <a:pt x="9089" y="2327"/>
                  </a:lnTo>
                  <a:lnTo>
                    <a:pt x="8655" y="3036"/>
                  </a:lnTo>
                  <a:lnTo>
                    <a:pt x="8241" y="3746"/>
                  </a:lnTo>
                  <a:lnTo>
                    <a:pt x="8024" y="4101"/>
                  </a:lnTo>
                  <a:lnTo>
                    <a:pt x="7788" y="4436"/>
                  </a:lnTo>
                  <a:lnTo>
                    <a:pt x="7768" y="4298"/>
                  </a:lnTo>
                  <a:lnTo>
                    <a:pt x="7748" y="4160"/>
                  </a:lnTo>
                  <a:lnTo>
                    <a:pt x="7709" y="4042"/>
                  </a:lnTo>
                  <a:lnTo>
                    <a:pt x="7650" y="3904"/>
                  </a:lnTo>
                  <a:lnTo>
                    <a:pt x="7532" y="3628"/>
                  </a:lnTo>
                  <a:lnTo>
                    <a:pt x="7413" y="3371"/>
                  </a:lnTo>
                  <a:lnTo>
                    <a:pt x="7275" y="3135"/>
                  </a:lnTo>
                  <a:lnTo>
                    <a:pt x="7118" y="2898"/>
                  </a:lnTo>
                  <a:lnTo>
                    <a:pt x="6940" y="2681"/>
                  </a:lnTo>
                  <a:lnTo>
                    <a:pt x="6763" y="2484"/>
                  </a:lnTo>
                  <a:lnTo>
                    <a:pt x="6566" y="2287"/>
                  </a:lnTo>
                  <a:lnTo>
                    <a:pt x="6349" y="2110"/>
                  </a:lnTo>
                  <a:lnTo>
                    <a:pt x="6132" y="1952"/>
                  </a:lnTo>
                  <a:lnTo>
                    <a:pt x="5915" y="1794"/>
                  </a:lnTo>
                  <a:lnTo>
                    <a:pt x="5678" y="1637"/>
                  </a:lnTo>
                  <a:lnTo>
                    <a:pt x="5422" y="1518"/>
                  </a:lnTo>
                  <a:lnTo>
                    <a:pt x="5186" y="1380"/>
                  </a:lnTo>
                  <a:lnTo>
                    <a:pt x="4910" y="1282"/>
                  </a:lnTo>
                  <a:lnTo>
                    <a:pt x="4377" y="1085"/>
                  </a:lnTo>
                  <a:lnTo>
                    <a:pt x="5304" y="1104"/>
                  </a:lnTo>
                  <a:lnTo>
                    <a:pt x="5777" y="1104"/>
                  </a:lnTo>
                  <a:lnTo>
                    <a:pt x="6230" y="1085"/>
                  </a:lnTo>
                  <a:lnTo>
                    <a:pt x="6704" y="1065"/>
                  </a:lnTo>
                  <a:lnTo>
                    <a:pt x="7157" y="1006"/>
                  </a:lnTo>
                  <a:lnTo>
                    <a:pt x="7610" y="927"/>
                  </a:lnTo>
                  <a:lnTo>
                    <a:pt x="8064" y="828"/>
                  </a:lnTo>
                  <a:close/>
                  <a:moveTo>
                    <a:pt x="7906" y="0"/>
                  </a:moveTo>
                  <a:lnTo>
                    <a:pt x="7788" y="20"/>
                  </a:lnTo>
                  <a:lnTo>
                    <a:pt x="7275" y="158"/>
                  </a:lnTo>
                  <a:lnTo>
                    <a:pt x="6743" y="256"/>
                  </a:lnTo>
                  <a:lnTo>
                    <a:pt x="6230" y="316"/>
                  </a:lnTo>
                  <a:lnTo>
                    <a:pt x="5698" y="375"/>
                  </a:lnTo>
                  <a:lnTo>
                    <a:pt x="5166" y="434"/>
                  </a:lnTo>
                  <a:lnTo>
                    <a:pt x="4634" y="454"/>
                  </a:lnTo>
                  <a:lnTo>
                    <a:pt x="3549" y="454"/>
                  </a:lnTo>
                  <a:lnTo>
                    <a:pt x="2485" y="473"/>
                  </a:lnTo>
                  <a:lnTo>
                    <a:pt x="1933" y="454"/>
                  </a:lnTo>
                  <a:lnTo>
                    <a:pt x="1381" y="434"/>
                  </a:lnTo>
                  <a:lnTo>
                    <a:pt x="1321" y="414"/>
                  </a:lnTo>
                  <a:lnTo>
                    <a:pt x="1262" y="394"/>
                  </a:lnTo>
                  <a:lnTo>
                    <a:pt x="1124" y="375"/>
                  </a:lnTo>
                  <a:lnTo>
                    <a:pt x="967" y="375"/>
                  </a:lnTo>
                  <a:lnTo>
                    <a:pt x="671" y="414"/>
                  </a:lnTo>
                  <a:lnTo>
                    <a:pt x="79" y="513"/>
                  </a:lnTo>
                  <a:lnTo>
                    <a:pt x="40" y="532"/>
                  </a:lnTo>
                  <a:lnTo>
                    <a:pt x="1" y="572"/>
                  </a:lnTo>
                  <a:lnTo>
                    <a:pt x="1" y="611"/>
                  </a:lnTo>
                  <a:lnTo>
                    <a:pt x="1" y="671"/>
                  </a:lnTo>
                  <a:lnTo>
                    <a:pt x="20" y="710"/>
                  </a:lnTo>
                  <a:lnTo>
                    <a:pt x="40" y="749"/>
                  </a:lnTo>
                  <a:lnTo>
                    <a:pt x="79" y="769"/>
                  </a:lnTo>
                  <a:lnTo>
                    <a:pt x="139" y="749"/>
                  </a:lnTo>
                  <a:lnTo>
                    <a:pt x="316" y="789"/>
                  </a:lnTo>
                  <a:lnTo>
                    <a:pt x="493" y="828"/>
                  </a:lnTo>
                  <a:lnTo>
                    <a:pt x="671" y="868"/>
                  </a:lnTo>
                  <a:lnTo>
                    <a:pt x="848" y="907"/>
                  </a:lnTo>
                  <a:lnTo>
                    <a:pt x="986" y="947"/>
                  </a:lnTo>
                  <a:lnTo>
                    <a:pt x="1124" y="986"/>
                  </a:lnTo>
                  <a:lnTo>
                    <a:pt x="1361" y="1045"/>
                  </a:lnTo>
                  <a:lnTo>
                    <a:pt x="2209" y="1242"/>
                  </a:lnTo>
                  <a:lnTo>
                    <a:pt x="2682" y="1361"/>
                  </a:lnTo>
                  <a:lnTo>
                    <a:pt x="3155" y="1499"/>
                  </a:lnTo>
                  <a:lnTo>
                    <a:pt x="3648" y="1656"/>
                  </a:lnTo>
                  <a:lnTo>
                    <a:pt x="4121" y="1834"/>
                  </a:lnTo>
                  <a:lnTo>
                    <a:pt x="4594" y="2031"/>
                  </a:lnTo>
                  <a:lnTo>
                    <a:pt x="5048" y="2248"/>
                  </a:lnTo>
                  <a:lnTo>
                    <a:pt x="5462" y="2504"/>
                  </a:lnTo>
                  <a:lnTo>
                    <a:pt x="5659" y="2642"/>
                  </a:lnTo>
                  <a:lnTo>
                    <a:pt x="5836" y="2780"/>
                  </a:lnTo>
                  <a:lnTo>
                    <a:pt x="6014" y="2938"/>
                  </a:lnTo>
                  <a:lnTo>
                    <a:pt x="6171" y="3095"/>
                  </a:lnTo>
                  <a:lnTo>
                    <a:pt x="6329" y="3253"/>
                  </a:lnTo>
                  <a:lnTo>
                    <a:pt x="6447" y="3431"/>
                  </a:lnTo>
                  <a:lnTo>
                    <a:pt x="6566" y="3628"/>
                  </a:lnTo>
                  <a:lnTo>
                    <a:pt x="6664" y="3825"/>
                  </a:lnTo>
                  <a:lnTo>
                    <a:pt x="6743" y="4022"/>
                  </a:lnTo>
                  <a:lnTo>
                    <a:pt x="6782" y="4239"/>
                  </a:lnTo>
                  <a:lnTo>
                    <a:pt x="6822" y="4456"/>
                  </a:lnTo>
                  <a:lnTo>
                    <a:pt x="6842" y="4692"/>
                  </a:lnTo>
                  <a:lnTo>
                    <a:pt x="6822" y="4949"/>
                  </a:lnTo>
                  <a:lnTo>
                    <a:pt x="6802" y="5205"/>
                  </a:lnTo>
                  <a:lnTo>
                    <a:pt x="6704" y="5461"/>
                  </a:lnTo>
                  <a:lnTo>
                    <a:pt x="6664" y="5619"/>
                  </a:lnTo>
                  <a:lnTo>
                    <a:pt x="6625" y="5757"/>
                  </a:lnTo>
                  <a:lnTo>
                    <a:pt x="6625" y="5875"/>
                  </a:lnTo>
                  <a:lnTo>
                    <a:pt x="6664" y="6013"/>
                  </a:lnTo>
                  <a:lnTo>
                    <a:pt x="6704" y="6053"/>
                  </a:lnTo>
                  <a:lnTo>
                    <a:pt x="6743" y="6112"/>
                  </a:lnTo>
                  <a:lnTo>
                    <a:pt x="6802" y="6151"/>
                  </a:lnTo>
                  <a:lnTo>
                    <a:pt x="6881" y="6191"/>
                  </a:lnTo>
                  <a:lnTo>
                    <a:pt x="6980" y="6210"/>
                  </a:lnTo>
                  <a:lnTo>
                    <a:pt x="7058" y="6210"/>
                  </a:lnTo>
                  <a:lnTo>
                    <a:pt x="7118" y="6191"/>
                  </a:lnTo>
                  <a:lnTo>
                    <a:pt x="7196" y="6151"/>
                  </a:lnTo>
                  <a:lnTo>
                    <a:pt x="7256" y="6112"/>
                  </a:lnTo>
                  <a:lnTo>
                    <a:pt x="7295" y="6053"/>
                  </a:lnTo>
                  <a:lnTo>
                    <a:pt x="7394" y="5915"/>
                  </a:lnTo>
                  <a:lnTo>
                    <a:pt x="7591" y="5737"/>
                  </a:lnTo>
                  <a:lnTo>
                    <a:pt x="7827" y="5501"/>
                  </a:lnTo>
                  <a:lnTo>
                    <a:pt x="8064" y="5225"/>
                  </a:lnTo>
                  <a:lnTo>
                    <a:pt x="8300" y="4929"/>
                  </a:lnTo>
                  <a:lnTo>
                    <a:pt x="8793" y="4259"/>
                  </a:lnTo>
                  <a:lnTo>
                    <a:pt x="9267" y="3549"/>
                  </a:lnTo>
                  <a:lnTo>
                    <a:pt x="9483" y="3194"/>
                  </a:lnTo>
                  <a:lnTo>
                    <a:pt x="9681" y="2839"/>
                  </a:lnTo>
                  <a:lnTo>
                    <a:pt x="9858" y="2524"/>
                  </a:lnTo>
                  <a:lnTo>
                    <a:pt x="9996" y="2208"/>
                  </a:lnTo>
                  <a:lnTo>
                    <a:pt x="10095" y="1952"/>
                  </a:lnTo>
                  <a:lnTo>
                    <a:pt x="10154" y="1715"/>
                  </a:lnTo>
                  <a:lnTo>
                    <a:pt x="10173" y="1518"/>
                  </a:lnTo>
                  <a:lnTo>
                    <a:pt x="10154" y="1439"/>
                  </a:lnTo>
                  <a:lnTo>
                    <a:pt x="10134" y="1380"/>
                  </a:lnTo>
                  <a:lnTo>
                    <a:pt x="10154" y="1282"/>
                  </a:lnTo>
                  <a:lnTo>
                    <a:pt x="10114" y="1163"/>
                  </a:lnTo>
                  <a:lnTo>
                    <a:pt x="10055" y="1065"/>
                  </a:lnTo>
                  <a:lnTo>
                    <a:pt x="9957" y="947"/>
                  </a:lnTo>
                  <a:lnTo>
                    <a:pt x="9838" y="848"/>
                  </a:lnTo>
                  <a:lnTo>
                    <a:pt x="9720" y="769"/>
                  </a:lnTo>
                  <a:lnTo>
                    <a:pt x="9405" y="572"/>
                  </a:lnTo>
                  <a:lnTo>
                    <a:pt x="9069" y="414"/>
                  </a:lnTo>
                  <a:lnTo>
                    <a:pt x="8754" y="276"/>
                  </a:lnTo>
                  <a:lnTo>
                    <a:pt x="8241" y="59"/>
                  </a:lnTo>
                  <a:lnTo>
                    <a:pt x="8143" y="20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621;p38">
              <a:extLst>
                <a:ext uri="{FF2B5EF4-FFF2-40B4-BE49-F238E27FC236}">
                  <a16:creationId xmlns:a16="http://schemas.microsoft.com/office/drawing/2014/main" xmlns="" id="{08DEB18B-FB78-4AA8-85C9-9E50FB772B8A}"/>
                </a:ext>
              </a:extLst>
            </p:cNvPr>
            <p:cNvSpPr/>
            <p:nvPr/>
          </p:nvSpPr>
          <p:spPr>
            <a:xfrm>
              <a:off x="2622740" y="4839125"/>
              <a:ext cx="362810" cy="163646"/>
            </a:xfrm>
            <a:custGeom>
              <a:avLst/>
              <a:gdLst/>
              <a:ahLst/>
              <a:cxnLst/>
              <a:rect l="l" t="t" r="r" b="b"/>
              <a:pathLst>
                <a:path w="7651" h="3451" extrusionOk="0">
                  <a:moveTo>
                    <a:pt x="2426" y="1420"/>
                  </a:moveTo>
                  <a:lnTo>
                    <a:pt x="2682" y="1499"/>
                  </a:lnTo>
                  <a:lnTo>
                    <a:pt x="3057" y="1598"/>
                  </a:lnTo>
                  <a:lnTo>
                    <a:pt x="3451" y="1676"/>
                  </a:lnTo>
                  <a:lnTo>
                    <a:pt x="3845" y="1736"/>
                  </a:lnTo>
                  <a:lnTo>
                    <a:pt x="4259" y="1755"/>
                  </a:lnTo>
                  <a:lnTo>
                    <a:pt x="4654" y="1736"/>
                  </a:lnTo>
                  <a:lnTo>
                    <a:pt x="5048" y="1696"/>
                  </a:lnTo>
                  <a:lnTo>
                    <a:pt x="5442" y="1637"/>
                  </a:lnTo>
                  <a:lnTo>
                    <a:pt x="5817" y="1519"/>
                  </a:lnTo>
                  <a:lnTo>
                    <a:pt x="5068" y="2110"/>
                  </a:lnTo>
                  <a:lnTo>
                    <a:pt x="4279" y="2682"/>
                  </a:lnTo>
                  <a:lnTo>
                    <a:pt x="4259" y="2682"/>
                  </a:lnTo>
                  <a:lnTo>
                    <a:pt x="4023" y="2544"/>
                  </a:lnTo>
                  <a:lnTo>
                    <a:pt x="3786" y="2406"/>
                  </a:lnTo>
                  <a:lnTo>
                    <a:pt x="3313" y="2090"/>
                  </a:lnTo>
                  <a:lnTo>
                    <a:pt x="2426" y="1420"/>
                  </a:lnTo>
                  <a:close/>
                  <a:moveTo>
                    <a:pt x="139" y="1"/>
                  </a:moveTo>
                  <a:lnTo>
                    <a:pt x="80" y="20"/>
                  </a:lnTo>
                  <a:lnTo>
                    <a:pt x="40" y="40"/>
                  </a:lnTo>
                  <a:lnTo>
                    <a:pt x="21" y="60"/>
                  </a:lnTo>
                  <a:lnTo>
                    <a:pt x="1" y="119"/>
                  </a:lnTo>
                  <a:lnTo>
                    <a:pt x="21" y="198"/>
                  </a:lnTo>
                  <a:lnTo>
                    <a:pt x="60" y="237"/>
                  </a:lnTo>
                  <a:lnTo>
                    <a:pt x="612" y="789"/>
                  </a:lnTo>
                  <a:lnTo>
                    <a:pt x="750" y="927"/>
                  </a:lnTo>
                  <a:lnTo>
                    <a:pt x="908" y="1046"/>
                  </a:lnTo>
                  <a:lnTo>
                    <a:pt x="1066" y="1164"/>
                  </a:lnTo>
                  <a:lnTo>
                    <a:pt x="1223" y="1243"/>
                  </a:lnTo>
                  <a:lnTo>
                    <a:pt x="1558" y="1558"/>
                  </a:lnTo>
                  <a:lnTo>
                    <a:pt x="1953" y="1893"/>
                  </a:lnTo>
                  <a:lnTo>
                    <a:pt x="2367" y="2228"/>
                  </a:lnTo>
                  <a:lnTo>
                    <a:pt x="2781" y="2544"/>
                  </a:lnTo>
                  <a:lnTo>
                    <a:pt x="3195" y="2840"/>
                  </a:lnTo>
                  <a:lnTo>
                    <a:pt x="3550" y="3076"/>
                  </a:lnTo>
                  <a:lnTo>
                    <a:pt x="3845" y="3254"/>
                  </a:lnTo>
                  <a:lnTo>
                    <a:pt x="4043" y="3352"/>
                  </a:lnTo>
                  <a:lnTo>
                    <a:pt x="4161" y="3431"/>
                  </a:lnTo>
                  <a:lnTo>
                    <a:pt x="4220" y="3451"/>
                  </a:lnTo>
                  <a:lnTo>
                    <a:pt x="4279" y="3451"/>
                  </a:lnTo>
                  <a:lnTo>
                    <a:pt x="4397" y="3431"/>
                  </a:lnTo>
                  <a:lnTo>
                    <a:pt x="4516" y="3392"/>
                  </a:lnTo>
                  <a:lnTo>
                    <a:pt x="4634" y="3313"/>
                  </a:lnTo>
                  <a:lnTo>
                    <a:pt x="4930" y="3116"/>
                  </a:lnTo>
                  <a:lnTo>
                    <a:pt x="5225" y="2879"/>
                  </a:lnTo>
                  <a:lnTo>
                    <a:pt x="5777" y="2426"/>
                  </a:lnTo>
                  <a:lnTo>
                    <a:pt x="6310" y="1913"/>
                  </a:lnTo>
                  <a:lnTo>
                    <a:pt x="6822" y="1400"/>
                  </a:lnTo>
                  <a:lnTo>
                    <a:pt x="6941" y="1282"/>
                  </a:lnTo>
                  <a:lnTo>
                    <a:pt x="7059" y="1164"/>
                  </a:lnTo>
                  <a:lnTo>
                    <a:pt x="7315" y="947"/>
                  </a:lnTo>
                  <a:lnTo>
                    <a:pt x="7433" y="829"/>
                  </a:lnTo>
                  <a:lnTo>
                    <a:pt x="7532" y="710"/>
                  </a:lnTo>
                  <a:lnTo>
                    <a:pt x="7611" y="553"/>
                  </a:lnTo>
                  <a:lnTo>
                    <a:pt x="7650" y="415"/>
                  </a:lnTo>
                  <a:lnTo>
                    <a:pt x="7631" y="336"/>
                  </a:lnTo>
                  <a:lnTo>
                    <a:pt x="7591" y="277"/>
                  </a:lnTo>
                  <a:lnTo>
                    <a:pt x="7552" y="237"/>
                  </a:lnTo>
                  <a:lnTo>
                    <a:pt x="7512" y="198"/>
                  </a:lnTo>
                  <a:lnTo>
                    <a:pt x="7414" y="178"/>
                  </a:lnTo>
                  <a:lnTo>
                    <a:pt x="7295" y="178"/>
                  </a:lnTo>
                  <a:lnTo>
                    <a:pt x="7177" y="198"/>
                  </a:lnTo>
                  <a:lnTo>
                    <a:pt x="7059" y="257"/>
                  </a:lnTo>
                  <a:lnTo>
                    <a:pt x="6842" y="375"/>
                  </a:lnTo>
                  <a:lnTo>
                    <a:pt x="6251" y="632"/>
                  </a:lnTo>
                  <a:lnTo>
                    <a:pt x="5955" y="730"/>
                  </a:lnTo>
                  <a:lnTo>
                    <a:pt x="5639" y="829"/>
                  </a:lnTo>
                  <a:lnTo>
                    <a:pt x="5344" y="927"/>
                  </a:lnTo>
                  <a:lnTo>
                    <a:pt x="5028" y="986"/>
                  </a:lnTo>
                  <a:lnTo>
                    <a:pt x="4713" y="1046"/>
                  </a:lnTo>
                  <a:lnTo>
                    <a:pt x="4378" y="1085"/>
                  </a:lnTo>
                  <a:lnTo>
                    <a:pt x="4003" y="1105"/>
                  </a:lnTo>
                  <a:lnTo>
                    <a:pt x="3609" y="1085"/>
                  </a:lnTo>
                  <a:lnTo>
                    <a:pt x="3214" y="1046"/>
                  </a:lnTo>
                  <a:lnTo>
                    <a:pt x="2840" y="986"/>
                  </a:lnTo>
                  <a:lnTo>
                    <a:pt x="2071" y="809"/>
                  </a:lnTo>
                  <a:lnTo>
                    <a:pt x="1322" y="632"/>
                  </a:lnTo>
                  <a:lnTo>
                    <a:pt x="1144" y="513"/>
                  </a:lnTo>
                  <a:lnTo>
                    <a:pt x="908" y="395"/>
                  </a:lnTo>
                  <a:lnTo>
                    <a:pt x="671" y="277"/>
                  </a:lnTo>
                  <a:lnTo>
                    <a:pt x="435" y="158"/>
                  </a:lnTo>
                  <a:lnTo>
                    <a:pt x="198" y="4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622;p38">
              <a:extLst>
                <a:ext uri="{FF2B5EF4-FFF2-40B4-BE49-F238E27FC236}">
                  <a16:creationId xmlns:a16="http://schemas.microsoft.com/office/drawing/2014/main" xmlns="" id="{10C95726-3740-41ED-939C-0A4A5E8ED194}"/>
                </a:ext>
              </a:extLst>
            </p:cNvPr>
            <p:cNvSpPr/>
            <p:nvPr/>
          </p:nvSpPr>
          <p:spPr>
            <a:xfrm>
              <a:off x="2699419" y="4494142"/>
              <a:ext cx="318852" cy="316054"/>
            </a:xfrm>
            <a:custGeom>
              <a:avLst/>
              <a:gdLst/>
              <a:ahLst/>
              <a:cxnLst/>
              <a:rect l="l" t="t" r="r" b="b"/>
              <a:pathLst>
                <a:path w="6724" h="6665" extrusionOk="0">
                  <a:moveTo>
                    <a:pt x="1144" y="573"/>
                  </a:moveTo>
                  <a:lnTo>
                    <a:pt x="1775" y="770"/>
                  </a:lnTo>
                  <a:lnTo>
                    <a:pt x="2445" y="967"/>
                  </a:lnTo>
                  <a:lnTo>
                    <a:pt x="3116" y="1184"/>
                  </a:lnTo>
                  <a:lnTo>
                    <a:pt x="3451" y="1302"/>
                  </a:lnTo>
                  <a:lnTo>
                    <a:pt x="3766" y="1440"/>
                  </a:lnTo>
                  <a:lnTo>
                    <a:pt x="4082" y="1578"/>
                  </a:lnTo>
                  <a:lnTo>
                    <a:pt x="4377" y="1736"/>
                  </a:lnTo>
                  <a:lnTo>
                    <a:pt x="4653" y="1913"/>
                  </a:lnTo>
                  <a:lnTo>
                    <a:pt x="4929" y="2110"/>
                  </a:lnTo>
                  <a:lnTo>
                    <a:pt x="5166" y="2327"/>
                  </a:lnTo>
                  <a:lnTo>
                    <a:pt x="5383" y="2583"/>
                  </a:lnTo>
                  <a:lnTo>
                    <a:pt x="5580" y="2859"/>
                  </a:lnTo>
                  <a:lnTo>
                    <a:pt x="5738" y="3175"/>
                  </a:lnTo>
                  <a:lnTo>
                    <a:pt x="5816" y="3451"/>
                  </a:lnTo>
                  <a:lnTo>
                    <a:pt x="5856" y="3688"/>
                  </a:lnTo>
                  <a:lnTo>
                    <a:pt x="5876" y="3924"/>
                  </a:lnTo>
                  <a:lnTo>
                    <a:pt x="5856" y="4141"/>
                  </a:lnTo>
                  <a:lnTo>
                    <a:pt x="5816" y="4338"/>
                  </a:lnTo>
                  <a:lnTo>
                    <a:pt x="5757" y="4516"/>
                  </a:lnTo>
                  <a:lnTo>
                    <a:pt x="5678" y="4693"/>
                  </a:lnTo>
                  <a:lnTo>
                    <a:pt x="5580" y="4851"/>
                  </a:lnTo>
                  <a:lnTo>
                    <a:pt x="5462" y="4989"/>
                  </a:lnTo>
                  <a:lnTo>
                    <a:pt x="5304" y="5127"/>
                  </a:lnTo>
                  <a:lnTo>
                    <a:pt x="5166" y="5245"/>
                  </a:lnTo>
                  <a:lnTo>
                    <a:pt x="4988" y="5344"/>
                  </a:lnTo>
                  <a:lnTo>
                    <a:pt x="4811" y="5442"/>
                  </a:lnTo>
                  <a:lnTo>
                    <a:pt x="4614" y="5521"/>
                  </a:lnTo>
                  <a:lnTo>
                    <a:pt x="4397" y="5600"/>
                  </a:lnTo>
                  <a:lnTo>
                    <a:pt x="4180" y="5659"/>
                  </a:lnTo>
                  <a:lnTo>
                    <a:pt x="3727" y="5758"/>
                  </a:lnTo>
                  <a:lnTo>
                    <a:pt x="3254" y="5817"/>
                  </a:lnTo>
                  <a:lnTo>
                    <a:pt x="2761" y="5856"/>
                  </a:lnTo>
                  <a:lnTo>
                    <a:pt x="2268" y="5856"/>
                  </a:lnTo>
                  <a:lnTo>
                    <a:pt x="1795" y="5836"/>
                  </a:lnTo>
                  <a:lnTo>
                    <a:pt x="1341" y="5817"/>
                  </a:lnTo>
                  <a:lnTo>
                    <a:pt x="907" y="5758"/>
                  </a:lnTo>
                  <a:lnTo>
                    <a:pt x="533" y="5698"/>
                  </a:lnTo>
                  <a:lnTo>
                    <a:pt x="395" y="5698"/>
                  </a:lnTo>
                  <a:lnTo>
                    <a:pt x="513" y="5403"/>
                  </a:lnTo>
                  <a:lnTo>
                    <a:pt x="592" y="5087"/>
                  </a:lnTo>
                  <a:lnTo>
                    <a:pt x="671" y="4772"/>
                  </a:lnTo>
                  <a:lnTo>
                    <a:pt x="750" y="4456"/>
                  </a:lnTo>
                  <a:lnTo>
                    <a:pt x="848" y="3826"/>
                  </a:lnTo>
                  <a:lnTo>
                    <a:pt x="927" y="3175"/>
                  </a:lnTo>
                  <a:lnTo>
                    <a:pt x="986" y="2524"/>
                  </a:lnTo>
                  <a:lnTo>
                    <a:pt x="1045" y="1854"/>
                  </a:lnTo>
                  <a:lnTo>
                    <a:pt x="1085" y="1203"/>
                  </a:lnTo>
                  <a:lnTo>
                    <a:pt x="1144" y="573"/>
                  </a:lnTo>
                  <a:close/>
                  <a:moveTo>
                    <a:pt x="691" y="1"/>
                  </a:moveTo>
                  <a:lnTo>
                    <a:pt x="612" y="21"/>
                  </a:lnTo>
                  <a:lnTo>
                    <a:pt x="533" y="40"/>
                  </a:lnTo>
                  <a:lnTo>
                    <a:pt x="454" y="99"/>
                  </a:lnTo>
                  <a:lnTo>
                    <a:pt x="395" y="159"/>
                  </a:lnTo>
                  <a:lnTo>
                    <a:pt x="336" y="257"/>
                  </a:lnTo>
                  <a:lnTo>
                    <a:pt x="316" y="356"/>
                  </a:lnTo>
                  <a:lnTo>
                    <a:pt x="316" y="1065"/>
                  </a:lnTo>
                  <a:lnTo>
                    <a:pt x="257" y="1755"/>
                  </a:lnTo>
                  <a:lnTo>
                    <a:pt x="139" y="3175"/>
                  </a:lnTo>
                  <a:lnTo>
                    <a:pt x="79" y="3865"/>
                  </a:lnTo>
                  <a:lnTo>
                    <a:pt x="20" y="4575"/>
                  </a:lnTo>
                  <a:lnTo>
                    <a:pt x="1" y="5284"/>
                  </a:lnTo>
                  <a:lnTo>
                    <a:pt x="20" y="5974"/>
                  </a:lnTo>
                  <a:lnTo>
                    <a:pt x="20" y="5994"/>
                  </a:lnTo>
                  <a:lnTo>
                    <a:pt x="20" y="6034"/>
                  </a:lnTo>
                  <a:lnTo>
                    <a:pt x="40" y="6073"/>
                  </a:lnTo>
                  <a:lnTo>
                    <a:pt x="60" y="6112"/>
                  </a:lnTo>
                  <a:lnTo>
                    <a:pt x="99" y="6132"/>
                  </a:lnTo>
                  <a:lnTo>
                    <a:pt x="119" y="6231"/>
                  </a:lnTo>
                  <a:lnTo>
                    <a:pt x="158" y="6310"/>
                  </a:lnTo>
                  <a:lnTo>
                    <a:pt x="237" y="6388"/>
                  </a:lnTo>
                  <a:lnTo>
                    <a:pt x="336" y="6448"/>
                  </a:lnTo>
                  <a:lnTo>
                    <a:pt x="493" y="6507"/>
                  </a:lnTo>
                  <a:lnTo>
                    <a:pt x="671" y="6546"/>
                  </a:lnTo>
                  <a:lnTo>
                    <a:pt x="1006" y="6605"/>
                  </a:lnTo>
                  <a:lnTo>
                    <a:pt x="1696" y="6645"/>
                  </a:lnTo>
                  <a:lnTo>
                    <a:pt x="2426" y="6664"/>
                  </a:lnTo>
                  <a:lnTo>
                    <a:pt x="2800" y="6664"/>
                  </a:lnTo>
                  <a:lnTo>
                    <a:pt x="3155" y="6645"/>
                  </a:lnTo>
                  <a:lnTo>
                    <a:pt x="3530" y="6605"/>
                  </a:lnTo>
                  <a:lnTo>
                    <a:pt x="3884" y="6546"/>
                  </a:lnTo>
                  <a:lnTo>
                    <a:pt x="4239" y="6467"/>
                  </a:lnTo>
                  <a:lnTo>
                    <a:pt x="4594" y="6369"/>
                  </a:lnTo>
                  <a:lnTo>
                    <a:pt x="4929" y="6250"/>
                  </a:lnTo>
                  <a:lnTo>
                    <a:pt x="5245" y="6093"/>
                  </a:lnTo>
                  <a:lnTo>
                    <a:pt x="5540" y="5915"/>
                  </a:lnTo>
                  <a:lnTo>
                    <a:pt x="5836" y="5698"/>
                  </a:lnTo>
                  <a:lnTo>
                    <a:pt x="6092" y="5462"/>
                  </a:lnTo>
                  <a:lnTo>
                    <a:pt x="6329" y="5186"/>
                  </a:lnTo>
                  <a:lnTo>
                    <a:pt x="6428" y="5008"/>
                  </a:lnTo>
                  <a:lnTo>
                    <a:pt x="6526" y="4831"/>
                  </a:lnTo>
                  <a:lnTo>
                    <a:pt x="6585" y="4654"/>
                  </a:lnTo>
                  <a:lnTo>
                    <a:pt x="6645" y="4476"/>
                  </a:lnTo>
                  <a:lnTo>
                    <a:pt x="6684" y="4299"/>
                  </a:lnTo>
                  <a:lnTo>
                    <a:pt x="6704" y="4121"/>
                  </a:lnTo>
                  <a:lnTo>
                    <a:pt x="6723" y="3924"/>
                  </a:lnTo>
                  <a:lnTo>
                    <a:pt x="6704" y="3766"/>
                  </a:lnTo>
                  <a:lnTo>
                    <a:pt x="6684" y="3589"/>
                  </a:lnTo>
                  <a:lnTo>
                    <a:pt x="6664" y="3412"/>
                  </a:lnTo>
                  <a:lnTo>
                    <a:pt x="6625" y="3234"/>
                  </a:lnTo>
                  <a:lnTo>
                    <a:pt x="6566" y="3076"/>
                  </a:lnTo>
                  <a:lnTo>
                    <a:pt x="6428" y="2741"/>
                  </a:lnTo>
                  <a:lnTo>
                    <a:pt x="6250" y="2426"/>
                  </a:lnTo>
                  <a:lnTo>
                    <a:pt x="6033" y="2130"/>
                  </a:lnTo>
                  <a:lnTo>
                    <a:pt x="5777" y="1834"/>
                  </a:lnTo>
                  <a:lnTo>
                    <a:pt x="5501" y="1578"/>
                  </a:lnTo>
                  <a:lnTo>
                    <a:pt x="5205" y="1341"/>
                  </a:lnTo>
                  <a:lnTo>
                    <a:pt x="4910" y="1125"/>
                  </a:lnTo>
                  <a:lnTo>
                    <a:pt x="4574" y="947"/>
                  </a:lnTo>
                  <a:lnTo>
                    <a:pt x="4239" y="789"/>
                  </a:lnTo>
                  <a:lnTo>
                    <a:pt x="3904" y="651"/>
                  </a:lnTo>
                  <a:lnTo>
                    <a:pt x="3214" y="435"/>
                  </a:lnTo>
                  <a:lnTo>
                    <a:pt x="2859" y="316"/>
                  </a:lnTo>
                  <a:lnTo>
                    <a:pt x="2524" y="218"/>
                  </a:lnTo>
                  <a:lnTo>
                    <a:pt x="2169" y="139"/>
                  </a:lnTo>
                  <a:lnTo>
                    <a:pt x="1814" y="80"/>
                  </a:lnTo>
                  <a:lnTo>
                    <a:pt x="1459" y="21"/>
                  </a:lnTo>
                  <a:lnTo>
                    <a:pt x="1085" y="1"/>
                  </a:lnTo>
                  <a:lnTo>
                    <a:pt x="986" y="1"/>
                  </a:lnTo>
                  <a:lnTo>
                    <a:pt x="888" y="21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623;p38">
              <a:extLst>
                <a:ext uri="{FF2B5EF4-FFF2-40B4-BE49-F238E27FC236}">
                  <a16:creationId xmlns:a16="http://schemas.microsoft.com/office/drawing/2014/main" xmlns="" id="{E16A24F4-30A5-4DC5-841B-5ED1E01D1D16}"/>
                </a:ext>
              </a:extLst>
            </p:cNvPr>
            <p:cNvSpPr/>
            <p:nvPr/>
          </p:nvSpPr>
          <p:spPr>
            <a:xfrm>
              <a:off x="793179" y="3761213"/>
              <a:ext cx="693755" cy="669428"/>
            </a:xfrm>
            <a:custGeom>
              <a:avLst/>
              <a:gdLst/>
              <a:ahLst/>
              <a:cxnLst/>
              <a:rect l="l" t="t" r="r" b="b"/>
              <a:pathLst>
                <a:path w="14630" h="14117" extrusionOk="0">
                  <a:moveTo>
                    <a:pt x="13821" y="0"/>
                  </a:moveTo>
                  <a:lnTo>
                    <a:pt x="12441" y="1518"/>
                  </a:lnTo>
                  <a:lnTo>
                    <a:pt x="11337" y="2721"/>
                  </a:lnTo>
                  <a:lnTo>
                    <a:pt x="10233" y="3924"/>
                  </a:lnTo>
                  <a:lnTo>
                    <a:pt x="9089" y="5087"/>
                  </a:lnTo>
                  <a:lnTo>
                    <a:pt x="8518" y="5658"/>
                  </a:lnTo>
                  <a:lnTo>
                    <a:pt x="7926" y="6230"/>
                  </a:lnTo>
                  <a:lnTo>
                    <a:pt x="7335" y="6782"/>
                  </a:lnTo>
                  <a:lnTo>
                    <a:pt x="6724" y="7315"/>
                  </a:lnTo>
                  <a:lnTo>
                    <a:pt x="6093" y="7827"/>
                  </a:lnTo>
                  <a:lnTo>
                    <a:pt x="5462" y="8340"/>
                  </a:lnTo>
                  <a:lnTo>
                    <a:pt x="4811" y="8813"/>
                  </a:lnTo>
                  <a:lnTo>
                    <a:pt x="4141" y="9266"/>
                  </a:lnTo>
                  <a:lnTo>
                    <a:pt x="3471" y="9720"/>
                  </a:lnTo>
                  <a:lnTo>
                    <a:pt x="2761" y="10114"/>
                  </a:lnTo>
                  <a:lnTo>
                    <a:pt x="2248" y="10410"/>
                  </a:lnTo>
                  <a:lnTo>
                    <a:pt x="1716" y="10666"/>
                  </a:lnTo>
                  <a:lnTo>
                    <a:pt x="1184" y="10903"/>
                  </a:lnTo>
                  <a:lnTo>
                    <a:pt x="632" y="11139"/>
                  </a:lnTo>
                  <a:lnTo>
                    <a:pt x="297" y="12026"/>
                  </a:lnTo>
                  <a:lnTo>
                    <a:pt x="1" y="12933"/>
                  </a:lnTo>
                  <a:lnTo>
                    <a:pt x="218" y="13170"/>
                  </a:lnTo>
                  <a:lnTo>
                    <a:pt x="435" y="13387"/>
                  </a:lnTo>
                  <a:lnTo>
                    <a:pt x="671" y="13584"/>
                  </a:lnTo>
                  <a:lnTo>
                    <a:pt x="928" y="13761"/>
                  </a:lnTo>
                  <a:lnTo>
                    <a:pt x="1460" y="13899"/>
                  </a:lnTo>
                  <a:lnTo>
                    <a:pt x="2012" y="13998"/>
                  </a:lnTo>
                  <a:lnTo>
                    <a:pt x="2544" y="14057"/>
                  </a:lnTo>
                  <a:lnTo>
                    <a:pt x="3096" y="14096"/>
                  </a:lnTo>
                  <a:lnTo>
                    <a:pt x="3628" y="14116"/>
                  </a:lnTo>
                  <a:lnTo>
                    <a:pt x="4180" y="14096"/>
                  </a:lnTo>
                  <a:lnTo>
                    <a:pt x="4732" y="14057"/>
                  </a:lnTo>
                  <a:lnTo>
                    <a:pt x="5265" y="13998"/>
                  </a:lnTo>
                  <a:lnTo>
                    <a:pt x="5817" y="13919"/>
                  </a:lnTo>
                  <a:lnTo>
                    <a:pt x="6349" y="13801"/>
                  </a:lnTo>
                  <a:lnTo>
                    <a:pt x="6901" y="13682"/>
                  </a:lnTo>
                  <a:lnTo>
                    <a:pt x="7414" y="13544"/>
                  </a:lnTo>
                  <a:lnTo>
                    <a:pt x="7946" y="13387"/>
                  </a:lnTo>
                  <a:lnTo>
                    <a:pt x="8478" y="13209"/>
                  </a:lnTo>
                  <a:lnTo>
                    <a:pt x="8991" y="13012"/>
                  </a:lnTo>
                  <a:lnTo>
                    <a:pt x="9484" y="12815"/>
                  </a:lnTo>
                  <a:lnTo>
                    <a:pt x="10568" y="12362"/>
                  </a:lnTo>
                  <a:lnTo>
                    <a:pt x="11633" y="11908"/>
                  </a:lnTo>
                  <a:lnTo>
                    <a:pt x="12717" y="11474"/>
                  </a:lnTo>
                  <a:lnTo>
                    <a:pt x="13782" y="11001"/>
                  </a:lnTo>
                  <a:lnTo>
                    <a:pt x="13959" y="10922"/>
                  </a:lnTo>
                  <a:lnTo>
                    <a:pt x="14136" y="10883"/>
                  </a:lnTo>
                  <a:lnTo>
                    <a:pt x="14274" y="10213"/>
                  </a:lnTo>
                  <a:lnTo>
                    <a:pt x="14373" y="9542"/>
                  </a:lnTo>
                  <a:lnTo>
                    <a:pt x="14472" y="8872"/>
                  </a:lnTo>
                  <a:lnTo>
                    <a:pt x="14551" y="8182"/>
                  </a:lnTo>
                  <a:lnTo>
                    <a:pt x="14590" y="7492"/>
                  </a:lnTo>
                  <a:lnTo>
                    <a:pt x="14610" y="6802"/>
                  </a:lnTo>
                  <a:lnTo>
                    <a:pt x="14629" y="6112"/>
                  </a:lnTo>
                  <a:lnTo>
                    <a:pt x="14610" y="5442"/>
                  </a:lnTo>
                  <a:lnTo>
                    <a:pt x="14570" y="4752"/>
                  </a:lnTo>
                  <a:lnTo>
                    <a:pt x="14531" y="4062"/>
                  </a:lnTo>
                  <a:lnTo>
                    <a:pt x="14452" y="3372"/>
                  </a:lnTo>
                  <a:lnTo>
                    <a:pt x="14353" y="2682"/>
                  </a:lnTo>
                  <a:lnTo>
                    <a:pt x="14255" y="2011"/>
                  </a:lnTo>
                  <a:lnTo>
                    <a:pt x="14136" y="1341"/>
                  </a:lnTo>
                  <a:lnTo>
                    <a:pt x="13979" y="671"/>
                  </a:lnTo>
                  <a:lnTo>
                    <a:pt x="13821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3624;p38">
              <a:extLst>
                <a:ext uri="{FF2B5EF4-FFF2-40B4-BE49-F238E27FC236}">
                  <a16:creationId xmlns:a16="http://schemas.microsoft.com/office/drawing/2014/main" xmlns="" id="{A4183D42-8213-437B-A889-507FCCD86EAB}"/>
                </a:ext>
              </a:extLst>
            </p:cNvPr>
            <p:cNvSpPr/>
            <p:nvPr/>
          </p:nvSpPr>
          <p:spPr>
            <a:xfrm>
              <a:off x="1463509" y="3644322"/>
              <a:ext cx="675972" cy="1599666"/>
            </a:xfrm>
            <a:custGeom>
              <a:avLst/>
              <a:gdLst/>
              <a:ahLst/>
              <a:cxnLst/>
              <a:rect l="l" t="t" r="r" b="b"/>
              <a:pathLst>
                <a:path w="14255" h="33734" extrusionOk="0">
                  <a:moveTo>
                    <a:pt x="1933" y="1"/>
                  </a:moveTo>
                  <a:lnTo>
                    <a:pt x="138" y="1972"/>
                  </a:lnTo>
                  <a:lnTo>
                    <a:pt x="415" y="2662"/>
                  </a:lnTo>
                  <a:lnTo>
                    <a:pt x="651" y="3372"/>
                  </a:lnTo>
                  <a:lnTo>
                    <a:pt x="848" y="4082"/>
                  </a:lnTo>
                  <a:lnTo>
                    <a:pt x="1006" y="4811"/>
                  </a:lnTo>
                  <a:lnTo>
                    <a:pt x="1124" y="5541"/>
                  </a:lnTo>
                  <a:lnTo>
                    <a:pt x="1223" y="6270"/>
                  </a:lnTo>
                  <a:lnTo>
                    <a:pt x="1282" y="7019"/>
                  </a:lnTo>
                  <a:lnTo>
                    <a:pt x="1321" y="7769"/>
                  </a:lnTo>
                  <a:lnTo>
                    <a:pt x="1341" y="8518"/>
                  </a:lnTo>
                  <a:lnTo>
                    <a:pt x="1321" y="9267"/>
                  </a:lnTo>
                  <a:lnTo>
                    <a:pt x="1282" y="10036"/>
                  </a:lnTo>
                  <a:lnTo>
                    <a:pt x="1223" y="10785"/>
                  </a:lnTo>
                  <a:lnTo>
                    <a:pt x="1144" y="11514"/>
                  </a:lnTo>
                  <a:lnTo>
                    <a:pt x="1045" y="12264"/>
                  </a:lnTo>
                  <a:lnTo>
                    <a:pt x="947" y="12993"/>
                  </a:lnTo>
                  <a:lnTo>
                    <a:pt x="829" y="13703"/>
                  </a:lnTo>
                  <a:lnTo>
                    <a:pt x="769" y="13900"/>
                  </a:lnTo>
                  <a:lnTo>
                    <a:pt x="691" y="14176"/>
                  </a:lnTo>
                  <a:lnTo>
                    <a:pt x="513" y="14846"/>
                  </a:lnTo>
                  <a:lnTo>
                    <a:pt x="415" y="15221"/>
                  </a:lnTo>
                  <a:lnTo>
                    <a:pt x="296" y="15556"/>
                  </a:lnTo>
                  <a:lnTo>
                    <a:pt x="158" y="15891"/>
                  </a:lnTo>
                  <a:lnTo>
                    <a:pt x="0" y="16167"/>
                  </a:lnTo>
                  <a:lnTo>
                    <a:pt x="0" y="16167"/>
                  </a:lnTo>
                  <a:lnTo>
                    <a:pt x="750" y="16049"/>
                  </a:lnTo>
                  <a:lnTo>
                    <a:pt x="1479" y="15891"/>
                  </a:lnTo>
                  <a:lnTo>
                    <a:pt x="2228" y="15733"/>
                  </a:lnTo>
                  <a:lnTo>
                    <a:pt x="2958" y="15615"/>
                  </a:lnTo>
                  <a:lnTo>
                    <a:pt x="3332" y="15576"/>
                  </a:lnTo>
                  <a:lnTo>
                    <a:pt x="3707" y="15536"/>
                  </a:lnTo>
                  <a:lnTo>
                    <a:pt x="4062" y="15536"/>
                  </a:lnTo>
                  <a:lnTo>
                    <a:pt x="4436" y="15556"/>
                  </a:lnTo>
                  <a:lnTo>
                    <a:pt x="4811" y="15595"/>
                  </a:lnTo>
                  <a:lnTo>
                    <a:pt x="5166" y="15674"/>
                  </a:lnTo>
                  <a:lnTo>
                    <a:pt x="5521" y="15793"/>
                  </a:lnTo>
                  <a:lnTo>
                    <a:pt x="5895" y="15950"/>
                  </a:lnTo>
                  <a:lnTo>
                    <a:pt x="6447" y="16128"/>
                  </a:lnTo>
                  <a:lnTo>
                    <a:pt x="7019" y="16305"/>
                  </a:lnTo>
                  <a:lnTo>
                    <a:pt x="7098" y="16345"/>
                  </a:lnTo>
                  <a:lnTo>
                    <a:pt x="7177" y="16423"/>
                  </a:lnTo>
                  <a:lnTo>
                    <a:pt x="7196" y="16522"/>
                  </a:lnTo>
                  <a:lnTo>
                    <a:pt x="7196" y="16640"/>
                  </a:lnTo>
                  <a:lnTo>
                    <a:pt x="7177" y="16680"/>
                  </a:lnTo>
                  <a:lnTo>
                    <a:pt x="7157" y="16739"/>
                  </a:lnTo>
                  <a:lnTo>
                    <a:pt x="7078" y="16818"/>
                  </a:lnTo>
                  <a:lnTo>
                    <a:pt x="6980" y="16857"/>
                  </a:lnTo>
                  <a:lnTo>
                    <a:pt x="6920" y="16877"/>
                  </a:lnTo>
                  <a:lnTo>
                    <a:pt x="6861" y="16857"/>
                  </a:lnTo>
                  <a:lnTo>
                    <a:pt x="6349" y="16759"/>
                  </a:lnTo>
                  <a:lnTo>
                    <a:pt x="5816" y="16660"/>
                  </a:lnTo>
                  <a:lnTo>
                    <a:pt x="5304" y="16601"/>
                  </a:lnTo>
                  <a:lnTo>
                    <a:pt x="4771" y="16581"/>
                  </a:lnTo>
                  <a:lnTo>
                    <a:pt x="4870" y="17114"/>
                  </a:lnTo>
                  <a:lnTo>
                    <a:pt x="4969" y="17666"/>
                  </a:lnTo>
                  <a:lnTo>
                    <a:pt x="5126" y="18770"/>
                  </a:lnTo>
                  <a:lnTo>
                    <a:pt x="5383" y="20978"/>
                  </a:lnTo>
                  <a:lnTo>
                    <a:pt x="5402" y="21372"/>
                  </a:lnTo>
                  <a:lnTo>
                    <a:pt x="5422" y="21766"/>
                  </a:lnTo>
                  <a:lnTo>
                    <a:pt x="5422" y="22161"/>
                  </a:lnTo>
                  <a:lnTo>
                    <a:pt x="5442" y="22555"/>
                  </a:lnTo>
                  <a:lnTo>
                    <a:pt x="5481" y="22929"/>
                  </a:lnTo>
                  <a:lnTo>
                    <a:pt x="5560" y="23324"/>
                  </a:lnTo>
                  <a:lnTo>
                    <a:pt x="5659" y="23698"/>
                  </a:lnTo>
                  <a:lnTo>
                    <a:pt x="5738" y="23876"/>
                  </a:lnTo>
                  <a:lnTo>
                    <a:pt x="5816" y="24053"/>
                  </a:lnTo>
                  <a:lnTo>
                    <a:pt x="6112" y="24625"/>
                  </a:lnTo>
                  <a:lnTo>
                    <a:pt x="6349" y="25197"/>
                  </a:lnTo>
                  <a:lnTo>
                    <a:pt x="6566" y="25768"/>
                  </a:lnTo>
                  <a:lnTo>
                    <a:pt x="6743" y="26360"/>
                  </a:lnTo>
                  <a:lnTo>
                    <a:pt x="6901" y="26971"/>
                  </a:lnTo>
                  <a:lnTo>
                    <a:pt x="7019" y="27562"/>
                  </a:lnTo>
                  <a:lnTo>
                    <a:pt x="7098" y="28193"/>
                  </a:lnTo>
                  <a:lnTo>
                    <a:pt x="7157" y="28804"/>
                  </a:lnTo>
                  <a:lnTo>
                    <a:pt x="7236" y="29258"/>
                  </a:lnTo>
                  <a:lnTo>
                    <a:pt x="7315" y="29692"/>
                  </a:lnTo>
                  <a:lnTo>
                    <a:pt x="7413" y="30125"/>
                  </a:lnTo>
                  <a:lnTo>
                    <a:pt x="7532" y="30559"/>
                  </a:lnTo>
                  <a:lnTo>
                    <a:pt x="7788" y="31407"/>
                  </a:lnTo>
                  <a:lnTo>
                    <a:pt x="8064" y="32255"/>
                  </a:lnTo>
                  <a:lnTo>
                    <a:pt x="8300" y="32945"/>
                  </a:lnTo>
                  <a:lnTo>
                    <a:pt x="8340" y="33023"/>
                  </a:lnTo>
                  <a:lnTo>
                    <a:pt x="8340" y="33102"/>
                  </a:lnTo>
                  <a:lnTo>
                    <a:pt x="9819" y="33299"/>
                  </a:lnTo>
                  <a:lnTo>
                    <a:pt x="11297" y="33457"/>
                  </a:lnTo>
                  <a:lnTo>
                    <a:pt x="12776" y="33615"/>
                  </a:lnTo>
                  <a:lnTo>
                    <a:pt x="14254" y="33733"/>
                  </a:lnTo>
                  <a:lnTo>
                    <a:pt x="13899" y="32826"/>
                  </a:lnTo>
                  <a:lnTo>
                    <a:pt x="13564" y="31919"/>
                  </a:lnTo>
                  <a:lnTo>
                    <a:pt x="13249" y="30993"/>
                  </a:lnTo>
                  <a:lnTo>
                    <a:pt x="12973" y="30066"/>
                  </a:lnTo>
                  <a:lnTo>
                    <a:pt x="12697" y="29140"/>
                  </a:lnTo>
                  <a:lnTo>
                    <a:pt x="12441" y="28213"/>
                  </a:lnTo>
                  <a:lnTo>
                    <a:pt x="12204" y="27267"/>
                  </a:lnTo>
                  <a:lnTo>
                    <a:pt x="11987" y="26320"/>
                  </a:lnTo>
                  <a:lnTo>
                    <a:pt x="11790" y="25354"/>
                  </a:lnTo>
                  <a:lnTo>
                    <a:pt x="11593" y="24408"/>
                  </a:lnTo>
                  <a:lnTo>
                    <a:pt x="11218" y="22496"/>
                  </a:lnTo>
                  <a:lnTo>
                    <a:pt x="10883" y="20564"/>
                  </a:lnTo>
                  <a:lnTo>
                    <a:pt x="10568" y="18651"/>
                  </a:lnTo>
                  <a:lnTo>
                    <a:pt x="10410" y="17705"/>
                  </a:lnTo>
                  <a:lnTo>
                    <a:pt x="10292" y="16778"/>
                  </a:lnTo>
                  <a:lnTo>
                    <a:pt x="10233" y="16305"/>
                  </a:lnTo>
                  <a:lnTo>
                    <a:pt x="10213" y="15832"/>
                  </a:lnTo>
                  <a:lnTo>
                    <a:pt x="10193" y="15359"/>
                  </a:lnTo>
                  <a:lnTo>
                    <a:pt x="10193" y="14886"/>
                  </a:lnTo>
                  <a:lnTo>
                    <a:pt x="10193" y="14452"/>
                  </a:lnTo>
                  <a:lnTo>
                    <a:pt x="10233" y="14038"/>
                  </a:lnTo>
                  <a:lnTo>
                    <a:pt x="10292" y="13604"/>
                  </a:lnTo>
                  <a:lnTo>
                    <a:pt x="10351" y="13190"/>
                  </a:lnTo>
                  <a:lnTo>
                    <a:pt x="10449" y="12757"/>
                  </a:lnTo>
                  <a:lnTo>
                    <a:pt x="10548" y="12342"/>
                  </a:lnTo>
                  <a:lnTo>
                    <a:pt x="10647" y="11928"/>
                  </a:lnTo>
                  <a:lnTo>
                    <a:pt x="10785" y="11534"/>
                  </a:lnTo>
                  <a:lnTo>
                    <a:pt x="10923" y="11120"/>
                  </a:lnTo>
                  <a:lnTo>
                    <a:pt x="11061" y="10706"/>
                  </a:lnTo>
                  <a:lnTo>
                    <a:pt x="11396" y="9918"/>
                  </a:lnTo>
                  <a:lnTo>
                    <a:pt x="11770" y="9149"/>
                  </a:lnTo>
                  <a:lnTo>
                    <a:pt x="12184" y="8400"/>
                  </a:lnTo>
                  <a:lnTo>
                    <a:pt x="9523" y="8754"/>
                  </a:lnTo>
                  <a:lnTo>
                    <a:pt x="6881" y="9070"/>
                  </a:lnTo>
                  <a:lnTo>
                    <a:pt x="4219" y="9346"/>
                  </a:lnTo>
                  <a:lnTo>
                    <a:pt x="1538" y="9602"/>
                  </a:lnTo>
                  <a:lnTo>
                    <a:pt x="1972" y="8340"/>
                  </a:lnTo>
                  <a:lnTo>
                    <a:pt x="2445" y="7059"/>
                  </a:lnTo>
                  <a:lnTo>
                    <a:pt x="2918" y="5797"/>
                  </a:lnTo>
                  <a:lnTo>
                    <a:pt x="3194" y="5166"/>
                  </a:lnTo>
                  <a:lnTo>
                    <a:pt x="3470" y="4555"/>
                  </a:lnTo>
                  <a:lnTo>
                    <a:pt x="3746" y="3944"/>
                  </a:lnTo>
                  <a:lnTo>
                    <a:pt x="4042" y="3352"/>
                  </a:lnTo>
                  <a:lnTo>
                    <a:pt x="4377" y="2761"/>
                  </a:lnTo>
                  <a:lnTo>
                    <a:pt x="4712" y="2209"/>
                  </a:lnTo>
                  <a:lnTo>
                    <a:pt x="5067" y="1637"/>
                  </a:lnTo>
                  <a:lnTo>
                    <a:pt x="5442" y="1105"/>
                  </a:lnTo>
                  <a:lnTo>
                    <a:pt x="5836" y="592"/>
                  </a:lnTo>
                  <a:lnTo>
                    <a:pt x="6250" y="100"/>
                  </a:lnTo>
                  <a:lnTo>
                    <a:pt x="5462" y="316"/>
                  </a:lnTo>
                  <a:lnTo>
                    <a:pt x="4653" y="514"/>
                  </a:lnTo>
                  <a:lnTo>
                    <a:pt x="4318" y="494"/>
                  </a:lnTo>
                  <a:lnTo>
                    <a:pt x="3983" y="454"/>
                  </a:lnTo>
                  <a:lnTo>
                    <a:pt x="3628" y="395"/>
                  </a:lnTo>
                  <a:lnTo>
                    <a:pt x="3293" y="316"/>
                  </a:lnTo>
                  <a:lnTo>
                    <a:pt x="2603" y="159"/>
                  </a:lnTo>
                  <a:lnTo>
                    <a:pt x="193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625;p38">
              <a:extLst>
                <a:ext uri="{FF2B5EF4-FFF2-40B4-BE49-F238E27FC236}">
                  <a16:creationId xmlns:a16="http://schemas.microsoft.com/office/drawing/2014/main" xmlns="" id="{2166FD1D-B205-4FBC-8E37-E86002D83C46}"/>
                </a:ext>
              </a:extLst>
            </p:cNvPr>
            <p:cNvSpPr/>
            <p:nvPr/>
          </p:nvSpPr>
          <p:spPr>
            <a:xfrm>
              <a:off x="3537995" y="4211801"/>
              <a:ext cx="471260" cy="292676"/>
            </a:xfrm>
            <a:custGeom>
              <a:avLst/>
              <a:gdLst/>
              <a:ahLst/>
              <a:cxnLst/>
              <a:rect l="l" t="t" r="r" b="b"/>
              <a:pathLst>
                <a:path w="9938" h="6172" extrusionOk="0">
                  <a:moveTo>
                    <a:pt x="1085" y="1"/>
                  </a:moveTo>
                  <a:lnTo>
                    <a:pt x="849" y="1144"/>
                  </a:lnTo>
                  <a:lnTo>
                    <a:pt x="592" y="2308"/>
                  </a:lnTo>
                  <a:lnTo>
                    <a:pt x="316" y="3451"/>
                  </a:lnTo>
                  <a:lnTo>
                    <a:pt x="1" y="4594"/>
                  </a:lnTo>
                  <a:lnTo>
                    <a:pt x="336" y="4673"/>
                  </a:lnTo>
                  <a:lnTo>
                    <a:pt x="1401" y="4949"/>
                  </a:lnTo>
                  <a:lnTo>
                    <a:pt x="2465" y="5206"/>
                  </a:lnTo>
                  <a:lnTo>
                    <a:pt x="3274" y="5403"/>
                  </a:lnTo>
                  <a:lnTo>
                    <a:pt x="4102" y="5620"/>
                  </a:lnTo>
                  <a:lnTo>
                    <a:pt x="4930" y="5817"/>
                  </a:lnTo>
                  <a:lnTo>
                    <a:pt x="5777" y="5994"/>
                  </a:lnTo>
                  <a:lnTo>
                    <a:pt x="6191" y="6073"/>
                  </a:lnTo>
                  <a:lnTo>
                    <a:pt x="6625" y="6132"/>
                  </a:lnTo>
                  <a:lnTo>
                    <a:pt x="7039" y="6172"/>
                  </a:lnTo>
                  <a:lnTo>
                    <a:pt x="7867" y="6172"/>
                  </a:lnTo>
                  <a:lnTo>
                    <a:pt x="8301" y="6132"/>
                  </a:lnTo>
                  <a:lnTo>
                    <a:pt x="8695" y="6053"/>
                  </a:lnTo>
                  <a:lnTo>
                    <a:pt x="9109" y="5935"/>
                  </a:lnTo>
                  <a:lnTo>
                    <a:pt x="9326" y="5837"/>
                  </a:lnTo>
                  <a:lnTo>
                    <a:pt x="9543" y="5699"/>
                  </a:lnTo>
                  <a:lnTo>
                    <a:pt x="9937" y="5423"/>
                  </a:lnTo>
                  <a:lnTo>
                    <a:pt x="9701" y="5363"/>
                  </a:lnTo>
                  <a:lnTo>
                    <a:pt x="9484" y="5285"/>
                  </a:lnTo>
                  <a:lnTo>
                    <a:pt x="9267" y="5206"/>
                  </a:lnTo>
                  <a:lnTo>
                    <a:pt x="9070" y="5127"/>
                  </a:lnTo>
                  <a:lnTo>
                    <a:pt x="8991" y="5147"/>
                  </a:lnTo>
                  <a:lnTo>
                    <a:pt x="8892" y="5166"/>
                  </a:lnTo>
                  <a:lnTo>
                    <a:pt x="8813" y="5166"/>
                  </a:lnTo>
                  <a:lnTo>
                    <a:pt x="8735" y="5147"/>
                  </a:lnTo>
                  <a:lnTo>
                    <a:pt x="8656" y="5127"/>
                  </a:lnTo>
                  <a:lnTo>
                    <a:pt x="8577" y="5068"/>
                  </a:lnTo>
                  <a:lnTo>
                    <a:pt x="8518" y="5009"/>
                  </a:lnTo>
                  <a:lnTo>
                    <a:pt x="8478" y="4930"/>
                  </a:lnTo>
                  <a:lnTo>
                    <a:pt x="8321" y="4496"/>
                  </a:lnTo>
                  <a:lnTo>
                    <a:pt x="8163" y="4023"/>
                  </a:lnTo>
                  <a:lnTo>
                    <a:pt x="8005" y="3510"/>
                  </a:lnTo>
                  <a:lnTo>
                    <a:pt x="7867" y="2978"/>
                  </a:lnTo>
                  <a:lnTo>
                    <a:pt x="7729" y="2446"/>
                  </a:lnTo>
                  <a:lnTo>
                    <a:pt x="7611" y="1874"/>
                  </a:lnTo>
                  <a:lnTo>
                    <a:pt x="7493" y="1302"/>
                  </a:lnTo>
                  <a:lnTo>
                    <a:pt x="7414" y="711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3626;p38">
              <a:extLst>
                <a:ext uri="{FF2B5EF4-FFF2-40B4-BE49-F238E27FC236}">
                  <a16:creationId xmlns:a16="http://schemas.microsoft.com/office/drawing/2014/main" xmlns="" id="{16764614-DDB3-4C19-8CB4-DFDE3A86C711}"/>
                </a:ext>
              </a:extLst>
            </p:cNvPr>
            <p:cNvSpPr/>
            <p:nvPr/>
          </p:nvSpPr>
          <p:spPr>
            <a:xfrm>
              <a:off x="3932530" y="4212750"/>
              <a:ext cx="683464" cy="270247"/>
            </a:xfrm>
            <a:custGeom>
              <a:avLst/>
              <a:gdLst/>
              <a:ahLst/>
              <a:cxnLst/>
              <a:rect l="l" t="t" r="r" b="b"/>
              <a:pathLst>
                <a:path w="14413" h="5699" extrusionOk="0">
                  <a:moveTo>
                    <a:pt x="12658" y="1"/>
                  </a:moveTo>
                  <a:lnTo>
                    <a:pt x="12460" y="277"/>
                  </a:lnTo>
                  <a:lnTo>
                    <a:pt x="12243" y="533"/>
                  </a:lnTo>
                  <a:lnTo>
                    <a:pt x="11987" y="770"/>
                  </a:lnTo>
                  <a:lnTo>
                    <a:pt x="11711" y="967"/>
                  </a:lnTo>
                  <a:lnTo>
                    <a:pt x="11534" y="1085"/>
                  </a:lnTo>
                  <a:lnTo>
                    <a:pt x="11376" y="1164"/>
                  </a:lnTo>
                  <a:lnTo>
                    <a:pt x="11001" y="1322"/>
                  </a:lnTo>
                  <a:lnTo>
                    <a:pt x="10627" y="1440"/>
                  </a:lnTo>
                  <a:lnTo>
                    <a:pt x="10233" y="1519"/>
                  </a:lnTo>
                  <a:lnTo>
                    <a:pt x="9838" y="1558"/>
                  </a:lnTo>
                  <a:lnTo>
                    <a:pt x="9424" y="1598"/>
                  </a:lnTo>
                  <a:lnTo>
                    <a:pt x="8616" y="1598"/>
                  </a:lnTo>
                  <a:lnTo>
                    <a:pt x="7886" y="1578"/>
                  </a:lnTo>
                  <a:lnTo>
                    <a:pt x="7157" y="1538"/>
                  </a:lnTo>
                  <a:lnTo>
                    <a:pt x="5678" y="1420"/>
                  </a:lnTo>
                  <a:lnTo>
                    <a:pt x="4220" y="1282"/>
                  </a:lnTo>
                  <a:lnTo>
                    <a:pt x="2761" y="1124"/>
                  </a:lnTo>
                  <a:lnTo>
                    <a:pt x="1" y="809"/>
                  </a:lnTo>
                  <a:lnTo>
                    <a:pt x="119" y="1499"/>
                  </a:lnTo>
                  <a:lnTo>
                    <a:pt x="237" y="2169"/>
                  </a:lnTo>
                  <a:lnTo>
                    <a:pt x="415" y="2859"/>
                  </a:lnTo>
                  <a:lnTo>
                    <a:pt x="592" y="3530"/>
                  </a:lnTo>
                  <a:lnTo>
                    <a:pt x="651" y="3746"/>
                  </a:lnTo>
                  <a:lnTo>
                    <a:pt x="730" y="3983"/>
                  </a:lnTo>
                  <a:lnTo>
                    <a:pt x="829" y="4200"/>
                  </a:lnTo>
                  <a:lnTo>
                    <a:pt x="907" y="4436"/>
                  </a:lnTo>
                  <a:lnTo>
                    <a:pt x="1065" y="4456"/>
                  </a:lnTo>
                  <a:lnTo>
                    <a:pt x="1183" y="4476"/>
                  </a:lnTo>
                  <a:lnTo>
                    <a:pt x="1992" y="4594"/>
                  </a:lnTo>
                  <a:lnTo>
                    <a:pt x="2820" y="4732"/>
                  </a:lnTo>
                  <a:lnTo>
                    <a:pt x="4456" y="5008"/>
                  </a:lnTo>
                  <a:lnTo>
                    <a:pt x="6112" y="5304"/>
                  </a:lnTo>
                  <a:lnTo>
                    <a:pt x="6940" y="5422"/>
                  </a:lnTo>
                  <a:lnTo>
                    <a:pt x="7768" y="5521"/>
                  </a:lnTo>
                  <a:lnTo>
                    <a:pt x="8596" y="5619"/>
                  </a:lnTo>
                  <a:lnTo>
                    <a:pt x="9424" y="5679"/>
                  </a:lnTo>
                  <a:lnTo>
                    <a:pt x="10252" y="5698"/>
                  </a:lnTo>
                  <a:lnTo>
                    <a:pt x="11080" y="5698"/>
                  </a:lnTo>
                  <a:lnTo>
                    <a:pt x="11889" y="5639"/>
                  </a:lnTo>
                  <a:lnTo>
                    <a:pt x="12303" y="5600"/>
                  </a:lnTo>
                  <a:lnTo>
                    <a:pt x="12717" y="5541"/>
                  </a:lnTo>
                  <a:lnTo>
                    <a:pt x="13111" y="5481"/>
                  </a:lnTo>
                  <a:lnTo>
                    <a:pt x="13525" y="5383"/>
                  </a:lnTo>
                  <a:lnTo>
                    <a:pt x="13939" y="5304"/>
                  </a:lnTo>
                  <a:lnTo>
                    <a:pt x="14333" y="5186"/>
                  </a:lnTo>
                  <a:lnTo>
                    <a:pt x="14392" y="4831"/>
                  </a:lnTo>
                  <a:lnTo>
                    <a:pt x="14412" y="4476"/>
                  </a:lnTo>
                  <a:lnTo>
                    <a:pt x="14412" y="4121"/>
                  </a:lnTo>
                  <a:lnTo>
                    <a:pt x="14373" y="3786"/>
                  </a:lnTo>
                  <a:lnTo>
                    <a:pt x="14314" y="3076"/>
                  </a:lnTo>
                  <a:lnTo>
                    <a:pt x="14294" y="2721"/>
                  </a:lnTo>
                  <a:lnTo>
                    <a:pt x="14294" y="2366"/>
                  </a:lnTo>
                  <a:lnTo>
                    <a:pt x="13880" y="1795"/>
                  </a:lnTo>
                  <a:lnTo>
                    <a:pt x="13466" y="1203"/>
                  </a:lnTo>
                  <a:lnTo>
                    <a:pt x="12658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627;p38">
              <a:extLst>
                <a:ext uri="{FF2B5EF4-FFF2-40B4-BE49-F238E27FC236}">
                  <a16:creationId xmlns:a16="http://schemas.microsoft.com/office/drawing/2014/main" xmlns="" id="{90FF30C5-BE05-4AD8-AA04-1F4992F82835}"/>
                </a:ext>
              </a:extLst>
            </p:cNvPr>
            <p:cNvSpPr/>
            <p:nvPr/>
          </p:nvSpPr>
          <p:spPr>
            <a:xfrm>
              <a:off x="2350691" y="3428370"/>
              <a:ext cx="809697" cy="560979"/>
            </a:xfrm>
            <a:custGeom>
              <a:avLst/>
              <a:gdLst/>
              <a:ahLst/>
              <a:cxnLst/>
              <a:rect l="l" t="t" r="r" b="b"/>
              <a:pathLst>
                <a:path w="17075" h="11830" extrusionOk="0">
                  <a:moveTo>
                    <a:pt x="6428" y="1"/>
                  </a:moveTo>
                  <a:lnTo>
                    <a:pt x="5856" y="21"/>
                  </a:lnTo>
                  <a:lnTo>
                    <a:pt x="5285" y="60"/>
                  </a:lnTo>
                  <a:lnTo>
                    <a:pt x="4733" y="139"/>
                  </a:lnTo>
                  <a:lnTo>
                    <a:pt x="4161" y="237"/>
                  </a:lnTo>
                  <a:lnTo>
                    <a:pt x="3589" y="356"/>
                  </a:lnTo>
                  <a:lnTo>
                    <a:pt x="3017" y="513"/>
                  </a:lnTo>
                  <a:lnTo>
                    <a:pt x="2406" y="671"/>
                  </a:lnTo>
                  <a:lnTo>
                    <a:pt x="1756" y="868"/>
                  </a:lnTo>
                  <a:lnTo>
                    <a:pt x="356" y="1302"/>
                  </a:lnTo>
                  <a:lnTo>
                    <a:pt x="277" y="1617"/>
                  </a:lnTo>
                  <a:lnTo>
                    <a:pt x="198" y="1893"/>
                  </a:lnTo>
                  <a:lnTo>
                    <a:pt x="119" y="2091"/>
                  </a:lnTo>
                  <a:lnTo>
                    <a:pt x="60" y="2288"/>
                  </a:lnTo>
                  <a:lnTo>
                    <a:pt x="21" y="2485"/>
                  </a:lnTo>
                  <a:lnTo>
                    <a:pt x="1" y="2682"/>
                  </a:lnTo>
                  <a:lnTo>
                    <a:pt x="1204" y="3865"/>
                  </a:lnTo>
                  <a:lnTo>
                    <a:pt x="2643" y="5225"/>
                  </a:lnTo>
                  <a:lnTo>
                    <a:pt x="4240" y="6704"/>
                  </a:lnTo>
                  <a:lnTo>
                    <a:pt x="5068" y="7433"/>
                  </a:lnTo>
                  <a:lnTo>
                    <a:pt x="5896" y="8163"/>
                  </a:lnTo>
                  <a:lnTo>
                    <a:pt x="6704" y="8853"/>
                  </a:lnTo>
                  <a:lnTo>
                    <a:pt x="7512" y="9503"/>
                  </a:lnTo>
                  <a:lnTo>
                    <a:pt x="8301" y="10095"/>
                  </a:lnTo>
                  <a:lnTo>
                    <a:pt x="9030" y="10627"/>
                  </a:lnTo>
                  <a:lnTo>
                    <a:pt x="9720" y="11081"/>
                  </a:lnTo>
                  <a:lnTo>
                    <a:pt x="10036" y="11258"/>
                  </a:lnTo>
                  <a:lnTo>
                    <a:pt x="10351" y="11435"/>
                  </a:lnTo>
                  <a:lnTo>
                    <a:pt x="10627" y="11573"/>
                  </a:lnTo>
                  <a:lnTo>
                    <a:pt x="10903" y="11672"/>
                  </a:lnTo>
                  <a:lnTo>
                    <a:pt x="11140" y="11751"/>
                  </a:lnTo>
                  <a:lnTo>
                    <a:pt x="11357" y="11810"/>
                  </a:lnTo>
                  <a:lnTo>
                    <a:pt x="11652" y="11830"/>
                  </a:lnTo>
                  <a:lnTo>
                    <a:pt x="11948" y="11830"/>
                  </a:lnTo>
                  <a:lnTo>
                    <a:pt x="12264" y="11790"/>
                  </a:lnTo>
                  <a:lnTo>
                    <a:pt x="12579" y="11711"/>
                  </a:lnTo>
                  <a:lnTo>
                    <a:pt x="12993" y="11357"/>
                  </a:lnTo>
                  <a:lnTo>
                    <a:pt x="13407" y="11002"/>
                  </a:lnTo>
                  <a:lnTo>
                    <a:pt x="13801" y="10647"/>
                  </a:lnTo>
                  <a:lnTo>
                    <a:pt x="14196" y="10312"/>
                  </a:lnTo>
                  <a:lnTo>
                    <a:pt x="14531" y="9957"/>
                  </a:lnTo>
                  <a:lnTo>
                    <a:pt x="14886" y="9641"/>
                  </a:lnTo>
                  <a:lnTo>
                    <a:pt x="15576" y="8971"/>
                  </a:lnTo>
                  <a:lnTo>
                    <a:pt x="15911" y="8636"/>
                  </a:lnTo>
                  <a:lnTo>
                    <a:pt x="16207" y="8281"/>
                  </a:lnTo>
                  <a:lnTo>
                    <a:pt x="16345" y="8104"/>
                  </a:lnTo>
                  <a:lnTo>
                    <a:pt x="16483" y="7906"/>
                  </a:lnTo>
                  <a:lnTo>
                    <a:pt x="16601" y="7690"/>
                  </a:lnTo>
                  <a:lnTo>
                    <a:pt x="16719" y="7473"/>
                  </a:lnTo>
                  <a:lnTo>
                    <a:pt x="16818" y="7177"/>
                  </a:lnTo>
                  <a:lnTo>
                    <a:pt x="16897" y="6881"/>
                  </a:lnTo>
                  <a:lnTo>
                    <a:pt x="16975" y="6586"/>
                  </a:lnTo>
                  <a:lnTo>
                    <a:pt x="17015" y="6270"/>
                  </a:lnTo>
                  <a:lnTo>
                    <a:pt x="17054" y="5955"/>
                  </a:lnTo>
                  <a:lnTo>
                    <a:pt x="17074" y="5639"/>
                  </a:lnTo>
                  <a:lnTo>
                    <a:pt x="17074" y="5344"/>
                  </a:lnTo>
                  <a:lnTo>
                    <a:pt x="17035" y="5028"/>
                  </a:lnTo>
                  <a:lnTo>
                    <a:pt x="17015" y="4851"/>
                  </a:lnTo>
                  <a:lnTo>
                    <a:pt x="16975" y="4634"/>
                  </a:lnTo>
                  <a:lnTo>
                    <a:pt x="16877" y="4180"/>
                  </a:lnTo>
                  <a:lnTo>
                    <a:pt x="16837" y="3963"/>
                  </a:lnTo>
                  <a:lnTo>
                    <a:pt x="16837" y="3747"/>
                  </a:lnTo>
                  <a:lnTo>
                    <a:pt x="16837" y="3549"/>
                  </a:lnTo>
                  <a:lnTo>
                    <a:pt x="16877" y="3451"/>
                  </a:lnTo>
                  <a:lnTo>
                    <a:pt x="16897" y="3372"/>
                  </a:lnTo>
                  <a:lnTo>
                    <a:pt x="16818" y="3313"/>
                  </a:lnTo>
                  <a:lnTo>
                    <a:pt x="16522" y="2978"/>
                  </a:lnTo>
                  <a:lnTo>
                    <a:pt x="16187" y="2682"/>
                  </a:lnTo>
                  <a:lnTo>
                    <a:pt x="15852" y="2406"/>
                  </a:lnTo>
                  <a:lnTo>
                    <a:pt x="15497" y="2169"/>
                  </a:lnTo>
                  <a:lnTo>
                    <a:pt x="15142" y="1933"/>
                  </a:lnTo>
                  <a:lnTo>
                    <a:pt x="14767" y="1736"/>
                  </a:lnTo>
                  <a:lnTo>
                    <a:pt x="14373" y="1558"/>
                  </a:lnTo>
                  <a:lnTo>
                    <a:pt x="13979" y="1401"/>
                  </a:lnTo>
                  <a:lnTo>
                    <a:pt x="13565" y="1263"/>
                  </a:lnTo>
                  <a:lnTo>
                    <a:pt x="13151" y="1125"/>
                  </a:lnTo>
                  <a:lnTo>
                    <a:pt x="12737" y="1006"/>
                  </a:lnTo>
                  <a:lnTo>
                    <a:pt x="12323" y="908"/>
                  </a:lnTo>
                  <a:lnTo>
                    <a:pt x="11475" y="730"/>
                  </a:lnTo>
                  <a:lnTo>
                    <a:pt x="10608" y="573"/>
                  </a:lnTo>
                  <a:lnTo>
                    <a:pt x="9799" y="375"/>
                  </a:lnTo>
                  <a:lnTo>
                    <a:pt x="9030" y="237"/>
                  </a:lnTo>
                  <a:lnTo>
                    <a:pt x="8321" y="119"/>
                  </a:lnTo>
                  <a:lnTo>
                    <a:pt x="7670" y="40"/>
                  </a:lnTo>
                  <a:lnTo>
                    <a:pt x="7039" y="1"/>
                  </a:lnTo>
                  <a:close/>
                </a:path>
              </a:pathLst>
            </a:custGeom>
            <a:solidFill>
              <a:srgbClr val="A77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628;p38">
              <a:extLst>
                <a:ext uri="{FF2B5EF4-FFF2-40B4-BE49-F238E27FC236}">
                  <a16:creationId xmlns:a16="http://schemas.microsoft.com/office/drawing/2014/main" xmlns="" id="{2B584280-2919-4A5D-8297-BC0DB61FC2FD}"/>
                </a:ext>
              </a:extLst>
            </p:cNvPr>
            <p:cNvSpPr/>
            <p:nvPr/>
          </p:nvSpPr>
          <p:spPr>
            <a:xfrm>
              <a:off x="3202403" y="3024491"/>
              <a:ext cx="1415440" cy="1255634"/>
            </a:xfrm>
            <a:custGeom>
              <a:avLst/>
              <a:gdLst/>
              <a:ahLst/>
              <a:cxnLst/>
              <a:rect l="l" t="t" r="r" b="b"/>
              <a:pathLst>
                <a:path w="29849" h="26479" extrusionOk="0">
                  <a:moveTo>
                    <a:pt x="4594" y="1"/>
                  </a:moveTo>
                  <a:lnTo>
                    <a:pt x="4337" y="21"/>
                  </a:lnTo>
                  <a:lnTo>
                    <a:pt x="4101" y="80"/>
                  </a:lnTo>
                  <a:lnTo>
                    <a:pt x="3805" y="277"/>
                  </a:lnTo>
                  <a:lnTo>
                    <a:pt x="3647" y="356"/>
                  </a:lnTo>
                  <a:lnTo>
                    <a:pt x="3490" y="435"/>
                  </a:lnTo>
                  <a:lnTo>
                    <a:pt x="3312" y="474"/>
                  </a:lnTo>
                  <a:lnTo>
                    <a:pt x="3135" y="514"/>
                  </a:lnTo>
                  <a:lnTo>
                    <a:pt x="2977" y="514"/>
                  </a:lnTo>
                  <a:lnTo>
                    <a:pt x="2800" y="474"/>
                  </a:lnTo>
                  <a:lnTo>
                    <a:pt x="2741" y="435"/>
                  </a:lnTo>
                  <a:lnTo>
                    <a:pt x="2701" y="395"/>
                  </a:lnTo>
                  <a:lnTo>
                    <a:pt x="2662" y="356"/>
                  </a:lnTo>
                  <a:lnTo>
                    <a:pt x="2642" y="297"/>
                  </a:lnTo>
                  <a:lnTo>
                    <a:pt x="2642" y="198"/>
                  </a:lnTo>
                  <a:lnTo>
                    <a:pt x="2681" y="80"/>
                  </a:lnTo>
                  <a:lnTo>
                    <a:pt x="2307" y="119"/>
                  </a:lnTo>
                  <a:lnTo>
                    <a:pt x="2169" y="139"/>
                  </a:lnTo>
                  <a:lnTo>
                    <a:pt x="2051" y="178"/>
                  </a:lnTo>
                  <a:lnTo>
                    <a:pt x="1775" y="238"/>
                  </a:lnTo>
                  <a:lnTo>
                    <a:pt x="1499" y="316"/>
                  </a:lnTo>
                  <a:lnTo>
                    <a:pt x="1223" y="415"/>
                  </a:lnTo>
                  <a:lnTo>
                    <a:pt x="947" y="514"/>
                  </a:lnTo>
                  <a:lnTo>
                    <a:pt x="690" y="652"/>
                  </a:lnTo>
                  <a:lnTo>
                    <a:pt x="434" y="790"/>
                  </a:lnTo>
                  <a:lnTo>
                    <a:pt x="197" y="947"/>
                  </a:lnTo>
                  <a:lnTo>
                    <a:pt x="0" y="1144"/>
                  </a:lnTo>
                  <a:lnTo>
                    <a:pt x="454" y="1223"/>
                  </a:lnTo>
                  <a:lnTo>
                    <a:pt x="907" y="1282"/>
                  </a:lnTo>
                  <a:lnTo>
                    <a:pt x="1361" y="1361"/>
                  </a:lnTo>
                  <a:lnTo>
                    <a:pt x="1814" y="1440"/>
                  </a:lnTo>
                  <a:lnTo>
                    <a:pt x="2189" y="1618"/>
                  </a:lnTo>
                  <a:lnTo>
                    <a:pt x="2543" y="1815"/>
                  </a:lnTo>
                  <a:lnTo>
                    <a:pt x="2898" y="2012"/>
                  </a:lnTo>
                  <a:lnTo>
                    <a:pt x="3253" y="2248"/>
                  </a:lnTo>
                  <a:lnTo>
                    <a:pt x="3588" y="2485"/>
                  </a:lnTo>
                  <a:lnTo>
                    <a:pt x="3923" y="2741"/>
                  </a:lnTo>
                  <a:lnTo>
                    <a:pt x="4219" y="3017"/>
                  </a:lnTo>
                  <a:lnTo>
                    <a:pt x="4515" y="3313"/>
                  </a:lnTo>
                  <a:lnTo>
                    <a:pt x="4653" y="3471"/>
                  </a:lnTo>
                  <a:lnTo>
                    <a:pt x="4791" y="3648"/>
                  </a:lnTo>
                  <a:lnTo>
                    <a:pt x="4909" y="3826"/>
                  </a:lnTo>
                  <a:lnTo>
                    <a:pt x="5028" y="4003"/>
                  </a:lnTo>
                  <a:lnTo>
                    <a:pt x="5225" y="4378"/>
                  </a:lnTo>
                  <a:lnTo>
                    <a:pt x="5402" y="4792"/>
                  </a:lnTo>
                  <a:lnTo>
                    <a:pt x="5737" y="5580"/>
                  </a:lnTo>
                  <a:lnTo>
                    <a:pt x="5934" y="5975"/>
                  </a:lnTo>
                  <a:lnTo>
                    <a:pt x="6151" y="6349"/>
                  </a:lnTo>
                  <a:lnTo>
                    <a:pt x="6348" y="6586"/>
                  </a:lnTo>
                  <a:lnTo>
                    <a:pt x="6565" y="6803"/>
                  </a:lnTo>
                  <a:lnTo>
                    <a:pt x="6802" y="7000"/>
                  </a:lnTo>
                  <a:lnTo>
                    <a:pt x="7038" y="7177"/>
                  </a:lnTo>
                  <a:lnTo>
                    <a:pt x="7295" y="7335"/>
                  </a:lnTo>
                  <a:lnTo>
                    <a:pt x="7571" y="7493"/>
                  </a:lnTo>
                  <a:lnTo>
                    <a:pt x="8123" y="7769"/>
                  </a:lnTo>
                  <a:lnTo>
                    <a:pt x="8694" y="8025"/>
                  </a:lnTo>
                  <a:lnTo>
                    <a:pt x="9266" y="8262"/>
                  </a:lnTo>
                  <a:lnTo>
                    <a:pt x="9858" y="8498"/>
                  </a:lnTo>
                  <a:lnTo>
                    <a:pt x="10410" y="8735"/>
                  </a:lnTo>
                  <a:lnTo>
                    <a:pt x="10528" y="8774"/>
                  </a:lnTo>
                  <a:lnTo>
                    <a:pt x="10666" y="8794"/>
                  </a:lnTo>
                  <a:lnTo>
                    <a:pt x="10962" y="8873"/>
                  </a:lnTo>
                  <a:lnTo>
                    <a:pt x="11080" y="8912"/>
                  </a:lnTo>
                  <a:lnTo>
                    <a:pt x="11198" y="8991"/>
                  </a:lnTo>
                  <a:lnTo>
                    <a:pt x="11297" y="9070"/>
                  </a:lnTo>
                  <a:lnTo>
                    <a:pt x="11356" y="9188"/>
                  </a:lnTo>
                  <a:lnTo>
                    <a:pt x="11829" y="9661"/>
                  </a:lnTo>
                  <a:lnTo>
                    <a:pt x="12263" y="10174"/>
                  </a:lnTo>
                  <a:lnTo>
                    <a:pt x="12697" y="10686"/>
                  </a:lnTo>
                  <a:lnTo>
                    <a:pt x="13111" y="11219"/>
                  </a:lnTo>
                  <a:lnTo>
                    <a:pt x="13505" y="11771"/>
                  </a:lnTo>
                  <a:lnTo>
                    <a:pt x="13899" y="12323"/>
                  </a:lnTo>
                  <a:lnTo>
                    <a:pt x="14648" y="13427"/>
                  </a:lnTo>
                  <a:lnTo>
                    <a:pt x="15398" y="14629"/>
                  </a:lnTo>
                  <a:lnTo>
                    <a:pt x="16166" y="15832"/>
                  </a:lnTo>
                  <a:lnTo>
                    <a:pt x="17724" y="18237"/>
                  </a:lnTo>
                  <a:lnTo>
                    <a:pt x="19262" y="20623"/>
                  </a:lnTo>
                  <a:lnTo>
                    <a:pt x="20011" y="21845"/>
                  </a:lnTo>
                  <a:lnTo>
                    <a:pt x="20760" y="23067"/>
                  </a:lnTo>
                  <a:lnTo>
                    <a:pt x="20780" y="23127"/>
                  </a:lnTo>
                  <a:lnTo>
                    <a:pt x="20859" y="23245"/>
                  </a:lnTo>
                  <a:lnTo>
                    <a:pt x="20957" y="23363"/>
                  </a:lnTo>
                  <a:lnTo>
                    <a:pt x="21056" y="23481"/>
                  </a:lnTo>
                  <a:lnTo>
                    <a:pt x="21135" y="23600"/>
                  </a:lnTo>
                  <a:lnTo>
                    <a:pt x="21785" y="24073"/>
                  </a:lnTo>
                  <a:lnTo>
                    <a:pt x="22455" y="24487"/>
                  </a:lnTo>
                  <a:lnTo>
                    <a:pt x="23145" y="24881"/>
                  </a:lnTo>
                  <a:lnTo>
                    <a:pt x="23836" y="25216"/>
                  </a:lnTo>
                  <a:lnTo>
                    <a:pt x="24565" y="25532"/>
                  </a:lnTo>
                  <a:lnTo>
                    <a:pt x="25294" y="25808"/>
                  </a:lnTo>
                  <a:lnTo>
                    <a:pt x="26044" y="26025"/>
                  </a:lnTo>
                  <a:lnTo>
                    <a:pt x="26812" y="26202"/>
                  </a:lnTo>
                  <a:lnTo>
                    <a:pt x="27542" y="26340"/>
                  </a:lnTo>
                  <a:lnTo>
                    <a:pt x="28311" y="26439"/>
                  </a:lnTo>
                  <a:lnTo>
                    <a:pt x="29060" y="26478"/>
                  </a:lnTo>
                  <a:lnTo>
                    <a:pt x="29849" y="26478"/>
                  </a:lnTo>
                  <a:lnTo>
                    <a:pt x="29592" y="25315"/>
                  </a:lnTo>
                  <a:lnTo>
                    <a:pt x="29356" y="24152"/>
                  </a:lnTo>
                  <a:lnTo>
                    <a:pt x="29060" y="23087"/>
                  </a:lnTo>
                  <a:lnTo>
                    <a:pt x="28764" y="22003"/>
                  </a:lnTo>
                  <a:lnTo>
                    <a:pt x="28587" y="21411"/>
                  </a:lnTo>
                  <a:lnTo>
                    <a:pt x="28409" y="20820"/>
                  </a:lnTo>
                  <a:lnTo>
                    <a:pt x="28193" y="20228"/>
                  </a:lnTo>
                  <a:lnTo>
                    <a:pt x="27976" y="19657"/>
                  </a:lnTo>
                  <a:lnTo>
                    <a:pt x="27719" y="19105"/>
                  </a:lnTo>
                  <a:lnTo>
                    <a:pt x="27443" y="18553"/>
                  </a:lnTo>
                  <a:lnTo>
                    <a:pt x="27148" y="18020"/>
                  </a:lnTo>
                  <a:lnTo>
                    <a:pt x="26812" y="17488"/>
                  </a:lnTo>
                  <a:lnTo>
                    <a:pt x="26398" y="16956"/>
                  </a:lnTo>
                  <a:lnTo>
                    <a:pt x="25965" y="16423"/>
                  </a:lnTo>
                  <a:lnTo>
                    <a:pt x="25511" y="15911"/>
                  </a:lnTo>
                  <a:lnTo>
                    <a:pt x="25058" y="15418"/>
                  </a:lnTo>
                  <a:lnTo>
                    <a:pt x="24565" y="14925"/>
                  </a:lnTo>
                  <a:lnTo>
                    <a:pt x="24072" y="14472"/>
                  </a:lnTo>
                  <a:lnTo>
                    <a:pt x="23579" y="13999"/>
                  </a:lnTo>
                  <a:lnTo>
                    <a:pt x="23067" y="13565"/>
                  </a:lnTo>
                  <a:lnTo>
                    <a:pt x="22002" y="12678"/>
                  </a:lnTo>
                  <a:lnTo>
                    <a:pt x="20937" y="11830"/>
                  </a:lnTo>
                  <a:lnTo>
                    <a:pt x="19873" y="10982"/>
                  </a:lnTo>
                  <a:lnTo>
                    <a:pt x="18808" y="10134"/>
                  </a:lnTo>
                  <a:lnTo>
                    <a:pt x="17566" y="9228"/>
                  </a:lnTo>
                  <a:lnTo>
                    <a:pt x="16324" y="8340"/>
                  </a:lnTo>
                  <a:lnTo>
                    <a:pt x="15082" y="7414"/>
                  </a:lnTo>
                  <a:lnTo>
                    <a:pt x="14471" y="6941"/>
                  </a:lnTo>
                  <a:lnTo>
                    <a:pt x="13860" y="6467"/>
                  </a:lnTo>
                  <a:lnTo>
                    <a:pt x="13288" y="5975"/>
                  </a:lnTo>
                  <a:lnTo>
                    <a:pt x="12716" y="5462"/>
                  </a:lnTo>
                  <a:lnTo>
                    <a:pt x="12164" y="4930"/>
                  </a:lnTo>
                  <a:lnTo>
                    <a:pt x="11652" y="4358"/>
                  </a:lnTo>
                  <a:lnTo>
                    <a:pt x="11159" y="3786"/>
                  </a:lnTo>
                  <a:lnTo>
                    <a:pt x="10686" y="3175"/>
                  </a:lnTo>
                  <a:lnTo>
                    <a:pt x="10469" y="2860"/>
                  </a:lnTo>
                  <a:lnTo>
                    <a:pt x="10252" y="2544"/>
                  </a:lnTo>
                  <a:lnTo>
                    <a:pt x="10055" y="2209"/>
                  </a:lnTo>
                  <a:lnTo>
                    <a:pt x="9877" y="1874"/>
                  </a:lnTo>
                  <a:lnTo>
                    <a:pt x="9641" y="1558"/>
                  </a:lnTo>
                  <a:lnTo>
                    <a:pt x="9424" y="1263"/>
                  </a:lnTo>
                  <a:lnTo>
                    <a:pt x="9187" y="1006"/>
                  </a:lnTo>
                  <a:lnTo>
                    <a:pt x="9049" y="868"/>
                  </a:lnTo>
                  <a:lnTo>
                    <a:pt x="8911" y="750"/>
                  </a:lnTo>
                  <a:lnTo>
                    <a:pt x="7492" y="474"/>
                  </a:lnTo>
                  <a:lnTo>
                    <a:pt x="6092" y="218"/>
                  </a:lnTo>
                  <a:lnTo>
                    <a:pt x="5580" y="119"/>
                  </a:lnTo>
                  <a:lnTo>
                    <a:pt x="5087" y="21"/>
                  </a:lnTo>
                  <a:lnTo>
                    <a:pt x="4830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3629;p38">
              <a:extLst>
                <a:ext uri="{FF2B5EF4-FFF2-40B4-BE49-F238E27FC236}">
                  <a16:creationId xmlns:a16="http://schemas.microsoft.com/office/drawing/2014/main" xmlns="" id="{FE0F668B-A55E-4BBC-B9DC-947F8B9958DA}"/>
                </a:ext>
              </a:extLst>
            </p:cNvPr>
            <p:cNvSpPr/>
            <p:nvPr/>
          </p:nvSpPr>
          <p:spPr>
            <a:xfrm>
              <a:off x="4204579" y="4143563"/>
              <a:ext cx="417011" cy="161797"/>
            </a:xfrm>
            <a:custGeom>
              <a:avLst/>
              <a:gdLst/>
              <a:ahLst/>
              <a:cxnLst/>
              <a:rect l="l" t="t" r="r" b="b"/>
              <a:pathLst>
                <a:path w="8794" h="3412" extrusionOk="0">
                  <a:moveTo>
                    <a:pt x="1" y="1"/>
                  </a:moveTo>
                  <a:lnTo>
                    <a:pt x="20" y="99"/>
                  </a:lnTo>
                  <a:lnTo>
                    <a:pt x="631" y="553"/>
                  </a:lnTo>
                  <a:lnTo>
                    <a:pt x="1243" y="967"/>
                  </a:lnTo>
                  <a:lnTo>
                    <a:pt x="1873" y="1341"/>
                  </a:lnTo>
                  <a:lnTo>
                    <a:pt x="2524" y="1696"/>
                  </a:lnTo>
                  <a:lnTo>
                    <a:pt x="3194" y="2012"/>
                  </a:lnTo>
                  <a:lnTo>
                    <a:pt x="3884" y="2307"/>
                  </a:lnTo>
                  <a:lnTo>
                    <a:pt x="4574" y="2564"/>
                  </a:lnTo>
                  <a:lnTo>
                    <a:pt x="5264" y="2781"/>
                  </a:lnTo>
                  <a:lnTo>
                    <a:pt x="5698" y="2899"/>
                  </a:lnTo>
                  <a:lnTo>
                    <a:pt x="6132" y="2997"/>
                  </a:lnTo>
                  <a:lnTo>
                    <a:pt x="7019" y="3195"/>
                  </a:lnTo>
                  <a:lnTo>
                    <a:pt x="7906" y="3333"/>
                  </a:lnTo>
                  <a:lnTo>
                    <a:pt x="8793" y="3411"/>
                  </a:lnTo>
                  <a:lnTo>
                    <a:pt x="8715" y="2879"/>
                  </a:lnTo>
                  <a:lnTo>
                    <a:pt x="7926" y="2879"/>
                  </a:lnTo>
                  <a:lnTo>
                    <a:pt x="7177" y="2840"/>
                  </a:lnTo>
                  <a:lnTo>
                    <a:pt x="6408" y="2741"/>
                  </a:lnTo>
                  <a:lnTo>
                    <a:pt x="5678" y="2603"/>
                  </a:lnTo>
                  <a:lnTo>
                    <a:pt x="4910" y="2426"/>
                  </a:lnTo>
                  <a:lnTo>
                    <a:pt x="4160" y="2209"/>
                  </a:lnTo>
                  <a:lnTo>
                    <a:pt x="3431" y="1933"/>
                  </a:lnTo>
                  <a:lnTo>
                    <a:pt x="2702" y="1617"/>
                  </a:lnTo>
                  <a:lnTo>
                    <a:pt x="2011" y="1282"/>
                  </a:lnTo>
                  <a:lnTo>
                    <a:pt x="1321" y="888"/>
                  </a:lnTo>
                  <a:lnTo>
                    <a:pt x="651" y="4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630;p38">
              <a:extLst>
                <a:ext uri="{FF2B5EF4-FFF2-40B4-BE49-F238E27FC236}">
                  <a16:creationId xmlns:a16="http://schemas.microsoft.com/office/drawing/2014/main" xmlns="" id="{3F96B886-4539-480A-917C-3EE2B1C90B15}"/>
                </a:ext>
              </a:extLst>
            </p:cNvPr>
            <p:cNvSpPr/>
            <p:nvPr/>
          </p:nvSpPr>
          <p:spPr>
            <a:xfrm>
              <a:off x="4454198" y="4266998"/>
              <a:ext cx="167393" cy="38363"/>
            </a:xfrm>
            <a:custGeom>
              <a:avLst/>
              <a:gdLst/>
              <a:ahLst/>
              <a:cxnLst/>
              <a:rect l="l" t="t" r="r" b="b"/>
              <a:pathLst>
                <a:path w="3530" h="809" extrusionOk="0">
                  <a:moveTo>
                    <a:pt x="414" y="0"/>
                  </a:moveTo>
                  <a:lnTo>
                    <a:pt x="217" y="99"/>
                  </a:lnTo>
                  <a:lnTo>
                    <a:pt x="0" y="178"/>
                  </a:lnTo>
                  <a:lnTo>
                    <a:pt x="434" y="296"/>
                  </a:lnTo>
                  <a:lnTo>
                    <a:pt x="868" y="394"/>
                  </a:lnTo>
                  <a:lnTo>
                    <a:pt x="1755" y="592"/>
                  </a:lnTo>
                  <a:lnTo>
                    <a:pt x="2642" y="730"/>
                  </a:lnTo>
                  <a:lnTo>
                    <a:pt x="3529" y="808"/>
                  </a:lnTo>
                  <a:lnTo>
                    <a:pt x="3451" y="276"/>
                  </a:lnTo>
                  <a:lnTo>
                    <a:pt x="2662" y="276"/>
                  </a:lnTo>
                  <a:lnTo>
                    <a:pt x="1913" y="237"/>
                  </a:lnTo>
                  <a:lnTo>
                    <a:pt x="1144" y="138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631;p38">
              <a:extLst>
                <a:ext uri="{FF2B5EF4-FFF2-40B4-BE49-F238E27FC236}">
                  <a16:creationId xmlns:a16="http://schemas.microsoft.com/office/drawing/2014/main" xmlns="" id="{88B7F361-DE13-4B41-A5E5-F7D682B39947}"/>
                </a:ext>
              </a:extLst>
            </p:cNvPr>
            <p:cNvSpPr/>
            <p:nvPr/>
          </p:nvSpPr>
          <p:spPr>
            <a:xfrm>
              <a:off x="3167787" y="2988073"/>
              <a:ext cx="1512698" cy="1500511"/>
            </a:xfrm>
            <a:custGeom>
              <a:avLst/>
              <a:gdLst/>
              <a:ahLst/>
              <a:cxnLst/>
              <a:rect l="l" t="t" r="r" b="b"/>
              <a:pathLst>
                <a:path w="31900" h="31643" extrusionOk="0">
                  <a:moveTo>
                    <a:pt x="5028" y="0"/>
                  </a:moveTo>
                  <a:lnTo>
                    <a:pt x="4811" y="20"/>
                  </a:lnTo>
                  <a:lnTo>
                    <a:pt x="4614" y="39"/>
                  </a:lnTo>
                  <a:lnTo>
                    <a:pt x="4417" y="79"/>
                  </a:lnTo>
                  <a:lnTo>
                    <a:pt x="4220" y="158"/>
                  </a:lnTo>
                  <a:lnTo>
                    <a:pt x="4101" y="118"/>
                  </a:lnTo>
                  <a:lnTo>
                    <a:pt x="3963" y="99"/>
                  </a:lnTo>
                  <a:lnTo>
                    <a:pt x="3569" y="79"/>
                  </a:lnTo>
                  <a:lnTo>
                    <a:pt x="3175" y="99"/>
                  </a:lnTo>
                  <a:lnTo>
                    <a:pt x="2761" y="118"/>
                  </a:lnTo>
                  <a:lnTo>
                    <a:pt x="2367" y="177"/>
                  </a:lnTo>
                  <a:lnTo>
                    <a:pt x="1972" y="276"/>
                  </a:lnTo>
                  <a:lnTo>
                    <a:pt x="1578" y="394"/>
                  </a:lnTo>
                  <a:lnTo>
                    <a:pt x="1223" y="572"/>
                  </a:lnTo>
                  <a:lnTo>
                    <a:pt x="1046" y="670"/>
                  </a:lnTo>
                  <a:lnTo>
                    <a:pt x="888" y="789"/>
                  </a:lnTo>
                  <a:lnTo>
                    <a:pt x="691" y="946"/>
                  </a:lnTo>
                  <a:lnTo>
                    <a:pt x="494" y="1124"/>
                  </a:lnTo>
                  <a:lnTo>
                    <a:pt x="296" y="1341"/>
                  </a:lnTo>
                  <a:lnTo>
                    <a:pt x="139" y="1538"/>
                  </a:lnTo>
                  <a:lnTo>
                    <a:pt x="80" y="1656"/>
                  </a:lnTo>
                  <a:lnTo>
                    <a:pt x="40" y="1774"/>
                  </a:lnTo>
                  <a:lnTo>
                    <a:pt x="1" y="1893"/>
                  </a:lnTo>
                  <a:lnTo>
                    <a:pt x="1" y="2011"/>
                  </a:lnTo>
                  <a:lnTo>
                    <a:pt x="1" y="2129"/>
                  </a:lnTo>
                  <a:lnTo>
                    <a:pt x="40" y="2248"/>
                  </a:lnTo>
                  <a:lnTo>
                    <a:pt x="99" y="2366"/>
                  </a:lnTo>
                  <a:lnTo>
                    <a:pt x="198" y="2484"/>
                  </a:lnTo>
                  <a:lnTo>
                    <a:pt x="356" y="2622"/>
                  </a:lnTo>
                  <a:lnTo>
                    <a:pt x="533" y="2721"/>
                  </a:lnTo>
                  <a:lnTo>
                    <a:pt x="710" y="2800"/>
                  </a:lnTo>
                  <a:lnTo>
                    <a:pt x="888" y="2839"/>
                  </a:lnTo>
                  <a:lnTo>
                    <a:pt x="1085" y="2878"/>
                  </a:lnTo>
                  <a:lnTo>
                    <a:pt x="1282" y="2898"/>
                  </a:lnTo>
                  <a:lnTo>
                    <a:pt x="2071" y="2898"/>
                  </a:lnTo>
                  <a:lnTo>
                    <a:pt x="2465" y="2918"/>
                  </a:lnTo>
                  <a:lnTo>
                    <a:pt x="2662" y="2957"/>
                  </a:lnTo>
                  <a:lnTo>
                    <a:pt x="2840" y="2997"/>
                  </a:lnTo>
                  <a:lnTo>
                    <a:pt x="3017" y="3076"/>
                  </a:lnTo>
                  <a:lnTo>
                    <a:pt x="3195" y="3174"/>
                  </a:lnTo>
                  <a:lnTo>
                    <a:pt x="3451" y="3371"/>
                  </a:lnTo>
                  <a:lnTo>
                    <a:pt x="3668" y="3588"/>
                  </a:lnTo>
                  <a:lnTo>
                    <a:pt x="3885" y="3825"/>
                  </a:lnTo>
                  <a:lnTo>
                    <a:pt x="4082" y="4061"/>
                  </a:lnTo>
                  <a:lnTo>
                    <a:pt x="4279" y="4318"/>
                  </a:lnTo>
                  <a:lnTo>
                    <a:pt x="4456" y="4574"/>
                  </a:lnTo>
                  <a:lnTo>
                    <a:pt x="4811" y="5106"/>
                  </a:lnTo>
                  <a:lnTo>
                    <a:pt x="5166" y="5639"/>
                  </a:lnTo>
                  <a:lnTo>
                    <a:pt x="5521" y="6171"/>
                  </a:lnTo>
                  <a:lnTo>
                    <a:pt x="5718" y="6427"/>
                  </a:lnTo>
                  <a:lnTo>
                    <a:pt x="5915" y="6683"/>
                  </a:lnTo>
                  <a:lnTo>
                    <a:pt x="6132" y="6900"/>
                  </a:lnTo>
                  <a:lnTo>
                    <a:pt x="6369" y="7117"/>
                  </a:lnTo>
                  <a:lnTo>
                    <a:pt x="6546" y="7334"/>
                  </a:lnTo>
                  <a:lnTo>
                    <a:pt x="6724" y="7551"/>
                  </a:lnTo>
                  <a:lnTo>
                    <a:pt x="7039" y="7985"/>
                  </a:lnTo>
                  <a:lnTo>
                    <a:pt x="7354" y="8438"/>
                  </a:lnTo>
                  <a:lnTo>
                    <a:pt x="7512" y="8655"/>
                  </a:lnTo>
                  <a:lnTo>
                    <a:pt x="7709" y="8852"/>
                  </a:lnTo>
                  <a:lnTo>
                    <a:pt x="7887" y="9030"/>
                  </a:lnTo>
                  <a:lnTo>
                    <a:pt x="8084" y="9207"/>
                  </a:lnTo>
                  <a:lnTo>
                    <a:pt x="8301" y="9345"/>
                  </a:lnTo>
                  <a:lnTo>
                    <a:pt x="8518" y="9483"/>
                  </a:lnTo>
                  <a:lnTo>
                    <a:pt x="8734" y="9601"/>
                  </a:lnTo>
                  <a:lnTo>
                    <a:pt x="8971" y="9720"/>
                  </a:lnTo>
                  <a:lnTo>
                    <a:pt x="9444" y="9917"/>
                  </a:lnTo>
                  <a:lnTo>
                    <a:pt x="9917" y="10094"/>
                  </a:lnTo>
                  <a:lnTo>
                    <a:pt x="10430" y="10232"/>
                  </a:lnTo>
                  <a:lnTo>
                    <a:pt x="11416" y="10469"/>
                  </a:lnTo>
                  <a:lnTo>
                    <a:pt x="11593" y="10508"/>
                  </a:lnTo>
                  <a:lnTo>
                    <a:pt x="11751" y="10488"/>
                  </a:lnTo>
                  <a:lnTo>
                    <a:pt x="11968" y="10804"/>
                  </a:lnTo>
                  <a:lnTo>
                    <a:pt x="12185" y="11119"/>
                  </a:lnTo>
                  <a:lnTo>
                    <a:pt x="12677" y="11770"/>
                  </a:lnTo>
                  <a:lnTo>
                    <a:pt x="13111" y="12342"/>
                  </a:lnTo>
                  <a:lnTo>
                    <a:pt x="13269" y="12558"/>
                  </a:lnTo>
                  <a:lnTo>
                    <a:pt x="13348" y="12716"/>
                  </a:lnTo>
                  <a:lnTo>
                    <a:pt x="14057" y="13702"/>
                  </a:lnTo>
                  <a:lnTo>
                    <a:pt x="14708" y="14707"/>
                  </a:lnTo>
                  <a:lnTo>
                    <a:pt x="15359" y="15733"/>
                  </a:lnTo>
                  <a:lnTo>
                    <a:pt x="15970" y="16777"/>
                  </a:lnTo>
                  <a:lnTo>
                    <a:pt x="17212" y="18848"/>
                  </a:lnTo>
                  <a:lnTo>
                    <a:pt x="17823" y="19892"/>
                  </a:lnTo>
                  <a:lnTo>
                    <a:pt x="18454" y="20918"/>
                  </a:lnTo>
                  <a:lnTo>
                    <a:pt x="18809" y="21430"/>
                  </a:lnTo>
                  <a:lnTo>
                    <a:pt x="19144" y="21962"/>
                  </a:lnTo>
                  <a:lnTo>
                    <a:pt x="19459" y="22495"/>
                  </a:lnTo>
                  <a:lnTo>
                    <a:pt x="19814" y="23007"/>
                  </a:lnTo>
                  <a:lnTo>
                    <a:pt x="20011" y="23244"/>
                  </a:lnTo>
                  <a:lnTo>
                    <a:pt x="20209" y="23481"/>
                  </a:lnTo>
                  <a:lnTo>
                    <a:pt x="20406" y="23717"/>
                  </a:lnTo>
                  <a:lnTo>
                    <a:pt x="20623" y="23914"/>
                  </a:lnTo>
                  <a:lnTo>
                    <a:pt x="20859" y="24131"/>
                  </a:lnTo>
                  <a:lnTo>
                    <a:pt x="21096" y="24309"/>
                  </a:lnTo>
                  <a:lnTo>
                    <a:pt x="21372" y="24486"/>
                  </a:lnTo>
                  <a:lnTo>
                    <a:pt x="21648" y="24624"/>
                  </a:lnTo>
                  <a:lnTo>
                    <a:pt x="21707" y="24644"/>
                  </a:lnTo>
                  <a:lnTo>
                    <a:pt x="21805" y="24644"/>
                  </a:lnTo>
                  <a:lnTo>
                    <a:pt x="21825" y="24624"/>
                  </a:lnTo>
                  <a:lnTo>
                    <a:pt x="21865" y="24604"/>
                  </a:lnTo>
                  <a:lnTo>
                    <a:pt x="21865" y="24585"/>
                  </a:lnTo>
                  <a:lnTo>
                    <a:pt x="21884" y="24525"/>
                  </a:lnTo>
                  <a:lnTo>
                    <a:pt x="21884" y="24466"/>
                  </a:lnTo>
                  <a:lnTo>
                    <a:pt x="21470" y="24131"/>
                  </a:lnTo>
                  <a:lnTo>
                    <a:pt x="21451" y="24111"/>
                  </a:lnTo>
                  <a:lnTo>
                    <a:pt x="21470" y="24111"/>
                  </a:lnTo>
                  <a:lnTo>
                    <a:pt x="21470" y="24092"/>
                  </a:lnTo>
                  <a:lnTo>
                    <a:pt x="21490" y="24092"/>
                  </a:lnTo>
                  <a:lnTo>
                    <a:pt x="21865" y="24368"/>
                  </a:lnTo>
                  <a:lnTo>
                    <a:pt x="21786" y="24249"/>
                  </a:lnTo>
                  <a:lnTo>
                    <a:pt x="21687" y="24131"/>
                  </a:lnTo>
                  <a:lnTo>
                    <a:pt x="21589" y="24013"/>
                  </a:lnTo>
                  <a:lnTo>
                    <a:pt x="21510" y="23895"/>
                  </a:lnTo>
                  <a:lnTo>
                    <a:pt x="21490" y="23835"/>
                  </a:lnTo>
                  <a:lnTo>
                    <a:pt x="20741" y="22613"/>
                  </a:lnTo>
                  <a:lnTo>
                    <a:pt x="19992" y="21391"/>
                  </a:lnTo>
                  <a:lnTo>
                    <a:pt x="18454" y="19005"/>
                  </a:lnTo>
                  <a:lnTo>
                    <a:pt x="16896" y="16600"/>
                  </a:lnTo>
                  <a:lnTo>
                    <a:pt x="16128" y="15397"/>
                  </a:lnTo>
                  <a:lnTo>
                    <a:pt x="15378" y="14195"/>
                  </a:lnTo>
                  <a:lnTo>
                    <a:pt x="14629" y="13091"/>
                  </a:lnTo>
                  <a:lnTo>
                    <a:pt x="14235" y="12539"/>
                  </a:lnTo>
                  <a:lnTo>
                    <a:pt x="13841" y="11987"/>
                  </a:lnTo>
                  <a:lnTo>
                    <a:pt x="13427" y="11454"/>
                  </a:lnTo>
                  <a:lnTo>
                    <a:pt x="12993" y="10942"/>
                  </a:lnTo>
                  <a:lnTo>
                    <a:pt x="12559" y="10429"/>
                  </a:lnTo>
                  <a:lnTo>
                    <a:pt x="12086" y="9956"/>
                  </a:lnTo>
                  <a:lnTo>
                    <a:pt x="12027" y="9838"/>
                  </a:lnTo>
                  <a:lnTo>
                    <a:pt x="11928" y="9759"/>
                  </a:lnTo>
                  <a:lnTo>
                    <a:pt x="11810" y="9680"/>
                  </a:lnTo>
                  <a:lnTo>
                    <a:pt x="11692" y="9641"/>
                  </a:lnTo>
                  <a:lnTo>
                    <a:pt x="11396" y="9562"/>
                  </a:lnTo>
                  <a:lnTo>
                    <a:pt x="11258" y="9542"/>
                  </a:lnTo>
                  <a:lnTo>
                    <a:pt x="11140" y="9503"/>
                  </a:lnTo>
                  <a:lnTo>
                    <a:pt x="10588" y="9266"/>
                  </a:lnTo>
                  <a:lnTo>
                    <a:pt x="9996" y="9030"/>
                  </a:lnTo>
                  <a:lnTo>
                    <a:pt x="9424" y="8793"/>
                  </a:lnTo>
                  <a:lnTo>
                    <a:pt x="8853" y="8537"/>
                  </a:lnTo>
                  <a:lnTo>
                    <a:pt x="8301" y="8261"/>
                  </a:lnTo>
                  <a:lnTo>
                    <a:pt x="8025" y="8103"/>
                  </a:lnTo>
                  <a:lnTo>
                    <a:pt x="7768" y="7945"/>
                  </a:lnTo>
                  <a:lnTo>
                    <a:pt x="7532" y="7768"/>
                  </a:lnTo>
                  <a:lnTo>
                    <a:pt x="7295" y="7571"/>
                  </a:lnTo>
                  <a:lnTo>
                    <a:pt x="7078" y="7354"/>
                  </a:lnTo>
                  <a:lnTo>
                    <a:pt x="6881" y="7117"/>
                  </a:lnTo>
                  <a:lnTo>
                    <a:pt x="6664" y="6743"/>
                  </a:lnTo>
                  <a:lnTo>
                    <a:pt x="6467" y="6348"/>
                  </a:lnTo>
                  <a:lnTo>
                    <a:pt x="6132" y="5560"/>
                  </a:lnTo>
                  <a:lnTo>
                    <a:pt x="5955" y="5146"/>
                  </a:lnTo>
                  <a:lnTo>
                    <a:pt x="5758" y="4771"/>
                  </a:lnTo>
                  <a:lnTo>
                    <a:pt x="5639" y="4594"/>
                  </a:lnTo>
                  <a:lnTo>
                    <a:pt x="5521" y="4416"/>
                  </a:lnTo>
                  <a:lnTo>
                    <a:pt x="5383" y="4239"/>
                  </a:lnTo>
                  <a:lnTo>
                    <a:pt x="5245" y="4081"/>
                  </a:lnTo>
                  <a:lnTo>
                    <a:pt x="4949" y="3785"/>
                  </a:lnTo>
                  <a:lnTo>
                    <a:pt x="4653" y="3509"/>
                  </a:lnTo>
                  <a:lnTo>
                    <a:pt x="4318" y="3253"/>
                  </a:lnTo>
                  <a:lnTo>
                    <a:pt x="3983" y="3016"/>
                  </a:lnTo>
                  <a:lnTo>
                    <a:pt x="3628" y="2800"/>
                  </a:lnTo>
                  <a:lnTo>
                    <a:pt x="3273" y="2583"/>
                  </a:lnTo>
                  <a:lnTo>
                    <a:pt x="2919" y="2386"/>
                  </a:lnTo>
                  <a:lnTo>
                    <a:pt x="2544" y="2208"/>
                  </a:lnTo>
                  <a:lnTo>
                    <a:pt x="2091" y="2129"/>
                  </a:lnTo>
                  <a:lnTo>
                    <a:pt x="1637" y="2050"/>
                  </a:lnTo>
                  <a:lnTo>
                    <a:pt x="1184" y="1991"/>
                  </a:lnTo>
                  <a:lnTo>
                    <a:pt x="730" y="1912"/>
                  </a:lnTo>
                  <a:lnTo>
                    <a:pt x="927" y="1715"/>
                  </a:lnTo>
                  <a:lnTo>
                    <a:pt x="1164" y="1558"/>
                  </a:lnTo>
                  <a:lnTo>
                    <a:pt x="1420" y="1420"/>
                  </a:lnTo>
                  <a:lnTo>
                    <a:pt x="1677" y="1282"/>
                  </a:lnTo>
                  <a:lnTo>
                    <a:pt x="1953" y="1183"/>
                  </a:lnTo>
                  <a:lnTo>
                    <a:pt x="2229" y="1084"/>
                  </a:lnTo>
                  <a:lnTo>
                    <a:pt x="2505" y="1006"/>
                  </a:lnTo>
                  <a:lnTo>
                    <a:pt x="2781" y="946"/>
                  </a:lnTo>
                  <a:lnTo>
                    <a:pt x="2899" y="907"/>
                  </a:lnTo>
                  <a:lnTo>
                    <a:pt x="3037" y="887"/>
                  </a:lnTo>
                  <a:lnTo>
                    <a:pt x="3411" y="848"/>
                  </a:lnTo>
                  <a:lnTo>
                    <a:pt x="3372" y="966"/>
                  </a:lnTo>
                  <a:lnTo>
                    <a:pt x="3372" y="1065"/>
                  </a:lnTo>
                  <a:lnTo>
                    <a:pt x="3392" y="1124"/>
                  </a:lnTo>
                  <a:lnTo>
                    <a:pt x="3431" y="1163"/>
                  </a:lnTo>
                  <a:lnTo>
                    <a:pt x="3471" y="1203"/>
                  </a:lnTo>
                  <a:lnTo>
                    <a:pt x="3530" y="1242"/>
                  </a:lnTo>
                  <a:lnTo>
                    <a:pt x="3687" y="1282"/>
                  </a:lnTo>
                  <a:lnTo>
                    <a:pt x="3865" y="1282"/>
                  </a:lnTo>
                  <a:lnTo>
                    <a:pt x="4042" y="1242"/>
                  </a:lnTo>
                  <a:lnTo>
                    <a:pt x="4220" y="1203"/>
                  </a:lnTo>
                  <a:lnTo>
                    <a:pt x="4377" y="1124"/>
                  </a:lnTo>
                  <a:lnTo>
                    <a:pt x="4535" y="1045"/>
                  </a:lnTo>
                  <a:lnTo>
                    <a:pt x="4831" y="868"/>
                  </a:lnTo>
                  <a:lnTo>
                    <a:pt x="5067" y="789"/>
                  </a:lnTo>
                  <a:lnTo>
                    <a:pt x="5324" y="769"/>
                  </a:lnTo>
                  <a:lnTo>
                    <a:pt x="5560" y="769"/>
                  </a:lnTo>
                  <a:lnTo>
                    <a:pt x="5817" y="789"/>
                  </a:lnTo>
                  <a:lnTo>
                    <a:pt x="6310" y="887"/>
                  </a:lnTo>
                  <a:lnTo>
                    <a:pt x="6822" y="986"/>
                  </a:lnTo>
                  <a:lnTo>
                    <a:pt x="8222" y="1242"/>
                  </a:lnTo>
                  <a:lnTo>
                    <a:pt x="9641" y="1518"/>
                  </a:lnTo>
                  <a:lnTo>
                    <a:pt x="9779" y="1636"/>
                  </a:lnTo>
                  <a:lnTo>
                    <a:pt x="9917" y="1774"/>
                  </a:lnTo>
                  <a:lnTo>
                    <a:pt x="10154" y="2031"/>
                  </a:lnTo>
                  <a:lnTo>
                    <a:pt x="10371" y="2326"/>
                  </a:lnTo>
                  <a:lnTo>
                    <a:pt x="10607" y="2642"/>
                  </a:lnTo>
                  <a:lnTo>
                    <a:pt x="10785" y="2977"/>
                  </a:lnTo>
                  <a:lnTo>
                    <a:pt x="10982" y="3312"/>
                  </a:lnTo>
                  <a:lnTo>
                    <a:pt x="11199" y="3628"/>
                  </a:lnTo>
                  <a:lnTo>
                    <a:pt x="11416" y="3943"/>
                  </a:lnTo>
                  <a:lnTo>
                    <a:pt x="11889" y="4554"/>
                  </a:lnTo>
                  <a:lnTo>
                    <a:pt x="12382" y="5126"/>
                  </a:lnTo>
                  <a:lnTo>
                    <a:pt x="12894" y="5698"/>
                  </a:lnTo>
                  <a:lnTo>
                    <a:pt x="13446" y="6230"/>
                  </a:lnTo>
                  <a:lnTo>
                    <a:pt x="14018" y="6743"/>
                  </a:lnTo>
                  <a:lnTo>
                    <a:pt x="14590" y="7235"/>
                  </a:lnTo>
                  <a:lnTo>
                    <a:pt x="15201" y="7709"/>
                  </a:lnTo>
                  <a:lnTo>
                    <a:pt x="15812" y="8182"/>
                  </a:lnTo>
                  <a:lnTo>
                    <a:pt x="17054" y="9108"/>
                  </a:lnTo>
                  <a:lnTo>
                    <a:pt x="18296" y="9996"/>
                  </a:lnTo>
                  <a:lnTo>
                    <a:pt x="19538" y="10902"/>
                  </a:lnTo>
                  <a:lnTo>
                    <a:pt x="20603" y="11750"/>
                  </a:lnTo>
                  <a:lnTo>
                    <a:pt x="21667" y="12598"/>
                  </a:lnTo>
                  <a:lnTo>
                    <a:pt x="22732" y="13446"/>
                  </a:lnTo>
                  <a:lnTo>
                    <a:pt x="23797" y="14333"/>
                  </a:lnTo>
                  <a:lnTo>
                    <a:pt x="24309" y="14767"/>
                  </a:lnTo>
                  <a:lnTo>
                    <a:pt x="24802" y="15240"/>
                  </a:lnTo>
                  <a:lnTo>
                    <a:pt x="25295" y="15693"/>
                  </a:lnTo>
                  <a:lnTo>
                    <a:pt x="25788" y="16186"/>
                  </a:lnTo>
                  <a:lnTo>
                    <a:pt x="26241" y="16679"/>
                  </a:lnTo>
                  <a:lnTo>
                    <a:pt x="26695" y="17191"/>
                  </a:lnTo>
                  <a:lnTo>
                    <a:pt x="27128" y="17724"/>
                  </a:lnTo>
                  <a:lnTo>
                    <a:pt x="27542" y="18256"/>
                  </a:lnTo>
                  <a:lnTo>
                    <a:pt x="27779" y="18631"/>
                  </a:lnTo>
                  <a:lnTo>
                    <a:pt x="28016" y="19025"/>
                  </a:lnTo>
                  <a:lnTo>
                    <a:pt x="28232" y="19400"/>
                  </a:lnTo>
                  <a:lnTo>
                    <a:pt x="28430" y="19814"/>
                  </a:lnTo>
                  <a:lnTo>
                    <a:pt x="28607" y="20208"/>
                  </a:lnTo>
                  <a:lnTo>
                    <a:pt x="28785" y="20622"/>
                  </a:lnTo>
                  <a:lnTo>
                    <a:pt x="29100" y="21470"/>
                  </a:lnTo>
                  <a:lnTo>
                    <a:pt x="29376" y="22317"/>
                  </a:lnTo>
                  <a:lnTo>
                    <a:pt x="29613" y="23185"/>
                  </a:lnTo>
                  <a:lnTo>
                    <a:pt x="30086" y="24920"/>
                  </a:lnTo>
                  <a:lnTo>
                    <a:pt x="30322" y="26083"/>
                  </a:lnTo>
                  <a:lnTo>
                    <a:pt x="30579" y="27246"/>
                  </a:lnTo>
                  <a:lnTo>
                    <a:pt x="30993" y="27226"/>
                  </a:lnTo>
                  <a:lnTo>
                    <a:pt x="31407" y="27207"/>
                  </a:lnTo>
                  <a:lnTo>
                    <a:pt x="31466" y="27207"/>
                  </a:lnTo>
                  <a:lnTo>
                    <a:pt x="31545" y="27226"/>
                  </a:lnTo>
                  <a:lnTo>
                    <a:pt x="31584" y="27246"/>
                  </a:lnTo>
                  <a:lnTo>
                    <a:pt x="31643" y="27286"/>
                  </a:lnTo>
                  <a:lnTo>
                    <a:pt x="31702" y="27384"/>
                  </a:lnTo>
                  <a:lnTo>
                    <a:pt x="31722" y="27502"/>
                  </a:lnTo>
                  <a:lnTo>
                    <a:pt x="31722" y="27640"/>
                  </a:lnTo>
                  <a:lnTo>
                    <a:pt x="31663" y="27739"/>
                  </a:lnTo>
                  <a:lnTo>
                    <a:pt x="31623" y="27778"/>
                  </a:lnTo>
                  <a:lnTo>
                    <a:pt x="31564" y="27818"/>
                  </a:lnTo>
                  <a:lnTo>
                    <a:pt x="31505" y="27838"/>
                  </a:lnTo>
                  <a:lnTo>
                    <a:pt x="31446" y="27838"/>
                  </a:lnTo>
                  <a:lnTo>
                    <a:pt x="30657" y="27778"/>
                  </a:lnTo>
                  <a:lnTo>
                    <a:pt x="30756" y="28409"/>
                  </a:lnTo>
                  <a:lnTo>
                    <a:pt x="30815" y="29020"/>
                  </a:lnTo>
                  <a:lnTo>
                    <a:pt x="30874" y="29632"/>
                  </a:lnTo>
                  <a:lnTo>
                    <a:pt x="30874" y="30243"/>
                  </a:lnTo>
                  <a:lnTo>
                    <a:pt x="30835" y="30598"/>
                  </a:lnTo>
                  <a:lnTo>
                    <a:pt x="30795" y="30775"/>
                  </a:lnTo>
                  <a:lnTo>
                    <a:pt x="30756" y="30953"/>
                  </a:lnTo>
                  <a:lnTo>
                    <a:pt x="30677" y="31150"/>
                  </a:lnTo>
                  <a:lnTo>
                    <a:pt x="30657" y="31268"/>
                  </a:lnTo>
                  <a:lnTo>
                    <a:pt x="30618" y="31367"/>
                  </a:lnTo>
                  <a:lnTo>
                    <a:pt x="30618" y="31465"/>
                  </a:lnTo>
                  <a:lnTo>
                    <a:pt x="30657" y="31564"/>
                  </a:lnTo>
                  <a:lnTo>
                    <a:pt x="30677" y="31583"/>
                  </a:lnTo>
                  <a:lnTo>
                    <a:pt x="30717" y="31623"/>
                  </a:lnTo>
                  <a:lnTo>
                    <a:pt x="30835" y="31643"/>
                  </a:lnTo>
                  <a:lnTo>
                    <a:pt x="31071" y="31544"/>
                  </a:lnTo>
                  <a:lnTo>
                    <a:pt x="31249" y="31406"/>
                  </a:lnTo>
                  <a:lnTo>
                    <a:pt x="31407" y="31229"/>
                  </a:lnTo>
                  <a:lnTo>
                    <a:pt x="31545" y="31031"/>
                  </a:lnTo>
                  <a:lnTo>
                    <a:pt x="31663" y="30795"/>
                  </a:lnTo>
                  <a:lnTo>
                    <a:pt x="31742" y="30538"/>
                  </a:lnTo>
                  <a:lnTo>
                    <a:pt x="31821" y="30262"/>
                  </a:lnTo>
                  <a:lnTo>
                    <a:pt x="31860" y="29967"/>
                  </a:lnTo>
                  <a:lnTo>
                    <a:pt x="31899" y="29632"/>
                  </a:lnTo>
                  <a:lnTo>
                    <a:pt x="31899" y="29296"/>
                  </a:lnTo>
                  <a:lnTo>
                    <a:pt x="31899" y="28922"/>
                  </a:lnTo>
                  <a:lnTo>
                    <a:pt x="31860" y="28547"/>
                  </a:lnTo>
                  <a:lnTo>
                    <a:pt x="31821" y="28173"/>
                  </a:lnTo>
                  <a:lnTo>
                    <a:pt x="31781" y="27778"/>
                  </a:lnTo>
                  <a:lnTo>
                    <a:pt x="31643" y="26970"/>
                  </a:lnTo>
                  <a:lnTo>
                    <a:pt x="31485" y="26142"/>
                  </a:lnTo>
                  <a:lnTo>
                    <a:pt x="31288" y="25334"/>
                  </a:lnTo>
                  <a:lnTo>
                    <a:pt x="31071" y="24525"/>
                  </a:lnTo>
                  <a:lnTo>
                    <a:pt x="30855" y="23776"/>
                  </a:lnTo>
                  <a:lnTo>
                    <a:pt x="30460" y="22455"/>
                  </a:lnTo>
                  <a:lnTo>
                    <a:pt x="30145" y="21489"/>
                  </a:lnTo>
                  <a:lnTo>
                    <a:pt x="29948" y="20918"/>
                  </a:lnTo>
                  <a:lnTo>
                    <a:pt x="29731" y="20366"/>
                  </a:lnTo>
                  <a:lnTo>
                    <a:pt x="29475" y="19814"/>
                  </a:lnTo>
                  <a:lnTo>
                    <a:pt x="29218" y="19281"/>
                  </a:lnTo>
                  <a:lnTo>
                    <a:pt x="28962" y="18729"/>
                  </a:lnTo>
                  <a:lnTo>
                    <a:pt x="28666" y="18217"/>
                  </a:lnTo>
                  <a:lnTo>
                    <a:pt x="28351" y="17684"/>
                  </a:lnTo>
                  <a:lnTo>
                    <a:pt x="28035" y="17191"/>
                  </a:lnTo>
                  <a:lnTo>
                    <a:pt x="27641" y="16679"/>
                  </a:lnTo>
                  <a:lnTo>
                    <a:pt x="27227" y="16186"/>
                  </a:lnTo>
                  <a:lnTo>
                    <a:pt x="26793" y="15713"/>
                  </a:lnTo>
                  <a:lnTo>
                    <a:pt x="26320" y="15279"/>
                  </a:lnTo>
                  <a:lnTo>
                    <a:pt x="25847" y="14845"/>
                  </a:lnTo>
                  <a:lnTo>
                    <a:pt x="25354" y="14431"/>
                  </a:lnTo>
                  <a:lnTo>
                    <a:pt x="24368" y="13603"/>
                  </a:lnTo>
                  <a:lnTo>
                    <a:pt x="23698" y="13051"/>
                  </a:lnTo>
                  <a:lnTo>
                    <a:pt x="23008" y="12499"/>
                  </a:lnTo>
                  <a:lnTo>
                    <a:pt x="21648" y="11454"/>
                  </a:lnTo>
                  <a:lnTo>
                    <a:pt x="18868" y="9365"/>
                  </a:lnTo>
                  <a:lnTo>
                    <a:pt x="17508" y="8320"/>
                  </a:lnTo>
                  <a:lnTo>
                    <a:pt x="16147" y="7255"/>
                  </a:lnTo>
                  <a:lnTo>
                    <a:pt x="15477" y="6703"/>
                  </a:lnTo>
                  <a:lnTo>
                    <a:pt x="14807" y="6151"/>
                  </a:lnTo>
                  <a:lnTo>
                    <a:pt x="14156" y="5579"/>
                  </a:lnTo>
                  <a:lnTo>
                    <a:pt x="13525" y="4988"/>
                  </a:lnTo>
                  <a:lnTo>
                    <a:pt x="13289" y="4771"/>
                  </a:lnTo>
                  <a:lnTo>
                    <a:pt x="13072" y="4534"/>
                  </a:lnTo>
                  <a:lnTo>
                    <a:pt x="12638" y="4061"/>
                  </a:lnTo>
                  <a:lnTo>
                    <a:pt x="12244" y="3568"/>
                  </a:lnTo>
                  <a:lnTo>
                    <a:pt x="11869" y="3056"/>
                  </a:lnTo>
                  <a:lnTo>
                    <a:pt x="11120" y="2011"/>
                  </a:lnTo>
                  <a:lnTo>
                    <a:pt x="10745" y="1498"/>
                  </a:lnTo>
                  <a:lnTo>
                    <a:pt x="10331" y="1006"/>
                  </a:lnTo>
                  <a:lnTo>
                    <a:pt x="10252" y="927"/>
                  </a:lnTo>
                  <a:lnTo>
                    <a:pt x="10174" y="868"/>
                  </a:lnTo>
                  <a:lnTo>
                    <a:pt x="10095" y="828"/>
                  </a:lnTo>
                  <a:lnTo>
                    <a:pt x="9996" y="789"/>
                  </a:lnTo>
                  <a:lnTo>
                    <a:pt x="9799" y="730"/>
                  </a:lnTo>
                  <a:lnTo>
                    <a:pt x="9602" y="710"/>
                  </a:lnTo>
                  <a:lnTo>
                    <a:pt x="8656" y="611"/>
                  </a:lnTo>
                  <a:lnTo>
                    <a:pt x="7729" y="473"/>
                  </a:lnTo>
                  <a:lnTo>
                    <a:pt x="6802" y="316"/>
                  </a:lnTo>
                  <a:lnTo>
                    <a:pt x="5856" y="99"/>
                  </a:lnTo>
                  <a:lnTo>
                    <a:pt x="5442" y="39"/>
                  </a:lnTo>
                  <a:lnTo>
                    <a:pt x="5245" y="20"/>
                  </a:lnTo>
                  <a:lnTo>
                    <a:pt x="502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3632;p38">
              <a:extLst>
                <a:ext uri="{FF2B5EF4-FFF2-40B4-BE49-F238E27FC236}">
                  <a16:creationId xmlns:a16="http://schemas.microsoft.com/office/drawing/2014/main" xmlns="" id="{308D83D8-E5FA-4397-9C4D-066F14490E3D}"/>
                </a:ext>
              </a:extLst>
            </p:cNvPr>
            <p:cNvSpPr/>
            <p:nvPr/>
          </p:nvSpPr>
          <p:spPr>
            <a:xfrm>
              <a:off x="4184947" y="4130475"/>
              <a:ext cx="20628" cy="1783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0" y="1"/>
                  </a:moveTo>
                  <a:lnTo>
                    <a:pt x="20" y="20"/>
                  </a:lnTo>
                  <a:lnTo>
                    <a:pt x="1" y="20"/>
                  </a:lnTo>
                  <a:lnTo>
                    <a:pt x="20" y="40"/>
                  </a:lnTo>
                  <a:lnTo>
                    <a:pt x="434" y="375"/>
                  </a:lnTo>
                  <a:lnTo>
                    <a:pt x="415" y="277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3633;p38">
              <a:extLst>
                <a:ext uri="{FF2B5EF4-FFF2-40B4-BE49-F238E27FC236}">
                  <a16:creationId xmlns:a16="http://schemas.microsoft.com/office/drawing/2014/main" xmlns="" id="{13240A01-0090-44C9-9F92-E4E4923B6F57}"/>
                </a:ext>
              </a:extLst>
            </p:cNvPr>
            <p:cNvSpPr/>
            <p:nvPr/>
          </p:nvSpPr>
          <p:spPr>
            <a:xfrm>
              <a:off x="4617798" y="4278190"/>
              <a:ext cx="54296" cy="29969"/>
            </a:xfrm>
            <a:custGeom>
              <a:avLst/>
              <a:gdLst/>
              <a:ahLst/>
              <a:cxnLst/>
              <a:rect l="l" t="t" r="r" b="b"/>
              <a:pathLst>
                <a:path w="1145" h="632" extrusionOk="0">
                  <a:moveTo>
                    <a:pt x="829" y="1"/>
                  </a:moveTo>
                  <a:lnTo>
                    <a:pt x="415" y="20"/>
                  </a:lnTo>
                  <a:lnTo>
                    <a:pt x="1" y="40"/>
                  </a:lnTo>
                  <a:lnTo>
                    <a:pt x="79" y="572"/>
                  </a:lnTo>
                  <a:lnTo>
                    <a:pt x="868" y="632"/>
                  </a:lnTo>
                  <a:lnTo>
                    <a:pt x="927" y="632"/>
                  </a:lnTo>
                  <a:lnTo>
                    <a:pt x="986" y="612"/>
                  </a:lnTo>
                  <a:lnTo>
                    <a:pt x="1045" y="572"/>
                  </a:lnTo>
                  <a:lnTo>
                    <a:pt x="1085" y="533"/>
                  </a:lnTo>
                  <a:lnTo>
                    <a:pt x="1144" y="434"/>
                  </a:lnTo>
                  <a:lnTo>
                    <a:pt x="1144" y="296"/>
                  </a:lnTo>
                  <a:lnTo>
                    <a:pt x="1124" y="178"/>
                  </a:lnTo>
                  <a:lnTo>
                    <a:pt x="1065" y="80"/>
                  </a:lnTo>
                  <a:lnTo>
                    <a:pt x="1006" y="40"/>
                  </a:lnTo>
                  <a:lnTo>
                    <a:pt x="967" y="20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3634;p38">
              <a:extLst>
                <a:ext uri="{FF2B5EF4-FFF2-40B4-BE49-F238E27FC236}">
                  <a16:creationId xmlns:a16="http://schemas.microsoft.com/office/drawing/2014/main" xmlns="" id="{A8CF34E6-B55C-4C9A-9615-343A15A956AC}"/>
                </a:ext>
              </a:extLst>
            </p:cNvPr>
            <p:cNvSpPr/>
            <p:nvPr/>
          </p:nvSpPr>
          <p:spPr>
            <a:xfrm>
              <a:off x="4473830" y="4067833"/>
              <a:ext cx="144015" cy="212299"/>
            </a:xfrm>
            <a:custGeom>
              <a:avLst/>
              <a:gdLst/>
              <a:ahLst/>
              <a:cxnLst/>
              <a:rect l="l" t="t" r="r" b="b"/>
              <a:pathLst>
                <a:path w="3037" h="4477" extrusionOk="0">
                  <a:moveTo>
                    <a:pt x="1952" y="1"/>
                  </a:moveTo>
                  <a:lnTo>
                    <a:pt x="1952" y="573"/>
                  </a:lnTo>
                  <a:lnTo>
                    <a:pt x="1933" y="868"/>
                  </a:lnTo>
                  <a:lnTo>
                    <a:pt x="1893" y="1164"/>
                  </a:lnTo>
                  <a:lnTo>
                    <a:pt x="1854" y="1440"/>
                  </a:lnTo>
                  <a:lnTo>
                    <a:pt x="1795" y="1736"/>
                  </a:lnTo>
                  <a:lnTo>
                    <a:pt x="1716" y="2012"/>
                  </a:lnTo>
                  <a:lnTo>
                    <a:pt x="1617" y="2288"/>
                  </a:lnTo>
                  <a:lnTo>
                    <a:pt x="1519" y="2544"/>
                  </a:lnTo>
                  <a:lnTo>
                    <a:pt x="1400" y="2800"/>
                  </a:lnTo>
                  <a:lnTo>
                    <a:pt x="1262" y="3037"/>
                  </a:lnTo>
                  <a:lnTo>
                    <a:pt x="1104" y="3273"/>
                  </a:lnTo>
                  <a:lnTo>
                    <a:pt x="927" y="3490"/>
                  </a:lnTo>
                  <a:lnTo>
                    <a:pt x="730" y="3688"/>
                  </a:lnTo>
                  <a:lnTo>
                    <a:pt x="533" y="3865"/>
                  </a:lnTo>
                  <a:lnTo>
                    <a:pt x="296" y="4023"/>
                  </a:lnTo>
                  <a:lnTo>
                    <a:pt x="138" y="4121"/>
                  </a:lnTo>
                  <a:lnTo>
                    <a:pt x="0" y="4200"/>
                  </a:lnTo>
                  <a:lnTo>
                    <a:pt x="730" y="4338"/>
                  </a:lnTo>
                  <a:lnTo>
                    <a:pt x="1499" y="4437"/>
                  </a:lnTo>
                  <a:lnTo>
                    <a:pt x="2248" y="4476"/>
                  </a:lnTo>
                  <a:lnTo>
                    <a:pt x="3037" y="4476"/>
                  </a:lnTo>
                  <a:lnTo>
                    <a:pt x="2780" y="3313"/>
                  </a:lnTo>
                  <a:lnTo>
                    <a:pt x="2544" y="2150"/>
                  </a:lnTo>
                  <a:lnTo>
                    <a:pt x="2248" y="1085"/>
                  </a:lnTo>
                  <a:lnTo>
                    <a:pt x="1952" y="1"/>
                  </a:lnTo>
                  <a:close/>
                </a:path>
              </a:pathLst>
            </a:custGeom>
            <a:solidFill>
              <a:srgbClr val="00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3635;p38">
              <a:extLst>
                <a:ext uri="{FF2B5EF4-FFF2-40B4-BE49-F238E27FC236}">
                  <a16:creationId xmlns:a16="http://schemas.microsoft.com/office/drawing/2014/main" xmlns="" id="{E738E8D7-F1DF-4A6F-AF82-E68F8E4A0264}"/>
                </a:ext>
              </a:extLst>
            </p:cNvPr>
            <p:cNvSpPr/>
            <p:nvPr/>
          </p:nvSpPr>
          <p:spPr>
            <a:xfrm>
              <a:off x="2080539" y="1555789"/>
              <a:ext cx="1017206" cy="839571"/>
            </a:xfrm>
            <a:custGeom>
              <a:avLst/>
              <a:gdLst/>
              <a:ahLst/>
              <a:cxnLst/>
              <a:rect l="l" t="t" r="r" b="b"/>
              <a:pathLst>
                <a:path w="21451" h="17705" extrusionOk="0">
                  <a:moveTo>
                    <a:pt x="8320" y="1"/>
                  </a:moveTo>
                  <a:lnTo>
                    <a:pt x="8064" y="40"/>
                  </a:lnTo>
                  <a:lnTo>
                    <a:pt x="7827" y="80"/>
                  </a:lnTo>
                  <a:lnTo>
                    <a:pt x="7591" y="139"/>
                  </a:lnTo>
                  <a:lnTo>
                    <a:pt x="7354" y="198"/>
                  </a:lnTo>
                  <a:lnTo>
                    <a:pt x="7137" y="277"/>
                  </a:lnTo>
                  <a:lnTo>
                    <a:pt x="6920" y="375"/>
                  </a:lnTo>
                  <a:lnTo>
                    <a:pt x="6703" y="494"/>
                  </a:lnTo>
                  <a:lnTo>
                    <a:pt x="6506" y="612"/>
                  </a:lnTo>
                  <a:lnTo>
                    <a:pt x="6329" y="770"/>
                  </a:lnTo>
                  <a:lnTo>
                    <a:pt x="6151" y="927"/>
                  </a:lnTo>
                  <a:lnTo>
                    <a:pt x="5974" y="1105"/>
                  </a:lnTo>
                  <a:lnTo>
                    <a:pt x="5935" y="1203"/>
                  </a:lnTo>
                  <a:lnTo>
                    <a:pt x="5915" y="1322"/>
                  </a:lnTo>
                  <a:lnTo>
                    <a:pt x="5915" y="1420"/>
                  </a:lnTo>
                  <a:lnTo>
                    <a:pt x="5935" y="1460"/>
                  </a:lnTo>
                  <a:lnTo>
                    <a:pt x="5974" y="1519"/>
                  </a:lnTo>
                  <a:lnTo>
                    <a:pt x="6132" y="1874"/>
                  </a:lnTo>
                  <a:lnTo>
                    <a:pt x="6270" y="2248"/>
                  </a:lnTo>
                  <a:lnTo>
                    <a:pt x="6349" y="2643"/>
                  </a:lnTo>
                  <a:lnTo>
                    <a:pt x="6408" y="3017"/>
                  </a:lnTo>
                  <a:lnTo>
                    <a:pt x="6427" y="3411"/>
                  </a:lnTo>
                  <a:lnTo>
                    <a:pt x="6408" y="3806"/>
                  </a:lnTo>
                  <a:lnTo>
                    <a:pt x="6349" y="4200"/>
                  </a:lnTo>
                  <a:lnTo>
                    <a:pt x="6270" y="4575"/>
                  </a:lnTo>
                  <a:lnTo>
                    <a:pt x="6151" y="4949"/>
                  </a:lnTo>
                  <a:lnTo>
                    <a:pt x="5994" y="5304"/>
                  </a:lnTo>
                  <a:lnTo>
                    <a:pt x="5797" y="5639"/>
                  </a:lnTo>
                  <a:lnTo>
                    <a:pt x="5580" y="5974"/>
                  </a:lnTo>
                  <a:lnTo>
                    <a:pt x="5323" y="6270"/>
                  </a:lnTo>
                  <a:lnTo>
                    <a:pt x="5047" y="6546"/>
                  </a:lnTo>
                  <a:lnTo>
                    <a:pt x="4732" y="6802"/>
                  </a:lnTo>
                  <a:lnTo>
                    <a:pt x="4397" y="7000"/>
                  </a:lnTo>
                  <a:lnTo>
                    <a:pt x="4357" y="7177"/>
                  </a:lnTo>
                  <a:lnTo>
                    <a:pt x="4338" y="7394"/>
                  </a:lnTo>
                  <a:lnTo>
                    <a:pt x="4318" y="7985"/>
                  </a:lnTo>
                  <a:lnTo>
                    <a:pt x="4298" y="8281"/>
                  </a:lnTo>
                  <a:lnTo>
                    <a:pt x="4259" y="8537"/>
                  </a:lnTo>
                  <a:lnTo>
                    <a:pt x="4219" y="8656"/>
                  </a:lnTo>
                  <a:lnTo>
                    <a:pt x="4180" y="8754"/>
                  </a:lnTo>
                  <a:lnTo>
                    <a:pt x="4140" y="8833"/>
                  </a:lnTo>
                  <a:lnTo>
                    <a:pt x="4081" y="8892"/>
                  </a:lnTo>
                  <a:lnTo>
                    <a:pt x="4101" y="8991"/>
                  </a:lnTo>
                  <a:lnTo>
                    <a:pt x="4101" y="9089"/>
                  </a:lnTo>
                  <a:lnTo>
                    <a:pt x="4042" y="9188"/>
                  </a:lnTo>
                  <a:lnTo>
                    <a:pt x="4002" y="9208"/>
                  </a:lnTo>
                  <a:lnTo>
                    <a:pt x="3983" y="9227"/>
                  </a:lnTo>
                  <a:lnTo>
                    <a:pt x="3904" y="9227"/>
                  </a:lnTo>
                  <a:lnTo>
                    <a:pt x="3825" y="9188"/>
                  </a:lnTo>
                  <a:lnTo>
                    <a:pt x="3648" y="9070"/>
                  </a:lnTo>
                  <a:lnTo>
                    <a:pt x="3510" y="8951"/>
                  </a:lnTo>
                  <a:lnTo>
                    <a:pt x="3273" y="8754"/>
                  </a:lnTo>
                  <a:lnTo>
                    <a:pt x="3036" y="8577"/>
                  </a:lnTo>
                  <a:lnTo>
                    <a:pt x="2800" y="8419"/>
                  </a:lnTo>
                  <a:lnTo>
                    <a:pt x="2563" y="8301"/>
                  </a:lnTo>
                  <a:lnTo>
                    <a:pt x="2346" y="8202"/>
                  </a:lnTo>
                  <a:lnTo>
                    <a:pt x="2130" y="8123"/>
                  </a:lnTo>
                  <a:lnTo>
                    <a:pt x="1913" y="8084"/>
                  </a:lnTo>
                  <a:lnTo>
                    <a:pt x="1716" y="8064"/>
                  </a:lnTo>
                  <a:lnTo>
                    <a:pt x="1518" y="8064"/>
                  </a:lnTo>
                  <a:lnTo>
                    <a:pt x="1321" y="8084"/>
                  </a:lnTo>
                  <a:lnTo>
                    <a:pt x="1164" y="8123"/>
                  </a:lnTo>
                  <a:lnTo>
                    <a:pt x="986" y="8182"/>
                  </a:lnTo>
                  <a:lnTo>
                    <a:pt x="828" y="8242"/>
                  </a:lnTo>
                  <a:lnTo>
                    <a:pt x="690" y="8340"/>
                  </a:lnTo>
                  <a:lnTo>
                    <a:pt x="572" y="8458"/>
                  </a:lnTo>
                  <a:lnTo>
                    <a:pt x="434" y="8577"/>
                  </a:lnTo>
                  <a:lnTo>
                    <a:pt x="335" y="8715"/>
                  </a:lnTo>
                  <a:lnTo>
                    <a:pt x="237" y="8873"/>
                  </a:lnTo>
                  <a:lnTo>
                    <a:pt x="158" y="9030"/>
                  </a:lnTo>
                  <a:lnTo>
                    <a:pt x="99" y="9208"/>
                  </a:lnTo>
                  <a:lnTo>
                    <a:pt x="59" y="9405"/>
                  </a:lnTo>
                  <a:lnTo>
                    <a:pt x="20" y="9602"/>
                  </a:lnTo>
                  <a:lnTo>
                    <a:pt x="0" y="9799"/>
                  </a:lnTo>
                  <a:lnTo>
                    <a:pt x="0" y="10016"/>
                  </a:lnTo>
                  <a:lnTo>
                    <a:pt x="20" y="10233"/>
                  </a:lnTo>
                  <a:lnTo>
                    <a:pt x="40" y="10450"/>
                  </a:lnTo>
                  <a:lnTo>
                    <a:pt x="99" y="10686"/>
                  </a:lnTo>
                  <a:lnTo>
                    <a:pt x="178" y="10903"/>
                  </a:lnTo>
                  <a:lnTo>
                    <a:pt x="257" y="11140"/>
                  </a:lnTo>
                  <a:lnTo>
                    <a:pt x="375" y="11376"/>
                  </a:lnTo>
                  <a:lnTo>
                    <a:pt x="513" y="11613"/>
                  </a:lnTo>
                  <a:lnTo>
                    <a:pt x="651" y="11849"/>
                  </a:lnTo>
                  <a:lnTo>
                    <a:pt x="887" y="12066"/>
                  </a:lnTo>
                  <a:lnTo>
                    <a:pt x="1144" y="12263"/>
                  </a:lnTo>
                  <a:lnTo>
                    <a:pt x="1400" y="12421"/>
                  </a:lnTo>
                  <a:lnTo>
                    <a:pt x="1676" y="12559"/>
                  </a:lnTo>
                  <a:lnTo>
                    <a:pt x="1794" y="12638"/>
                  </a:lnTo>
                  <a:lnTo>
                    <a:pt x="1854" y="12737"/>
                  </a:lnTo>
                  <a:lnTo>
                    <a:pt x="2169" y="12599"/>
                  </a:lnTo>
                  <a:lnTo>
                    <a:pt x="2484" y="12461"/>
                  </a:lnTo>
                  <a:lnTo>
                    <a:pt x="2800" y="12342"/>
                  </a:lnTo>
                  <a:lnTo>
                    <a:pt x="3135" y="12244"/>
                  </a:lnTo>
                  <a:lnTo>
                    <a:pt x="2938" y="12027"/>
                  </a:lnTo>
                  <a:lnTo>
                    <a:pt x="2760" y="11790"/>
                  </a:lnTo>
                  <a:lnTo>
                    <a:pt x="2622" y="11534"/>
                  </a:lnTo>
                  <a:lnTo>
                    <a:pt x="2524" y="11278"/>
                  </a:lnTo>
                  <a:lnTo>
                    <a:pt x="2425" y="11002"/>
                  </a:lnTo>
                  <a:lnTo>
                    <a:pt x="2366" y="10706"/>
                  </a:lnTo>
                  <a:lnTo>
                    <a:pt x="2307" y="10430"/>
                  </a:lnTo>
                  <a:lnTo>
                    <a:pt x="2268" y="10134"/>
                  </a:lnTo>
                  <a:lnTo>
                    <a:pt x="2130" y="9957"/>
                  </a:lnTo>
                  <a:lnTo>
                    <a:pt x="1952" y="9799"/>
                  </a:lnTo>
                  <a:lnTo>
                    <a:pt x="1755" y="9661"/>
                  </a:lnTo>
                  <a:lnTo>
                    <a:pt x="1558" y="9543"/>
                  </a:lnTo>
                  <a:lnTo>
                    <a:pt x="1341" y="9444"/>
                  </a:lnTo>
                  <a:lnTo>
                    <a:pt x="1124" y="9365"/>
                  </a:lnTo>
                  <a:lnTo>
                    <a:pt x="887" y="9306"/>
                  </a:lnTo>
                  <a:lnTo>
                    <a:pt x="671" y="9267"/>
                  </a:lnTo>
                  <a:lnTo>
                    <a:pt x="631" y="9188"/>
                  </a:lnTo>
                  <a:lnTo>
                    <a:pt x="631" y="9149"/>
                  </a:lnTo>
                  <a:lnTo>
                    <a:pt x="651" y="9109"/>
                  </a:lnTo>
                  <a:lnTo>
                    <a:pt x="710" y="9050"/>
                  </a:lnTo>
                  <a:lnTo>
                    <a:pt x="809" y="9011"/>
                  </a:lnTo>
                  <a:lnTo>
                    <a:pt x="927" y="8991"/>
                  </a:lnTo>
                  <a:lnTo>
                    <a:pt x="1085" y="8971"/>
                  </a:lnTo>
                  <a:lnTo>
                    <a:pt x="1459" y="8971"/>
                  </a:lnTo>
                  <a:lnTo>
                    <a:pt x="1854" y="9011"/>
                  </a:lnTo>
                  <a:lnTo>
                    <a:pt x="2208" y="9070"/>
                  </a:lnTo>
                  <a:lnTo>
                    <a:pt x="2366" y="9129"/>
                  </a:lnTo>
                  <a:lnTo>
                    <a:pt x="2484" y="9168"/>
                  </a:lnTo>
                  <a:lnTo>
                    <a:pt x="2583" y="9227"/>
                  </a:lnTo>
                  <a:lnTo>
                    <a:pt x="2622" y="9287"/>
                  </a:lnTo>
                  <a:lnTo>
                    <a:pt x="2701" y="9365"/>
                  </a:lnTo>
                  <a:lnTo>
                    <a:pt x="2741" y="9464"/>
                  </a:lnTo>
                  <a:lnTo>
                    <a:pt x="2780" y="9563"/>
                  </a:lnTo>
                  <a:lnTo>
                    <a:pt x="2800" y="9661"/>
                  </a:lnTo>
                  <a:lnTo>
                    <a:pt x="2820" y="9878"/>
                  </a:lnTo>
                  <a:lnTo>
                    <a:pt x="2820" y="10095"/>
                  </a:lnTo>
                  <a:lnTo>
                    <a:pt x="2800" y="10312"/>
                  </a:lnTo>
                  <a:lnTo>
                    <a:pt x="2820" y="10529"/>
                  </a:lnTo>
                  <a:lnTo>
                    <a:pt x="2839" y="10627"/>
                  </a:lnTo>
                  <a:lnTo>
                    <a:pt x="2879" y="10726"/>
                  </a:lnTo>
                  <a:lnTo>
                    <a:pt x="2938" y="10824"/>
                  </a:lnTo>
                  <a:lnTo>
                    <a:pt x="2997" y="10923"/>
                  </a:lnTo>
                  <a:lnTo>
                    <a:pt x="3096" y="11061"/>
                  </a:lnTo>
                  <a:lnTo>
                    <a:pt x="3194" y="11179"/>
                  </a:lnTo>
                  <a:lnTo>
                    <a:pt x="3431" y="11376"/>
                  </a:lnTo>
                  <a:lnTo>
                    <a:pt x="3687" y="11573"/>
                  </a:lnTo>
                  <a:lnTo>
                    <a:pt x="3943" y="11751"/>
                  </a:lnTo>
                  <a:lnTo>
                    <a:pt x="4022" y="11830"/>
                  </a:lnTo>
                  <a:lnTo>
                    <a:pt x="4081" y="11909"/>
                  </a:lnTo>
                  <a:lnTo>
                    <a:pt x="4101" y="12007"/>
                  </a:lnTo>
                  <a:lnTo>
                    <a:pt x="4121" y="12086"/>
                  </a:lnTo>
                  <a:lnTo>
                    <a:pt x="4338" y="12106"/>
                  </a:lnTo>
                  <a:lnTo>
                    <a:pt x="4574" y="12125"/>
                  </a:lnTo>
                  <a:lnTo>
                    <a:pt x="4791" y="12165"/>
                  </a:lnTo>
                  <a:lnTo>
                    <a:pt x="4988" y="12224"/>
                  </a:lnTo>
                  <a:lnTo>
                    <a:pt x="5205" y="12283"/>
                  </a:lnTo>
                  <a:lnTo>
                    <a:pt x="5402" y="12362"/>
                  </a:lnTo>
                  <a:lnTo>
                    <a:pt x="5797" y="12539"/>
                  </a:lnTo>
                  <a:lnTo>
                    <a:pt x="6191" y="12776"/>
                  </a:lnTo>
                  <a:lnTo>
                    <a:pt x="6546" y="13032"/>
                  </a:lnTo>
                  <a:lnTo>
                    <a:pt x="6881" y="13328"/>
                  </a:lnTo>
                  <a:lnTo>
                    <a:pt x="7196" y="13644"/>
                  </a:lnTo>
                  <a:lnTo>
                    <a:pt x="7492" y="13979"/>
                  </a:lnTo>
                  <a:lnTo>
                    <a:pt x="7788" y="14334"/>
                  </a:lnTo>
                  <a:lnTo>
                    <a:pt x="8044" y="14708"/>
                  </a:lnTo>
                  <a:lnTo>
                    <a:pt x="8300" y="15102"/>
                  </a:lnTo>
                  <a:lnTo>
                    <a:pt x="8537" y="15497"/>
                  </a:lnTo>
                  <a:lnTo>
                    <a:pt x="8734" y="15891"/>
                  </a:lnTo>
                  <a:lnTo>
                    <a:pt x="8931" y="16285"/>
                  </a:lnTo>
                  <a:lnTo>
                    <a:pt x="9128" y="16660"/>
                  </a:lnTo>
                  <a:lnTo>
                    <a:pt x="9187" y="16818"/>
                  </a:lnTo>
                  <a:lnTo>
                    <a:pt x="9266" y="16798"/>
                  </a:lnTo>
                  <a:lnTo>
                    <a:pt x="9345" y="16818"/>
                  </a:lnTo>
                  <a:lnTo>
                    <a:pt x="9897" y="17054"/>
                  </a:lnTo>
                  <a:lnTo>
                    <a:pt x="10469" y="17251"/>
                  </a:lnTo>
                  <a:lnTo>
                    <a:pt x="11041" y="17409"/>
                  </a:lnTo>
                  <a:lnTo>
                    <a:pt x="11632" y="17547"/>
                  </a:lnTo>
                  <a:lnTo>
                    <a:pt x="12224" y="17626"/>
                  </a:lnTo>
                  <a:lnTo>
                    <a:pt x="12815" y="17685"/>
                  </a:lnTo>
                  <a:lnTo>
                    <a:pt x="13406" y="17705"/>
                  </a:lnTo>
                  <a:lnTo>
                    <a:pt x="13998" y="17685"/>
                  </a:lnTo>
                  <a:lnTo>
                    <a:pt x="14510" y="17646"/>
                  </a:lnTo>
                  <a:lnTo>
                    <a:pt x="15003" y="17567"/>
                  </a:lnTo>
                  <a:lnTo>
                    <a:pt x="15516" y="17468"/>
                  </a:lnTo>
                  <a:lnTo>
                    <a:pt x="16009" y="17350"/>
                  </a:lnTo>
                  <a:lnTo>
                    <a:pt x="16502" y="17212"/>
                  </a:lnTo>
                  <a:lnTo>
                    <a:pt x="16975" y="17034"/>
                  </a:lnTo>
                  <a:lnTo>
                    <a:pt x="17448" y="16857"/>
                  </a:lnTo>
                  <a:lnTo>
                    <a:pt x="17921" y="16640"/>
                  </a:lnTo>
                  <a:lnTo>
                    <a:pt x="18177" y="16502"/>
                  </a:lnTo>
                  <a:lnTo>
                    <a:pt x="18453" y="16364"/>
                  </a:lnTo>
                  <a:lnTo>
                    <a:pt x="18710" y="16206"/>
                  </a:lnTo>
                  <a:lnTo>
                    <a:pt x="18946" y="16049"/>
                  </a:lnTo>
                  <a:lnTo>
                    <a:pt x="19203" y="15871"/>
                  </a:lnTo>
                  <a:lnTo>
                    <a:pt x="19419" y="15674"/>
                  </a:lnTo>
                  <a:lnTo>
                    <a:pt x="19656" y="15477"/>
                  </a:lnTo>
                  <a:lnTo>
                    <a:pt x="19873" y="15260"/>
                  </a:lnTo>
                  <a:lnTo>
                    <a:pt x="20070" y="15043"/>
                  </a:lnTo>
                  <a:lnTo>
                    <a:pt x="20267" y="14807"/>
                  </a:lnTo>
                  <a:lnTo>
                    <a:pt x="20445" y="14570"/>
                  </a:lnTo>
                  <a:lnTo>
                    <a:pt x="20602" y="14334"/>
                  </a:lnTo>
                  <a:lnTo>
                    <a:pt x="20760" y="14077"/>
                  </a:lnTo>
                  <a:lnTo>
                    <a:pt x="20898" y="13821"/>
                  </a:lnTo>
                  <a:lnTo>
                    <a:pt x="21036" y="13565"/>
                  </a:lnTo>
                  <a:lnTo>
                    <a:pt x="21135" y="13308"/>
                  </a:lnTo>
                  <a:lnTo>
                    <a:pt x="21233" y="13032"/>
                  </a:lnTo>
                  <a:lnTo>
                    <a:pt x="21312" y="12756"/>
                  </a:lnTo>
                  <a:lnTo>
                    <a:pt x="21371" y="12480"/>
                  </a:lnTo>
                  <a:lnTo>
                    <a:pt x="21430" y="12204"/>
                  </a:lnTo>
                  <a:lnTo>
                    <a:pt x="21450" y="11928"/>
                  </a:lnTo>
                  <a:lnTo>
                    <a:pt x="21450" y="11652"/>
                  </a:lnTo>
                  <a:lnTo>
                    <a:pt x="21430" y="11376"/>
                  </a:lnTo>
                  <a:lnTo>
                    <a:pt x="21411" y="11100"/>
                  </a:lnTo>
                  <a:lnTo>
                    <a:pt x="21352" y="10824"/>
                  </a:lnTo>
                  <a:lnTo>
                    <a:pt x="21273" y="10548"/>
                  </a:lnTo>
                  <a:lnTo>
                    <a:pt x="21174" y="10272"/>
                  </a:lnTo>
                  <a:lnTo>
                    <a:pt x="21036" y="10016"/>
                  </a:lnTo>
                  <a:lnTo>
                    <a:pt x="20898" y="9740"/>
                  </a:lnTo>
                  <a:lnTo>
                    <a:pt x="20721" y="9484"/>
                  </a:lnTo>
                  <a:lnTo>
                    <a:pt x="20524" y="9247"/>
                  </a:lnTo>
                  <a:lnTo>
                    <a:pt x="20287" y="8991"/>
                  </a:lnTo>
                  <a:lnTo>
                    <a:pt x="20149" y="8813"/>
                  </a:lnTo>
                  <a:lnTo>
                    <a:pt x="20070" y="8715"/>
                  </a:lnTo>
                  <a:lnTo>
                    <a:pt x="20031" y="8596"/>
                  </a:lnTo>
                  <a:lnTo>
                    <a:pt x="20011" y="8498"/>
                  </a:lnTo>
                  <a:lnTo>
                    <a:pt x="20011" y="8380"/>
                  </a:lnTo>
                  <a:lnTo>
                    <a:pt x="20050" y="8281"/>
                  </a:lnTo>
                  <a:lnTo>
                    <a:pt x="20129" y="8202"/>
                  </a:lnTo>
                  <a:lnTo>
                    <a:pt x="20149" y="8202"/>
                  </a:lnTo>
                  <a:lnTo>
                    <a:pt x="20169" y="8084"/>
                  </a:lnTo>
                  <a:lnTo>
                    <a:pt x="20602" y="6783"/>
                  </a:lnTo>
                  <a:lnTo>
                    <a:pt x="20800" y="6132"/>
                  </a:lnTo>
                  <a:lnTo>
                    <a:pt x="20878" y="5797"/>
                  </a:lnTo>
                  <a:lnTo>
                    <a:pt x="20957" y="5462"/>
                  </a:lnTo>
                  <a:lnTo>
                    <a:pt x="21036" y="5087"/>
                  </a:lnTo>
                  <a:lnTo>
                    <a:pt x="21095" y="4693"/>
                  </a:lnTo>
                  <a:lnTo>
                    <a:pt x="21115" y="4299"/>
                  </a:lnTo>
                  <a:lnTo>
                    <a:pt x="21095" y="3924"/>
                  </a:lnTo>
                  <a:lnTo>
                    <a:pt x="21056" y="3530"/>
                  </a:lnTo>
                  <a:lnTo>
                    <a:pt x="20997" y="3155"/>
                  </a:lnTo>
                  <a:lnTo>
                    <a:pt x="20898" y="2781"/>
                  </a:lnTo>
                  <a:lnTo>
                    <a:pt x="20760" y="2426"/>
                  </a:lnTo>
                  <a:lnTo>
                    <a:pt x="20602" y="2091"/>
                  </a:lnTo>
                  <a:lnTo>
                    <a:pt x="20425" y="1755"/>
                  </a:lnTo>
                  <a:lnTo>
                    <a:pt x="20208" y="1440"/>
                  </a:lnTo>
                  <a:lnTo>
                    <a:pt x="19972" y="1144"/>
                  </a:lnTo>
                  <a:lnTo>
                    <a:pt x="19696" y="888"/>
                  </a:lnTo>
                  <a:lnTo>
                    <a:pt x="19400" y="632"/>
                  </a:lnTo>
                  <a:lnTo>
                    <a:pt x="19084" y="415"/>
                  </a:lnTo>
                  <a:lnTo>
                    <a:pt x="18729" y="237"/>
                  </a:lnTo>
                  <a:lnTo>
                    <a:pt x="18729" y="573"/>
                  </a:lnTo>
                  <a:lnTo>
                    <a:pt x="18710" y="908"/>
                  </a:lnTo>
                  <a:lnTo>
                    <a:pt x="18631" y="1243"/>
                  </a:lnTo>
                  <a:lnTo>
                    <a:pt x="18552" y="1539"/>
                  </a:lnTo>
                  <a:lnTo>
                    <a:pt x="18453" y="1755"/>
                  </a:lnTo>
                  <a:lnTo>
                    <a:pt x="18355" y="1953"/>
                  </a:lnTo>
                  <a:lnTo>
                    <a:pt x="18217" y="2150"/>
                  </a:lnTo>
                  <a:lnTo>
                    <a:pt x="18079" y="2327"/>
                  </a:lnTo>
                  <a:lnTo>
                    <a:pt x="17921" y="2485"/>
                  </a:lnTo>
                  <a:lnTo>
                    <a:pt x="17763" y="2623"/>
                  </a:lnTo>
                  <a:lnTo>
                    <a:pt x="17566" y="2721"/>
                  </a:lnTo>
                  <a:lnTo>
                    <a:pt x="17349" y="2800"/>
                  </a:lnTo>
                  <a:lnTo>
                    <a:pt x="17211" y="2820"/>
                  </a:lnTo>
                  <a:lnTo>
                    <a:pt x="17014" y="2820"/>
                  </a:lnTo>
                  <a:lnTo>
                    <a:pt x="16916" y="2800"/>
                  </a:lnTo>
                  <a:lnTo>
                    <a:pt x="16837" y="2761"/>
                  </a:lnTo>
                  <a:lnTo>
                    <a:pt x="16778" y="2721"/>
                  </a:lnTo>
                  <a:lnTo>
                    <a:pt x="16738" y="2662"/>
                  </a:lnTo>
                  <a:lnTo>
                    <a:pt x="16699" y="2603"/>
                  </a:lnTo>
                  <a:lnTo>
                    <a:pt x="16659" y="2544"/>
                  </a:lnTo>
                  <a:lnTo>
                    <a:pt x="16640" y="2465"/>
                  </a:lnTo>
                  <a:lnTo>
                    <a:pt x="16620" y="2288"/>
                  </a:lnTo>
                  <a:lnTo>
                    <a:pt x="16640" y="2091"/>
                  </a:lnTo>
                  <a:lnTo>
                    <a:pt x="16679" y="1874"/>
                  </a:lnTo>
                  <a:lnTo>
                    <a:pt x="16502" y="2150"/>
                  </a:lnTo>
                  <a:lnTo>
                    <a:pt x="16226" y="2465"/>
                  </a:lnTo>
                  <a:lnTo>
                    <a:pt x="15910" y="2781"/>
                  </a:lnTo>
                  <a:lnTo>
                    <a:pt x="15733" y="2919"/>
                  </a:lnTo>
                  <a:lnTo>
                    <a:pt x="15536" y="3057"/>
                  </a:lnTo>
                  <a:lnTo>
                    <a:pt x="15358" y="3175"/>
                  </a:lnTo>
                  <a:lnTo>
                    <a:pt x="15181" y="3273"/>
                  </a:lnTo>
                  <a:lnTo>
                    <a:pt x="14984" y="3333"/>
                  </a:lnTo>
                  <a:lnTo>
                    <a:pt x="14826" y="3352"/>
                  </a:lnTo>
                  <a:lnTo>
                    <a:pt x="14668" y="3333"/>
                  </a:lnTo>
                  <a:lnTo>
                    <a:pt x="14589" y="3313"/>
                  </a:lnTo>
                  <a:lnTo>
                    <a:pt x="14510" y="3273"/>
                  </a:lnTo>
                  <a:lnTo>
                    <a:pt x="14451" y="3234"/>
                  </a:lnTo>
                  <a:lnTo>
                    <a:pt x="14392" y="3155"/>
                  </a:lnTo>
                  <a:lnTo>
                    <a:pt x="14333" y="3096"/>
                  </a:lnTo>
                  <a:lnTo>
                    <a:pt x="14274" y="2997"/>
                  </a:lnTo>
                  <a:lnTo>
                    <a:pt x="14313" y="2623"/>
                  </a:lnTo>
                  <a:lnTo>
                    <a:pt x="14313" y="2248"/>
                  </a:lnTo>
                  <a:lnTo>
                    <a:pt x="14313" y="1874"/>
                  </a:lnTo>
                  <a:lnTo>
                    <a:pt x="14294" y="1519"/>
                  </a:lnTo>
                  <a:lnTo>
                    <a:pt x="14234" y="1144"/>
                  </a:lnTo>
                  <a:lnTo>
                    <a:pt x="14116" y="809"/>
                  </a:lnTo>
                  <a:lnTo>
                    <a:pt x="14057" y="632"/>
                  </a:lnTo>
                  <a:lnTo>
                    <a:pt x="13978" y="474"/>
                  </a:lnTo>
                  <a:lnTo>
                    <a:pt x="13880" y="316"/>
                  </a:lnTo>
                  <a:lnTo>
                    <a:pt x="13761" y="159"/>
                  </a:lnTo>
                  <a:lnTo>
                    <a:pt x="13781" y="356"/>
                  </a:lnTo>
                  <a:lnTo>
                    <a:pt x="13781" y="573"/>
                  </a:lnTo>
                  <a:lnTo>
                    <a:pt x="13742" y="789"/>
                  </a:lnTo>
                  <a:lnTo>
                    <a:pt x="13663" y="1006"/>
                  </a:lnTo>
                  <a:lnTo>
                    <a:pt x="13623" y="1085"/>
                  </a:lnTo>
                  <a:lnTo>
                    <a:pt x="13544" y="1164"/>
                  </a:lnTo>
                  <a:lnTo>
                    <a:pt x="13485" y="1243"/>
                  </a:lnTo>
                  <a:lnTo>
                    <a:pt x="13406" y="1302"/>
                  </a:lnTo>
                  <a:lnTo>
                    <a:pt x="13308" y="1341"/>
                  </a:lnTo>
                  <a:lnTo>
                    <a:pt x="13209" y="1361"/>
                  </a:lnTo>
                  <a:lnTo>
                    <a:pt x="13111" y="1361"/>
                  </a:lnTo>
                  <a:lnTo>
                    <a:pt x="12992" y="1341"/>
                  </a:lnTo>
                  <a:lnTo>
                    <a:pt x="12697" y="1203"/>
                  </a:lnTo>
                  <a:lnTo>
                    <a:pt x="12421" y="1065"/>
                  </a:lnTo>
                  <a:lnTo>
                    <a:pt x="11888" y="789"/>
                  </a:lnTo>
                  <a:lnTo>
                    <a:pt x="11356" y="513"/>
                  </a:lnTo>
                  <a:lnTo>
                    <a:pt x="11080" y="395"/>
                  </a:lnTo>
                  <a:lnTo>
                    <a:pt x="10784" y="277"/>
                  </a:lnTo>
                  <a:lnTo>
                    <a:pt x="10489" y="198"/>
                  </a:lnTo>
                  <a:lnTo>
                    <a:pt x="10193" y="139"/>
                  </a:lnTo>
                  <a:lnTo>
                    <a:pt x="9877" y="80"/>
                  </a:lnTo>
                  <a:lnTo>
                    <a:pt x="9562" y="40"/>
                  </a:lnTo>
                  <a:lnTo>
                    <a:pt x="9069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3636;p38">
              <a:extLst>
                <a:ext uri="{FF2B5EF4-FFF2-40B4-BE49-F238E27FC236}">
                  <a16:creationId xmlns:a16="http://schemas.microsoft.com/office/drawing/2014/main" xmlns="" id="{E8391F27-05F7-4DFB-8AF4-6C54C60785BE}"/>
                </a:ext>
              </a:extLst>
            </p:cNvPr>
            <p:cNvSpPr/>
            <p:nvPr/>
          </p:nvSpPr>
          <p:spPr>
            <a:xfrm>
              <a:off x="1008229" y="2396267"/>
              <a:ext cx="969502" cy="718034"/>
            </a:xfrm>
            <a:custGeom>
              <a:avLst/>
              <a:gdLst/>
              <a:ahLst/>
              <a:cxnLst/>
              <a:rect l="l" t="t" r="r" b="b"/>
              <a:pathLst>
                <a:path w="20445" h="15142" extrusionOk="0">
                  <a:moveTo>
                    <a:pt x="0" y="1"/>
                  </a:moveTo>
                  <a:lnTo>
                    <a:pt x="355" y="296"/>
                  </a:lnTo>
                  <a:lnTo>
                    <a:pt x="710" y="612"/>
                  </a:lnTo>
                  <a:lnTo>
                    <a:pt x="1026" y="927"/>
                  </a:lnTo>
                  <a:lnTo>
                    <a:pt x="1302" y="1262"/>
                  </a:lnTo>
                  <a:lnTo>
                    <a:pt x="1578" y="1578"/>
                  </a:lnTo>
                  <a:lnTo>
                    <a:pt x="1814" y="1913"/>
                  </a:lnTo>
                  <a:lnTo>
                    <a:pt x="2051" y="2228"/>
                  </a:lnTo>
                  <a:lnTo>
                    <a:pt x="2268" y="2563"/>
                  </a:lnTo>
                  <a:lnTo>
                    <a:pt x="2465" y="2899"/>
                  </a:lnTo>
                  <a:lnTo>
                    <a:pt x="2642" y="3253"/>
                  </a:lnTo>
                  <a:lnTo>
                    <a:pt x="2977" y="3924"/>
                  </a:lnTo>
                  <a:lnTo>
                    <a:pt x="3273" y="4634"/>
                  </a:lnTo>
                  <a:lnTo>
                    <a:pt x="3569" y="5343"/>
                  </a:lnTo>
                  <a:lnTo>
                    <a:pt x="3845" y="6053"/>
                  </a:lnTo>
                  <a:lnTo>
                    <a:pt x="4140" y="6782"/>
                  </a:lnTo>
                  <a:lnTo>
                    <a:pt x="4476" y="7512"/>
                  </a:lnTo>
                  <a:lnTo>
                    <a:pt x="4830" y="8261"/>
                  </a:lnTo>
                  <a:lnTo>
                    <a:pt x="5028" y="8636"/>
                  </a:lnTo>
                  <a:lnTo>
                    <a:pt x="5245" y="9010"/>
                  </a:lnTo>
                  <a:lnTo>
                    <a:pt x="5481" y="9385"/>
                  </a:lnTo>
                  <a:lnTo>
                    <a:pt x="5737" y="9759"/>
                  </a:lnTo>
                  <a:lnTo>
                    <a:pt x="6013" y="10134"/>
                  </a:lnTo>
                  <a:lnTo>
                    <a:pt x="6309" y="10528"/>
                  </a:lnTo>
                  <a:lnTo>
                    <a:pt x="6625" y="10903"/>
                  </a:lnTo>
                  <a:lnTo>
                    <a:pt x="6979" y="11297"/>
                  </a:lnTo>
                  <a:lnTo>
                    <a:pt x="7236" y="11514"/>
                  </a:lnTo>
                  <a:lnTo>
                    <a:pt x="7512" y="11691"/>
                  </a:lnTo>
                  <a:lnTo>
                    <a:pt x="7788" y="11849"/>
                  </a:lnTo>
                  <a:lnTo>
                    <a:pt x="8083" y="11967"/>
                  </a:lnTo>
                  <a:lnTo>
                    <a:pt x="8379" y="12086"/>
                  </a:lnTo>
                  <a:lnTo>
                    <a:pt x="8695" y="12165"/>
                  </a:lnTo>
                  <a:lnTo>
                    <a:pt x="9010" y="12243"/>
                  </a:lnTo>
                  <a:lnTo>
                    <a:pt x="9325" y="12303"/>
                  </a:lnTo>
                  <a:lnTo>
                    <a:pt x="9976" y="12401"/>
                  </a:lnTo>
                  <a:lnTo>
                    <a:pt x="10627" y="12500"/>
                  </a:lnTo>
                  <a:lnTo>
                    <a:pt x="10942" y="12559"/>
                  </a:lnTo>
                  <a:lnTo>
                    <a:pt x="11258" y="12638"/>
                  </a:lnTo>
                  <a:lnTo>
                    <a:pt x="11573" y="12736"/>
                  </a:lnTo>
                  <a:lnTo>
                    <a:pt x="11869" y="12835"/>
                  </a:lnTo>
                  <a:lnTo>
                    <a:pt x="12105" y="12934"/>
                  </a:lnTo>
                  <a:lnTo>
                    <a:pt x="12322" y="13052"/>
                  </a:lnTo>
                  <a:lnTo>
                    <a:pt x="12776" y="13288"/>
                  </a:lnTo>
                  <a:lnTo>
                    <a:pt x="13190" y="13564"/>
                  </a:lnTo>
                  <a:lnTo>
                    <a:pt x="13604" y="13880"/>
                  </a:lnTo>
                  <a:lnTo>
                    <a:pt x="14392" y="14511"/>
                  </a:lnTo>
                  <a:lnTo>
                    <a:pt x="14787" y="14826"/>
                  </a:lnTo>
                  <a:lnTo>
                    <a:pt x="15181" y="15142"/>
                  </a:lnTo>
                  <a:lnTo>
                    <a:pt x="15260" y="14787"/>
                  </a:lnTo>
                  <a:lnTo>
                    <a:pt x="15358" y="14432"/>
                  </a:lnTo>
                  <a:lnTo>
                    <a:pt x="15496" y="14077"/>
                  </a:lnTo>
                  <a:lnTo>
                    <a:pt x="15634" y="13702"/>
                  </a:lnTo>
                  <a:lnTo>
                    <a:pt x="15969" y="13012"/>
                  </a:lnTo>
                  <a:lnTo>
                    <a:pt x="16324" y="12303"/>
                  </a:lnTo>
                  <a:lnTo>
                    <a:pt x="17231" y="10587"/>
                  </a:lnTo>
                  <a:lnTo>
                    <a:pt x="17685" y="9720"/>
                  </a:lnTo>
                  <a:lnTo>
                    <a:pt x="18158" y="8872"/>
                  </a:lnTo>
                  <a:lnTo>
                    <a:pt x="18670" y="8024"/>
                  </a:lnTo>
                  <a:lnTo>
                    <a:pt x="18946" y="7630"/>
                  </a:lnTo>
                  <a:lnTo>
                    <a:pt x="19222" y="7216"/>
                  </a:lnTo>
                  <a:lnTo>
                    <a:pt x="19498" y="6842"/>
                  </a:lnTo>
                  <a:lnTo>
                    <a:pt x="19794" y="6447"/>
                  </a:lnTo>
                  <a:lnTo>
                    <a:pt x="20110" y="6073"/>
                  </a:lnTo>
                  <a:lnTo>
                    <a:pt x="20445" y="5718"/>
                  </a:lnTo>
                  <a:lnTo>
                    <a:pt x="19794" y="5186"/>
                  </a:lnTo>
                  <a:lnTo>
                    <a:pt x="19479" y="4910"/>
                  </a:lnTo>
                  <a:lnTo>
                    <a:pt x="19163" y="4614"/>
                  </a:lnTo>
                  <a:lnTo>
                    <a:pt x="18867" y="4318"/>
                  </a:lnTo>
                  <a:lnTo>
                    <a:pt x="18591" y="4003"/>
                  </a:lnTo>
                  <a:lnTo>
                    <a:pt x="18315" y="3687"/>
                  </a:lnTo>
                  <a:lnTo>
                    <a:pt x="18059" y="3352"/>
                  </a:lnTo>
                  <a:lnTo>
                    <a:pt x="17980" y="3234"/>
                  </a:lnTo>
                  <a:lnTo>
                    <a:pt x="17901" y="3115"/>
                  </a:lnTo>
                  <a:lnTo>
                    <a:pt x="17862" y="2977"/>
                  </a:lnTo>
                  <a:lnTo>
                    <a:pt x="17823" y="2859"/>
                  </a:lnTo>
                  <a:lnTo>
                    <a:pt x="17783" y="2583"/>
                  </a:lnTo>
                  <a:lnTo>
                    <a:pt x="17803" y="2327"/>
                  </a:lnTo>
                  <a:lnTo>
                    <a:pt x="17409" y="2603"/>
                  </a:lnTo>
                  <a:lnTo>
                    <a:pt x="17014" y="2879"/>
                  </a:lnTo>
                  <a:lnTo>
                    <a:pt x="16600" y="3135"/>
                  </a:lnTo>
                  <a:lnTo>
                    <a:pt x="16186" y="3352"/>
                  </a:lnTo>
                  <a:lnTo>
                    <a:pt x="15910" y="3470"/>
                  </a:lnTo>
                  <a:lnTo>
                    <a:pt x="15654" y="3569"/>
                  </a:lnTo>
                  <a:lnTo>
                    <a:pt x="15102" y="3746"/>
                  </a:lnTo>
                  <a:lnTo>
                    <a:pt x="14530" y="3865"/>
                  </a:lnTo>
                  <a:lnTo>
                    <a:pt x="13978" y="3963"/>
                  </a:lnTo>
                  <a:lnTo>
                    <a:pt x="13406" y="4042"/>
                  </a:lnTo>
                  <a:lnTo>
                    <a:pt x="12815" y="4082"/>
                  </a:lnTo>
                  <a:lnTo>
                    <a:pt x="12243" y="4101"/>
                  </a:lnTo>
                  <a:lnTo>
                    <a:pt x="11672" y="4101"/>
                  </a:lnTo>
                  <a:lnTo>
                    <a:pt x="11100" y="4082"/>
                  </a:lnTo>
                  <a:lnTo>
                    <a:pt x="10528" y="4042"/>
                  </a:lnTo>
                  <a:lnTo>
                    <a:pt x="9976" y="3983"/>
                  </a:lnTo>
                  <a:lnTo>
                    <a:pt x="9404" y="3884"/>
                  </a:lnTo>
                  <a:lnTo>
                    <a:pt x="8852" y="3786"/>
                  </a:lnTo>
                  <a:lnTo>
                    <a:pt x="8300" y="3667"/>
                  </a:lnTo>
                  <a:lnTo>
                    <a:pt x="7748" y="3529"/>
                  </a:lnTo>
                  <a:lnTo>
                    <a:pt x="7216" y="3372"/>
                  </a:lnTo>
                  <a:lnTo>
                    <a:pt x="6664" y="3214"/>
                  </a:lnTo>
                  <a:lnTo>
                    <a:pt x="6132" y="3037"/>
                  </a:lnTo>
                  <a:lnTo>
                    <a:pt x="5599" y="2839"/>
                  </a:lnTo>
                  <a:lnTo>
                    <a:pt x="5067" y="2623"/>
                  </a:lnTo>
                  <a:lnTo>
                    <a:pt x="4554" y="2406"/>
                  </a:lnTo>
                  <a:lnTo>
                    <a:pt x="4042" y="2169"/>
                  </a:lnTo>
                  <a:lnTo>
                    <a:pt x="3017" y="1657"/>
                  </a:lnTo>
                  <a:lnTo>
                    <a:pt x="2248" y="1262"/>
                  </a:lnTo>
                  <a:lnTo>
                    <a:pt x="1499" y="8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3637;p38">
              <a:extLst>
                <a:ext uri="{FF2B5EF4-FFF2-40B4-BE49-F238E27FC236}">
                  <a16:creationId xmlns:a16="http://schemas.microsoft.com/office/drawing/2014/main" xmlns="" id="{7D5B663A-9389-4C87-BBEB-2586E10A819E}"/>
                </a:ext>
              </a:extLst>
            </p:cNvPr>
            <p:cNvSpPr/>
            <p:nvPr/>
          </p:nvSpPr>
          <p:spPr>
            <a:xfrm>
              <a:off x="481866" y="2148543"/>
              <a:ext cx="1637982" cy="396431"/>
            </a:xfrm>
            <a:custGeom>
              <a:avLst/>
              <a:gdLst/>
              <a:ahLst/>
              <a:cxnLst/>
              <a:rect l="l" t="t" r="r" b="b"/>
              <a:pathLst>
                <a:path w="34542" h="8360" extrusionOk="0">
                  <a:moveTo>
                    <a:pt x="6546" y="0"/>
                  </a:moveTo>
                  <a:lnTo>
                    <a:pt x="6053" y="20"/>
                  </a:lnTo>
                  <a:lnTo>
                    <a:pt x="5560" y="59"/>
                  </a:lnTo>
                  <a:lnTo>
                    <a:pt x="5087" y="118"/>
                  </a:lnTo>
                  <a:lnTo>
                    <a:pt x="4614" y="197"/>
                  </a:lnTo>
                  <a:lnTo>
                    <a:pt x="4161" y="296"/>
                  </a:lnTo>
                  <a:lnTo>
                    <a:pt x="3707" y="434"/>
                  </a:lnTo>
                  <a:lnTo>
                    <a:pt x="3274" y="572"/>
                  </a:lnTo>
                  <a:lnTo>
                    <a:pt x="2840" y="749"/>
                  </a:lnTo>
                  <a:lnTo>
                    <a:pt x="2426" y="927"/>
                  </a:lnTo>
                  <a:lnTo>
                    <a:pt x="2012" y="1144"/>
                  </a:lnTo>
                  <a:lnTo>
                    <a:pt x="1637" y="1400"/>
                  </a:lnTo>
                  <a:lnTo>
                    <a:pt x="1263" y="1656"/>
                  </a:lnTo>
                  <a:lnTo>
                    <a:pt x="927" y="1952"/>
                  </a:lnTo>
                  <a:lnTo>
                    <a:pt x="592" y="2287"/>
                  </a:lnTo>
                  <a:lnTo>
                    <a:pt x="297" y="2642"/>
                  </a:lnTo>
                  <a:lnTo>
                    <a:pt x="1" y="3016"/>
                  </a:lnTo>
                  <a:lnTo>
                    <a:pt x="651" y="2760"/>
                  </a:lnTo>
                  <a:lnTo>
                    <a:pt x="1302" y="2563"/>
                  </a:lnTo>
                  <a:lnTo>
                    <a:pt x="1933" y="2405"/>
                  </a:lnTo>
                  <a:lnTo>
                    <a:pt x="2564" y="2287"/>
                  </a:lnTo>
                  <a:lnTo>
                    <a:pt x="3175" y="2228"/>
                  </a:lnTo>
                  <a:lnTo>
                    <a:pt x="3786" y="2208"/>
                  </a:lnTo>
                  <a:lnTo>
                    <a:pt x="4397" y="2208"/>
                  </a:lnTo>
                  <a:lnTo>
                    <a:pt x="5008" y="2248"/>
                  </a:lnTo>
                  <a:lnTo>
                    <a:pt x="5600" y="2326"/>
                  </a:lnTo>
                  <a:lnTo>
                    <a:pt x="6191" y="2445"/>
                  </a:lnTo>
                  <a:lnTo>
                    <a:pt x="6802" y="2583"/>
                  </a:lnTo>
                  <a:lnTo>
                    <a:pt x="7374" y="2740"/>
                  </a:lnTo>
                  <a:lnTo>
                    <a:pt x="7966" y="2938"/>
                  </a:lnTo>
                  <a:lnTo>
                    <a:pt x="8557" y="3135"/>
                  </a:lnTo>
                  <a:lnTo>
                    <a:pt x="9129" y="3371"/>
                  </a:lnTo>
                  <a:lnTo>
                    <a:pt x="9701" y="3608"/>
                  </a:lnTo>
                  <a:lnTo>
                    <a:pt x="10292" y="3864"/>
                  </a:lnTo>
                  <a:lnTo>
                    <a:pt x="10864" y="4140"/>
                  </a:lnTo>
                  <a:lnTo>
                    <a:pt x="12007" y="4692"/>
                  </a:lnTo>
                  <a:lnTo>
                    <a:pt x="14294" y="5855"/>
                  </a:lnTo>
                  <a:lnTo>
                    <a:pt x="15438" y="6407"/>
                  </a:lnTo>
                  <a:lnTo>
                    <a:pt x="16009" y="6664"/>
                  </a:lnTo>
                  <a:lnTo>
                    <a:pt x="16581" y="6920"/>
                  </a:lnTo>
                  <a:lnTo>
                    <a:pt x="17173" y="7157"/>
                  </a:lnTo>
                  <a:lnTo>
                    <a:pt x="17744" y="7373"/>
                  </a:lnTo>
                  <a:lnTo>
                    <a:pt x="18336" y="7590"/>
                  </a:lnTo>
                  <a:lnTo>
                    <a:pt x="18927" y="7768"/>
                  </a:lnTo>
                  <a:lnTo>
                    <a:pt x="19558" y="7925"/>
                  </a:lnTo>
                  <a:lnTo>
                    <a:pt x="20228" y="8063"/>
                  </a:lnTo>
                  <a:lnTo>
                    <a:pt x="20899" y="8182"/>
                  </a:lnTo>
                  <a:lnTo>
                    <a:pt x="21569" y="8261"/>
                  </a:lnTo>
                  <a:lnTo>
                    <a:pt x="22239" y="8320"/>
                  </a:lnTo>
                  <a:lnTo>
                    <a:pt x="22910" y="8359"/>
                  </a:lnTo>
                  <a:lnTo>
                    <a:pt x="23580" y="8359"/>
                  </a:lnTo>
                  <a:lnTo>
                    <a:pt x="24250" y="8320"/>
                  </a:lnTo>
                  <a:lnTo>
                    <a:pt x="24920" y="8241"/>
                  </a:lnTo>
                  <a:lnTo>
                    <a:pt x="25571" y="8142"/>
                  </a:lnTo>
                  <a:lnTo>
                    <a:pt x="26222" y="7985"/>
                  </a:lnTo>
                  <a:lnTo>
                    <a:pt x="26853" y="7787"/>
                  </a:lnTo>
                  <a:lnTo>
                    <a:pt x="27168" y="7669"/>
                  </a:lnTo>
                  <a:lnTo>
                    <a:pt x="27464" y="7551"/>
                  </a:lnTo>
                  <a:lnTo>
                    <a:pt x="27779" y="7413"/>
                  </a:lnTo>
                  <a:lnTo>
                    <a:pt x="28075" y="7255"/>
                  </a:lnTo>
                  <a:lnTo>
                    <a:pt x="28351" y="7097"/>
                  </a:lnTo>
                  <a:lnTo>
                    <a:pt x="28647" y="6920"/>
                  </a:lnTo>
                  <a:lnTo>
                    <a:pt x="28923" y="6743"/>
                  </a:lnTo>
                  <a:lnTo>
                    <a:pt x="29199" y="6545"/>
                  </a:lnTo>
                  <a:lnTo>
                    <a:pt x="29337" y="6250"/>
                  </a:lnTo>
                  <a:lnTo>
                    <a:pt x="29494" y="5974"/>
                  </a:lnTo>
                  <a:lnTo>
                    <a:pt x="29751" y="5599"/>
                  </a:lnTo>
                  <a:lnTo>
                    <a:pt x="30046" y="5244"/>
                  </a:lnTo>
                  <a:lnTo>
                    <a:pt x="30362" y="4909"/>
                  </a:lnTo>
                  <a:lnTo>
                    <a:pt x="30677" y="4574"/>
                  </a:lnTo>
                  <a:lnTo>
                    <a:pt x="31348" y="3943"/>
                  </a:lnTo>
                  <a:lnTo>
                    <a:pt x="31663" y="3608"/>
                  </a:lnTo>
                  <a:lnTo>
                    <a:pt x="31978" y="3273"/>
                  </a:lnTo>
                  <a:lnTo>
                    <a:pt x="32590" y="2662"/>
                  </a:lnTo>
                  <a:lnTo>
                    <a:pt x="33220" y="2031"/>
                  </a:lnTo>
                  <a:lnTo>
                    <a:pt x="33536" y="1735"/>
                  </a:lnTo>
                  <a:lnTo>
                    <a:pt x="33871" y="1439"/>
                  </a:lnTo>
                  <a:lnTo>
                    <a:pt x="34206" y="1163"/>
                  </a:lnTo>
                  <a:lnTo>
                    <a:pt x="34541" y="887"/>
                  </a:lnTo>
                  <a:lnTo>
                    <a:pt x="34127" y="1025"/>
                  </a:lnTo>
                  <a:lnTo>
                    <a:pt x="33713" y="1163"/>
                  </a:lnTo>
                  <a:lnTo>
                    <a:pt x="32885" y="1479"/>
                  </a:lnTo>
                  <a:lnTo>
                    <a:pt x="32057" y="1834"/>
                  </a:lnTo>
                  <a:lnTo>
                    <a:pt x="31249" y="2208"/>
                  </a:lnTo>
                  <a:lnTo>
                    <a:pt x="30441" y="2583"/>
                  </a:lnTo>
                  <a:lnTo>
                    <a:pt x="29632" y="2938"/>
                  </a:lnTo>
                  <a:lnTo>
                    <a:pt x="28804" y="3273"/>
                  </a:lnTo>
                  <a:lnTo>
                    <a:pt x="28390" y="3430"/>
                  </a:lnTo>
                  <a:lnTo>
                    <a:pt x="27957" y="3568"/>
                  </a:lnTo>
                  <a:lnTo>
                    <a:pt x="27444" y="3766"/>
                  </a:lnTo>
                  <a:lnTo>
                    <a:pt x="26951" y="3923"/>
                  </a:lnTo>
                  <a:lnTo>
                    <a:pt x="26458" y="4061"/>
                  </a:lnTo>
                  <a:lnTo>
                    <a:pt x="25985" y="4199"/>
                  </a:lnTo>
                  <a:lnTo>
                    <a:pt x="25512" y="4298"/>
                  </a:lnTo>
                  <a:lnTo>
                    <a:pt x="25039" y="4377"/>
                  </a:lnTo>
                  <a:lnTo>
                    <a:pt x="24585" y="4456"/>
                  </a:lnTo>
                  <a:lnTo>
                    <a:pt x="24132" y="4495"/>
                  </a:lnTo>
                  <a:lnTo>
                    <a:pt x="23698" y="4534"/>
                  </a:lnTo>
                  <a:lnTo>
                    <a:pt x="22831" y="4534"/>
                  </a:lnTo>
                  <a:lnTo>
                    <a:pt x="22397" y="4515"/>
                  </a:lnTo>
                  <a:lnTo>
                    <a:pt x="21983" y="4495"/>
                  </a:lnTo>
                  <a:lnTo>
                    <a:pt x="21569" y="4436"/>
                  </a:lnTo>
                  <a:lnTo>
                    <a:pt x="21155" y="4377"/>
                  </a:lnTo>
                  <a:lnTo>
                    <a:pt x="20741" y="4298"/>
                  </a:lnTo>
                  <a:lnTo>
                    <a:pt x="20327" y="4199"/>
                  </a:lnTo>
                  <a:lnTo>
                    <a:pt x="19913" y="4101"/>
                  </a:lnTo>
                  <a:lnTo>
                    <a:pt x="19085" y="3864"/>
                  </a:lnTo>
                  <a:lnTo>
                    <a:pt x="18277" y="3568"/>
                  </a:lnTo>
                  <a:lnTo>
                    <a:pt x="17429" y="3233"/>
                  </a:lnTo>
                  <a:lnTo>
                    <a:pt x="16601" y="2878"/>
                  </a:lnTo>
                  <a:lnTo>
                    <a:pt x="15733" y="2464"/>
                  </a:lnTo>
                  <a:lnTo>
                    <a:pt x="13939" y="1597"/>
                  </a:lnTo>
                  <a:lnTo>
                    <a:pt x="13545" y="1420"/>
                  </a:lnTo>
                  <a:lnTo>
                    <a:pt x="13151" y="1242"/>
                  </a:lnTo>
                  <a:lnTo>
                    <a:pt x="12737" y="1084"/>
                  </a:lnTo>
                  <a:lnTo>
                    <a:pt x="12303" y="927"/>
                  </a:lnTo>
                  <a:lnTo>
                    <a:pt x="11850" y="789"/>
                  </a:lnTo>
                  <a:lnTo>
                    <a:pt x="11396" y="651"/>
                  </a:lnTo>
                  <a:lnTo>
                    <a:pt x="10943" y="532"/>
                  </a:lnTo>
                  <a:lnTo>
                    <a:pt x="10469" y="414"/>
                  </a:lnTo>
                  <a:lnTo>
                    <a:pt x="9977" y="315"/>
                  </a:lnTo>
                  <a:lnTo>
                    <a:pt x="9503" y="217"/>
                  </a:lnTo>
                  <a:lnTo>
                    <a:pt x="9011" y="138"/>
                  </a:lnTo>
                  <a:lnTo>
                    <a:pt x="8518" y="79"/>
                  </a:lnTo>
                  <a:lnTo>
                    <a:pt x="8025" y="39"/>
                  </a:lnTo>
                  <a:lnTo>
                    <a:pt x="7532" y="20"/>
                  </a:lnTo>
                  <a:lnTo>
                    <a:pt x="703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3638;p38">
              <a:extLst>
                <a:ext uri="{FF2B5EF4-FFF2-40B4-BE49-F238E27FC236}">
                  <a16:creationId xmlns:a16="http://schemas.microsoft.com/office/drawing/2014/main" xmlns="" id="{95B61A96-C38F-45CB-8A6D-9669D9C9D6BD}"/>
                </a:ext>
              </a:extLst>
            </p:cNvPr>
            <p:cNvSpPr/>
            <p:nvPr/>
          </p:nvSpPr>
          <p:spPr>
            <a:xfrm>
              <a:off x="4378469" y="1556738"/>
              <a:ext cx="42109" cy="153356"/>
            </a:xfrm>
            <a:custGeom>
              <a:avLst/>
              <a:gdLst/>
              <a:ahLst/>
              <a:cxnLst/>
              <a:rect l="l" t="t" r="r" b="b"/>
              <a:pathLst>
                <a:path w="888" h="3234" extrusionOk="0">
                  <a:moveTo>
                    <a:pt x="277" y="1"/>
                  </a:moveTo>
                  <a:lnTo>
                    <a:pt x="316" y="434"/>
                  </a:lnTo>
                  <a:lnTo>
                    <a:pt x="355" y="868"/>
                  </a:lnTo>
                  <a:lnTo>
                    <a:pt x="375" y="1617"/>
                  </a:lnTo>
                  <a:lnTo>
                    <a:pt x="395" y="2347"/>
                  </a:lnTo>
                  <a:lnTo>
                    <a:pt x="355" y="2563"/>
                  </a:lnTo>
                  <a:lnTo>
                    <a:pt x="277" y="2800"/>
                  </a:lnTo>
                  <a:lnTo>
                    <a:pt x="158" y="3017"/>
                  </a:lnTo>
                  <a:lnTo>
                    <a:pt x="1" y="3234"/>
                  </a:lnTo>
                  <a:lnTo>
                    <a:pt x="178" y="3135"/>
                  </a:lnTo>
                  <a:lnTo>
                    <a:pt x="316" y="3017"/>
                  </a:lnTo>
                  <a:lnTo>
                    <a:pt x="454" y="2899"/>
                  </a:lnTo>
                  <a:lnTo>
                    <a:pt x="572" y="2761"/>
                  </a:lnTo>
                  <a:lnTo>
                    <a:pt x="651" y="2623"/>
                  </a:lnTo>
                  <a:lnTo>
                    <a:pt x="730" y="2485"/>
                  </a:lnTo>
                  <a:lnTo>
                    <a:pt x="789" y="2347"/>
                  </a:lnTo>
                  <a:lnTo>
                    <a:pt x="829" y="2189"/>
                  </a:lnTo>
                  <a:lnTo>
                    <a:pt x="868" y="2031"/>
                  </a:lnTo>
                  <a:lnTo>
                    <a:pt x="888" y="1854"/>
                  </a:lnTo>
                  <a:lnTo>
                    <a:pt x="888" y="1696"/>
                  </a:lnTo>
                  <a:lnTo>
                    <a:pt x="868" y="1519"/>
                  </a:lnTo>
                  <a:lnTo>
                    <a:pt x="809" y="1183"/>
                  </a:lnTo>
                  <a:lnTo>
                    <a:pt x="710" y="848"/>
                  </a:lnTo>
                  <a:lnTo>
                    <a:pt x="631" y="631"/>
                  </a:lnTo>
                  <a:lnTo>
                    <a:pt x="533" y="415"/>
                  </a:lnTo>
                  <a:lnTo>
                    <a:pt x="415" y="198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3639;p38">
              <a:extLst>
                <a:ext uri="{FF2B5EF4-FFF2-40B4-BE49-F238E27FC236}">
                  <a16:creationId xmlns:a16="http://schemas.microsoft.com/office/drawing/2014/main" xmlns="" id="{B211840D-2231-42EC-B11D-EBF113AF8E41}"/>
                </a:ext>
              </a:extLst>
            </p:cNvPr>
            <p:cNvSpPr/>
            <p:nvPr/>
          </p:nvSpPr>
          <p:spPr>
            <a:xfrm>
              <a:off x="3353863" y="1437997"/>
              <a:ext cx="973248" cy="708692"/>
            </a:xfrm>
            <a:custGeom>
              <a:avLst/>
              <a:gdLst/>
              <a:ahLst/>
              <a:cxnLst/>
              <a:rect l="l" t="t" r="r" b="b"/>
              <a:pathLst>
                <a:path w="20524" h="14945" extrusionOk="0">
                  <a:moveTo>
                    <a:pt x="17546" y="1"/>
                  </a:moveTo>
                  <a:lnTo>
                    <a:pt x="17448" y="20"/>
                  </a:lnTo>
                  <a:lnTo>
                    <a:pt x="17369" y="40"/>
                  </a:lnTo>
                  <a:lnTo>
                    <a:pt x="17270" y="99"/>
                  </a:lnTo>
                  <a:lnTo>
                    <a:pt x="17172" y="158"/>
                  </a:lnTo>
                  <a:lnTo>
                    <a:pt x="16561" y="612"/>
                  </a:lnTo>
                  <a:lnTo>
                    <a:pt x="15949" y="1065"/>
                  </a:lnTo>
                  <a:lnTo>
                    <a:pt x="15654" y="1302"/>
                  </a:lnTo>
                  <a:lnTo>
                    <a:pt x="15338" y="1519"/>
                  </a:lnTo>
                  <a:lnTo>
                    <a:pt x="15023" y="1716"/>
                  </a:lnTo>
                  <a:lnTo>
                    <a:pt x="14688" y="1893"/>
                  </a:lnTo>
                  <a:lnTo>
                    <a:pt x="14648" y="1992"/>
                  </a:lnTo>
                  <a:lnTo>
                    <a:pt x="14589" y="2071"/>
                  </a:lnTo>
                  <a:lnTo>
                    <a:pt x="14510" y="2130"/>
                  </a:lnTo>
                  <a:lnTo>
                    <a:pt x="14412" y="2169"/>
                  </a:lnTo>
                  <a:lnTo>
                    <a:pt x="13524" y="2485"/>
                  </a:lnTo>
                  <a:lnTo>
                    <a:pt x="12657" y="2820"/>
                  </a:lnTo>
                  <a:lnTo>
                    <a:pt x="11770" y="3175"/>
                  </a:lnTo>
                  <a:lnTo>
                    <a:pt x="10902" y="3549"/>
                  </a:lnTo>
                  <a:lnTo>
                    <a:pt x="9148" y="4299"/>
                  </a:lnTo>
                  <a:lnTo>
                    <a:pt x="7433" y="5067"/>
                  </a:lnTo>
                  <a:lnTo>
                    <a:pt x="5698" y="5836"/>
                  </a:lnTo>
                  <a:lnTo>
                    <a:pt x="3963" y="6585"/>
                  </a:lnTo>
                  <a:lnTo>
                    <a:pt x="3095" y="6940"/>
                  </a:lnTo>
                  <a:lnTo>
                    <a:pt x="2208" y="7295"/>
                  </a:lnTo>
                  <a:lnTo>
                    <a:pt x="1341" y="7630"/>
                  </a:lnTo>
                  <a:lnTo>
                    <a:pt x="453" y="7946"/>
                  </a:lnTo>
                  <a:lnTo>
                    <a:pt x="394" y="8182"/>
                  </a:lnTo>
                  <a:lnTo>
                    <a:pt x="375" y="8281"/>
                  </a:lnTo>
                  <a:lnTo>
                    <a:pt x="375" y="8380"/>
                  </a:lnTo>
                  <a:lnTo>
                    <a:pt x="217" y="9405"/>
                  </a:lnTo>
                  <a:lnTo>
                    <a:pt x="99" y="10450"/>
                  </a:lnTo>
                  <a:lnTo>
                    <a:pt x="59" y="10962"/>
                  </a:lnTo>
                  <a:lnTo>
                    <a:pt x="20" y="11495"/>
                  </a:lnTo>
                  <a:lnTo>
                    <a:pt x="0" y="12007"/>
                  </a:lnTo>
                  <a:lnTo>
                    <a:pt x="0" y="12520"/>
                  </a:lnTo>
                  <a:lnTo>
                    <a:pt x="20" y="13111"/>
                  </a:lnTo>
                  <a:lnTo>
                    <a:pt x="59" y="13584"/>
                  </a:lnTo>
                  <a:lnTo>
                    <a:pt x="118" y="14057"/>
                  </a:lnTo>
                  <a:lnTo>
                    <a:pt x="197" y="14491"/>
                  </a:lnTo>
                  <a:lnTo>
                    <a:pt x="296" y="14945"/>
                  </a:lnTo>
                  <a:lnTo>
                    <a:pt x="946" y="14649"/>
                  </a:lnTo>
                  <a:lnTo>
                    <a:pt x="1597" y="14333"/>
                  </a:lnTo>
                  <a:lnTo>
                    <a:pt x="2918" y="13683"/>
                  </a:lnTo>
                  <a:lnTo>
                    <a:pt x="4948" y="12618"/>
                  </a:lnTo>
                  <a:lnTo>
                    <a:pt x="6979" y="11554"/>
                  </a:lnTo>
                  <a:lnTo>
                    <a:pt x="8990" y="10450"/>
                  </a:lnTo>
                  <a:lnTo>
                    <a:pt x="9995" y="9898"/>
                  </a:lnTo>
                  <a:lnTo>
                    <a:pt x="11001" y="9326"/>
                  </a:lnTo>
                  <a:lnTo>
                    <a:pt x="11376" y="9109"/>
                  </a:lnTo>
                  <a:lnTo>
                    <a:pt x="11770" y="8892"/>
                  </a:lnTo>
                  <a:lnTo>
                    <a:pt x="12519" y="8399"/>
                  </a:lnTo>
                  <a:lnTo>
                    <a:pt x="12913" y="8163"/>
                  </a:lnTo>
                  <a:lnTo>
                    <a:pt x="13288" y="7946"/>
                  </a:lnTo>
                  <a:lnTo>
                    <a:pt x="13682" y="7768"/>
                  </a:lnTo>
                  <a:lnTo>
                    <a:pt x="13899" y="7690"/>
                  </a:lnTo>
                  <a:lnTo>
                    <a:pt x="14096" y="7630"/>
                  </a:lnTo>
                  <a:lnTo>
                    <a:pt x="14195" y="7670"/>
                  </a:lnTo>
                  <a:lnTo>
                    <a:pt x="14274" y="7709"/>
                  </a:lnTo>
                  <a:lnTo>
                    <a:pt x="14628" y="7808"/>
                  </a:lnTo>
                  <a:lnTo>
                    <a:pt x="15003" y="7887"/>
                  </a:lnTo>
                  <a:lnTo>
                    <a:pt x="15200" y="7906"/>
                  </a:lnTo>
                  <a:lnTo>
                    <a:pt x="15378" y="7926"/>
                  </a:lnTo>
                  <a:lnTo>
                    <a:pt x="15555" y="7906"/>
                  </a:lnTo>
                  <a:lnTo>
                    <a:pt x="15752" y="7887"/>
                  </a:lnTo>
                  <a:lnTo>
                    <a:pt x="15871" y="7867"/>
                  </a:lnTo>
                  <a:lnTo>
                    <a:pt x="16009" y="7828"/>
                  </a:lnTo>
                  <a:lnTo>
                    <a:pt x="16127" y="7788"/>
                  </a:lnTo>
                  <a:lnTo>
                    <a:pt x="16245" y="7729"/>
                  </a:lnTo>
                  <a:lnTo>
                    <a:pt x="16462" y="7611"/>
                  </a:lnTo>
                  <a:lnTo>
                    <a:pt x="16659" y="7453"/>
                  </a:lnTo>
                  <a:lnTo>
                    <a:pt x="16876" y="7315"/>
                  </a:lnTo>
                  <a:lnTo>
                    <a:pt x="17093" y="7197"/>
                  </a:lnTo>
                  <a:lnTo>
                    <a:pt x="17211" y="7138"/>
                  </a:lnTo>
                  <a:lnTo>
                    <a:pt x="17310" y="7098"/>
                  </a:lnTo>
                  <a:lnTo>
                    <a:pt x="17448" y="7078"/>
                  </a:lnTo>
                  <a:lnTo>
                    <a:pt x="17842" y="7078"/>
                  </a:lnTo>
                  <a:lnTo>
                    <a:pt x="18118" y="7118"/>
                  </a:lnTo>
                  <a:lnTo>
                    <a:pt x="18709" y="7177"/>
                  </a:lnTo>
                  <a:lnTo>
                    <a:pt x="18985" y="7177"/>
                  </a:lnTo>
                  <a:lnTo>
                    <a:pt x="19261" y="7157"/>
                  </a:lnTo>
                  <a:lnTo>
                    <a:pt x="19399" y="7138"/>
                  </a:lnTo>
                  <a:lnTo>
                    <a:pt x="19518" y="7098"/>
                  </a:lnTo>
                  <a:lnTo>
                    <a:pt x="19656" y="7039"/>
                  </a:lnTo>
                  <a:lnTo>
                    <a:pt x="19774" y="6980"/>
                  </a:lnTo>
                  <a:lnTo>
                    <a:pt x="19853" y="6684"/>
                  </a:lnTo>
                  <a:lnTo>
                    <a:pt x="19892" y="6526"/>
                  </a:lnTo>
                  <a:lnTo>
                    <a:pt x="19892" y="6369"/>
                  </a:lnTo>
                  <a:lnTo>
                    <a:pt x="19518" y="6191"/>
                  </a:lnTo>
                  <a:lnTo>
                    <a:pt x="19459" y="6191"/>
                  </a:lnTo>
                  <a:lnTo>
                    <a:pt x="19380" y="6171"/>
                  </a:lnTo>
                  <a:lnTo>
                    <a:pt x="19301" y="6152"/>
                  </a:lnTo>
                  <a:lnTo>
                    <a:pt x="19242" y="6112"/>
                  </a:lnTo>
                  <a:lnTo>
                    <a:pt x="19202" y="6053"/>
                  </a:lnTo>
                  <a:lnTo>
                    <a:pt x="18138" y="5619"/>
                  </a:lnTo>
                  <a:lnTo>
                    <a:pt x="17625" y="5403"/>
                  </a:lnTo>
                  <a:lnTo>
                    <a:pt x="17113" y="5166"/>
                  </a:lnTo>
                  <a:lnTo>
                    <a:pt x="16817" y="5028"/>
                  </a:lnTo>
                  <a:lnTo>
                    <a:pt x="16541" y="4870"/>
                  </a:lnTo>
                  <a:lnTo>
                    <a:pt x="16265" y="4713"/>
                  </a:lnTo>
                  <a:lnTo>
                    <a:pt x="16009" y="4535"/>
                  </a:lnTo>
                  <a:lnTo>
                    <a:pt x="15989" y="4476"/>
                  </a:lnTo>
                  <a:lnTo>
                    <a:pt x="15989" y="4417"/>
                  </a:lnTo>
                  <a:lnTo>
                    <a:pt x="16009" y="4377"/>
                  </a:lnTo>
                  <a:lnTo>
                    <a:pt x="16028" y="4358"/>
                  </a:lnTo>
                  <a:lnTo>
                    <a:pt x="16068" y="4338"/>
                  </a:lnTo>
                  <a:lnTo>
                    <a:pt x="16265" y="4338"/>
                  </a:lnTo>
                  <a:lnTo>
                    <a:pt x="16561" y="4417"/>
                  </a:lnTo>
                  <a:lnTo>
                    <a:pt x="16797" y="4476"/>
                  </a:lnTo>
                  <a:lnTo>
                    <a:pt x="17093" y="4575"/>
                  </a:lnTo>
                  <a:lnTo>
                    <a:pt x="17408" y="4653"/>
                  </a:lnTo>
                  <a:lnTo>
                    <a:pt x="17625" y="4713"/>
                  </a:lnTo>
                  <a:lnTo>
                    <a:pt x="17507" y="4417"/>
                  </a:lnTo>
                  <a:lnTo>
                    <a:pt x="17408" y="4180"/>
                  </a:lnTo>
                  <a:lnTo>
                    <a:pt x="17349" y="3944"/>
                  </a:lnTo>
                  <a:lnTo>
                    <a:pt x="17329" y="3825"/>
                  </a:lnTo>
                  <a:lnTo>
                    <a:pt x="17329" y="3707"/>
                  </a:lnTo>
                  <a:lnTo>
                    <a:pt x="17349" y="3589"/>
                  </a:lnTo>
                  <a:lnTo>
                    <a:pt x="17389" y="3490"/>
                  </a:lnTo>
                  <a:lnTo>
                    <a:pt x="17448" y="3411"/>
                  </a:lnTo>
                  <a:lnTo>
                    <a:pt x="17487" y="3352"/>
                  </a:lnTo>
                  <a:lnTo>
                    <a:pt x="17625" y="3273"/>
                  </a:lnTo>
                  <a:lnTo>
                    <a:pt x="17941" y="3155"/>
                  </a:lnTo>
                  <a:lnTo>
                    <a:pt x="17980" y="3116"/>
                  </a:lnTo>
                  <a:lnTo>
                    <a:pt x="18473" y="2820"/>
                  </a:lnTo>
                  <a:lnTo>
                    <a:pt x="18729" y="2682"/>
                  </a:lnTo>
                  <a:lnTo>
                    <a:pt x="19005" y="2564"/>
                  </a:lnTo>
                  <a:lnTo>
                    <a:pt x="19045" y="2564"/>
                  </a:lnTo>
                  <a:lnTo>
                    <a:pt x="19084" y="2583"/>
                  </a:lnTo>
                  <a:lnTo>
                    <a:pt x="19123" y="2603"/>
                  </a:lnTo>
                  <a:lnTo>
                    <a:pt x="19143" y="2643"/>
                  </a:lnTo>
                  <a:lnTo>
                    <a:pt x="19163" y="2682"/>
                  </a:lnTo>
                  <a:lnTo>
                    <a:pt x="19143" y="2721"/>
                  </a:lnTo>
                  <a:lnTo>
                    <a:pt x="19123" y="2761"/>
                  </a:lnTo>
                  <a:lnTo>
                    <a:pt x="19104" y="2800"/>
                  </a:lnTo>
                  <a:lnTo>
                    <a:pt x="18749" y="3017"/>
                  </a:lnTo>
                  <a:lnTo>
                    <a:pt x="18571" y="3135"/>
                  </a:lnTo>
                  <a:lnTo>
                    <a:pt x="18414" y="3254"/>
                  </a:lnTo>
                  <a:lnTo>
                    <a:pt x="18552" y="3392"/>
                  </a:lnTo>
                  <a:lnTo>
                    <a:pt x="18690" y="3549"/>
                  </a:lnTo>
                  <a:lnTo>
                    <a:pt x="18867" y="3825"/>
                  </a:lnTo>
                  <a:lnTo>
                    <a:pt x="18907" y="3904"/>
                  </a:lnTo>
                  <a:lnTo>
                    <a:pt x="18907" y="4003"/>
                  </a:lnTo>
                  <a:lnTo>
                    <a:pt x="18867" y="4082"/>
                  </a:lnTo>
                  <a:lnTo>
                    <a:pt x="18808" y="4141"/>
                  </a:lnTo>
                  <a:lnTo>
                    <a:pt x="18729" y="4180"/>
                  </a:lnTo>
                  <a:lnTo>
                    <a:pt x="18650" y="4200"/>
                  </a:lnTo>
                  <a:lnTo>
                    <a:pt x="18552" y="4180"/>
                  </a:lnTo>
                  <a:lnTo>
                    <a:pt x="18473" y="4121"/>
                  </a:lnTo>
                  <a:lnTo>
                    <a:pt x="18315" y="3904"/>
                  </a:lnTo>
                  <a:lnTo>
                    <a:pt x="18157" y="3668"/>
                  </a:lnTo>
                  <a:lnTo>
                    <a:pt x="18138" y="3806"/>
                  </a:lnTo>
                  <a:lnTo>
                    <a:pt x="18138" y="3924"/>
                  </a:lnTo>
                  <a:lnTo>
                    <a:pt x="18138" y="4200"/>
                  </a:lnTo>
                  <a:lnTo>
                    <a:pt x="18177" y="4456"/>
                  </a:lnTo>
                  <a:lnTo>
                    <a:pt x="18197" y="4713"/>
                  </a:lnTo>
                  <a:lnTo>
                    <a:pt x="18197" y="4851"/>
                  </a:lnTo>
                  <a:lnTo>
                    <a:pt x="18591" y="4949"/>
                  </a:lnTo>
                  <a:lnTo>
                    <a:pt x="18985" y="5048"/>
                  </a:lnTo>
                  <a:lnTo>
                    <a:pt x="19380" y="5186"/>
                  </a:lnTo>
                  <a:lnTo>
                    <a:pt x="19735" y="5324"/>
                  </a:lnTo>
                  <a:lnTo>
                    <a:pt x="19754" y="5324"/>
                  </a:lnTo>
                  <a:lnTo>
                    <a:pt x="19813" y="5284"/>
                  </a:lnTo>
                  <a:lnTo>
                    <a:pt x="19873" y="5225"/>
                  </a:lnTo>
                  <a:lnTo>
                    <a:pt x="19991" y="4693"/>
                  </a:lnTo>
                  <a:lnTo>
                    <a:pt x="20129" y="4161"/>
                  </a:lnTo>
                  <a:lnTo>
                    <a:pt x="20267" y="3628"/>
                  </a:lnTo>
                  <a:lnTo>
                    <a:pt x="20385" y="3096"/>
                  </a:lnTo>
                  <a:lnTo>
                    <a:pt x="20464" y="2721"/>
                  </a:lnTo>
                  <a:lnTo>
                    <a:pt x="20523" y="2327"/>
                  </a:lnTo>
                  <a:lnTo>
                    <a:pt x="20504" y="2110"/>
                  </a:lnTo>
                  <a:lnTo>
                    <a:pt x="20504" y="1992"/>
                  </a:lnTo>
                  <a:lnTo>
                    <a:pt x="20464" y="1893"/>
                  </a:lnTo>
                  <a:lnTo>
                    <a:pt x="20425" y="1814"/>
                  </a:lnTo>
                  <a:lnTo>
                    <a:pt x="20346" y="1736"/>
                  </a:lnTo>
                  <a:lnTo>
                    <a:pt x="20267" y="1676"/>
                  </a:lnTo>
                  <a:lnTo>
                    <a:pt x="20168" y="1617"/>
                  </a:lnTo>
                  <a:lnTo>
                    <a:pt x="19380" y="1046"/>
                  </a:lnTo>
                  <a:lnTo>
                    <a:pt x="19005" y="770"/>
                  </a:lnTo>
                  <a:lnTo>
                    <a:pt x="18611" y="494"/>
                  </a:lnTo>
                  <a:lnTo>
                    <a:pt x="18276" y="257"/>
                  </a:lnTo>
                  <a:lnTo>
                    <a:pt x="18098" y="158"/>
                  </a:lnTo>
                  <a:lnTo>
                    <a:pt x="17921" y="80"/>
                  </a:lnTo>
                  <a:lnTo>
                    <a:pt x="17743" y="20"/>
                  </a:lnTo>
                  <a:lnTo>
                    <a:pt x="17645" y="20"/>
                  </a:lnTo>
                  <a:lnTo>
                    <a:pt x="17546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3640;p38">
              <a:extLst>
                <a:ext uri="{FF2B5EF4-FFF2-40B4-BE49-F238E27FC236}">
                  <a16:creationId xmlns:a16="http://schemas.microsoft.com/office/drawing/2014/main" xmlns="" id="{A44BDCE0-D380-42B4-BE06-3CBE73368679}"/>
                </a:ext>
              </a:extLst>
            </p:cNvPr>
            <p:cNvSpPr/>
            <p:nvPr/>
          </p:nvSpPr>
          <p:spPr>
            <a:xfrm>
              <a:off x="2876106" y="2430836"/>
              <a:ext cx="111295" cy="172087"/>
            </a:xfrm>
            <a:custGeom>
              <a:avLst/>
              <a:gdLst/>
              <a:ahLst/>
              <a:cxnLst/>
              <a:rect l="l" t="t" r="r" b="b"/>
              <a:pathLst>
                <a:path w="2347" h="3629" extrusionOk="0">
                  <a:moveTo>
                    <a:pt x="336" y="1"/>
                  </a:moveTo>
                  <a:lnTo>
                    <a:pt x="316" y="257"/>
                  </a:lnTo>
                  <a:lnTo>
                    <a:pt x="277" y="514"/>
                  </a:lnTo>
                  <a:lnTo>
                    <a:pt x="198" y="908"/>
                  </a:lnTo>
                  <a:lnTo>
                    <a:pt x="119" y="1263"/>
                  </a:lnTo>
                  <a:lnTo>
                    <a:pt x="1" y="1637"/>
                  </a:lnTo>
                  <a:lnTo>
                    <a:pt x="296" y="1834"/>
                  </a:lnTo>
                  <a:lnTo>
                    <a:pt x="553" y="2051"/>
                  </a:lnTo>
                  <a:lnTo>
                    <a:pt x="809" y="2308"/>
                  </a:lnTo>
                  <a:lnTo>
                    <a:pt x="1046" y="2564"/>
                  </a:lnTo>
                  <a:lnTo>
                    <a:pt x="1519" y="3096"/>
                  </a:lnTo>
                  <a:lnTo>
                    <a:pt x="1992" y="3629"/>
                  </a:lnTo>
                  <a:lnTo>
                    <a:pt x="2110" y="3451"/>
                  </a:lnTo>
                  <a:lnTo>
                    <a:pt x="2209" y="3274"/>
                  </a:lnTo>
                  <a:lnTo>
                    <a:pt x="2288" y="3096"/>
                  </a:lnTo>
                  <a:lnTo>
                    <a:pt x="2327" y="2899"/>
                  </a:lnTo>
                  <a:lnTo>
                    <a:pt x="2347" y="2702"/>
                  </a:lnTo>
                  <a:lnTo>
                    <a:pt x="2327" y="2485"/>
                  </a:lnTo>
                  <a:lnTo>
                    <a:pt x="2307" y="2288"/>
                  </a:lnTo>
                  <a:lnTo>
                    <a:pt x="2248" y="2091"/>
                  </a:lnTo>
                  <a:lnTo>
                    <a:pt x="2189" y="1874"/>
                  </a:lnTo>
                  <a:lnTo>
                    <a:pt x="2110" y="1677"/>
                  </a:lnTo>
                  <a:lnTo>
                    <a:pt x="2012" y="1480"/>
                  </a:lnTo>
                  <a:lnTo>
                    <a:pt x="1913" y="1302"/>
                  </a:lnTo>
                  <a:lnTo>
                    <a:pt x="1795" y="1125"/>
                  </a:lnTo>
                  <a:lnTo>
                    <a:pt x="1657" y="947"/>
                  </a:lnTo>
                  <a:lnTo>
                    <a:pt x="1538" y="790"/>
                  </a:lnTo>
                  <a:lnTo>
                    <a:pt x="1400" y="652"/>
                  </a:lnTo>
                  <a:lnTo>
                    <a:pt x="1282" y="553"/>
                  </a:lnTo>
                  <a:lnTo>
                    <a:pt x="1144" y="454"/>
                  </a:lnTo>
                  <a:lnTo>
                    <a:pt x="888" y="297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3641;p38">
              <a:extLst>
                <a:ext uri="{FF2B5EF4-FFF2-40B4-BE49-F238E27FC236}">
                  <a16:creationId xmlns:a16="http://schemas.microsoft.com/office/drawing/2014/main" xmlns="" id="{823E739C-6B86-4036-B032-699B1BF977CE}"/>
                </a:ext>
              </a:extLst>
            </p:cNvPr>
            <p:cNvSpPr/>
            <p:nvPr/>
          </p:nvSpPr>
          <p:spPr>
            <a:xfrm>
              <a:off x="2970519" y="1801664"/>
              <a:ext cx="391784" cy="699350"/>
            </a:xfrm>
            <a:custGeom>
              <a:avLst/>
              <a:gdLst/>
              <a:ahLst/>
              <a:cxnLst/>
              <a:rect l="l" t="t" r="r" b="b"/>
              <a:pathLst>
                <a:path w="8262" h="14748" extrusionOk="0">
                  <a:moveTo>
                    <a:pt x="7591" y="1"/>
                  </a:moveTo>
                  <a:lnTo>
                    <a:pt x="7453" y="40"/>
                  </a:lnTo>
                  <a:lnTo>
                    <a:pt x="7374" y="80"/>
                  </a:lnTo>
                  <a:lnTo>
                    <a:pt x="7315" y="119"/>
                  </a:lnTo>
                  <a:lnTo>
                    <a:pt x="6369" y="809"/>
                  </a:lnTo>
                  <a:lnTo>
                    <a:pt x="5423" y="1519"/>
                  </a:lnTo>
                  <a:lnTo>
                    <a:pt x="4732" y="2012"/>
                  </a:lnTo>
                  <a:lnTo>
                    <a:pt x="4062" y="2465"/>
                  </a:lnTo>
                  <a:lnTo>
                    <a:pt x="2702" y="3411"/>
                  </a:lnTo>
                  <a:lnTo>
                    <a:pt x="2485" y="3530"/>
                  </a:lnTo>
                  <a:lnTo>
                    <a:pt x="2682" y="3766"/>
                  </a:lnTo>
                  <a:lnTo>
                    <a:pt x="2840" y="3983"/>
                  </a:lnTo>
                  <a:lnTo>
                    <a:pt x="2978" y="4200"/>
                  </a:lnTo>
                  <a:lnTo>
                    <a:pt x="3096" y="4437"/>
                  </a:lnTo>
                  <a:lnTo>
                    <a:pt x="3195" y="4673"/>
                  </a:lnTo>
                  <a:lnTo>
                    <a:pt x="3293" y="4910"/>
                  </a:lnTo>
                  <a:lnTo>
                    <a:pt x="3372" y="5166"/>
                  </a:lnTo>
                  <a:lnTo>
                    <a:pt x="3451" y="5403"/>
                  </a:lnTo>
                  <a:lnTo>
                    <a:pt x="3490" y="5659"/>
                  </a:lnTo>
                  <a:lnTo>
                    <a:pt x="3550" y="5915"/>
                  </a:lnTo>
                  <a:lnTo>
                    <a:pt x="3569" y="6172"/>
                  </a:lnTo>
                  <a:lnTo>
                    <a:pt x="3589" y="6448"/>
                  </a:lnTo>
                  <a:lnTo>
                    <a:pt x="3589" y="6704"/>
                  </a:lnTo>
                  <a:lnTo>
                    <a:pt x="3589" y="6960"/>
                  </a:lnTo>
                  <a:lnTo>
                    <a:pt x="3550" y="7216"/>
                  </a:lnTo>
                  <a:lnTo>
                    <a:pt x="3530" y="7473"/>
                  </a:lnTo>
                  <a:lnTo>
                    <a:pt x="3471" y="7729"/>
                  </a:lnTo>
                  <a:lnTo>
                    <a:pt x="3412" y="8005"/>
                  </a:lnTo>
                  <a:lnTo>
                    <a:pt x="3333" y="8281"/>
                  </a:lnTo>
                  <a:lnTo>
                    <a:pt x="3254" y="8557"/>
                  </a:lnTo>
                  <a:lnTo>
                    <a:pt x="3155" y="8813"/>
                  </a:lnTo>
                  <a:lnTo>
                    <a:pt x="3037" y="9070"/>
                  </a:lnTo>
                  <a:lnTo>
                    <a:pt x="2899" y="9326"/>
                  </a:lnTo>
                  <a:lnTo>
                    <a:pt x="2761" y="9563"/>
                  </a:lnTo>
                  <a:lnTo>
                    <a:pt x="2603" y="9799"/>
                  </a:lnTo>
                  <a:lnTo>
                    <a:pt x="2268" y="10233"/>
                  </a:lnTo>
                  <a:lnTo>
                    <a:pt x="1894" y="10647"/>
                  </a:lnTo>
                  <a:lnTo>
                    <a:pt x="1480" y="11041"/>
                  </a:lnTo>
                  <a:lnTo>
                    <a:pt x="1066" y="11396"/>
                  </a:lnTo>
                  <a:lnTo>
                    <a:pt x="1006" y="11692"/>
                  </a:lnTo>
                  <a:lnTo>
                    <a:pt x="908" y="11987"/>
                  </a:lnTo>
                  <a:lnTo>
                    <a:pt x="809" y="12283"/>
                  </a:lnTo>
                  <a:lnTo>
                    <a:pt x="671" y="12579"/>
                  </a:lnTo>
                  <a:lnTo>
                    <a:pt x="513" y="12875"/>
                  </a:lnTo>
                  <a:lnTo>
                    <a:pt x="356" y="13111"/>
                  </a:lnTo>
                  <a:lnTo>
                    <a:pt x="178" y="13328"/>
                  </a:lnTo>
                  <a:lnTo>
                    <a:pt x="80" y="13407"/>
                  </a:lnTo>
                  <a:lnTo>
                    <a:pt x="1" y="13486"/>
                  </a:lnTo>
                  <a:lnTo>
                    <a:pt x="80" y="13604"/>
                  </a:lnTo>
                  <a:lnTo>
                    <a:pt x="237" y="13860"/>
                  </a:lnTo>
                  <a:lnTo>
                    <a:pt x="395" y="14156"/>
                  </a:lnTo>
                  <a:lnTo>
                    <a:pt x="533" y="14452"/>
                  </a:lnTo>
                  <a:lnTo>
                    <a:pt x="651" y="14748"/>
                  </a:lnTo>
                  <a:lnTo>
                    <a:pt x="809" y="14590"/>
                  </a:lnTo>
                  <a:lnTo>
                    <a:pt x="987" y="14412"/>
                  </a:lnTo>
                  <a:lnTo>
                    <a:pt x="1381" y="14117"/>
                  </a:lnTo>
                  <a:lnTo>
                    <a:pt x="1756" y="13841"/>
                  </a:lnTo>
                  <a:lnTo>
                    <a:pt x="1913" y="13722"/>
                  </a:lnTo>
                  <a:lnTo>
                    <a:pt x="2032" y="13604"/>
                  </a:lnTo>
                  <a:lnTo>
                    <a:pt x="2386" y="13328"/>
                  </a:lnTo>
                  <a:lnTo>
                    <a:pt x="2781" y="13052"/>
                  </a:lnTo>
                  <a:lnTo>
                    <a:pt x="3550" y="12540"/>
                  </a:lnTo>
                  <a:lnTo>
                    <a:pt x="5127" y="11554"/>
                  </a:lnTo>
                  <a:lnTo>
                    <a:pt x="5915" y="11041"/>
                  </a:lnTo>
                  <a:lnTo>
                    <a:pt x="6290" y="10765"/>
                  </a:lnTo>
                  <a:lnTo>
                    <a:pt x="6645" y="10489"/>
                  </a:lnTo>
                  <a:lnTo>
                    <a:pt x="7000" y="10193"/>
                  </a:lnTo>
                  <a:lnTo>
                    <a:pt x="7335" y="9878"/>
                  </a:lnTo>
                  <a:lnTo>
                    <a:pt x="7670" y="9543"/>
                  </a:lnTo>
                  <a:lnTo>
                    <a:pt x="7966" y="9188"/>
                  </a:lnTo>
                  <a:lnTo>
                    <a:pt x="8064" y="8971"/>
                  </a:lnTo>
                  <a:lnTo>
                    <a:pt x="8143" y="8735"/>
                  </a:lnTo>
                  <a:lnTo>
                    <a:pt x="8261" y="8261"/>
                  </a:lnTo>
                  <a:lnTo>
                    <a:pt x="8163" y="8242"/>
                  </a:lnTo>
                  <a:lnTo>
                    <a:pt x="8045" y="8261"/>
                  </a:lnTo>
                  <a:lnTo>
                    <a:pt x="7907" y="8242"/>
                  </a:lnTo>
                  <a:lnTo>
                    <a:pt x="7769" y="8183"/>
                  </a:lnTo>
                  <a:lnTo>
                    <a:pt x="7709" y="8143"/>
                  </a:lnTo>
                  <a:lnTo>
                    <a:pt x="7670" y="8084"/>
                  </a:lnTo>
                  <a:lnTo>
                    <a:pt x="7552" y="7768"/>
                  </a:lnTo>
                  <a:lnTo>
                    <a:pt x="7433" y="7453"/>
                  </a:lnTo>
                  <a:lnTo>
                    <a:pt x="7355" y="7118"/>
                  </a:lnTo>
                  <a:lnTo>
                    <a:pt x="7276" y="6783"/>
                  </a:lnTo>
                  <a:lnTo>
                    <a:pt x="7217" y="6448"/>
                  </a:lnTo>
                  <a:lnTo>
                    <a:pt x="7177" y="6112"/>
                  </a:lnTo>
                  <a:lnTo>
                    <a:pt x="7157" y="5777"/>
                  </a:lnTo>
                  <a:lnTo>
                    <a:pt x="7138" y="5442"/>
                  </a:lnTo>
                  <a:lnTo>
                    <a:pt x="7138" y="4870"/>
                  </a:lnTo>
                  <a:lnTo>
                    <a:pt x="7177" y="4318"/>
                  </a:lnTo>
                  <a:lnTo>
                    <a:pt x="7236" y="3747"/>
                  </a:lnTo>
                  <a:lnTo>
                    <a:pt x="7315" y="3195"/>
                  </a:lnTo>
                  <a:lnTo>
                    <a:pt x="7414" y="2643"/>
                  </a:lnTo>
                  <a:lnTo>
                    <a:pt x="7532" y="2091"/>
                  </a:lnTo>
                  <a:lnTo>
                    <a:pt x="7670" y="1539"/>
                  </a:lnTo>
                  <a:lnTo>
                    <a:pt x="7828" y="1026"/>
                  </a:lnTo>
                  <a:lnTo>
                    <a:pt x="7985" y="573"/>
                  </a:lnTo>
                  <a:lnTo>
                    <a:pt x="8084" y="336"/>
                  </a:lnTo>
                  <a:lnTo>
                    <a:pt x="8183" y="119"/>
                  </a:lnTo>
                  <a:lnTo>
                    <a:pt x="8045" y="80"/>
                  </a:lnTo>
                  <a:lnTo>
                    <a:pt x="7907" y="21"/>
                  </a:lnTo>
                  <a:lnTo>
                    <a:pt x="774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3642;p38">
              <a:extLst>
                <a:ext uri="{FF2B5EF4-FFF2-40B4-BE49-F238E27FC236}">
                  <a16:creationId xmlns:a16="http://schemas.microsoft.com/office/drawing/2014/main" xmlns="" id="{920B089D-83ED-4CDB-9C54-4FD72BA008A8}"/>
                </a:ext>
              </a:extLst>
            </p:cNvPr>
            <p:cNvSpPr/>
            <p:nvPr/>
          </p:nvSpPr>
          <p:spPr>
            <a:xfrm>
              <a:off x="2921013" y="2376635"/>
              <a:ext cx="48653" cy="44006"/>
            </a:xfrm>
            <a:custGeom>
              <a:avLst/>
              <a:gdLst/>
              <a:ahLst/>
              <a:cxnLst/>
              <a:rect l="l" t="t" r="r" b="b"/>
              <a:pathLst>
                <a:path w="1026" h="928" extrusionOk="0">
                  <a:moveTo>
                    <a:pt x="1025" y="0"/>
                  </a:moveTo>
                  <a:lnTo>
                    <a:pt x="513" y="277"/>
                  </a:lnTo>
                  <a:lnTo>
                    <a:pt x="0" y="493"/>
                  </a:lnTo>
                  <a:lnTo>
                    <a:pt x="315" y="710"/>
                  </a:lnTo>
                  <a:lnTo>
                    <a:pt x="611" y="927"/>
                  </a:lnTo>
                  <a:lnTo>
                    <a:pt x="690" y="809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3643;p38">
              <a:extLst>
                <a:ext uri="{FF2B5EF4-FFF2-40B4-BE49-F238E27FC236}">
                  <a16:creationId xmlns:a16="http://schemas.microsoft.com/office/drawing/2014/main" xmlns="" id="{8B23E6A0-26C2-407F-8DE7-B3E7E7A98782}"/>
                </a:ext>
              </a:extLst>
            </p:cNvPr>
            <p:cNvSpPr/>
            <p:nvPr/>
          </p:nvSpPr>
          <p:spPr>
            <a:xfrm>
              <a:off x="1775770" y="2182164"/>
              <a:ext cx="1138696" cy="1125656"/>
            </a:xfrm>
            <a:custGeom>
              <a:avLst/>
              <a:gdLst/>
              <a:ahLst/>
              <a:cxnLst/>
              <a:rect l="l" t="t" r="r" b="b"/>
              <a:pathLst>
                <a:path w="24013" h="23738" extrusionOk="0">
                  <a:moveTo>
                    <a:pt x="10429" y="1"/>
                  </a:moveTo>
                  <a:lnTo>
                    <a:pt x="10134" y="21"/>
                  </a:lnTo>
                  <a:lnTo>
                    <a:pt x="9858" y="40"/>
                  </a:lnTo>
                  <a:lnTo>
                    <a:pt x="9582" y="99"/>
                  </a:lnTo>
                  <a:lnTo>
                    <a:pt x="9306" y="178"/>
                  </a:lnTo>
                  <a:lnTo>
                    <a:pt x="9030" y="277"/>
                  </a:lnTo>
                  <a:lnTo>
                    <a:pt x="8754" y="395"/>
                  </a:lnTo>
                  <a:lnTo>
                    <a:pt x="8478" y="533"/>
                  </a:lnTo>
                  <a:lnTo>
                    <a:pt x="8202" y="671"/>
                  </a:lnTo>
                  <a:lnTo>
                    <a:pt x="7926" y="849"/>
                  </a:lnTo>
                  <a:lnTo>
                    <a:pt x="7650" y="1026"/>
                  </a:lnTo>
                  <a:lnTo>
                    <a:pt x="7393" y="1223"/>
                  </a:lnTo>
                  <a:lnTo>
                    <a:pt x="6861" y="1657"/>
                  </a:lnTo>
                  <a:lnTo>
                    <a:pt x="6348" y="2110"/>
                  </a:lnTo>
                  <a:lnTo>
                    <a:pt x="5856" y="2603"/>
                  </a:lnTo>
                  <a:lnTo>
                    <a:pt x="5382" y="3116"/>
                  </a:lnTo>
                  <a:lnTo>
                    <a:pt x="4909" y="3648"/>
                  </a:lnTo>
                  <a:lnTo>
                    <a:pt x="4653" y="3904"/>
                  </a:lnTo>
                  <a:lnTo>
                    <a:pt x="4436" y="4200"/>
                  </a:lnTo>
                  <a:lnTo>
                    <a:pt x="3983" y="4792"/>
                  </a:lnTo>
                  <a:lnTo>
                    <a:pt x="3746" y="5087"/>
                  </a:lnTo>
                  <a:lnTo>
                    <a:pt x="3510" y="5363"/>
                  </a:lnTo>
                  <a:lnTo>
                    <a:pt x="3234" y="5620"/>
                  </a:lnTo>
                  <a:lnTo>
                    <a:pt x="3096" y="5738"/>
                  </a:lnTo>
                  <a:lnTo>
                    <a:pt x="2958" y="5856"/>
                  </a:lnTo>
                  <a:lnTo>
                    <a:pt x="2741" y="5955"/>
                  </a:lnTo>
                  <a:lnTo>
                    <a:pt x="2642" y="5994"/>
                  </a:lnTo>
                  <a:lnTo>
                    <a:pt x="2563" y="6053"/>
                  </a:lnTo>
                  <a:lnTo>
                    <a:pt x="2484" y="6132"/>
                  </a:lnTo>
                  <a:lnTo>
                    <a:pt x="2445" y="6231"/>
                  </a:lnTo>
                  <a:lnTo>
                    <a:pt x="2425" y="6329"/>
                  </a:lnTo>
                  <a:lnTo>
                    <a:pt x="2445" y="6448"/>
                  </a:lnTo>
                  <a:lnTo>
                    <a:pt x="2484" y="6645"/>
                  </a:lnTo>
                  <a:lnTo>
                    <a:pt x="2563" y="6842"/>
                  </a:lnTo>
                  <a:lnTo>
                    <a:pt x="2642" y="7039"/>
                  </a:lnTo>
                  <a:lnTo>
                    <a:pt x="2721" y="7216"/>
                  </a:lnTo>
                  <a:lnTo>
                    <a:pt x="2819" y="7394"/>
                  </a:lnTo>
                  <a:lnTo>
                    <a:pt x="2938" y="7552"/>
                  </a:lnTo>
                  <a:lnTo>
                    <a:pt x="3194" y="7867"/>
                  </a:lnTo>
                  <a:lnTo>
                    <a:pt x="3549" y="8242"/>
                  </a:lnTo>
                  <a:lnTo>
                    <a:pt x="3904" y="8616"/>
                  </a:lnTo>
                  <a:lnTo>
                    <a:pt x="4259" y="8971"/>
                  </a:lnTo>
                  <a:lnTo>
                    <a:pt x="4633" y="9306"/>
                  </a:lnTo>
                  <a:lnTo>
                    <a:pt x="4988" y="9622"/>
                  </a:lnTo>
                  <a:lnTo>
                    <a:pt x="5343" y="9898"/>
                  </a:lnTo>
                  <a:lnTo>
                    <a:pt x="5718" y="10193"/>
                  </a:lnTo>
                  <a:lnTo>
                    <a:pt x="6092" y="10469"/>
                  </a:lnTo>
                  <a:lnTo>
                    <a:pt x="6171" y="10529"/>
                  </a:lnTo>
                  <a:lnTo>
                    <a:pt x="6230" y="10607"/>
                  </a:lnTo>
                  <a:lnTo>
                    <a:pt x="6270" y="10706"/>
                  </a:lnTo>
                  <a:lnTo>
                    <a:pt x="6270" y="10785"/>
                  </a:lnTo>
                  <a:lnTo>
                    <a:pt x="6270" y="10883"/>
                  </a:lnTo>
                  <a:lnTo>
                    <a:pt x="6250" y="10962"/>
                  </a:lnTo>
                  <a:lnTo>
                    <a:pt x="6210" y="11061"/>
                  </a:lnTo>
                  <a:lnTo>
                    <a:pt x="6151" y="11120"/>
                  </a:lnTo>
                  <a:lnTo>
                    <a:pt x="6112" y="11179"/>
                  </a:lnTo>
                  <a:lnTo>
                    <a:pt x="6033" y="11238"/>
                  </a:lnTo>
                  <a:lnTo>
                    <a:pt x="5974" y="11278"/>
                  </a:lnTo>
                  <a:lnTo>
                    <a:pt x="5895" y="11297"/>
                  </a:lnTo>
                  <a:lnTo>
                    <a:pt x="5816" y="11317"/>
                  </a:lnTo>
                  <a:lnTo>
                    <a:pt x="5737" y="11317"/>
                  </a:lnTo>
                  <a:lnTo>
                    <a:pt x="5658" y="11278"/>
                  </a:lnTo>
                  <a:lnTo>
                    <a:pt x="5560" y="11238"/>
                  </a:lnTo>
                  <a:lnTo>
                    <a:pt x="4811" y="10667"/>
                  </a:lnTo>
                  <a:lnTo>
                    <a:pt x="3884" y="12165"/>
                  </a:lnTo>
                  <a:lnTo>
                    <a:pt x="2997" y="13683"/>
                  </a:lnTo>
                  <a:lnTo>
                    <a:pt x="2129" y="15221"/>
                  </a:lnTo>
                  <a:lnTo>
                    <a:pt x="1715" y="16009"/>
                  </a:lnTo>
                  <a:lnTo>
                    <a:pt x="1321" y="16778"/>
                  </a:lnTo>
                  <a:lnTo>
                    <a:pt x="1045" y="17330"/>
                  </a:lnTo>
                  <a:lnTo>
                    <a:pt x="769" y="17922"/>
                  </a:lnTo>
                  <a:lnTo>
                    <a:pt x="473" y="18513"/>
                  </a:lnTo>
                  <a:lnTo>
                    <a:pt x="335" y="18809"/>
                  </a:lnTo>
                  <a:lnTo>
                    <a:pt x="217" y="19105"/>
                  </a:lnTo>
                  <a:lnTo>
                    <a:pt x="119" y="19400"/>
                  </a:lnTo>
                  <a:lnTo>
                    <a:pt x="40" y="19716"/>
                  </a:lnTo>
                  <a:lnTo>
                    <a:pt x="0" y="20011"/>
                  </a:lnTo>
                  <a:lnTo>
                    <a:pt x="0" y="20307"/>
                  </a:lnTo>
                  <a:lnTo>
                    <a:pt x="20" y="20623"/>
                  </a:lnTo>
                  <a:lnTo>
                    <a:pt x="99" y="20918"/>
                  </a:lnTo>
                  <a:lnTo>
                    <a:pt x="158" y="21056"/>
                  </a:lnTo>
                  <a:lnTo>
                    <a:pt x="217" y="21214"/>
                  </a:lnTo>
                  <a:lnTo>
                    <a:pt x="296" y="21352"/>
                  </a:lnTo>
                  <a:lnTo>
                    <a:pt x="395" y="21510"/>
                  </a:lnTo>
                  <a:lnTo>
                    <a:pt x="513" y="21707"/>
                  </a:lnTo>
                  <a:lnTo>
                    <a:pt x="611" y="21924"/>
                  </a:lnTo>
                  <a:lnTo>
                    <a:pt x="651" y="22022"/>
                  </a:lnTo>
                  <a:lnTo>
                    <a:pt x="671" y="22121"/>
                  </a:lnTo>
                  <a:lnTo>
                    <a:pt x="1163" y="22239"/>
                  </a:lnTo>
                  <a:lnTo>
                    <a:pt x="1656" y="22397"/>
                  </a:lnTo>
                  <a:lnTo>
                    <a:pt x="2445" y="22634"/>
                  </a:lnTo>
                  <a:lnTo>
                    <a:pt x="3214" y="22831"/>
                  </a:lnTo>
                  <a:lnTo>
                    <a:pt x="4002" y="23008"/>
                  </a:lnTo>
                  <a:lnTo>
                    <a:pt x="4791" y="23146"/>
                  </a:lnTo>
                  <a:lnTo>
                    <a:pt x="5481" y="23264"/>
                  </a:lnTo>
                  <a:lnTo>
                    <a:pt x="6151" y="23343"/>
                  </a:lnTo>
                  <a:lnTo>
                    <a:pt x="7512" y="23521"/>
                  </a:lnTo>
                  <a:lnTo>
                    <a:pt x="9109" y="23639"/>
                  </a:lnTo>
                  <a:lnTo>
                    <a:pt x="9917" y="23678"/>
                  </a:lnTo>
                  <a:lnTo>
                    <a:pt x="10725" y="23718"/>
                  </a:lnTo>
                  <a:lnTo>
                    <a:pt x="11533" y="23738"/>
                  </a:lnTo>
                  <a:lnTo>
                    <a:pt x="12342" y="23718"/>
                  </a:lnTo>
                  <a:lnTo>
                    <a:pt x="13150" y="23698"/>
                  </a:lnTo>
                  <a:lnTo>
                    <a:pt x="13958" y="23639"/>
                  </a:lnTo>
                  <a:lnTo>
                    <a:pt x="14747" y="23560"/>
                  </a:lnTo>
                  <a:lnTo>
                    <a:pt x="15555" y="23462"/>
                  </a:lnTo>
                  <a:lnTo>
                    <a:pt x="16344" y="23304"/>
                  </a:lnTo>
                  <a:lnTo>
                    <a:pt x="17113" y="23146"/>
                  </a:lnTo>
                  <a:lnTo>
                    <a:pt x="17882" y="22929"/>
                  </a:lnTo>
                  <a:lnTo>
                    <a:pt x="18651" y="22673"/>
                  </a:lnTo>
                  <a:lnTo>
                    <a:pt x="19400" y="22397"/>
                  </a:lnTo>
                  <a:lnTo>
                    <a:pt x="20129" y="22062"/>
                  </a:lnTo>
                  <a:lnTo>
                    <a:pt x="20760" y="21727"/>
                  </a:lnTo>
                  <a:lnTo>
                    <a:pt x="21371" y="21352"/>
                  </a:lnTo>
                  <a:lnTo>
                    <a:pt x="21667" y="21155"/>
                  </a:lnTo>
                  <a:lnTo>
                    <a:pt x="21943" y="20938"/>
                  </a:lnTo>
                  <a:lnTo>
                    <a:pt x="22219" y="20701"/>
                  </a:lnTo>
                  <a:lnTo>
                    <a:pt x="22475" y="20465"/>
                  </a:lnTo>
                  <a:lnTo>
                    <a:pt x="22436" y="20406"/>
                  </a:lnTo>
                  <a:lnTo>
                    <a:pt x="22396" y="20347"/>
                  </a:lnTo>
                  <a:lnTo>
                    <a:pt x="22377" y="20268"/>
                  </a:lnTo>
                  <a:lnTo>
                    <a:pt x="22357" y="20189"/>
                  </a:lnTo>
                  <a:lnTo>
                    <a:pt x="22357" y="20031"/>
                  </a:lnTo>
                  <a:lnTo>
                    <a:pt x="22396" y="19854"/>
                  </a:lnTo>
                  <a:lnTo>
                    <a:pt x="22475" y="19499"/>
                  </a:lnTo>
                  <a:lnTo>
                    <a:pt x="22515" y="19321"/>
                  </a:lnTo>
                  <a:lnTo>
                    <a:pt x="22515" y="19164"/>
                  </a:lnTo>
                  <a:lnTo>
                    <a:pt x="22534" y="18927"/>
                  </a:lnTo>
                  <a:lnTo>
                    <a:pt x="22495" y="18691"/>
                  </a:lnTo>
                  <a:lnTo>
                    <a:pt x="22436" y="18474"/>
                  </a:lnTo>
                  <a:lnTo>
                    <a:pt x="22357" y="18257"/>
                  </a:lnTo>
                  <a:lnTo>
                    <a:pt x="22258" y="18060"/>
                  </a:lnTo>
                  <a:lnTo>
                    <a:pt x="22120" y="17863"/>
                  </a:lnTo>
                  <a:lnTo>
                    <a:pt x="21982" y="17665"/>
                  </a:lnTo>
                  <a:lnTo>
                    <a:pt x="21825" y="17508"/>
                  </a:lnTo>
                  <a:lnTo>
                    <a:pt x="21706" y="17429"/>
                  </a:lnTo>
                  <a:lnTo>
                    <a:pt x="21608" y="17350"/>
                  </a:lnTo>
                  <a:lnTo>
                    <a:pt x="21529" y="17271"/>
                  </a:lnTo>
                  <a:lnTo>
                    <a:pt x="21470" y="17172"/>
                  </a:lnTo>
                  <a:lnTo>
                    <a:pt x="21430" y="17074"/>
                  </a:lnTo>
                  <a:lnTo>
                    <a:pt x="21391" y="16975"/>
                  </a:lnTo>
                  <a:lnTo>
                    <a:pt x="21371" y="16877"/>
                  </a:lnTo>
                  <a:lnTo>
                    <a:pt x="21352" y="16758"/>
                  </a:lnTo>
                  <a:lnTo>
                    <a:pt x="21371" y="16522"/>
                  </a:lnTo>
                  <a:lnTo>
                    <a:pt x="21411" y="16285"/>
                  </a:lnTo>
                  <a:lnTo>
                    <a:pt x="21450" y="16049"/>
                  </a:lnTo>
                  <a:lnTo>
                    <a:pt x="21529" y="15812"/>
                  </a:lnTo>
                  <a:lnTo>
                    <a:pt x="21628" y="15378"/>
                  </a:lnTo>
                  <a:lnTo>
                    <a:pt x="21766" y="14945"/>
                  </a:lnTo>
                  <a:lnTo>
                    <a:pt x="21904" y="14531"/>
                  </a:lnTo>
                  <a:lnTo>
                    <a:pt x="22061" y="14117"/>
                  </a:lnTo>
                  <a:lnTo>
                    <a:pt x="22396" y="13269"/>
                  </a:lnTo>
                  <a:lnTo>
                    <a:pt x="22751" y="12441"/>
                  </a:lnTo>
                  <a:lnTo>
                    <a:pt x="23106" y="11633"/>
                  </a:lnTo>
                  <a:lnTo>
                    <a:pt x="23461" y="10785"/>
                  </a:lnTo>
                  <a:lnTo>
                    <a:pt x="23619" y="10371"/>
                  </a:lnTo>
                  <a:lnTo>
                    <a:pt x="23757" y="9957"/>
                  </a:lnTo>
                  <a:lnTo>
                    <a:pt x="23895" y="9523"/>
                  </a:lnTo>
                  <a:lnTo>
                    <a:pt x="24013" y="9089"/>
                  </a:lnTo>
                  <a:lnTo>
                    <a:pt x="23737" y="8715"/>
                  </a:lnTo>
                  <a:lnTo>
                    <a:pt x="23579" y="8537"/>
                  </a:lnTo>
                  <a:lnTo>
                    <a:pt x="23441" y="8360"/>
                  </a:lnTo>
                  <a:lnTo>
                    <a:pt x="23205" y="8044"/>
                  </a:lnTo>
                  <a:lnTo>
                    <a:pt x="23067" y="7808"/>
                  </a:lnTo>
                  <a:lnTo>
                    <a:pt x="22929" y="7552"/>
                  </a:lnTo>
                  <a:lnTo>
                    <a:pt x="22810" y="7749"/>
                  </a:lnTo>
                  <a:lnTo>
                    <a:pt x="22692" y="7906"/>
                  </a:lnTo>
                  <a:lnTo>
                    <a:pt x="22534" y="8064"/>
                  </a:lnTo>
                  <a:lnTo>
                    <a:pt x="22377" y="8182"/>
                  </a:lnTo>
                  <a:lnTo>
                    <a:pt x="22199" y="8281"/>
                  </a:lnTo>
                  <a:lnTo>
                    <a:pt x="22002" y="8360"/>
                  </a:lnTo>
                  <a:lnTo>
                    <a:pt x="21785" y="8380"/>
                  </a:lnTo>
                  <a:lnTo>
                    <a:pt x="21549" y="8380"/>
                  </a:lnTo>
                  <a:lnTo>
                    <a:pt x="21411" y="8360"/>
                  </a:lnTo>
                  <a:lnTo>
                    <a:pt x="21292" y="8320"/>
                  </a:lnTo>
                  <a:lnTo>
                    <a:pt x="21154" y="8616"/>
                  </a:lnTo>
                  <a:lnTo>
                    <a:pt x="20977" y="8932"/>
                  </a:lnTo>
                  <a:lnTo>
                    <a:pt x="20602" y="9503"/>
                  </a:lnTo>
                  <a:lnTo>
                    <a:pt x="19814" y="10627"/>
                  </a:lnTo>
                  <a:lnTo>
                    <a:pt x="19755" y="10765"/>
                  </a:lnTo>
                  <a:lnTo>
                    <a:pt x="19656" y="10883"/>
                  </a:lnTo>
                  <a:lnTo>
                    <a:pt x="19557" y="11002"/>
                  </a:lnTo>
                  <a:lnTo>
                    <a:pt x="19419" y="11100"/>
                  </a:lnTo>
                  <a:lnTo>
                    <a:pt x="19301" y="11159"/>
                  </a:lnTo>
                  <a:lnTo>
                    <a:pt x="19163" y="11179"/>
                  </a:lnTo>
                  <a:lnTo>
                    <a:pt x="19084" y="11179"/>
                  </a:lnTo>
                  <a:lnTo>
                    <a:pt x="19025" y="11159"/>
                  </a:lnTo>
                  <a:lnTo>
                    <a:pt x="18946" y="11120"/>
                  </a:lnTo>
                  <a:lnTo>
                    <a:pt x="18867" y="11081"/>
                  </a:lnTo>
                  <a:lnTo>
                    <a:pt x="18808" y="11002"/>
                  </a:lnTo>
                  <a:lnTo>
                    <a:pt x="18749" y="10923"/>
                  </a:lnTo>
                  <a:lnTo>
                    <a:pt x="18690" y="10765"/>
                  </a:lnTo>
                  <a:lnTo>
                    <a:pt x="18651" y="10607"/>
                  </a:lnTo>
                  <a:lnTo>
                    <a:pt x="18631" y="10430"/>
                  </a:lnTo>
                  <a:lnTo>
                    <a:pt x="18670" y="10055"/>
                  </a:lnTo>
                  <a:lnTo>
                    <a:pt x="18690" y="9878"/>
                  </a:lnTo>
                  <a:lnTo>
                    <a:pt x="18690" y="9701"/>
                  </a:lnTo>
                  <a:lnTo>
                    <a:pt x="18749" y="9129"/>
                  </a:lnTo>
                  <a:lnTo>
                    <a:pt x="18848" y="8498"/>
                  </a:lnTo>
                  <a:lnTo>
                    <a:pt x="18986" y="7847"/>
                  </a:lnTo>
                  <a:lnTo>
                    <a:pt x="19065" y="7512"/>
                  </a:lnTo>
                  <a:lnTo>
                    <a:pt x="19163" y="7177"/>
                  </a:lnTo>
                  <a:lnTo>
                    <a:pt x="18808" y="7019"/>
                  </a:lnTo>
                  <a:lnTo>
                    <a:pt x="18453" y="6842"/>
                  </a:lnTo>
                  <a:lnTo>
                    <a:pt x="18118" y="6645"/>
                  </a:lnTo>
                  <a:lnTo>
                    <a:pt x="17803" y="6408"/>
                  </a:lnTo>
                  <a:lnTo>
                    <a:pt x="17487" y="6172"/>
                  </a:lnTo>
                  <a:lnTo>
                    <a:pt x="17192" y="5915"/>
                  </a:lnTo>
                  <a:lnTo>
                    <a:pt x="16896" y="5659"/>
                  </a:lnTo>
                  <a:lnTo>
                    <a:pt x="16640" y="5363"/>
                  </a:lnTo>
                  <a:lnTo>
                    <a:pt x="16245" y="4930"/>
                  </a:lnTo>
                  <a:lnTo>
                    <a:pt x="15851" y="4496"/>
                  </a:lnTo>
                  <a:lnTo>
                    <a:pt x="15871" y="4654"/>
                  </a:lnTo>
                  <a:lnTo>
                    <a:pt x="15851" y="4732"/>
                  </a:lnTo>
                  <a:lnTo>
                    <a:pt x="15831" y="4752"/>
                  </a:lnTo>
                  <a:lnTo>
                    <a:pt x="15792" y="4772"/>
                  </a:lnTo>
                  <a:lnTo>
                    <a:pt x="15733" y="4792"/>
                  </a:lnTo>
                  <a:lnTo>
                    <a:pt x="15674" y="4772"/>
                  </a:lnTo>
                  <a:lnTo>
                    <a:pt x="15634" y="4752"/>
                  </a:lnTo>
                  <a:lnTo>
                    <a:pt x="15595" y="4713"/>
                  </a:lnTo>
                  <a:lnTo>
                    <a:pt x="15319" y="4378"/>
                  </a:lnTo>
                  <a:lnTo>
                    <a:pt x="15082" y="4042"/>
                  </a:lnTo>
                  <a:lnTo>
                    <a:pt x="14609" y="3333"/>
                  </a:lnTo>
                  <a:lnTo>
                    <a:pt x="14136" y="2643"/>
                  </a:lnTo>
                  <a:lnTo>
                    <a:pt x="13880" y="2307"/>
                  </a:lnTo>
                  <a:lnTo>
                    <a:pt x="13604" y="1972"/>
                  </a:lnTo>
                  <a:lnTo>
                    <a:pt x="13544" y="1913"/>
                  </a:lnTo>
                  <a:lnTo>
                    <a:pt x="13268" y="1578"/>
                  </a:lnTo>
                  <a:lnTo>
                    <a:pt x="12973" y="1263"/>
                  </a:lnTo>
                  <a:lnTo>
                    <a:pt x="12697" y="987"/>
                  </a:lnTo>
                  <a:lnTo>
                    <a:pt x="12421" y="750"/>
                  </a:lnTo>
                  <a:lnTo>
                    <a:pt x="12125" y="553"/>
                  </a:lnTo>
                  <a:lnTo>
                    <a:pt x="11849" y="395"/>
                  </a:lnTo>
                  <a:lnTo>
                    <a:pt x="11553" y="257"/>
                  </a:lnTo>
                  <a:lnTo>
                    <a:pt x="11277" y="159"/>
                  </a:lnTo>
                  <a:lnTo>
                    <a:pt x="10981" y="80"/>
                  </a:lnTo>
                  <a:lnTo>
                    <a:pt x="10705" y="21"/>
                  </a:lnTo>
                  <a:lnTo>
                    <a:pt x="1042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644;p38">
              <a:extLst>
                <a:ext uri="{FF2B5EF4-FFF2-40B4-BE49-F238E27FC236}">
                  <a16:creationId xmlns:a16="http://schemas.microsoft.com/office/drawing/2014/main" xmlns="" id="{2D3209B7-F773-4EC9-9201-0602DD70CE62}"/>
                </a:ext>
              </a:extLst>
            </p:cNvPr>
            <p:cNvSpPr/>
            <p:nvPr/>
          </p:nvSpPr>
          <p:spPr>
            <a:xfrm>
              <a:off x="3251009" y="3815415"/>
              <a:ext cx="598346" cy="485249"/>
            </a:xfrm>
            <a:custGeom>
              <a:avLst/>
              <a:gdLst/>
              <a:ahLst/>
              <a:cxnLst/>
              <a:rect l="l" t="t" r="r" b="b"/>
              <a:pathLst>
                <a:path w="12618" h="10233" extrusionOk="0">
                  <a:moveTo>
                    <a:pt x="11297" y="1"/>
                  </a:moveTo>
                  <a:lnTo>
                    <a:pt x="11080" y="20"/>
                  </a:lnTo>
                  <a:lnTo>
                    <a:pt x="10863" y="60"/>
                  </a:lnTo>
                  <a:lnTo>
                    <a:pt x="10449" y="158"/>
                  </a:lnTo>
                  <a:lnTo>
                    <a:pt x="10035" y="297"/>
                  </a:lnTo>
                  <a:lnTo>
                    <a:pt x="9641" y="435"/>
                  </a:lnTo>
                  <a:lnTo>
                    <a:pt x="9247" y="612"/>
                  </a:lnTo>
                  <a:lnTo>
                    <a:pt x="8497" y="947"/>
                  </a:lnTo>
                  <a:lnTo>
                    <a:pt x="8281" y="1046"/>
                  </a:lnTo>
                  <a:lnTo>
                    <a:pt x="7945" y="1243"/>
                  </a:lnTo>
                  <a:lnTo>
                    <a:pt x="7058" y="1755"/>
                  </a:lnTo>
                  <a:lnTo>
                    <a:pt x="6565" y="2012"/>
                  </a:lnTo>
                  <a:lnTo>
                    <a:pt x="6073" y="2268"/>
                  </a:lnTo>
                  <a:lnTo>
                    <a:pt x="5619" y="2465"/>
                  </a:lnTo>
                  <a:lnTo>
                    <a:pt x="5422" y="2524"/>
                  </a:lnTo>
                  <a:lnTo>
                    <a:pt x="5225" y="2564"/>
                  </a:lnTo>
                  <a:lnTo>
                    <a:pt x="4949" y="2781"/>
                  </a:lnTo>
                  <a:lnTo>
                    <a:pt x="4712" y="3017"/>
                  </a:lnTo>
                  <a:lnTo>
                    <a:pt x="4476" y="3273"/>
                  </a:lnTo>
                  <a:lnTo>
                    <a:pt x="4298" y="3549"/>
                  </a:lnTo>
                  <a:lnTo>
                    <a:pt x="4219" y="3687"/>
                  </a:lnTo>
                  <a:lnTo>
                    <a:pt x="4141" y="3825"/>
                  </a:lnTo>
                  <a:lnTo>
                    <a:pt x="4081" y="3983"/>
                  </a:lnTo>
                  <a:lnTo>
                    <a:pt x="4042" y="4141"/>
                  </a:lnTo>
                  <a:lnTo>
                    <a:pt x="4003" y="4318"/>
                  </a:lnTo>
                  <a:lnTo>
                    <a:pt x="3983" y="4476"/>
                  </a:lnTo>
                  <a:lnTo>
                    <a:pt x="3983" y="4654"/>
                  </a:lnTo>
                  <a:lnTo>
                    <a:pt x="3983" y="4851"/>
                  </a:lnTo>
                  <a:lnTo>
                    <a:pt x="3924" y="5127"/>
                  </a:lnTo>
                  <a:lnTo>
                    <a:pt x="3805" y="5403"/>
                  </a:lnTo>
                  <a:lnTo>
                    <a:pt x="3648" y="5679"/>
                  </a:lnTo>
                  <a:lnTo>
                    <a:pt x="3470" y="5955"/>
                  </a:lnTo>
                  <a:lnTo>
                    <a:pt x="3253" y="6231"/>
                  </a:lnTo>
                  <a:lnTo>
                    <a:pt x="3017" y="6507"/>
                  </a:lnTo>
                  <a:lnTo>
                    <a:pt x="2741" y="6763"/>
                  </a:lnTo>
                  <a:lnTo>
                    <a:pt x="2465" y="7019"/>
                  </a:lnTo>
                  <a:lnTo>
                    <a:pt x="2149" y="7256"/>
                  </a:lnTo>
                  <a:lnTo>
                    <a:pt x="1854" y="7492"/>
                  </a:lnTo>
                  <a:lnTo>
                    <a:pt x="1538" y="7709"/>
                  </a:lnTo>
                  <a:lnTo>
                    <a:pt x="1203" y="7926"/>
                  </a:lnTo>
                  <a:lnTo>
                    <a:pt x="888" y="8104"/>
                  </a:lnTo>
                  <a:lnTo>
                    <a:pt x="572" y="8261"/>
                  </a:lnTo>
                  <a:lnTo>
                    <a:pt x="276" y="8399"/>
                  </a:lnTo>
                  <a:lnTo>
                    <a:pt x="0" y="8518"/>
                  </a:lnTo>
                  <a:lnTo>
                    <a:pt x="20" y="8971"/>
                  </a:lnTo>
                  <a:lnTo>
                    <a:pt x="79" y="9405"/>
                  </a:lnTo>
                  <a:lnTo>
                    <a:pt x="198" y="9819"/>
                  </a:lnTo>
                  <a:lnTo>
                    <a:pt x="257" y="10036"/>
                  </a:lnTo>
                  <a:lnTo>
                    <a:pt x="336" y="10233"/>
                  </a:lnTo>
                  <a:lnTo>
                    <a:pt x="1597" y="9464"/>
                  </a:lnTo>
                  <a:lnTo>
                    <a:pt x="2228" y="9070"/>
                  </a:lnTo>
                  <a:lnTo>
                    <a:pt x="2839" y="8636"/>
                  </a:lnTo>
                  <a:lnTo>
                    <a:pt x="3135" y="8419"/>
                  </a:lnTo>
                  <a:lnTo>
                    <a:pt x="3431" y="8182"/>
                  </a:lnTo>
                  <a:lnTo>
                    <a:pt x="3707" y="7946"/>
                  </a:lnTo>
                  <a:lnTo>
                    <a:pt x="3963" y="7690"/>
                  </a:lnTo>
                  <a:lnTo>
                    <a:pt x="4219" y="7433"/>
                  </a:lnTo>
                  <a:lnTo>
                    <a:pt x="4436" y="7157"/>
                  </a:lnTo>
                  <a:lnTo>
                    <a:pt x="4653" y="6862"/>
                  </a:lnTo>
                  <a:lnTo>
                    <a:pt x="4850" y="6546"/>
                  </a:lnTo>
                  <a:lnTo>
                    <a:pt x="5185" y="6310"/>
                  </a:lnTo>
                  <a:lnTo>
                    <a:pt x="5560" y="6112"/>
                  </a:lnTo>
                  <a:lnTo>
                    <a:pt x="5954" y="5915"/>
                  </a:lnTo>
                  <a:lnTo>
                    <a:pt x="6329" y="5758"/>
                  </a:lnTo>
                  <a:lnTo>
                    <a:pt x="7137" y="5422"/>
                  </a:lnTo>
                  <a:lnTo>
                    <a:pt x="7512" y="5225"/>
                  </a:lnTo>
                  <a:lnTo>
                    <a:pt x="7886" y="5028"/>
                  </a:lnTo>
                  <a:lnTo>
                    <a:pt x="8261" y="4831"/>
                  </a:lnTo>
                  <a:lnTo>
                    <a:pt x="8616" y="4634"/>
                  </a:lnTo>
                  <a:lnTo>
                    <a:pt x="8971" y="4417"/>
                  </a:lnTo>
                  <a:lnTo>
                    <a:pt x="9306" y="4180"/>
                  </a:lnTo>
                  <a:lnTo>
                    <a:pt x="9641" y="3924"/>
                  </a:lnTo>
                  <a:lnTo>
                    <a:pt x="9976" y="3687"/>
                  </a:lnTo>
                  <a:lnTo>
                    <a:pt x="10292" y="3411"/>
                  </a:lnTo>
                  <a:lnTo>
                    <a:pt x="10587" y="3135"/>
                  </a:lnTo>
                  <a:lnTo>
                    <a:pt x="10883" y="2859"/>
                  </a:lnTo>
                  <a:lnTo>
                    <a:pt x="11179" y="2564"/>
                  </a:lnTo>
                  <a:lnTo>
                    <a:pt x="11435" y="2248"/>
                  </a:lnTo>
                  <a:lnTo>
                    <a:pt x="11711" y="1933"/>
                  </a:lnTo>
                  <a:lnTo>
                    <a:pt x="11948" y="1598"/>
                  </a:lnTo>
                  <a:lnTo>
                    <a:pt x="12184" y="1263"/>
                  </a:lnTo>
                  <a:lnTo>
                    <a:pt x="12401" y="927"/>
                  </a:lnTo>
                  <a:lnTo>
                    <a:pt x="12618" y="573"/>
                  </a:lnTo>
                  <a:lnTo>
                    <a:pt x="12539" y="474"/>
                  </a:lnTo>
                  <a:lnTo>
                    <a:pt x="12460" y="375"/>
                  </a:lnTo>
                  <a:lnTo>
                    <a:pt x="12381" y="297"/>
                  </a:lnTo>
                  <a:lnTo>
                    <a:pt x="12263" y="218"/>
                  </a:lnTo>
                  <a:lnTo>
                    <a:pt x="12145" y="139"/>
                  </a:lnTo>
                  <a:lnTo>
                    <a:pt x="12026" y="80"/>
                  </a:lnTo>
                  <a:lnTo>
                    <a:pt x="11869" y="40"/>
                  </a:lnTo>
                  <a:lnTo>
                    <a:pt x="11711" y="1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645;p38">
              <a:extLst>
                <a:ext uri="{FF2B5EF4-FFF2-40B4-BE49-F238E27FC236}">
                  <a16:creationId xmlns:a16="http://schemas.microsoft.com/office/drawing/2014/main" xmlns="" id="{AFB1263A-B161-4DB9-9A8A-BDB45C78C196}"/>
                </a:ext>
              </a:extLst>
            </p:cNvPr>
            <p:cNvSpPr/>
            <p:nvPr/>
          </p:nvSpPr>
          <p:spPr>
            <a:xfrm>
              <a:off x="3172481" y="3091828"/>
              <a:ext cx="391737" cy="1081698"/>
            </a:xfrm>
            <a:custGeom>
              <a:avLst/>
              <a:gdLst/>
              <a:ahLst/>
              <a:cxnLst/>
              <a:rect l="l" t="t" r="r" b="b"/>
              <a:pathLst>
                <a:path w="8261" h="22811" extrusionOk="0">
                  <a:moveTo>
                    <a:pt x="4081" y="0"/>
                  </a:moveTo>
                  <a:lnTo>
                    <a:pt x="3746" y="20"/>
                  </a:lnTo>
                  <a:lnTo>
                    <a:pt x="3687" y="20"/>
                  </a:lnTo>
                  <a:lnTo>
                    <a:pt x="3588" y="572"/>
                  </a:lnTo>
                  <a:lnTo>
                    <a:pt x="3490" y="1144"/>
                  </a:lnTo>
                  <a:lnTo>
                    <a:pt x="3352" y="1696"/>
                  </a:lnTo>
                  <a:lnTo>
                    <a:pt x="3214" y="2248"/>
                  </a:lnTo>
                  <a:lnTo>
                    <a:pt x="3036" y="2800"/>
                  </a:lnTo>
                  <a:lnTo>
                    <a:pt x="2859" y="3352"/>
                  </a:lnTo>
                  <a:lnTo>
                    <a:pt x="2662" y="3884"/>
                  </a:lnTo>
                  <a:lnTo>
                    <a:pt x="2445" y="4417"/>
                  </a:lnTo>
                  <a:lnTo>
                    <a:pt x="2208" y="4949"/>
                  </a:lnTo>
                  <a:lnTo>
                    <a:pt x="1972" y="5461"/>
                  </a:lnTo>
                  <a:lnTo>
                    <a:pt x="1716" y="5994"/>
                  </a:lnTo>
                  <a:lnTo>
                    <a:pt x="1459" y="6506"/>
                  </a:lnTo>
                  <a:lnTo>
                    <a:pt x="887" y="7492"/>
                  </a:lnTo>
                  <a:lnTo>
                    <a:pt x="316" y="8458"/>
                  </a:lnTo>
                  <a:lnTo>
                    <a:pt x="0" y="8912"/>
                  </a:lnTo>
                  <a:lnTo>
                    <a:pt x="197" y="8931"/>
                  </a:lnTo>
                  <a:lnTo>
                    <a:pt x="355" y="8990"/>
                  </a:lnTo>
                  <a:lnTo>
                    <a:pt x="513" y="9050"/>
                  </a:lnTo>
                  <a:lnTo>
                    <a:pt x="631" y="9148"/>
                  </a:lnTo>
                  <a:lnTo>
                    <a:pt x="690" y="9207"/>
                  </a:lnTo>
                  <a:lnTo>
                    <a:pt x="710" y="9286"/>
                  </a:lnTo>
                  <a:lnTo>
                    <a:pt x="749" y="9365"/>
                  </a:lnTo>
                  <a:lnTo>
                    <a:pt x="769" y="9444"/>
                  </a:lnTo>
                  <a:lnTo>
                    <a:pt x="769" y="9542"/>
                  </a:lnTo>
                  <a:lnTo>
                    <a:pt x="769" y="9641"/>
                  </a:lnTo>
                  <a:lnTo>
                    <a:pt x="710" y="9878"/>
                  </a:lnTo>
                  <a:lnTo>
                    <a:pt x="611" y="10292"/>
                  </a:lnTo>
                  <a:lnTo>
                    <a:pt x="533" y="10706"/>
                  </a:lnTo>
                  <a:lnTo>
                    <a:pt x="454" y="11120"/>
                  </a:lnTo>
                  <a:lnTo>
                    <a:pt x="395" y="11534"/>
                  </a:lnTo>
                  <a:lnTo>
                    <a:pt x="355" y="11967"/>
                  </a:lnTo>
                  <a:lnTo>
                    <a:pt x="316" y="12381"/>
                  </a:lnTo>
                  <a:lnTo>
                    <a:pt x="296" y="13229"/>
                  </a:lnTo>
                  <a:lnTo>
                    <a:pt x="296" y="14077"/>
                  </a:lnTo>
                  <a:lnTo>
                    <a:pt x="355" y="14905"/>
                  </a:lnTo>
                  <a:lnTo>
                    <a:pt x="434" y="15753"/>
                  </a:lnTo>
                  <a:lnTo>
                    <a:pt x="572" y="16581"/>
                  </a:lnTo>
                  <a:lnTo>
                    <a:pt x="690" y="17113"/>
                  </a:lnTo>
                  <a:lnTo>
                    <a:pt x="828" y="17665"/>
                  </a:lnTo>
                  <a:lnTo>
                    <a:pt x="1006" y="18197"/>
                  </a:lnTo>
                  <a:lnTo>
                    <a:pt x="1183" y="18730"/>
                  </a:lnTo>
                  <a:lnTo>
                    <a:pt x="1341" y="19262"/>
                  </a:lnTo>
                  <a:lnTo>
                    <a:pt x="1499" y="19794"/>
                  </a:lnTo>
                  <a:lnTo>
                    <a:pt x="1637" y="20327"/>
                  </a:lnTo>
                  <a:lnTo>
                    <a:pt x="1676" y="20603"/>
                  </a:lnTo>
                  <a:lnTo>
                    <a:pt x="1716" y="20879"/>
                  </a:lnTo>
                  <a:lnTo>
                    <a:pt x="1716" y="21352"/>
                  </a:lnTo>
                  <a:lnTo>
                    <a:pt x="1696" y="21845"/>
                  </a:lnTo>
                  <a:lnTo>
                    <a:pt x="1656" y="22811"/>
                  </a:lnTo>
                  <a:lnTo>
                    <a:pt x="2110" y="22594"/>
                  </a:lnTo>
                  <a:lnTo>
                    <a:pt x="2346" y="22495"/>
                  </a:lnTo>
                  <a:lnTo>
                    <a:pt x="2563" y="22357"/>
                  </a:lnTo>
                  <a:lnTo>
                    <a:pt x="2918" y="22199"/>
                  </a:lnTo>
                  <a:lnTo>
                    <a:pt x="3253" y="22002"/>
                  </a:lnTo>
                  <a:lnTo>
                    <a:pt x="3569" y="21805"/>
                  </a:lnTo>
                  <a:lnTo>
                    <a:pt x="3884" y="21588"/>
                  </a:lnTo>
                  <a:lnTo>
                    <a:pt x="4160" y="21352"/>
                  </a:lnTo>
                  <a:lnTo>
                    <a:pt x="4416" y="21076"/>
                  </a:lnTo>
                  <a:lnTo>
                    <a:pt x="4535" y="20918"/>
                  </a:lnTo>
                  <a:lnTo>
                    <a:pt x="4653" y="20760"/>
                  </a:lnTo>
                  <a:lnTo>
                    <a:pt x="4732" y="20603"/>
                  </a:lnTo>
                  <a:lnTo>
                    <a:pt x="4830" y="20425"/>
                  </a:lnTo>
                  <a:lnTo>
                    <a:pt x="4850" y="20070"/>
                  </a:lnTo>
                  <a:lnTo>
                    <a:pt x="4850" y="19696"/>
                  </a:lnTo>
                  <a:lnTo>
                    <a:pt x="4870" y="19321"/>
                  </a:lnTo>
                  <a:lnTo>
                    <a:pt x="4890" y="18966"/>
                  </a:lnTo>
                  <a:lnTo>
                    <a:pt x="4929" y="18749"/>
                  </a:lnTo>
                  <a:lnTo>
                    <a:pt x="5008" y="18532"/>
                  </a:lnTo>
                  <a:lnTo>
                    <a:pt x="5106" y="18335"/>
                  </a:lnTo>
                  <a:lnTo>
                    <a:pt x="5225" y="18138"/>
                  </a:lnTo>
                  <a:lnTo>
                    <a:pt x="5343" y="17961"/>
                  </a:lnTo>
                  <a:lnTo>
                    <a:pt x="5481" y="17783"/>
                  </a:lnTo>
                  <a:lnTo>
                    <a:pt x="5639" y="17626"/>
                  </a:lnTo>
                  <a:lnTo>
                    <a:pt x="5797" y="17468"/>
                  </a:lnTo>
                  <a:lnTo>
                    <a:pt x="5994" y="17310"/>
                  </a:lnTo>
                  <a:lnTo>
                    <a:pt x="6211" y="17152"/>
                  </a:lnTo>
                  <a:lnTo>
                    <a:pt x="6230" y="17054"/>
                  </a:lnTo>
                  <a:lnTo>
                    <a:pt x="6250" y="16955"/>
                  </a:lnTo>
                  <a:lnTo>
                    <a:pt x="6427" y="16206"/>
                  </a:lnTo>
                  <a:lnTo>
                    <a:pt x="6585" y="15457"/>
                  </a:lnTo>
                  <a:lnTo>
                    <a:pt x="6940" y="13978"/>
                  </a:lnTo>
                  <a:lnTo>
                    <a:pt x="7117" y="13150"/>
                  </a:lnTo>
                  <a:lnTo>
                    <a:pt x="7315" y="12184"/>
                  </a:lnTo>
                  <a:lnTo>
                    <a:pt x="7531" y="11139"/>
                  </a:lnTo>
                  <a:lnTo>
                    <a:pt x="7748" y="10016"/>
                  </a:lnTo>
                  <a:lnTo>
                    <a:pt x="7965" y="8833"/>
                  </a:lnTo>
                  <a:lnTo>
                    <a:pt x="8044" y="8241"/>
                  </a:lnTo>
                  <a:lnTo>
                    <a:pt x="8123" y="7650"/>
                  </a:lnTo>
                  <a:lnTo>
                    <a:pt x="8182" y="7039"/>
                  </a:lnTo>
                  <a:lnTo>
                    <a:pt x="8241" y="6447"/>
                  </a:lnTo>
                  <a:lnTo>
                    <a:pt x="8261" y="5856"/>
                  </a:lnTo>
                  <a:lnTo>
                    <a:pt x="8261" y="5284"/>
                  </a:lnTo>
                  <a:lnTo>
                    <a:pt x="8261" y="4712"/>
                  </a:lnTo>
                  <a:lnTo>
                    <a:pt x="8221" y="4160"/>
                  </a:lnTo>
                  <a:lnTo>
                    <a:pt x="8143" y="3628"/>
                  </a:lnTo>
                  <a:lnTo>
                    <a:pt x="8044" y="3135"/>
                  </a:lnTo>
                  <a:lnTo>
                    <a:pt x="7926" y="2642"/>
                  </a:lnTo>
                  <a:lnTo>
                    <a:pt x="7748" y="2208"/>
                  </a:lnTo>
                  <a:lnTo>
                    <a:pt x="7669" y="1992"/>
                  </a:lnTo>
                  <a:lnTo>
                    <a:pt x="7551" y="1775"/>
                  </a:lnTo>
                  <a:lnTo>
                    <a:pt x="7453" y="1578"/>
                  </a:lnTo>
                  <a:lnTo>
                    <a:pt x="7315" y="1400"/>
                  </a:lnTo>
                  <a:lnTo>
                    <a:pt x="7177" y="1223"/>
                  </a:lnTo>
                  <a:lnTo>
                    <a:pt x="7039" y="1065"/>
                  </a:lnTo>
                  <a:lnTo>
                    <a:pt x="6881" y="907"/>
                  </a:lnTo>
                  <a:lnTo>
                    <a:pt x="6723" y="750"/>
                  </a:lnTo>
                  <a:lnTo>
                    <a:pt x="6546" y="631"/>
                  </a:lnTo>
                  <a:lnTo>
                    <a:pt x="6349" y="493"/>
                  </a:lnTo>
                  <a:lnTo>
                    <a:pt x="6151" y="395"/>
                  </a:lnTo>
                  <a:lnTo>
                    <a:pt x="5935" y="296"/>
                  </a:lnTo>
                  <a:lnTo>
                    <a:pt x="5718" y="217"/>
                  </a:lnTo>
                  <a:lnTo>
                    <a:pt x="5461" y="138"/>
                  </a:lnTo>
                  <a:lnTo>
                    <a:pt x="5225" y="79"/>
                  </a:lnTo>
                  <a:lnTo>
                    <a:pt x="4949" y="40"/>
                  </a:lnTo>
                  <a:lnTo>
                    <a:pt x="4673" y="20"/>
                  </a:lnTo>
                  <a:lnTo>
                    <a:pt x="4377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646;p38">
              <a:extLst>
                <a:ext uri="{FF2B5EF4-FFF2-40B4-BE49-F238E27FC236}">
                  <a16:creationId xmlns:a16="http://schemas.microsoft.com/office/drawing/2014/main" xmlns="" id="{80A3E5AB-7B14-4814-94EE-A12F3B60A06A}"/>
                </a:ext>
              </a:extLst>
            </p:cNvPr>
            <p:cNvSpPr/>
            <p:nvPr/>
          </p:nvSpPr>
          <p:spPr>
            <a:xfrm>
              <a:off x="4333609" y="1502536"/>
              <a:ext cx="45855" cy="194469"/>
            </a:xfrm>
            <a:custGeom>
              <a:avLst/>
              <a:gdLst/>
              <a:ahLst/>
              <a:cxnLst/>
              <a:rect l="l" t="t" r="r" b="b"/>
              <a:pathLst>
                <a:path w="967" h="4101" extrusionOk="0">
                  <a:moveTo>
                    <a:pt x="257" y="0"/>
                  </a:moveTo>
                  <a:lnTo>
                    <a:pt x="316" y="197"/>
                  </a:lnTo>
                  <a:lnTo>
                    <a:pt x="335" y="394"/>
                  </a:lnTo>
                  <a:lnTo>
                    <a:pt x="355" y="789"/>
                  </a:lnTo>
                  <a:lnTo>
                    <a:pt x="375" y="1163"/>
                  </a:lnTo>
                  <a:lnTo>
                    <a:pt x="355" y="1558"/>
                  </a:lnTo>
                  <a:lnTo>
                    <a:pt x="335" y="1932"/>
                  </a:lnTo>
                  <a:lnTo>
                    <a:pt x="296" y="2405"/>
                  </a:lnTo>
                  <a:lnTo>
                    <a:pt x="217" y="2878"/>
                  </a:lnTo>
                  <a:lnTo>
                    <a:pt x="59" y="3805"/>
                  </a:lnTo>
                  <a:lnTo>
                    <a:pt x="40" y="3963"/>
                  </a:lnTo>
                  <a:lnTo>
                    <a:pt x="0" y="4101"/>
                  </a:lnTo>
                  <a:lnTo>
                    <a:pt x="237" y="3904"/>
                  </a:lnTo>
                  <a:lnTo>
                    <a:pt x="434" y="3687"/>
                  </a:lnTo>
                  <a:lnTo>
                    <a:pt x="592" y="3450"/>
                  </a:lnTo>
                  <a:lnTo>
                    <a:pt x="730" y="3194"/>
                  </a:lnTo>
                  <a:lnTo>
                    <a:pt x="828" y="2898"/>
                  </a:lnTo>
                  <a:lnTo>
                    <a:pt x="907" y="2622"/>
                  </a:lnTo>
                  <a:lnTo>
                    <a:pt x="947" y="2326"/>
                  </a:lnTo>
                  <a:lnTo>
                    <a:pt x="966" y="2011"/>
                  </a:lnTo>
                  <a:lnTo>
                    <a:pt x="947" y="1597"/>
                  </a:lnTo>
                  <a:lnTo>
                    <a:pt x="907" y="1183"/>
                  </a:lnTo>
                  <a:lnTo>
                    <a:pt x="809" y="789"/>
                  </a:lnTo>
                  <a:lnTo>
                    <a:pt x="690" y="414"/>
                  </a:lnTo>
                  <a:lnTo>
                    <a:pt x="592" y="296"/>
                  </a:lnTo>
                  <a:lnTo>
                    <a:pt x="493" y="19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647;p38">
              <a:extLst>
                <a:ext uri="{FF2B5EF4-FFF2-40B4-BE49-F238E27FC236}">
                  <a16:creationId xmlns:a16="http://schemas.microsoft.com/office/drawing/2014/main" xmlns="" id="{CF32D846-1A31-4733-90B0-9D2565C4E34A}"/>
                </a:ext>
              </a:extLst>
            </p:cNvPr>
            <p:cNvSpPr/>
            <p:nvPr/>
          </p:nvSpPr>
          <p:spPr>
            <a:xfrm>
              <a:off x="3296817" y="3887399"/>
              <a:ext cx="561927" cy="442239"/>
            </a:xfrm>
            <a:custGeom>
              <a:avLst/>
              <a:gdLst/>
              <a:ahLst/>
              <a:cxnLst/>
              <a:rect l="l" t="t" r="r" b="b"/>
              <a:pathLst>
                <a:path w="11850" h="9326" extrusionOk="0">
                  <a:moveTo>
                    <a:pt x="11849" y="1"/>
                  </a:moveTo>
                  <a:lnTo>
                    <a:pt x="11711" y="198"/>
                  </a:lnTo>
                  <a:lnTo>
                    <a:pt x="11573" y="395"/>
                  </a:lnTo>
                  <a:lnTo>
                    <a:pt x="11238" y="809"/>
                  </a:lnTo>
                  <a:lnTo>
                    <a:pt x="10824" y="1243"/>
                  </a:lnTo>
                  <a:lnTo>
                    <a:pt x="10370" y="1677"/>
                  </a:lnTo>
                  <a:lnTo>
                    <a:pt x="9878" y="2110"/>
                  </a:lnTo>
                  <a:lnTo>
                    <a:pt x="9345" y="2544"/>
                  </a:lnTo>
                  <a:lnTo>
                    <a:pt x="8793" y="2958"/>
                  </a:lnTo>
                  <a:lnTo>
                    <a:pt x="8222" y="3352"/>
                  </a:lnTo>
                  <a:lnTo>
                    <a:pt x="7630" y="3747"/>
                  </a:lnTo>
                  <a:lnTo>
                    <a:pt x="7058" y="4102"/>
                  </a:lnTo>
                  <a:lnTo>
                    <a:pt x="6487" y="4417"/>
                  </a:lnTo>
                  <a:lnTo>
                    <a:pt x="5935" y="4713"/>
                  </a:lnTo>
                  <a:lnTo>
                    <a:pt x="5422" y="4969"/>
                  </a:lnTo>
                  <a:lnTo>
                    <a:pt x="4949" y="5186"/>
                  </a:lnTo>
                  <a:lnTo>
                    <a:pt x="4515" y="5344"/>
                  </a:lnTo>
                  <a:lnTo>
                    <a:pt x="4141" y="5442"/>
                  </a:lnTo>
                  <a:lnTo>
                    <a:pt x="3727" y="6014"/>
                  </a:lnTo>
                  <a:lnTo>
                    <a:pt x="3273" y="6546"/>
                  </a:lnTo>
                  <a:lnTo>
                    <a:pt x="2780" y="7059"/>
                  </a:lnTo>
                  <a:lnTo>
                    <a:pt x="2268" y="7552"/>
                  </a:lnTo>
                  <a:lnTo>
                    <a:pt x="1735" y="8005"/>
                  </a:lnTo>
                  <a:lnTo>
                    <a:pt x="1183" y="8439"/>
                  </a:lnTo>
                  <a:lnTo>
                    <a:pt x="612" y="8853"/>
                  </a:lnTo>
                  <a:lnTo>
                    <a:pt x="20" y="9227"/>
                  </a:lnTo>
                  <a:lnTo>
                    <a:pt x="0" y="9247"/>
                  </a:lnTo>
                  <a:lnTo>
                    <a:pt x="237" y="9306"/>
                  </a:lnTo>
                  <a:lnTo>
                    <a:pt x="493" y="9326"/>
                  </a:lnTo>
                  <a:lnTo>
                    <a:pt x="730" y="9306"/>
                  </a:lnTo>
                  <a:lnTo>
                    <a:pt x="986" y="9247"/>
                  </a:lnTo>
                  <a:lnTo>
                    <a:pt x="1242" y="9168"/>
                  </a:lnTo>
                  <a:lnTo>
                    <a:pt x="1479" y="9050"/>
                  </a:lnTo>
                  <a:lnTo>
                    <a:pt x="1735" y="8912"/>
                  </a:lnTo>
                  <a:lnTo>
                    <a:pt x="1972" y="8754"/>
                  </a:lnTo>
                  <a:lnTo>
                    <a:pt x="2208" y="8577"/>
                  </a:lnTo>
                  <a:lnTo>
                    <a:pt x="2445" y="8399"/>
                  </a:lnTo>
                  <a:lnTo>
                    <a:pt x="2898" y="8005"/>
                  </a:lnTo>
                  <a:lnTo>
                    <a:pt x="3293" y="7611"/>
                  </a:lnTo>
                  <a:lnTo>
                    <a:pt x="3648" y="7276"/>
                  </a:lnTo>
                  <a:lnTo>
                    <a:pt x="3825" y="7118"/>
                  </a:lnTo>
                  <a:lnTo>
                    <a:pt x="4003" y="6921"/>
                  </a:lnTo>
                  <a:lnTo>
                    <a:pt x="4377" y="6487"/>
                  </a:lnTo>
                  <a:lnTo>
                    <a:pt x="4574" y="6290"/>
                  </a:lnTo>
                  <a:lnTo>
                    <a:pt x="4673" y="6211"/>
                  </a:lnTo>
                  <a:lnTo>
                    <a:pt x="4771" y="6132"/>
                  </a:lnTo>
                  <a:lnTo>
                    <a:pt x="4890" y="6073"/>
                  </a:lnTo>
                  <a:lnTo>
                    <a:pt x="4988" y="6034"/>
                  </a:lnTo>
                  <a:lnTo>
                    <a:pt x="5107" y="6014"/>
                  </a:lnTo>
                  <a:lnTo>
                    <a:pt x="5205" y="6014"/>
                  </a:lnTo>
                  <a:lnTo>
                    <a:pt x="5540" y="5836"/>
                  </a:lnTo>
                  <a:lnTo>
                    <a:pt x="5856" y="5659"/>
                  </a:lnTo>
                  <a:lnTo>
                    <a:pt x="6151" y="5482"/>
                  </a:lnTo>
                  <a:lnTo>
                    <a:pt x="6289" y="5403"/>
                  </a:lnTo>
                  <a:lnTo>
                    <a:pt x="6388" y="5324"/>
                  </a:lnTo>
                  <a:lnTo>
                    <a:pt x="6979" y="4930"/>
                  </a:lnTo>
                  <a:lnTo>
                    <a:pt x="7571" y="4535"/>
                  </a:lnTo>
                  <a:lnTo>
                    <a:pt x="8182" y="4141"/>
                  </a:lnTo>
                  <a:lnTo>
                    <a:pt x="8774" y="3747"/>
                  </a:lnTo>
                  <a:lnTo>
                    <a:pt x="9365" y="3352"/>
                  </a:lnTo>
                  <a:lnTo>
                    <a:pt x="9917" y="2919"/>
                  </a:lnTo>
                  <a:lnTo>
                    <a:pt x="10449" y="2445"/>
                  </a:lnTo>
                  <a:lnTo>
                    <a:pt x="10706" y="2209"/>
                  </a:lnTo>
                  <a:lnTo>
                    <a:pt x="10962" y="1953"/>
                  </a:lnTo>
                  <a:lnTo>
                    <a:pt x="11120" y="1755"/>
                  </a:lnTo>
                  <a:lnTo>
                    <a:pt x="11277" y="1558"/>
                  </a:lnTo>
                  <a:lnTo>
                    <a:pt x="11435" y="1322"/>
                  </a:lnTo>
                  <a:lnTo>
                    <a:pt x="11553" y="1065"/>
                  </a:lnTo>
                  <a:lnTo>
                    <a:pt x="11672" y="809"/>
                  </a:lnTo>
                  <a:lnTo>
                    <a:pt x="11750" y="533"/>
                  </a:lnTo>
                  <a:lnTo>
                    <a:pt x="11810" y="277"/>
                  </a:lnTo>
                  <a:lnTo>
                    <a:pt x="118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648;p38">
              <a:extLst>
                <a:ext uri="{FF2B5EF4-FFF2-40B4-BE49-F238E27FC236}">
                  <a16:creationId xmlns:a16="http://schemas.microsoft.com/office/drawing/2014/main" xmlns="" id="{EAAC4CAA-619B-4D96-A4AF-AC6778985B9B}"/>
                </a:ext>
              </a:extLst>
            </p:cNvPr>
            <p:cNvSpPr/>
            <p:nvPr/>
          </p:nvSpPr>
          <p:spPr>
            <a:xfrm>
              <a:off x="2710657" y="2445821"/>
              <a:ext cx="68285" cy="192620"/>
            </a:xfrm>
            <a:custGeom>
              <a:avLst/>
              <a:gdLst/>
              <a:ahLst/>
              <a:cxnLst/>
              <a:rect l="l" t="t" r="r" b="b"/>
              <a:pathLst>
                <a:path w="1440" h="4062" extrusionOk="0">
                  <a:moveTo>
                    <a:pt x="1439" y="0"/>
                  </a:moveTo>
                  <a:lnTo>
                    <a:pt x="1242" y="198"/>
                  </a:lnTo>
                  <a:lnTo>
                    <a:pt x="1065" y="414"/>
                  </a:lnTo>
                  <a:lnTo>
                    <a:pt x="907" y="631"/>
                  </a:lnTo>
                  <a:lnTo>
                    <a:pt x="749" y="868"/>
                  </a:lnTo>
                  <a:lnTo>
                    <a:pt x="631" y="1104"/>
                  </a:lnTo>
                  <a:lnTo>
                    <a:pt x="513" y="1361"/>
                  </a:lnTo>
                  <a:lnTo>
                    <a:pt x="414" y="1617"/>
                  </a:lnTo>
                  <a:lnTo>
                    <a:pt x="335" y="1873"/>
                  </a:lnTo>
                  <a:lnTo>
                    <a:pt x="256" y="2149"/>
                  </a:lnTo>
                  <a:lnTo>
                    <a:pt x="197" y="2406"/>
                  </a:lnTo>
                  <a:lnTo>
                    <a:pt x="99" y="2958"/>
                  </a:lnTo>
                  <a:lnTo>
                    <a:pt x="40" y="3510"/>
                  </a:lnTo>
                  <a:lnTo>
                    <a:pt x="0" y="4062"/>
                  </a:lnTo>
                  <a:lnTo>
                    <a:pt x="178" y="3845"/>
                  </a:lnTo>
                  <a:lnTo>
                    <a:pt x="355" y="3628"/>
                  </a:lnTo>
                  <a:lnTo>
                    <a:pt x="513" y="3411"/>
                  </a:lnTo>
                  <a:lnTo>
                    <a:pt x="651" y="3175"/>
                  </a:lnTo>
                  <a:lnTo>
                    <a:pt x="769" y="2918"/>
                  </a:lnTo>
                  <a:lnTo>
                    <a:pt x="887" y="2682"/>
                  </a:lnTo>
                  <a:lnTo>
                    <a:pt x="986" y="2425"/>
                  </a:lnTo>
                  <a:lnTo>
                    <a:pt x="1084" y="2169"/>
                  </a:lnTo>
                  <a:lnTo>
                    <a:pt x="1222" y="1637"/>
                  </a:lnTo>
                  <a:lnTo>
                    <a:pt x="1321" y="1104"/>
                  </a:lnTo>
                  <a:lnTo>
                    <a:pt x="1400" y="552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649;p38">
              <a:extLst>
                <a:ext uri="{FF2B5EF4-FFF2-40B4-BE49-F238E27FC236}">
                  <a16:creationId xmlns:a16="http://schemas.microsoft.com/office/drawing/2014/main" xmlns="" id="{7831B9C6-18D8-4065-BB70-F1489D0D4348}"/>
                </a:ext>
              </a:extLst>
            </p:cNvPr>
            <p:cNvSpPr/>
            <p:nvPr/>
          </p:nvSpPr>
          <p:spPr>
            <a:xfrm>
              <a:off x="2551705" y="2398116"/>
              <a:ext cx="179532" cy="86067"/>
            </a:xfrm>
            <a:custGeom>
              <a:avLst/>
              <a:gdLst/>
              <a:ahLst/>
              <a:cxnLst/>
              <a:rect l="l" t="t" r="r" b="b"/>
              <a:pathLst>
                <a:path w="3786" h="1815" extrusionOk="0">
                  <a:moveTo>
                    <a:pt x="1" y="1"/>
                  </a:moveTo>
                  <a:lnTo>
                    <a:pt x="356" y="277"/>
                  </a:lnTo>
                  <a:lnTo>
                    <a:pt x="730" y="533"/>
                  </a:lnTo>
                  <a:lnTo>
                    <a:pt x="1124" y="770"/>
                  </a:lnTo>
                  <a:lnTo>
                    <a:pt x="1519" y="987"/>
                  </a:lnTo>
                  <a:lnTo>
                    <a:pt x="2327" y="1401"/>
                  </a:lnTo>
                  <a:lnTo>
                    <a:pt x="3135" y="1815"/>
                  </a:lnTo>
                  <a:lnTo>
                    <a:pt x="3273" y="1539"/>
                  </a:lnTo>
                  <a:lnTo>
                    <a:pt x="3431" y="1302"/>
                  </a:lnTo>
                  <a:lnTo>
                    <a:pt x="3608" y="1066"/>
                  </a:lnTo>
                  <a:lnTo>
                    <a:pt x="3786" y="849"/>
                  </a:lnTo>
                  <a:lnTo>
                    <a:pt x="3234" y="849"/>
                  </a:lnTo>
                  <a:lnTo>
                    <a:pt x="2820" y="809"/>
                  </a:lnTo>
                  <a:lnTo>
                    <a:pt x="2406" y="750"/>
                  </a:lnTo>
                  <a:lnTo>
                    <a:pt x="1972" y="671"/>
                  </a:lnTo>
                  <a:lnTo>
                    <a:pt x="1578" y="592"/>
                  </a:lnTo>
                  <a:lnTo>
                    <a:pt x="1164" y="474"/>
                  </a:lnTo>
                  <a:lnTo>
                    <a:pt x="770" y="336"/>
                  </a:lnTo>
                  <a:lnTo>
                    <a:pt x="375" y="1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650;p38">
              <a:extLst>
                <a:ext uri="{FF2B5EF4-FFF2-40B4-BE49-F238E27FC236}">
                  <a16:creationId xmlns:a16="http://schemas.microsoft.com/office/drawing/2014/main" xmlns="" id="{80F29655-64A9-486E-8D40-9D6A6B56A87B}"/>
                </a:ext>
              </a:extLst>
            </p:cNvPr>
            <p:cNvSpPr/>
            <p:nvPr/>
          </p:nvSpPr>
          <p:spPr>
            <a:xfrm>
              <a:off x="2799475" y="2419645"/>
              <a:ext cx="68285" cy="119688"/>
            </a:xfrm>
            <a:custGeom>
              <a:avLst/>
              <a:gdLst/>
              <a:ahLst/>
              <a:cxnLst/>
              <a:rect l="l" t="t" r="r" b="b"/>
              <a:pathLst>
                <a:path w="1440" h="2524" extrusionOk="0">
                  <a:moveTo>
                    <a:pt x="1380" y="0"/>
                  </a:moveTo>
                  <a:lnTo>
                    <a:pt x="927" y="119"/>
                  </a:lnTo>
                  <a:lnTo>
                    <a:pt x="473" y="217"/>
                  </a:lnTo>
                  <a:lnTo>
                    <a:pt x="414" y="789"/>
                  </a:lnTo>
                  <a:lnTo>
                    <a:pt x="316" y="1380"/>
                  </a:lnTo>
                  <a:lnTo>
                    <a:pt x="178" y="1952"/>
                  </a:lnTo>
                  <a:lnTo>
                    <a:pt x="0" y="2524"/>
                  </a:lnTo>
                  <a:lnTo>
                    <a:pt x="178" y="2484"/>
                  </a:lnTo>
                  <a:lnTo>
                    <a:pt x="335" y="2425"/>
                  </a:lnTo>
                  <a:lnTo>
                    <a:pt x="473" y="2366"/>
                  </a:lnTo>
                  <a:lnTo>
                    <a:pt x="611" y="2287"/>
                  </a:lnTo>
                  <a:lnTo>
                    <a:pt x="749" y="2208"/>
                  </a:lnTo>
                  <a:lnTo>
                    <a:pt x="868" y="2110"/>
                  </a:lnTo>
                  <a:lnTo>
                    <a:pt x="986" y="1992"/>
                  </a:lnTo>
                  <a:lnTo>
                    <a:pt x="1084" y="1873"/>
                  </a:lnTo>
                  <a:lnTo>
                    <a:pt x="1183" y="1735"/>
                  </a:lnTo>
                  <a:lnTo>
                    <a:pt x="1262" y="1597"/>
                  </a:lnTo>
                  <a:lnTo>
                    <a:pt x="1321" y="1459"/>
                  </a:lnTo>
                  <a:lnTo>
                    <a:pt x="1380" y="1302"/>
                  </a:lnTo>
                  <a:lnTo>
                    <a:pt x="1420" y="1144"/>
                  </a:lnTo>
                  <a:lnTo>
                    <a:pt x="1439" y="986"/>
                  </a:lnTo>
                  <a:lnTo>
                    <a:pt x="1439" y="809"/>
                  </a:lnTo>
                  <a:lnTo>
                    <a:pt x="1439" y="651"/>
                  </a:lnTo>
                  <a:lnTo>
                    <a:pt x="1439" y="493"/>
                  </a:lnTo>
                  <a:lnTo>
                    <a:pt x="1420" y="336"/>
                  </a:lnTo>
                  <a:lnTo>
                    <a:pt x="1400" y="178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651;p38">
              <a:extLst>
                <a:ext uri="{FF2B5EF4-FFF2-40B4-BE49-F238E27FC236}">
                  <a16:creationId xmlns:a16="http://schemas.microsoft.com/office/drawing/2014/main" xmlns="" id="{026D8E8B-07B0-42DE-A8FB-375DD6F2D66F}"/>
                </a:ext>
              </a:extLst>
            </p:cNvPr>
            <p:cNvSpPr/>
            <p:nvPr/>
          </p:nvSpPr>
          <p:spPr>
            <a:xfrm>
              <a:off x="2090829" y="1282838"/>
              <a:ext cx="1121910" cy="662837"/>
            </a:xfrm>
            <a:custGeom>
              <a:avLst/>
              <a:gdLst/>
              <a:ahLst/>
              <a:cxnLst/>
              <a:rect l="l" t="t" r="r" b="b"/>
              <a:pathLst>
                <a:path w="23659" h="13978" extrusionOk="0">
                  <a:moveTo>
                    <a:pt x="12657" y="0"/>
                  </a:moveTo>
                  <a:lnTo>
                    <a:pt x="12302" y="20"/>
                  </a:lnTo>
                  <a:lnTo>
                    <a:pt x="11967" y="59"/>
                  </a:lnTo>
                  <a:lnTo>
                    <a:pt x="11632" y="118"/>
                  </a:lnTo>
                  <a:lnTo>
                    <a:pt x="11297" y="197"/>
                  </a:lnTo>
                  <a:lnTo>
                    <a:pt x="10962" y="296"/>
                  </a:lnTo>
                  <a:lnTo>
                    <a:pt x="10646" y="414"/>
                  </a:lnTo>
                  <a:lnTo>
                    <a:pt x="10331" y="572"/>
                  </a:lnTo>
                  <a:lnTo>
                    <a:pt x="10035" y="729"/>
                  </a:lnTo>
                  <a:lnTo>
                    <a:pt x="9739" y="927"/>
                  </a:lnTo>
                  <a:lnTo>
                    <a:pt x="9463" y="1163"/>
                  </a:lnTo>
                  <a:lnTo>
                    <a:pt x="9325" y="1281"/>
                  </a:lnTo>
                  <a:lnTo>
                    <a:pt x="9207" y="1400"/>
                  </a:lnTo>
                  <a:lnTo>
                    <a:pt x="8990" y="1636"/>
                  </a:lnTo>
                  <a:lnTo>
                    <a:pt x="8773" y="1873"/>
                  </a:lnTo>
                  <a:lnTo>
                    <a:pt x="8655" y="1991"/>
                  </a:lnTo>
                  <a:lnTo>
                    <a:pt x="8537" y="2090"/>
                  </a:lnTo>
                  <a:lnTo>
                    <a:pt x="8418" y="2129"/>
                  </a:lnTo>
                  <a:lnTo>
                    <a:pt x="8300" y="2149"/>
                  </a:lnTo>
                  <a:lnTo>
                    <a:pt x="8221" y="2129"/>
                  </a:lnTo>
                  <a:lnTo>
                    <a:pt x="8142" y="2110"/>
                  </a:lnTo>
                  <a:lnTo>
                    <a:pt x="8083" y="2070"/>
                  </a:lnTo>
                  <a:lnTo>
                    <a:pt x="8044" y="1991"/>
                  </a:lnTo>
                  <a:lnTo>
                    <a:pt x="7985" y="1932"/>
                  </a:lnTo>
                  <a:lnTo>
                    <a:pt x="7965" y="1853"/>
                  </a:lnTo>
                  <a:lnTo>
                    <a:pt x="7926" y="1656"/>
                  </a:lnTo>
                  <a:lnTo>
                    <a:pt x="7906" y="1459"/>
                  </a:lnTo>
                  <a:lnTo>
                    <a:pt x="7886" y="1084"/>
                  </a:lnTo>
                  <a:lnTo>
                    <a:pt x="7650" y="1321"/>
                  </a:lnTo>
                  <a:lnTo>
                    <a:pt x="7433" y="1558"/>
                  </a:lnTo>
                  <a:lnTo>
                    <a:pt x="7236" y="1834"/>
                  </a:lnTo>
                  <a:lnTo>
                    <a:pt x="7058" y="2110"/>
                  </a:lnTo>
                  <a:lnTo>
                    <a:pt x="6684" y="2662"/>
                  </a:lnTo>
                  <a:lnTo>
                    <a:pt x="6506" y="2918"/>
                  </a:lnTo>
                  <a:lnTo>
                    <a:pt x="6289" y="3174"/>
                  </a:lnTo>
                  <a:lnTo>
                    <a:pt x="6171" y="3273"/>
                  </a:lnTo>
                  <a:lnTo>
                    <a:pt x="6053" y="3371"/>
                  </a:lnTo>
                  <a:lnTo>
                    <a:pt x="5915" y="3430"/>
                  </a:lnTo>
                  <a:lnTo>
                    <a:pt x="5796" y="3490"/>
                  </a:lnTo>
                  <a:lnTo>
                    <a:pt x="5501" y="3588"/>
                  </a:lnTo>
                  <a:lnTo>
                    <a:pt x="5225" y="3667"/>
                  </a:lnTo>
                  <a:lnTo>
                    <a:pt x="4633" y="3785"/>
                  </a:lnTo>
                  <a:lnTo>
                    <a:pt x="4337" y="3864"/>
                  </a:lnTo>
                  <a:lnTo>
                    <a:pt x="4061" y="3963"/>
                  </a:lnTo>
                  <a:lnTo>
                    <a:pt x="3647" y="4120"/>
                  </a:lnTo>
                  <a:lnTo>
                    <a:pt x="3253" y="4318"/>
                  </a:lnTo>
                  <a:lnTo>
                    <a:pt x="2859" y="4534"/>
                  </a:lnTo>
                  <a:lnTo>
                    <a:pt x="2504" y="4771"/>
                  </a:lnTo>
                  <a:lnTo>
                    <a:pt x="2149" y="5047"/>
                  </a:lnTo>
                  <a:lnTo>
                    <a:pt x="1834" y="5343"/>
                  </a:lnTo>
                  <a:lnTo>
                    <a:pt x="1518" y="5678"/>
                  </a:lnTo>
                  <a:lnTo>
                    <a:pt x="1242" y="6013"/>
                  </a:lnTo>
                  <a:lnTo>
                    <a:pt x="966" y="6407"/>
                  </a:lnTo>
                  <a:lnTo>
                    <a:pt x="730" y="6782"/>
                  </a:lnTo>
                  <a:lnTo>
                    <a:pt x="513" y="7157"/>
                  </a:lnTo>
                  <a:lnTo>
                    <a:pt x="355" y="7531"/>
                  </a:lnTo>
                  <a:lnTo>
                    <a:pt x="217" y="7886"/>
                  </a:lnTo>
                  <a:lnTo>
                    <a:pt x="118" y="8241"/>
                  </a:lnTo>
                  <a:lnTo>
                    <a:pt x="59" y="8596"/>
                  </a:lnTo>
                  <a:lnTo>
                    <a:pt x="20" y="8931"/>
                  </a:lnTo>
                  <a:lnTo>
                    <a:pt x="0" y="9246"/>
                  </a:lnTo>
                  <a:lnTo>
                    <a:pt x="0" y="9581"/>
                  </a:lnTo>
                  <a:lnTo>
                    <a:pt x="20" y="9877"/>
                  </a:lnTo>
                  <a:lnTo>
                    <a:pt x="59" y="10193"/>
                  </a:lnTo>
                  <a:lnTo>
                    <a:pt x="118" y="10469"/>
                  </a:lnTo>
                  <a:lnTo>
                    <a:pt x="178" y="10764"/>
                  </a:lnTo>
                  <a:lnTo>
                    <a:pt x="276" y="11021"/>
                  </a:lnTo>
                  <a:lnTo>
                    <a:pt x="355" y="11277"/>
                  </a:lnTo>
                  <a:lnTo>
                    <a:pt x="552" y="11770"/>
                  </a:lnTo>
                  <a:lnTo>
                    <a:pt x="749" y="12204"/>
                  </a:lnTo>
                  <a:lnTo>
                    <a:pt x="1104" y="12894"/>
                  </a:lnTo>
                  <a:lnTo>
                    <a:pt x="1341" y="12913"/>
                  </a:lnTo>
                  <a:lnTo>
                    <a:pt x="1597" y="12953"/>
                  </a:lnTo>
                  <a:lnTo>
                    <a:pt x="1853" y="13012"/>
                  </a:lnTo>
                  <a:lnTo>
                    <a:pt x="2129" y="13110"/>
                  </a:lnTo>
                  <a:lnTo>
                    <a:pt x="2405" y="13248"/>
                  </a:lnTo>
                  <a:lnTo>
                    <a:pt x="2701" y="13406"/>
                  </a:lnTo>
                  <a:lnTo>
                    <a:pt x="2997" y="13623"/>
                  </a:lnTo>
                  <a:lnTo>
                    <a:pt x="3312" y="13860"/>
                  </a:lnTo>
                  <a:lnTo>
                    <a:pt x="3411" y="13978"/>
                  </a:lnTo>
                  <a:lnTo>
                    <a:pt x="3352" y="13603"/>
                  </a:lnTo>
                  <a:lnTo>
                    <a:pt x="3312" y="13229"/>
                  </a:lnTo>
                  <a:lnTo>
                    <a:pt x="3293" y="13032"/>
                  </a:lnTo>
                  <a:lnTo>
                    <a:pt x="3312" y="12854"/>
                  </a:lnTo>
                  <a:lnTo>
                    <a:pt x="3312" y="12657"/>
                  </a:lnTo>
                  <a:lnTo>
                    <a:pt x="3352" y="12480"/>
                  </a:lnTo>
                  <a:lnTo>
                    <a:pt x="3391" y="12401"/>
                  </a:lnTo>
                  <a:lnTo>
                    <a:pt x="3450" y="12342"/>
                  </a:lnTo>
                  <a:lnTo>
                    <a:pt x="3509" y="12282"/>
                  </a:lnTo>
                  <a:lnTo>
                    <a:pt x="3569" y="12243"/>
                  </a:lnTo>
                  <a:lnTo>
                    <a:pt x="3726" y="12184"/>
                  </a:lnTo>
                  <a:lnTo>
                    <a:pt x="3884" y="12164"/>
                  </a:lnTo>
                  <a:lnTo>
                    <a:pt x="4042" y="12125"/>
                  </a:lnTo>
                  <a:lnTo>
                    <a:pt x="4199" y="12066"/>
                  </a:lnTo>
                  <a:lnTo>
                    <a:pt x="4357" y="11987"/>
                  </a:lnTo>
                  <a:lnTo>
                    <a:pt x="4475" y="11908"/>
                  </a:lnTo>
                  <a:lnTo>
                    <a:pt x="4594" y="11809"/>
                  </a:lnTo>
                  <a:lnTo>
                    <a:pt x="4712" y="11711"/>
                  </a:lnTo>
                  <a:lnTo>
                    <a:pt x="4811" y="11573"/>
                  </a:lnTo>
                  <a:lnTo>
                    <a:pt x="4909" y="11454"/>
                  </a:lnTo>
                  <a:lnTo>
                    <a:pt x="5067" y="11178"/>
                  </a:lnTo>
                  <a:lnTo>
                    <a:pt x="5205" y="10883"/>
                  </a:lnTo>
                  <a:lnTo>
                    <a:pt x="5303" y="10567"/>
                  </a:lnTo>
                  <a:lnTo>
                    <a:pt x="5382" y="10252"/>
                  </a:lnTo>
                  <a:lnTo>
                    <a:pt x="5422" y="10035"/>
                  </a:lnTo>
                  <a:lnTo>
                    <a:pt x="5442" y="9798"/>
                  </a:lnTo>
                  <a:lnTo>
                    <a:pt x="5461" y="9562"/>
                  </a:lnTo>
                  <a:lnTo>
                    <a:pt x="5442" y="9325"/>
                  </a:lnTo>
                  <a:lnTo>
                    <a:pt x="5422" y="9089"/>
                  </a:lnTo>
                  <a:lnTo>
                    <a:pt x="5382" y="8852"/>
                  </a:lnTo>
                  <a:lnTo>
                    <a:pt x="5343" y="8635"/>
                  </a:lnTo>
                  <a:lnTo>
                    <a:pt x="5264" y="8399"/>
                  </a:lnTo>
                  <a:lnTo>
                    <a:pt x="5165" y="8103"/>
                  </a:lnTo>
                  <a:lnTo>
                    <a:pt x="5047" y="7787"/>
                  </a:lnTo>
                  <a:lnTo>
                    <a:pt x="5008" y="7649"/>
                  </a:lnTo>
                  <a:lnTo>
                    <a:pt x="4988" y="7472"/>
                  </a:lnTo>
                  <a:lnTo>
                    <a:pt x="4988" y="7314"/>
                  </a:lnTo>
                  <a:lnTo>
                    <a:pt x="5008" y="7157"/>
                  </a:lnTo>
                  <a:lnTo>
                    <a:pt x="5087" y="6959"/>
                  </a:lnTo>
                  <a:lnTo>
                    <a:pt x="5185" y="6782"/>
                  </a:lnTo>
                  <a:lnTo>
                    <a:pt x="5284" y="6624"/>
                  </a:lnTo>
                  <a:lnTo>
                    <a:pt x="5402" y="6467"/>
                  </a:lnTo>
                  <a:lnTo>
                    <a:pt x="5540" y="6329"/>
                  </a:lnTo>
                  <a:lnTo>
                    <a:pt x="5678" y="6191"/>
                  </a:lnTo>
                  <a:lnTo>
                    <a:pt x="5836" y="6053"/>
                  </a:lnTo>
                  <a:lnTo>
                    <a:pt x="6013" y="5934"/>
                  </a:lnTo>
                  <a:lnTo>
                    <a:pt x="6368" y="5737"/>
                  </a:lnTo>
                  <a:lnTo>
                    <a:pt x="6723" y="5560"/>
                  </a:lnTo>
                  <a:lnTo>
                    <a:pt x="7098" y="5402"/>
                  </a:lnTo>
                  <a:lnTo>
                    <a:pt x="7472" y="5284"/>
                  </a:lnTo>
                  <a:lnTo>
                    <a:pt x="7827" y="5165"/>
                  </a:lnTo>
                  <a:lnTo>
                    <a:pt x="8182" y="5086"/>
                  </a:lnTo>
                  <a:lnTo>
                    <a:pt x="8556" y="5027"/>
                  </a:lnTo>
                  <a:lnTo>
                    <a:pt x="8931" y="4988"/>
                  </a:lnTo>
                  <a:lnTo>
                    <a:pt x="9286" y="4988"/>
                  </a:lnTo>
                  <a:lnTo>
                    <a:pt x="9660" y="5008"/>
                  </a:lnTo>
                  <a:lnTo>
                    <a:pt x="10015" y="5067"/>
                  </a:lnTo>
                  <a:lnTo>
                    <a:pt x="10390" y="5126"/>
                  </a:lnTo>
                  <a:lnTo>
                    <a:pt x="10745" y="5224"/>
                  </a:lnTo>
                  <a:lnTo>
                    <a:pt x="11080" y="5343"/>
                  </a:lnTo>
                  <a:lnTo>
                    <a:pt x="11415" y="5481"/>
                  </a:lnTo>
                  <a:lnTo>
                    <a:pt x="11750" y="5658"/>
                  </a:lnTo>
                  <a:lnTo>
                    <a:pt x="12066" y="5836"/>
                  </a:lnTo>
                  <a:lnTo>
                    <a:pt x="12381" y="6033"/>
                  </a:lnTo>
                  <a:lnTo>
                    <a:pt x="12677" y="6269"/>
                  </a:lnTo>
                  <a:lnTo>
                    <a:pt x="12933" y="6526"/>
                  </a:lnTo>
                  <a:lnTo>
                    <a:pt x="13012" y="6427"/>
                  </a:lnTo>
                  <a:lnTo>
                    <a:pt x="13051" y="6329"/>
                  </a:lnTo>
                  <a:lnTo>
                    <a:pt x="13071" y="6210"/>
                  </a:lnTo>
                  <a:lnTo>
                    <a:pt x="13091" y="6112"/>
                  </a:lnTo>
                  <a:lnTo>
                    <a:pt x="13091" y="6013"/>
                  </a:lnTo>
                  <a:lnTo>
                    <a:pt x="13071" y="5934"/>
                  </a:lnTo>
                  <a:lnTo>
                    <a:pt x="13012" y="5757"/>
                  </a:lnTo>
                  <a:lnTo>
                    <a:pt x="12913" y="5579"/>
                  </a:lnTo>
                  <a:lnTo>
                    <a:pt x="12815" y="5422"/>
                  </a:lnTo>
                  <a:lnTo>
                    <a:pt x="12736" y="5264"/>
                  </a:lnTo>
                  <a:lnTo>
                    <a:pt x="12697" y="5086"/>
                  </a:lnTo>
                  <a:lnTo>
                    <a:pt x="12677" y="5008"/>
                  </a:lnTo>
                  <a:lnTo>
                    <a:pt x="12697" y="4929"/>
                  </a:lnTo>
                  <a:lnTo>
                    <a:pt x="12716" y="4850"/>
                  </a:lnTo>
                  <a:lnTo>
                    <a:pt x="12775" y="4751"/>
                  </a:lnTo>
                  <a:lnTo>
                    <a:pt x="12854" y="4672"/>
                  </a:lnTo>
                  <a:lnTo>
                    <a:pt x="12953" y="4633"/>
                  </a:lnTo>
                  <a:lnTo>
                    <a:pt x="13051" y="4594"/>
                  </a:lnTo>
                  <a:lnTo>
                    <a:pt x="13150" y="4574"/>
                  </a:lnTo>
                  <a:lnTo>
                    <a:pt x="13249" y="4594"/>
                  </a:lnTo>
                  <a:lnTo>
                    <a:pt x="13347" y="4613"/>
                  </a:lnTo>
                  <a:lnTo>
                    <a:pt x="13426" y="4653"/>
                  </a:lnTo>
                  <a:lnTo>
                    <a:pt x="13525" y="4712"/>
                  </a:lnTo>
                  <a:lnTo>
                    <a:pt x="13702" y="4850"/>
                  </a:lnTo>
                  <a:lnTo>
                    <a:pt x="13860" y="5027"/>
                  </a:lnTo>
                  <a:lnTo>
                    <a:pt x="13998" y="5185"/>
                  </a:lnTo>
                  <a:lnTo>
                    <a:pt x="14116" y="5362"/>
                  </a:lnTo>
                  <a:lnTo>
                    <a:pt x="14234" y="5540"/>
                  </a:lnTo>
                  <a:lnTo>
                    <a:pt x="14333" y="5717"/>
                  </a:lnTo>
                  <a:lnTo>
                    <a:pt x="14412" y="5895"/>
                  </a:lnTo>
                  <a:lnTo>
                    <a:pt x="14491" y="6092"/>
                  </a:lnTo>
                  <a:lnTo>
                    <a:pt x="14550" y="6269"/>
                  </a:lnTo>
                  <a:lnTo>
                    <a:pt x="14589" y="6467"/>
                  </a:lnTo>
                  <a:lnTo>
                    <a:pt x="14648" y="6861"/>
                  </a:lnTo>
                  <a:lnTo>
                    <a:pt x="14688" y="7255"/>
                  </a:lnTo>
                  <a:lnTo>
                    <a:pt x="14668" y="7649"/>
                  </a:lnTo>
                  <a:lnTo>
                    <a:pt x="14629" y="8063"/>
                  </a:lnTo>
                  <a:lnTo>
                    <a:pt x="14569" y="8458"/>
                  </a:lnTo>
                  <a:lnTo>
                    <a:pt x="14727" y="8379"/>
                  </a:lnTo>
                  <a:lnTo>
                    <a:pt x="14865" y="8280"/>
                  </a:lnTo>
                  <a:lnTo>
                    <a:pt x="14984" y="8182"/>
                  </a:lnTo>
                  <a:lnTo>
                    <a:pt x="15102" y="8063"/>
                  </a:lnTo>
                  <a:lnTo>
                    <a:pt x="15319" y="7807"/>
                  </a:lnTo>
                  <a:lnTo>
                    <a:pt x="15516" y="7531"/>
                  </a:lnTo>
                  <a:lnTo>
                    <a:pt x="15871" y="6959"/>
                  </a:lnTo>
                  <a:lnTo>
                    <a:pt x="16048" y="6664"/>
                  </a:lnTo>
                  <a:lnTo>
                    <a:pt x="16245" y="6388"/>
                  </a:lnTo>
                  <a:lnTo>
                    <a:pt x="16324" y="6309"/>
                  </a:lnTo>
                  <a:lnTo>
                    <a:pt x="16442" y="6230"/>
                  </a:lnTo>
                  <a:lnTo>
                    <a:pt x="16561" y="6210"/>
                  </a:lnTo>
                  <a:lnTo>
                    <a:pt x="16679" y="6210"/>
                  </a:lnTo>
                  <a:lnTo>
                    <a:pt x="16797" y="6250"/>
                  </a:lnTo>
                  <a:lnTo>
                    <a:pt x="16896" y="6309"/>
                  </a:lnTo>
                  <a:lnTo>
                    <a:pt x="16975" y="6407"/>
                  </a:lnTo>
                  <a:lnTo>
                    <a:pt x="17034" y="6526"/>
                  </a:lnTo>
                  <a:lnTo>
                    <a:pt x="17054" y="6723"/>
                  </a:lnTo>
                  <a:lnTo>
                    <a:pt x="17034" y="6900"/>
                  </a:lnTo>
                  <a:lnTo>
                    <a:pt x="16994" y="7097"/>
                  </a:lnTo>
                  <a:lnTo>
                    <a:pt x="16955" y="7295"/>
                  </a:lnTo>
                  <a:lnTo>
                    <a:pt x="16856" y="7689"/>
                  </a:lnTo>
                  <a:lnTo>
                    <a:pt x="16817" y="7886"/>
                  </a:lnTo>
                  <a:lnTo>
                    <a:pt x="16797" y="8083"/>
                  </a:lnTo>
                  <a:lnTo>
                    <a:pt x="16876" y="8063"/>
                  </a:lnTo>
                  <a:lnTo>
                    <a:pt x="16935" y="8044"/>
                  </a:lnTo>
                  <a:lnTo>
                    <a:pt x="17054" y="7965"/>
                  </a:lnTo>
                  <a:lnTo>
                    <a:pt x="17172" y="7886"/>
                  </a:lnTo>
                  <a:lnTo>
                    <a:pt x="17251" y="7807"/>
                  </a:lnTo>
                  <a:lnTo>
                    <a:pt x="17330" y="7709"/>
                  </a:lnTo>
                  <a:lnTo>
                    <a:pt x="17389" y="7610"/>
                  </a:lnTo>
                  <a:lnTo>
                    <a:pt x="17507" y="7373"/>
                  </a:lnTo>
                  <a:lnTo>
                    <a:pt x="17586" y="7137"/>
                  </a:lnTo>
                  <a:lnTo>
                    <a:pt x="17625" y="6881"/>
                  </a:lnTo>
                  <a:lnTo>
                    <a:pt x="17645" y="6624"/>
                  </a:lnTo>
                  <a:lnTo>
                    <a:pt x="17665" y="6368"/>
                  </a:lnTo>
                  <a:lnTo>
                    <a:pt x="17645" y="6112"/>
                  </a:lnTo>
                  <a:lnTo>
                    <a:pt x="17606" y="5757"/>
                  </a:lnTo>
                  <a:lnTo>
                    <a:pt x="17606" y="5579"/>
                  </a:lnTo>
                  <a:lnTo>
                    <a:pt x="17625" y="5402"/>
                  </a:lnTo>
                  <a:lnTo>
                    <a:pt x="17665" y="5284"/>
                  </a:lnTo>
                  <a:lnTo>
                    <a:pt x="17724" y="5205"/>
                  </a:lnTo>
                  <a:lnTo>
                    <a:pt x="17803" y="5165"/>
                  </a:lnTo>
                  <a:lnTo>
                    <a:pt x="17901" y="5126"/>
                  </a:lnTo>
                  <a:lnTo>
                    <a:pt x="18000" y="5106"/>
                  </a:lnTo>
                  <a:lnTo>
                    <a:pt x="18098" y="5126"/>
                  </a:lnTo>
                  <a:lnTo>
                    <a:pt x="18197" y="5165"/>
                  </a:lnTo>
                  <a:lnTo>
                    <a:pt x="18276" y="5224"/>
                  </a:lnTo>
                  <a:lnTo>
                    <a:pt x="18315" y="5284"/>
                  </a:lnTo>
                  <a:lnTo>
                    <a:pt x="18670" y="5284"/>
                  </a:lnTo>
                  <a:lnTo>
                    <a:pt x="18848" y="5323"/>
                  </a:lnTo>
                  <a:lnTo>
                    <a:pt x="19005" y="5382"/>
                  </a:lnTo>
                  <a:lnTo>
                    <a:pt x="19163" y="5441"/>
                  </a:lnTo>
                  <a:lnTo>
                    <a:pt x="19321" y="5500"/>
                  </a:lnTo>
                  <a:lnTo>
                    <a:pt x="19617" y="5678"/>
                  </a:lnTo>
                  <a:lnTo>
                    <a:pt x="19912" y="5895"/>
                  </a:lnTo>
                  <a:lnTo>
                    <a:pt x="20169" y="6131"/>
                  </a:lnTo>
                  <a:lnTo>
                    <a:pt x="20405" y="6388"/>
                  </a:lnTo>
                  <a:lnTo>
                    <a:pt x="20622" y="6644"/>
                  </a:lnTo>
                  <a:lnTo>
                    <a:pt x="20839" y="6959"/>
                  </a:lnTo>
                  <a:lnTo>
                    <a:pt x="21036" y="7295"/>
                  </a:lnTo>
                  <a:lnTo>
                    <a:pt x="21174" y="7610"/>
                  </a:lnTo>
                  <a:lnTo>
                    <a:pt x="21312" y="7965"/>
                  </a:lnTo>
                  <a:lnTo>
                    <a:pt x="21411" y="8300"/>
                  </a:lnTo>
                  <a:lnTo>
                    <a:pt x="21509" y="8655"/>
                  </a:lnTo>
                  <a:lnTo>
                    <a:pt x="21568" y="9029"/>
                  </a:lnTo>
                  <a:lnTo>
                    <a:pt x="21608" y="9384"/>
                  </a:lnTo>
                  <a:lnTo>
                    <a:pt x="21627" y="9700"/>
                  </a:lnTo>
                  <a:lnTo>
                    <a:pt x="21627" y="10015"/>
                  </a:lnTo>
                  <a:lnTo>
                    <a:pt x="21844" y="9798"/>
                  </a:lnTo>
                  <a:lnTo>
                    <a:pt x="22041" y="9562"/>
                  </a:lnTo>
                  <a:lnTo>
                    <a:pt x="22239" y="9286"/>
                  </a:lnTo>
                  <a:lnTo>
                    <a:pt x="22377" y="9010"/>
                  </a:lnTo>
                  <a:lnTo>
                    <a:pt x="22613" y="8596"/>
                  </a:lnTo>
                  <a:lnTo>
                    <a:pt x="22810" y="8162"/>
                  </a:lnTo>
                  <a:lnTo>
                    <a:pt x="22988" y="7728"/>
                  </a:lnTo>
                  <a:lnTo>
                    <a:pt x="23126" y="7314"/>
                  </a:lnTo>
                  <a:lnTo>
                    <a:pt x="23283" y="6861"/>
                  </a:lnTo>
                  <a:lnTo>
                    <a:pt x="23402" y="6427"/>
                  </a:lnTo>
                  <a:lnTo>
                    <a:pt x="23658" y="5520"/>
                  </a:lnTo>
                  <a:lnTo>
                    <a:pt x="23520" y="5560"/>
                  </a:lnTo>
                  <a:lnTo>
                    <a:pt x="23382" y="5599"/>
                  </a:lnTo>
                  <a:lnTo>
                    <a:pt x="23224" y="5619"/>
                  </a:lnTo>
                  <a:lnTo>
                    <a:pt x="23067" y="5638"/>
                  </a:lnTo>
                  <a:lnTo>
                    <a:pt x="22909" y="5638"/>
                  </a:lnTo>
                  <a:lnTo>
                    <a:pt x="22751" y="5619"/>
                  </a:lnTo>
                  <a:lnTo>
                    <a:pt x="22613" y="5579"/>
                  </a:lnTo>
                  <a:lnTo>
                    <a:pt x="22495" y="5520"/>
                  </a:lnTo>
                  <a:lnTo>
                    <a:pt x="22455" y="5520"/>
                  </a:lnTo>
                  <a:lnTo>
                    <a:pt x="22396" y="5461"/>
                  </a:lnTo>
                  <a:lnTo>
                    <a:pt x="22317" y="5402"/>
                  </a:lnTo>
                  <a:lnTo>
                    <a:pt x="22278" y="5343"/>
                  </a:lnTo>
                  <a:lnTo>
                    <a:pt x="22219" y="5264"/>
                  </a:lnTo>
                  <a:lnTo>
                    <a:pt x="22199" y="5185"/>
                  </a:lnTo>
                  <a:lnTo>
                    <a:pt x="22179" y="5086"/>
                  </a:lnTo>
                  <a:lnTo>
                    <a:pt x="22179" y="4988"/>
                  </a:lnTo>
                  <a:lnTo>
                    <a:pt x="22199" y="4870"/>
                  </a:lnTo>
                  <a:lnTo>
                    <a:pt x="22377" y="4298"/>
                  </a:lnTo>
                  <a:lnTo>
                    <a:pt x="22574" y="3706"/>
                  </a:lnTo>
                  <a:lnTo>
                    <a:pt x="22653" y="3411"/>
                  </a:lnTo>
                  <a:lnTo>
                    <a:pt x="22712" y="3115"/>
                  </a:lnTo>
                  <a:lnTo>
                    <a:pt x="22751" y="2800"/>
                  </a:lnTo>
                  <a:lnTo>
                    <a:pt x="22771" y="2504"/>
                  </a:lnTo>
                  <a:lnTo>
                    <a:pt x="22436" y="2721"/>
                  </a:lnTo>
                  <a:lnTo>
                    <a:pt x="22081" y="2938"/>
                  </a:lnTo>
                  <a:lnTo>
                    <a:pt x="21687" y="3154"/>
                  </a:lnTo>
                  <a:lnTo>
                    <a:pt x="21489" y="3253"/>
                  </a:lnTo>
                  <a:lnTo>
                    <a:pt x="21273" y="3332"/>
                  </a:lnTo>
                  <a:lnTo>
                    <a:pt x="21075" y="3391"/>
                  </a:lnTo>
                  <a:lnTo>
                    <a:pt x="20878" y="3430"/>
                  </a:lnTo>
                  <a:lnTo>
                    <a:pt x="20484" y="3430"/>
                  </a:lnTo>
                  <a:lnTo>
                    <a:pt x="20287" y="3391"/>
                  </a:lnTo>
                  <a:lnTo>
                    <a:pt x="20109" y="3312"/>
                  </a:lnTo>
                  <a:lnTo>
                    <a:pt x="19952" y="3194"/>
                  </a:lnTo>
                  <a:lnTo>
                    <a:pt x="19794" y="3036"/>
                  </a:lnTo>
                  <a:lnTo>
                    <a:pt x="19735" y="2918"/>
                  </a:lnTo>
                  <a:lnTo>
                    <a:pt x="19715" y="2780"/>
                  </a:lnTo>
                  <a:lnTo>
                    <a:pt x="19735" y="2662"/>
                  </a:lnTo>
                  <a:lnTo>
                    <a:pt x="19794" y="2563"/>
                  </a:lnTo>
                  <a:lnTo>
                    <a:pt x="19873" y="2464"/>
                  </a:lnTo>
                  <a:lnTo>
                    <a:pt x="19952" y="2366"/>
                  </a:lnTo>
                  <a:lnTo>
                    <a:pt x="20050" y="2287"/>
                  </a:lnTo>
                  <a:lnTo>
                    <a:pt x="20169" y="2208"/>
                  </a:lnTo>
                  <a:lnTo>
                    <a:pt x="19557" y="2011"/>
                  </a:lnTo>
                  <a:lnTo>
                    <a:pt x="18966" y="1814"/>
                  </a:lnTo>
                  <a:lnTo>
                    <a:pt x="18355" y="1636"/>
                  </a:lnTo>
                  <a:lnTo>
                    <a:pt x="17744" y="1479"/>
                  </a:lnTo>
                  <a:lnTo>
                    <a:pt x="17132" y="1360"/>
                  </a:lnTo>
                  <a:lnTo>
                    <a:pt x="16521" y="1262"/>
                  </a:lnTo>
                  <a:lnTo>
                    <a:pt x="15890" y="1222"/>
                  </a:lnTo>
                  <a:lnTo>
                    <a:pt x="15260" y="1203"/>
                  </a:lnTo>
                  <a:lnTo>
                    <a:pt x="14924" y="1203"/>
                  </a:lnTo>
                  <a:lnTo>
                    <a:pt x="14727" y="1222"/>
                  </a:lnTo>
                  <a:lnTo>
                    <a:pt x="14530" y="1222"/>
                  </a:lnTo>
                  <a:lnTo>
                    <a:pt x="14353" y="1183"/>
                  </a:lnTo>
                  <a:lnTo>
                    <a:pt x="14274" y="1163"/>
                  </a:lnTo>
                  <a:lnTo>
                    <a:pt x="14215" y="1104"/>
                  </a:lnTo>
                  <a:lnTo>
                    <a:pt x="14155" y="1065"/>
                  </a:lnTo>
                  <a:lnTo>
                    <a:pt x="14116" y="986"/>
                  </a:lnTo>
                  <a:lnTo>
                    <a:pt x="14096" y="907"/>
                  </a:lnTo>
                  <a:lnTo>
                    <a:pt x="14096" y="808"/>
                  </a:lnTo>
                  <a:lnTo>
                    <a:pt x="14155" y="710"/>
                  </a:lnTo>
                  <a:lnTo>
                    <a:pt x="14234" y="631"/>
                  </a:lnTo>
                  <a:lnTo>
                    <a:pt x="14412" y="493"/>
                  </a:lnTo>
                  <a:lnTo>
                    <a:pt x="14589" y="355"/>
                  </a:lnTo>
                  <a:lnTo>
                    <a:pt x="14668" y="276"/>
                  </a:lnTo>
                  <a:lnTo>
                    <a:pt x="14747" y="177"/>
                  </a:lnTo>
                  <a:lnTo>
                    <a:pt x="14057" y="79"/>
                  </a:lnTo>
                  <a:lnTo>
                    <a:pt x="13702" y="39"/>
                  </a:lnTo>
                  <a:lnTo>
                    <a:pt x="13367" y="20"/>
                  </a:lnTo>
                  <a:lnTo>
                    <a:pt x="13012" y="0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652;p38">
              <a:extLst>
                <a:ext uri="{FF2B5EF4-FFF2-40B4-BE49-F238E27FC236}">
                  <a16:creationId xmlns:a16="http://schemas.microsoft.com/office/drawing/2014/main" xmlns="" id="{ECAA0101-D428-4E6A-95DF-512832BDDBF5}"/>
                </a:ext>
              </a:extLst>
            </p:cNvPr>
            <p:cNvSpPr/>
            <p:nvPr/>
          </p:nvSpPr>
          <p:spPr>
            <a:xfrm>
              <a:off x="1810340" y="3078740"/>
              <a:ext cx="1496812" cy="500186"/>
            </a:xfrm>
            <a:custGeom>
              <a:avLst/>
              <a:gdLst/>
              <a:ahLst/>
              <a:cxnLst/>
              <a:rect l="l" t="t" r="r" b="b"/>
              <a:pathLst>
                <a:path w="31565" h="10548" extrusionOk="0">
                  <a:moveTo>
                    <a:pt x="31564" y="0"/>
                  </a:moveTo>
                  <a:lnTo>
                    <a:pt x="30441" y="178"/>
                  </a:lnTo>
                  <a:lnTo>
                    <a:pt x="29317" y="375"/>
                  </a:lnTo>
                  <a:lnTo>
                    <a:pt x="27089" y="750"/>
                  </a:lnTo>
                  <a:lnTo>
                    <a:pt x="25965" y="927"/>
                  </a:lnTo>
                  <a:lnTo>
                    <a:pt x="24841" y="1085"/>
                  </a:lnTo>
                  <a:lnTo>
                    <a:pt x="23718" y="1203"/>
                  </a:lnTo>
                  <a:lnTo>
                    <a:pt x="23146" y="1242"/>
                  </a:lnTo>
                  <a:lnTo>
                    <a:pt x="22594" y="1282"/>
                  </a:lnTo>
                  <a:lnTo>
                    <a:pt x="22574" y="1282"/>
                  </a:lnTo>
                  <a:lnTo>
                    <a:pt x="22476" y="1459"/>
                  </a:lnTo>
                  <a:lnTo>
                    <a:pt x="22417" y="1538"/>
                  </a:lnTo>
                  <a:lnTo>
                    <a:pt x="22338" y="1597"/>
                  </a:lnTo>
                  <a:lnTo>
                    <a:pt x="22259" y="1656"/>
                  </a:lnTo>
                  <a:lnTo>
                    <a:pt x="22180" y="1676"/>
                  </a:lnTo>
                  <a:lnTo>
                    <a:pt x="22081" y="1696"/>
                  </a:lnTo>
                  <a:lnTo>
                    <a:pt x="21963" y="1676"/>
                  </a:lnTo>
                  <a:lnTo>
                    <a:pt x="21805" y="1834"/>
                  </a:lnTo>
                  <a:lnTo>
                    <a:pt x="21648" y="1992"/>
                  </a:lnTo>
                  <a:lnTo>
                    <a:pt x="21293" y="2287"/>
                  </a:lnTo>
                  <a:lnTo>
                    <a:pt x="20918" y="2544"/>
                  </a:lnTo>
                  <a:lnTo>
                    <a:pt x="20544" y="2800"/>
                  </a:lnTo>
                  <a:lnTo>
                    <a:pt x="19952" y="3155"/>
                  </a:lnTo>
                  <a:lnTo>
                    <a:pt x="19341" y="3470"/>
                  </a:lnTo>
                  <a:lnTo>
                    <a:pt x="18710" y="3746"/>
                  </a:lnTo>
                  <a:lnTo>
                    <a:pt x="18060" y="4003"/>
                  </a:lnTo>
                  <a:lnTo>
                    <a:pt x="17429" y="4219"/>
                  </a:lnTo>
                  <a:lnTo>
                    <a:pt x="16758" y="4397"/>
                  </a:lnTo>
                  <a:lnTo>
                    <a:pt x="16088" y="4555"/>
                  </a:lnTo>
                  <a:lnTo>
                    <a:pt x="15418" y="4693"/>
                  </a:lnTo>
                  <a:lnTo>
                    <a:pt x="14747" y="4791"/>
                  </a:lnTo>
                  <a:lnTo>
                    <a:pt x="14057" y="4890"/>
                  </a:lnTo>
                  <a:lnTo>
                    <a:pt x="13367" y="4949"/>
                  </a:lnTo>
                  <a:lnTo>
                    <a:pt x="12677" y="4988"/>
                  </a:lnTo>
                  <a:lnTo>
                    <a:pt x="11987" y="5028"/>
                  </a:lnTo>
                  <a:lnTo>
                    <a:pt x="11297" y="5047"/>
                  </a:lnTo>
                  <a:lnTo>
                    <a:pt x="9937" y="5067"/>
                  </a:lnTo>
                  <a:lnTo>
                    <a:pt x="9208" y="5047"/>
                  </a:lnTo>
                  <a:lnTo>
                    <a:pt x="8478" y="5008"/>
                  </a:lnTo>
                  <a:lnTo>
                    <a:pt x="7749" y="4969"/>
                  </a:lnTo>
                  <a:lnTo>
                    <a:pt x="7019" y="4909"/>
                  </a:lnTo>
                  <a:lnTo>
                    <a:pt x="6309" y="4850"/>
                  </a:lnTo>
                  <a:lnTo>
                    <a:pt x="5580" y="4771"/>
                  </a:lnTo>
                  <a:lnTo>
                    <a:pt x="4141" y="4574"/>
                  </a:lnTo>
                  <a:lnTo>
                    <a:pt x="2938" y="4397"/>
                  </a:lnTo>
                  <a:lnTo>
                    <a:pt x="2564" y="4318"/>
                  </a:lnTo>
                  <a:lnTo>
                    <a:pt x="2189" y="4239"/>
                  </a:lnTo>
                  <a:lnTo>
                    <a:pt x="1440" y="4042"/>
                  </a:lnTo>
                  <a:lnTo>
                    <a:pt x="730" y="3825"/>
                  </a:lnTo>
                  <a:lnTo>
                    <a:pt x="1" y="3569"/>
                  </a:lnTo>
                  <a:lnTo>
                    <a:pt x="20" y="3687"/>
                  </a:lnTo>
                  <a:lnTo>
                    <a:pt x="178" y="4101"/>
                  </a:lnTo>
                  <a:lnTo>
                    <a:pt x="375" y="4515"/>
                  </a:lnTo>
                  <a:lnTo>
                    <a:pt x="572" y="4929"/>
                  </a:lnTo>
                  <a:lnTo>
                    <a:pt x="789" y="5323"/>
                  </a:lnTo>
                  <a:lnTo>
                    <a:pt x="1026" y="5718"/>
                  </a:lnTo>
                  <a:lnTo>
                    <a:pt x="1282" y="6092"/>
                  </a:lnTo>
                  <a:lnTo>
                    <a:pt x="1538" y="6467"/>
                  </a:lnTo>
                  <a:lnTo>
                    <a:pt x="1834" y="6822"/>
                  </a:lnTo>
                  <a:lnTo>
                    <a:pt x="2130" y="7157"/>
                  </a:lnTo>
                  <a:lnTo>
                    <a:pt x="2445" y="7472"/>
                  </a:lnTo>
                  <a:lnTo>
                    <a:pt x="2781" y="7768"/>
                  </a:lnTo>
                  <a:lnTo>
                    <a:pt x="3135" y="8044"/>
                  </a:lnTo>
                  <a:lnTo>
                    <a:pt x="3510" y="8320"/>
                  </a:lnTo>
                  <a:lnTo>
                    <a:pt x="3885" y="8537"/>
                  </a:lnTo>
                  <a:lnTo>
                    <a:pt x="4299" y="8754"/>
                  </a:lnTo>
                  <a:lnTo>
                    <a:pt x="4713" y="8951"/>
                  </a:lnTo>
                  <a:lnTo>
                    <a:pt x="5205" y="9109"/>
                  </a:lnTo>
                  <a:lnTo>
                    <a:pt x="5698" y="9266"/>
                  </a:lnTo>
                  <a:lnTo>
                    <a:pt x="6191" y="9404"/>
                  </a:lnTo>
                  <a:lnTo>
                    <a:pt x="6704" y="9523"/>
                  </a:lnTo>
                  <a:lnTo>
                    <a:pt x="7335" y="9641"/>
                  </a:lnTo>
                  <a:lnTo>
                    <a:pt x="7985" y="9740"/>
                  </a:lnTo>
                  <a:lnTo>
                    <a:pt x="8636" y="9779"/>
                  </a:lnTo>
                  <a:lnTo>
                    <a:pt x="9306" y="9818"/>
                  </a:lnTo>
                  <a:lnTo>
                    <a:pt x="9957" y="9818"/>
                  </a:lnTo>
                  <a:lnTo>
                    <a:pt x="10607" y="9779"/>
                  </a:lnTo>
                  <a:lnTo>
                    <a:pt x="11258" y="9720"/>
                  </a:lnTo>
                  <a:lnTo>
                    <a:pt x="11909" y="9621"/>
                  </a:lnTo>
                  <a:lnTo>
                    <a:pt x="12165" y="9602"/>
                  </a:lnTo>
                  <a:lnTo>
                    <a:pt x="12401" y="9542"/>
                  </a:lnTo>
                  <a:lnTo>
                    <a:pt x="12658" y="9483"/>
                  </a:lnTo>
                  <a:lnTo>
                    <a:pt x="12894" y="9464"/>
                  </a:lnTo>
                  <a:lnTo>
                    <a:pt x="12993" y="9385"/>
                  </a:lnTo>
                  <a:lnTo>
                    <a:pt x="13091" y="9345"/>
                  </a:lnTo>
                  <a:lnTo>
                    <a:pt x="13210" y="9306"/>
                  </a:lnTo>
                  <a:lnTo>
                    <a:pt x="13348" y="9306"/>
                  </a:lnTo>
                  <a:lnTo>
                    <a:pt x="13486" y="9326"/>
                  </a:lnTo>
                  <a:lnTo>
                    <a:pt x="13624" y="9345"/>
                  </a:lnTo>
                  <a:lnTo>
                    <a:pt x="13939" y="9444"/>
                  </a:lnTo>
                  <a:lnTo>
                    <a:pt x="14255" y="9562"/>
                  </a:lnTo>
                  <a:lnTo>
                    <a:pt x="14570" y="9680"/>
                  </a:lnTo>
                  <a:lnTo>
                    <a:pt x="14846" y="9779"/>
                  </a:lnTo>
                  <a:lnTo>
                    <a:pt x="15063" y="9838"/>
                  </a:lnTo>
                  <a:lnTo>
                    <a:pt x="15713" y="10055"/>
                  </a:lnTo>
                  <a:lnTo>
                    <a:pt x="16364" y="10213"/>
                  </a:lnTo>
                  <a:lnTo>
                    <a:pt x="17015" y="10351"/>
                  </a:lnTo>
                  <a:lnTo>
                    <a:pt x="17646" y="10449"/>
                  </a:lnTo>
                  <a:lnTo>
                    <a:pt x="18316" y="10508"/>
                  </a:lnTo>
                  <a:lnTo>
                    <a:pt x="18966" y="10548"/>
                  </a:lnTo>
                  <a:lnTo>
                    <a:pt x="19637" y="10548"/>
                  </a:lnTo>
                  <a:lnTo>
                    <a:pt x="20307" y="10508"/>
                  </a:lnTo>
                  <a:lnTo>
                    <a:pt x="21293" y="10469"/>
                  </a:lnTo>
                  <a:lnTo>
                    <a:pt x="22239" y="10410"/>
                  </a:lnTo>
                  <a:lnTo>
                    <a:pt x="23185" y="10331"/>
                  </a:lnTo>
                  <a:lnTo>
                    <a:pt x="24151" y="10232"/>
                  </a:lnTo>
                  <a:lnTo>
                    <a:pt x="24309" y="10213"/>
                  </a:lnTo>
                  <a:lnTo>
                    <a:pt x="24487" y="10173"/>
                  </a:lnTo>
                  <a:lnTo>
                    <a:pt x="24940" y="10075"/>
                  </a:lnTo>
                  <a:lnTo>
                    <a:pt x="25177" y="10035"/>
                  </a:lnTo>
                  <a:lnTo>
                    <a:pt x="25413" y="9996"/>
                  </a:lnTo>
                  <a:lnTo>
                    <a:pt x="25630" y="9976"/>
                  </a:lnTo>
                  <a:lnTo>
                    <a:pt x="25808" y="9996"/>
                  </a:lnTo>
                  <a:lnTo>
                    <a:pt x="25867" y="9897"/>
                  </a:lnTo>
                  <a:lnTo>
                    <a:pt x="25946" y="9799"/>
                  </a:lnTo>
                  <a:lnTo>
                    <a:pt x="26044" y="9720"/>
                  </a:lnTo>
                  <a:lnTo>
                    <a:pt x="26182" y="9680"/>
                  </a:lnTo>
                  <a:lnTo>
                    <a:pt x="26576" y="9661"/>
                  </a:lnTo>
                  <a:lnTo>
                    <a:pt x="26774" y="9641"/>
                  </a:lnTo>
                  <a:lnTo>
                    <a:pt x="26971" y="9602"/>
                  </a:lnTo>
                  <a:lnTo>
                    <a:pt x="27069" y="9542"/>
                  </a:lnTo>
                  <a:lnTo>
                    <a:pt x="27148" y="9483"/>
                  </a:lnTo>
                  <a:lnTo>
                    <a:pt x="27326" y="9345"/>
                  </a:lnTo>
                  <a:lnTo>
                    <a:pt x="27483" y="9168"/>
                  </a:lnTo>
                  <a:lnTo>
                    <a:pt x="27641" y="8971"/>
                  </a:lnTo>
                  <a:lnTo>
                    <a:pt x="27897" y="8576"/>
                  </a:lnTo>
                  <a:lnTo>
                    <a:pt x="28035" y="8379"/>
                  </a:lnTo>
                  <a:lnTo>
                    <a:pt x="28154" y="8202"/>
                  </a:lnTo>
                  <a:lnTo>
                    <a:pt x="28745" y="7256"/>
                  </a:lnTo>
                  <a:lnTo>
                    <a:pt x="29297" y="6289"/>
                  </a:lnTo>
                  <a:lnTo>
                    <a:pt x="29553" y="5797"/>
                  </a:lnTo>
                  <a:lnTo>
                    <a:pt x="29810" y="5284"/>
                  </a:lnTo>
                  <a:lnTo>
                    <a:pt x="30046" y="4791"/>
                  </a:lnTo>
                  <a:lnTo>
                    <a:pt x="30263" y="4279"/>
                  </a:lnTo>
                  <a:lnTo>
                    <a:pt x="30480" y="3746"/>
                  </a:lnTo>
                  <a:lnTo>
                    <a:pt x="30677" y="3234"/>
                  </a:lnTo>
                  <a:lnTo>
                    <a:pt x="30874" y="2701"/>
                  </a:lnTo>
                  <a:lnTo>
                    <a:pt x="31052" y="2169"/>
                  </a:lnTo>
                  <a:lnTo>
                    <a:pt x="31190" y="1637"/>
                  </a:lnTo>
                  <a:lnTo>
                    <a:pt x="31328" y="1104"/>
                  </a:lnTo>
                  <a:lnTo>
                    <a:pt x="31466" y="552"/>
                  </a:lnTo>
                  <a:lnTo>
                    <a:pt x="31564" y="0"/>
                  </a:lnTo>
                  <a:close/>
                </a:path>
              </a:pathLst>
            </a:custGeom>
            <a:solidFill>
              <a:srgbClr val="5AA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653;p38">
              <a:extLst>
                <a:ext uri="{FF2B5EF4-FFF2-40B4-BE49-F238E27FC236}">
                  <a16:creationId xmlns:a16="http://schemas.microsoft.com/office/drawing/2014/main" xmlns="" id="{58E93AE9-9562-4407-B568-1D69FAD9145D}"/>
                </a:ext>
              </a:extLst>
            </p:cNvPr>
            <p:cNvSpPr/>
            <p:nvPr/>
          </p:nvSpPr>
          <p:spPr>
            <a:xfrm>
              <a:off x="1851500" y="2128911"/>
              <a:ext cx="676873" cy="589952"/>
            </a:xfrm>
            <a:custGeom>
              <a:avLst/>
              <a:gdLst/>
              <a:ahLst/>
              <a:cxnLst/>
              <a:rect l="l" t="t" r="r" b="b"/>
              <a:pathLst>
                <a:path w="14274" h="12441" extrusionOk="0">
                  <a:moveTo>
                    <a:pt x="8951" y="0"/>
                  </a:moveTo>
                  <a:lnTo>
                    <a:pt x="8931" y="118"/>
                  </a:lnTo>
                  <a:lnTo>
                    <a:pt x="8872" y="237"/>
                  </a:lnTo>
                  <a:lnTo>
                    <a:pt x="8793" y="335"/>
                  </a:lnTo>
                  <a:lnTo>
                    <a:pt x="8714" y="414"/>
                  </a:lnTo>
                  <a:lnTo>
                    <a:pt x="8596" y="453"/>
                  </a:lnTo>
                  <a:lnTo>
                    <a:pt x="8478" y="473"/>
                  </a:lnTo>
                  <a:lnTo>
                    <a:pt x="8359" y="453"/>
                  </a:lnTo>
                  <a:lnTo>
                    <a:pt x="8241" y="375"/>
                  </a:lnTo>
                  <a:lnTo>
                    <a:pt x="8083" y="276"/>
                  </a:lnTo>
                  <a:lnTo>
                    <a:pt x="7965" y="158"/>
                  </a:lnTo>
                  <a:lnTo>
                    <a:pt x="7630" y="256"/>
                  </a:lnTo>
                  <a:lnTo>
                    <a:pt x="7314" y="375"/>
                  </a:lnTo>
                  <a:lnTo>
                    <a:pt x="6999" y="513"/>
                  </a:lnTo>
                  <a:lnTo>
                    <a:pt x="6684" y="651"/>
                  </a:lnTo>
                  <a:lnTo>
                    <a:pt x="6723" y="789"/>
                  </a:lnTo>
                  <a:lnTo>
                    <a:pt x="6723" y="927"/>
                  </a:lnTo>
                  <a:lnTo>
                    <a:pt x="6684" y="1045"/>
                  </a:lnTo>
                  <a:lnTo>
                    <a:pt x="6605" y="1163"/>
                  </a:lnTo>
                  <a:lnTo>
                    <a:pt x="6506" y="1262"/>
                  </a:lnTo>
                  <a:lnTo>
                    <a:pt x="6388" y="1321"/>
                  </a:lnTo>
                  <a:lnTo>
                    <a:pt x="6171" y="1321"/>
                  </a:lnTo>
                  <a:lnTo>
                    <a:pt x="6112" y="1282"/>
                  </a:lnTo>
                  <a:lnTo>
                    <a:pt x="5974" y="1222"/>
                  </a:lnTo>
                  <a:lnTo>
                    <a:pt x="5658" y="1301"/>
                  </a:lnTo>
                  <a:lnTo>
                    <a:pt x="5323" y="1577"/>
                  </a:lnTo>
                  <a:lnTo>
                    <a:pt x="4988" y="1853"/>
                  </a:lnTo>
                  <a:lnTo>
                    <a:pt x="4653" y="2149"/>
                  </a:lnTo>
                  <a:lnTo>
                    <a:pt x="4337" y="2445"/>
                  </a:lnTo>
                  <a:lnTo>
                    <a:pt x="3707" y="3076"/>
                  </a:lnTo>
                  <a:lnTo>
                    <a:pt x="3095" y="3687"/>
                  </a:lnTo>
                  <a:lnTo>
                    <a:pt x="2780" y="4022"/>
                  </a:lnTo>
                  <a:lnTo>
                    <a:pt x="2465" y="4357"/>
                  </a:lnTo>
                  <a:lnTo>
                    <a:pt x="1794" y="4988"/>
                  </a:lnTo>
                  <a:lnTo>
                    <a:pt x="1479" y="5323"/>
                  </a:lnTo>
                  <a:lnTo>
                    <a:pt x="1163" y="5658"/>
                  </a:lnTo>
                  <a:lnTo>
                    <a:pt x="868" y="6013"/>
                  </a:lnTo>
                  <a:lnTo>
                    <a:pt x="611" y="6388"/>
                  </a:lnTo>
                  <a:lnTo>
                    <a:pt x="454" y="6664"/>
                  </a:lnTo>
                  <a:lnTo>
                    <a:pt x="316" y="6959"/>
                  </a:lnTo>
                  <a:lnTo>
                    <a:pt x="355" y="6920"/>
                  </a:lnTo>
                  <a:lnTo>
                    <a:pt x="414" y="6900"/>
                  </a:lnTo>
                  <a:lnTo>
                    <a:pt x="454" y="6881"/>
                  </a:lnTo>
                  <a:lnTo>
                    <a:pt x="572" y="6900"/>
                  </a:lnTo>
                  <a:lnTo>
                    <a:pt x="670" y="6940"/>
                  </a:lnTo>
                  <a:lnTo>
                    <a:pt x="730" y="7019"/>
                  </a:lnTo>
                  <a:lnTo>
                    <a:pt x="789" y="7097"/>
                  </a:lnTo>
                  <a:lnTo>
                    <a:pt x="808" y="7196"/>
                  </a:lnTo>
                  <a:lnTo>
                    <a:pt x="789" y="7314"/>
                  </a:lnTo>
                  <a:lnTo>
                    <a:pt x="769" y="7354"/>
                  </a:lnTo>
                  <a:lnTo>
                    <a:pt x="730" y="7413"/>
                  </a:lnTo>
                  <a:lnTo>
                    <a:pt x="20" y="7965"/>
                  </a:lnTo>
                  <a:lnTo>
                    <a:pt x="0" y="8221"/>
                  </a:lnTo>
                  <a:lnTo>
                    <a:pt x="40" y="8497"/>
                  </a:lnTo>
                  <a:lnTo>
                    <a:pt x="79" y="8615"/>
                  </a:lnTo>
                  <a:lnTo>
                    <a:pt x="118" y="8753"/>
                  </a:lnTo>
                  <a:lnTo>
                    <a:pt x="197" y="8872"/>
                  </a:lnTo>
                  <a:lnTo>
                    <a:pt x="276" y="8990"/>
                  </a:lnTo>
                  <a:lnTo>
                    <a:pt x="532" y="9325"/>
                  </a:lnTo>
                  <a:lnTo>
                    <a:pt x="808" y="9641"/>
                  </a:lnTo>
                  <a:lnTo>
                    <a:pt x="1084" y="9956"/>
                  </a:lnTo>
                  <a:lnTo>
                    <a:pt x="1380" y="10252"/>
                  </a:lnTo>
                  <a:lnTo>
                    <a:pt x="1696" y="10548"/>
                  </a:lnTo>
                  <a:lnTo>
                    <a:pt x="2011" y="10824"/>
                  </a:lnTo>
                  <a:lnTo>
                    <a:pt x="2662" y="11356"/>
                  </a:lnTo>
                  <a:lnTo>
                    <a:pt x="3036" y="10962"/>
                  </a:lnTo>
                  <a:lnTo>
                    <a:pt x="3155" y="10922"/>
                  </a:lnTo>
                  <a:lnTo>
                    <a:pt x="3233" y="10902"/>
                  </a:lnTo>
                  <a:lnTo>
                    <a:pt x="3312" y="10902"/>
                  </a:lnTo>
                  <a:lnTo>
                    <a:pt x="3371" y="10922"/>
                  </a:lnTo>
                  <a:lnTo>
                    <a:pt x="3431" y="10942"/>
                  </a:lnTo>
                  <a:lnTo>
                    <a:pt x="3450" y="11001"/>
                  </a:lnTo>
                  <a:lnTo>
                    <a:pt x="3470" y="11040"/>
                  </a:lnTo>
                  <a:lnTo>
                    <a:pt x="3490" y="11100"/>
                  </a:lnTo>
                  <a:lnTo>
                    <a:pt x="3490" y="11257"/>
                  </a:lnTo>
                  <a:lnTo>
                    <a:pt x="3431" y="11395"/>
                  </a:lnTo>
                  <a:lnTo>
                    <a:pt x="3371" y="11553"/>
                  </a:lnTo>
                  <a:lnTo>
                    <a:pt x="3273" y="11691"/>
                  </a:lnTo>
                  <a:lnTo>
                    <a:pt x="3214" y="11790"/>
                  </a:lnTo>
                  <a:lnTo>
                    <a:pt x="3963" y="12361"/>
                  </a:lnTo>
                  <a:lnTo>
                    <a:pt x="4061" y="12420"/>
                  </a:lnTo>
                  <a:lnTo>
                    <a:pt x="4140" y="12440"/>
                  </a:lnTo>
                  <a:lnTo>
                    <a:pt x="4239" y="12440"/>
                  </a:lnTo>
                  <a:lnTo>
                    <a:pt x="4318" y="12420"/>
                  </a:lnTo>
                  <a:lnTo>
                    <a:pt x="4397" y="12381"/>
                  </a:lnTo>
                  <a:lnTo>
                    <a:pt x="4475" y="12342"/>
                  </a:lnTo>
                  <a:lnTo>
                    <a:pt x="4535" y="12282"/>
                  </a:lnTo>
                  <a:lnTo>
                    <a:pt x="4594" y="12223"/>
                  </a:lnTo>
                  <a:lnTo>
                    <a:pt x="4633" y="12144"/>
                  </a:lnTo>
                  <a:lnTo>
                    <a:pt x="4653" y="12066"/>
                  </a:lnTo>
                  <a:lnTo>
                    <a:pt x="4673" y="11967"/>
                  </a:lnTo>
                  <a:lnTo>
                    <a:pt x="4673" y="11888"/>
                  </a:lnTo>
                  <a:lnTo>
                    <a:pt x="4653" y="11809"/>
                  </a:lnTo>
                  <a:lnTo>
                    <a:pt x="4633" y="11730"/>
                  </a:lnTo>
                  <a:lnTo>
                    <a:pt x="4574" y="11652"/>
                  </a:lnTo>
                  <a:lnTo>
                    <a:pt x="4495" y="11592"/>
                  </a:lnTo>
                  <a:lnTo>
                    <a:pt x="4101" y="11297"/>
                  </a:lnTo>
                  <a:lnTo>
                    <a:pt x="3707" y="11001"/>
                  </a:lnTo>
                  <a:lnTo>
                    <a:pt x="3332" y="10705"/>
                  </a:lnTo>
                  <a:lnTo>
                    <a:pt x="2977" y="10390"/>
                  </a:lnTo>
                  <a:lnTo>
                    <a:pt x="2622" y="10055"/>
                  </a:lnTo>
                  <a:lnTo>
                    <a:pt x="2267" y="9720"/>
                  </a:lnTo>
                  <a:lnTo>
                    <a:pt x="1932" y="9365"/>
                  </a:lnTo>
                  <a:lnTo>
                    <a:pt x="1597" y="8990"/>
                  </a:lnTo>
                  <a:lnTo>
                    <a:pt x="1341" y="8675"/>
                  </a:lnTo>
                  <a:lnTo>
                    <a:pt x="1222" y="8517"/>
                  </a:lnTo>
                  <a:lnTo>
                    <a:pt x="1124" y="8339"/>
                  </a:lnTo>
                  <a:lnTo>
                    <a:pt x="1045" y="8162"/>
                  </a:lnTo>
                  <a:lnTo>
                    <a:pt x="966" y="7965"/>
                  </a:lnTo>
                  <a:lnTo>
                    <a:pt x="887" y="7768"/>
                  </a:lnTo>
                  <a:lnTo>
                    <a:pt x="848" y="7571"/>
                  </a:lnTo>
                  <a:lnTo>
                    <a:pt x="828" y="7452"/>
                  </a:lnTo>
                  <a:lnTo>
                    <a:pt x="848" y="7354"/>
                  </a:lnTo>
                  <a:lnTo>
                    <a:pt x="887" y="7255"/>
                  </a:lnTo>
                  <a:lnTo>
                    <a:pt x="966" y="7176"/>
                  </a:lnTo>
                  <a:lnTo>
                    <a:pt x="1045" y="7117"/>
                  </a:lnTo>
                  <a:lnTo>
                    <a:pt x="1144" y="7078"/>
                  </a:lnTo>
                  <a:lnTo>
                    <a:pt x="1361" y="6979"/>
                  </a:lnTo>
                  <a:lnTo>
                    <a:pt x="1499" y="6861"/>
                  </a:lnTo>
                  <a:lnTo>
                    <a:pt x="1637" y="6743"/>
                  </a:lnTo>
                  <a:lnTo>
                    <a:pt x="1913" y="6486"/>
                  </a:lnTo>
                  <a:lnTo>
                    <a:pt x="2149" y="6210"/>
                  </a:lnTo>
                  <a:lnTo>
                    <a:pt x="2386" y="5915"/>
                  </a:lnTo>
                  <a:lnTo>
                    <a:pt x="2839" y="5323"/>
                  </a:lnTo>
                  <a:lnTo>
                    <a:pt x="3056" y="5027"/>
                  </a:lnTo>
                  <a:lnTo>
                    <a:pt x="3312" y="4771"/>
                  </a:lnTo>
                  <a:lnTo>
                    <a:pt x="3785" y="4239"/>
                  </a:lnTo>
                  <a:lnTo>
                    <a:pt x="4259" y="3726"/>
                  </a:lnTo>
                  <a:lnTo>
                    <a:pt x="4771" y="3233"/>
                  </a:lnTo>
                  <a:lnTo>
                    <a:pt x="5264" y="2780"/>
                  </a:lnTo>
                  <a:lnTo>
                    <a:pt x="5796" y="2346"/>
                  </a:lnTo>
                  <a:lnTo>
                    <a:pt x="6053" y="2149"/>
                  </a:lnTo>
                  <a:lnTo>
                    <a:pt x="6329" y="1972"/>
                  </a:lnTo>
                  <a:lnTo>
                    <a:pt x="6605" y="1794"/>
                  </a:lnTo>
                  <a:lnTo>
                    <a:pt x="6881" y="1656"/>
                  </a:lnTo>
                  <a:lnTo>
                    <a:pt x="7157" y="1518"/>
                  </a:lnTo>
                  <a:lnTo>
                    <a:pt x="7433" y="1400"/>
                  </a:lnTo>
                  <a:lnTo>
                    <a:pt x="7709" y="1301"/>
                  </a:lnTo>
                  <a:lnTo>
                    <a:pt x="7985" y="1222"/>
                  </a:lnTo>
                  <a:lnTo>
                    <a:pt x="8261" y="1163"/>
                  </a:lnTo>
                  <a:lnTo>
                    <a:pt x="8537" y="1144"/>
                  </a:lnTo>
                  <a:lnTo>
                    <a:pt x="8832" y="1124"/>
                  </a:lnTo>
                  <a:lnTo>
                    <a:pt x="9108" y="1144"/>
                  </a:lnTo>
                  <a:lnTo>
                    <a:pt x="9404" y="1203"/>
                  </a:lnTo>
                  <a:lnTo>
                    <a:pt x="9680" y="1282"/>
                  </a:lnTo>
                  <a:lnTo>
                    <a:pt x="9956" y="1380"/>
                  </a:lnTo>
                  <a:lnTo>
                    <a:pt x="10252" y="1518"/>
                  </a:lnTo>
                  <a:lnTo>
                    <a:pt x="10528" y="1676"/>
                  </a:lnTo>
                  <a:lnTo>
                    <a:pt x="10824" y="1873"/>
                  </a:lnTo>
                  <a:lnTo>
                    <a:pt x="11100" y="2110"/>
                  </a:lnTo>
                  <a:lnTo>
                    <a:pt x="11376" y="2386"/>
                  </a:lnTo>
                  <a:lnTo>
                    <a:pt x="11671" y="2701"/>
                  </a:lnTo>
                  <a:lnTo>
                    <a:pt x="11947" y="3036"/>
                  </a:lnTo>
                  <a:lnTo>
                    <a:pt x="12223" y="3371"/>
                  </a:lnTo>
                  <a:lnTo>
                    <a:pt x="12499" y="3706"/>
                  </a:lnTo>
                  <a:lnTo>
                    <a:pt x="12736" y="4061"/>
                  </a:lnTo>
                  <a:lnTo>
                    <a:pt x="12992" y="4416"/>
                  </a:lnTo>
                  <a:lnTo>
                    <a:pt x="13465" y="5146"/>
                  </a:lnTo>
                  <a:lnTo>
                    <a:pt x="13722" y="5481"/>
                  </a:lnTo>
                  <a:lnTo>
                    <a:pt x="13998" y="5836"/>
                  </a:lnTo>
                  <a:lnTo>
                    <a:pt x="14037" y="5875"/>
                  </a:lnTo>
                  <a:lnTo>
                    <a:pt x="14077" y="5895"/>
                  </a:lnTo>
                  <a:lnTo>
                    <a:pt x="14136" y="5915"/>
                  </a:lnTo>
                  <a:lnTo>
                    <a:pt x="14195" y="5915"/>
                  </a:lnTo>
                  <a:lnTo>
                    <a:pt x="14234" y="5875"/>
                  </a:lnTo>
                  <a:lnTo>
                    <a:pt x="14254" y="5855"/>
                  </a:lnTo>
                  <a:lnTo>
                    <a:pt x="14274" y="5777"/>
                  </a:lnTo>
                  <a:lnTo>
                    <a:pt x="14254" y="5619"/>
                  </a:lnTo>
                  <a:lnTo>
                    <a:pt x="13978" y="5264"/>
                  </a:lnTo>
                  <a:lnTo>
                    <a:pt x="13978" y="5244"/>
                  </a:lnTo>
                  <a:lnTo>
                    <a:pt x="13978" y="5205"/>
                  </a:lnTo>
                  <a:lnTo>
                    <a:pt x="14017" y="5146"/>
                  </a:lnTo>
                  <a:lnTo>
                    <a:pt x="13939" y="5086"/>
                  </a:lnTo>
                  <a:lnTo>
                    <a:pt x="13899" y="5027"/>
                  </a:lnTo>
                  <a:lnTo>
                    <a:pt x="13879" y="4948"/>
                  </a:lnTo>
                  <a:lnTo>
                    <a:pt x="13879" y="4889"/>
                  </a:lnTo>
                  <a:lnTo>
                    <a:pt x="13899" y="4810"/>
                  </a:lnTo>
                  <a:lnTo>
                    <a:pt x="13939" y="4771"/>
                  </a:lnTo>
                  <a:lnTo>
                    <a:pt x="14017" y="4732"/>
                  </a:lnTo>
                  <a:lnTo>
                    <a:pt x="13958" y="4574"/>
                  </a:lnTo>
                  <a:lnTo>
                    <a:pt x="13761" y="4199"/>
                  </a:lnTo>
                  <a:lnTo>
                    <a:pt x="13564" y="3805"/>
                  </a:lnTo>
                  <a:lnTo>
                    <a:pt x="13367" y="3411"/>
                  </a:lnTo>
                  <a:lnTo>
                    <a:pt x="13130" y="3016"/>
                  </a:lnTo>
                  <a:lnTo>
                    <a:pt x="12874" y="2622"/>
                  </a:lnTo>
                  <a:lnTo>
                    <a:pt x="12618" y="2248"/>
                  </a:lnTo>
                  <a:lnTo>
                    <a:pt x="12322" y="1893"/>
                  </a:lnTo>
                  <a:lnTo>
                    <a:pt x="12026" y="1558"/>
                  </a:lnTo>
                  <a:lnTo>
                    <a:pt x="11711" y="1242"/>
                  </a:lnTo>
                  <a:lnTo>
                    <a:pt x="11376" y="946"/>
                  </a:lnTo>
                  <a:lnTo>
                    <a:pt x="11001" y="690"/>
                  </a:lnTo>
                  <a:lnTo>
                    <a:pt x="10627" y="453"/>
                  </a:lnTo>
                  <a:lnTo>
                    <a:pt x="10232" y="276"/>
                  </a:lnTo>
                  <a:lnTo>
                    <a:pt x="10035" y="197"/>
                  </a:lnTo>
                  <a:lnTo>
                    <a:pt x="9818" y="138"/>
                  </a:lnTo>
                  <a:lnTo>
                    <a:pt x="9621" y="79"/>
                  </a:lnTo>
                  <a:lnTo>
                    <a:pt x="9404" y="39"/>
                  </a:lnTo>
                  <a:lnTo>
                    <a:pt x="9168" y="20"/>
                  </a:lnTo>
                  <a:lnTo>
                    <a:pt x="895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654;p38">
              <a:extLst>
                <a:ext uri="{FF2B5EF4-FFF2-40B4-BE49-F238E27FC236}">
                  <a16:creationId xmlns:a16="http://schemas.microsoft.com/office/drawing/2014/main" xmlns="" id="{5056E176-0ADC-48A0-9700-F592B1D26E4B}"/>
                </a:ext>
              </a:extLst>
            </p:cNvPr>
            <p:cNvSpPr/>
            <p:nvPr/>
          </p:nvSpPr>
          <p:spPr>
            <a:xfrm>
              <a:off x="1725268" y="2667369"/>
              <a:ext cx="278640" cy="588103"/>
            </a:xfrm>
            <a:custGeom>
              <a:avLst/>
              <a:gdLst/>
              <a:ahLst/>
              <a:cxnLst/>
              <a:rect l="l" t="t" r="r" b="b"/>
              <a:pathLst>
                <a:path w="5876" h="12402" extrusionOk="0">
                  <a:moveTo>
                    <a:pt x="5324" y="1"/>
                  </a:moveTo>
                  <a:lnTo>
                    <a:pt x="4989" y="356"/>
                  </a:lnTo>
                  <a:lnTo>
                    <a:pt x="4673" y="730"/>
                  </a:lnTo>
                  <a:lnTo>
                    <a:pt x="4377" y="1125"/>
                  </a:lnTo>
                  <a:lnTo>
                    <a:pt x="4101" y="1499"/>
                  </a:lnTo>
                  <a:lnTo>
                    <a:pt x="3825" y="1913"/>
                  </a:lnTo>
                  <a:lnTo>
                    <a:pt x="3549" y="2307"/>
                  </a:lnTo>
                  <a:lnTo>
                    <a:pt x="3037" y="3155"/>
                  </a:lnTo>
                  <a:lnTo>
                    <a:pt x="2564" y="4003"/>
                  </a:lnTo>
                  <a:lnTo>
                    <a:pt x="2110" y="4870"/>
                  </a:lnTo>
                  <a:lnTo>
                    <a:pt x="1203" y="6586"/>
                  </a:lnTo>
                  <a:lnTo>
                    <a:pt x="848" y="7295"/>
                  </a:lnTo>
                  <a:lnTo>
                    <a:pt x="513" y="7985"/>
                  </a:lnTo>
                  <a:lnTo>
                    <a:pt x="375" y="8360"/>
                  </a:lnTo>
                  <a:lnTo>
                    <a:pt x="237" y="8715"/>
                  </a:lnTo>
                  <a:lnTo>
                    <a:pt x="139" y="9070"/>
                  </a:lnTo>
                  <a:lnTo>
                    <a:pt x="60" y="9425"/>
                  </a:lnTo>
                  <a:lnTo>
                    <a:pt x="415" y="9681"/>
                  </a:lnTo>
                  <a:lnTo>
                    <a:pt x="474" y="9740"/>
                  </a:lnTo>
                  <a:lnTo>
                    <a:pt x="513" y="9799"/>
                  </a:lnTo>
                  <a:lnTo>
                    <a:pt x="553" y="9858"/>
                  </a:lnTo>
                  <a:lnTo>
                    <a:pt x="572" y="9917"/>
                  </a:lnTo>
                  <a:lnTo>
                    <a:pt x="572" y="9996"/>
                  </a:lnTo>
                  <a:lnTo>
                    <a:pt x="553" y="10055"/>
                  </a:lnTo>
                  <a:lnTo>
                    <a:pt x="513" y="10193"/>
                  </a:lnTo>
                  <a:lnTo>
                    <a:pt x="415" y="10312"/>
                  </a:lnTo>
                  <a:lnTo>
                    <a:pt x="356" y="10351"/>
                  </a:lnTo>
                  <a:lnTo>
                    <a:pt x="296" y="10371"/>
                  </a:lnTo>
                  <a:lnTo>
                    <a:pt x="237" y="10391"/>
                  </a:lnTo>
                  <a:lnTo>
                    <a:pt x="158" y="10410"/>
                  </a:lnTo>
                  <a:lnTo>
                    <a:pt x="99" y="10391"/>
                  </a:lnTo>
                  <a:lnTo>
                    <a:pt x="20" y="10371"/>
                  </a:lnTo>
                  <a:lnTo>
                    <a:pt x="1" y="10351"/>
                  </a:lnTo>
                  <a:lnTo>
                    <a:pt x="20" y="10588"/>
                  </a:lnTo>
                  <a:lnTo>
                    <a:pt x="80" y="10844"/>
                  </a:lnTo>
                  <a:lnTo>
                    <a:pt x="139" y="11081"/>
                  </a:lnTo>
                  <a:lnTo>
                    <a:pt x="237" y="11317"/>
                  </a:lnTo>
                  <a:lnTo>
                    <a:pt x="356" y="11554"/>
                  </a:lnTo>
                  <a:lnTo>
                    <a:pt x="494" y="11790"/>
                  </a:lnTo>
                  <a:lnTo>
                    <a:pt x="651" y="12007"/>
                  </a:lnTo>
                  <a:lnTo>
                    <a:pt x="848" y="12244"/>
                  </a:lnTo>
                  <a:lnTo>
                    <a:pt x="947" y="12323"/>
                  </a:lnTo>
                  <a:lnTo>
                    <a:pt x="1065" y="12382"/>
                  </a:lnTo>
                  <a:lnTo>
                    <a:pt x="1164" y="12402"/>
                  </a:lnTo>
                  <a:lnTo>
                    <a:pt x="1282" y="12382"/>
                  </a:lnTo>
                  <a:lnTo>
                    <a:pt x="1243" y="12204"/>
                  </a:lnTo>
                  <a:lnTo>
                    <a:pt x="1243" y="12126"/>
                  </a:lnTo>
                  <a:lnTo>
                    <a:pt x="1243" y="12066"/>
                  </a:lnTo>
                  <a:lnTo>
                    <a:pt x="1262" y="11988"/>
                  </a:lnTo>
                  <a:lnTo>
                    <a:pt x="1302" y="11948"/>
                  </a:lnTo>
                  <a:lnTo>
                    <a:pt x="1361" y="11909"/>
                  </a:lnTo>
                  <a:lnTo>
                    <a:pt x="1420" y="11869"/>
                  </a:lnTo>
                  <a:lnTo>
                    <a:pt x="1519" y="11869"/>
                  </a:lnTo>
                  <a:lnTo>
                    <a:pt x="1598" y="11850"/>
                  </a:lnTo>
                  <a:lnTo>
                    <a:pt x="1736" y="11889"/>
                  </a:lnTo>
                  <a:lnTo>
                    <a:pt x="1716" y="11790"/>
                  </a:lnTo>
                  <a:lnTo>
                    <a:pt x="1676" y="11692"/>
                  </a:lnTo>
                  <a:lnTo>
                    <a:pt x="1578" y="11475"/>
                  </a:lnTo>
                  <a:lnTo>
                    <a:pt x="1460" y="11278"/>
                  </a:lnTo>
                  <a:lnTo>
                    <a:pt x="1361" y="11120"/>
                  </a:lnTo>
                  <a:lnTo>
                    <a:pt x="1282" y="10982"/>
                  </a:lnTo>
                  <a:lnTo>
                    <a:pt x="1223" y="10824"/>
                  </a:lnTo>
                  <a:lnTo>
                    <a:pt x="1164" y="10686"/>
                  </a:lnTo>
                  <a:lnTo>
                    <a:pt x="1085" y="10391"/>
                  </a:lnTo>
                  <a:lnTo>
                    <a:pt x="1065" y="10075"/>
                  </a:lnTo>
                  <a:lnTo>
                    <a:pt x="1065" y="9779"/>
                  </a:lnTo>
                  <a:lnTo>
                    <a:pt x="1105" y="9484"/>
                  </a:lnTo>
                  <a:lnTo>
                    <a:pt x="1184" y="9168"/>
                  </a:lnTo>
                  <a:lnTo>
                    <a:pt x="1282" y="8873"/>
                  </a:lnTo>
                  <a:lnTo>
                    <a:pt x="1400" y="8577"/>
                  </a:lnTo>
                  <a:lnTo>
                    <a:pt x="1538" y="8281"/>
                  </a:lnTo>
                  <a:lnTo>
                    <a:pt x="1834" y="7690"/>
                  </a:lnTo>
                  <a:lnTo>
                    <a:pt x="2110" y="7098"/>
                  </a:lnTo>
                  <a:lnTo>
                    <a:pt x="2386" y="6546"/>
                  </a:lnTo>
                  <a:lnTo>
                    <a:pt x="2780" y="5777"/>
                  </a:lnTo>
                  <a:lnTo>
                    <a:pt x="3194" y="4989"/>
                  </a:lnTo>
                  <a:lnTo>
                    <a:pt x="4062" y="3451"/>
                  </a:lnTo>
                  <a:lnTo>
                    <a:pt x="4949" y="1933"/>
                  </a:lnTo>
                  <a:lnTo>
                    <a:pt x="5876" y="435"/>
                  </a:lnTo>
                  <a:lnTo>
                    <a:pt x="532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655;p38">
              <a:extLst>
                <a:ext uri="{FF2B5EF4-FFF2-40B4-BE49-F238E27FC236}">
                  <a16:creationId xmlns:a16="http://schemas.microsoft.com/office/drawing/2014/main" xmlns="" id="{DBF942C3-432A-4D6A-B446-2EFEEADE621D}"/>
                </a:ext>
              </a:extLst>
            </p:cNvPr>
            <p:cNvSpPr/>
            <p:nvPr/>
          </p:nvSpPr>
          <p:spPr>
            <a:xfrm>
              <a:off x="1977685" y="2645888"/>
              <a:ext cx="39311" cy="42109"/>
            </a:xfrm>
            <a:custGeom>
              <a:avLst/>
              <a:gdLst/>
              <a:ahLst/>
              <a:cxnLst/>
              <a:rect l="l" t="t" r="r" b="b"/>
              <a:pathLst>
                <a:path w="829" h="888" extrusionOk="0">
                  <a:moveTo>
                    <a:pt x="572" y="0"/>
                  </a:moveTo>
                  <a:lnTo>
                    <a:pt x="494" y="20"/>
                  </a:lnTo>
                  <a:lnTo>
                    <a:pt x="375" y="60"/>
                  </a:lnTo>
                  <a:lnTo>
                    <a:pt x="1" y="454"/>
                  </a:lnTo>
                  <a:lnTo>
                    <a:pt x="553" y="888"/>
                  </a:lnTo>
                  <a:lnTo>
                    <a:pt x="612" y="789"/>
                  </a:lnTo>
                  <a:lnTo>
                    <a:pt x="710" y="651"/>
                  </a:lnTo>
                  <a:lnTo>
                    <a:pt x="770" y="493"/>
                  </a:lnTo>
                  <a:lnTo>
                    <a:pt x="829" y="355"/>
                  </a:lnTo>
                  <a:lnTo>
                    <a:pt x="829" y="198"/>
                  </a:lnTo>
                  <a:lnTo>
                    <a:pt x="809" y="138"/>
                  </a:lnTo>
                  <a:lnTo>
                    <a:pt x="789" y="99"/>
                  </a:lnTo>
                  <a:lnTo>
                    <a:pt x="770" y="40"/>
                  </a:lnTo>
                  <a:lnTo>
                    <a:pt x="710" y="20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656;p38">
              <a:extLst>
                <a:ext uri="{FF2B5EF4-FFF2-40B4-BE49-F238E27FC236}">
                  <a16:creationId xmlns:a16="http://schemas.microsoft.com/office/drawing/2014/main" xmlns="" id="{FBDE822A-E4BE-412F-B510-EF95CDE95569}"/>
                </a:ext>
              </a:extLst>
            </p:cNvPr>
            <p:cNvSpPr/>
            <p:nvPr/>
          </p:nvSpPr>
          <p:spPr>
            <a:xfrm>
              <a:off x="2042224" y="1894228"/>
              <a:ext cx="232832" cy="273993"/>
            </a:xfrm>
            <a:custGeom>
              <a:avLst/>
              <a:gdLst/>
              <a:ahLst/>
              <a:cxnLst/>
              <a:rect l="l" t="t" r="r" b="b"/>
              <a:pathLst>
                <a:path w="4910" h="5778" extrusionOk="0">
                  <a:moveTo>
                    <a:pt x="2129" y="1"/>
                  </a:moveTo>
                  <a:lnTo>
                    <a:pt x="2188" y="158"/>
                  </a:lnTo>
                  <a:lnTo>
                    <a:pt x="2248" y="296"/>
                  </a:lnTo>
                  <a:lnTo>
                    <a:pt x="2267" y="415"/>
                  </a:lnTo>
                  <a:lnTo>
                    <a:pt x="2267" y="513"/>
                  </a:lnTo>
                  <a:lnTo>
                    <a:pt x="2248" y="592"/>
                  </a:lnTo>
                  <a:lnTo>
                    <a:pt x="2188" y="651"/>
                  </a:lnTo>
                  <a:lnTo>
                    <a:pt x="2090" y="710"/>
                  </a:lnTo>
                  <a:lnTo>
                    <a:pt x="1952" y="730"/>
                  </a:lnTo>
                  <a:lnTo>
                    <a:pt x="1853" y="691"/>
                  </a:lnTo>
                  <a:lnTo>
                    <a:pt x="1755" y="651"/>
                  </a:lnTo>
                  <a:lnTo>
                    <a:pt x="1577" y="533"/>
                  </a:lnTo>
                  <a:lnTo>
                    <a:pt x="1419" y="395"/>
                  </a:lnTo>
                  <a:lnTo>
                    <a:pt x="1301" y="237"/>
                  </a:lnTo>
                  <a:lnTo>
                    <a:pt x="1163" y="316"/>
                  </a:lnTo>
                  <a:lnTo>
                    <a:pt x="1025" y="395"/>
                  </a:lnTo>
                  <a:lnTo>
                    <a:pt x="907" y="493"/>
                  </a:lnTo>
                  <a:lnTo>
                    <a:pt x="808" y="612"/>
                  </a:lnTo>
                  <a:lnTo>
                    <a:pt x="591" y="868"/>
                  </a:lnTo>
                  <a:lnTo>
                    <a:pt x="414" y="1144"/>
                  </a:lnTo>
                  <a:lnTo>
                    <a:pt x="276" y="1459"/>
                  </a:lnTo>
                  <a:lnTo>
                    <a:pt x="158" y="1795"/>
                  </a:lnTo>
                  <a:lnTo>
                    <a:pt x="59" y="2150"/>
                  </a:lnTo>
                  <a:lnTo>
                    <a:pt x="20" y="2524"/>
                  </a:lnTo>
                  <a:lnTo>
                    <a:pt x="0" y="2899"/>
                  </a:lnTo>
                  <a:lnTo>
                    <a:pt x="20" y="3273"/>
                  </a:lnTo>
                  <a:lnTo>
                    <a:pt x="59" y="3648"/>
                  </a:lnTo>
                  <a:lnTo>
                    <a:pt x="158" y="4042"/>
                  </a:lnTo>
                  <a:lnTo>
                    <a:pt x="296" y="4397"/>
                  </a:lnTo>
                  <a:lnTo>
                    <a:pt x="453" y="4752"/>
                  </a:lnTo>
                  <a:lnTo>
                    <a:pt x="670" y="5087"/>
                  </a:lnTo>
                  <a:lnTo>
                    <a:pt x="789" y="5245"/>
                  </a:lnTo>
                  <a:lnTo>
                    <a:pt x="907" y="5402"/>
                  </a:lnTo>
                  <a:lnTo>
                    <a:pt x="1281" y="5363"/>
                  </a:lnTo>
                  <a:lnTo>
                    <a:pt x="1636" y="5363"/>
                  </a:lnTo>
                  <a:lnTo>
                    <a:pt x="1794" y="5383"/>
                  </a:lnTo>
                  <a:lnTo>
                    <a:pt x="1972" y="5422"/>
                  </a:lnTo>
                  <a:lnTo>
                    <a:pt x="2129" y="5481"/>
                  </a:lnTo>
                  <a:lnTo>
                    <a:pt x="2287" y="5560"/>
                  </a:lnTo>
                  <a:lnTo>
                    <a:pt x="2326" y="5600"/>
                  </a:lnTo>
                  <a:lnTo>
                    <a:pt x="2346" y="5659"/>
                  </a:lnTo>
                  <a:lnTo>
                    <a:pt x="2366" y="5777"/>
                  </a:lnTo>
                  <a:lnTo>
                    <a:pt x="2662" y="5600"/>
                  </a:lnTo>
                  <a:lnTo>
                    <a:pt x="2602" y="5501"/>
                  </a:lnTo>
                  <a:lnTo>
                    <a:pt x="2484" y="5422"/>
                  </a:lnTo>
                  <a:lnTo>
                    <a:pt x="2208" y="5284"/>
                  </a:lnTo>
                  <a:lnTo>
                    <a:pt x="1952" y="5126"/>
                  </a:lnTo>
                  <a:lnTo>
                    <a:pt x="1695" y="4929"/>
                  </a:lnTo>
                  <a:lnTo>
                    <a:pt x="1459" y="4712"/>
                  </a:lnTo>
                  <a:lnTo>
                    <a:pt x="1321" y="4476"/>
                  </a:lnTo>
                  <a:lnTo>
                    <a:pt x="1183" y="4239"/>
                  </a:lnTo>
                  <a:lnTo>
                    <a:pt x="1065" y="4003"/>
                  </a:lnTo>
                  <a:lnTo>
                    <a:pt x="986" y="3766"/>
                  </a:lnTo>
                  <a:lnTo>
                    <a:pt x="907" y="3549"/>
                  </a:lnTo>
                  <a:lnTo>
                    <a:pt x="848" y="3313"/>
                  </a:lnTo>
                  <a:lnTo>
                    <a:pt x="828" y="3096"/>
                  </a:lnTo>
                  <a:lnTo>
                    <a:pt x="808" y="2879"/>
                  </a:lnTo>
                  <a:lnTo>
                    <a:pt x="808" y="2662"/>
                  </a:lnTo>
                  <a:lnTo>
                    <a:pt x="828" y="2465"/>
                  </a:lnTo>
                  <a:lnTo>
                    <a:pt x="867" y="2268"/>
                  </a:lnTo>
                  <a:lnTo>
                    <a:pt x="907" y="2071"/>
                  </a:lnTo>
                  <a:lnTo>
                    <a:pt x="966" y="1913"/>
                  </a:lnTo>
                  <a:lnTo>
                    <a:pt x="1045" y="1736"/>
                  </a:lnTo>
                  <a:lnTo>
                    <a:pt x="1143" y="1578"/>
                  </a:lnTo>
                  <a:lnTo>
                    <a:pt x="1242" y="1440"/>
                  </a:lnTo>
                  <a:lnTo>
                    <a:pt x="1380" y="1321"/>
                  </a:lnTo>
                  <a:lnTo>
                    <a:pt x="1498" y="1203"/>
                  </a:lnTo>
                  <a:lnTo>
                    <a:pt x="1636" y="1105"/>
                  </a:lnTo>
                  <a:lnTo>
                    <a:pt x="1794" y="1045"/>
                  </a:lnTo>
                  <a:lnTo>
                    <a:pt x="1972" y="986"/>
                  </a:lnTo>
                  <a:lnTo>
                    <a:pt x="2129" y="947"/>
                  </a:lnTo>
                  <a:lnTo>
                    <a:pt x="2326" y="927"/>
                  </a:lnTo>
                  <a:lnTo>
                    <a:pt x="2524" y="927"/>
                  </a:lnTo>
                  <a:lnTo>
                    <a:pt x="2721" y="947"/>
                  </a:lnTo>
                  <a:lnTo>
                    <a:pt x="2938" y="986"/>
                  </a:lnTo>
                  <a:lnTo>
                    <a:pt x="3154" y="1065"/>
                  </a:lnTo>
                  <a:lnTo>
                    <a:pt x="3371" y="1164"/>
                  </a:lnTo>
                  <a:lnTo>
                    <a:pt x="3608" y="1282"/>
                  </a:lnTo>
                  <a:lnTo>
                    <a:pt x="3844" y="1440"/>
                  </a:lnTo>
                  <a:lnTo>
                    <a:pt x="4081" y="1617"/>
                  </a:lnTo>
                  <a:lnTo>
                    <a:pt x="4318" y="1814"/>
                  </a:lnTo>
                  <a:lnTo>
                    <a:pt x="4456" y="1933"/>
                  </a:lnTo>
                  <a:lnTo>
                    <a:pt x="4633" y="2051"/>
                  </a:lnTo>
                  <a:lnTo>
                    <a:pt x="4712" y="2090"/>
                  </a:lnTo>
                  <a:lnTo>
                    <a:pt x="4791" y="2090"/>
                  </a:lnTo>
                  <a:lnTo>
                    <a:pt x="4810" y="2071"/>
                  </a:lnTo>
                  <a:lnTo>
                    <a:pt x="4850" y="2051"/>
                  </a:lnTo>
                  <a:lnTo>
                    <a:pt x="4909" y="1952"/>
                  </a:lnTo>
                  <a:lnTo>
                    <a:pt x="4909" y="1854"/>
                  </a:lnTo>
                  <a:lnTo>
                    <a:pt x="4889" y="1755"/>
                  </a:lnTo>
                  <a:lnTo>
                    <a:pt x="4850" y="1775"/>
                  </a:lnTo>
                  <a:lnTo>
                    <a:pt x="4751" y="1775"/>
                  </a:lnTo>
                  <a:lnTo>
                    <a:pt x="4692" y="1755"/>
                  </a:lnTo>
                  <a:lnTo>
                    <a:pt x="4633" y="1696"/>
                  </a:lnTo>
                  <a:lnTo>
                    <a:pt x="4594" y="1637"/>
                  </a:lnTo>
                  <a:lnTo>
                    <a:pt x="4534" y="1499"/>
                  </a:lnTo>
                  <a:lnTo>
                    <a:pt x="4495" y="1361"/>
                  </a:lnTo>
                  <a:lnTo>
                    <a:pt x="4456" y="1203"/>
                  </a:lnTo>
                  <a:lnTo>
                    <a:pt x="4436" y="1085"/>
                  </a:lnTo>
                  <a:lnTo>
                    <a:pt x="4337" y="967"/>
                  </a:lnTo>
                  <a:lnTo>
                    <a:pt x="4022" y="730"/>
                  </a:lnTo>
                  <a:lnTo>
                    <a:pt x="3726" y="513"/>
                  </a:lnTo>
                  <a:lnTo>
                    <a:pt x="3430" y="355"/>
                  </a:lnTo>
                  <a:lnTo>
                    <a:pt x="3154" y="217"/>
                  </a:lnTo>
                  <a:lnTo>
                    <a:pt x="2878" y="119"/>
                  </a:lnTo>
                  <a:lnTo>
                    <a:pt x="2622" y="60"/>
                  </a:lnTo>
                  <a:lnTo>
                    <a:pt x="2366" y="20"/>
                  </a:lnTo>
                  <a:lnTo>
                    <a:pt x="212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657;p38">
              <a:extLst>
                <a:ext uri="{FF2B5EF4-FFF2-40B4-BE49-F238E27FC236}">
                  <a16:creationId xmlns:a16="http://schemas.microsoft.com/office/drawing/2014/main" xmlns="" id="{AF96F0D0-06FE-4B08-B556-F73E0E15511B}"/>
                </a:ext>
              </a:extLst>
            </p:cNvPr>
            <p:cNvSpPr/>
            <p:nvPr/>
          </p:nvSpPr>
          <p:spPr>
            <a:xfrm>
              <a:off x="2134740" y="2159734"/>
              <a:ext cx="35565" cy="31819"/>
            </a:xfrm>
            <a:custGeom>
              <a:avLst/>
              <a:gdLst/>
              <a:ahLst/>
              <a:cxnLst/>
              <a:rect l="l" t="t" r="r" b="b"/>
              <a:pathLst>
                <a:path w="750" h="671" extrusionOk="0">
                  <a:moveTo>
                    <a:pt x="711" y="1"/>
                  </a:moveTo>
                  <a:lnTo>
                    <a:pt x="415" y="178"/>
                  </a:lnTo>
                  <a:lnTo>
                    <a:pt x="415" y="257"/>
                  </a:lnTo>
                  <a:lnTo>
                    <a:pt x="395" y="356"/>
                  </a:lnTo>
                  <a:lnTo>
                    <a:pt x="356" y="434"/>
                  </a:lnTo>
                  <a:lnTo>
                    <a:pt x="297" y="494"/>
                  </a:lnTo>
                  <a:lnTo>
                    <a:pt x="1" y="572"/>
                  </a:lnTo>
                  <a:lnTo>
                    <a:pt x="139" y="632"/>
                  </a:lnTo>
                  <a:lnTo>
                    <a:pt x="198" y="671"/>
                  </a:lnTo>
                  <a:lnTo>
                    <a:pt x="415" y="671"/>
                  </a:lnTo>
                  <a:lnTo>
                    <a:pt x="533" y="612"/>
                  </a:lnTo>
                  <a:lnTo>
                    <a:pt x="632" y="513"/>
                  </a:lnTo>
                  <a:lnTo>
                    <a:pt x="711" y="395"/>
                  </a:lnTo>
                  <a:lnTo>
                    <a:pt x="750" y="277"/>
                  </a:lnTo>
                  <a:lnTo>
                    <a:pt x="750" y="139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658;p38">
              <a:extLst>
                <a:ext uri="{FF2B5EF4-FFF2-40B4-BE49-F238E27FC236}">
                  <a16:creationId xmlns:a16="http://schemas.microsoft.com/office/drawing/2014/main" xmlns="" id="{863F9F89-C140-4BFF-B492-1F3B949A5BE4}"/>
                </a:ext>
              </a:extLst>
            </p:cNvPr>
            <p:cNvSpPr/>
            <p:nvPr/>
          </p:nvSpPr>
          <p:spPr>
            <a:xfrm>
              <a:off x="2110461" y="1981197"/>
              <a:ext cx="165496" cy="155206"/>
            </a:xfrm>
            <a:custGeom>
              <a:avLst/>
              <a:gdLst/>
              <a:ahLst/>
              <a:cxnLst/>
              <a:rect l="l" t="t" r="r" b="b"/>
              <a:pathLst>
                <a:path w="3490" h="3273" extrusionOk="0">
                  <a:moveTo>
                    <a:pt x="454" y="0"/>
                  </a:moveTo>
                  <a:lnTo>
                    <a:pt x="296" y="20"/>
                  </a:lnTo>
                  <a:lnTo>
                    <a:pt x="178" y="40"/>
                  </a:lnTo>
                  <a:lnTo>
                    <a:pt x="79" y="79"/>
                  </a:lnTo>
                  <a:lnTo>
                    <a:pt x="20" y="138"/>
                  </a:lnTo>
                  <a:lnTo>
                    <a:pt x="0" y="178"/>
                  </a:lnTo>
                  <a:lnTo>
                    <a:pt x="0" y="217"/>
                  </a:lnTo>
                  <a:lnTo>
                    <a:pt x="40" y="296"/>
                  </a:lnTo>
                  <a:lnTo>
                    <a:pt x="256" y="335"/>
                  </a:lnTo>
                  <a:lnTo>
                    <a:pt x="493" y="394"/>
                  </a:lnTo>
                  <a:lnTo>
                    <a:pt x="710" y="473"/>
                  </a:lnTo>
                  <a:lnTo>
                    <a:pt x="927" y="572"/>
                  </a:lnTo>
                  <a:lnTo>
                    <a:pt x="1124" y="690"/>
                  </a:lnTo>
                  <a:lnTo>
                    <a:pt x="1321" y="828"/>
                  </a:lnTo>
                  <a:lnTo>
                    <a:pt x="1499" y="986"/>
                  </a:lnTo>
                  <a:lnTo>
                    <a:pt x="1637" y="1163"/>
                  </a:lnTo>
                  <a:lnTo>
                    <a:pt x="1676" y="1459"/>
                  </a:lnTo>
                  <a:lnTo>
                    <a:pt x="1735" y="1735"/>
                  </a:lnTo>
                  <a:lnTo>
                    <a:pt x="1794" y="2031"/>
                  </a:lnTo>
                  <a:lnTo>
                    <a:pt x="1893" y="2307"/>
                  </a:lnTo>
                  <a:lnTo>
                    <a:pt x="1991" y="2563"/>
                  </a:lnTo>
                  <a:lnTo>
                    <a:pt x="2129" y="2819"/>
                  </a:lnTo>
                  <a:lnTo>
                    <a:pt x="2307" y="3056"/>
                  </a:lnTo>
                  <a:lnTo>
                    <a:pt x="2504" y="3273"/>
                  </a:lnTo>
                  <a:lnTo>
                    <a:pt x="2977" y="3174"/>
                  </a:lnTo>
                  <a:lnTo>
                    <a:pt x="3233" y="3135"/>
                  </a:lnTo>
                  <a:lnTo>
                    <a:pt x="3470" y="3115"/>
                  </a:lnTo>
                  <a:lnTo>
                    <a:pt x="3490" y="3115"/>
                  </a:lnTo>
                  <a:lnTo>
                    <a:pt x="3470" y="3036"/>
                  </a:lnTo>
                  <a:lnTo>
                    <a:pt x="3450" y="2938"/>
                  </a:lnTo>
                  <a:lnTo>
                    <a:pt x="3391" y="2859"/>
                  </a:lnTo>
                  <a:lnTo>
                    <a:pt x="3312" y="2780"/>
                  </a:lnTo>
                  <a:lnTo>
                    <a:pt x="3056" y="2602"/>
                  </a:lnTo>
                  <a:lnTo>
                    <a:pt x="2800" y="2405"/>
                  </a:lnTo>
                  <a:lnTo>
                    <a:pt x="2563" y="2208"/>
                  </a:lnTo>
                  <a:lnTo>
                    <a:pt x="2465" y="2090"/>
                  </a:lnTo>
                  <a:lnTo>
                    <a:pt x="2366" y="1952"/>
                  </a:lnTo>
                  <a:lnTo>
                    <a:pt x="2307" y="1853"/>
                  </a:lnTo>
                  <a:lnTo>
                    <a:pt x="2248" y="1755"/>
                  </a:lnTo>
                  <a:lnTo>
                    <a:pt x="2208" y="1656"/>
                  </a:lnTo>
                  <a:lnTo>
                    <a:pt x="2189" y="1558"/>
                  </a:lnTo>
                  <a:lnTo>
                    <a:pt x="2169" y="1341"/>
                  </a:lnTo>
                  <a:lnTo>
                    <a:pt x="2189" y="1124"/>
                  </a:lnTo>
                  <a:lnTo>
                    <a:pt x="2189" y="907"/>
                  </a:lnTo>
                  <a:lnTo>
                    <a:pt x="2169" y="690"/>
                  </a:lnTo>
                  <a:lnTo>
                    <a:pt x="2149" y="592"/>
                  </a:lnTo>
                  <a:lnTo>
                    <a:pt x="2110" y="493"/>
                  </a:lnTo>
                  <a:lnTo>
                    <a:pt x="2070" y="394"/>
                  </a:lnTo>
                  <a:lnTo>
                    <a:pt x="1991" y="316"/>
                  </a:lnTo>
                  <a:lnTo>
                    <a:pt x="1952" y="256"/>
                  </a:lnTo>
                  <a:lnTo>
                    <a:pt x="1853" y="197"/>
                  </a:lnTo>
                  <a:lnTo>
                    <a:pt x="1735" y="158"/>
                  </a:lnTo>
                  <a:lnTo>
                    <a:pt x="1577" y="99"/>
                  </a:lnTo>
                  <a:lnTo>
                    <a:pt x="1223" y="4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659;p38">
              <a:extLst>
                <a:ext uri="{FF2B5EF4-FFF2-40B4-BE49-F238E27FC236}">
                  <a16:creationId xmlns:a16="http://schemas.microsoft.com/office/drawing/2014/main" xmlns="" id="{8411ACDA-8DFF-45DB-BE38-FA3A20914D63}"/>
                </a:ext>
              </a:extLst>
            </p:cNvPr>
            <p:cNvSpPr/>
            <p:nvPr/>
          </p:nvSpPr>
          <p:spPr>
            <a:xfrm>
              <a:off x="2229154" y="2128911"/>
              <a:ext cx="46804" cy="22477"/>
            </a:xfrm>
            <a:custGeom>
              <a:avLst/>
              <a:gdLst/>
              <a:ahLst/>
              <a:cxnLst/>
              <a:rect l="l" t="t" r="r" b="b"/>
              <a:pathLst>
                <a:path w="987" h="474" extrusionOk="0">
                  <a:moveTo>
                    <a:pt x="967" y="0"/>
                  </a:moveTo>
                  <a:lnTo>
                    <a:pt x="730" y="20"/>
                  </a:lnTo>
                  <a:lnTo>
                    <a:pt x="474" y="59"/>
                  </a:lnTo>
                  <a:lnTo>
                    <a:pt x="1" y="158"/>
                  </a:lnTo>
                  <a:lnTo>
                    <a:pt x="119" y="276"/>
                  </a:lnTo>
                  <a:lnTo>
                    <a:pt x="277" y="375"/>
                  </a:lnTo>
                  <a:lnTo>
                    <a:pt x="395" y="453"/>
                  </a:lnTo>
                  <a:lnTo>
                    <a:pt x="514" y="473"/>
                  </a:lnTo>
                  <a:lnTo>
                    <a:pt x="632" y="453"/>
                  </a:lnTo>
                  <a:lnTo>
                    <a:pt x="750" y="414"/>
                  </a:lnTo>
                  <a:lnTo>
                    <a:pt x="829" y="335"/>
                  </a:lnTo>
                  <a:lnTo>
                    <a:pt x="908" y="237"/>
                  </a:lnTo>
                  <a:lnTo>
                    <a:pt x="967" y="118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660;p38">
              <a:extLst>
                <a:ext uri="{FF2B5EF4-FFF2-40B4-BE49-F238E27FC236}">
                  <a16:creationId xmlns:a16="http://schemas.microsoft.com/office/drawing/2014/main" xmlns="" id="{03168ACF-1389-41DB-BBFE-AB8C327E5138}"/>
                </a:ext>
              </a:extLst>
            </p:cNvPr>
            <p:cNvSpPr/>
            <p:nvPr/>
          </p:nvSpPr>
          <p:spPr>
            <a:xfrm>
              <a:off x="2246936" y="1499691"/>
              <a:ext cx="721780" cy="477804"/>
            </a:xfrm>
            <a:custGeom>
              <a:avLst/>
              <a:gdLst/>
              <a:ahLst/>
              <a:cxnLst/>
              <a:rect l="l" t="t" r="r" b="b"/>
              <a:pathLst>
                <a:path w="15221" h="10076" extrusionOk="0">
                  <a:moveTo>
                    <a:pt x="9858" y="1"/>
                  </a:moveTo>
                  <a:lnTo>
                    <a:pt x="9759" y="21"/>
                  </a:lnTo>
                  <a:lnTo>
                    <a:pt x="9661" y="60"/>
                  </a:lnTo>
                  <a:lnTo>
                    <a:pt x="9562" y="99"/>
                  </a:lnTo>
                  <a:lnTo>
                    <a:pt x="9483" y="178"/>
                  </a:lnTo>
                  <a:lnTo>
                    <a:pt x="9424" y="277"/>
                  </a:lnTo>
                  <a:lnTo>
                    <a:pt x="9405" y="356"/>
                  </a:lnTo>
                  <a:lnTo>
                    <a:pt x="9385" y="435"/>
                  </a:lnTo>
                  <a:lnTo>
                    <a:pt x="9405" y="513"/>
                  </a:lnTo>
                  <a:lnTo>
                    <a:pt x="9444" y="691"/>
                  </a:lnTo>
                  <a:lnTo>
                    <a:pt x="9523" y="849"/>
                  </a:lnTo>
                  <a:lnTo>
                    <a:pt x="9621" y="1006"/>
                  </a:lnTo>
                  <a:lnTo>
                    <a:pt x="9720" y="1184"/>
                  </a:lnTo>
                  <a:lnTo>
                    <a:pt x="9779" y="1361"/>
                  </a:lnTo>
                  <a:lnTo>
                    <a:pt x="9799" y="1440"/>
                  </a:lnTo>
                  <a:lnTo>
                    <a:pt x="9799" y="1539"/>
                  </a:lnTo>
                  <a:lnTo>
                    <a:pt x="9779" y="1637"/>
                  </a:lnTo>
                  <a:lnTo>
                    <a:pt x="9759" y="1756"/>
                  </a:lnTo>
                  <a:lnTo>
                    <a:pt x="9720" y="1854"/>
                  </a:lnTo>
                  <a:lnTo>
                    <a:pt x="9641" y="1953"/>
                  </a:lnTo>
                  <a:lnTo>
                    <a:pt x="9385" y="1696"/>
                  </a:lnTo>
                  <a:lnTo>
                    <a:pt x="9089" y="1480"/>
                  </a:lnTo>
                  <a:lnTo>
                    <a:pt x="8774" y="1263"/>
                  </a:lnTo>
                  <a:lnTo>
                    <a:pt x="8458" y="1085"/>
                  </a:lnTo>
                  <a:lnTo>
                    <a:pt x="8123" y="908"/>
                  </a:lnTo>
                  <a:lnTo>
                    <a:pt x="7788" y="770"/>
                  </a:lnTo>
                  <a:lnTo>
                    <a:pt x="7453" y="651"/>
                  </a:lnTo>
                  <a:lnTo>
                    <a:pt x="7098" y="553"/>
                  </a:lnTo>
                  <a:lnTo>
                    <a:pt x="6723" y="494"/>
                  </a:lnTo>
                  <a:lnTo>
                    <a:pt x="6368" y="435"/>
                  </a:lnTo>
                  <a:lnTo>
                    <a:pt x="5994" y="415"/>
                  </a:lnTo>
                  <a:lnTo>
                    <a:pt x="5639" y="415"/>
                  </a:lnTo>
                  <a:lnTo>
                    <a:pt x="5264" y="454"/>
                  </a:lnTo>
                  <a:lnTo>
                    <a:pt x="4910" y="513"/>
                  </a:lnTo>
                  <a:lnTo>
                    <a:pt x="4535" y="592"/>
                  </a:lnTo>
                  <a:lnTo>
                    <a:pt x="4180" y="711"/>
                  </a:lnTo>
                  <a:lnTo>
                    <a:pt x="3806" y="829"/>
                  </a:lnTo>
                  <a:lnTo>
                    <a:pt x="3431" y="987"/>
                  </a:lnTo>
                  <a:lnTo>
                    <a:pt x="3076" y="1164"/>
                  </a:lnTo>
                  <a:lnTo>
                    <a:pt x="2721" y="1361"/>
                  </a:lnTo>
                  <a:lnTo>
                    <a:pt x="2544" y="1480"/>
                  </a:lnTo>
                  <a:lnTo>
                    <a:pt x="2386" y="1618"/>
                  </a:lnTo>
                  <a:lnTo>
                    <a:pt x="2248" y="1756"/>
                  </a:lnTo>
                  <a:lnTo>
                    <a:pt x="2110" y="1894"/>
                  </a:lnTo>
                  <a:lnTo>
                    <a:pt x="1992" y="2051"/>
                  </a:lnTo>
                  <a:lnTo>
                    <a:pt x="1873" y="2209"/>
                  </a:lnTo>
                  <a:lnTo>
                    <a:pt x="1795" y="2386"/>
                  </a:lnTo>
                  <a:lnTo>
                    <a:pt x="1716" y="2584"/>
                  </a:lnTo>
                  <a:lnTo>
                    <a:pt x="1696" y="2741"/>
                  </a:lnTo>
                  <a:lnTo>
                    <a:pt x="1696" y="2899"/>
                  </a:lnTo>
                  <a:lnTo>
                    <a:pt x="1716" y="3057"/>
                  </a:lnTo>
                  <a:lnTo>
                    <a:pt x="1755" y="3214"/>
                  </a:lnTo>
                  <a:lnTo>
                    <a:pt x="1873" y="3530"/>
                  </a:lnTo>
                  <a:lnTo>
                    <a:pt x="1972" y="3826"/>
                  </a:lnTo>
                  <a:lnTo>
                    <a:pt x="2051" y="4062"/>
                  </a:lnTo>
                  <a:lnTo>
                    <a:pt x="2090" y="4279"/>
                  </a:lnTo>
                  <a:lnTo>
                    <a:pt x="2130" y="4516"/>
                  </a:lnTo>
                  <a:lnTo>
                    <a:pt x="2150" y="4752"/>
                  </a:lnTo>
                  <a:lnTo>
                    <a:pt x="2169" y="4989"/>
                  </a:lnTo>
                  <a:lnTo>
                    <a:pt x="2150" y="5225"/>
                  </a:lnTo>
                  <a:lnTo>
                    <a:pt x="2130" y="5442"/>
                  </a:lnTo>
                  <a:lnTo>
                    <a:pt x="2090" y="5679"/>
                  </a:lnTo>
                  <a:lnTo>
                    <a:pt x="2011" y="5994"/>
                  </a:lnTo>
                  <a:lnTo>
                    <a:pt x="1913" y="6310"/>
                  </a:lnTo>
                  <a:lnTo>
                    <a:pt x="1775" y="6605"/>
                  </a:lnTo>
                  <a:lnTo>
                    <a:pt x="1617" y="6881"/>
                  </a:lnTo>
                  <a:lnTo>
                    <a:pt x="1519" y="7000"/>
                  </a:lnTo>
                  <a:lnTo>
                    <a:pt x="1420" y="7138"/>
                  </a:lnTo>
                  <a:lnTo>
                    <a:pt x="1302" y="7236"/>
                  </a:lnTo>
                  <a:lnTo>
                    <a:pt x="1183" y="7335"/>
                  </a:lnTo>
                  <a:lnTo>
                    <a:pt x="1065" y="7414"/>
                  </a:lnTo>
                  <a:lnTo>
                    <a:pt x="907" y="7493"/>
                  </a:lnTo>
                  <a:lnTo>
                    <a:pt x="769" y="7552"/>
                  </a:lnTo>
                  <a:lnTo>
                    <a:pt x="592" y="7591"/>
                  </a:lnTo>
                  <a:lnTo>
                    <a:pt x="434" y="7611"/>
                  </a:lnTo>
                  <a:lnTo>
                    <a:pt x="277" y="7670"/>
                  </a:lnTo>
                  <a:lnTo>
                    <a:pt x="217" y="7709"/>
                  </a:lnTo>
                  <a:lnTo>
                    <a:pt x="158" y="7769"/>
                  </a:lnTo>
                  <a:lnTo>
                    <a:pt x="99" y="7828"/>
                  </a:lnTo>
                  <a:lnTo>
                    <a:pt x="60" y="7907"/>
                  </a:lnTo>
                  <a:lnTo>
                    <a:pt x="20" y="8084"/>
                  </a:lnTo>
                  <a:lnTo>
                    <a:pt x="20" y="8281"/>
                  </a:lnTo>
                  <a:lnTo>
                    <a:pt x="1" y="8459"/>
                  </a:lnTo>
                  <a:lnTo>
                    <a:pt x="20" y="8656"/>
                  </a:lnTo>
                  <a:lnTo>
                    <a:pt x="60" y="9030"/>
                  </a:lnTo>
                  <a:lnTo>
                    <a:pt x="119" y="9405"/>
                  </a:lnTo>
                  <a:lnTo>
                    <a:pt x="257" y="9563"/>
                  </a:lnTo>
                  <a:lnTo>
                    <a:pt x="395" y="9720"/>
                  </a:lnTo>
                  <a:lnTo>
                    <a:pt x="493" y="9878"/>
                  </a:lnTo>
                  <a:lnTo>
                    <a:pt x="553" y="9977"/>
                  </a:lnTo>
                  <a:lnTo>
                    <a:pt x="572" y="10075"/>
                  </a:lnTo>
                  <a:lnTo>
                    <a:pt x="631" y="10016"/>
                  </a:lnTo>
                  <a:lnTo>
                    <a:pt x="671" y="9937"/>
                  </a:lnTo>
                  <a:lnTo>
                    <a:pt x="710" y="9839"/>
                  </a:lnTo>
                  <a:lnTo>
                    <a:pt x="750" y="9720"/>
                  </a:lnTo>
                  <a:lnTo>
                    <a:pt x="789" y="9464"/>
                  </a:lnTo>
                  <a:lnTo>
                    <a:pt x="809" y="9168"/>
                  </a:lnTo>
                  <a:lnTo>
                    <a:pt x="829" y="8577"/>
                  </a:lnTo>
                  <a:lnTo>
                    <a:pt x="848" y="8340"/>
                  </a:lnTo>
                  <a:lnTo>
                    <a:pt x="888" y="8183"/>
                  </a:lnTo>
                  <a:lnTo>
                    <a:pt x="1223" y="7985"/>
                  </a:lnTo>
                  <a:lnTo>
                    <a:pt x="1538" y="7729"/>
                  </a:lnTo>
                  <a:lnTo>
                    <a:pt x="1814" y="7453"/>
                  </a:lnTo>
                  <a:lnTo>
                    <a:pt x="2071" y="7157"/>
                  </a:lnTo>
                  <a:lnTo>
                    <a:pt x="2288" y="6822"/>
                  </a:lnTo>
                  <a:lnTo>
                    <a:pt x="2485" y="6487"/>
                  </a:lnTo>
                  <a:lnTo>
                    <a:pt x="2642" y="6132"/>
                  </a:lnTo>
                  <a:lnTo>
                    <a:pt x="2761" y="5758"/>
                  </a:lnTo>
                  <a:lnTo>
                    <a:pt x="2840" y="5383"/>
                  </a:lnTo>
                  <a:lnTo>
                    <a:pt x="2899" y="4989"/>
                  </a:lnTo>
                  <a:lnTo>
                    <a:pt x="2918" y="4594"/>
                  </a:lnTo>
                  <a:lnTo>
                    <a:pt x="2899" y="4200"/>
                  </a:lnTo>
                  <a:lnTo>
                    <a:pt x="2840" y="3826"/>
                  </a:lnTo>
                  <a:lnTo>
                    <a:pt x="2761" y="3431"/>
                  </a:lnTo>
                  <a:lnTo>
                    <a:pt x="2623" y="3057"/>
                  </a:lnTo>
                  <a:lnTo>
                    <a:pt x="2465" y="2702"/>
                  </a:lnTo>
                  <a:lnTo>
                    <a:pt x="2426" y="2643"/>
                  </a:lnTo>
                  <a:lnTo>
                    <a:pt x="2406" y="2603"/>
                  </a:lnTo>
                  <a:lnTo>
                    <a:pt x="2406" y="2505"/>
                  </a:lnTo>
                  <a:lnTo>
                    <a:pt x="2426" y="2386"/>
                  </a:lnTo>
                  <a:lnTo>
                    <a:pt x="2465" y="2288"/>
                  </a:lnTo>
                  <a:lnTo>
                    <a:pt x="2702" y="2051"/>
                  </a:lnTo>
                  <a:lnTo>
                    <a:pt x="2938" y="1854"/>
                  </a:lnTo>
                  <a:lnTo>
                    <a:pt x="3194" y="1677"/>
                  </a:lnTo>
                  <a:lnTo>
                    <a:pt x="3470" y="1519"/>
                  </a:lnTo>
                  <a:lnTo>
                    <a:pt x="3766" y="1401"/>
                  </a:lnTo>
                  <a:lnTo>
                    <a:pt x="4062" y="1322"/>
                  </a:lnTo>
                  <a:lnTo>
                    <a:pt x="4377" y="1243"/>
                  </a:lnTo>
                  <a:lnTo>
                    <a:pt x="4712" y="1204"/>
                  </a:lnTo>
                  <a:lnTo>
                    <a:pt x="5028" y="1184"/>
                  </a:lnTo>
                  <a:lnTo>
                    <a:pt x="5363" y="1164"/>
                  </a:lnTo>
                  <a:lnTo>
                    <a:pt x="5698" y="1184"/>
                  </a:lnTo>
                  <a:lnTo>
                    <a:pt x="6033" y="1204"/>
                  </a:lnTo>
                  <a:lnTo>
                    <a:pt x="6349" y="1263"/>
                  </a:lnTo>
                  <a:lnTo>
                    <a:pt x="6664" y="1322"/>
                  </a:lnTo>
                  <a:lnTo>
                    <a:pt x="6980" y="1381"/>
                  </a:lnTo>
                  <a:lnTo>
                    <a:pt x="7275" y="1460"/>
                  </a:lnTo>
                  <a:lnTo>
                    <a:pt x="7571" y="1578"/>
                  </a:lnTo>
                  <a:lnTo>
                    <a:pt x="7847" y="1696"/>
                  </a:lnTo>
                  <a:lnTo>
                    <a:pt x="8379" y="1972"/>
                  </a:lnTo>
                  <a:lnTo>
                    <a:pt x="8912" y="2248"/>
                  </a:lnTo>
                  <a:lnTo>
                    <a:pt x="9188" y="2386"/>
                  </a:lnTo>
                  <a:lnTo>
                    <a:pt x="9483" y="2524"/>
                  </a:lnTo>
                  <a:lnTo>
                    <a:pt x="9602" y="2544"/>
                  </a:lnTo>
                  <a:lnTo>
                    <a:pt x="9700" y="2544"/>
                  </a:lnTo>
                  <a:lnTo>
                    <a:pt x="9799" y="2524"/>
                  </a:lnTo>
                  <a:lnTo>
                    <a:pt x="9897" y="2485"/>
                  </a:lnTo>
                  <a:lnTo>
                    <a:pt x="9976" y="2426"/>
                  </a:lnTo>
                  <a:lnTo>
                    <a:pt x="10035" y="2347"/>
                  </a:lnTo>
                  <a:lnTo>
                    <a:pt x="10114" y="2268"/>
                  </a:lnTo>
                  <a:lnTo>
                    <a:pt x="10154" y="2189"/>
                  </a:lnTo>
                  <a:lnTo>
                    <a:pt x="10233" y="1972"/>
                  </a:lnTo>
                  <a:lnTo>
                    <a:pt x="10272" y="1756"/>
                  </a:lnTo>
                  <a:lnTo>
                    <a:pt x="10272" y="1539"/>
                  </a:lnTo>
                  <a:lnTo>
                    <a:pt x="10252" y="1342"/>
                  </a:lnTo>
                  <a:lnTo>
                    <a:pt x="10371" y="1499"/>
                  </a:lnTo>
                  <a:lnTo>
                    <a:pt x="10469" y="1657"/>
                  </a:lnTo>
                  <a:lnTo>
                    <a:pt x="10548" y="1815"/>
                  </a:lnTo>
                  <a:lnTo>
                    <a:pt x="10607" y="1992"/>
                  </a:lnTo>
                  <a:lnTo>
                    <a:pt x="10725" y="2327"/>
                  </a:lnTo>
                  <a:lnTo>
                    <a:pt x="10785" y="2702"/>
                  </a:lnTo>
                  <a:lnTo>
                    <a:pt x="10804" y="3057"/>
                  </a:lnTo>
                  <a:lnTo>
                    <a:pt x="10804" y="3431"/>
                  </a:lnTo>
                  <a:lnTo>
                    <a:pt x="10804" y="3806"/>
                  </a:lnTo>
                  <a:lnTo>
                    <a:pt x="10765" y="4180"/>
                  </a:lnTo>
                  <a:lnTo>
                    <a:pt x="10824" y="4259"/>
                  </a:lnTo>
                  <a:lnTo>
                    <a:pt x="10863" y="4338"/>
                  </a:lnTo>
                  <a:lnTo>
                    <a:pt x="10942" y="4417"/>
                  </a:lnTo>
                  <a:lnTo>
                    <a:pt x="11001" y="4456"/>
                  </a:lnTo>
                  <a:lnTo>
                    <a:pt x="11080" y="4496"/>
                  </a:lnTo>
                  <a:lnTo>
                    <a:pt x="11159" y="4516"/>
                  </a:lnTo>
                  <a:lnTo>
                    <a:pt x="11317" y="4535"/>
                  </a:lnTo>
                  <a:lnTo>
                    <a:pt x="11475" y="4516"/>
                  </a:lnTo>
                  <a:lnTo>
                    <a:pt x="11672" y="4456"/>
                  </a:lnTo>
                  <a:lnTo>
                    <a:pt x="11849" y="4358"/>
                  </a:lnTo>
                  <a:lnTo>
                    <a:pt x="12027" y="4240"/>
                  </a:lnTo>
                  <a:lnTo>
                    <a:pt x="12224" y="4102"/>
                  </a:lnTo>
                  <a:lnTo>
                    <a:pt x="12401" y="3964"/>
                  </a:lnTo>
                  <a:lnTo>
                    <a:pt x="12717" y="3648"/>
                  </a:lnTo>
                  <a:lnTo>
                    <a:pt x="12993" y="3333"/>
                  </a:lnTo>
                  <a:lnTo>
                    <a:pt x="13170" y="3057"/>
                  </a:lnTo>
                  <a:lnTo>
                    <a:pt x="13131" y="3274"/>
                  </a:lnTo>
                  <a:lnTo>
                    <a:pt x="13111" y="3471"/>
                  </a:lnTo>
                  <a:lnTo>
                    <a:pt x="13131" y="3648"/>
                  </a:lnTo>
                  <a:lnTo>
                    <a:pt x="13150" y="3727"/>
                  </a:lnTo>
                  <a:lnTo>
                    <a:pt x="13190" y="3786"/>
                  </a:lnTo>
                  <a:lnTo>
                    <a:pt x="13229" y="3865"/>
                  </a:lnTo>
                  <a:lnTo>
                    <a:pt x="13269" y="3904"/>
                  </a:lnTo>
                  <a:lnTo>
                    <a:pt x="13328" y="3944"/>
                  </a:lnTo>
                  <a:lnTo>
                    <a:pt x="13407" y="3983"/>
                  </a:lnTo>
                  <a:lnTo>
                    <a:pt x="13505" y="4003"/>
                  </a:lnTo>
                  <a:lnTo>
                    <a:pt x="13702" y="4003"/>
                  </a:lnTo>
                  <a:lnTo>
                    <a:pt x="13840" y="3983"/>
                  </a:lnTo>
                  <a:lnTo>
                    <a:pt x="14057" y="3904"/>
                  </a:lnTo>
                  <a:lnTo>
                    <a:pt x="14254" y="3806"/>
                  </a:lnTo>
                  <a:lnTo>
                    <a:pt x="14432" y="3668"/>
                  </a:lnTo>
                  <a:lnTo>
                    <a:pt x="14570" y="3510"/>
                  </a:lnTo>
                  <a:lnTo>
                    <a:pt x="14708" y="3333"/>
                  </a:lnTo>
                  <a:lnTo>
                    <a:pt x="14846" y="3136"/>
                  </a:lnTo>
                  <a:lnTo>
                    <a:pt x="14944" y="2938"/>
                  </a:lnTo>
                  <a:lnTo>
                    <a:pt x="15043" y="2722"/>
                  </a:lnTo>
                  <a:lnTo>
                    <a:pt x="15122" y="2426"/>
                  </a:lnTo>
                  <a:lnTo>
                    <a:pt x="15201" y="2091"/>
                  </a:lnTo>
                  <a:lnTo>
                    <a:pt x="15220" y="1756"/>
                  </a:lnTo>
                  <a:lnTo>
                    <a:pt x="15220" y="1420"/>
                  </a:lnTo>
                  <a:lnTo>
                    <a:pt x="14885" y="1263"/>
                  </a:lnTo>
                  <a:lnTo>
                    <a:pt x="14767" y="1204"/>
                  </a:lnTo>
                  <a:lnTo>
                    <a:pt x="14688" y="1125"/>
                  </a:lnTo>
                  <a:lnTo>
                    <a:pt x="14668" y="1026"/>
                  </a:lnTo>
                  <a:lnTo>
                    <a:pt x="14668" y="947"/>
                  </a:lnTo>
                  <a:lnTo>
                    <a:pt x="14728" y="868"/>
                  </a:lnTo>
                  <a:lnTo>
                    <a:pt x="14806" y="789"/>
                  </a:lnTo>
                  <a:lnTo>
                    <a:pt x="14905" y="730"/>
                  </a:lnTo>
                  <a:lnTo>
                    <a:pt x="15023" y="711"/>
                  </a:lnTo>
                  <a:lnTo>
                    <a:pt x="14984" y="651"/>
                  </a:lnTo>
                  <a:lnTo>
                    <a:pt x="14905" y="592"/>
                  </a:lnTo>
                  <a:lnTo>
                    <a:pt x="14806" y="553"/>
                  </a:lnTo>
                  <a:lnTo>
                    <a:pt x="14708" y="533"/>
                  </a:lnTo>
                  <a:lnTo>
                    <a:pt x="14609" y="553"/>
                  </a:lnTo>
                  <a:lnTo>
                    <a:pt x="14511" y="592"/>
                  </a:lnTo>
                  <a:lnTo>
                    <a:pt x="14432" y="651"/>
                  </a:lnTo>
                  <a:lnTo>
                    <a:pt x="14373" y="711"/>
                  </a:lnTo>
                  <a:lnTo>
                    <a:pt x="14333" y="809"/>
                  </a:lnTo>
                  <a:lnTo>
                    <a:pt x="14314" y="1006"/>
                  </a:lnTo>
                  <a:lnTo>
                    <a:pt x="14314" y="1184"/>
                  </a:lnTo>
                  <a:lnTo>
                    <a:pt x="14353" y="1539"/>
                  </a:lnTo>
                  <a:lnTo>
                    <a:pt x="14373" y="1795"/>
                  </a:lnTo>
                  <a:lnTo>
                    <a:pt x="14353" y="2051"/>
                  </a:lnTo>
                  <a:lnTo>
                    <a:pt x="14333" y="2308"/>
                  </a:lnTo>
                  <a:lnTo>
                    <a:pt x="14294" y="2564"/>
                  </a:lnTo>
                  <a:lnTo>
                    <a:pt x="14215" y="2800"/>
                  </a:lnTo>
                  <a:lnTo>
                    <a:pt x="14116" y="3037"/>
                  </a:lnTo>
                  <a:lnTo>
                    <a:pt x="14038" y="3136"/>
                  </a:lnTo>
                  <a:lnTo>
                    <a:pt x="13959" y="3234"/>
                  </a:lnTo>
                  <a:lnTo>
                    <a:pt x="13880" y="3313"/>
                  </a:lnTo>
                  <a:lnTo>
                    <a:pt x="13762" y="3392"/>
                  </a:lnTo>
                  <a:lnTo>
                    <a:pt x="13643" y="3471"/>
                  </a:lnTo>
                  <a:lnTo>
                    <a:pt x="13584" y="3490"/>
                  </a:lnTo>
                  <a:lnTo>
                    <a:pt x="13505" y="3510"/>
                  </a:lnTo>
                  <a:lnTo>
                    <a:pt x="13525" y="3313"/>
                  </a:lnTo>
                  <a:lnTo>
                    <a:pt x="13564" y="3116"/>
                  </a:lnTo>
                  <a:lnTo>
                    <a:pt x="13663" y="2722"/>
                  </a:lnTo>
                  <a:lnTo>
                    <a:pt x="13702" y="2524"/>
                  </a:lnTo>
                  <a:lnTo>
                    <a:pt x="13742" y="2327"/>
                  </a:lnTo>
                  <a:lnTo>
                    <a:pt x="13762" y="2150"/>
                  </a:lnTo>
                  <a:lnTo>
                    <a:pt x="13742" y="1953"/>
                  </a:lnTo>
                  <a:lnTo>
                    <a:pt x="13683" y="1834"/>
                  </a:lnTo>
                  <a:lnTo>
                    <a:pt x="13604" y="1736"/>
                  </a:lnTo>
                  <a:lnTo>
                    <a:pt x="13505" y="1677"/>
                  </a:lnTo>
                  <a:lnTo>
                    <a:pt x="13387" y="1637"/>
                  </a:lnTo>
                  <a:lnTo>
                    <a:pt x="13269" y="1637"/>
                  </a:lnTo>
                  <a:lnTo>
                    <a:pt x="13150" y="1657"/>
                  </a:lnTo>
                  <a:lnTo>
                    <a:pt x="13032" y="1736"/>
                  </a:lnTo>
                  <a:lnTo>
                    <a:pt x="12953" y="1815"/>
                  </a:lnTo>
                  <a:lnTo>
                    <a:pt x="12756" y="2091"/>
                  </a:lnTo>
                  <a:lnTo>
                    <a:pt x="12579" y="2386"/>
                  </a:lnTo>
                  <a:lnTo>
                    <a:pt x="12224" y="2958"/>
                  </a:lnTo>
                  <a:lnTo>
                    <a:pt x="12027" y="3234"/>
                  </a:lnTo>
                  <a:lnTo>
                    <a:pt x="11810" y="3490"/>
                  </a:lnTo>
                  <a:lnTo>
                    <a:pt x="11692" y="3609"/>
                  </a:lnTo>
                  <a:lnTo>
                    <a:pt x="11573" y="3707"/>
                  </a:lnTo>
                  <a:lnTo>
                    <a:pt x="11435" y="3806"/>
                  </a:lnTo>
                  <a:lnTo>
                    <a:pt x="11277" y="3885"/>
                  </a:lnTo>
                  <a:lnTo>
                    <a:pt x="11337" y="3490"/>
                  </a:lnTo>
                  <a:lnTo>
                    <a:pt x="11376" y="3076"/>
                  </a:lnTo>
                  <a:lnTo>
                    <a:pt x="11396" y="2682"/>
                  </a:lnTo>
                  <a:lnTo>
                    <a:pt x="11356" y="2288"/>
                  </a:lnTo>
                  <a:lnTo>
                    <a:pt x="11297" y="1894"/>
                  </a:lnTo>
                  <a:lnTo>
                    <a:pt x="11258" y="1696"/>
                  </a:lnTo>
                  <a:lnTo>
                    <a:pt x="11199" y="1519"/>
                  </a:lnTo>
                  <a:lnTo>
                    <a:pt x="11120" y="1322"/>
                  </a:lnTo>
                  <a:lnTo>
                    <a:pt x="11041" y="1144"/>
                  </a:lnTo>
                  <a:lnTo>
                    <a:pt x="10942" y="967"/>
                  </a:lnTo>
                  <a:lnTo>
                    <a:pt x="10824" y="789"/>
                  </a:lnTo>
                  <a:lnTo>
                    <a:pt x="10706" y="612"/>
                  </a:lnTo>
                  <a:lnTo>
                    <a:pt x="10568" y="454"/>
                  </a:lnTo>
                  <a:lnTo>
                    <a:pt x="10410" y="277"/>
                  </a:lnTo>
                  <a:lnTo>
                    <a:pt x="10233" y="139"/>
                  </a:lnTo>
                  <a:lnTo>
                    <a:pt x="10134" y="80"/>
                  </a:lnTo>
                  <a:lnTo>
                    <a:pt x="10055" y="40"/>
                  </a:lnTo>
                  <a:lnTo>
                    <a:pt x="9957" y="21"/>
                  </a:lnTo>
                  <a:lnTo>
                    <a:pt x="985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661;p38">
              <a:extLst>
                <a:ext uri="{FF2B5EF4-FFF2-40B4-BE49-F238E27FC236}">
                  <a16:creationId xmlns:a16="http://schemas.microsoft.com/office/drawing/2014/main" xmlns="" id="{E07FD8F0-DF95-4DF9-A3D4-3335BF6B8C1E}"/>
                </a:ext>
              </a:extLst>
            </p:cNvPr>
            <p:cNvSpPr/>
            <p:nvPr/>
          </p:nvSpPr>
          <p:spPr>
            <a:xfrm>
              <a:off x="2252532" y="1945632"/>
              <a:ext cx="21576" cy="32767"/>
            </a:xfrm>
            <a:custGeom>
              <a:avLst/>
              <a:gdLst/>
              <a:ahLst/>
              <a:cxnLst/>
              <a:rect l="l" t="t" r="r" b="b"/>
              <a:pathLst>
                <a:path w="455" h="691" extrusionOk="0">
                  <a:moveTo>
                    <a:pt x="1" y="1"/>
                  </a:moveTo>
                  <a:lnTo>
                    <a:pt x="21" y="119"/>
                  </a:lnTo>
                  <a:lnTo>
                    <a:pt x="60" y="277"/>
                  </a:lnTo>
                  <a:lnTo>
                    <a:pt x="99" y="415"/>
                  </a:lnTo>
                  <a:lnTo>
                    <a:pt x="159" y="553"/>
                  </a:lnTo>
                  <a:lnTo>
                    <a:pt x="198" y="612"/>
                  </a:lnTo>
                  <a:lnTo>
                    <a:pt x="257" y="671"/>
                  </a:lnTo>
                  <a:lnTo>
                    <a:pt x="316" y="691"/>
                  </a:lnTo>
                  <a:lnTo>
                    <a:pt x="415" y="691"/>
                  </a:lnTo>
                  <a:lnTo>
                    <a:pt x="454" y="671"/>
                  </a:lnTo>
                  <a:lnTo>
                    <a:pt x="435" y="573"/>
                  </a:lnTo>
                  <a:lnTo>
                    <a:pt x="375" y="474"/>
                  </a:lnTo>
                  <a:lnTo>
                    <a:pt x="277" y="316"/>
                  </a:lnTo>
                  <a:lnTo>
                    <a:pt x="139" y="1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662;p38">
              <a:extLst>
                <a:ext uri="{FF2B5EF4-FFF2-40B4-BE49-F238E27FC236}">
                  <a16:creationId xmlns:a16="http://schemas.microsoft.com/office/drawing/2014/main" xmlns="" id="{CE8F8DA3-84A5-4129-8924-98BE61969507}"/>
                </a:ext>
              </a:extLst>
            </p:cNvPr>
            <p:cNvSpPr/>
            <p:nvPr/>
          </p:nvSpPr>
          <p:spPr>
            <a:xfrm>
              <a:off x="2959328" y="1533360"/>
              <a:ext cx="157102" cy="414214"/>
            </a:xfrm>
            <a:custGeom>
              <a:avLst/>
              <a:gdLst/>
              <a:ahLst/>
              <a:cxnLst/>
              <a:rect l="l" t="t" r="r" b="b"/>
              <a:pathLst>
                <a:path w="3313" h="8735" extrusionOk="0">
                  <a:moveTo>
                    <a:pt x="0" y="1"/>
                  </a:moveTo>
                  <a:lnTo>
                    <a:pt x="79" y="158"/>
                  </a:lnTo>
                  <a:lnTo>
                    <a:pt x="138" y="336"/>
                  </a:lnTo>
                  <a:lnTo>
                    <a:pt x="178" y="513"/>
                  </a:lnTo>
                  <a:lnTo>
                    <a:pt x="197" y="710"/>
                  </a:lnTo>
                  <a:lnTo>
                    <a:pt x="552" y="888"/>
                  </a:lnTo>
                  <a:lnTo>
                    <a:pt x="868" y="1105"/>
                  </a:lnTo>
                  <a:lnTo>
                    <a:pt x="1164" y="1361"/>
                  </a:lnTo>
                  <a:lnTo>
                    <a:pt x="1440" y="1617"/>
                  </a:lnTo>
                  <a:lnTo>
                    <a:pt x="1676" y="1913"/>
                  </a:lnTo>
                  <a:lnTo>
                    <a:pt x="1893" y="2228"/>
                  </a:lnTo>
                  <a:lnTo>
                    <a:pt x="2070" y="2564"/>
                  </a:lnTo>
                  <a:lnTo>
                    <a:pt x="2228" y="2899"/>
                  </a:lnTo>
                  <a:lnTo>
                    <a:pt x="2366" y="3254"/>
                  </a:lnTo>
                  <a:lnTo>
                    <a:pt x="2465" y="3628"/>
                  </a:lnTo>
                  <a:lnTo>
                    <a:pt x="2524" y="4003"/>
                  </a:lnTo>
                  <a:lnTo>
                    <a:pt x="2563" y="4397"/>
                  </a:lnTo>
                  <a:lnTo>
                    <a:pt x="2583" y="4772"/>
                  </a:lnTo>
                  <a:lnTo>
                    <a:pt x="2563" y="5166"/>
                  </a:lnTo>
                  <a:lnTo>
                    <a:pt x="2504" y="5560"/>
                  </a:lnTo>
                  <a:lnTo>
                    <a:pt x="2425" y="5935"/>
                  </a:lnTo>
                  <a:lnTo>
                    <a:pt x="2268" y="6605"/>
                  </a:lnTo>
                  <a:lnTo>
                    <a:pt x="2070" y="7256"/>
                  </a:lnTo>
                  <a:lnTo>
                    <a:pt x="1637" y="8557"/>
                  </a:lnTo>
                  <a:lnTo>
                    <a:pt x="1617" y="8675"/>
                  </a:lnTo>
                  <a:lnTo>
                    <a:pt x="1775" y="8636"/>
                  </a:lnTo>
                  <a:lnTo>
                    <a:pt x="1913" y="8636"/>
                  </a:lnTo>
                  <a:lnTo>
                    <a:pt x="2051" y="8675"/>
                  </a:lnTo>
                  <a:lnTo>
                    <a:pt x="2189" y="8734"/>
                  </a:lnTo>
                  <a:lnTo>
                    <a:pt x="2406" y="8478"/>
                  </a:lnTo>
                  <a:lnTo>
                    <a:pt x="2701" y="8222"/>
                  </a:lnTo>
                  <a:lnTo>
                    <a:pt x="2741" y="7985"/>
                  </a:lnTo>
                  <a:lnTo>
                    <a:pt x="2800" y="7788"/>
                  </a:lnTo>
                  <a:lnTo>
                    <a:pt x="2958" y="7275"/>
                  </a:lnTo>
                  <a:lnTo>
                    <a:pt x="3076" y="6763"/>
                  </a:lnTo>
                  <a:lnTo>
                    <a:pt x="3174" y="6231"/>
                  </a:lnTo>
                  <a:lnTo>
                    <a:pt x="3253" y="5679"/>
                  </a:lnTo>
                  <a:lnTo>
                    <a:pt x="3214" y="5698"/>
                  </a:lnTo>
                  <a:lnTo>
                    <a:pt x="3076" y="5698"/>
                  </a:lnTo>
                  <a:lnTo>
                    <a:pt x="3017" y="5679"/>
                  </a:lnTo>
                  <a:lnTo>
                    <a:pt x="2958" y="5659"/>
                  </a:lnTo>
                  <a:lnTo>
                    <a:pt x="2859" y="5580"/>
                  </a:lnTo>
                  <a:lnTo>
                    <a:pt x="2800" y="5481"/>
                  </a:lnTo>
                  <a:lnTo>
                    <a:pt x="2760" y="5363"/>
                  </a:lnTo>
                  <a:lnTo>
                    <a:pt x="2780" y="5245"/>
                  </a:lnTo>
                  <a:lnTo>
                    <a:pt x="2800" y="5186"/>
                  </a:lnTo>
                  <a:lnTo>
                    <a:pt x="2839" y="5127"/>
                  </a:lnTo>
                  <a:lnTo>
                    <a:pt x="2879" y="5067"/>
                  </a:lnTo>
                  <a:lnTo>
                    <a:pt x="2938" y="5028"/>
                  </a:lnTo>
                  <a:lnTo>
                    <a:pt x="3135" y="4890"/>
                  </a:lnTo>
                  <a:lnTo>
                    <a:pt x="3312" y="4732"/>
                  </a:lnTo>
                  <a:lnTo>
                    <a:pt x="3293" y="4298"/>
                  </a:lnTo>
                  <a:lnTo>
                    <a:pt x="3253" y="3845"/>
                  </a:lnTo>
                  <a:lnTo>
                    <a:pt x="3194" y="3411"/>
                  </a:lnTo>
                  <a:lnTo>
                    <a:pt x="3096" y="2978"/>
                  </a:lnTo>
                  <a:lnTo>
                    <a:pt x="2958" y="2564"/>
                  </a:lnTo>
                  <a:lnTo>
                    <a:pt x="2780" y="2150"/>
                  </a:lnTo>
                  <a:lnTo>
                    <a:pt x="2563" y="1755"/>
                  </a:lnTo>
                  <a:lnTo>
                    <a:pt x="2307" y="1361"/>
                  </a:lnTo>
                  <a:lnTo>
                    <a:pt x="2090" y="1105"/>
                  </a:lnTo>
                  <a:lnTo>
                    <a:pt x="1854" y="848"/>
                  </a:lnTo>
                  <a:lnTo>
                    <a:pt x="1597" y="612"/>
                  </a:lnTo>
                  <a:lnTo>
                    <a:pt x="1302" y="395"/>
                  </a:lnTo>
                  <a:lnTo>
                    <a:pt x="1006" y="217"/>
                  </a:lnTo>
                  <a:lnTo>
                    <a:pt x="848" y="158"/>
                  </a:lnTo>
                  <a:lnTo>
                    <a:pt x="690" y="99"/>
                  </a:lnTo>
                  <a:lnTo>
                    <a:pt x="533" y="40"/>
                  </a:lnTo>
                  <a:lnTo>
                    <a:pt x="355" y="20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663;p38">
              <a:extLst>
                <a:ext uri="{FF2B5EF4-FFF2-40B4-BE49-F238E27FC236}">
                  <a16:creationId xmlns:a16="http://schemas.microsoft.com/office/drawing/2014/main" xmlns="" id="{7AB11A15-DD2C-4872-9C78-8BBD4C97E425}"/>
                </a:ext>
              </a:extLst>
            </p:cNvPr>
            <p:cNvSpPr/>
            <p:nvPr/>
          </p:nvSpPr>
          <p:spPr>
            <a:xfrm>
              <a:off x="2942494" y="1533360"/>
              <a:ext cx="26223" cy="33716"/>
            </a:xfrm>
            <a:custGeom>
              <a:avLst/>
              <a:gdLst/>
              <a:ahLst/>
              <a:cxnLst/>
              <a:rect l="l" t="t" r="r" b="b"/>
              <a:pathLst>
                <a:path w="553" h="711" extrusionOk="0">
                  <a:moveTo>
                    <a:pt x="355" y="1"/>
                  </a:moveTo>
                  <a:lnTo>
                    <a:pt x="237" y="20"/>
                  </a:lnTo>
                  <a:lnTo>
                    <a:pt x="138" y="79"/>
                  </a:lnTo>
                  <a:lnTo>
                    <a:pt x="60" y="158"/>
                  </a:lnTo>
                  <a:lnTo>
                    <a:pt x="0" y="237"/>
                  </a:lnTo>
                  <a:lnTo>
                    <a:pt x="0" y="316"/>
                  </a:lnTo>
                  <a:lnTo>
                    <a:pt x="20" y="415"/>
                  </a:lnTo>
                  <a:lnTo>
                    <a:pt x="99" y="494"/>
                  </a:lnTo>
                  <a:lnTo>
                    <a:pt x="217" y="553"/>
                  </a:lnTo>
                  <a:lnTo>
                    <a:pt x="552" y="710"/>
                  </a:lnTo>
                  <a:lnTo>
                    <a:pt x="533" y="513"/>
                  </a:lnTo>
                  <a:lnTo>
                    <a:pt x="493" y="336"/>
                  </a:lnTo>
                  <a:lnTo>
                    <a:pt x="434" y="158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664;p38">
              <a:extLst>
                <a:ext uri="{FF2B5EF4-FFF2-40B4-BE49-F238E27FC236}">
                  <a16:creationId xmlns:a16="http://schemas.microsoft.com/office/drawing/2014/main" xmlns="" id="{5B06938E-4E9F-4D71-9458-1E46F37D6C2B}"/>
                </a:ext>
              </a:extLst>
            </p:cNvPr>
            <p:cNvSpPr/>
            <p:nvPr/>
          </p:nvSpPr>
          <p:spPr>
            <a:xfrm>
              <a:off x="2516187" y="1944731"/>
              <a:ext cx="624569" cy="493642"/>
            </a:xfrm>
            <a:custGeom>
              <a:avLst/>
              <a:gdLst/>
              <a:ahLst/>
              <a:cxnLst/>
              <a:rect l="l" t="t" r="r" b="b"/>
              <a:pathLst>
                <a:path w="13171" h="10410" extrusionOk="0">
                  <a:moveTo>
                    <a:pt x="10942" y="0"/>
                  </a:moveTo>
                  <a:lnTo>
                    <a:pt x="10863" y="79"/>
                  </a:lnTo>
                  <a:lnTo>
                    <a:pt x="10824" y="178"/>
                  </a:lnTo>
                  <a:lnTo>
                    <a:pt x="10824" y="296"/>
                  </a:lnTo>
                  <a:lnTo>
                    <a:pt x="10844" y="394"/>
                  </a:lnTo>
                  <a:lnTo>
                    <a:pt x="10883" y="513"/>
                  </a:lnTo>
                  <a:lnTo>
                    <a:pt x="10962" y="611"/>
                  </a:lnTo>
                  <a:lnTo>
                    <a:pt x="11100" y="789"/>
                  </a:lnTo>
                  <a:lnTo>
                    <a:pt x="11337" y="1045"/>
                  </a:lnTo>
                  <a:lnTo>
                    <a:pt x="11534" y="1282"/>
                  </a:lnTo>
                  <a:lnTo>
                    <a:pt x="11711" y="1538"/>
                  </a:lnTo>
                  <a:lnTo>
                    <a:pt x="11849" y="1814"/>
                  </a:lnTo>
                  <a:lnTo>
                    <a:pt x="11987" y="2070"/>
                  </a:lnTo>
                  <a:lnTo>
                    <a:pt x="12086" y="2346"/>
                  </a:lnTo>
                  <a:lnTo>
                    <a:pt x="12165" y="2622"/>
                  </a:lnTo>
                  <a:lnTo>
                    <a:pt x="12224" y="2898"/>
                  </a:lnTo>
                  <a:lnTo>
                    <a:pt x="12243" y="3174"/>
                  </a:lnTo>
                  <a:lnTo>
                    <a:pt x="12263" y="3450"/>
                  </a:lnTo>
                  <a:lnTo>
                    <a:pt x="12263" y="3726"/>
                  </a:lnTo>
                  <a:lnTo>
                    <a:pt x="12243" y="4002"/>
                  </a:lnTo>
                  <a:lnTo>
                    <a:pt x="12184" y="4278"/>
                  </a:lnTo>
                  <a:lnTo>
                    <a:pt x="12125" y="4554"/>
                  </a:lnTo>
                  <a:lnTo>
                    <a:pt x="12046" y="4830"/>
                  </a:lnTo>
                  <a:lnTo>
                    <a:pt x="11948" y="5106"/>
                  </a:lnTo>
                  <a:lnTo>
                    <a:pt x="11849" y="5363"/>
                  </a:lnTo>
                  <a:lnTo>
                    <a:pt x="11711" y="5619"/>
                  </a:lnTo>
                  <a:lnTo>
                    <a:pt x="11573" y="5875"/>
                  </a:lnTo>
                  <a:lnTo>
                    <a:pt x="11415" y="6132"/>
                  </a:lnTo>
                  <a:lnTo>
                    <a:pt x="11258" y="6368"/>
                  </a:lnTo>
                  <a:lnTo>
                    <a:pt x="11080" y="6605"/>
                  </a:lnTo>
                  <a:lnTo>
                    <a:pt x="10883" y="6841"/>
                  </a:lnTo>
                  <a:lnTo>
                    <a:pt x="10686" y="7058"/>
                  </a:lnTo>
                  <a:lnTo>
                    <a:pt x="10469" y="7275"/>
                  </a:lnTo>
                  <a:lnTo>
                    <a:pt x="10232" y="7472"/>
                  </a:lnTo>
                  <a:lnTo>
                    <a:pt x="10016" y="7669"/>
                  </a:lnTo>
                  <a:lnTo>
                    <a:pt x="9759" y="7847"/>
                  </a:lnTo>
                  <a:lnTo>
                    <a:pt x="9523" y="8004"/>
                  </a:lnTo>
                  <a:lnTo>
                    <a:pt x="9266" y="8162"/>
                  </a:lnTo>
                  <a:lnTo>
                    <a:pt x="8990" y="8300"/>
                  </a:lnTo>
                  <a:lnTo>
                    <a:pt x="8734" y="8438"/>
                  </a:lnTo>
                  <a:lnTo>
                    <a:pt x="8222" y="8675"/>
                  </a:lnTo>
                  <a:lnTo>
                    <a:pt x="7709" y="8872"/>
                  </a:lnTo>
                  <a:lnTo>
                    <a:pt x="7177" y="9049"/>
                  </a:lnTo>
                  <a:lnTo>
                    <a:pt x="6644" y="9187"/>
                  </a:lnTo>
                  <a:lnTo>
                    <a:pt x="6112" y="9306"/>
                  </a:lnTo>
                  <a:lnTo>
                    <a:pt x="5560" y="9404"/>
                  </a:lnTo>
                  <a:lnTo>
                    <a:pt x="5008" y="9463"/>
                  </a:lnTo>
                  <a:lnTo>
                    <a:pt x="4456" y="9503"/>
                  </a:lnTo>
                  <a:lnTo>
                    <a:pt x="3904" y="9503"/>
                  </a:lnTo>
                  <a:lnTo>
                    <a:pt x="3372" y="9463"/>
                  </a:lnTo>
                  <a:lnTo>
                    <a:pt x="2820" y="9404"/>
                  </a:lnTo>
                  <a:lnTo>
                    <a:pt x="2268" y="9306"/>
                  </a:lnTo>
                  <a:lnTo>
                    <a:pt x="1735" y="9187"/>
                  </a:lnTo>
                  <a:lnTo>
                    <a:pt x="1203" y="9030"/>
                  </a:lnTo>
                  <a:lnTo>
                    <a:pt x="671" y="8832"/>
                  </a:lnTo>
                  <a:lnTo>
                    <a:pt x="158" y="8616"/>
                  </a:lnTo>
                  <a:lnTo>
                    <a:pt x="79" y="8596"/>
                  </a:lnTo>
                  <a:lnTo>
                    <a:pt x="0" y="8616"/>
                  </a:lnTo>
                  <a:lnTo>
                    <a:pt x="138" y="8990"/>
                  </a:lnTo>
                  <a:lnTo>
                    <a:pt x="158" y="9030"/>
                  </a:lnTo>
                  <a:lnTo>
                    <a:pt x="178" y="9049"/>
                  </a:lnTo>
                  <a:lnTo>
                    <a:pt x="178" y="9049"/>
                  </a:lnTo>
                  <a:lnTo>
                    <a:pt x="178" y="9049"/>
                  </a:lnTo>
                  <a:lnTo>
                    <a:pt x="198" y="9069"/>
                  </a:lnTo>
                  <a:lnTo>
                    <a:pt x="198" y="9068"/>
                  </a:lnTo>
                  <a:lnTo>
                    <a:pt x="454" y="9306"/>
                  </a:lnTo>
                  <a:lnTo>
                    <a:pt x="750" y="9562"/>
                  </a:lnTo>
                  <a:lnTo>
                    <a:pt x="1124" y="9739"/>
                  </a:lnTo>
                  <a:lnTo>
                    <a:pt x="1519" y="9897"/>
                  </a:lnTo>
                  <a:lnTo>
                    <a:pt x="1913" y="10035"/>
                  </a:lnTo>
                  <a:lnTo>
                    <a:pt x="2327" y="10153"/>
                  </a:lnTo>
                  <a:lnTo>
                    <a:pt x="2721" y="10232"/>
                  </a:lnTo>
                  <a:lnTo>
                    <a:pt x="3155" y="10311"/>
                  </a:lnTo>
                  <a:lnTo>
                    <a:pt x="3569" y="10370"/>
                  </a:lnTo>
                  <a:lnTo>
                    <a:pt x="3983" y="10410"/>
                  </a:lnTo>
                  <a:lnTo>
                    <a:pt x="4535" y="10410"/>
                  </a:lnTo>
                  <a:lnTo>
                    <a:pt x="4673" y="10291"/>
                  </a:lnTo>
                  <a:lnTo>
                    <a:pt x="4811" y="10193"/>
                  </a:lnTo>
                  <a:lnTo>
                    <a:pt x="4949" y="10094"/>
                  </a:lnTo>
                  <a:lnTo>
                    <a:pt x="5087" y="9996"/>
                  </a:lnTo>
                  <a:lnTo>
                    <a:pt x="5245" y="9917"/>
                  </a:lnTo>
                  <a:lnTo>
                    <a:pt x="5402" y="9858"/>
                  </a:lnTo>
                  <a:lnTo>
                    <a:pt x="5580" y="9818"/>
                  </a:lnTo>
                  <a:lnTo>
                    <a:pt x="5757" y="9779"/>
                  </a:lnTo>
                  <a:lnTo>
                    <a:pt x="5856" y="9720"/>
                  </a:lnTo>
                  <a:lnTo>
                    <a:pt x="5954" y="9700"/>
                  </a:lnTo>
                  <a:lnTo>
                    <a:pt x="6073" y="9700"/>
                  </a:lnTo>
                  <a:lnTo>
                    <a:pt x="6191" y="9739"/>
                  </a:lnTo>
                  <a:lnTo>
                    <a:pt x="6290" y="9799"/>
                  </a:lnTo>
                  <a:lnTo>
                    <a:pt x="6368" y="9877"/>
                  </a:lnTo>
                  <a:lnTo>
                    <a:pt x="6428" y="9976"/>
                  </a:lnTo>
                  <a:lnTo>
                    <a:pt x="6467" y="10094"/>
                  </a:lnTo>
                  <a:lnTo>
                    <a:pt x="6447" y="10232"/>
                  </a:lnTo>
                  <a:lnTo>
                    <a:pt x="6901" y="10134"/>
                  </a:lnTo>
                  <a:lnTo>
                    <a:pt x="7354" y="10015"/>
                  </a:lnTo>
                  <a:lnTo>
                    <a:pt x="7374" y="9917"/>
                  </a:lnTo>
                  <a:lnTo>
                    <a:pt x="7394" y="9838"/>
                  </a:lnTo>
                  <a:lnTo>
                    <a:pt x="7433" y="9759"/>
                  </a:lnTo>
                  <a:lnTo>
                    <a:pt x="7492" y="9700"/>
                  </a:lnTo>
                  <a:lnTo>
                    <a:pt x="7512" y="9621"/>
                  </a:lnTo>
                  <a:lnTo>
                    <a:pt x="7591" y="9523"/>
                  </a:lnTo>
                  <a:lnTo>
                    <a:pt x="7689" y="9444"/>
                  </a:lnTo>
                  <a:lnTo>
                    <a:pt x="7808" y="9404"/>
                  </a:lnTo>
                  <a:lnTo>
                    <a:pt x="7926" y="9404"/>
                  </a:lnTo>
                  <a:lnTo>
                    <a:pt x="8084" y="9424"/>
                  </a:lnTo>
                  <a:lnTo>
                    <a:pt x="8222" y="9463"/>
                  </a:lnTo>
                  <a:lnTo>
                    <a:pt x="8379" y="9523"/>
                  </a:lnTo>
                  <a:lnTo>
                    <a:pt x="8537" y="9601"/>
                  </a:lnTo>
                  <a:lnTo>
                    <a:pt x="9050" y="9385"/>
                  </a:lnTo>
                  <a:lnTo>
                    <a:pt x="9562" y="9108"/>
                  </a:lnTo>
                  <a:lnTo>
                    <a:pt x="9740" y="8576"/>
                  </a:lnTo>
                  <a:lnTo>
                    <a:pt x="9858" y="8221"/>
                  </a:lnTo>
                  <a:lnTo>
                    <a:pt x="9937" y="8024"/>
                  </a:lnTo>
                  <a:lnTo>
                    <a:pt x="10035" y="7847"/>
                  </a:lnTo>
                  <a:lnTo>
                    <a:pt x="10094" y="7788"/>
                  </a:lnTo>
                  <a:lnTo>
                    <a:pt x="10134" y="7728"/>
                  </a:lnTo>
                  <a:lnTo>
                    <a:pt x="10213" y="7689"/>
                  </a:lnTo>
                  <a:lnTo>
                    <a:pt x="10272" y="7669"/>
                  </a:lnTo>
                  <a:lnTo>
                    <a:pt x="10351" y="7669"/>
                  </a:lnTo>
                  <a:lnTo>
                    <a:pt x="10430" y="7709"/>
                  </a:lnTo>
                  <a:lnTo>
                    <a:pt x="10528" y="7768"/>
                  </a:lnTo>
                  <a:lnTo>
                    <a:pt x="10607" y="7847"/>
                  </a:lnTo>
                  <a:lnTo>
                    <a:pt x="10647" y="7945"/>
                  </a:lnTo>
                  <a:lnTo>
                    <a:pt x="10666" y="8083"/>
                  </a:lnTo>
                  <a:lnTo>
                    <a:pt x="10666" y="8221"/>
                  </a:lnTo>
                  <a:lnTo>
                    <a:pt x="10647" y="8379"/>
                  </a:lnTo>
                  <a:lnTo>
                    <a:pt x="11061" y="8024"/>
                  </a:lnTo>
                  <a:lnTo>
                    <a:pt x="11475" y="7630"/>
                  </a:lnTo>
                  <a:lnTo>
                    <a:pt x="11849" y="7216"/>
                  </a:lnTo>
                  <a:lnTo>
                    <a:pt x="12184" y="6782"/>
                  </a:lnTo>
                  <a:lnTo>
                    <a:pt x="12401" y="6447"/>
                  </a:lnTo>
                  <a:lnTo>
                    <a:pt x="12598" y="6092"/>
                  </a:lnTo>
                  <a:lnTo>
                    <a:pt x="12756" y="5718"/>
                  </a:lnTo>
                  <a:lnTo>
                    <a:pt x="12894" y="5343"/>
                  </a:lnTo>
                  <a:lnTo>
                    <a:pt x="13012" y="4968"/>
                  </a:lnTo>
                  <a:lnTo>
                    <a:pt x="13091" y="4574"/>
                  </a:lnTo>
                  <a:lnTo>
                    <a:pt x="13150" y="4160"/>
                  </a:lnTo>
                  <a:lnTo>
                    <a:pt x="13170" y="3766"/>
                  </a:lnTo>
                  <a:lnTo>
                    <a:pt x="13170" y="3371"/>
                  </a:lnTo>
                  <a:lnTo>
                    <a:pt x="13131" y="2977"/>
                  </a:lnTo>
                  <a:lnTo>
                    <a:pt x="13071" y="2583"/>
                  </a:lnTo>
                  <a:lnTo>
                    <a:pt x="12973" y="2189"/>
                  </a:lnTo>
                  <a:lnTo>
                    <a:pt x="12855" y="1814"/>
                  </a:lnTo>
                  <a:lnTo>
                    <a:pt x="12677" y="1439"/>
                  </a:lnTo>
                  <a:lnTo>
                    <a:pt x="12500" y="1085"/>
                  </a:lnTo>
                  <a:lnTo>
                    <a:pt x="12263" y="749"/>
                  </a:lnTo>
                  <a:lnTo>
                    <a:pt x="12066" y="513"/>
                  </a:lnTo>
                  <a:lnTo>
                    <a:pt x="11928" y="592"/>
                  </a:lnTo>
                  <a:lnTo>
                    <a:pt x="11770" y="651"/>
                  </a:lnTo>
                  <a:lnTo>
                    <a:pt x="11613" y="690"/>
                  </a:lnTo>
                  <a:lnTo>
                    <a:pt x="11534" y="690"/>
                  </a:lnTo>
                  <a:lnTo>
                    <a:pt x="11455" y="671"/>
                  </a:lnTo>
                  <a:lnTo>
                    <a:pt x="11396" y="631"/>
                  </a:lnTo>
                  <a:lnTo>
                    <a:pt x="11376" y="572"/>
                  </a:lnTo>
                  <a:lnTo>
                    <a:pt x="11356" y="513"/>
                  </a:lnTo>
                  <a:lnTo>
                    <a:pt x="11337" y="454"/>
                  </a:lnTo>
                  <a:lnTo>
                    <a:pt x="11297" y="454"/>
                  </a:lnTo>
                  <a:lnTo>
                    <a:pt x="11238" y="414"/>
                  </a:lnTo>
                  <a:lnTo>
                    <a:pt x="11159" y="394"/>
                  </a:lnTo>
                  <a:lnTo>
                    <a:pt x="11120" y="335"/>
                  </a:lnTo>
                  <a:lnTo>
                    <a:pt x="11061" y="276"/>
                  </a:lnTo>
                  <a:lnTo>
                    <a:pt x="11021" y="217"/>
                  </a:lnTo>
                  <a:lnTo>
                    <a:pt x="10982" y="138"/>
                  </a:lnTo>
                  <a:lnTo>
                    <a:pt x="10982" y="79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665;p38">
              <a:extLst>
                <a:ext uri="{FF2B5EF4-FFF2-40B4-BE49-F238E27FC236}">
                  <a16:creationId xmlns:a16="http://schemas.microsoft.com/office/drawing/2014/main" xmlns="" id="{E1F1C19C-18DC-45A4-BA6C-F2D48EDAE1A4}"/>
                </a:ext>
              </a:extLst>
            </p:cNvPr>
            <p:cNvSpPr/>
            <p:nvPr/>
          </p:nvSpPr>
          <p:spPr>
            <a:xfrm>
              <a:off x="2509643" y="2353257"/>
              <a:ext cx="13135" cy="19679"/>
            </a:xfrm>
            <a:custGeom>
              <a:avLst/>
              <a:gdLst/>
              <a:ahLst/>
              <a:cxnLst/>
              <a:rect l="l" t="t" r="r" b="b"/>
              <a:pathLst>
                <a:path w="277" h="415" extrusionOk="0">
                  <a:moveTo>
                    <a:pt x="138" y="1"/>
                  </a:moveTo>
                  <a:lnTo>
                    <a:pt x="60" y="40"/>
                  </a:lnTo>
                  <a:lnTo>
                    <a:pt x="20" y="7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20" y="296"/>
                  </a:lnTo>
                  <a:lnTo>
                    <a:pt x="60" y="355"/>
                  </a:lnTo>
                  <a:lnTo>
                    <a:pt x="138" y="415"/>
                  </a:lnTo>
                  <a:lnTo>
                    <a:pt x="178" y="375"/>
                  </a:lnTo>
                  <a:lnTo>
                    <a:pt x="276" y="37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666;p38">
              <a:extLst>
                <a:ext uri="{FF2B5EF4-FFF2-40B4-BE49-F238E27FC236}">
                  <a16:creationId xmlns:a16="http://schemas.microsoft.com/office/drawing/2014/main" xmlns="" id="{A7C99E43-A92C-4754-919B-2FAFFDEC1700}"/>
                </a:ext>
              </a:extLst>
            </p:cNvPr>
            <p:cNvSpPr/>
            <p:nvPr/>
          </p:nvSpPr>
          <p:spPr>
            <a:xfrm>
              <a:off x="3035959" y="1942834"/>
              <a:ext cx="27172" cy="23425"/>
            </a:xfrm>
            <a:custGeom>
              <a:avLst/>
              <a:gdLst/>
              <a:ahLst/>
              <a:cxnLst/>
              <a:rect l="l" t="t" r="r" b="b"/>
              <a:pathLst>
                <a:path w="573" h="494" extrusionOk="0">
                  <a:moveTo>
                    <a:pt x="159" y="1"/>
                  </a:moveTo>
                  <a:lnTo>
                    <a:pt x="1" y="40"/>
                  </a:lnTo>
                  <a:lnTo>
                    <a:pt x="21" y="119"/>
                  </a:lnTo>
                  <a:lnTo>
                    <a:pt x="21" y="178"/>
                  </a:lnTo>
                  <a:lnTo>
                    <a:pt x="60" y="257"/>
                  </a:lnTo>
                  <a:lnTo>
                    <a:pt x="100" y="316"/>
                  </a:lnTo>
                  <a:lnTo>
                    <a:pt x="159" y="375"/>
                  </a:lnTo>
                  <a:lnTo>
                    <a:pt x="198" y="434"/>
                  </a:lnTo>
                  <a:lnTo>
                    <a:pt x="277" y="454"/>
                  </a:lnTo>
                  <a:lnTo>
                    <a:pt x="336" y="494"/>
                  </a:lnTo>
                  <a:lnTo>
                    <a:pt x="376" y="494"/>
                  </a:lnTo>
                  <a:lnTo>
                    <a:pt x="395" y="415"/>
                  </a:lnTo>
                  <a:lnTo>
                    <a:pt x="435" y="316"/>
                  </a:lnTo>
                  <a:lnTo>
                    <a:pt x="494" y="198"/>
                  </a:lnTo>
                  <a:lnTo>
                    <a:pt x="573" y="99"/>
                  </a:lnTo>
                  <a:lnTo>
                    <a:pt x="435" y="4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667;p38">
              <a:extLst>
                <a:ext uri="{FF2B5EF4-FFF2-40B4-BE49-F238E27FC236}">
                  <a16:creationId xmlns:a16="http://schemas.microsoft.com/office/drawing/2014/main" xmlns="" id="{F22E80C2-2EA7-4096-A7BE-003E7A87FA63}"/>
                </a:ext>
              </a:extLst>
            </p:cNvPr>
            <p:cNvSpPr/>
            <p:nvPr/>
          </p:nvSpPr>
          <p:spPr>
            <a:xfrm>
              <a:off x="2659206" y="2429935"/>
              <a:ext cx="162745" cy="282386"/>
            </a:xfrm>
            <a:custGeom>
              <a:avLst/>
              <a:gdLst/>
              <a:ahLst/>
              <a:cxnLst/>
              <a:rect l="l" t="t" r="r" b="b"/>
              <a:pathLst>
                <a:path w="3432" h="5955" extrusionOk="0">
                  <a:moveTo>
                    <a:pt x="2524" y="335"/>
                  </a:moveTo>
                  <a:lnTo>
                    <a:pt x="2485" y="887"/>
                  </a:lnTo>
                  <a:lnTo>
                    <a:pt x="2406" y="1439"/>
                  </a:lnTo>
                  <a:lnTo>
                    <a:pt x="2307" y="1972"/>
                  </a:lnTo>
                  <a:lnTo>
                    <a:pt x="2169" y="2504"/>
                  </a:lnTo>
                  <a:lnTo>
                    <a:pt x="2071" y="2760"/>
                  </a:lnTo>
                  <a:lnTo>
                    <a:pt x="1972" y="3017"/>
                  </a:lnTo>
                  <a:lnTo>
                    <a:pt x="1854" y="3253"/>
                  </a:lnTo>
                  <a:lnTo>
                    <a:pt x="1736" y="3510"/>
                  </a:lnTo>
                  <a:lnTo>
                    <a:pt x="1598" y="3746"/>
                  </a:lnTo>
                  <a:lnTo>
                    <a:pt x="1440" y="3963"/>
                  </a:lnTo>
                  <a:lnTo>
                    <a:pt x="1263" y="4180"/>
                  </a:lnTo>
                  <a:lnTo>
                    <a:pt x="1085" y="4397"/>
                  </a:lnTo>
                  <a:lnTo>
                    <a:pt x="1125" y="3845"/>
                  </a:lnTo>
                  <a:lnTo>
                    <a:pt x="1184" y="3293"/>
                  </a:lnTo>
                  <a:lnTo>
                    <a:pt x="1282" y="2741"/>
                  </a:lnTo>
                  <a:lnTo>
                    <a:pt x="1341" y="2484"/>
                  </a:lnTo>
                  <a:lnTo>
                    <a:pt x="1420" y="2208"/>
                  </a:lnTo>
                  <a:lnTo>
                    <a:pt x="1499" y="1952"/>
                  </a:lnTo>
                  <a:lnTo>
                    <a:pt x="1598" y="1696"/>
                  </a:lnTo>
                  <a:lnTo>
                    <a:pt x="1716" y="1439"/>
                  </a:lnTo>
                  <a:lnTo>
                    <a:pt x="1834" y="1203"/>
                  </a:lnTo>
                  <a:lnTo>
                    <a:pt x="1992" y="966"/>
                  </a:lnTo>
                  <a:lnTo>
                    <a:pt x="2150" y="749"/>
                  </a:lnTo>
                  <a:lnTo>
                    <a:pt x="2327" y="533"/>
                  </a:lnTo>
                  <a:lnTo>
                    <a:pt x="2524" y="335"/>
                  </a:lnTo>
                  <a:close/>
                  <a:moveTo>
                    <a:pt x="3431" y="0"/>
                  </a:moveTo>
                  <a:lnTo>
                    <a:pt x="2958" y="79"/>
                  </a:lnTo>
                  <a:lnTo>
                    <a:pt x="2485" y="138"/>
                  </a:lnTo>
                  <a:lnTo>
                    <a:pt x="2012" y="178"/>
                  </a:lnTo>
                  <a:lnTo>
                    <a:pt x="1519" y="178"/>
                  </a:lnTo>
                  <a:lnTo>
                    <a:pt x="1341" y="395"/>
                  </a:lnTo>
                  <a:lnTo>
                    <a:pt x="1164" y="631"/>
                  </a:lnTo>
                  <a:lnTo>
                    <a:pt x="1006" y="868"/>
                  </a:lnTo>
                  <a:lnTo>
                    <a:pt x="868" y="1144"/>
                  </a:lnTo>
                  <a:lnTo>
                    <a:pt x="1302" y="1361"/>
                  </a:lnTo>
                  <a:lnTo>
                    <a:pt x="1381" y="1439"/>
                  </a:lnTo>
                  <a:lnTo>
                    <a:pt x="1440" y="1518"/>
                  </a:lnTo>
                  <a:lnTo>
                    <a:pt x="1460" y="1597"/>
                  </a:lnTo>
                  <a:lnTo>
                    <a:pt x="1479" y="1676"/>
                  </a:lnTo>
                  <a:lnTo>
                    <a:pt x="1460" y="1755"/>
                  </a:lnTo>
                  <a:lnTo>
                    <a:pt x="1440" y="1834"/>
                  </a:lnTo>
                  <a:lnTo>
                    <a:pt x="1401" y="1893"/>
                  </a:lnTo>
                  <a:lnTo>
                    <a:pt x="1361" y="1952"/>
                  </a:lnTo>
                  <a:lnTo>
                    <a:pt x="1302" y="1991"/>
                  </a:lnTo>
                  <a:lnTo>
                    <a:pt x="1223" y="2031"/>
                  </a:lnTo>
                  <a:lnTo>
                    <a:pt x="1164" y="2070"/>
                  </a:lnTo>
                  <a:lnTo>
                    <a:pt x="1065" y="2090"/>
                  </a:lnTo>
                  <a:lnTo>
                    <a:pt x="888" y="2090"/>
                  </a:lnTo>
                  <a:lnTo>
                    <a:pt x="809" y="2070"/>
                  </a:lnTo>
                  <a:lnTo>
                    <a:pt x="711" y="2031"/>
                  </a:lnTo>
                  <a:lnTo>
                    <a:pt x="533" y="1952"/>
                  </a:lnTo>
                  <a:lnTo>
                    <a:pt x="435" y="2287"/>
                  </a:lnTo>
                  <a:lnTo>
                    <a:pt x="356" y="2622"/>
                  </a:lnTo>
                  <a:lnTo>
                    <a:pt x="218" y="3273"/>
                  </a:lnTo>
                  <a:lnTo>
                    <a:pt x="119" y="3904"/>
                  </a:lnTo>
                  <a:lnTo>
                    <a:pt x="60" y="4476"/>
                  </a:lnTo>
                  <a:lnTo>
                    <a:pt x="40" y="4830"/>
                  </a:lnTo>
                  <a:lnTo>
                    <a:pt x="1" y="5205"/>
                  </a:lnTo>
                  <a:lnTo>
                    <a:pt x="21" y="5382"/>
                  </a:lnTo>
                  <a:lnTo>
                    <a:pt x="60" y="5540"/>
                  </a:lnTo>
                  <a:lnTo>
                    <a:pt x="119" y="5698"/>
                  </a:lnTo>
                  <a:lnTo>
                    <a:pt x="178" y="5777"/>
                  </a:lnTo>
                  <a:lnTo>
                    <a:pt x="237" y="5836"/>
                  </a:lnTo>
                  <a:lnTo>
                    <a:pt x="316" y="5895"/>
                  </a:lnTo>
                  <a:lnTo>
                    <a:pt x="395" y="5934"/>
                  </a:lnTo>
                  <a:lnTo>
                    <a:pt x="454" y="5954"/>
                  </a:lnTo>
                  <a:lnTo>
                    <a:pt x="533" y="5954"/>
                  </a:lnTo>
                  <a:lnTo>
                    <a:pt x="671" y="5934"/>
                  </a:lnTo>
                  <a:lnTo>
                    <a:pt x="789" y="5875"/>
                  </a:lnTo>
                  <a:lnTo>
                    <a:pt x="908" y="5777"/>
                  </a:lnTo>
                  <a:lnTo>
                    <a:pt x="1026" y="5658"/>
                  </a:lnTo>
                  <a:lnTo>
                    <a:pt x="1125" y="5540"/>
                  </a:lnTo>
                  <a:lnTo>
                    <a:pt x="1184" y="5402"/>
                  </a:lnTo>
                  <a:lnTo>
                    <a:pt x="1972" y="4278"/>
                  </a:lnTo>
                  <a:lnTo>
                    <a:pt x="2347" y="3707"/>
                  </a:lnTo>
                  <a:lnTo>
                    <a:pt x="2524" y="3391"/>
                  </a:lnTo>
                  <a:lnTo>
                    <a:pt x="2662" y="3095"/>
                  </a:lnTo>
                  <a:lnTo>
                    <a:pt x="2544" y="2997"/>
                  </a:lnTo>
                  <a:lnTo>
                    <a:pt x="2465" y="2898"/>
                  </a:lnTo>
                  <a:lnTo>
                    <a:pt x="2406" y="2780"/>
                  </a:lnTo>
                  <a:lnTo>
                    <a:pt x="2406" y="2642"/>
                  </a:lnTo>
                  <a:lnTo>
                    <a:pt x="2426" y="2583"/>
                  </a:lnTo>
                  <a:lnTo>
                    <a:pt x="2445" y="2524"/>
                  </a:lnTo>
                  <a:lnTo>
                    <a:pt x="2485" y="2484"/>
                  </a:lnTo>
                  <a:lnTo>
                    <a:pt x="2544" y="2425"/>
                  </a:lnTo>
                  <a:lnTo>
                    <a:pt x="2603" y="2386"/>
                  </a:lnTo>
                  <a:lnTo>
                    <a:pt x="2682" y="2346"/>
                  </a:lnTo>
                  <a:lnTo>
                    <a:pt x="2781" y="2327"/>
                  </a:lnTo>
                  <a:lnTo>
                    <a:pt x="2879" y="2307"/>
                  </a:lnTo>
                  <a:lnTo>
                    <a:pt x="2958" y="2307"/>
                  </a:lnTo>
                  <a:lnTo>
                    <a:pt x="3136" y="1735"/>
                  </a:lnTo>
                  <a:lnTo>
                    <a:pt x="3274" y="1163"/>
                  </a:lnTo>
                  <a:lnTo>
                    <a:pt x="3372" y="572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668;p38">
              <a:extLst>
                <a:ext uri="{FF2B5EF4-FFF2-40B4-BE49-F238E27FC236}">
                  <a16:creationId xmlns:a16="http://schemas.microsoft.com/office/drawing/2014/main" xmlns="" id="{45C70096-31A5-4BAD-8704-55A411BBCD90}"/>
                </a:ext>
              </a:extLst>
            </p:cNvPr>
            <p:cNvSpPr/>
            <p:nvPr/>
          </p:nvSpPr>
          <p:spPr>
            <a:xfrm>
              <a:off x="2731190" y="2404660"/>
              <a:ext cx="91663" cy="33716"/>
            </a:xfrm>
            <a:custGeom>
              <a:avLst/>
              <a:gdLst/>
              <a:ahLst/>
              <a:cxnLst/>
              <a:rect l="l" t="t" r="r" b="b"/>
              <a:pathLst>
                <a:path w="1933" h="711" extrusionOk="0">
                  <a:moveTo>
                    <a:pt x="1420" y="1"/>
                  </a:moveTo>
                  <a:lnTo>
                    <a:pt x="1322" y="21"/>
                  </a:lnTo>
                  <a:lnTo>
                    <a:pt x="1223" y="80"/>
                  </a:lnTo>
                  <a:lnTo>
                    <a:pt x="1046" y="119"/>
                  </a:lnTo>
                  <a:lnTo>
                    <a:pt x="868" y="159"/>
                  </a:lnTo>
                  <a:lnTo>
                    <a:pt x="711" y="218"/>
                  </a:lnTo>
                  <a:lnTo>
                    <a:pt x="553" y="297"/>
                  </a:lnTo>
                  <a:lnTo>
                    <a:pt x="415" y="395"/>
                  </a:lnTo>
                  <a:lnTo>
                    <a:pt x="277" y="494"/>
                  </a:lnTo>
                  <a:lnTo>
                    <a:pt x="139" y="592"/>
                  </a:lnTo>
                  <a:lnTo>
                    <a:pt x="1" y="711"/>
                  </a:lnTo>
                  <a:lnTo>
                    <a:pt x="494" y="711"/>
                  </a:lnTo>
                  <a:lnTo>
                    <a:pt x="967" y="671"/>
                  </a:lnTo>
                  <a:lnTo>
                    <a:pt x="1440" y="612"/>
                  </a:lnTo>
                  <a:lnTo>
                    <a:pt x="1913" y="533"/>
                  </a:lnTo>
                  <a:lnTo>
                    <a:pt x="1933" y="395"/>
                  </a:lnTo>
                  <a:lnTo>
                    <a:pt x="1894" y="277"/>
                  </a:lnTo>
                  <a:lnTo>
                    <a:pt x="1834" y="178"/>
                  </a:lnTo>
                  <a:lnTo>
                    <a:pt x="1756" y="100"/>
                  </a:lnTo>
                  <a:lnTo>
                    <a:pt x="1657" y="40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669;p38">
              <a:extLst>
                <a:ext uri="{FF2B5EF4-FFF2-40B4-BE49-F238E27FC236}">
                  <a16:creationId xmlns:a16="http://schemas.microsoft.com/office/drawing/2014/main" xmlns="" id="{63D55C6E-6D7D-424F-BFA1-292641C11A2E}"/>
                </a:ext>
              </a:extLst>
            </p:cNvPr>
            <p:cNvSpPr/>
            <p:nvPr/>
          </p:nvSpPr>
          <p:spPr>
            <a:xfrm>
              <a:off x="2785439" y="2416847"/>
              <a:ext cx="106600" cy="162698"/>
            </a:xfrm>
            <a:custGeom>
              <a:avLst/>
              <a:gdLst/>
              <a:ahLst/>
              <a:cxnLst/>
              <a:rect l="l" t="t" r="r" b="b"/>
              <a:pathLst>
                <a:path w="2248" h="3431" extrusionOk="0">
                  <a:moveTo>
                    <a:pt x="1873" y="0"/>
                  </a:moveTo>
                  <a:lnTo>
                    <a:pt x="1676" y="59"/>
                  </a:lnTo>
                  <a:lnTo>
                    <a:pt x="1696" y="237"/>
                  </a:lnTo>
                  <a:lnTo>
                    <a:pt x="1716" y="395"/>
                  </a:lnTo>
                  <a:lnTo>
                    <a:pt x="1735" y="552"/>
                  </a:lnTo>
                  <a:lnTo>
                    <a:pt x="1735" y="710"/>
                  </a:lnTo>
                  <a:lnTo>
                    <a:pt x="1735" y="868"/>
                  </a:lnTo>
                  <a:lnTo>
                    <a:pt x="1735" y="1045"/>
                  </a:lnTo>
                  <a:lnTo>
                    <a:pt x="1716" y="1203"/>
                  </a:lnTo>
                  <a:lnTo>
                    <a:pt x="1676" y="1361"/>
                  </a:lnTo>
                  <a:lnTo>
                    <a:pt x="1617" y="1518"/>
                  </a:lnTo>
                  <a:lnTo>
                    <a:pt x="1558" y="1656"/>
                  </a:lnTo>
                  <a:lnTo>
                    <a:pt x="1479" y="1794"/>
                  </a:lnTo>
                  <a:lnTo>
                    <a:pt x="1380" y="1932"/>
                  </a:lnTo>
                  <a:lnTo>
                    <a:pt x="1282" y="2051"/>
                  </a:lnTo>
                  <a:lnTo>
                    <a:pt x="1164" y="2169"/>
                  </a:lnTo>
                  <a:lnTo>
                    <a:pt x="1045" y="2267"/>
                  </a:lnTo>
                  <a:lnTo>
                    <a:pt x="907" y="2346"/>
                  </a:lnTo>
                  <a:lnTo>
                    <a:pt x="769" y="2425"/>
                  </a:lnTo>
                  <a:lnTo>
                    <a:pt x="631" y="2484"/>
                  </a:lnTo>
                  <a:lnTo>
                    <a:pt x="474" y="2543"/>
                  </a:lnTo>
                  <a:lnTo>
                    <a:pt x="296" y="2583"/>
                  </a:lnTo>
                  <a:lnTo>
                    <a:pt x="158" y="3017"/>
                  </a:lnTo>
                  <a:lnTo>
                    <a:pt x="0" y="3371"/>
                  </a:lnTo>
                  <a:lnTo>
                    <a:pt x="119" y="3411"/>
                  </a:lnTo>
                  <a:lnTo>
                    <a:pt x="257" y="3431"/>
                  </a:lnTo>
                  <a:lnTo>
                    <a:pt x="493" y="3431"/>
                  </a:lnTo>
                  <a:lnTo>
                    <a:pt x="710" y="3411"/>
                  </a:lnTo>
                  <a:lnTo>
                    <a:pt x="907" y="3332"/>
                  </a:lnTo>
                  <a:lnTo>
                    <a:pt x="1085" y="3233"/>
                  </a:lnTo>
                  <a:lnTo>
                    <a:pt x="1242" y="3115"/>
                  </a:lnTo>
                  <a:lnTo>
                    <a:pt x="1400" y="2957"/>
                  </a:lnTo>
                  <a:lnTo>
                    <a:pt x="1518" y="2800"/>
                  </a:lnTo>
                  <a:lnTo>
                    <a:pt x="1637" y="2603"/>
                  </a:lnTo>
                  <a:lnTo>
                    <a:pt x="1538" y="2445"/>
                  </a:lnTo>
                  <a:lnTo>
                    <a:pt x="1479" y="2287"/>
                  </a:lnTo>
                  <a:lnTo>
                    <a:pt x="1440" y="2149"/>
                  </a:lnTo>
                  <a:lnTo>
                    <a:pt x="1440" y="2011"/>
                  </a:lnTo>
                  <a:lnTo>
                    <a:pt x="1459" y="1972"/>
                  </a:lnTo>
                  <a:lnTo>
                    <a:pt x="1479" y="1932"/>
                  </a:lnTo>
                  <a:lnTo>
                    <a:pt x="1499" y="1893"/>
                  </a:lnTo>
                  <a:lnTo>
                    <a:pt x="1558" y="1873"/>
                  </a:lnTo>
                  <a:lnTo>
                    <a:pt x="1617" y="1853"/>
                  </a:lnTo>
                  <a:lnTo>
                    <a:pt x="1676" y="1853"/>
                  </a:lnTo>
                  <a:lnTo>
                    <a:pt x="1873" y="1893"/>
                  </a:lnTo>
                  <a:lnTo>
                    <a:pt x="1913" y="1932"/>
                  </a:lnTo>
                  <a:lnTo>
                    <a:pt x="2031" y="1558"/>
                  </a:lnTo>
                  <a:lnTo>
                    <a:pt x="2110" y="1203"/>
                  </a:lnTo>
                  <a:lnTo>
                    <a:pt x="2189" y="809"/>
                  </a:lnTo>
                  <a:lnTo>
                    <a:pt x="2228" y="552"/>
                  </a:lnTo>
                  <a:lnTo>
                    <a:pt x="2248" y="296"/>
                  </a:lnTo>
                  <a:lnTo>
                    <a:pt x="1952" y="119"/>
                  </a:lnTo>
                  <a:lnTo>
                    <a:pt x="1913" y="59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670;p38">
              <a:extLst>
                <a:ext uri="{FF2B5EF4-FFF2-40B4-BE49-F238E27FC236}">
                  <a16:creationId xmlns:a16="http://schemas.microsoft.com/office/drawing/2014/main" xmlns="" id="{80F85183-37A6-4537-BFD7-24F7A1012105}"/>
                </a:ext>
              </a:extLst>
            </p:cNvPr>
            <p:cNvSpPr/>
            <p:nvPr/>
          </p:nvSpPr>
          <p:spPr>
            <a:xfrm>
              <a:off x="2864915" y="2404660"/>
              <a:ext cx="9389" cy="15032"/>
            </a:xfrm>
            <a:custGeom>
              <a:avLst/>
              <a:gdLst/>
              <a:ahLst/>
              <a:cxnLst/>
              <a:rect l="l" t="t" r="r" b="b"/>
              <a:pathLst>
                <a:path w="198" h="317" extrusionOk="0">
                  <a:moveTo>
                    <a:pt x="138" y="1"/>
                  </a:moveTo>
                  <a:lnTo>
                    <a:pt x="79" y="60"/>
                  </a:lnTo>
                  <a:lnTo>
                    <a:pt x="40" y="139"/>
                  </a:lnTo>
                  <a:lnTo>
                    <a:pt x="20" y="218"/>
                  </a:lnTo>
                  <a:lnTo>
                    <a:pt x="0" y="316"/>
                  </a:lnTo>
                  <a:lnTo>
                    <a:pt x="197" y="257"/>
                  </a:lnTo>
                  <a:lnTo>
                    <a:pt x="158" y="198"/>
                  </a:lnTo>
                  <a:lnTo>
                    <a:pt x="138" y="139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671;p38">
              <a:extLst>
                <a:ext uri="{FF2B5EF4-FFF2-40B4-BE49-F238E27FC236}">
                  <a16:creationId xmlns:a16="http://schemas.microsoft.com/office/drawing/2014/main" xmlns="" id="{346AAAA0-3122-455F-9755-E2D50CAC01B3}"/>
                </a:ext>
              </a:extLst>
            </p:cNvPr>
            <p:cNvSpPr/>
            <p:nvPr/>
          </p:nvSpPr>
          <p:spPr>
            <a:xfrm>
              <a:off x="2773299" y="2539287"/>
              <a:ext cx="26223" cy="37462"/>
            </a:xfrm>
            <a:custGeom>
              <a:avLst/>
              <a:gdLst/>
              <a:ahLst/>
              <a:cxnLst/>
              <a:rect l="l" t="t" r="r" b="b"/>
              <a:pathLst>
                <a:path w="553" h="790" extrusionOk="0">
                  <a:moveTo>
                    <a:pt x="473" y="1"/>
                  </a:moveTo>
                  <a:lnTo>
                    <a:pt x="375" y="21"/>
                  </a:lnTo>
                  <a:lnTo>
                    <a:pt x="276" y="40"/>
                  </a:lnTo>
                  <a:lnTo>
                    <a:pt x="197" y="80"/>
                  </a:lnTo>
                  <a:lnTo>
                    <a:pt x="138" y="119"/>
                  </a:lnTo>
                  <a:lnTo>
                    <a:pt x="79" y="178"/>
                  </a:lnTo>
                  <a:lnTo>
                    <a:pt x="39" y="218"/>
                  </a:lnTo>
                  <a:lnTo>
                    <a:pt x="20" y="277"/>
                  </a:lnTo>
                  <a:lnTo>
                    <a:pt x="0" y="336"/>
                  </a:lnTo>
                  <a:lnTo>
                    <a:pt x="0" y="474"/>
                  </a:lnTo>
                  <a:lnTo>
                    <a:pt x="59" y="592"/>
                  </a:lnTo>
                  <a:lnTo>
                    <a:pt x="138" y="691"/>
                  </a:lnTo>
                  <a:lnTo>
                    <a:pt x="256" y="789"/>
                  </a:lnTo>
                  <a:lnTo>
                    <a:pt x="414" y="435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672;p38">
              <a:extLst>
                <a:ext uri="{FF2B5EF4-FFF2-40B4-BE49-F238E27FC236}">
                  <a16:creationId xmlns:a16="http://schemas.microsoft.com/office/drawing/2014/main" xmlns="" id="{9866FBE5-5E11-4089-A1B7-CEAA275046D7}"/>
                </a:ext>
              </a:extLst>
            </p:cNvPr>
            <p:cNvSpPr/>
            <p:nvPr/>
          </p:nvSpPr>
          <p:spPr>
            <a:xfrm>
              <a:off x="2863018" y="2400013"/>
              <a:ext cx="147761" cy="241226"/>
            </a:xfrm>
            <a:custGeom>
              <a:avLst/>
              <a:gdLst/>
              <a:ahLst/>
              <a:cxnLst/>
              <a:rect l="l" t="t" r="r" b="b"/>
              <a:pathLst>
                <a:path w="3116" h="5087" extrusionOk="0">
                  <a:moveTo>
                    <a:pt x="1223" y="0"/>
                  </a:moveTo>
                  <a:lnTo>
                    <a:pt x="908" y="138"/>
                  </a:lnTo>
                  <a:lnTo>
                    <a:pt x="572" y="257"/>
                  </a:lnTo>
                  <a:lnTo>
                    <a:pt x="592" y="336"/>
                  </a:lnTo>
                  <a:lnTo>
                    <a:pt x="612" y="434"/>
                  </a:lnTo>
                  <a:lnTo>
                    <a:pt x="612" y="651"/>
                  </a:lnTo>
                  <a:lnTo>
                    <a:pt x="1164" y="947"/>
                  </a:lnTo>
                  <a:lnTo>
                    <a:pt x="1420" y="1104"/>
                  </a:lnTo>
                  <a:lnTo>
                    <a:pt x="1558" y="1203"/>
                  </a:lnTo>
                  <a:lnTo>
                    <a:pt x="1676" y="1302"/>
                  </a:lnTo>
                  <a:lnTo>
                    <a:pt x="1814" y="1440"/>
                  </a:lnTo>
                  <a:lnTo>
                    <a:pt x="1933" y="1597"/>
                  </a:lnTo>
                  <a:lnTo>
                    <a:pt x="2071" y="1775"/>
                  </a:lnTo>
                  <a:lnTo>
                    <a:pt x="2189" y="1952"/>
                  </a:lnTo>
                  <a:lnTo>
                    <a:pt x="2288" y="2130"/>
                  </a:lnTo>
                  <a:lnTo>
                    <a:pt x="2386" y="2327"/>
                  </a:lnTo>
                  <a:lnTo>
                    <a:pt x="2465" y="2524"/>
                  </a:lnTo>
                  <a:lnTo>
                    <a:pt x="2524" y="2741"/>
                  </a:lnTo>
                  <a:lnTo>
                    <a:pt x="2583" y="2938"/>
                  </a:lnTo>
                  <a:lnTo>
                    <a:pt x="2603" y="3135"/>
                  </a:lnTo>
                  <a:lnTo>
                    <a:pt x="2623" y="3352"/>
                  </a:lnTo>
                  <a:lnTo>
                    <a:pt x="2603" y="3549"/>
                  </a:lnTo>
                  <a:lnTo>
                    <a:pt x="2564" y="3746"/>
                  </a:lnTo>
                  <a:lnTo>
                    <a:pt x="2485" y="3924"/>
                  </a:lnTo>
                  <a:lnTo>
                    <a:pt x="2386" y="4101"/>
                  </a:lnTo>
                  <a:lnTo>
                    <a:pt x="2268" y="4279"/>
                  </a:lnTo>
                  <a:lnTo>
                    <a:pt x="1795" y="3746"/>
                  </a:lnTo>
                  <a:lnTo>
                    <a:pt x="1322" y="3214"/>
                  </a:lnTo>
                  <a:lnTo>
                    <a:pt x="1085" y="2958"/>
                  </a:lnTo>
                  <a:lnTo>
                    <a:pt x="829" y="2701"/>
                  </a:lnTo>
                  <a:lnTo>
                    <a:pt x="572" y="2484"/>
                  </a:lnTo>
                  <a:lnTo>
                    <a:pt x="277" y="2287"/>
                  </a:lnTo>
                  <a:lnTo>
                    <a:pt x="158" y="2622"/>
                  </a:lnTo>
                  <a:lnTo>
                    <a:pt x="1" y="2958"/>
                  </a:lnTo>
                  <a:lnTo>
                    <a:pt x="139" y="3214"/>
                  </a:lnTo>
                  <a:lnTo>
                    <a:pt x="277" y="3450"/>
                  </a:lnTo>
                  <a:lnTo>
                    <a:pt x="513" y="3766"/>
                  </a:lnTo>
                  <a:lnTo>
                    <a:pt x="651" y="3943"/>
                  </a:lnTo>
                  <a:lnTo>
                    <a:pt x="809" y="4121"/>
                  </a:lnTo>
                  <a:lnTo>
                    <a:pt x="1085" y="4495"/>
                  </a:lnTo>
                  <a:lnTo>
                    <a:pt x="1144" y="4397"/>
                  </a:lnTo>
                  <a:lnTo>
                    <a:pt x="1223" y="4318"/>
                  </a:lnTo>
                  <a:lnTo>
                    <a:pt x="1302" y="4279"/>
                  </a:lnTo>
                  <a:lnTo>
                    <a:pt x="1400" y="4259"/>
                  </a:lnTo>
                  <a:lnTo>
                    <a:pt x="1479" y="4259"/>
                  </a:lnTo>
                  <a:lnTo>
                    <a:pt x="1558" y="4279"/>
                  </a:lnTo>
                  <a:lnTo>
                    <a:pt x="1637" y="4318"/>
                  </a:lnTo>
                  <a:lnTo>
                    <a:pt x="1696" y="4357"/>
                  </a:lnTo>
                  <a:lnTo>
                    <a:pt x="1775" y="4436"/>
                  </a:lnTo>
                  <a:lnTo>
                    <a:pt x="1834" y="4515"/>
                  </a:lnTo>
                  <a:lnTo>
                    <a:pt x="1933" y="4693"/>
                  </a:lnTo>
                  <a:lnTo>
                    <a:pt x="1952" y="4791"/>
                  </a:lnTo>
                  <a:lnTo>
                    <a:pt x="1992" y="4890"/>
                  </a:lnTo>
                  <a:lnTo>
                    <a:pt x="1992" y="4988"/>
                  </a:lnTo>
                  <a:lnTo>
                    <a:pt x="1992" y="5087"/>
                  </a:lnTo>
                  <a:lnTo>
                    <a:pt x="2169" y="5047"/>
                  </a:lnTo>
                  <a:lnTo>
                    <a:pt x="2327" y="4988"/>
                  </a:lnTo>
                  <a:lnTo>
                    <a:pt x="2485" y="4890"/>
                  </a:lnTo>
                  <a:lnTo>
                    <a:pt x="2623" y="4752"/>
                  </a:lnTo>
                  <a:lnTo>
                    <a:pt x="2741" y="4614"/>
                  </a:lnTo>
                  <a:lnTo>
                    <a:pt x="2859" y="4436"/>
                  </a:lnTo>
                  <a:lnTo>
                    <a:pt x="2938" y="4279"/>
                  </a:lnTo>
                  <a:lnTo>
                    <a:pt x="2997" y="4101"/>
                  </a:lnTo>
                  <a:lnTo>
                    <a:pt x="3057" y="3825"/>
                  </a:lnTo>
                  <a:lnTo>
                    <a:pt x="3116" y="3569"/>
                  </a:lnTo>
                  <a:lnTo>
                    <a:pt x="3116" y="3293"/>
                  </a:lnTo>
                  <a:lnTo>
                    <a:pt x="3116" y="3017"/>
                  </a:lnTo>
                  <a:lnTo>
                    <a:pt x="3037" y="2997"/>
                  </a:lnTo>
                  <a:lnTo>
                    <a:pt x="2978" y="2977"/>
                  </a:lnTo>
                  <a:lnTo>
                    <a:pt x="2899" y="2938"/>
                  </a:lnTo>
                  <a:lnTo>
                    <a:pt x="2840" y="2879"/>
                  </a:lnTo>
                  <a:lnTo>
                    <a:pt x="2780" y="2800"/>
                  </a:lnTo>
                  <a:lnTo>
                    <a:pt x="2741" y="2701"/>
                  </a:lnTo>
                  <a:lnTo>
                    <a:pt x="2721" y="2603"/>
                  </a:lnTo>
                  <a:lnTo>
                    <a:pt x="2721" y="2504"/>
                  </a:lnTo>
                  <a:lnTo>
                    <a:pt x="2741" y="2406"/>
                  </a:lnTo>
                  <a:lnTo>
                    <a:pt x="2800" y="2327"/>
                  </a:lnTo>
                  <a:lnTo>
                    <a:pt x="2859" y="2228"/>
                  </a:lnTo>
                  <a:lnTo>
                    <a:pt x="2918" y="2130"/>
                  </a:lnTo>
                  <a:lnTo>
                    <a:pt x="2800" y="1834"/>
                  </a:lnTo>
                  <a:lnTo>
                    <a:pt x="2662" y="1538"/>
                  </a:lnTo>
                  <a:lnTo>
                    <a:pt x="2504" y="1242"/>
                  </a:lnTo>
                  <a:lnTo>
                    <a:pt x="2347" y="986"/>
                  </a:lnTo>
                  <a:lnTo>
                    <a:pt x="2268" y="868"/>
                  </a:lnTo>
                  <a:lnTo>
                    <a:pt x="2130" y="947"/>
                  </a:lnTo>
                  <a:lnTo>
                    <a:pt x="2051" y="966"/>
                  </a:lnTo>
                  <a:lnTo>
                    <a:pt x="1972" y="986"/>
                  </a:lnTo>
                  <a:lnTo>
                    <a:pt x="1874" y="966"/>
                  </a:lnTo>
                  <a:lnTo>
                    <a:pt x="1814" y="907"/>
                  </a:lnTo>
                  <a:lnTo>
                    <a:pt x="1775" y="848"/>
                  </a:lnTo>
                  <a:lnTo>
                    <a:pt x="1755" y="789"/>
                  </a:lnTo>
                  <a:lnTo>
                    <a:pt x="1755" y="690"/>
                  </a:lnTo>
                  <a:lnTo>
                    <a:pt x="1775" y="612"/>
                  </a:lnTo>
                  <a:lnTo>
                    <a:pt x="1834" y="434"/>
                  </a:lnTo>
                  <a:lnTo>
                    <a:pt x="1538" y="21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673;p38">
              <a:extLst>
                <a:ext uri="{FF2B5EF4-FFF2-40B4-BE49-F238E27FC236}">
                  <a16:creationId xmlns:a16="http://schemas.microsoft.com/office/drawing/2014/main" xmlns="" id="{609441F8-6E92-4170-9D5D-06471B45716A}"/>
                </a:ext>
              </a:extLst>
            </p:cNvPr>
            <p:cNvSpPr/>
            <p:nvPr/>
          </p:nvSpPr>
          <p:spPr>
            <a:xfrm>
              <a:off x="2871459" y="2390671"/>
              <a:ext cx="49601" cy="21529"/>
            </a:xfrm>
            <a:custGeom>
              <a:avLst/>
              <a:gdLst/>
              <a:ahLst/>
              <a:cxnLst/>
              <a:rect l="l" t="t" r="r" b="b"/>
              <a:pathLst>
                <a:path w="1046" h="454" extrusionOk="0">
                  <a:moveTo>
                    <a:pt x="316" y="0"/>
                  </a:moveTo>
                  <a:lnTo>
                    <a:pt x="197" y="40"/>
                  </a:lnTo>
                  <a:lnTo>
                    <a:pt x="99" y="119"/>
                  </a:lnTo>
                  <a:lnTo>
                    <a:pt x="20" y="217"/>
                  </a:lnTo>
                  <a:lnTo>
                    <a:pt x="0" y="296"/>
                  </a:lnTo>
                  <a:lnTo>
                    <a:pt x="59" y="276"/>
                  </a:lnTo>
                  <a:lnTo>
                    <a:pt x="99" y="237"/>
                  </a:lnTo>
                  <a:lnTo>
                    <a:pt x="217" y="257"/>
                  </a:lnTo>
                  <a:lnTo>
                    <a:pt x="296" y="296"/>
                  </a:lnTo>
                  <a:lnTo>
                    <a:pt x="355" y="375"/>
                  </a:lnTo>
                  <a:lnTo>
                    <a:pt x="394" y="454"/>
                  </a:lnTo>
                  <a:lnTo>
                    <a:pt x="730" y="335"/>
                  </a:lnTo>
                  <a:lnTo>
                    <a:pt x="1045" y="197"/>
                  </a:lnTo>
                  <a:lnTo>
                    <a:pt x="887" y="119"/>
                  </a:lnTo>
                  <a:lnTo>
                    <a:pt x="730" y="59"/>
                  </a:lnTo>
                  <a:lnTo>
                    <a:pt x="592" y="2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674;p38">
              <a:extLst>
                <a:ext uri="{FF2B5EF4-FFF2-40B4-BE49-F238E27FC236}">
                  <a16:creationId xmlns:a16="http://schemas.microsoft.com/office/drawing/2014/main" xmlns="" id="{DA7430E0-24BB-4982-8F81-4B22617D6108}"/>
                </a:ext>
              </a:extLst>
            </p:cNvPr>
            <p:cNvSpPr/>
            <p:nvPr/>
          </p:nvSpPr>
          <p:spPr>
            <a:xfrm>
              <a:off x="2853676" y="2504717"/>
              <a:ext cx="22477" cy="35565"/>
            </a:xfrm>
            <a:custGeom>
              <a:avLst/>
              <a:gdLst/>
              <a:ahLst/>
              <a:cxnLst/>
              <a:rect l="l" t="t" r="r" b="b"/>
              <a:pathLst>
                <a:path w="474" h="750" extrusionOk="0">
                  <a:moveTo>
                    <a:pt x="178" y="0"/>
                  </a:moveTo>
                  <a:lnTo>
                    <a:pt x="119" y="20"/>
                  </a:lnTo>
                  <a:lnTo>
                    <a:pt x="60" y="40"/>
                  </a:lnTo>
                  <a:lnTo>
                    <a:pt x="40" y="79"/>
                  </a:lnTo>
                  <a:lnTo>
                    <a:pt x="20" y="119"/>
                  </a:lnTo>
                  <a:lnTo>
                    <a:pt x="1" y="158"/>
                  </a:lnTo>
                  <a:lnTo>
                    <a:pt x="1" y="296"/>
                  </a:lnTo>
                  <a:lnTo>
                    <a:pt x="40" y="434"/>
                  </a:lnTo>
                  <a:lnTo>
                    <a:pt x="99" y="592"/>
                  </a:lnTo>
                  <a:lnTo>
                    <a:pt x="198" y="750"/>
                  </a:lnTo>
                  <a:lnTo>
                    <a:pt x="355" y="414"/>
                  </a:lnTo>
                  <a:lnTo>
                    <a:pt x="474" y="79"/>
                  </a:lnTo>
                  <a:lnTo>
                    <a:pt x="434" y="4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675;p38">
              <a:extLst>
                <a:ext uri="{FF2B5EF4-FFF2-40B4-BE49-F238E27FC236}">
                  <a16:creationId xmlns:a16="http://schemas.microsoft.com/office/drawing/2014/main" xmlns="" id="{DDADA55D-EDCE-4799-98AD-ACB776648290}"/>
                </a:ext>
              </a:extLst>
            </p:cNvPr>
            <p:cNvSpPr/>
            <p:nvPr/>
          </p:nvSpPr>
          <p:spPr>
            <a:xfrm>
              <a:off x="2874256" y="2412153"/>
              <a:ext cx="17783" cy="18731"/>
            </a:xfrm>
            <a:custGeom>
              <a:avLst/>
              <a:gdLst/>
              <a:ahLst/>
              <a:cxnLst/>
              <a:rect l="l" t="t" r="r" b="b"/>
              <a:pathLst>
                <a:path w="375" h="395" extrusionOk="0">
                  <a:moveTo>
                    <a:pt x="335" y="1"/>
                  </a:moveTo>
                  <a:lnTo>
                    <a:pt x="0" y="99"/>
                  </a:lnTo>
                  <a:lnTo>
                    <a:pt x="40" y="158"/>
                  </a:lnTo>
                  <a:lnTo>
                    <a:pt x="79" y="218"/>
                  </a:lnTo>
                  <a:lnTo>
                    <a:pt x="375" y="395"/>
                  </a:lnTo>
                  <a:lnTo>
                    <a:pt x="375" y="178"/>
                  </a:lnTo>
                  <a:lnTo>
                    <a:pt x="355" y="80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676;p38">
              <a:extLst>
                <a:ext uri="{FF2B5EF4-FFF2-40B4-BE49-F238E27FC236}">
                  <a16:creationId xmlns:a16="http://schemas.microsoft.com/office/drawing/2014/main" xmlns="" id="{14787423-B2EA-4E60-BBC6-35BDB8E3336B}"/>
                </a:ext>
              </a:extLst>
            </p:cNvPr>
            <p:cNvSpPr/>
            <p:nvPr/>
          </p:nvSpPr>
          <p:spPr>
            <a:xfrm>
              <a:off x="2871459" y="2401863"/>
              <a:ext cx="18731" cy="15032"/>
            </a:xfrm>
            <a:custGeom>
              <a:avLst/>
              <a:gdLst/>
              <a:ahLst/>
              <a:cxnLst/>
              <a:rect l="l" t="t" r="r" b="b"/>
              <a:pathLst>
                <a:path w="395" h="317" extrusionOk="0">
                  <a:moveTo>
                    <a:pt x="99" y="1"/>
                  </a:moveTo>
                  <a:lnTo>
                    <a:pt x="59" y="40"/>
                  </a:lnTo>
                  <a:lnTo>
                    <a:pt x="0" y="60"/>
                  </a:lnTo>
                  <a:lnTo>
                    <a:pt x="0" y="198"/>
                  </a:lnTo>
                  <a:lnTo>
                    <a:pt x="20" y="257"/>
                  </a:lnTo>
                  <a:lnTo>
                    <a:pt x="59" y="316"/>
                  </a:lnTo>
                  <a:lnTo>
                    <a:pt x="394" y="218"/>
                  </a:lnTo>
                  <a:lnTo>
                    <a:pt x="355" y="139"/>
                  </a:lnTo>
                  <a:lnTo>
                    <a:pt x="296" y="60"/>
                  </a:lnTo>
                  <a:lnTo>
                    <a:pt x="217" y="2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677;p38">
              <a:extLst>
                <a:ext uri="{FF2B5EF4-FFF2-40B4-BE49-F238E27FC236}">
                  <a16:creationId xmlns:a16="http://schemas.microsoft.com/office/drawing/2014/main" xmlns="" id="{95EC1516-3882-43B8-A7A7-43FA8D71956A}"/>
                </a:ext>
              </a:extLst>
            </p:cNvPr>
            <p:cNvSpPr/>
            <p:nvPr/>
          </p:nvSpPr>
          <p:spPr>
            <a:xfrm>
              <a:off x="2524581" y="2379433"/>
              <a:ext cx="175833" cy="143114"/>
            </a:xfrm>
            <a:custGeom>
              <a:avLst/>
              <a:gdLst/>
              <a:ahLst/>
              <a:cxnLst/>
              <a:rect l="l" t="t" r="r" b="b"/>
              <a:pathLst>
                <a:path w="3708" h="3018" extrusionOk="0">
                  <a:moveTo>
                    <a:pt x="1" y="1"/>
                  </a:moveTo>
                  <a:lnTo>
                    <a:pt x="60" y="336"/>
                  </a:lnTo>
                  <a:lnTo>
                    <a:pt x="454" y="770"/>
                  </a:lnTo>
                  <a:lnTo>
                    <a:pt x="849" y="1203"/>
                  </a:lnTo>
                  <a:lnTo>
                    <a:pt x="1105" y="1499"/>
                  </a:lnTo>
                  <a:lnTo>
                    <a:pt x="1401" y="1755"/>
                  </a:lnTo>
                  <a:lnTo>
                    <a:pt x="1696" y="2012"/>
                  </a:lnTo>
                  <a:lnTo>
                    <a:pt x="2012" y="2248"/>
                  </a:lnTo>
                  <a:lnTo>
                    <a:pt x="2327" y="2485"/>
                  </a:lnTo>
                  <a:lnTo>
                    <a:pt x="2662" y="2682"/>
                  </a:lnTo>
                  <a:lnTo>
                    <a:pt x="3017" y="2859"/>
                  </a:lnTo>
                  <a:lnTo>
                    <a:pt x="3372" y="3017"/>
                  </a:lnTo>
                  <a:lnTo>
                    <a:pt x="3530" y="2603"/>
                  </a:lnTo>
                  <a:lnTo>
                    <a:pt x="3707" y="2209"/>
                  </a:lnTo>
                  <a:lnTo>
                    <a:pt x="2899" y="1795"/>
                  </a:lnTo>
                  <a:lnTo>
                    <a:pt x="2091" y="1381"/>
                  </a:lnTo>
                  <a:lnTo>
                    <a:pt x="1696" y="1164"/>
                  </a:lnTo>
                  <a:lnTo>
                    <a:pt x="1302" y="927"/>
                  </a:lnTo>
                  <a:lnTo>
                    <a:pt x="928" y="671"/>
                  </a:lnTo>
                  <a:lnTo>
                    <a:pt x="573" y="395"/>
                  </a:lnTo>
                  <a:lnTo>
                    <a:pt x="277" y="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678;p38">
              <a:extLst>
                <a:ext uri="{FF2B5EF4-FFF2-40B4-BE49-F238E27FC236}">
                  <a16:creationId xmlns:a16="http://schemas.microsoft.com/office/drawing/2014/main" xmlns="" id="{6BC636C8-138B-43D4-8CD5-CC8B87938537}"/>
                </a:ext>
              </a:extLst>
            </p:cNvPr>
            <p:cNvSpPr/>
            <p:nvPr/>
          </p:nvSpPr>
          <p:spPr>
            <a:xfrm>
              <a:off x="2514338" y="2372889"/>
              <a:ext cx="13135" cy="22477"/>
            </a:xfrm>
            <a:custGeom>
              <a:avLst/>
              <a:gdLst/>
              <a:ahLst/>
              <a:cxnLst/>
              <a:rect l="l" t="t" r="r" b="b"/>
              <a:pathLst>
                <a:path w="277" h="474" extrusionOk="0">
                  <a:moveTo>
                    <a:pt x="39" y="1"/>
                  </a:moveTo>
                  <a:lnTo>
                    <a:pt x="0" y="60"/>
                  </a:lnTo>
                  <a:lnTo>
                    <a:pt x="0" y="99"/>
                  </a:lnTo>
                  <a:lnTo>
                    <a:pt x="0" y="119"/>
                  </a:lnTo>
                  <a:lnTo>
                    <a:pt x="276" y="474"/>
                  </a:lnTo>
                  <a:lnTo>
                    <a:pt x="217" y="139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679;p38">
              <a:extLst>
                <a:ext uri="{FF2B5EF4-FFF2-40B4-BE49-F238E27FC236}">
                  <a16:creationId xmlns:a16="http://schemas.microsoft.com/office/drawing/2014/main" xmlns="" id="{55E1E6F6-70EC-4E64-AA83-7381D37B0849}"/>
                </a:ext>
              </a:extLst>
            </p:cNvPr>
            <p:cNvSpPr/>
            <p:nvPr/>
          </p:nvSpPr>
          <p:spPr>
            <a:xfrm>
              <a:off x="2522731" y="2371039"/>
              <a:ext cx="29021" cy="27124"/>
            </a:xfrm>
            <a:custGeom>
              <a:avLst/>
              <a:gdLst/>
              <a:ahLst/>
              <a:cxnLst/>
              <a:rect l="l" t="t" r="r" b="b"/>
              <a:pathLst>
                <a:path w="612" h="572" extrusionOk="0">
                  <a:moveTo>
                    <a:pt x="40" y="59"/>
                  </a:moveTo>
                  <a:lnTo>
                    <a:pt x="40" y="59"/>
                  </a:lnTo>
                  <a:lnTo>
                    <a:pt x="60" y="78"/>
                  </a:lnTo>
                  <a:lnTo>
                    <a:pt x="60" y="59"/>
                  </a:lnTo>
                  <a:close/>
                  <a:moveTo>
                    <a:pt x="0" y="0"/>
                  </a:moveTo>
                  <a:lnTo>
                    <a:pt x="40" y="178"/>
                  </a:lnTo>
                  <a:lnTo>
                    <a:pt x="316" y="395"/>
                  </a:lnTo>
                  <a:lnTo>
                    <a:pt x="612" y="572"/>
                  </a:lnTo>
                  <a:lnTo>
                    <a:pt x="316" y="316"/>
                  </a:lnTo>
                  <a:lnTo>
                    <a:pt x="60" y="78"/>
                  </a:lnTo>
                  <a:lnTo>
                    <a:pt x="60" y="7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2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3680;p38">
              <a:extLst>
                <a:ext uri="{FF2B5EF4-FFF2-40B4-BE49-F238E27FC236}">
                  <a16:creationId xmlns:a16="http://schemas.microsoft.com/office/drawing/2014/main" xmlns="" id="{4F10C4B6-B758-41E2-8FCD-72775B20740E}"/>
                </a:ext>
              </a:extLst>
            </p:cNvPr>
            <p:cNvSpPr/>
            <p:nvPr/>
          </p:nvSpPr>
          <p:spPr>
            <a:xfrm>
              <a:off x="2516187" y="2371039"/>
              <a:ext cx="8441" cy="8441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40" y="0"/>
                  </a:moveTo>
                  <a:lnTo>
                    <a:pt x="0" y="40"/>
                  </a:lnTo>
                  <a:lnTo>
                    <a:pt x="178" y="17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3681;p38">
              <a:extLst>
                <a:ext uri="{FF2B5EF4-FFF2-40B4-BE49-F238E27FC236}">
                  <a16:creationId xmlns:a16="http://schemas.microsoft.com/office/drawing/2014/main" xmlns="" id="{BC86B0BD-03D3-46C9-B21E-7DBEBA629486}"/>
                </a:ext>
              </a:extLst>
            </p:cNvPr>
            <p:cNvSpPr/>
            <p:nvPr/>
          </p:nvSpPr>
          <p:spPr>
            <a:xfrm>
              <a:off x="2684481" y="2484137"/>
              <a:ext cx="44907" cy="44954"/>
            </a:xfrm>
            <a:custGeom>
              <a:avLst/>
              <a:gdLst/>
              <a:ahLst/>
              <a:cxnLst/>
              <a:rect l="l" t="t" r="r" b="b"/>
              <a:pathLst>
                <a:path w="947" h="948" extrusionOk="0">
                  <a:moveTo>
                    <a:pt x="335" y="1"/>
                  </a:moveTo>
                  <a:lnTo>
                    <a:pt x="158" y="395"/>
                  </a:lnTo>
                  <a:lnTo>
                    <a:pt x="0" y="809"/>
                  </a:lnTo>
                  <a:lnTo>
                    <a:pt x="178" y="888"/>
                  </a:lnTo>
                  <a:lnTo>
                    <a:pt x="276" y="927"/>
                  </a:lnTo>
                  <a:lnTo>
                    <a:pt x="355" y="947"/>
                  </a:lnTo>
                  <a:lnTo>
                    <a:pt x="532" y="947"/>
                  </a:lnTo>
                  <a:lnTo>
                    <a:pt x="631" y="927"/>
                  </a:lnTo>
                  <a:lnTo>
                    <a:pt x="690" y="888"/>
                  </a:lnTo>
                  <a:lnTo>
                    <a:pt x="769" y="848"/>
                  </a:lnTo>
                  <a:lnTo>
                    <a:pt x="828" y="809"/>
                  </a:lnTo>
                  <a:lnTo>
                    <a:pt x="868" y="750"/>
                  </a:lnTo>
                  <a:lnTo>
                    <a:pt x="907" y="691"/>
                  </a:lnTo>
                  <a:lnTo>
                    <a:pt x="927" y="612"/>
                  </a:lnTo>
                  <a:lnTo>
                    <a:pt x="946" y="533"/>
                  </a:lnTo>
                  <a:lnTo>
                    <a:pt x="927" y="454"/>
                  </a:lnTo>
                  <a:lnTo>
                    <a:pt x="907" y="375"/>
                  </a:lnTo>
                  <a:lnTo>
                    <a:pt x="848" y="296"/>
                  </a:lnTo>
                  <a:lnTo>
                    <a:pt x="769" y="218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3682;p38">
              <a:extLst>
                <a:ext uri="{FF2B5EF4-FFF2-40B4-BE49-F238E27FC236}">
                  <a16:creationId xmlns:a16="http://schemas.microsoft.com/office/drawing/2014/main" xmlns="" id="{826B7C2F-9042-4CEC-948A-82BE86477AA8}"/>
                </a:ext>
              </a:extLst>
            </p:cNvPr>
            <p:cNvSpPr/>
            <p:nvPr/>
          </p:nvSpPr>
          <p:spPr>
            <a:xfrm>
              <a:off x="2949986" y="2342066"/>
              <a:ext cx="71083" cy="99108"/>
            </a:xfrm>
            <a:custGeom>
              <a:avLst/>
              <a:gdLst/>
              <a:ahLst/>
              <a:cxnLst/>
              <a:rect l="l" t="t" r="r" b="b"/>
              <a:pathLst>
                <a:path w="1499" h="2090" extrusionOk="0">
                  <a:moveTo>
                    <a:pt x="1499" y="0"/>
                  </a:moveTo>
                  <a:lnTo>
                    <a:pt x="1223" y="197"/>
                  </a:lnTo>
                  <a:lnTo>
                    <a:pt x="966" y="394"/>
                  </a:lnTo>
                  <a:lnTo>
                    <a:pt x="690" y="572"/>
                  </a:lnTo>
                  <a:lnTo>
                    <a:pt x="414" y="729"/>
                  </a:lnTo>
                  <a:lnTo>
                    <a:pt x="79" y="1538"/>
                  </a:lnTo>
                  <a:lnTo>
                    <a:pt x="0" y="1656"/>
                  </a:lnTo>
                  <a:lnTo>
                    <a:pt x="256" y="1893"/>
                  </a:lnTo>
                  <a:lnTo>
                    <a:pt x="434" y="2090"/>
                  </a:lnTo>
                  <a:lnTo>
                    <a:pt x="611" y="1932"/>
                  </a:lnTo>
                  <a:lnTo>
                    <a:pt x="789" y="1715"/>
                  </a:lnTo>
                  <a:lnTo>
                    <a:pt x="946" y="1479"/>
                  </a:lnTo>
                  <a:lnTo>
                    <a:pt x="1104" y="1183"/>
                  </a:lnTo>
                  <a:lnTo>
                    <a:pt x="1242" y="887"/>
                  </a:lnTo>
                  <a:lnTo>
                    <a:pt x="1341" y="591"/>
                  </a:lnTo>
                  <a:lnTo>
                    <a:pt x="1439" y="296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3683;p38">
              <a:extLst>
                <a:ext uri="{FF2B5EF4-FFF2-40B4-BE49-F238E27FC236}">
                  <a16:creationId xmlns:a16="http://schemas.microsoft.com/office/drawing/2014/main" xmlns="" id="{68FD97F6-E494-4B46-88A9-0459449917D5}"/>
                </a:ext>
              </a:extLst>
            </p:cNvPr>
            <p:cNvSpPr/>
            <p:nvPr/>
          </p:nvSpPr>
          <p:spPr>
            <a:xfrm>
              <a:off x="2969618" y="2308397"/>
              <a:ext cx="52399" cy="68285"/>
            </a:xfrm>
            <a:custGeom>
              <a:avLst/>
              <a:gdLst/>
              <a:ahLst/>
              <a:cxnLst/>
              <a:rect l="l" t="t" r="r" b="b"/>
              <a:pathLst>
                <a:path w="1105" h="1440" extrusionOk="0">
                  <a:moveTo>
                    <a:pt x="710" y="0"/>
                  </a:moveTo>
                  <a:lnTo>
                    <a:pt x="651" y="20"/>
                  </a:lnTo>
                  <a:lnTo>
                    <a:pt x="572" y="59"/>
                  </a:lnTo>
                  <a:lnTo>
                    <a:pt x="532" y="119"/>
                  </a:lnTo>
                  <a:lnTo>
                    <a:pt x="473" y="178"/>
                  </a:lnTo>
                  <a:lnTo>
                    <a:pt x="375" y="355"/>
                  </a:lnTo>
                  <a:lnTo>
                    <a:pt x="296" y="552"/>
                  </a:lnTo>
                  <a:lnTo>
                    <a:pt x="178" y="907"/>
                  </a:lnTo>
                  <a:lnTo>
                    <a:pt x="0" y="1439"/>
                  </a:lnTo>
                  <a:lnTo>
                    <a:pt x="276" y="1282"/>
                  </a:lnTo>
                  <a:lnTo>
                    <a:pt x="552" y="1104"/>
                  </a:lnTo>
                  <a:lnTo>
                    <a:pt x="809" y="907"/>
                  </a:lnTo>
                  <a:lnTo>
                    <a:pt x="1085" y="710"/>
                  </a:lnTo>
                  <a:lnTo>
                    <a:pt x="1104" y="552"/>
                  </a:lnTo>
                  <a:lnTo>
                    <a:pt x="1104" y="414"/>
                  </a:lnTo>
                  <a:lnTo>
                    <a:pt x="1085" y="276"/>
                  </a:lnTo>
                  <a:lnTo>
                    <a:pt x="1045" y="178"/>
                  </a:lnTo>
                  <a:lnTo>
                    <a:pt x="966" y="99"/>
                  </a:lnTo>
                  <a:lnTo>
                    <a:pt x="868" y="40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3684;p38">
              <a:extLst>
                <a:ext uri="{FF2B5EF4-FFF2-40B4-BE49-F238E27FC236}">
                  <a16:creationId xmlns:a16="http://schemas.microsoft.com/office/drawing/2014/main" xmlns="" id="{0E32306E-B8EE-4E12-818D-2D22A783C3C4}"/>
                </a:ext>
              </a:extLst>
            </p:cNvPr>
            <p:cNvSpPr/>
            <p:nvPr/>
          </p:nvSpPr>
          <p:spPr>
            <a:xfrm>
              <a:off x="2946240" y="2420594"/>
              <a:ext cx="24326" cy="26223"/>
            </a:xfrm>
            <a:custGeom>
              <a:avLst/>
              <a:gdLst/>
              <a:ahLst/>
              <a:cxnLst/>
              <a:rect l="l" t="t" r="r" b="b"/>
              <a:pathLst>
                <a:path w="513" h="553" extrusionOk="0">
                  <a:moveTo>
                    <a:pt x="79" y="0"/>
                  </a:moveTo>
                  <a:lnTo>
                    <a:pt x="20" y="178"/>
                  </a:lnTo>
                  <a:lnTo>
                    <a:pt x="0" y="256"/>
                  </a:lnTo>
                  <a:lnTo>
                    <a:pt x="0" y="355"/>
                  </a:lnTo>
                  <a:lnTo>
                    <a:pt x="20" y="414"/>
                  </a:lnTo>
                  <a:lnTo>
                    <a:pt x="59" y="473"/>
                  </a:lnTo>
                  <a:lnTo>
                    <a:pt x="119" y="532"/>
                  </a:lnTo>
                  <a:lnTo>
                    <a:pt x="217" y="552"/>
                  </a:lnTo>
                  <a:lnTo>
                    <a:pt x="296" y="532"/>
                  </a:lnTo>
                  <a:lnTo>
                    <a:pt x="375" y="513"/>
                  </a:lnTo>
                  <a:lnTo>
                    <a:pt x="513" y="434"/>
                  </a:lnTo>
                  <a:lnTo>
                    <a:pt x="335" y="23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3685;p38">
              <a:extLst>
                <a:ext uri="{FF2B5EF4-FFF2-40B4-BE49-F238E27FC236}">
                  <a16:creationId xmlns:a16="http://schemas.microsoft.com/office/drawing/2014/main" xmlns="" id="{AE0AB1C5-178F-46FF-9E3D-4D8CA446CB0D}"/>
                </a:ext>
              </a:extLst>
            </p:cNvPr>
            <p:cNvSpPr/>
            <p:nvPr/>
          </p:nvSpPr>
          <p:spPr>
            <a:xfrm>
              <a:off x="3076171" y="1754006"/>
              <a:ext cx="310459" cy="215050"/>
            </a:xfrm>
            <a:custGeom>
              <a:avLst/>
              <a:gdLst/>
              <a:ahLst/>
              <a:cxnLst/>
              <a:rect l="l" t="t" r="r" b="b"/>
              <a:pathLst>
                <a:path w="6547" h="4535" extrusionOk="0">
                  <a:moveTo>
                    <a:pt x="5659" y="0"/>
                  </a:moveTo>
                  <a:lnTo>
                    <a:pt x="5442" y="20"/>
                  </a:lnTo>
                  <a:lnTo>
                    <a:pt x="5245" y="40"/>
                  </a:lnTo>
                  <a:lnTo>
                    <a:pt x="5028" y="99"/>
                  </a:lnTo>
                  <a:lnTo>
                    <a:pt x="4831" y="178"/>
                  </a:lnTo>
                  <a:lnTo>
                    <a:pt x="4653" y="257"/>
                  </a:lnTo>
                  <a:lnTo>
                    <a:pt x="4456" y="355"/>
                  </a:lnTo>
                  <a:lnTo>
                    <a:pt x="4279" y="474"/>
                  </a:lnTo>
                  <a:lnTo>
                    <a:pt x="3924" y="750"/>
                  </a:lnTo>
                  <a:lnTo>
                    <a:pt x="3589" y="1026"/>
                  </a:lnTo>
                  <a:lnTo>
                    <a:pt x="3254" y="1302"/>
                  </a:lnTo>
                  <a:lnTo>
                    <a:pt x="2918" y="1538"/>
                  </a:lnTo>
                  <a:lnTo>
                    <a:pt x="2761" y="1676"/>
                  </a:lnTo>
                  <a:lnTo>
                    <a:pt x="2504" y="1873"/>
                  </a:lnTo>
                  <a:lnTo>
                    <a:pt x="1814" y="2366"/>
                  </a:lnTo>
                  <a:lnTo>
                    <a:pt x="986" y="2958"/>
                  </a:lnTo>
                  <a:lnTo>
                    <a:pt x="592" y="3273"/>
                  </a:lnTo>
                  <a:lnTo>
                    <a:pt x="237" y="3569"/>
                  </a:lnTo>
                  <a:lnTo>
                    <a:pt x="139" y="3943"/>
                  </a:lnTo>
                  <a:lnTo>
                    <a:pt x="80" y="4121"/>
                  </a:lnTo>
                  <a:lnTo>
                    <a:pt x="1" y="4278"/>
                  </a:lnTo>
                  <a:lnTo>
                    <a:pt x="139" y="4397"/>
                  </a:lnTo>
                  <a:lnTo>
                    <a:pt x="257" y="4535"/>
                  </a:lnTo>
                  <a:lnTo>
                    <a:pt x="474" y="4416"/>
                  </a:lnTo>
                  <a:lnTo>
                    <a:pt x="1834" y="3470"/>
                  </a:lnTo>
                  <a:lnTo>
                    <a:pt x="2504" y="3017"/>
                  </a:lnTo>
                  <a:lnTo>
                    <a:pt x="3195" y="2524"/>
                  </a:lnTo>
                  <a:lnTo>
                    <a:pt x="4141" y="1814"/>
                  </a:lnTo>
                  <a:lnTo>
                    <a:pt x="5087" y="1124"/>
                  </a:lnTo>
                  <a:lnTo>
                    <a:pt x="5146" y="1085"/>
                  </a:lnTo>
                  <a:lnTo>
                    <a:pt x="5225" y="1045"/>
                  </a:lnTo>
                  <a:lnTo>
                    <a:pt x="5363" y="1006"/>
                  </a:lnTo>
                  <a:lnTo>
                    <a:pt x="5521" y="1006"/>
                  </a:lnTo>
                  <a:lnTo>
                    <a:pt x="5679" y="1026"/>
                  </a:lnTo>
                  <a:lnTo>
                    <a:pt x="5817" y="1085"/>
                  </a:lnTo>
                  <a:lnTo>
                    <a:pt x="5955" y="1124"/>
                  </a:lnTo>
                  <a:lnTo>
                    <a:pt x="5994" y="1065"/>
                  </a:lnTo>
                  <a:lnTo>
                    <a:pt x="6053" y="947"/>
                  </a:lnTo>
                  <a:lnTo>
                    <a:pt x="6093" y="888"/>
                  </a:lnTo>
                  <a:lnTo>
                    <a:pt x="6132" y="848"/>
                  </a:lnTo>
                  <a:lnTo>
                    <a:pt x="6171" y="828"/>
                  </a:lnTo>
                  <a:lnTo>
                    <a:pt x="6349" y="690"/>
                  </a:lnTo>
                  <a:lnTo>
                    <a:pt x="6546" y="552"/>
                  </a:lnTo>
                  <a:lnTo>
                    <a:pt x="6507" y="434"/>
                  </a:lnTo>
                  <a:lnTo>
                    <a:pt x="6467" y="355"/>
                  </a:lnTo>
                  <a:lnTo>
                    <a:pt x="6388" y="276"/>
                  </a:lnTo>
                  <a:lnTo>
                    <a:pt x="6309" y="198"/>
                  </a:lnTo>
                  <a:lnTo>
                    <a:pt x="6211" y="138"/>
                  </a:lnTo>
                  <a:lnTo>
                    <a:pt x="6093" y="99"/>
                  </a:lnTo>
                  <a:lnTo>
                    <a:pt x="5994" y="59"/>
                  </a:lnTo>
                  <a:lnTo>
                    <a:pt x="5876" y="40"/>
                  </a:lnTo>
                  <a:lnTo>
                    <a:pt x="565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3686;p38">
              <a:extLst>
                <a:ext uri="{FF2B5EF4-FFF2-40B4-BE49-F238E27FC236}">
                  <a16:creationId xmlns:a16="http://schemas.microsoft.com/office/drawing/2014/main" xmlns="" id="{5D13AA0E-2BEA-434B-9A06-ED9C2D06B503}"/>
                </a:ext>
              </a:extLst>
            </p:cNvPr>
            <p:cNvSpPr/>
            <p:nvPr/>
          </p:nvSpPr>
          <p:spPr>
            <a:xfrm>
              <a:off x="3063083" y="1923202"/>
              <a:ext cx="24374" cy="33716"/>
            </a:xfrm>
            <a:custGeom>
              <a:avLst/>
              <a:gdLst/>
              <a:ahLst/>
              <a:cxnLst/>
              <a:rect l="l" t="t" r="r" b="b"/>
              <a:pathLst>
                <a:path w="514" h="711" extrusionOk="0">
                  <a:moveTo>
                    <a:pt x="513" y="1"/>
                  </a:moveTo>
                  <a:lnTo>
                    <a:pt x="218" y="257"/>
                  </a:lnTo>
                  <a:lnTo>
                    <a:pt x="1" y="513"/>
                  </a:lnTo>
                  <a:lnTo>
                    <a:pt x="139" y="592"/>
                  </a:lnTo>
                  <a:lnTo>
                    <a:pt x="277" y="710"/>
                  </a:lnTo>
                  <a:lnTo>
                    <a:pt x="356" y="553"/>
                  </a:lnTo>
                  <a:lnTo>
                    <a:pt x="415" y="375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3687;p38">
              <a:extLst>
                <a:ext uri="{FF2B5EF4-FFF2-40B4-BE49-F238E27FC236}">
                  <a16:creationId xmlns:a16="http://schemas.microsoft.com/office/drawing/2014/main" xmlns="" id="{187FDC1D-E864-42AB-8278-C2110D9D71B1}"/>
                </a:ext>
              </a:extLst>
            </p:cNvPr>
            <p:cNvSpPr/>
            <p:nvPr/>
          </p:nvSpPr>
          <p:spPr>
            <a:xfrm>
              <a:off x="3053741" y="1956870"/>
              <a:ext cx="34617" cy="20628"/>
            </a:xfrm>
            <a:custGeom>
              <a:avLst/>
              <a:gdLst/>
              <a:ahLst/>
              <a:cxnLst/>
              <a:rect l="l" t="t" r="r" b="b"/>
              <a:pathLst>
                <a:path w="730" h="435" extrusionOk="0">
                  <a:moveTo>
                    <a:pt x="474" y="0"/>
                  </a:moveTo>
                  <a:lnTo>
                    <a:pt x="395" y="79"/>
                  </a:lnTo>
                  <a:lnTo>
                    <a:pt x="277" y="158"/>
                  </a:lnTo>
                  <a:lnTo>
                    <a:pt x="158" y="198"/>
                  </a:lnTo>
                  <a:lnTo>
                    <a:pt x="1" y="198"/>
                  </a:lnTo>
                  <a:lnTo>
                    <a:pt x="20" y="257"/>
                  </a:lnTo>
                  <a:lnTo>
                    <a:pt x="40" y="316"/>
                  </a:lnTo>
                  <a:lnTo>
                    <a:pt x="60" y="375"/>
                  </a:lnTo>
                  <a:lnTo>
                    <a:pt x="119" y="415"/>
                  </a:lnTo>
                  <a:lnTo>
                    <a:pt x="198" y="434"/>
                  </a:lnTo>
                  <a:lnTo>
                    <a:pt x="277" y="434"/>
                  </a:lnTo>
                  <a:lnTo>
                    <a:pt x="434" y="395"/>
                  </a:lnTo>
                  <a:lnTo>
                    <a:pt x="592" y="336"/>
                  </a:lnTo>
                  <a:lnTo>
                    <a:pt x="730" y="257"/>
                  </a:lnTo>
                  <a:lnTo>
                    <a:pt x="612" y="11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3688;p38">
              <a:extLst>
                <a:ext uri="{FF2B5EF4-FFF2-40B4-BE49-F238E27FC236}">
                  <a16:creationId xmlns:a16="http://schemas.microsoft.com/office/drawing/2014/main" xmlns="" id="{D4C3C26B-E0B3-4F7D-945B-1C23928EEF86}"/>
                </a:ext>
              </a:extLst>
            </p:cNvPr>
            <p:cNvSpPr/>
            <p:nvPr/>
          </p:nvSpPr>
          <p:spPr>
            <a:xfrm>
              <a:off x="3053741" y="1947529"/>
              <a:ext cx="22477" cy="18731"/>
            </a:xfrm>
            <a:custGeom>
              <a:avLst/>
              <a:gdLst/>
              <a:ahLst/>
              <a:cxnLst/>
              <a:rect l="l" t="t" r="r" b="b"/>
              <a:pathLst>
                <a:path w="474" h="395" extrusionOk="0">
                  <a:moveTo>
                    <a:pt x="198" y="0"/>
                  </a:moveTo>
                  <a:lnTo>
                    <a:pt x="119" y="99"/>
                  </a:lnTo>
                  <a:lnTo>
                    <a:pt x="60" y="217"/>
                  </a:lnTo>
                  <a:lnTo>
                    <a:pt x="20" y="316"/>
                  </a:lnTo>
                  <a:lnTo>
                    <a:pt x="1" y="395"/>
                  </a:lnTo>
                  <a:lnTo>
                    <a:pt x="158" y="395"/>
                  </a:lnTo>
                  <a:lnTo>
                    <a:pt x="277" y="355"/>
                  </a:lnTo>
                  <a:lnTo>
                    <a:pt x="395" y="276"/>
                  </a:lnTo>
                  <a:lnTo>
                    <a:pt x="474" y="197"/>
                  </a:lnTo>
                  <a:lnTo>
                    <a:pt x="336" y="79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3689;p38">
              <a:extLst>
                <a:ext uri="{FF2B5EF4-FFF2-40B4-BE49-F238E27FC236}">
                  <a16:creationId xmlns:a16="http://schemas.microsoft.com/office/drawing/2014/main" xmlns="" id="{8868ED0D-C939-4D1C-AD34-80D186D9C80F}"/>
                </a:ext>
              </a:extLst>
            </p:cNvPr>
            <p:cNvSpPr/>
            <p:nvPr/>
          </p:nvSpPr>
          <p:spPr>
            <a:xfrm>
              <a:off x="3375344" y="1496893"/>
              <a:ext cx="675024" cy="317904"/>
            </a:xfrm>
            <a:custGeom>
              <a:avLst/>
              <a:gdLst/>
              <a:ahLst/>
              <a:cxnLst/>
              <a:rect l="l" t="t" r="r" b="b"/>
              <a:pathLst>
                <a:path w="14235" h="6704" extrusionOk="0">
                  <a:moveTo>
                    <a:pt x="13683" y="1"/>
                  </a:moveTo>
                  <a:lnTo>
                    <a:pt x="13584" y="20"/>
                  </a:lnTo>
                  <a:lnTo>
                    <a:pt x="12066" y="632"/>
                  </a:lnTo>
                  <a:lnTo>
                    <a:pt x="10568" y="1263"/>
                  </a:lnTo>
                  <a:lnTo>
                    <a:pt x="9128" y="1893"/>
                  </a:lnTo>
                  <a:lnTo>
                    <a:pt x="7689" y="2524"/>
                  </a:lnTo>
                  <a:lnTo>
                    <a:pt x="4831" y="3825"/>
                  </a:lnTo>
                  <a:lnTo>
                    <a:pt x="4555" y="3963"/>
                  </a:lnTo>
                  <a:lnTo>
                    <a:pt x="4101" y="4161"/>
                  </a:lnTo>
                  <a:lnTo>
                    <a:pt x="2839" y="4693"/>
                  </a:lnTo>
                  <a:lnTo>
                    <a:pt x="2130" y="4989"/>
                  </a:lnTo>
                  <a:lnTo>
                    <a:pt x="1420" y="5324"/>
                  </a:lnTo>
                  <a:lnTo>
                    <a:pt x="789" y="5639"/>
                  </a:lnTo>
                  <a:lnTo>
                    <a:pt x="493" y="5817"/>
                  </a:lnTo>
                  <a:lnTo>
                    <a:pt x="237" y="5974"/>
                  </a:lnTo>
                  <a:lnTo>
                    <a:pt x="257" y="6112"/>
                  </a:lnTo>
                  <a:lnTo>
                    <a:pt x="237" y="6172"/>
                  </a:lnTo>
                  <a:lnTo>
                    <a:pt x="198" y="6250"/>
                  </a:lnTo>
                  <a:lnTo>
                    <a:pt x="138" y="6369"/>
                  </a:lnTo>
                  <a:lnTo>
                    <a:pt x="40" y="6467"/>
                  </a:lnTo>
                  <a:lnTo>
                    <a:pt x="40" y="6586"/>
                  </a:lnTo>
                  <a:lnTo>
                    <a:pt x="0" y="6704"/>
                  </a:lnTo>
                  <a:lnTo>
                    <a:pt x="888" y="6388"/>
                  </a:lnTo>
                  <a:lnTo>
                    <a:pt x="1755" y="6053"/>
                  </a:lnTo>
                  <a:lnTo>
                    <a:pt x="2642" y="5698"/>
                  </a:lnTo>
                  <a:lnTo>
                    <a:pt x="3510" y="5343"/>
                  </a:lnTo>
                  <a:lnTo>
                    <a:pt x="5245" y="4594"/>
                  </a:lnTo>
                  <a:lnTo>
                    <a:pt x="6980" y="3825"/>
                  </a:lnTo>
                  <a:lnTo>
                    <a:pt x="8695" y="3057"/>
                  </a:lnTo>
                  <a:lnTo>
                    <a:pt x="10449" y="2307"/>
                  </a:lnTo>
                  <a:lnTo>
                    <a:pt x="11317" y="1933"/>
                  </a:lnTo>
                  <a:lnTo>
                    <a:pt x="12204" y="1578"/>
                  </a:lnTo>
                  <a:lnTo>
                    <a:pt x="13071" y="1243"/>
                  </a:lnTo>
                  <a:lnTo>
                    <a:pt x="13959" y="927"/>
                  </a:lnTo>
                  <a:lnTo>
                    <a:pt x="14057" y="888"/>
                  </a:lnTo>
                  <a:lnTo>
                    <a:pt x="14136" y="829"/>
                  </a:lnTo>
                  <a:lnTo>
                    <a:pt x="14195" y="750"/>
                  </a:lnTo>
                  <a:lnTo>
                    <a:pt x="14235" y="651"/>
                  </a:lnTo>
                  <a:lnTo>
                    <a:pt x="13919" y="789"/>
                  </a:lnTo>
                  <a:lnTo>
                    <a:pt x="13860" y="809"/>
                  </a:lnTo>
                  <a:lnTo>
                    <a:pt x="13781" y="829"/>
                  </a:lnTo>
                  <a:lnTo>
                    <a:pt x="13702" y="809"/>
                  </a:lnTo>
                  <a:lnTo>
                    <a:pt x="13643" y="789"/>
                  </a:lnTo>
                  <a:lnTo>
                    <a:pt x="13564" y="770"/>
                  </a:lnTo>
                  <a:lnTo>
                    <a:pt x="13525" y="710"/>
                  </a:lnTo>
                  <a:lnTo>
                    <a:pt x="13485" y="651"/>
                  </a:lnTo>
                  <a:lnTo>
                    <a:pt x="13485" y="572"/>
                  </a:lnTo>
                  <a:lnTo>
                    <a:pt x="13525" y="415"/>
                  </a:lnTo>
                  <a:lnTo>
                    <a:pt x="13584" y="257"/>
                  </a:lnTo>
                  <a:lnTo>
                    <a:pt x="13683" y="119"/>
                  </a:lnTo>
                  <a:lnTo>
                    <a:pt x="1378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3690;p38">
              <a:extLst>
                <a:ext uri="{FF2B5EF4-FFF2-40B4-BE49-F238E27FC236}">
                  <a16:creationId xmlns:a16="http://schemas.microsoft.com/office/drawing/2014/main" xmlns="" id="{B979C1A6-4CDB-476A-9528-393B3D0EC1F4}"/>
                </a:ext>
              </a:extLst>
            </p:cNvPr>
            <p:cNvSpPr/>
            <p:nvPr/>
          </p:nvSpPr>
          <p:spPr>
            <a:xfrm>
              <a:off x="3368800" y="1780182"/>
              <a:ext cx="18731" cy="23425"/>
            </a:xfrm>
            <a:custGeom>
              <a:avLst/>
              <a:gdLst/>
              <a:ahLst/>
              <a:cxnLst/>
              <a:rect l="l" t="t" r="r" b="b"/>
              <a:pathLst>
                <a:path w="395" h="494" extrusionOk="0">
                  <a:moveTo>
                    <a:pt x="375" y="0"/>
                  </a:moveTo>
                  <a:lnTo>
                    <a:pt x="178" y="138"/>
                  </a:lnTo>
                  <a:lnTo>
                    <a:pt x="0" y="276"/>
                  </a:lnTo>
                  <a:lnTo>
                    <a:pt x="79" y="276"/>
                  </a:lnTo>
                  <a:lnTo>
                    <a:pt x="138" y="316"/>
                  </a:lnTo>
                  <a:lnTo>
                    <a:pt x="158" y="355"/>
                  </a:lnTo>
                  <a:lnTo>
                    <a:pt x="178" y="414"/>
                  </a:lnTo>
                  <a:lnTo>
                    <a:pt x="178" y="493"/>
                  </a:lnTo>
                  <a:lnTo>
                    <a:pt x="276" y="395"/>
                  </a:lnTo>
                  <a:lnTo>
                    <a:pt x="336" y="276"/>
                  </a:lnTo>
                  <a:lnTo>
                    <a:pt x="375" y="198"/>
                  </a:lnTo>
                  <a:lnTo>
                    <a:pt x="395" y="138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3691;p38">
              <a:extLst>
                <a:ext uri="{FF2B5EF4-FFF2-40B4-BE49-F238E27FC236}">
                  <a16:creationId xmlns:a16="http://schemas.microsoft.com/office/drawing/2014/main" xmlns="" id="{19D0E93A-443E-461C-BABA-12A28B4A03D3}"/>
                </a:ext>
              </a:extLst>
            </p:cNvPr>
            <p:cNvSpPr/>
            <p:nvPr/>
          </p:nvSpPr>
          <p:spPr>
            <a:xfrm>
              <a:off x="3360407" y="1798866"/>
              <a:ext cx="2845" cy="5643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0" y="119"/>
                  </a:moveTo>
                  <a:lnTo>
                    <a:pt x="0" y="119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0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3692;p38">
              <a:extLst>
                <a:ext uri="{FF2B5EF4-FFF2-40B4-BE49-F238E27FC236}">
                  <a16:creationId xmlns:a16="http://schemas.microsoft.com/office/drawing/2014/main" xmlns="" id="{98E04AEB-7A1B-4155-94DE-956918F8F500}"/>
                </a:ext>
              </a:extLst>
            </p:cNvPr>
            <p:cNvSpPr/>
            <p:nvPr/>
          </p:nvSpPr>
          <p:spPr>
            <a:xfrm>
              <a:off x="4028840" y="1396884"/>
              <a:ext cx="322551" cy="311360"/>
            </a:xfrm>
            <a:custGeom>
              <a:avLst/>
              <a:gdLst/>
              <a:ahLst/>
              <a:cxnLst/>
              <a:rect l="l" t="t" r="r" b="b"/>
              <a:pathLst>
                <a:path w="6802" h="6566" extrusionOk="0">
                  <a:moveTo>
                    <a:pt x="3273" y="0"/>
                  </a:moveTo>
                  <a:lnTo>
                    <a:pt x="3056" y="20"/>
                  </a:lnTo>
                  <a:lnTo>
                    <a:pt x="2839" y="79"/>
                  </a:lnTo>
                  <a:lnTo>
                    <a:pt x="2622" y="158"/>
                  </a:lnTo>
                  <a:lnTo>
                    <a:pt x="2405" y="257"/>
                  </a:lnTo>
                  <a:lnTo>
                    <a:pt x="2208" y="375"/>
                  </a:lnTo>
                  <a:lnTo>
                    <a:pt x="1794" y="671"/>
                  </a:lnTo>
                  <a:lnTo>
                    <a:pt x="1400" y="966"/>
                  </a:lnTo>
                  <a:lnTo>
                    <a:pt x="1006" y="1282"/>
                  </a:lnTo>
                  <a:lnTo>
                    <a:pt x="631" y="1538"/>
                  </a:lnTo>
                  <a:lnTo>
                    <a:pt x="316" y="1814"/>
                  </a:lnTo>
                  <a:lnTo>
                    <a:pt x="158" y="1952"/>
                  </a:lnTo>
                  <a:lnTo>
                    <a:pt x="0" y="2110"/>
                  </a:lnTo>
                  <a:lnTo>
                    <a:pt x="138" y="2129"/>
                  </a:lnTo>
                  <a:lnTo>
                    <a:pt x="276" y="2189"/>
                  </a:lnTo>
                  <a:lnTo>
                    <a:pt x="375" y="2267"/>
                  </a:lnTo>
                  <a:lnTo>
                    <a:pt x="454" y="2386"/>
                  </a:lnTo>
                  <a:lnTo>
                    <a:pt x="473" y="2484"/>
                  </a:lnTo>
                  <a:lnTo>
                    <a:pt x="473" y="2583"/>
                  </a:lnTo>
                  <a:lnTo>
                    <a:pt x="473" y="2681"/>
                  </a:lnTo>
                  <a:lnTo>
                    <a:pt x="454" y="2760"/>
                  </a:lnTo>
                  <a:lnTo>
                    <a:pt x="789" y="2583"/>
                  </a:lnTo>
                  <a:lnTo>
                    <a:pt x="1104" y="2386"/>
                  </a:lnTo>
                  <a:lnTo>
                    <a:pt x="1420" y="2169"/>
                  </a:lnTo>
                  <a:lnTo>
                    <a:pt x="1715" y="1932"/>
                  </a:lnTo>
                  <a:lnTo>
                    <a:pt x="2327" y="1479"/>
                  </a:lnTo>
                  <a:lnTo>
                    <a:pt x="2938" y="1025"/>
                  </a:lnTo>
                  <a:lnTo>
                    <a:pt x="3036" y="966"/>
                  </a:lnTo>
                  <a:lnTo>
                    <a:pt x="3135" y="907"/>
                  </a:lnTo>
                  <a:lnTo>
                    <a:pt x="3214" y="887"/>
                  </a:lnTo>
                  <a:lnTo>
                    <a:pt x="3509" y="887"/>
                  </a:lnTo>
                  <a:lnTo>
                    <a:pt x="3687" y="947"/>
                  </a:lnTo>
                  <a:lnTo>
                    <a:pt x="3864" y="1025"/>
                  </a:lnTo>
                  <a:lnTo>
                    <a:pt x="4042" y="1124"/>
                  </a:lnTo>
                  <a:lnTo>
                    <a:pt x="4377" y="1361"/>
                  </a:lnTo>
                  <a:lnTo>
                    <a:pt x="4771" y="1637"/>
                  </a:lnTo>
                  <a:lnTo>
                    <a:pt x="5146" y="1913"/>
                  </a:lnTo>
                  <a:lnTo>
                    <a:pt x="5934" y="2484"/>
                  </a:lnTo>
                  <a:lnTo>
                    <a:pt x="6033" y="2543"/>
                  </a:lnTo>
                  <a:lnTo>
                    <a:pt x="6112" y="2603"/>
                  </a:lnTo>
                  <a:lnTo>
                    <a:pt x="6191" y="2681"/>
                  </a:lnTo>
                  <a:lnTo>
                    <a:pt x="6230" y="2760"/>
                  </a:lnTo>
                  <a:lnTo>
                    <a:pt x="6270" y="2859"/>
                  </a:lnTo>
                  <a:lnTo>
                    <a:pt x="6270" y="2977"/>
                  </a:lnTo>
                  <a:lnTo>
                    <a:pt x="6289" y="3194"/>
                  </a:lnTo>
                  <a:lnTo>
                    <a:pt x="6230" y="3569"/>
                  </a:lnTo>
                  <a:lnTo>
                    <a:pt x="6171" y="3924"/>
                  </a:lnTo>
                  <a:lnTo>
                    <a:pt x="5993" y="4653"/>
                  </a:lnTo>
                  <a:lnTo>
                    <a:pt x="5796" y="5363"/>
                  </a:lnTo>
                  <a:lnTo>
                    <a:pt x="5717" y="5718"/>
                  </a:lnTo>
                  <a:lnTo>
                    <a:pt x="5639" y="6092"/>
                  </a:lnTo>
                  <a:lnTo>
                    <a:pt x="5579" y="6151"/>
                  </a:lnTo>
                  <a:lnTo>
                    <a:pt x="5520" y="6191"/>
                  </a:lnTo>
                  <a:lnTo>
                    <a:pt x="5501" y="6191"/>
                  </a:lnTo>
                  <a:lnTo>
                    <a:pt x="5816" y="6368"/>
                  </a:lnTo>
                  <a:lnTo>
                    <a:pt x="6112" y="6565"/>
                  </a:lnTo>
                  <a:lnTo>
                    <a:pt x="6191" y="6486"/>
                  </a:lnTo>
                  <a:lnTo>
                    <a:pt x="6289" y="6427"/>
                  </a:lnTo>
                  <a:lnTo>
                    <a:pt x="6427" y="6329"/>
                  </a:lnTo>
                  <a:lnTo>
                    <a:pt x="6467" y="6191"/>
                  </a:lnTo>
                  <a:lnTo>
                    <a:pt x="6486" y="6033"/>
                  </a:lnTo>
                  <a:lnTo>
                    <a:pt x="6644" y="5185"/>
                  </a:lnTo>
                  <a:lnTo>
                    <a:pt x="6703" y="4771"/>
                  </a:lnTo>
                  <a:lnTo>
                    <a:pt x="6743" y="4338"/>
                  </a:lnTo>
                  <a:lnTo>
                    <a:pt x="6782" y="3904"/>
                  </a:lnTo>
                  <a:lnTo>
                    <a:pt x="6802" y="3490"/>
                  </a:lnTo>
                  <a:lnTo>
                    <a:pt x="6782" y="3056"/>
                  </a:lnTo>
                  <a:lnTo>
                    <a:pt x="6762" y="2622"/>
                  </a:lnTo>
                  <a:lnTo>
                    <a:pt x="6743" y="2425"/>
                  </a:lnTo>
                  <a:lnTo>
                    <a:pt x="6684" y="2228"/>
                  </a:lnTo>
                  <a:lnTo>
                    <a:pt x="6427" y="2051"/>
                  </a:lnTo>
                  <a:lnTo>
                    <a:pt x="6151" y="1913"/>
                  </a:lnTo>
                  <a:lnTo>
                    <a:pt x="5855" y="1775"/>
                  </a:lnTo>
                  <a:lnTo>
                    <a:pt x="5560" y="1656"/>
                  </a:lnTo>
                  <a:lnTo>
                    <a:pt x="4968" y="1420"/>
                  </a:lnTo>
                  <a:lnTo>
                    <a:pt x="4673" y="1282"/>
                  </a:lnTo>
                  <a:lnTo>
                    <a:pt x="4416" y="1124"/>
                  </a:lnTo>
                  <a:lnTo>
                    <a:pt x="4357" y="1104"/>
                  </a:lnTo>
                  <a:lnTo>
                    <a:pt x="4318" y="1065"/>
                  </a:lnTo>
                  <a:lnTo>
                    <a:pt x="4298" y="1025"/>
                  </a:lnTo>
                  <a:lnTo>
                    <a:pt x="4298" y="986"/>
                  </a:lnTo>
                  <a:lnTo>
                    <a:pt x="4318" y="927"/>
                  </a:lnTo>
                  <a:lnTo>
                    <a:pt x="4357" y="907"/>
                  </a:lnTo>
                  <a:lnTo>
                    <a:pt x="4397" y="887"/>
                  </a:lnTo>
                  <a:lnTo>
                    <a:pt x="4456" y="887"/>
                  </a:lnTo>
                  <a:lnTo>
                    <a:pt x="4554" y="848"/>
                  </a:lnTo>
                  <a:lnTo>
                    <a:pt x="4889" y="848"/>
                  </a:lnTo>
                  <a:lnTo>
                    <a:pt x="5106" y="887"/>
                  </a:lnTo>
                  <a:lnTo>
                    <a:pt x="5323" y="927"/>
                  </a:lnTo>
                  <a:lnTo>
                    <a:pt x="5008" y="710"/>
                  </a:lnTo>
                  <a:lnTo>
                    <a:pt x="4673" y="493"/>
                  </a:lnTo>
                  <a:lnTo>
                    <a:pt x="4337" y="316"/>
                  </a:lnTo>
                  <a:lnTo>
                    <a:pt x="3983" y="138"/>
                  </a:lnTo>
                  <a:lnTo>
                    <a:pt x="3746" y="59"/>
                  </a:lnTo>
                  <a:lnTo>
                    <a:pt x="350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3693;p38">
              <a:extLst>
                <a:ext uri="{FF2B5EF4-FFF2-40B4-BE49-F238E27FC236}">
                  <a16:creationId xmlns:a16="http://schemas.microsoft.com/office/drawing/2014/main" xmlns="" id="{51FC88DB-B4CD-44D1-9781-F0A7A292D6A1}"/>
                </a:ext>
              </a:extLst>
            </p:cNvPr>
            <p:cNvSpPr/>
            <p:nvPr/>
          </p:nvSpPr>
          <p:spPr>
            <a:xfrm>
              <a:off x="4264423" y="1725032"/>
              <a:ext cx="14985" cy="6591"/>
            </a:xfrm>
            <a:custGeom>
              <a:avLst/>
              <a:gdLst/>
              <a:ahLst/>
              <a:cxnLst/>
              <a:rect l="l" t="t" r="r" b="b"/>
              <a:pathLst>
                <a:path w="316" h="139" extrusionOk="0">
                  <a:moveTo>
                    <a:pt x="0" y="0"/>
                  </a:moveTo>
                  <a:lnTo>
                    <a:pt x="40" y="59"/>
                  </a:lnTo>
                  <a:lnTo>
                    <a:pt x="99" y="99"/>
                  </a:lnTo>
                  <a:lnTo>
                    <a:pt x="178" y="118"/>
                  </a:lnTo>
                  <a:lnTo>
                    <a:pt x="257" y="138"/>
                  </a:lnTo>
                  <a:lnTo>
                    <a:pt x="316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3694;p38">
              <a:extLst>
                <a:ext uri="{FF2B5EF4-FFF2-40B4-BE49-F238E27FC236}">
                  <a16:creationId xmlns:a16="http://schemas.microsoft.com/office/drawing/2014/main" xmlns="" id="{84FD7257-47D4-4529-8469-E9C2618A2BAF}"/>
                </a:ext>
              </a:extLst>
            </p:cNvPr>
            <p:cNvSpPr/>
            <p:nvPr/>
          </p:nvSpPr>
          <p:spPr>
            <a:xfrm>
              <a:off x="4014804" y="1496893"/>
              <a:ext cx="36513" cy="39311"/>
            </a:xfrm>
            <a:custGeom>
              <a:avLst/>
              <a:gdLst/>
              <a:ahLst/>
              <a:cxnLst/>
              <a:rect l="l" t="t" r="r" b="b"/>
              <a:pathLst>
                <a:path w="770" h="829" extrusionOk="0">
                  <a:moveTo>
                    <a:pt x="296" y="1"/>
                  </a:moveTo>
                  <a:lnTo>
                    <a:pt x="198" y="119"/>
                  </a:lnTo>
                  <a:lnTo>
                    <a:pt x="99" y="257"/>
                  </a:lnTo>
                  <a:lnTo>
                    <a:pt x="40" y="415"/>
                  </a:lnTo>
                  <a:lnTo>
                    <a:pt x="0" y="572"/>
                  </a:lnTo>
                  <a:lnTo>
                    <a:pt x="0" y="651"/>
                  </a:lnTo>
                  <a:lnTo>
                    <a:pt x="40" y="710"/>
                  </a:lnTo>
                  <a:lnTo>
                    <a:pt x="79" y="770"/>
                  </a:lnTo>
                  <a:lnTo>
                    <a:pt x="158" y="789"/>
                  </a:lnTo>
                  <a:lnTo>
                    <a:pt x="217" y="809"/>
                  </a:lnTo>
                  <a:lnTo>
                    <a:pt x="296" y="829"/>
                  </a:lnTo>
                  <a:lnTo>
                    <a:pt x="375" y="809"/>
                  </a:lnTo>
                  <a:lnTo>
                    <a:pt x="434" y="789"/>
                  </a:lnTo>
                  <a:lnTo>
                    <a:pt x="750" y="651"/>
                  </a:lnTo>
                  <a:lnTo>
                    <a:pt x="769" y="572"/>
                  </a:lnTo>
                  <a:lnTo>
                    <a:pt x="769" y="474"/>
                  </a:lnTo>
                  <a:lnTo>
                    <a:pt x="769" y="375"/>
                  </a:lnTo>
                  <a:lnTo>
                    <a:pt x="750" y="277"/>
                  </a:lnTo>
                  <a:lnTo>
                    <a:pt x="671" y="158"/>
                  </a:lnTo>
                  <a:lnTo>
                    <a:pt x="572" y="80"/>
                  </a:lnTo>
                  <a:lnTo>
                    <a:pt x="434" y="20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3695;p38">
              <a:extLst>
                <a:ext uri="{FF2B5EF4-FFF2-40B4-BE49-F238E27FC236}">
                  <a16:creationId xmlns:a16="http://schemas.microsoft.com/office/drawing/2014/main" xmlns="" id="{F16614FB-7440-4800-BAB1-5DE6F85B5808}"/>
                </a:ext>
              </a:extLst>
            </p:cNvPr>
            <p:cNvSpPr/>
            <p:nvPr/>
          </p:nvSpPr>
          <p:spPr>
            <a:xfrm>
              <a:off x="4016653" y="1725032"/>
              <a:ext cx="319800" cy="125284"/>
            </a:xfrm>
            <a:custGeom>
              <a:avLst/>
              <a:gdLst/>
              <a:ahLst/>
              <a:cxnLst/>
              <a:rect l="l" t="t" r="r" b="b"/>
              <a:pathLst>
                <a:path w="6744" h="2642" extrusionOk="0">
                  <a:moveTo>
                    <a:pt x="6231" y="0"/>
                  </a:moveTo>
                  <a:lnTo>
                    <a:pt x="6073" y="79"/>
                  </a:lnTo>
                  <a:lnTo>
                    <a:pt x="5915" y="118"/>
                  </a:lnTo>
                  <a:lnTo>
                    <a:pt x="5738" y="158"/>
                  </a:lnTo>
                  <a:lnTo>
                    <a:pt x="5541" y="138"/>
                  </a:lnTo>
                  <a:lnTo>
                    <a:pt x="5915" y="316"/>
                  </a:lnTo>
                  <a:lnTo>
                    <a:pt x="5915" y="473"/>
                  </a:lnTo>
                  <a:lnTo>
                    <a:pt x="5876" y="631"/>
                  </a:lnTo>
                  <a:lnTo>
                    <a:pt x="5797" y="927"/>
                  </a:lnTo>
                  <a:lnTo>
                    <a:pt x="5679" y="986"/>
                  </a:lnTo>
                  <a:lnTo>
                    <a:pt x="5541" y="1045"/>
                  </a:lnTo>
                  <a:lnTo>
                    <a:pt x="5422" y="1085"/>
                  </a:lnTo>
                  <a:lnTo>
                    <a:pt x="5284" y="1104"/>
                  </a:lnTo>
                  <a:lnTo>
                    <a:pt x="5008" y="1124"/>
                  </a:lnTo>
                  <a:lnTo>
                    <a:pt x="4732" y="1124"/>
                  </a:lnTo>
                  <a:lnTo>
                    <a:pt x="4141" y="1065"/>
                  </a:lnTo>
                  <a:lnTo>
                    <a:pt x="3865" y="1025"/>
                  </a:lnTo>
                  <a:lnTo>
                    <a:pt x="3471" y="1025"/>
                  </a:lnTo>
                  <a:lnTo>
                    <a:pt x="3333" y="1045"/>
                  </a:lnTo>
                  <a:lnTo>
                    <a:pt x="3234" y="1085"/>
                  </a:lnTo>
                  <a:lnTo>
                    <a:pt x="3116" y="1144"/>
                  </a:lnTo>
                  <a:lnTo>
                    <a:pt x="2899" y="1262"/>
                  </a:lnTo>
                  <a:lnTo>
                    <a:pt x="2682" y="1400"/>
                  </a:lnTo>
                  <a:lnTo>
                    <a:pt x="2485" y="1558"/>
                  </a:lnTo>
                  <a:lnTo>
                    <a:pt x="2268" y="1676"/>
                  </a:lnTo>
                  <a:lnTo>
                    <a:pt x="2150" y="1735"/>
                  </a:lnTo>
                  <a:lnTo>
                    <a:pt x="2032" y="1775"/>
                  </a:lnTo>
                  <a:lnTo>
                    <a:pt x="1913" y="1814"/>
                  </a:lnTo>
                  <a:lnTo>
                    <a:pt x="1775" y="1834"/>
                  </a:lnTo>
                  <a:lnTo>
                    <a:pt x="1598" y="1853"/>
                  </a:lnTo>
                  <a:lnTo>
                    <a:pt x="1401" y="1873"/>
                  </a:lnTo>
                  <a:lnTo>
                    <a:pt x="1223" y="1853"/>
                  </a:lnTo>
                  <a:lnTo>
                    <a:pt x="1026" y="1834"/>
                  </a:lnTo>
                  <a:lnTo>
                    <a:pt x="651" y="1755"/>
                  </a:lnTo>
                  <a:lnTo>
                    <a:pt x="297" y="1656"/>
                  </a:lnTo>
                  <a:lnTo>
                    <a:pt x="375" y="1715"/>
                  </a:lnTo>
                  <a:lnTo>
                    <a:pt x="395" y="1794"/>
                  </a:lnTo>
                  <a:lnTo>
                    <a:pt x="395" y="1893"/>
                  </a:lnTo>
                  <a:lnTo>
                    <a:pt x="375" y="1991"/>
                  </a:lnTo>
                  <a:lnTo>
                    <a:pt x="316" y="2090"/>
                  </a:lnTo>
                  <a:lnTo>
                    <a:pt x="237" y="2208"/>
                  </a:lnTo>
                  <a:lnTo>
                    <a:pt x="139" y="2346"/>
                  </a:lnTo>
                  <a:lnTo>
                    <a:pt x="1" y="2465"/>
                  </a:lnTo>
                  <a:lnTo>
                    <a:pt x="21" y="2484"/>
                  </a:lnTo>
                  <a:lnTo>
                    <a:pt x="119" y="2524"/>
                  </a:lnTo>
                  <a:lnTo>
                    <a:pt x="218" y="2563"/>
                  </a:lnTo>
                  <a:lnTo>
                    <a:pt x="435" y="2603"/>
                  </a:lnTo>
                  <a:lnTo>
                    <a:pt x="612" y="2642"/>
                  </a:lnTo>
                  <a:lnTo>
                    <a:pt x="947" y="2642"/>
                  </a:lnTo>
                  <a:lnTo>
                    <a:pt x="1105" y="2622"/>
                  </a:lnTo>
                  <a:lnTo>
                    <a:pt x="1420" y="2563"/>
                  </a:lnTo>
                  <a:lnTo>
                    <a:pt x="1736" y="2445"/>
                  </a:lnTo>
                  <a:lnTo>
                    <a:pt x="2367" y="2208"/>
                  </a:lnTo>
                  <a:lnTo>
                    <a:pt x="2682" y="2070"/>
                  </a:lnTo>
                  <a:lnTo>
                    <a:pt x="2998" y="1991"/>
                  </a:lnTo>
                  <a:lnTo>
                    <a:pt x="3628" y="2031"/>
                  </a:lnTo>
                  <a:lnTo>
                    <a:pt x="4259" y="2090"/>
                  </a:lnTo>
                  <a:lnTo>
                    <a:pt x="5206" y="2090"/>
                  </a:lnTo>
                  <a:lnTo>
                    <a:pt x="5521" y="2031"/>
                  </a:lnTo>
                  <a:lnTo>
                    <a:pt x="5856" y="1932"/>
                  </a:lnTo>
                  <a:lnTo>
                    <a:pt x="6034" y="1873"/>
                  </a:lnTo>
                  <a:lnTo>
                    <a:pt x="6211" y="1794"/>
                  </a:lnTo>
                  <a:lnTo>
                    <a:pt x="6349" y="1696"/>
                  </a:lnTo>
                  <a:lnTo>
                    <a:pt x="6487" y="1558"/>
                  </a:lnTo>
                  <a:lnTo>
                    <a:pt x="6586" y="1420"/>
                  </a:lnTo>
                  <a:lnTo>
                    <a:pt x="6645" y="1242"/>
                  </a:lnTo>
                  <a:lnTo>
                    <a:pt x="6743" y="769"/>
                  </a:lnTo>
                  <a:lnTo>
                    <a:pt x="6665" y="769"/>
                  </a:lnTo>
                  <a:lnTo>
                    <a:pt x="6487" y="730"/>
                  </a:lnTo>
                  <a:lnTo>
                    <a:pt x="6408" y="690"/>
                  </a:lnTo>
                  <a:lnTo>
                    <a:pt x="6329" y="631"/>
                  </a:lnTo>
                  <a:lnTo>
                    <a:pt x="6270" y="572"/>
                  </a:lnTo>
                  <a:lnTo>
                    <a:pt x="6231" y="493"/>
                  </a:lnTo>
                  <a:lnTo>
                    <a:pt x="6211" y="414"/>
                  </a:lnTo>
                  <a:lnTo>
                    <a:pt x="6211" y="316"/>
                  </a:lnTo>
                  <a:lnTo>
                    <a:pt x="6250" y="237"/>
                  </a:lnTo>
                  <a:lnTo>
                    <a:pt x="6270" y="178"/>
                  </a:lnTo>
                  <a:lnTo>
                    <a:pt x="6231" y="99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3696;p38">
              <a:extLst>
                <a:ext uri="{FF2B5EF4-FFF2-40B4-BE49-F238E27FC236}">
                  <a16:creationId xmlns:a16="http://schemas.microsoft.com/office/drawing/2014/main" xmlns="" id="{570E5B1E-FF78-414D-BA8B-4B41ECF14AB2}"/>
                </a:ext>
              </a:extLst>
            </p:cNvPr>
            <p:cNvSpPr/>
            <p:nvPr/>
          </p:nvSpPr>
          <p:spPr>
            <a:xfrm>
              <a:off x="4290599" y="1768944"/>
              <a:ext cx="996" cy="1944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0" y="21"/>
                  </a:lnTo>
                  <a:lnTo>
                    <a:pt x="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3697;p38">
              <a:extLst>
                <a:ext uri="{FF2B5EF4-FFF2-40B4-BE49-F238E27FC236}">
                  <a16:creationId xmlns:a16="http://schemas.microsoft.com/office/drawing/2014/main" xmlns="" id="{F03184AF-E399-4F29-93A3-7F16763C06A2}"/>
                </a:ext>
              </a:extLst>
            </p:cNvPr>
            <p:cNvSpPr/>
            <p:nvPr/>
          </p:nvSpPr>
          <p:spPr>
            <a:xfrm>
              <a:off x="4112015" y="1643659"/>
              <a:ext cx="177683" cy="81420"/>
            </a:xfrm>
            <a:custGeom>
              <a:avLst/>
              <a:gdLst/>
              <a:ahLst/>
              <a:cxnLst/>
              <a:rect l="l" t="t" r="r" b="b"/>
              <a:pathLst>
                <a:path w="3747" h="1717" extrusionOk="0">
                  <a:moveTo>
                    <a:pt x="80" y="1"/>
                  </a:moveTo>
                  <a:lnTo>
                    <a:pt x="40" y="21"/>
                  </a:lnTo>
                  <a:lnTo>
                    <a:pt x="21" y="40"/>
                  </a:lnTo>
                  <a:lnTo>
                    <a:pt x="1" y="80"/>
                  </a:lnTo>
                  <a:lnTo>
                    <a:pt x="1" y="139"/>
                  </a:lnTo>
                  <a:lnTo>
                    <a:pt x="21" y="198"/>
                  </a:lnTo>
                  <a:lnTo>
                    <a:pt x="395" y="435"/>
                  </a:lnTo>
                  <a:lnTo>
                    <a:pt x="770" y="652"/>
                  </a:lnTo>
                  <a:lnTo>
                    <a:pt x="1164" y="849"/>
                  </a:lnTo>
                  <a:lnTo>
                    <a:pt x="1578" y="1026"/>
                  </a:lnTo>
                  <a:lnTo>
                    <a:pt x="2386" y="1381"/>
                  </a:lnTo>
                  <a:lnTo>
                    <a:pt x="3214" y="1716"/>
                  </a:lnTo>
                  <a:lnTo>
                    <a:pt x="3155" y="1657"/>
                  </a:lnTo>
                  <a:lnTo>
                    <a:pt x="3135" y="1578"/>
                  </a:lnTo>
                  <a:lnTo>
                    <a:pt x="3116" y="1519"/>
                  </a:lnTo>
                  <a:lnTo>
                    <a:pt x="3096" y="1440"/>
                  </a:lnTo>
                  <a:lnTo>
                    <a:pt x="3116" y="1322"/>
                  </a:lnTo>
                  <a:lnTo>
                    <a:pt x="3155" y="1223"/>
                  </a:lnTo>
                  <a:lnTo>
                    <a:pt x="3234" y="1144"/>
                  </a:lnTo>
                  <a:lnTo>
                    <a:pt x="3313" y="1085"/>
                  </a:lnTo>
                  <a:lnTo>
                    <a:pt x="3411" y="1046"/>
                  </a:lnTo>
                  <a:lnTo>
                    <a:pt x="3530" y="1026"/>
                  </a:lnTo>
                  <a:lnTo>
                    <a:pt x="3747" y="987"/>
                  </a:lnTo>
                  <a:lnTo>
                    <a:pt x="3392" y="849"/>
                  </a:lnTo>
                  <a:lnTo>
                    <a:pt x="2997" y="711"/>
                  </a:lnTo>
                  <a:lnTo>
                    <a:pt x="2603" y="612"/>
                  </a:lnTo>
                  <a:lnTo>
                    <a:pt x="2209" y="514"/>
                  </a:lnTo>
                  <a:lnTo>
                    <a:pt x="2209" y="632"/>
                  </a:lnTo>
                  <a:lnTo>
                    <a:pt x="2169" y="730"/>
                  </a:lnTo>
                  <a:lnTo>
                    <a:pt x="2110" y="809"/>
                  </a:lnTo>
                  <a:lnTo>
                    <a:pt x="2051" y="829"/>
                  </a:lnTo>
                  <a:lnTo>
                    <a:pt x="1972" y="829"/>
                  </a:lnTo>
                  <a:lnTo>
                    <a:pt x="1874" y="790"/>
                  </a:lnTo>
                  <a:lnTo>
                    <a:pt x="1795" y="691"/>
                  </a:lnTo>
                  <a:lnTo>
                    <a:pt x="1716" y="553"/>
                  </a:lnTo>
                  <a:lnTo>
                    <a:pt x="1637" y="376"/>
                  </a:lnTo>
                  <a:lnTo>
                    <a:pt x="1203" y="257"/>
                  </a:lnTo>
                  <a:lnTo>
                    <a:pt x="809" y="139"/>
                  </a:lnTo>
                  <a:lnTo>
                    <a:pt x="573" y="8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3698;p38">
              <a:extLst>
                <a:ext uri="{FF2B5EF4-FFF2-40B4-BE49-F238E27FC236}">
                  <a16:creationId xmlns:a16="http://schemas.microsoft.com/office/drawing/2014/main" xmlns="" id="{E42D58DE-1E60-49DF-AEAE-510E2C5E47C9}"/>
                </a:ext>
              </a:extLst>
            </p:cNvPr>
            <p:cNvSpPr/>
            <p:nvPr/>
          </p:nvSpPr>
          <p:spPr>
            <a:xfrm>
              <a:off x="4258828" y="1690416"/>
              <a:ext cx="59844" cy="42109"/>
            </a:xfrm>
            <a:custGeom>
              <a:avLst/>
              <a:gdLst/>
              <a:ahLst/>
              <a:cxnLst/>
              <a:rect l="l" t="t" r="r" b="b"/>
              <a:pathLst>
                <a:path w="1262" h="888" extrusionOk="0">
                  <a:moveTo>
                    <a:pt x="651" y="1"/>
                  </a:moveTo>
                  <a:lnTo>
                    <a:pt x="434" y="40"/>
                  </a:lnTo>
                  <a:lnTo>
                    <a:pt x="315" y="60"/>
                  </a:lnTo>
                  <a:lnTo>
                    <a:pt x="217" y="99"/>
                  </a:lnTo>
                  <a:lnTo>
                    <a:pt x="138" y="158"/>
                  </a:lnTo>
                  <a:lnTo>
                    <a:pt x="59" y="237"/>
                  </a:lnTo>
                  <a:lnTo>
                    <a:pt x="20" y="336"/>
                  </a:lnTo>
                  <a:lnTo>
                    <a:pt x="0" y="454"/>
                  </a:lnTo>
                  <a:lnTo>
                    <a:pt x="20" y="533"/>
                  </a:lnTo>
                  <a:lnTo>
                    <a:pt x="39" y="592"/>
                  </a:lnTo>
                  <a:lnTo>
                    <a:pt x="59" y="671"/>
                  </a:lnTo>
                  <a:lnTo>
                    <a:pt x="118" y="730"/>
                  </a:lnTo>
                  <a:lnTo>
                    <a:pt x="434" y="868"/>
                  </a:lnTo>
                  <a:lnTo>
                    <a:pt x="631" y="888"/>
                  </a:lnTo>
                  <a:lnTo>
                    <a:pt x="808" y="848"/>
                  </a:lnTo>
                  <a:lnTo>
                    <a:pt x="966" y="809"/>
                  </a:lnTo>
                  <a:lnTo>
                    <a:pt x="1124" y="730"/>
                  </a:lnTo>
                  <a:lnTo>
                    <a:pt x="1124" y="632"/>
                  </a:lnTo>
                  <a:lnTo>
                    <a:pt x="1163" y="553"/>
                  </a:lnTo>
                  <a:lnTo>
                    <a:pt x="1203" y="454"/>
                  </a:lnTo>
                  <a:lnTo>
                    <a:pt x="1262" y="375"/>
                  </a:lnTo>
                  <a:lnTo>
                    <a:pt x="966" y="178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3699;p38">
              <a:extLst>
                <a:ext uri="{FF2B5EF4-FFF2-40B4-BE49-F238E27FC236}">
                  <a16:creationId xmlns:a16="http://schemas.microsoft.com/office/drawing/2014/main" xmlns="" id="{8EA6BCAF-9115-4DF8-B1E6-DB727B00BE64}"/>
                </a:ext>
              </a:extLst>
            </p:cNvPr>
            <p:cNvSpPr/>
            <p:nvPr/>
          </p:nvSpPr>
          <p:spPr>
            <a:xfrm>
              <a:off x="4175606" y="1559536"/>
              <a:ext cx="86968" cy="108497"/>
            </a:xfrm>
            <a:custGeom>
              <a:avLst/>
              <a:gdLst/>
              <a:ahLst/>
              <a:cxnLst/>
              <a:rect l="l" t="t" r="r" b="b"/>
              <a:pathLst>
                <a:path w="1834" h="2288" extrusionOk="0">
                  <a:moveTo>
                    <a:pt x="1676" y="1"/>
                  </a:moveTo>
                  <a:lnTo>
                    <a:pt x="1538" y="60"/>
                  </a:lnTo>
                  <a:lnTo>
                    <a:pt x="1400" y="119"/>
                  </a:lnTo>
                  <a:lnTo>
                    <a:pt x="1124" y="277"/>
                  </a:lnTo>
                  <a:lnTo>
                    <a:pt x="868" y="434"/>
                  </a:lnTo>
                  <a:lnTo>
                    <a:pt x="612" y="592"/>
                  </a:lnTo>
                  <a:lnTo>
                    <a:pt x="296" y="710"/>
                  </a:lnTo>
                  <a:lnTo>
                    <a:pt x="158" y="789"/>
                  </a:lnTo>
                  <a:lnTo>
                    <a:pt x="119" y="848"/>
                  </a:lnTo>
                  <a:lnTo>
                    <a:pt x="60" y="927"/>
                  </a:lnTo>
                  <a:lnTo>
                    <a:pt x="20" y="1065"/>
                  </a:lnTo>
                  <a:lnTo>
                    <a:pt x="0" y="1223"/>
                  </a:lnTo>
                  <a:lnTo>
                    <a:pt x="20" y="1381"/>
                  </a:lnTo>
                  <a:lnTo>
                    <a:pt x="60" y="1538"/>
                  </a:lnTo>
                  <a:lnTo>
                    <a:pt x="99" y="1696"/>
                  </a:lnTo>
                  <a:lnTo>
                    <a:pt x="158" y="1834"/>
                  </a:lnTo>
                  <a:lnTo>
                    <a:pt x="296" y="2150"/>
                  </a:lnTo>
                  <a:lnTo>
                    <a:pt x="868" y="2288"/>
                  </a:lnTo>
                  <a:lnTo>
                    <a:pt x="868" y="2150"/>
                  </a:lnTo>
                  <a:lnTo>
                    <a:pt x="848" y="1893"/>
                  </a:lnTo>
                  <a:lnTo>
                    <a:pt x="809" y="1637"/>
                  </a:lnTo>
                  <a:lnTo>
                    <a:pt x="809" y="1361"/>
                  </a:lnTo>
                  <a:lnTo>
                    <a:pt x="809" y="1243"/>
                  </a:lnTo>
                  <a:lnTo>
                    <a:pt x="828" y="1105"/>
                  </a:lnTo>
                  <a:lnTo>
                    <a:pt x="710" y="908"/>
                  </a:lnTo>
                  <a:lnTo>
                    <a:pt x="631" y="710"/>
                  </a:lnTo>
                  <a:lnTo>
                    <a:pt x="671" y="632"/>
                  </a:lnTo>
                  <a:lnTo>
                    <a:pt x="710" y="572"/>
                  </a:lnTo>
                  <a:lnTo>
                    <a:pt x="769" y="553"/>
                  </a:lnTo>
                  <a:lnTo>
                    <a:pt x="888" y="553"/>
                  </a:lnTo>
                  <a:lnTo>
                    <a:pt x="966" y="592"/>
                  </a:lnTo>
                  <a:lnTo>
                    <a:pt x="1085" y="691"/>
                  </a:lnTo>
                  <a:lnTo>
                    <a:pt x="1242" y="572"/>
                  </a:lnTo>
                  <a:lnTo>
                    <a:pt x="1420" y="454"/>
                  </a:lnTo>
                  <a:lnTo>
                    <a:pt x="1775" y="237"/>
                  </a:lnTo>
                  <a:lnTo>
                    <a:pt x="1794" y="198"/>
                  </a:lnTo>
                  <a:lnTo>
                    <a:pt x="1814" y="158"/>
                  </a:lnTo>
                  <a:lnTo>
                    <a:pt x="1834" y="119"/>
                  </a:lnTo>
                  <a:lnTo>
                    <a:pt x="1814" y="80"/>
                  </a:lnTo>
                  <a:lnTo>
                    <a:pt x="1794" y="40"/>
                  </a:lnTo>
                  <a:lnTo>
                    <a:pt x="1755" y="20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3700;p38">
              <a:extLst>
                <a:ext uri="{FF2B5EF4-FFF2-40B4-BE49-F238E27FC236}">
                  <a16:creationId xmlns:a16="http://schemas.microsoft.com/office/drawing/2014/main" xmlns="" id="{FE642F93-25E3-4580-9C7D-5FD261638CD9}"/>
                </a:ext>
              </a:extLst>
            </p:cNvPr>
            <p:cNvSpPr/>
            <p:nvPr/>
          </p:nvSpPr>
          <p:spPr>
            <a:xfrm>
              <a:off x="4189642" y="1661442"/>
              <a:ext cx="27124" cy="21576"/>
            </a:xfrm>
            <a:custGeom>
              <a:avLst/>
              <a:gdLst/>
              <a:ahLst/>
              <a:cxnLst/>
              <a:rect l="l" t="t" r="r" b="b"/>
              <a:pathLst>
                <a:path w="572" h="455" extrusionOk="0">
                  <a:moveTo>
                    <a:pt x="0" y="1"/>
                  </a:moveTo>
                  <a:lnTo>
                    <a:pt x="79" y="178"/>
                  </a:lnTo>
                  <a:lnTo>
                    <a:pt x="158" y="316"/>
                  </a:lnTo>
                  <a:lnTo>
                    <a:pt x="237" y="415"/>
                  </a:lnTo>
                  <a:lnTo>
                    <a:pt x="335" y="454"/>
                  </a:lnTo>
                  <a:lnTo>
                    <a:pt x="414" y="454"/>
                  </a:lnTo>
                  <a:lnTo>
                    <a:pt x="473" y="434"/>
                  </a:lnTo>
                  <a:lnTo>
                    <a:pt x="532" y="355"/>
                  </a:lnTo>
                  <a:lnTo>
                    <a:pt x="572" y="257"/>
                  </a:lnTo>
                  <a:lnTo>
                    <a:pt x="572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3701;p38">
              <a:extLst>
                <a:ext uri="{FF2B5EF4-FFF2-40B4-BE49-F238E27FC236}">
                  <a16:creationId xmlns:a16="http://schemas.microsoft.com/office/drawing/2014/main" xmlns="" id="{A6C92878-98EF-4AB1-9528-795C041546D0}"/>
                </a:ext>
              </a:extLst>
            </p:cNvPr>
            <p:cNvSpPr/>
            <p:nvPr/>
          </p:nvSpPr>
          <p:spPr>
            <a:xfrm>
              <a:off x="4214869" y="1592256"/>
              <a:ext cx="35565" cy="44907"/>
            </a:xfrm>
            <a:custGeom>
              <a:avLst/>
              <a:gdLst/>
              <a:ahLst/>
              <a:cxnLst/>
              <a:rect l="l" t="t" r="r" b="b"/>
              <a:pathLst>
                <a:path w="750" h="947" extrusionOk="0">
                  <a:moveTo>
                    <a:pt x="257" y="1"/>
                  </a:moveTo>
                  <a:lnTo>
                    <a:pt x="178" y="80"/>
                  </a:lnTo>
                  <a:lnTo>
                    <a:pt x="99" y="158"/>
                  </a:lnTo>
                  <a:lnTo>
                    <a:pt x="40" y="257"/>
                  </a:lnTo>
                  <a:lnTo>
                    <a:pt x="0" y="356"/>
                  </a:lnTo>
                  <a:lnTo>
                    <a:pt x="0" y="415"/>
                  </a:lnTo>
                  <a:lnTo>
                    <a:pt x="158" y="651"/>
                  </a:lnTo>
                  <a:lnTo>
                    <a:pt x="316" y="868"/>
                  </a:lnTo>
                  <a:lnTo>
                    <a:pt x="395" y="927"/>
                  </a:lnTo>
                  <a:lnTo>
                    <a:pt x="493" y="947"/>
                  </a:lnTo>
                  <a:lnTo>
                    <a:pt x="572" y="927"/>
                  </a:lnTo>
                  <a:lnTo>
                    <a:pt x="651" y="888"/>
                  </a:lnTo>
                  <a:lnTo>
                    <a:pt x="710" y="809"/>
                  </a:lnTo>
                  <a:lnTo>
                    <a:pt x="750" y="750"/>
                  </a:lnTo>
                  <a:lnTo>
                    <a:pt x="750" y="651"/>
                  </a:lnTo>
                  <a:lnTo>
                    <a:pt x="710" y="572"/>
                  </a:lnTo>
                  <a:lnTo>
                    <a:pt x="533" y="296"/>
                  </a:lnTo>
                  <a:lnTo>
                    <a:pt x="395" y="139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3702;p38">
              <a:extLst>
                <a:ext uri="{FF2B5EF4-FFF2-40B4-BE49-F238E27FC236}">
                  <a16:creationId xmlns:a16="http://schemas.microsoft.com/office/drawing/2014/main" xmlns="" id="{00094705-D061-4CBD-9D20-9CEF46F7B697}"/>
                </a:ext>
              </a:extLst>
            </p:cNvPr>
            <p:cNvSpPr/>
            <p:nvPr/>
          </p:nvSpPr>
          <p:spPr>
            <a:xfrm>
              <a:off x="4205528" y="1585712"/>
              <a:ext cx="21529" cy="26223"/>
            </a:xfrm>
            <a:custGeom>
              <a:avLst/>
              <a:gdLst/>
              <a:ahLst/>
              <a:cxnLst/>
              <a:rect l="l" t="t" r="r" b="b"/>
              <a:pathLst>
                <a:path w="454" h="553" extrusionOk="0">
                  <a:moveTo>
                    <a:pt x="138" y="1"/>
                  </a:moveTo>
                  <a:lnTo>
                    <a:pt x="79" y="20"/>
                  </a:lnTo>
                  <a:lnTo>
                    <a:pt x="40" y="80"/>
                  </a:lnTo>
                  <a:lnTo>
                    <a:pt x="0" y="158"/>
                  </a:lnTo>
                  <a:lnTo>
                    <a:pt x="79" y="356"/>
                  </a:lnTo>
                  <a:lnTo>
                    <a:pt x="197" y="553"/>
                  </a:lnTo>
                  <a:lnTo>
                    <a:pt x="197" y="494"/>
                  </a:lnTo>
                  <a:lnTo>
                    <a:pt x="237" y="395"/>
                  </a:lnTo>
                  <a:lnTo>
                    <a:pt x="296" y="296"/>
                  </a:lnTo>
                  <a:lnTo>
                    <a:pt x="375" y="218"/>
                  </a:lnTo>
                  <a:lnTo>
                    <a:pt x="454" y="139"/>
                  </a:lnTo>
                  <a:lnTo>
                    <a:pt x="335" y="4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3703;p38">
              <a:extLst>
                <a:ext uri="{FF2B5EF4-FFF2-40B4-BE49-F238E27FC236}">
                  <a16:creationId xmlns:a16="http://schemas.microsoft.com/office/drawing/2014/main" xmlns="" id="{6513AA90-802E-4DD5-B543-9B5191E72A0B}"/>
                </a:ext>
              </a:extLst>
            </p:cNvPr>
            <p:cNvSpPr/>
            <p:nvPr/>
          </p:nvSpPr>
          <p:spPr>
            <a:xfrm>
              <a:off x="4281257" y="1440795"/>
              <a:ext cx="115942" cy="282386"/>
            </a:xfrm>
            <a:custGeom>
              <a:avLst/>
              <a:gdLst/>
              <a:ahLst/>
              <a:cxnLst/>
              <a:rect l="l" t="t" r="r" b="b"/>
              <a:pathLst>
                <a:path w="2445" h="5955" extrusionOk="0">
                  <a:moveTo>
                    <a:pt x="0" y="1"/>
                  </a:moveTo>
                  <a:lnTo>
                    <a:pt x="513" y="395"/>
                  </a:lnTo>
                  <a:lnTo>
                    <a:pt x="1025" y="789"/>
                  </a:lnTo>
                  <a:lnTo>
                    <a:pt x="1144" y="888"/>
                  </a:lnTo>
                  <a:lnTo>
                    <a:pt x="1242" y="1006"/>
                  </a:lnTo>
                  <a:lnTo>
                    <a:pt x="1321" y="1144"/>
                  </a:lnTo>
                  <a:lnTo>
                    <a:pt x="1361" y="1302"/>
                  </a:lnTo>
                  <a:lnTo>
                    <a:pt x="1597" y="1499"/>
                  </a:lnTo>
                  <a:lnTo>
                    <a:pt x="1696" y="1598"/>
                  </a:lnTo>
                  <a:lnTo>
                    <a:pt x="1794" y="1716"/>
                  </a:lnTo>
                  <a:lnTo>
                    <a:pt x="1873" y="1953"/>
                  </a:lnTo>
                  <a:lnTo>
                    <a:pt x="1952" y="2189"/>
                  </a:lnTo>
                  <a:lnTo>
                    <a:pt x="1991" y="2426"/>
                  </a:lnTo>
                  <a:lnTo>
                    <a:pt x="2031" y="2682"/>
                  </a:lnTo>
                  <a:lnTo>
                    <a:pt x="2070" y="2938"/>
                  </a:lnTo>
                  <a:lnTo>
                    <a:pt x="2070" y="3195"/>
                  </a:lnTo>
                  <a:lnTo>
                    <a:pt x="2070" y="3451"/>
                  </a:lnTo>
                  <a:lnTo>
                    <a:pt x="2031" y="3707"/>
                  </a:lnTo>
                  <a:lnTo>
                    <a:pt x="1991" y="3964"/>
                  </a:lnTo>
                  <a:lnTo>
                    <a:pt x="1932" y="4200"/>
                  </a:lnTo>
                  <a:lnTo>
                    <a:pt x="1853" y="4437"/>
                  </a:lnTo>
                  <a:lnTo>
                    <a:pt x="1735" y="4654"/>
                  </a:lnTo>
                  <a:lnTo>
                    <a:pt x="1617" y="4870"/>
                  </a:lnTo>
                  <a:lnTo>
                    <a:pt x="1479" y="5068"/>
                  </a:lnTo>
                  <a:lnTo>
                    <a:pt x="1301" y="5245"/>
                  </a:lnTo>
                  <a:lnTo>
                    <a:pt x="1104" y="5403"/>
                  </a:lnTo>
                  <a:lnTo>
                    <a:pt x="1025" y="5580"/>
                  </a:lnTo>
                  <a:lnTo>
                    <a:pt x="927" y="5758"/>
                  </a:lnTo>
                  <a:lnTo>
                    <a:pt x="1085" y="5896"/>
                  </a:lnTo>
                  <a:lnTo>
                    <a:pt x="1104" y="5955"/>
                  </a:lnTo>
                  <a:lnTo>
                    <a:pt x="1459" y="5896"/>
                  </a:lnTo>
                  <a:lnTo>
                    <a:pt x="1637" y="5856"/>
                  </a:lnTo>
                  <a:lnTo>
                    <a:pt x="1794" y="5797"/>
                  </a:lnTo>
                  <a:lnTo>
                    <a:pt x="2051" y="5679"/>
                  </a:lnTo>
                  <a:lnTo>
                    <a:pt x="2208" y="5462"/>
                  </a:lnTo>
                  <a:lnTo>
                    <a:pt x="2327" y="5245"/>
                  </a:lnTo>
                  <a:lnTo>
                    <a:pt x="2405" y="5008"/>
                  </a:lnTo>
                  <a:lnTo>
                    <a:pt x="2445" y="4792"/>
                  </a:lnTo>
                  <a:lnTo>
                    <a:pt x="2425" y="4220"/>
                  </a:lnTo>
                  <a:lnTo>
                    <a:pt x="2405" y="3628"/>
                  </a:lnTo>
                  <a:lnTo>
                    <a:pt x="2386" y="3037"/>
                  </a:lnTo>
                  <a:lnTo>
                    <a:pt x="2327" y="2446"/>
                  </a:lnTo>
                  <a:lnTo>
                    <a:pt x="2189" y="2248"/>
                  </a:lnTo>
                  <a:lnTo>
                    <a:pt x="2031" y="2051"/>
                  </a:lnTo>
                  <a:lnTo>
                    <a:pt x="1913" y="1874"/>
                  </a:lnTo>
                  <a:lnTo>
                    <a:pt x="1834" y="1696"/>
                  </a:lnTo>
                  <a:lnTo>
                    <a:pt x="1794" y="1598"/>
                  </a:lnTo>
                  <a:lnTo>
                    <a:pt x="1775" y="1499"/>
                  </a:lnTo>
                  <a:lnTo>
                    <a:pt x="1794" y="1381"/>
                  </a:lnTo>
                  <a:lnTo>
                    <a:pt x="1814" y="1282"/>
                  </a:lnTo>
                  <a:lnTo>
                    <a:pt x="1814" y="1243"/>
                  </a:lnTo>
                  <a:lnTo>
                    <a:pt x="1834" y="1223"/>
                  </a:lnTo>
                  <a:lnTo>
                    <a:pt x="1893" y="1184"/>
                  </a:lnTo>
                  <a:lnTo>
                    <a:pt x="1972" y="1184"/>
                  </a:lnTo>
                  <a:lnTo>
                    <a:pt x="2031" y="1223"/>
                  </a:lnTo>
                  <a:lnTo>
                    <a:pt x="1932" y="987"/>
                  </a:lnTo>
                  <a:lnTo>
                    <a:pt x="1814" y="750"/>
                  </a:lnTo>
                  <a:lnTo>
                    <a:pt x="1637" y="592"/>
                  </a:lnTo>
                  <a:lnTo>
                    <a:pt x="1439" y="454"/>
                  </a:lnTo>
                  <a:lnTo>
                    <a:pt x="1242" y="356"/>
                  </a:lnTo>
                  <a:lnTo>
                    <a:pt x="1025" y="257"/>
                  </a:lnTo>
                  <a:lnTo>
                    <a:pt x="789" y="178"/>
                  </a:lnTo>
                  <a:lnTo>
                    <a:pt x="552" y="119"/>
                  </a:lnTo>
                  <a:lnTo>
                    <a:pt x="99" y="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3704;p38">
              <a:extLst>
                <a:ext uri="{FF2B5EF4-FFF2-40B4-BE49-F238E27FC236}">
                  <a16:creationId xmlns:a16="http://schemas.microsoft.com/office/drawing/2014/main" xmlns="" id="{20E2D19F-5858-44FC-8E0B-0E607F88D9B9}"/>
                </a:ext>
              </a:extLst>
            </p:cNvPr>
            <p:cNvSpPr/>
            <p:nvPr/>
          </p:nvSpPr>
          <p:spPr>
            <a:xfrm>
              <a:off x="4232652" y="1437049"/>
              <a:ext cx="113144" cy="65534"/>
            </a:xfrm>
            <a:custGeom>
              <a:avLst/>
              <a:gdLst/>
              <a:ahLst/>
              <a:cxnLst/>
              <a:rect l="l" t="t" r="r" b="b"/>
              <a:pathLst>
                <a:path w="2386" h="1382" extrusionOk="0">
                  <a:moveTo>
                    <a:pt x="256" y="1"/>
                  </a:moveTo>
                  <a:lnTo>
                    <a:pt x="158" y="40"/>
                  </a:lnTo>
                  <a:lnTo>
                    <a:pt x="99" y="40"/>
                  </a:lnTo>
                  <a:lnTo>
                    <a:pt x="59" y="60"/>
                  </a:lnTo>
                  <a:lnTo>
                    <a:pt x="20" y="80"/>
                  </a:lnTo>
                  <a:lnTo>
                    <a:pt x="0" y="139"/>
                  </a:lnTo>
                  <a:lnTo>
                    <a:pt x="0" y="178"/>
                  </a:lnTo>
                  <a:lnTo>
                    <a:pt x="20" y="218"/>
                  </a:lnTo>
                  <a:lnTo>
                    <a:pt x="59" y="257"/>
                  </a:lnTo>
                  <a:lnTo>
                    <a:pt x="118" y="277"/>
                  </a:lnTo>
                  <a:lnTo>
                    <a:pt x="375" y="435"/>
                  </a:lnTo>
                  <a:lnTo>
                    <a:pt x="670" y="573"/>
                  </a:lnTo>
                  <a:lnTo>
                    <a:pt x="1262" y="809"/>
                  </a:lnTo>
                  <a:lnTo>
                    <a:pt x="1557" y="928"/>
                  </a:lnTo>
                  <a:lnTo>
                    <a:pt x="1853" y="1066"/>
                  </a:lnTo>
                  <a:lnTo>
                    <a:pt x="2129" y="1204"/>
                  </a:lnTo>
                  <a:lnTo>
                    <a:pt x="2386" y="1381"/>
                  </a:lnTo>
                  <a:lnTo>
                    <a:pt x="2346" y="1223"/>
                  </a:lnTo>
                  <a:lnTo>
                    <a:pt x="2267" y="1085"/>
                  </a:lnTo>
                  <a:lnTo>
                    <a:pt x="2169" y="967"/>
                  </a:lnTo>
                  <a:lnTo>
                    <a:pt x="2050" y="868"/>
                  </a:lnTo>
                  <a:lnTo>
                    <a:pt x="1538" y="474"/>
                  </a:lnTo>
                  <a:lnTo>
                    <a:pt x="1025" y="80"/>
                  </a:lnTo>
                  <a:lnTo>
                    <a:pt x="808" y="40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3705;p38">
              <a:extLst>
                <a:ext uri="{FF2B5EF4-FFF2-40B4-BE49-F238E27FC236}">
                  <a16:creationId xmlns:a16="http://schemas.microsoft.com/office/drawing/2014/main" xmlns="" id="{7CE9FAB6-94FC-4122-BD1E-0F280A6512C9}"/>
                </a:ext>
              </a:extLst>
            </p:cNvPr>
            <p:cNvSpPr/>
            <p:nvPr/>
          </p:nvSpPr>
          <p:spPr>
            <a:xfrm>
              <a:off x="4318624" y="1696960"/>
              <a:ext cx="15032" cy="16882"/>
            </a:xfrm>
            <a:custGeom>
              <a:avLst/>
              <a:gdLst/>
              <a:ahLst/>
              <a:cxnLst/>
              <a:rect l="l" t="t" r="r" b="b"/>
              <a:pathLst>
                <a:path w="317" h="356" extrusionOk="0">
                  <a:moveTo>
                    <a:pt x="316" y="1"/>
                  </a:moveTo>
                  <a:lnTo>
                    <a:pt x="178" y="99"/>
                  </a:lnTo>
                  <a:lnTo>
                    <a:pt x="80" y="158"/>
                  </a:lnTo>
                  <a:lnTo>
                    <a:pt x="1" y="237"/>
                  </a:lnTo>
                  <a:lnTo>
                    <a:pt x="139" y="356"/>
                  </a:lnTo>
                  <a:lnTo>
                    <a:pt x="237" y="178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3706;p38">
              <a:extLst>
                <a:ext uri="{FF2B5EF4-FFF2-40B4-BE49-F238E27FC236}">
                  <a16:creationId xmlns:a16="http://schemas.microsoft.com/office/drawing/2014/main" xmlns="" id="{611E0AAE-E1EC-4547-B2B0-1D6454B6B8A4}"/>
                </a:ext>
              </a:extLst>
            </p:cNvPr>
            <p:cNvSpPr/>
            <p:nvPr/>
          </p:nvSpPr>
          <p:spPr>
            <a:xfrm>
              <a:off x="4312080" y="1713794"/>
              <a:ext cx="21576" cy="19679"/>
            </a:xfrm>
            <a:custGeom>
              <a:avLst/>
              <a:gdLst/>
              <a:ahLst/>
              <a:cxnLst/>
              <a:rect l="l" t="t" r="r" b="b"/>
              <a:pathLst>
                <a:path w="455" h="415" extrusionOk="0">
                  <a:moveTo>
                    <a:pt x="277" y="1"/>
                  </a:moveTo>
                  <a:lnTo>
                    <a:pt x="139" y="119"/>
                  </a:lnTo>
                  <a:lnTo>
                    <a:pt x="1" y="237"/>
                  </a:lnTo>
                  <a:lnTo>
                    <a:pt x="1" y="336"/>
                  </a:lnTo>
                  <a:lnTo>
                    <a:pt x="40" y="415"/>
                  </a:lnTo>
                  <a:lnTo>
                    <a:pt x="119" y="336"/>
                  </a:lnTo>
                  <a:lnTo>
                    <a:pt x="218" y="277"/>
                  </a:lnTo>
                  <a:lnTo>
                    <a:pt x="336" y="217"/>
                  </a:lnTo>
                  <a:lnTo>
                    <a:pt x="454" y="198"/>
                  </a:lnTo>
                  <a:lnTo>
                    <a:pt x="435" y="13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3707;p38">
              <a:extLst>
                <a:ext uri="{FF2B5EF4-FFF2-40B4-BE49-F238E27FC236}">
                  <a16:creationId xmlns:a16="http://schemas.microsoft.com/office/drawing/2014/main" xmlns="" id="{6C364ADC-F11B-4668-9E47-2D422D4F5C49}"/>
                </a:ext>
              </a:extLst>
            </p:cNvPr>
            <p:cNvSpPr/>
            <p:nvPr/>
          </p:nvSpPr>
          <p:spPr>
            <a:xfrm>
              <a:off x="4312080" y="1708198"/>
              <a:ext cx="13135" cy="16882"/>
            </a:xfrm>
            <a:custGeom>
              <a:avLst/>
              <a:gdLst/>
              <a:ahLst/>
              <a:cxnLst/>
              <a:rect l="l" t="t" r="r" b="b"/>
              <a:pathLst>
                <a:path w="277" h="356" extrusionOk="0">
                  <a:moveTo>
                    <a:pt x="139" y="0"/>
                  </a:moveTo>
                  <a:lnTo>
                    <a:pt x="80" y="79"/>
                  </a:lnTo>
                  <a:lnTo>
                    <a:pt x="40" y="178"/>
                  </a:lnTo>
                  <a:lnTo>
                    <a:pt x="1" y="257"/>
                  </a:lnTo>
                  <a:lnTo>
                    <a:pt x="1" y="355"/>
                  </a:lnTo>
                  <a:lnTo>
                    <a:pt x="139" y="237"/>
                  </a:lnTo>
                  <a:lnTo>
                    <a:pt x="277" y="119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3708;p38">
              <a:extLst>
                <a:ext uri="{FF2B5EF4-FFF2-40B4-BE49-F238E27FC236}">
                  <a16:creationId xmlns:a16="http://schemas.microsoft.com/office/drawing/2014/main" xmlns="" id="{0771B056-E72C-405E-85DC-E55382AD6CF0}"/>
                </a:ext>
              </a:extLst>
            </p:cNvPr>
            <p:cNvSpPr/>
            <p:nvPr/>
          </p:nvSpPr>
          <p:spPr>
            <a:xfrm>
              <a:off x="4336407" y="1498790"/>
              <a:ext cx="111295" cy="263655"/>
            </a:xfrm>
            <a:custGeom>
              <a:avLst/>
              <a:gdLst/>
              <a:ahLst/>
              <a:cxnLst/>
              <a:rect l="l" t="t" r="r" b="b"/>
              <a:pathLst>
                <a:path w="2347" h="5560" extrusionOk="0">
                  <a:moveTo>
                    <a:pt x="868" y="0"/>
                  </a:moveTo>
                  <a:lnTo>
                    <a:pt x="986" y="296"/>
                  </a:lnTo>
                  <a:lnTo>
                    <a:pt x="1065" y="592"/>
                  </a:lnTo>
                  <a:lnTo>
                    <a:pt x="1124" y="907"/>
                  </a:lnTo>
                  <a:lnTo>
                    <a:pt x="1164" y="1223"/>
                  </a:lnTo>
                  <a:lnTo>
                    <a:pt x="1302" y="1420"/>
                  </a:lnTo>
                  <a:lnTo>
                    <a:pt x="1420" y="1637"/>
                  </a:lnTo>
                  <a:lnTo>
                    <a:pt x="1518" y="1853"/>
                  </a:lnTo>
                  <a:lnTo>
                    <a:pt x="1617" y="2090"/>
                  </a:lnTo>
                  <a:lnTo>
                    <a:pt x="1676" y="2307"/>
                  </a:lnTo>
                  <a:lnTo>
                    <a:pt x="1735" y="2524"/>
                  </a:lnTo>
                  <a:lnTo>
                    <a:pt x="1755" y="2760"/>
                  </a:lnTo>
                  <a:lnTo>
                    <a:pt x="1775" y="2977"/>
                  </a:lnTo>
                  <a:lnTo>
                    <a:pt x="1755" y="3194"/>
                  </a:lnTo>
                  <a:lnTo>
                    <a:pt x="1716" y="3411"/>
                  </a:lnTo>
                  <a:lnTo>
                    <a:pt x="1656" y="3608"/>
                  </a:lnTo>
                  <a:lnTo>
                    <a:pt x="1578" y="3805"/>
                  </a:lnTo>
                  <a:lnTo>
                    <a:pt x="1440" y="3983"/>
                  </a:lnTo>
                  <a:lnTo>
                    <a:pt x="1302" y="4160"/>
                  </a:lnTo>
                  <a:lnTo>
                    <a:pt x="1104" y="4318"/>
                  </a:lnTo>
                  <a:lnTo>
                    <a:pt x="888" y="4456"/>
                  </a:lnTo>
                  <a:lnTo>
                    <a:pt x="710" y="4673"/>
                  </a:lnTo>
                  <a:lnTo>
                    <a:pt x="493" y="4870"/>
                  </a:lnTo>
                  <a:lnTo>
                    <a:pt x="375" y="4929"/>
                  </a:lnTo>
                  <a:lnTo>
                    <a:pt x="257" y="5008"/>
                  </a:lnTo>
                  <a:lnTo>
                    <a:pt x="138" y="5047"/>
                  </a:lnTo>
                  <a:lnTo>
                    <a:pt x="20" y="5087"/>
                  </a:lnTo>
                  <a:lnTo>
                    <a:pt x="20" y="5323"/>
                  </a:lnTo>
                  <a:lnTo>
                    <a:pt x="0" y="5540"/>
                  </a:lnTo>
                  <a:lnTo>
                    <a:pt x="336" y="5560"/>
                  </a:lnTo>
                  <a:lnTo>
                    <a:pt x="612" y="5540"/>
                  </a:lnTo>
                  <a:lnTo>
                    <a:pt x="868" y="5501"/>
                  </a:lnTo>
                  <a:lnTo>
                    <a:pt x="1104" y="5422"/>
                  </a:lnTo>
                  <a:lnTo>
                    <a:pt x="1282" y="5323"/>
                  </a:lnTo>
                  <a:lnTo>
                    <a:pt x="1459" y="5205"/>
                  </a:lnTo>
                  <a:lnTo>
                    <a:pt x="1597" y="5047"/>
                  </a:lnTo>
                  <a:lnTo>
                    <a:pt x="1716" y="4870"/>
                  </a:lnTo>
                  <a:lnTo>
                    <a:pt x="1814" y="4692"/>
                  </a:lnTo>
                  <a:lnTo>
                    <a:pt x="1893" y="4475"/>
                  </a:lnTo>
                  <a:lnTo>
                    <a:pt x="1972" y="4259"/>
                  </a:lnTo>
                  <a:lnTo>
                    <a:pt x="2031" y="4022"/>
                  </a:lnTo>
                  <a:lnTo>
                    <a:pt x="2149" y="3509"/>
                  </a:lnTo>
                  <a:lnTo>
                    <a:pt x="2248" y="2957"/>
                  </a:lnTo>
                  <a:lnTo>
                    <a:pt x="2307" y="2741"/>
                  </a:lnTo>
                  <a:lnTo>
                    <a:pt x="2346" y="2524"/>
                  </a:lnTo>
                  <a:lnTo>
                    <a:pt x="2346" y="2307"/>
                  </a:lnTo>
                  <a:lnTo>
                    <a:pt x="2327" y="2110"/>
                  </a:lnTo>
                  <a:lnTo>
                    <a:pt x="2287" y="1893"/>
                  </a:lnTo>
                  <a:lnTo>
                    <a:pt x="2208" y="1696"/>
                  </a:lnTo>
                  <a:lnTo>
                    <a:pt x="2130" y="1499"/>
                  </a:lnTo>
                  <a:lnTo>
                    <a:pt x="2051" y="1321"/>
                  </a:lnTo>
                  <a:lnTo>
                    <a:pt x="1932" y="1124"/>
                  </a:lnTo>
                  <a:lnTo>
                    <a:pt x="1814" y="946"/>
                  </a:lnTo>
                  <a:lnTo>
                    <a:pt x="1676" y="769"/>
                  </a:lnTo>
                  <a:lnTo>
                    <a:pt x="1538" y="611"/>
                  </a:lnTo>
                  <a:lnTo>
                    <a:pt x="1223" y="296"/>
                  </a:lnTo>
                  <a:lnTo>
                    <a:pt x="907" y="40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3709;p38">
              <a:extLst>
                <a:ext uri="{FF2B5EF4-FFF2-40B4-BE49-F238E27FC236}">
                  <a16:creationId xmlns:a16="http://schemas.microsoft.com/office/drawing/2014/main" xmlns="" id="{CA329E21-698E-4632-95FE-0C4F2C3C0A2D}"/>
                </a:ext>
              </a:extLst>
            </p:cNvPr>
            <p:cNvSpPr/>
            <p:nvPr/>
          </p:nvSpPr>
          <p:spPr>
            <a:xfrm>
              <a:off x="4311180" y="1733426"/>
              <a:ext cx="26223" cy="28120"/>
            </a:xfrm>
            <a:custGeom>
              <a:avLst/>
              <a:gdLst/>
              <a:ahLst/>
              <a:cxnLst/>
              <a:rect l="l" t="t" r="r" b="b"/>
              <a:pathLst>
                <a:path w="553" h="593" extrusionOk="0">
                  <a:moveTo>
                    <a:pt x="59" y="1"/>
                  </a:moveTo>
                  <a:lnTo>
                    <a:pt x="39" y="60"/>
                  </a:lnTo>
                  <a:lnTo>
                    <a:pt x="0" y="139"/>
                  </a:lnTo>
                  <a:lnTo>
                    <a:pt x="0" y="237"/>
                  </a:lnTo>
                  <a:lnTo>
                    <a:pt x="20" y="316"/>
                  </a:lnTo>
                  <a:lnTo>
                    <a:pt x="59" y="395"/>
                  </a:lnTo>
                  <a:lnTo>
                    <a:pt x="118" y="454"/>
                  </a:lnTo>
                  <a:lnTo>
                    <a:pt x="197" y="513"/>
                  </a:lnTo>
                  <a:lnTo>
                    <a:pt x="276" y="553"/>
                  </a:lnTo>
                  <a:lnTo>
                    <a:pt x="454" y="592"/>
                  </a:lnTo>
                  <a:lnTo>
                    <a:pt x="532" y="592"/>
                  </a:lnTo>
                  <a:lnTo>
                    <a:pt x="552" y="375"/>
                  </a:lnTo>
                  <a:lnTo>
                    <a:pt x="552" y="139"/>
                  </a:lnTo>
                  <a:lnTo>
                    <a:pt x="414" y="158"/>
                  </a:lnTo>
                  <a:lnTo>
                    <a:pt x="296" y="158"/>
                  </a:lnTo>
                  <a:lnTo>
                    <a:pt x="217" y="139"/>
                  </a:lnTo>
                  <a:lnTo>
                    <a:pt x="158" y="99"/>
                  </a:lnTo>
                  <a:lnTo>
                    <a:pt x="99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3710;p38">
              <a:extLst>
                <a:ext uri="{FF2B5EF4-FFF2-40B4-BE49-F238E27FC236}">
                  <a16:creationId xmlns:a16="http://schemas.microsoft.com/office/drawing/2014/main" xmlns="" id="{A00DEFDC-BEC1-47C9-A8E5-AB275F4415E5}"/>
                </a:ext>
              </a:extLst>
            </p:cNvPr>
            <p:cNvSpPr/>
            <p:nvPr/>
          </p:nvSpPr>
          <p:spPr>
            <a:xfrm>
              <a:off x="4365381" y="1496893"/>
              <a:ext cx="26223" cy="59891"/>
            </a:xfrm>
            <a:custGeom>
              <a:avLst/>
              <a:gdLst/>
              <a:ahLst/>
              <a:cxnLst/>
              <a:rect l="l" t="t" r="r" b="b"/>
              <a:pathLst>
                <a:path w="553" h="1263" extrusionOk="0">
                  <a:moveTo>
                    <a:pt x="119" y="1"/>
                  </a:moveTo>
                  <a:lnTo>
                    <a:pt x="60" y="40"/>
                  </a:lnTo>
                  <a:lnTo>
                    <a:pt x="40" y="60"/>
                  </a:lnTo>
                  <a:lnTo>
                    <a:pt x="40" y="99"/>
                  </a:lnTo>
                  <a:lnTo>
                    <a:pt x="20" y="198"/>
                  </a:lnTo>
                  <a:lnTo>
                    <a:pt x="1" y="316"/>
                  </a:lnTo>
                  <a:lnTo>
                    <a:pt x="20" y="415"/>
                  </a:lnTo>
                  <a:lnTo>
                    <a:pt x="60" y="513"/>
                  </a:lnTo>
                  <a:lnTo>
                    <a:pt x="139" y="691"/>
                  </a:lnTo>
                  <a:lnTo>
                    <a:pt x="257" y="868"/>
                  </a:lnTo>
                  <a:lnTo>
                    <a:pt x="415" y="1065"/>
                  </a:lnTo>
                  <a:lnTo>
                    <a:pt x="553" y="1263"/>
                  </a:lnTo>
                  <a:lnTo>
                    <a:pt x="513" y="947"/>
                  </a:lnTo>
                  <a:lnTo>
                    <a:pt x="454" y="632"/>
                  </a:lnTo>
                  <a:lnTo>
                    <a:pt x="375" y="336"/>
                  </a:lnTo>
                  <a:lnTo>
                    <a:pt x="257" y="40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711;p38">
              <a:extLst>
                <a:ext uri="{FF2B5EF4-FFF2-40B4-BE49-F238E27FC236}">
                  <a16:creationId xmlns:a16="http://schemas.microsoft.com/office/drawing/2014/main" xmlns="" id="{B98A0AF6-3F2C-4320-A0C6-0D8F9779E921}"/>
                </a:ext>
              </a:extLst>
            </p:cNvPr>
            <p:cNvSpPr/>
            <p:nvPr/>
          </p:nvSpPr>
          <p:spPr>
            <a:xfrm>
              <a:off x="4333609" y="1710048"/>
              <a:ext cx="44907" cy="29969"/>
            </a:xfrm>
            <a:custGeom>
              <a:avLst/>
              <a:gdLst/>
              <a:ahLst/>
              <a:cxnLst/>
              <a:rect l="l" t="t" r="r" b="b"/>
              <a:pathLst>
                <a:path w="947" h="632" extrusionOk="0">
                  <a:moveTo>
                    <a:pt x="947" y="1"/>
                  </a:moveTo>
                  <a:lnTo>
                    <a:pt x="690" y="119"/>
                  </a:lnTo>
                  <a:lnTo>
                    <a:pt x="533" y="178"/>
                  </a:lnTo>
                  <a:lnTo>
                    <a:pt x="355" y="218"/>
                  </a:lnTo>
                  <a:lnTo>
                    <a:pt x="0" y="277"/>
                  </a:lnTo>
                  <a:lnTo>
                    <a:pt x="40" y="454"/>
                  </a:lnTo>
                  <a:lnTo>
                    <a:pt x="79" y="632"/>
                  </a:lnTo>
                  <a:lnTo>
                    <a:pt x="197" y="592"/>
                  </a:lnTo>
                  <a:lnTo>
                    <a:pt x="316" y="553"/>
                  </a:lnTo>
                  <a:lnTo>
                    <a:pt x="434" y="474"/>
                  </a:lnTo>
                  <a:lnTo>
                    <a:pt x="552" y="415"/>
                  </a:lnTo>
                  <a:lnTo>
                    <a:pt x="769" y="218"/>
                  </a:lnTo>
                  <a:lnTo>
                    <a:pt x="94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3712;p38">
              <a:extLst>
                <a:ext uri="{FF2B5EF4-FFF2-40B4-BE49-F238E27FC236}">
                  <a16:creationId xmlns:a16="http://schemas.microsoft.com/office/drawing/2014/main" xmlns="" id="{1B2799E6-FA88-4C34-8C4E-CC3AEBC27351}"/>
                </a:ext>
              </a:extLst>
            </p:cNvPr>
            <p:cNvSpPr/>
            <p:nvPr/>
          </p:nvSpPr>
          <p:spPr>
            <a:xfrm>
              <a:off x="3367852" y="1799814"/>
              <a:ext cx="662884" cy="379597"/>
            </a:xfrm>
            <a:custGeom>
              <a:avLst/>
              <a:gdLst/>
              <a:ahLst/>
              <a:cxnLst/>
              <a:rect l="l" t="t" r="r" b="b"/>
              <a:pathLst>
                <a:path w="13979" h="8005" extrusionOk="0">
                  <a:moveTo>
                    <a:pt x="13801" y="0"/>
                  </a:moveTo>
                  <a:lnTo>
                    <a:pt x="13604" y="60"/>
                  </a:lnTo>
                  <a:lnTo>
                    <a:pt x="13387" y="138"/>
                  </a:lnTo>
                  <a:lnTo>
                    <a:pt x="12993" y="316"/>
                  </a:lnTo>
                  <a:lnTo>
                    <a:pt x="12618" y="533"/>
                  </a:lnTo>
                  <a:lnTo>
                    <a:pt x="12224" y="769"/>
                  </a:lnTo>
                  <a:lnTo>
                    <a:pt x="11475" y="1262"/>
                  </a:lnTo>
                  <a:lnTo>
                    <a:pt x="11081" y="1479"/>
                  </a:lnTo>
                  <a:lnTo>
                    <a:pt x="10706" y="1696"/>
                  </a:lnTo>
                  <a:lnTo>
                    <a:pt x="9700" y="2268"/>
                  </a:lnTo>
                  <a:lnTo>
                    <a:pt x="8695" y="2820"/>
                  </a:lnTo>
                  <a:lnTo>
                    <a:pt x="6684" y="3924"/>
                  </a:lnTo>
                  <a:lnTo>
                    <a:pt x="4653" y="4988"/>
                  </a:lnTo>
                  <a:lnTo>
                    <a:pt x="2623" y="6053"/>
                  </a:lnTo>
                  <a:lnTo>
                    <a:pt x="1302" y="6703"/>
                  </a:lnTo>
                  <a:lnTo>
                    <a:pt x="651" y="7019"/>
                  </a:lnTo>
                  <a:lnTo>
                    <a:pt x="1" y="7315"/>
                  </a:lnTo>
                  <a:lnTo>
                    <a:pt x="99" y="7827"/>
                  </a:lnTo>
                  <a:lnTo>
                    <a:pt x="119" y="7788"/>
                  </a:lnTo>
                  <a:lnTo>
                    <a:pt x="178" y="7729"/>
                  </a:lnTo>
                  <a:lnTo>
                    <a:pt x="237" y="7689"/>
                  </a:lnTo>
                  <a:lnTo>
                    <a:pt x="296" y="7650"/>
                  </a:lnTo>
                  <a:lnTo>
                    <a:pt x="356" y="7610"/>
                  </a:lnTo>
                  <a:lnTo>
                    <a:pt x="494" y="7610"/>
                  </a:lnTo>
                  <a:lnTo>
                    <a:pt x="572" y="7630"/>
                  </a:lnTo>
                  <a:lnTo>
                    <a:pt x="632" y="7669"/>
                  </a:lnTo>
                  <a:lnTo>
                    <a:pt x="710" y="7748"/>
                  </a:lnTo>
                  <a:lnTo>
                    <a:pt x="750" y="7827"/>
                  </a:lnTo>
                  <a:lnTo>
                    <a:pt x="809" y="8005"/>
                  </a:lnTo>
                  <a:lnTo>
                    <a:pt x="1322" y="7729"/>
                  </a:lnTo>
                  <a:lnTo>
                    <a:pt x="1539" y="7610"/>
                  </a:lnTo>
                  <a:lnTo>
                    <a:pt x="1736" y="7531"/>
                  </a:lnTo>
                  <a:lnTo>
                    <a:pt x="2879" y="6960"/>
                  </a:lnTo>
                  <a:lnTo>
                    <a:pt x="4003" y="6388"/>
                  </a:lnTo>
                  <a:lnTo>
                    <a:pt x="6270" y="5205"/>
                  </a:lnTo>
                  <a:lnTo>
                    <a:pt x="6664" y="4988"/>
                  </a:lnTo>
                  <a:lnTo>
                    <a:pt x="7433" y="4594"/>
                  </a:lnTo>
                  <a:lnTo>
                    <a:pt x="8439" y="4062"/>
                  </a:lnTo>
                  <a:lnTo>
                    <a:pt x="9602" y="3450"/>
                  </a:lnTo>
                  <a:lnTo>
                    <a:pt x="10805" y="2800"/>
                  </a:lnTo>
                  <a:lnTo>
                    <a:pt x="11376" y="2445"/>
                  </a:lnTo>
                  <a:lnTo>
                    <a:pt x="11948" y="2110"/>
                  </a:lnTo>
                  <a:lnTo>
                    <a:pt x="12480" y="1794"/>
                  </a:lnTo>
                  <a:lnTo>
                    <a:pt x="12934" y="1479"/>
                  </a:lnTo>
                  <a:lnTo>
                    <a:pt x="13348" y="1164"/>
                  </a:lnTo>
                  <a:lnTo>
                    <a:pt x="13683" y="888"/>
                  </a:lnTo>
                  <a:lnTo>
                    <a:pt x="13624" y="848"/>
                  </a:lnTo>
                  <a:lnTo>
                    <a:pt x="13565" y="789"/>
                  </a:lnTo>
                  <a:lnTo>
                    <a:pt x="13525" y="730"/>
                  </a:lnTo>
                  <a:lnTo>
                    <a:pt x="13505" y="651"/>
                  </a:lnTo>
                  <a:lnTo>
                    <a:pt x="13486" y="592"/>
                  </a:lnTo>
                  <a:lnTo>
                    <a:pt x="13486" y="513"/>
                  </a:lnTo>
                  <a:lnTo>
                    <a:pt x="13505" y="375"/>
                  </a:lnTo>
                  <a:lnTo>
                    <a:pt x="13584" y="237"/>
                  </a:lnTo>
                  <a:lnTo>
                    <a:pt x="13624" y="178"/>
                  </a:lnTo>
                  <a:lnTo>
                    <a:pt x="13683" y="138"/>
                  </a:lnTo>
                  <a:lnTo>
                    <a:pt x="13742" y="99"/>
                  </a:lnTo>
                  <a:lnTo>
                    <a:pt x="13821" y="79"/>
                  </a:lnTo>
                  <a:lnTo>
                    <a:pt x="13979" y="79"/>
                  </a:lnTo>
                  <a:lnTo>
                    <a:pt x="13900" y="40"/>
                  </a:lnTo>
                  <a:lnTo>
                    <a:pt x="1380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3713;p38">
              <a:extLst>
                <a:ext uri="{FF2B5EF4-FFF2-40B4-BE49-F238E27FC236}">
                  <a16:creationId xmlns:a16="http://schemas.microsoft.com/office/drawing/2014/main" xmlns="" id="{4B15EB6C-F096-45FF-BD1A-BCA7E3B454A1}"/>
                </a:ext>
              </a:extLst>
            </p:cNvPr>
            <p:cNvSpPr/>
            <p:nvPr/>
          </p:nvSpPr>
          <p:spPr>
            <a:xfrm>
              <a:off x="3357562" y="2189657"/>
              <a:ext cx="6591" cy="3794"/>
            </a:xfrm>
            <a:custGeom>
              <a:avLst/>
              <a:gdLst/>
              <a:ahLst/>
              <a:cxnLst/>
              <a:rect l="l" t="t" r="r" b="b"/>
              <a:pathLst>
                <a:path w="139" h="80" extrusionOk="0">
                  <a:moveTo>
                    <a:pt x="139" y="1"/>
                  </a:moveTo>
                  <a:lnTo>
                    <a:pt x="1" y="60"/>
                  </a:lnTo>
                  <a:lnTo>
                    <a:pt x="99" y="7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3714;p38">
              <a:extLst>
                <a:ext uri="{FF2B5EF4-FFF2-40B4-BE49-F238E27FC236}">
                  <a16:creationId xmlns:a16="http://schemas.microsoft.com/office/drawing/2014/main" xmlns="" id="{DBA799B2-E605-4914-8126-91245E817ADD}"/>
                </a:ext>
              </a:extLst>
            </p:cNvPr>
            <p:cNvSpPr/>
            <p:nvPr/>
          </p:nvSpPr>
          <p:spPr>
            <a:xfrm>
              <a:off x="4007312" y="1803560"/>
              <a:ext cx="28120" cy="38363"/>
            </a:xfrm>
            <a:custGeom>
              <a:avLst/>
              <a:gdLst/>
              <a:ahLst/>
              <a:cxnLst/>
              <a:rect l="l" t="t" r="r" b="b"/>
              <a:pathLst>
                <a:path w="593" h="809" extrusionOk="0">
                  <a:moveTo>
                    <a:pt x="336" y="0"/>
                  </a:moveTo>
                  <a:lnTo>
                    <a:pt x="257" y="20"/>
                  </a:lnTo>
                  <a:lnTo>
                    <a:pt x="198" y="59"/>
                  </a:lnTo>
                  <a:lnTo>
                    <a:pt x="139" y="99"/>
                  </a:lnTo>
                  <a:lnTo>
                    <a:pt x="99" y="158"/>
                  </a:lnTo>
                  <a:lnTo>
                    <a:pt x="20" y="296"/>
                  </a:lnTo>
                  <a:lnTo>
                    <a:pt x="1" y="434"/>
                  </a:lnTo>
                  <a:lnTo>
                    <a:pt x="1" y="513"/>
                  </a:lnTo>
                  <a:lnTo>
                    <a:pt x="20" y="572"/>
                  </a:lnTo>
                  <a:lnTo>
                    <a:pt x="40" y="651"/>
                  </a:lnTo>
                  <a:lnTo>
                    <a:pt x="80" y="710"/>
                  </a:lnTo>
                  <a:lnTo>
                    <a:pt x="139" y="769"/>
                  </a:lnTo>
                  <a:lnTo>
                    <a:pt x="198" y="809"/>
                  </a:lnTo>
                  <a:lnTo>
                    <a:pt x="336" y="690"/>
                  </a:lnTo>
                  <a:lnTo>
                    <a:pt x="434" y="552"/>
                  </a:lnTo>
                  <a:lnTo>
                    <a:pt x="513" y="434"/>
                  </a:lnTo>
                  <a:lnTo>
                    <a:pt x="572" y="335"/>
                  </a:lnTo>
                  <a:lnTo>
                    <a:pt x="592" y="237"/>
                  </a:lnTo>
                  <a:lnTo>
                    <a:pt x="592" y="138"/>
                  </a:lnTo>
                  <a:lnTo>
                    <a:pt x="572" y="59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3715;p38">
              <a:extLst>
                <a:ext uri="{FF2B5EF4-FFF2-40B4-BE49-F238E27FC236}">
                  <a16:creationId xmlns:a16="http://schemas.microsoft.com/office/drawing/2014/main" xmlns="" id="{38DC6E86-A6AE-4880-A2D4-11B70B12E289}"/>
                </a:ext>
              </a:extLst>
            </p:cNvPr>
            <p:cNvSpPr/>
            <p:nvPr/>
          </p:nvSpPr>
          <p:spPr>
            <a:xfrm>
              <a:off x="3308956" y="1807307"/>
              <a:ext cx="66435" cy="386141"/>
            </a:xfrm>
            <a:custGeom>
              <a:avLst/>
              <a:gdLst/>
              <a:ahLst/>
              <a:cxnLst/>
              <a:rect l="l" t="t" r="r" b="b"/>
              <a:pathLst>
                <a:path w="1401" h="8143" extrusionOk="0">
                  <a:moveTo>
                    <a:pt x="1046" y="0"/>
                  </a:moveTo>
                  <a:lnTo>
                    <a:pt x="947" y="217"/>
                  </a:lnTo>
                  <a:lnTo>
                    <a:pt x="848" y="454"/>
                  </a:lnTo>
                  <a:lnTo>
                    <a:pt x="691" y="907"/>
                  </a:lnTo>
                  <a:lnTo>
                    <a:pt x="454" y="1755"/>
                  </a:lnTo>
                  <a:lnTo>
                    <a:pt x="257" y="2642"/>
                  </a:lnTo>
                  <a:lnTo>
                    <a:pt x="178" y="3095"/>
                  </a:lnTo>
                  <a:lnTo>
                    <a:pt x="99" y="3529"/>
                  </a:lnTo>
                  <a:lnTo>
                    <a:pt x="40" y="3983"/>
                  </a:lnTo>
                  <a:lnTo>
                    <a:pt x="20" y="4436"/>
                  </a:lnTo>
                  <a:lnTo>
                    <a:pt x="1" y="4889"/>
                  </a:lnTo>
                  <a:lnTo>
                    <a:pt x="1" y="5343"/>
                  </a:lnTo>
                  <a:lnTo>
                    <a:pt x="20" y="5796"/>
                  </a:lnTo>
                  <a:lnTo>
                    <a:pt x="80" y="6250"/>
                  </a:lnTo>
                  <a:lnTo>
                    <a:pt x="139" y="6683"/>
                  </a:lnTo>
                  <a:lnTo>
                    <a:pt x="237" y="7117"/>
                  </a:lnTo>
                  <a:lnTo>
                    <a:pt x="375" y="7551"/>
                  </a:lnTo>
                  <a:lnTo>
                    <a:pt x="533" y="7965"/>
                  </a:lnTo>
                  <a:lnTo>
                    <a:pt x="572" y="8024"/>
                  </a:lnTo>
                  <a:lnTo>
                    <a:pt x="632" y="8064"/>
                  </a:lnTo>
                  <a:lnTo>
                    <a:pt x="770" y="8123"/>
                  </a:lnTo>
                  <a:lnTo>
                    <a:pt x="888" y="8142"/>
                  </a:lnTo>
                  <a:lnTo>
                    <a:pt x="1026" y="8123"/>
                  </a:lnTo>
                  <a:lnTo>
                    <a:pt x="947" y="8083"/>
                  </a:lnTo>
                  <a:lnTo>
                    <a:pt x="868" y="8044"/>
                  </a:lnTo>
                  <a:lnTo>
                    <a:pt x="809" y="7965"/>
                  </a:lnTo>
                  <a:lnTo>
                    <a:pt x="750" y="7886"/>
                  </a:lnTo>
                  <a:lnTo>
                    <a:pt x="730" y="7788"/>
                  </a:lnTo>
                  <a:lnTo>
                    <a:pt x="710" y="7689"/>
                  </a:lnTo>
                  <a:lnTo>
                    <a:pt x="730" y="7610"/>
                  </a:lnTo>
                  <a:lnTo>
                    <a:pt x="750" y="7511"/>
                  </a:lnTo>
                  <a:lnTo>
                    <a:pt x="789" y="7433"/>
                  </a:lnTo>
                  <a:lnTo>
                    <a:pt x="848" y="7354"/>
                  </a:lnTo>
                  <a:lnTo>
                    <a:pt x="927" y="7295"/>
                  </a:lnTo>
                  <a:lnTo>
                    <a:pt x="1006" y="7255"/>
                  </a:lnTo>
                  <a:lnTo>
                    <a:pt x="1243" y="7157"/>
                  </a:lnTo>
                  <a:lnTo>
                    <a:pt x="1144" y="6703"/>
                  </a:lnTo>
                  <a:lnTo>
                    <a:pt x="1065" y="6269"/>
                  </a:lnTo>
                  <a:lnTo>
                    <a:pt x="1006" y="5796"/>
                  </a:lnTo>
                  <a:lnTo>
                    <a:pt x="967" y="5323"/>
                  </a:lnTo>
                  <a:lnTo>
                    <a:pt x="947" y="4732"/>
                  </a:lnTo>
                  <a:lnTo>
                    <a:pt x="967" y="4140"/>
                  </a:lnTo>
                  <a:lnTo>
                    <a:pt x="986" y="3549"/>
                  </a:lnTo>
                  <a:lnTo>
                    <a:pt x="1026" y="2957"/>
                  </a:lnTo>
                  <a:lnTo>
                    <a:pt x="1085" y="2366"/>
                  </a:lnTo>
                  <a:lnTo>
                    <a:pt x="1144" y="1774"/>
                  </a:lnTo>
                  <a:lnTo>
                    <a:pt x="1322" y="592"/>
                  </a:lnTo>
                  <a:lnTo>
                    <a:pt x="1322" y="493"/>
                  </a:lnTo>
                  <a:lnTo>
                    <a:pt x="1341" y="394"/>
                  </a:lnTo>
                  <a:lnTo>
                    <a:pt x="1400" y="158"/>
                  </a:lnTo>
                  <a:lnTo>
                    <a:pt x="1164" y="256"/>
                  </a:lnTo>
                  <a:lnTo>
                    <a:pt x="1105" y="197"/>
                  </a:lnTo>
                  <a:lnTo>
                    <a:pt x="1065" y="138"/>
                  </a:lnTo>
                  <a:lnTo>
                    <a:pt x="1065" y="79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3716;p38">
              <a:extLst>
                <a:ext uri="{FF2B5EF4-FFF2-40B4-BE49-F238E27FC236}">
                  <a16:creationId xmlns:a16="http://schemas.microsoft.com/office/drawing/2014/main" xmlns="" id="{305687CB-9AF5-4730-B827-55AF1F76B409}"/>
                </a:ext>
              </a:extLst>
            </p:cNvPr>
            <p:cNvSpPr/>
            <p:nvPr/>
          </p:nvSpPr>
          <p:spPr>
            <a:xfrm>
              <a:off x="3358510" y="1804461"/>
              <a:ext cx="1944" cy="2893"/>
            </a:xfrm>
            <a:custGeom>
              <a:avLst/>
              <a:gdLst/>
              <a:ahLst/>
              <a:cxnLst/>
              <a:rect l="l" t="t" r="r" b="b"/>
              <a:pathLst>
                <a:path w="41" h="61" extrusionOk="0">
                  <a:moveTo>
                    <a:pt x="40" y="1"/>
                  </a:moveTo>
                  <a:lnTo>
                    <a:pt x="1" y="60"/>
                  </a:lnTo>
                  <a:lnTo>
                    <a:pt x="20" y="6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3717;p38">
              <a:extLst>
                <a:ext uri="{FF2B5EF4-FFF2-40B4-BE49-F238E27FC236}">
                  <a16:creationId xmlns:a16="http://schemas.microsoft.com/office/drawing/2014/main" xmlns="" id="{7C467B1D-1584-420A-842B-4BC05EBE6AE6}"/>
                </a:ext>
              </a:extLst>
            </p:cNvPr>
            <p:cNvSpPr/>
            <p:nvPr/>
          </p:nvSpPr>
          <p:spPr>
            <a:xfrm>
              <a:off x="3363205" y="1793270"/>
              <a:ext cx="5643" cy="5643"/>
            </a:xfrm>
            <a:custGeom>
              <a:avLst/>
              <a:gdLst/>
              <a:ahLst/>
              <a:cxnLst/>
              <a:rect l="l" t="t" r="r" b="b"/>
              <a:pathLst>
                <a:path w="119" h="119" extrusionOk="0">
                  <a:moveTo>
                    <a:pt x="118" y="0"/>
                  </a:moveTo>
                  <a:lnTo>
                    <a:pt x="79" y="20"/>
                  </a:lnTo>
                  <a:lnTo>
                    <a:pt x="40" y="60"/>
                  </a:lnTo>
                  <a:lnTo>
                    <a:pt x="0" y="11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3718;p38">
              <a:extLst>
                <a:ext uri="{FF2B5EF4-FFF2-40B4-BE49-F238E27FC236}">
                  <a16:creationId xmlns:a16="http://schemas.microsoft.com/office/drawing/2014/main" xmlns="" id="{C4B63407-23D3-411E-8203-DEDDFEA84A4E}"/>
                </a:ext>
              </a:extLst>
            </p:cNvPr>
            <p:cNvSpPr/>
            <p:nvPr/>
          </p:nvSpPr>
          <p:spPr>
            <a:xfrm>
              <a:off x="3359459" y="1803560"/>
              <a:ext cx="17782" cy="15933"/>
            </a:xfrm>
            <a:custGeom>
              <a:avLst/>
              <a:gdLst/>
              <a:ahLst/>
              <a:cxnLst/>
              <a:rect l="l" t="t" r="r" b="b"/>
              <a:pathLst>
                <a:path w="375" h="336" extrusionOk="0">
                  <a:moveTo>
                    <a:pt x="375" y="0"/>
                  </a:moveTo>
                  <a:lnTo>
                    <a:pt x="296" y="40"/>
                  </a:lnTo>
                  <a:lnTo>
                    <a:pt x="197" y="79"/>
                  </a:lnTo>
                  <a:lnTo>
                    <a:pt x="0" y="7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40" y="276"/>
                  </a:lnTo>
                  <a:lnTo>
                    <a:pt x="99" y="335"/>
                  </a:lnTo>
                  <a:lnTo>
                    <a:pt x="335" y="237"/>
                  </a:lnTo>
                  <a:lnTo>
                    <a:pt x="375" y="119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3719;p38">
              <a:extLst>
                <a:ext uri="{FF2B5EF4-FFF2-40B4-BE49-F238E27FC236}">
                  <a16:creationId xmlns:a16="http://schemas.microsoft.com/office/drawing/2014/main" xmlns="" id="{9DDF22DE-BA73-46EC-AB55-B2D38EA625F3}"/>
                </a:ext>
              </a:extLst>
            </p:cNvPr>
            <p:cNvSpPr/>
            <p:nvPr/>
          </p:nvSpPr>
          <p:spPr>
            <a:xfrm>
              <a:off x="3359459" y="1793270"/>
              <a:ext cx="17782" cy="14084"/>
            </a:xfrm>
            <a:custGeom>
              <a:avLst/>
              <a:gdLst/>
              <a:ahLst/>
              <a:cxnLst/>
              <a:rect l="l" t="t" r="r" b="b"/>
              <a:pathLst>
                <a:path w="375" h="297" extrusionOk="0">
                  <a:moveTo>
                    <a:pt x="197" y="0"/>
                  </a:moveTo>
                  <a:lnTo>
                    <a:pt x="79" y="119"/>
                  </a:lnTo>
                  <a:lnTo>
                    <a:pt x="20" y="237"/>
                  </a:lnTo>
                  <a:lnTo>
                    <a:pt x="0" y="296"/>
                  </a:lnTo>
                  <a:lnTo>
                    <a:pt x="197" y="296"/>
                  </a:lnTo>
                  <a:lnTo>
                    <a:pt x="296" y="257"/>
                  </a:lnTo>
                  <a:lnTo>
                    <a:pt x="375" y="217"/>
                  </a:lnTo>
                  <a:lnTo>
                    <a:pt x="375" y="138"/>
                  </a:lnTo>
                  <a:lnTo>
                    <a:pt x="355" y="79"/>
                  </a:lnTo>
                  <a:lnTo>
                    <a:pt x="335" y="4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3720;p38">
              <a:extLst>
                <a:ext uri="{FF2B5EF4-FFF2-40B4-BE49-F238E27FC236}">
                  <a16:creationId xmlns:a16="http://schemas.microsoft.com/office/drawing/2014/main" xmlns="" id="{2E7E5BFF-F188-4DBE-84B3-1DDDCE1E1511}"/>
                </a:ext>
              </a:extLst>
            </p:cNvPr>
            <p:cNvSpPr/>
            <p:nvPr/>
          </p:nvSpPr>
          <p:spPr>
            <a:xfrm>
              <a:off x="3342624" y="2146646"/>
              <a:ext cx="29969" cy="45855"/>
            </a:xfrm>
            <a:custGeom>
              <a:avLst/>
              <a:gdLst/>
              <a:ahLst/>
              <a:cxnLst/>
              <a:rect l="l" t="t" r="r" b="b"/>
              <a:pathLst>
                <a:path w="632" h="967" extrusionOk="0">
                  <a:moveTo>
                    <a:pt x="533" y="1"/>
                  </a:moveTo>
                  <a:lnTo>
                    <a:pt x="296" y="99"/>
                  </a:lnTo>
                  <a:lnTo>
                    <a:pt x="217" y="139"/>
                  </a:lnTo>
                  <a:lnTo>
                    <a:pt x="138" y="198"/>
                  </a:lnTo>
                  <a:lnTo>
                    <a:pt x="79" y="277"/>
                  </a:lnTo>
                  <a:lnTo>
                    <a:pt x="40" y="355"/>
                  </a:lnTo>
                  <a:lnTo>
                    <a:pt x="20" y="454"/>
                  </a:lnTo>
                  <a:lnTo>
                    <a:pt x="0" y="533"/>
                  </a:lnTo>
                  <a:lnTo>
                    <a:pt x="20" y="632"/>
                  </a:lnTo>
                  <a:lnTo>
                    <a:pt x="40" y="730"/>
                  </a:lnTo>
                  <a:lnTo>
                    <a:pt x="99" y="809"/>
                  </a:lnTo>
                  <a:lnTo>
                    <a:pt x="158" y="888"/>
                  </a:lnTo>
                  <a:lnTo>
                    <a:pt x="237" y="927"/>
                  </a:lnTo>
                  <a:lnTo>
                    <a:pt x="316" y="967"/>
                  </a:lnTo>
                  <a:lnTo>
                    <a:pt x="454" y="908"/>
                  </a:lnTo>
                  <a:lnTo>
                    <a:pt x="533" y="710"/>
                  </a:lnTo>
                  <a:lnTo>
                    <a:pt x="631" y="513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3721;p38">
              <a:extLst>
                <a:ext uri="{FF2B5EF4-FFF2-40B4-BE49-F238E27FC236}">
                  <a16:creationId xmlns:a16="http://schemas.microsoft.com/office/drawing/2014/main" xmlns="" id="{0EA609A0-B09C-46D5-8CD1-08C7F5EBEEB8}"/>
                </a:ext>
              </a:extLst>
            </p:cNvPr>
            <p:cNvSpPr/>
            <p:nvPr/>
          </p:nvSpPr>
          <p:spPr>
            <a:xfrm>
              <a:off x="3001390" y="2179366"/>
              <a:ext cx="406721" cy="363711"/>
            </a:xfrm>
            <a:custGeom>
              <a:avLst/>
              <a:gdLst/>
              <a:ahLst/>
              <a:cxnLst/>
              <a:rect l="l" t="t" r="r" b="b"/>
              <a:pathLst>
                <a:path w="8577" h="7670" extrusionOk="0">
                  <a:moveTo>
                    <a:pt x="8537" y="1"/>
                  </a:moveTo>
                  <a:lnTo>
                    <a:pt x="8300" y="119"/>
                  </a:lnTo>
                  <a:lnTo>
                    <a:pt x="8064" y="218"/>
                  </a:lnTo>
                  <a:lnTo>
                    <a:pt x="7827" y="277"/>
                  </a:lnTo>
                  <a:lnTo>
                    <a:pt x="7729" y="296"/>
                  </a:lnTo>
                  <a:lnTo>
                    <a:pt x="7610" y="296"/>
                  </a:lnTo>
                  <a:lnTo>
                    <a:pt x="7492" y="770"/>
                  </a:lnTo>
                  <a:lnTo>
                    <a:pt x="7413" y="1006"/>
                  </a:lnTo>
                  <a:lnTo>
                    <a:pt x="7315" y="1223"/>
                  </a:lnTo>
                  <a:lnTo>
                    <a:pt x="7019" y="1578"/>
                  </a:lnTo>
                  <a:lnTo>
                    <a:pt x="6684" y="1913"/>
                  </a:lnTo>
                  <a:lnTo>
                    <a:pt x="6349" y="2228"/>
                  </a:lnTo>
                  <a:lnTo>
                    <a:pt x="5994" y="2524"/>
                  </a:lnTo>
                  <a:lnTo>
                    <a:pt x="5639" y="2800"/>
                  </a:lnTo>
                  <a:lnTo>
                    <a:pt x="5264" y="3076"/>
                  </a:lnTo>
                  <a:lnTo>
                    <a:pt x="4476" y="3589"/>
                  </a:lnTo>
                  <a:lnTo>
                    <a:pt x="2899" y="4575"/>
                  </a:lnTo>
                  <a:lnTo>
                    <a:pt x="2130" y="5087"/>
                  </a:lnTo>
                  <a:lnTo>
                    <a:pt x="1735" y="5363"/>
                  </a:lnTo>
                  <a:lnTo>
                    <a:pt x="1381" y="5639"/>
                  </a:lnTo>
                  <a:lnTo>
                    <a:pt x="1262" y="5757"/>
                  </a:lnTo>
                  <a:lnTo>
                    <a:pt x="1105" y="5876"/>
                  </a:lnTo>
                  <a:lnTo>
                    <a:pt x="730" y="6152"/>
                  </a:lnTo>
                  <a:lnTo>
                    <a:pt x="336" y="6447"/>
                  </a:lnTo>
                  <a:lnTo>
                    <a:pt x="158" y="6625"/>
                  </a:lnTo>
                  <a:lnTo>
                    <a:pt x="0" y="6783"/>
                  </a:lnTo>
                  <a:lnTo>
                    <a:pt x="119" y="7137"/>
                  </a:lnTo>
                  <a:lnTo>
                    <a:pt x="158" y="7059"/>
                  </a:lnTo>
                  <a:lnTo>
                    <a:pt x="198" y="6999"/>
                  </a:lnTo>
                  <a:lnTo>
                    <a:pt x="257" y="6940"/>
                  </a:lnTo>
                  <a:lnTo>
                    <a:pt x="316" y="6901"/>
                  </a:lnTo>
                  <a:lnTo>
                    <a:pt x="474" y="6901"/>
                  </a:lnTo>
                  <a:lnTo>
                    <a:pt x="533" y="6921"/>
                  </a:lnTo>
                  <a:lnTo>
                    <a:pt x="572" y="6980"/>
                  </a:lnTo>
                  <a:lnTo>
                    <a:pt x="592" y="7019"/>
                  </a:lnTo>
                  <a:lnTo>
                    <a:pt x="592" y="7078"/>
                  </a:lnTo>
                  <a:lnTo>
                    <a:pt x="572" y="7216"/>
                  </a:lnTo>
                  <a:lnTo>
                    <a:pt x="513" y="7354"/>
                  </a:lnTo>
                  <a:lnTo>
                    <a:pt x="434" y="7473"/>
                  </a:lnTo>
                  <a:lnTo>
                    <a:pt x="375" y="7512"/>
                  </a:lnTo>
                  <a:lnTo>
                    <a:pt x="316" y="7532"/>
                  </a:lnTo>
                  <a:lnTo>
                    <a:pt x="178" y="7532"/>
                  </a:lnTo>
                  <a:lnTo>
                    <a:pt x="198" y="7670"/>
                  </a:lnTo>
                  <a:lnTo>
                    <a:pt x="277" y="7670"/>
                  </a:lnTo>
                  <a:lnTo>
                    <a:pt x="375" y="7630"/>
                  </a:lnTo>
                  <a:lnTo>
                    <a:pt x="454" y="7591"/>
                  </a:lnTo>
                  <a:lnTo>
                    <a:pt x="553" y="7551"/>
                  </a:lnTo>
                  <a:lnTo>
                    <a:pt x="710" y="7413"/>
                  </a:lnTo>
                  <a:lnTo>
                    <a:pt x="848" y="7275"/>
                  </a:lnTo>
                  <a:lnTo>
                    <a:pt x="1716" y="6605"/>
                  </a:lnTo>
                  <a:lnTo>
                    <a:pt x="2583" y="5935"/>
                  </a:lnTo>
                  <a:lnTo>
                    <a:pt x="4357" y="4614"/>
                  </a:lnTo>
                  <a:lnTo>
                    <a:pt x="6132" y="3313"/>
                  </a:lnTo>
                  <a:lnTo>
                    <a:pt x="7886" y="2012"/>
                  </a:lnTo>
                  <a:lnTo>
                    <a:pt x="8103" y="1814"/>
                  </a:lnTo>
                  <a:lnTo>
                    <a:pt x="8300" y="1598"/>
                  </a:lnTo>
                  <a:lnTo>
                    <a:pt x="8379" y="1499"/>
                  </a:lnTo>
                  <a:lnTo>
                    <a:pt x="8438" y="1361"/>
                  </a:lnTo>
                  <a:lnTo>
                    <a:pt x="8478" y="1243"/>
                  </a:lnTo>
                  <a:lnTo>
                    <a:pt x="8517" y="1085"/>
                  </a:lnTo>
                  <a:lnTo>
                    <a:pt x="8576" y="553"/>
                  </a:lnTo>
                  <a:lnTo>
                    <a:pt x="8576" y="277"/>
                  </a:lnTo>
                  <a:lnTo>
                    <a:pt x="8576" y="139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3722;p38">
              <a:extLst>
                <a:ext uri="{FF2B5EF4-FFF2-40B4-BE49-F238E27FC236}">
                  <a16:creationId xmlns:a16="http://schemas.microsoft.com/office/drawing/2014/main" xmlns="" id="{828BD99A-52EA-4D49-B7E3-9E411A0A96FF}"/>
                </a:ext>
              </a:extLst>
            </p:cNvPr>
            <p:cNvSpPr/>
            <p:nvPr/>
          </p:nvSpPr>
          <p:spPr>
            <a:xfrm>
              <a:off x="2992048" y="2500971"/>
              <a:ext cx="18731" cy="42109"/>
            </a:xfrm>
            <a:custGeom>
              <a:avLst/>
              <a:gdLst/>
              <a:ahLst/>
              <a:cxnLst/>
              <a:rect l="l" t="t" r="r" b="b"/>
              <a:pathLst>
                <a:path w="395" h="888" extrusionOk="0">
                  <a:moveTo>
                    <a:pt x="197" y="1"/>
                  </a:moveTo>
                  <a:lnTo>
                    <a:pt x="138" y="99"/>
                  </a:lnTo>
                  <a:lnTo>
                    <a:pt x="79" y="198"/>
                  </a:lnTo>
                  <a:lnTo>
                    <a:pt x="20" y="277"/>
                  </a:lnTo>
                  <a:lnTo>
                    <a:pt x="0" y="375"/>
                  </a:lnTo>
                  <a:lnTo>
                    <a:pt x="0" y="474"/>
                  </a:lnTo>
                  <a:lnTo>
                    <a:pt x="20" y="572"/>
                  </a:lnTo>
                  <a:lnTo>
                    <a:pt x="59" y="671"/>
                  </a:lnTo>
                  <a:lnTo>
                    <a:pt x="119" y="750"/>
                  </a:lnTo>
                  <a:lnTo>
                    <a:pt x="178" y="809"/>
                  </a:lnTo>
                  <a:lnTo>
                    <a:pt x="257" y="848"/>
                  </a:lnTo>
                  <a:lnTo>
                    <a:pt x="316" y="868"/>
                  </a:lnTo>
                  <a:lnTo>
                    <a:pt x="395" y="888"/>
                  </a:lnTo>
                  <a:lnTo>
                    <a:pt x="395" y="888"/>
                  </a:lnTo>
                  <a:lnTo>
                    <a:pt x="375" y="750"/>
                  </a:lnTo>
                  <a:lnTo>
                    <a:pt x="336" y="710"/>
                  </a:lnTo>
                  <a:lnTo>
                    <a:pt x="296" y="671"/>
                  </a:lnTo>
                  <a:lnTo>
                    <a:pt x="276" y="572"/>
                  </a:lnTo>
                  <a:lnTo>
                    <a:pt x="276" y="474"/>
                  </a:lnTo>
                  <a:lnTo>
                    <a:pt x="316" y="355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3723;p38">
              <a:extLst>
                <a:ext uri="{FF2B5EF4-FFF2-40B4-BE49-F238E27FC236}">
                  <a16:creationId xmlns:a16="http://schemas.microsoft.com/office/drawing/2014/main" xmlns="" id="{70F43489-A51F-44A7-BAEC-53AE9A234FCA}"/>
                </a:ext>
              </a:extLst>
            </p:cNvPr>
            <p:cNvSpPr/>
            <p:nvPr/>
          </p:nvSpPr>
          <p:spPr>
            <a:xfrm>
              <a:off x="3362256" y="2160683"/>
              <a:ext cx="44006" cy="32767"/>
            </a:xfrm>
            <a:custGeom>
              <a:avLst/>
              <a:gdLst/>
              <a:ahLst/>
              <a:cxnLst/>
              <a:rect l="l" t="t" r="r" b="b"/>
              <a:pathLst>
                <a:path w="928" h="691" extrusionOk="0">
                  <a:moveTo>
                    <a:pt x="474" y="0"/>
                  </a:moveTo>
                  <a:lnTo>
                    <a:pt x="414" y="40"/>
                  </a:lnTo>
                  <a:lnTo>
                    <a:pt x="355" y="79"/>
                  </a:lnTo>
                  <a:lnTo>
                    <a:pt x="296" y="119"/>
                  </a:lnTo>
                  <a:lnTo>
                    <a:pt x="237" y="178"/>
                  </a:lnTo>
                  <a:lnTo>
                    <a:pt x="217" y="217"/>
                  </a:lnTo>
                  <a:lnTo>
                    <a:pt x="237" y="237"/>
                  </a:lnTo>
                  <a:lnTo>
                    <a:pt x="217" y="355"/>
                  </a:lnTo>
                  <a:lnTo>
                    <a:pt x="178" y="454"/>
                  </a:lnTo>
                  <a:lnTo>
                    <a:pt x="119" y="533"/>
                  </a:lnTo>
                  <a:lnTo>
                    <a:pt x="40" y="612"/>
                  </a:lnTo>
                  <a:lnTo>
                    <a:pt x="0" y="690"/>
                  </a:lnTo>
                  <a:lnTo>
                    <a:pt x="119" y="690"/>
                  </a:lnTo>
                  <a:lnTo>
                    <a:pt x="217" y="671"/>
                  </a:lnTo>
                  <a:lnTo>
                    <a:pt x="454" y="612"/>
                  </a:lnTo>
                  <a:lnTo>
                    <a:pt x="690" y="513"/>
                  </a:lnTo>
                  <a:lnTo>
                    <a:pt x="927" y="395"/>
                  </a:lnTo>
                  <a:lnTo>
                    <a:pt x="868" y="217"/>
                  </a:lnTo>
                  <a:lnTo>
                    <a:pt x="828" y="138"/>
                  </a:lnTo>
                  <a:lnTo>
                    <a:pt x="750" y="59"/>
                  </a:lnTo>
                  <a:lnTo>
                    <a:pt x="690" y="20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3724;p38">
              <a:extLst>
                <a:ext uri="{FF2B5EF4-FFF2-40B4-BE49-F238E27FC236}">
                  <a16:creationId xmlns:a16="http://schemas.microsoft.com/office/drawing/2014/main" xmlns="" id="{92B59966-9F68-4D3B-B2C3-4F75F029D05B}"/>
                </a:ext>
              </a:extLst>
            </p:cNvPr>
            <p:cNvSpPr/>
            <p:nvPr/>
          </p:nvSpPr>
          <p:spPr>
            <a:xfrm>
              <a:off x="3364106" y="2170973"/>
              <a:ext cx="9437" cy="18731"/>
            </a:xfrm>
            <a:custGeom>
              <a:avLst/>
              <a:gdLst/>
              <a:ahLst/>
              <a:cxnLst/>
              <a:rect l="l" t="t" r="r" b="b"/>
              <a:pathLst>
                <a:path w="199" h="395" extrusionOk="0">
                  <a:moveTo>
                    <a:pt x="178" y="0"/>
                  </a:moveTo>
                  <a:lnTo>
                    <a:pt x="80" y="197"/>
                  </a:lnTo>
                  <a:lnTo>
                    <a:pt x="1" y="395"/>
                  </a:lnTo>
                  <a:lnTo>
                    <a:pt x="80" y="316"/>
                  </a:lnTo>
                  <a:lnTo>
                    <a:pt x="139" y="237"/>
                  </a:lnTo>
                  <a:lnTo>
                    <a:pt x="178" y="138"/>
                  </a:lnTo>
                  <a:lnTo>
                    <a:pt x="198" y="2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3725;p38">
              <a:extLst>
                <a:ext uri="{FF2B5EF4-FFF2-40B4-BE49-F238E27FC236}">
                  <a16:creationId xmlns:a16="http://schemas.microsoft.com/office/drawing/2014/main" xmlns="" id="{8E7DFE15-026E-4BB0-B2DE-5542ACD0CFA8}"/>
                </a:ext>
              </a:extLst>
            </p:cNvPr>
            <p:cNvSpPr/>
            <p:nvPr/>
          </p:nvSpPr>
          <p:spPr>
            <a:xfrm>
              <a:off x="3006985" y="2506567"/>
              <a:ext cx="22477" cy="29969"/>
            </a:xfrm>
            <a:custGeom>
              <a:avLst/>
              <a:gdLst/>
              <a:ahLst/>
              <a:cxnLst/>
              <a:rect l="l" t="t" r="r" b="b"/>
              <a:pathLst>
                <a:path w="474" h="632" extrusionOk="0">
                  <a:moveTo>
                    <a:pt x="198" y="1"/>
                  </a:moveTo>
                  <a:lnTo>
                    <a:pt x="139" y="40"/>
                  </a:lnTo>
                  <a:lnTo>
                    <a:pt x="80" y="99"/>
                  </a:lnTo>
                  <a:lnTo>
                    <a:pt x="40" y="159"/>
                  </a:lnTo>
                  <a:lnTo>
                    <a:pt x="1" y="237"/>
                  </a:lnTo>
                  <a:lnTo>
                    <a:pt x="60" y="632"/>
                  </a:lnTo>
                  <a:lnTo>
                    <a:pt x="198" y="632"/>
                  </a:lnTo>
                  <a:lnTo>
                    <a:pt x="257" y="612"/>
                  </a:lnTo>
                  <a:lnTo>
                    <a:pt x="316" y="573"/>
                  </a:lnTo>
                  <a:lnTo>
                    <a:pt x="395" y="454"/>
                  </a:lnTo>
                  <a:lnTo>
                    <a:pt x="454" y="316"/>
                  </a:lnTo>
                  <a:lnTo>
                    <a:pt x="474" y="178"/>
                  </a:lnTo>
                  <a:lnTo>
                    <a:pt x="474" y="119"/>
                  </a:lnTo>
                  <a:lnTo>
                    <a:pt x="454" y="80"/>
                  </a:lnTo>
                  <a:lnTo>
                    <a:pt x="415" y="21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3726;p38">
              <a:extLst>
                <a:ext uri="{FF2B5EF4-FFF2-40B4-BE49-F238E27FC236}">
                  <a16:creationId xmlns:a16="http://schemas.microsoft.com/office/drawing/2014/main" xmlns="" id="{0F32A9FD-42DE-4FB1-B952-AD52F4DB7CA9}"/>
                </a:ext>
              </a:extLst>
            </p:cNvPr>
            <p:cNvSpPr/>
            <p:nvPr/>
          </p:nvSpPr>
          <p:spPr>
            <a:xfrm>
              <a:off x="3005136" y="2517805"/>
              <a:ext cx="4695" cy="18731"/>
            </a:xfrm>
            <a:custGeom>
              <a:avLst/>
              <a:gdLst/>
              <a:ahLst/>
              <a:cxnLst/>
              <a:rect l="l" t="t" r="r" b="b"/>
              <a:pathLst>
                <a:path w="99" h="395" extrusionOk="0">
                  <a:moveTo>
                    <a:pt x="40" y="0"/>
                  </a:moveTo>
                  <a:lnTo>
                    <a:pt x="0" y="119"/>
                  </a:lnTo>
                  <a:lnTo>
                    <a:pt x="0" y="217"/>
                  </a:lnTo>
                  <a:lnTo>
                    <a:pt x="20" y="316"/>
                  </a:lnTo>
                  <a:lnTo>
                    <a:pt x="60" y="355"/>
                  </a:lnTo>
                  <a:lnTo>
                    <a:pt x="99" y="395"/>
                  </a:lnTo>
                  <a:lnTo>
                    <a:pt x="40" y="0"/>
                  </a:lnTo>
                  <a:close/>
                  <a:moveTo>
                    <a:pt x="99" y="395"/>
                  </a:moveTo>
                  <a:lnTo>
                    <a:pt x="99" y="395"/>
                  </a:lnTo>
                  <a:lnTo>
                    <a:pt x="99" y="395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3727;p38">
              <a:extLst>
                <a:ext uri="{FF2B5EF4-FFF2-40B4-BE49-F238E27FC236}">
                  <a16:creationId xmlns:a16="http://schemas.microsoft.com/office/drawing/2014/main" xmlns="" id="{6E8E3802-CC8C-45D4-9FB0-25DCDC2FC95D}"/>
                </a:ext>
              </a:extLst>
            </p:cNvPr>
            <p:cNvSpPr/>
            <p:nvPr/>
          </p:nvSpPr>
          <p:spPr>
            <a:xfrm>
              <a:off x="2788236" y="2613168"/>
              <a:ext cx="169242" cy="545994"/>
            </a:xfrm>
            <a:custGeom>
              <a:avLst/>
              <a:gdLst/>
              <a:ahLst/>
              <a:cxnLst/>
              <a:rect l="l" t="t" r="r" b="b"/>
              <a:pathLst>
                <a:path w="3569" h="11514" extrusionOk="0">
                  <a:moveTo>
                    <a:pt x="2662" y="0"/>
                  </a:moveTo>
                  <a:lnTo>
                    <a:pt x="2544" y="434"/>
                  </a:lnTo>
                  <a:lnTo>
                    <a:pt x="2406" y="868"/>
                  </a:lnTo>
                  <a:lnTo>
                    <a:pt x="2268" y="1282"/>
                  </a:lnTo>
                  <a:lnTo>
                    <a:pt x="2110" y="1696"/>
                  </a:lnTo>
                  <a:lnTo>
                    <a:pt x="1755" y="2544"/>
                  </a:lnTo>
                  <a:lnTo>
                    <a:pt x="1400" y="3352"/>
                  </a:lnTo>
                  <a:lnTo>
                    <a:pt x="1045" y="4180"/>
                  </a:lnTo>
                  <a:lnTo>
                    <a:pt x="710" y="5008"/>
                  </a:lnTo>
                  <a:lnTo>
                    <a:pt x="553" y="5442"/>
                  </a:lnTo>
                  <a:lnTo>
                    <a:pt x="415" y="5856"/>
                  </a:lnTo>
                  <a:lnTo>
                    <a:pt x="277" y="6289"/>
                  </a:lnTo>
                  <a:lnTo>
                    <a:pt x="178" y="6723"/>
                  </a:lnTo>
                  <a:lnTo>
                    <a:pt x="60" y="7196"/>
                  </a:lnTo>
                  <a:lnTo>
                    <a:pt x="20" y="7433"/>
                  </a:lnTo>
                  <a:lnTo>
                    <a:pt x="1" y="7669"/>
                  </a:lnTo>
                  <a:lnTo>
                    <a:pt x="20" y="7788"/>
                  </a:lnTo>
                  <a:lnTo>
                    <a:pt x="40" y="7886"/>
                  </a:lnTo>
                  <a:lnTo>
                    <a:pt x="79" y="7985"/>
                  </a:lnTo>
                  <a:lnTo>
                    <a:pt x="119" y="8083"/>
                  </a:lnTo>
                  <a:lnTo>
                    <a:pt x="178" y="8182"/>
                  </a:lnTo>
                  <a:lnTo>
                    <a:pt x="257" y="8261"/>
                  </a:lnTo>
                  <a:lnTo>
                    <a:pt x="355" y="8340"/>
                  </a:lnTo>
                  <a:lnTo>
                    <a:pt x="474" y="8419"/>
                  </a:lnTo>
                  <a:lnTo>
                    <a:pt x="631" y="8576"/>
                  </a:lnTo>
                  <a:lnTo>
                    <a:pt x="769" y="8774"/>
                  </a:lnTo>
                  <a:lnTo>
                    <a:pt x="907" y="8971"/>
                  </a:lnTo>
                  <a:lnTo>
                    <a:pt x="1006" y="9168"/>
                  </a:lnTo>
                  <a:lnTo>
                    <a:pt x="1085" y="9385"/>
                  </a:lnTo>
                  <a:lnTo>
                    <a:pt x="1144" y="9602"/>
                  </a:lnTo>
                  <a:lnTo>
                    <a:pt x="1183" y="9838"/>
                  </a:lnTo>
                  <a:lnTo>
                    <a:pt x="1183" y="10094"/>
                  </a:lnTo>
                  <a:lnTo>
                    <a:pt x="1164" y="10232"/>
                  </a:lnTo>
                  <a:lnTo>
                    <a:pt x="1124" y="10410"/>
                  </a:lnTo>
                  <a:lnTo>
                    <a:pt x="1045" y="10765"/>
                  </a:lnTo>
                  <a:lnTo>
                    <a:pt x="1006" y="10942"/>
                  </a:lnTo>
                  <a:lnTo>
                    <a:pt x="1006" y="11100"/>
                  </a:lnTo>
                  <a:lnTo>
                    <a:pt x="1026" y="11179"/>
                  </a:lnTo>
                  <a:lnTo>
                    <a:pt x="1045" y="11258"/>
                  </a:lnTo>
                  <a:lnTo>
                    <a:pt x="1085" y="11317"/>
                  </a:lnTo>
                  <a:lnTo>
                    <a:pt x="1124" y="11376"/>
                  </a:lnTo>
                  <a:lnTo>
                    <a:pt x="1302" y="11198"/>
                  </a:lnTo>
                  <a:lnTo>
                    <a:pt x="1321" y="11179"/>
                  </a:lnTo>
                  <a:lnTo>
                    <a:pt x="1341" y="11139"/>
                  </a:lnTo>
                  <a:lnTo>
                    <a:pt x="1400" y="11120"/>
                  </a:lnTo>
                  <a:lnTo>
                    <a:pt x="1479" y="11120"/>
                  </a:lnTo>
                  <a:lnTo>
                    <a:pt x="1499" y="11139"/>
                  </a:lnTo>
                  <a:lnTo>
                    <a:pt x="1519" y="11159"/>
                  </a:lnTo>
                  <a:lnTo>
                    <a:pt x="1538" y="11198"/>
                  </a:lnTo>
                  <a:lnTo>
                    <a:pt x="1558" y="11238"/>
                  </a:lnTo>
                  <a:lnTo>
                    <a:pt x="1519" y="11317"/>
                  </a:lnTo>
                  <a:lnTo>
                    <a:pt x="1361" y="11494"/>
                  </a:lnTo>
                  <a:lnTo>
                    <a:pt x="1459" y="11514"/>
                  </a:lnTo>
                  <a:lnTo>
                    <a:pt x="1558" y="11494"/>
                  </a:lnTo>
                  <a:lnTo>
                    <a:pt x="1637" y="11474"/>
                  </a:lnTo>
                  <a:lnTo>
                    <a:pt x="1716" y="11415"/>
                  </a:lnTo>
                  <a:lnTo>
                    <a:pt x="1795" y="11356"/>
                  </a:lnTo>
                  <a:lnTo>
                    <a:pt x="1854" y="11277"/>
                  </a:lnTo>
                  <a:lnTo>
                    <a:pt x="1952" y="11100"/>
                  </a:lnTo>
                  <a:lnTo>
                    <a:pt x="1834" y="11060"/>
                  </a:lnTo>
                  <a:lnTo>
                    <a:pt x="1716" y="11041"/>
                  </a:lnTo>
                  <a:lnTo>
                    <a:pt x="1637" y="10982"/>
                  </a:lnTo>
                  <a:lnTo>
                    <a:pt x="1597" y="10942"/>
                  </a:lnTo>
                  <a:lnTo>
                    <a:pt x="1558" y="10883"/>
                  </a:lnTo>
                  <a:lnTo>
                    <a:pt x="1538" y="10824"/>
                  </a:lnTo>
                  <a:lnTo>
                    <a:pt x="1519" y="10765"/>
                  </a:lnTo>
                  <a:lnTo>
                    <a:pt x="1538" y="10706"/>
                  </a:lnTo>
                  <a:lnTo>
                    <a:pt x="1578" y="10627"/>
                  </a:lnTo>
                  <a:lnTo>
                    <a:pt x="1617" y="10568"/>
                  </a:lnTo>
                  <a:lnTo>
                    <a:pt x="1735" y="10469"/>
                  </a:lnTo>
                  <a:lnTo>
                    <a:pt x="1913" y="10390"/>
                  </a:lnTo>
                  <a:lnTo>
                    <a:pt x="2011" y="10351"/>
                  </a:lnTo>
                  <a:lnTo>
                    <a:pt x="2110" y="10331"/>
                  </a:lnTo>
                  <a:lnTo>
                    <a:pt x="2110" y="10173"/>
                  </a:lnTo>
                  <a:lnTo>
                    <a:pt x="2090" y="10035"/>
                  </a:lnTo>
                  <a:lnTo>
                    <a:pt x="2051" y="9897"/>
                  </a:lnTo>
                  <a:lnTo>
                    <a:pt x="2011" y="9759"/>
                  </a:lnTo>
                  <a:lnTo>
                    <a:pt x="1893" y="9483"/>
                  </a:lnTo>
                  <a:lnTo>
                    <a:pt x="1735" y="9247"/>
                  </a:lnTo>
                  <a:lnTo>
                    <a:pt x="1400" y="8734"/>
                  </a:lnTo>
                  <a:lnTo>
                    <a:pt x="1243" y="8478"/>
                  </a:lnTo>
                  <a:lnTo>
                    <a:pt x="1105" y="8222"/>
                  </a:lnTo>
                  <a:lnTo>
                    <a:pt x="1302" y="7157"/>
                  </a:lnTo>
                  <a:lnTo>
                    <a:pt x="1479" y="6073"/>
                  </a:lnTo>
                  <a:lnTo>
                    <a:pt x="1597" y="5521"/>
                  </a:lnTo>
                  <a:lnTo>
                    <a:pt x="1716" y="4988"/>
                  </a:lnTo>
                  <a:lnTo>
                    <a:pt x="1854" y="4456"/>
                  </a:lnTo>
                  <a:lnTo>
                    <a:pt x="2011" y="3924"/>
                  </a:lnTo>
                  <a:lnTo>
                    <a:pt x="2149" y="3510"/>
                  </a:lnTo>
                  <a:lnTo>
                    <a:pt x="2327" y="3096"/>
                  </a:lnTo>
                  <a:lnTo>
                    <a:pt x="2524" y="2701"/>
                  </a:lnTo>
                  <a:lnTo>
                    <a:pt x="2741" y="2307"/>
                  </a:lnTo>
                  <a:lnTo>
                    <a:pt x="3175" y="1518"/>
                  </a:lnTo>
                  <a:lnTo>
                    <a:pt x="3372" y="1124"/>
                  </a:lnTo>
                  <a:lnTo>
                    <a:pt x="3529" y="710"/>
                  </a:lnTo>
                  <a:lnTo>
                    <a:pt x="3569" y="592"/>
                  </a:lnTo>
                  <a:lnTo>
                    <a:pt x="3470" y="592"/>
                  </a:lnTo>
                  <a:lnTo>
                    <a:pt x="3372" y="572"/>
                  </a:lnTo>
                  <a:lnTo>
                    <a:pt x="3273" y="533"/>
                  </a:lnTo>
                  <a:lnTo>
                    <a:pt x="3155" y="474"/>
                  </a:lnTo>
                  <a:lnTo>
                    <a:pt x="2977" y="336"/>
                  </a:lnTo>
                  <a:lnTo>
                    <a:pt x="2800" y="178"/>
                  </a:lnTo>
                  <a:lnTo>
                    <a:pt x="2662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3728;p38">
              <a:extLst>
                <a:ext uri="{FF2B5EF4-FFF2-40B4-BE49-F238E27FC236}">
                  <a16:creationId xmlns:a16="http://schemas.microsoft.com/office/drawing/2014/main" xmlns="" id="{A1A75ACC-6D96-449A-BE68-A608C8D68DE6}"/>
                </a:ext>
              </a:extLst>
            </p:cNvPr>
            <p:cNvSpPr/>
            <p:nvPr/>
          </p:nvSpPr>
          <p:spPr>
            <a:xfrm>
              <a:off x="2914469" y="2601929"/>
              <a:ext cx="43010" cy="39311"/>
            </a:xfrm>
            <a:custGeom>
              <a:avLst/>
              <a:gdLst/>
              <a:ahLst/>
              <a:cxnLst/>
              <a:rect l="l" t="t" r="r" b="b"/>
              <a:pathLst>
                <a:path w="907" h="829" extrusionOk="0">
                  <a:moveTo>
                    <a:pt x="315" y="1"/>
                  </a:moveTo>
                  <a:lnTo>
                    <a:pt x="217" y="21"/>
                  </a:lnTo>
                  <a:lnTo>
                    <a:pt x="138" y="60"/>
                  </a:lnTo>
                  <a:lnTo>
                    <a:pt x="59" y="139"/>
                  </a:lnTo>
                  <a:lnTo>
                    <a:pt x="0" y="237"/>
                  </a:lnTo>
                  <a:lnTo>
                    <a:pt x="138" y="415"/>
                  </a:lnTo>
                  <a:lnTo>
                    <a:pt x="315" y="573"/>
                  </a:lnTo>
                  <a:lnTo>
                    <a:pt x="493" y="711"/>
                  </a:lnTo>
                  <a:lnTo>
                    <a:pt x="611" y="770"/>
                  </a:lnTo>
                  <a:lnTo>
                    <a:pt x="710" y="809"/>
                  </a:lnTo>
                  <a:lnTo>
                    <a:pt x="808" y="829"/>
                  </a:lnTo>
                  <a:lnTo>
                    <a:pt x="907" y="829"/>
                  </a:lnTo>
                  <a:lnTo>
                    <a:pt x="907" y="730"/>
                  </a:lnTo>
                  <a:lnTo>
                    <a:pt x="907" y="632"/>
                  </a:lnTo>
                  <a:lnTo>
                    <a:pt x="867" y="533"/>
                  </a:lnTo>
                  <a:lnTo>
                    <a:pt x="848" y="435"/>
                  </a:lnTo>
                  <a:lnTo>
                    <a:pt x="749" y="257"/>
                  </a:lnTo>
                  <a:lnTo>
                    <a:pt x="690" y="178"/>
                  </a:lnTo>
                  <a:lnTo>
                    <a:pt x="611" y="99"/>
                  </a:lnTo>
                  <a:lnTo>
                    <a:pt x="552" y="60"/>
                  </a:lnTo>
                  <a:lnTo>
                    <a:pt x="473" y="21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3729;p38">
              <a:extLst>
                <a:ext uri="{FF2B5EF4-FFF2-40B4-BE49-F238E27FC236}">
                  <a16:creationId xmlns:a16="http://schemas.microsoft.com/office/drawing/2014/main" xmlns="" id="{C41146F8-533A-4D41-BF09-A5C3ABCC3B52}"/>
                </a:ext>
              </a:extLst>
            </p:cNvPr>
            <p:cNvSpPr/>
            <p:nvPr/>
          </p:nvSpPr>
          <p:spPr>
            <a:xfrm>
              <a:off x="1806593" y="3152574"/>
              <a:ext cx="1046180" cy="166492"/>
            </a:xfrm>
            <a:custGeom>
              <a:avLst/>
              <a:gdLst/>
              <a:ahLst/>
              <a:cxnLst/>
              <a:rect l="l" t="t" r="r" b="b"/>
              <a:pathLst>
                <a:path w="22062" h="3511" extrusionOk="0">
                  <a:moveTo>
                    <a:pt x="21825" y="1"/>
                  </a:moveTo>
                  <a:lnTo>
                    <a:pt x="21569" y="237"/>
                  </a:lnTo>
                  <a:lnTo>
                    <a:pt x="21293" y="474"/>
                  </a:lnTo>
                  <a:lnTo>
                    <a:pt x="21017" y="691"/>
                  </a:lnTo>
                  <a:lnTo>
                    <a:pt x="20721" y="888"/>
                  </a:lnTo>
                  <a:lnTo>
                    <a:pt x="20110" y="1263"/>
                  </a:lnTo>
                  <a:lnTo>
                    <a:pt x="19479" y="1598"/>
                  </a:lnTo>
                  <a:lnTo>
                    <a:pt x="18750" y="1933"/>
                  </a:lnTo>
                  <a:lnTo>
                    <a:pt x="18001" y="2209"/>
                  </a:lnTo>
                  <a:lnTo>
                    <a:pt x="17232" y="2465"/>
                  </a:lnTo>
                  <a:lnTo>
                    <a:pt x="16463" y="2682"/>
                  </a:lnTo>
                  <a:lnTo>
                    <a:pt x="15694" y="2840"/>
                  </a:lnTo>
                  <a:lnTo>
                    <a:pt x="14905" y="2998"/>
                  </a:lnTo>
                  <a:lnTo>
                    <a:pt x="14097" y="3096"/>
                  </a:lnTo>
                  <a:lnTo>
                    <a:pt x="13308" y="3175"/>
                  </a:lnTo>
                  <a:lnTo>
                    <a:pt x="12500" y="3234"/>
                  </a:lnTo>
                  <a:lnTo>
                    <a:pt x="11692" y="3254"/>
                  </a:lnTo>
                  <a:lnTo>
                    <a:pt x="10883" y="3274"/>
                  </a:lnTo>
                  <a:lnTo>
                    <a:pt x="10075" y="3254"/>
                  </a:lnTo>
                  <a:lnTo>
                    <a:pt x="9267" y="3214"/>
                  </a:lnTo>
                  <a:lnTo>
                    <a:pt x="8459" y="3175"/>
                  </a:lnTo>
                  <a:lnTo>
                    <a:pt x="6862" y="3057"/>
                  </a:lnTo>
                  <a:lnTo>
                    <a:pt x="5383" y="2879"/>
                  </a:lnTo>
                  <a:lnTo>
                    <a:pt x="4654" y="2761"/>
                  </a:lnTo>
                  <a:lnTo>
                    <a:pt x="3904" y="2643"/>
                  </a:lnTo>
                  <a:lnTo>
                    <a:pt x="3175" y="2505"/>
                  </a:lnTo>
                  <a:lnTo>
                    <a:pt x="2446" y="2347"/>
                  </a:lnTo>
                  <a:lnTo>
                    <a:pt x="1736" y="2150"/>
                  </a:lnTo>
                  <a:lnTo>
                    <a:pt x="1006" y="1933"/>
                  </a:lnTo>
                  <a:lnTo>
                    <a:pt x="513" y="1795"/>
                  </a:lnTo>
                  <a:lnTo>
                    <a:pt x="21" y="1657"/>
                  </a:lnTo>
                  <a:lnTo>
                    <a:pt x="1" y="1756"/>
                  </a:lnTo>
                  <a:lnTo>
                    <a:pt x="60" y="1894"/>
                  </a:lnTo>
                  <a:lnTo>
                    <a:pt x="80" y="2012"/>
                  </a:lnTo>
                  <a:lnTo>
                    <a:pt x="809" y="2268"/>
                  </a:lnTo>
                  <a:lnTo>
                    <a:pt x="1539" y="2485"/>
                  </a:lnTo>
                  <a:lnTo>
                    <a:pt x="2268" y="2682"/>
                  </a:lnTo>
                  <a:lnTo>
                    <a:pt x="2643" y="2761"/>
                  </a:lnTo>
                  <a:lnTo>
                    <a:pt x="3017" y="2840"/>
                  </a:lnTo>
                  <a:lnTo>
                    <a:pt x="3885" y="2978"/>
                  </a:lnTo>
                  <a:lnTo>
                    <a:pt x="4752" y="3096"/>
                  </a:lnTo>
                  <a:lnTo>
                    <a:pt x="5620" y="3214"/>
                  </a:lnTo>
                  <a:lnTo>
                    <a:pt x="6507" y="3313"/>
                  </a:lnTo>
                  <a:lnTo>
                    <a:pt x="7374" y="3392"/>
                  </a:lnTo>
                  <a:lnTo>
                    <a:pt x="8261" y="3451"/>
                  </a:lnTo>
                  <a:lnTo>
                    <a:pt x="9129" y="3490"/>
                  </a:lnTo>
                  <a:lnTo>
                    <a:pt x="10016" y="3510"/>
                  </a:lnTo>
                  <a:lnTo>
                    <a:pt x="11396" y="3490"/>
                  </a:lnTo>
                  <a:lnTo>
                    <a:pt x="12066" y="3471"/>
                  </a:lnTo>
                  <a:lnTo>
                    <a:pt x="12756" y="3431"/>
                  </a:lnTo>
                  <a:lnTo>
                    <a:pt x="13446" y="3392"/>
                  </a:lnTo>
                  <a:lnTo>
                    <a:pt x="14136" y="3333"/>
                  </a:lnTo>
                  <a:lnTo>
                    <a:pt x="14826" y="3234"/>
                  </a:lnTo>
                  <a:lnTo>
                    <a:pt x="15497" y="3136"/>
                  </a:lnTo>
                  <a:lnTo>
                    <a:pt x="16167" y="2998"/>
                  </a:lnTo>
                  <a:lnTo>
                    <a:pt x="16837" y="2840"/>
                  </a:lnTo>
                  <a:lnTo>
                    <a:pt x="17508" y="2662"/>
                  </a:lnTo>
                  <a:lnTo>
                    <a:pt x="18158" y="2446"/>
                  </a:lnTo>
                  <a:lnTo>
                    <a:pt x="18789" y="2189"/>
                  </a:lnTo>
                  <a:lnTo>
                    <a:pt x="19420" y="1913"/>
                  </a:lnTo>
                  <a:lnTo>
                    <a:pt x="20031" y="1598"/>
                  </a:lnTo>
                  <a:lnTo>
                    <a:pt x="20623" y="1243"/>
                  </a:lnTo>
                  <a:lnTo>
                    <a:pt x="20997" y="987"/>
                  </a:lnTo>
                  <a:lnTo>
                    <a:pt x="21372" y="730"/>
                  </a:lnTo>
                  <a:lnTo>
                    <a:pt x="21727" y="435"/>
                  </a:lnTo>
                  <a:lnTo>
                    <a:pt x="21884" y="297"/>
                  </a:lnTo>
                  <a:lnTo>
                    <a:pt x="22062" y="119"/>
                  </a:lnTo>
                  <a:lnTo>
                    <a:pt x="22042" y="119"/>
                  </a:lnTo>
                  <a:lnTo>
                    <a:pt x="21924" y="80"/>
                  </a:lnTo>
                  <a:lnTo>
                    <a:pt x="2182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3730;p38">
              <a:extLst>
                <a:ext uri="{FF2B5EF4-FFF2-40B4-BE49-F238E27FC236}">
                  <a16:creationId xmlns:a16="http://schemas.microsoft.com/office/drawing/2014/main" xmlns="" id="{BCC1CF24-1FD0-4642-BC4E-630222E2852E}"/>
                </a:ext>
              </a:extLst>
            </p:cNvPr>
            <p:cNvSpPr/>
            <p:nvPr/>
          </p:nvSpPr>
          <p:spPr>
            <a:xfrm>
              <a:off x="1797252" y="3229252"/>
              <a:ext cx="10338" cy="6591"/>
            </a:xfrm>
            <a:custGeom>
              <a:avLst/>
              <a:gdLst/>
              <a:ahLst/>
              <a:cxnLst/>
              <a:rect l="l" t="t" r="r" b="b"/>
              <a:pathLst>
                <a:path w="218" h="139" extrusionOk="0">
                  <a:moveTo>
                    <a:pt x="80" y="1"/>
                  </a:moveTo>
                  <a:lnTo>
                    <a:pt x="1" y="20"/>
                  </a:lnTo>
                  <a:lnTo>
                    <a:pt x="60" y="20"/>
                  </a:lnTo>
                  <a:lnTo>
                    <a:pt x="119" y="60"/>
                  </a:lnTo>
                  <a:lnTo>
                    <a:pt x="158" y="99"/>
                  </a:lnTo>
                  <a:lnTo>
                    <a:pt x="198" y="139"/>
                  </a:lnTo>
                  <a:lnTo>
                    <a:pt x="218" y="4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3731;p38">
              <a:extLst>
                <a:ext uri="{FF2B5EF4-FFF2-40B4-BE49-F238E27FC236}">
                  <a16:creationId xmlns:a16="http://schemas.microsoft.com/office/drawing/2014/main" xmlns="" id="{93E164B5-760A-4471-9E71-E4C27D5AB867}"/>
                </a:ext>
              </a:extLst>
            </p:cNvPr>
            <p:cNvSpPr/>
            <p:nvPr/>
          </p:nvSpPr>
          <p:spPr>
            <a:xfrm>
              <a:off x="2841537" y="3140434"/>
              <a:ext cx="20580" cy="17830"/>
            </a:xfrm>
            <a:custGeom>
              <a:avLst/>
              <a:gdLst/>
              <a:ahLst/>
              <a:cxnLst/>
              <a:rect l="l" t="t" r="r" b="b"/>
              <a:pathLst>
                <a:path w="434" h="376" extrusionOk="0">
                  <a:moveTo>
                    <a:pt x="276" y="1"/>
                  </a:moveTo>
                  <a:lnTo>
                    <a:pt x="217" y="20"/>
                  </a:lnTo>
                  <a:lnTo>
                    <a:pt x="197" y="60"/>
                  </a:lnTo>
                  <a:lnTo>
                    <a:pt x="178" y="79"/>
                  </a:lnTo>
                  <a:lnTo>
                    <a:pt x="0" y="257"/>
                  </a:lnTo>
                  <a:lnTo>
                    <a:pt x="99" y="336"/>
                  </a:lnTo>
                  <a:lnTo>
                    <a:pt x="217" y="375"/>
                  </a:lnTo>
                  <a:lnTo>
                    <a:pt x="237" y="375"/>
                  </a:lnTo>
                  <a:lnTo>
                    <a:pt x="395" y="198"/>
                  </a:lnTo>
                  <a:lnTo>
                    <a:pt x="434" y="119"/>
                  </a:lnTo>
                  <a:lnTo>
                    <a:pt x="414" y="79"/>
                  </a:lnTo>
                  <a:lnTo>
                    <a:pt x="395" y="40"/>
                  </a:lnTo>
                  <a:lnTo>
                    <a:pt x="375" y="2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3732;p38">
              <a:extLst>
                <a:ext uri="{FF2B5EF4-FFF2-40B4-BE49-F238E27FC236}">
                  <a16:creationId xmlns:a16="http://schemas.microsoft.com/office/drawing/2014/main" xmlns="" id="{94524638-AB67-47A3-985D-A959284D5BAB}"/>
                </a:ext>
              </a:extLst>
            </p:cNvPr>
            <p:cNvSpPr/>
            <p:nvPr/>
          </p:nvSpPr>
          <p:spPr>
            <a:xfrm>
              <a:off x="2880800" y="3034782"/>
              <a:ext cx="457176" cy="104751"/>
            </a:xfrm>
            <a:custGeom>
              <a:avLst/>
              <a:gdLst/>
              <a:ahLst/>
              <a:cxnLst/>
              <a:rect l="l" t="t" r="r" b="b"/>
              <a:pathLst>
                <a:path w="9641" h="2209" extrusionOk="0">
                  <a:moveTo>
                    <a:pt x="8990" y="1"/>
                  </a:moveTo>
                  <a:lnTo>
                    <a:pt x="8754" y="21"/>
                  </a:lnTo>
                  <a:lnTo>
                    <a:pt x="7117" y="218"/>
                  </a:lnTo>
                  <a:lnTo>
                    <a:pt x="6309" y="336"/>
                  </a:lnTo>
                  <a:lnTo>
                    <a:pt x="5481" y="474"/>
                  </a:lnTo>
                  <a:lnTo>
                    <a:pt x="2820" y="927"/>
                  </a:lnTo>
                  <a:lnTo>
                    <a:pt x="1479" y="1164"/>
                  </a:lnTo>
                  <a:lnTo>
                    <a:pt x="828" y="1302"/>
                  </a:lnTo>
                  <a:lnTo>
                    <a:pt x="158" y="1440"/>
                  </a:lnTo>
                  <a:lnTo>
                    <a:pt x="138" y="1657"/>
                  </a:lnTo>
                  <a:lnTo>
                    <a:pt x="79" y="1933"/>
                  </a:lnTo>
                  <a:lnTo>
                    <a:pt x="40" y="2071"/>
                  </a:lnTo>
                  <a:lnTo>
                    <a:pt x="0" y="2209"/>
                  </a:lnTo>
                  <a:lnTo>
                    <a:pt x="20" y="2209"/>
                  </a:lnTo>
                  <a:lnTo>
                    <a:pt x="572" y="2169"/>
                  </a:lnTo>
                  <a:lnTo>
                    <a:pt x="1144" y="2130"/>
                  </a:lnTo>
                  <a:lnTo>
                    <a:pt x="2267" y="2012"/>
                  </a:lnTo>
                  <a:lnTo>
                    <a:pt x="3391" y="1854"/>
                  </a:lnTo>
                  <a:lnTo>
                    <a:pt x="4515" y="1677"/>
                  </a:lnTo>
                  <a:lnTo>
                    <a:pt x="6743" y="1302"/>
                  </a:lnTo>
                  <a:lnTo>
                    <a:pt x="7867" y="1105"/>
                  </a:lnTo>
                  <a:lnTo>
                    <a:pt x="8990" y="927"/>
                  </a:lnTo>
                  <a:lnTo>
                    <a:pt x="9010" y="849"/>
                  </a:lnTo>
                  <a:lnTo>
                    <a:pt x="9049" y="671"/>
                  </a:lnTo>
                  <a:lnTo>
                    <a:pt x="9109" y="513"/>
                  </a:lnTo>
                  <a:lnTo>
                    <a:pt x="9187" y="375"/>
                  </a:lnTo>
                  <a:lnTo>
                    <a:pt x="9266" y="277"/>
                  </a:lnTo>
                  <a:lnTo>
                    <a:pt x="9365" y="218"/>
                  </a:lnTo>
                  <a:lnTo>
                    <a:pt x="9444" y="178"/>
                  </a:lnTo>
                  <a:lnTo>
                    <a:pt x="9542" y="159"/>
                  </a:lnTo>
                  <a:lnTo>
                    <a:pt x="9641" y="178"/>
                  </a:lnTo>
                  <a:lnTo>
                    <a:pt x="9562" y="119"/>
                  </a:lnTo>
                  <a:lnTo>
                    <a:pt x="9463" y="60"/>
                  </a:lnTo>
                  <a:lnTo>
                    <a:pt x="9365" y="21"/>
                  </a:lnTo>
                  <a:lnTo>
                    <a:pt x="924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3733;p38">
              <a:extLst>
                <a:ext uri="{FF2B5EF4-FFF2-40B4-BE49-F238E27FC236}">
                  <a16:creationId xmlns:a16="http://schemas.microsoft.com/office/drawing/2014/main" xmlns="" id="{732843F2-F524-4789-9D42-96929EF3246C}"/>
                </a:ext>
              </a:extLst>
            </p:cNvPr>
            <p:cNvSpPr/>
            <p:nvPr/>
          </p:nvSpPr>
          <p:spPr>
            <a:xfrm>
              <a:off x="2860220" y="3103019"/>
              <a:ext cx="28073" cy="36513"/>
            </a:xfrm>
            <a:custGeom>
              <a:avLst/>
              <a:gdLst/>
              <a:ahLst/>
              <a:cxnLst/>
              <a:rect l="l" t="t" r="r" b="b"/>
              <a:pathLst>
                <a:path w="592" h="770" extrusionOk="0">
                  <a:moveTo>
                    <a:pt x="592" y="1"/>
                  </a:moveTo>
                  <a:lnTo>
                    <a:pt x="493" y="21"/>
                  </a:lnTo>
                  <a:lnTo>
                    <a:pt x="395" y="60"/>
                  </a:lnTo>
                  <a:lnTo>
                    <a:pt x="217" y="139"/>
                  </a:lnTo>
                  <a:lnTo>
                    <a:pt x="99" y="238"/>
                  </a:lnTo>
                  <a:lnTo>
                    <a:pt x="60" y="297"/>
                  </a:lnTo>
                  <a:lnTo>
                    <a:pt x="20" y="376"/>
                  </a:lnTo>
                  <a:lnTo>
                    <a:pt x="1" y="435"/>
                  </a:lnTo>
                  <a:lnTo>
                    <a:pt x="20" y="494"/>
                  </a:lnTo>
                  <a:lnTo>
                    <a:pt x="40" y="553"/>
                  </a:lnTo>
                  <a:lnTo>
                    <a:pt x="79" y="612"/>
                  </a:lnTo>
                  <a:lnTo>
                    <a:pt x="119" y="652"/>
                  </a:lnTo>
                  <a:lnTo>
                    <a:pt x="198" y="711"/>
                  </a:lnTo>
                  <a:lnTo>
                    <a:pt x="316" y="730"/>
                  </a:lnTo>
                  <a:lnTo>
                    <a:pt x="434" y="770"/>
                  </a:lnTo>
                  <a:lnTo>
                    <a:pt x="474" y="632"/>
                  </a:lnTo>
                  <a:lnTo>
                    <a:pt x="513" y="494"/>
                  </a:lnTo>
                  <a:lnTo>
                    <a:pt x="572" y="218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3734;p38">
              <a:extLst>
                <a:ext uri="{FF2B5EF4-FFF2-40B4-BE49-F238E27FC236}">
                  <a16:creationId xmlns:a16="http://schemas.microsoft.com/office/drawing/2014/main" xmlns="" id="{36C85C25-8AE4-44EC-8FB4-34B52E1DC3F6}"/>
                </a:ext>
              </a:extLst>
            </p:cNvPr>
            <p:cNvSpPr/>
            <p:nvPr/>
          </p:nvSpPr>
          <p:spPr>
            <a:xfrm>
              <a:off x="3034109" y="3076843"/>
              <a:ext cx="313209" cy="506778"/>
            </a:xfrm>
            <a:custGeom>
              <a:avLst/>
              <a:gdLst/>
              <a:ahLst/>
              <a:cxnLst/>
              <a:rect l="l" t="t" r="r" b="b"/>
              <a:pathLst>
                <a:path w="6605" h="10687" extrusionOk="0">
                  <a:moveTo>
                    <a:pt x="6033" y="1"/>
                  </a:moveTo>
                  <a:lnTo>
                    <a:pt x="5757" y="40"/>
                  </a:lnTo>
                  <a:lnTo>
                    <a:pt x="5659" y="592"/>
                  </a:lnTo>
                  <a:lnTo>
                    <a:pt x="5521" y="1144"/>
                  </a:lnTo>
                  <a:lnTo>
                    <a:pt x="5383" y="1677"/>
                  </a:lnTo>
                  <a:lnTo>
                    <a:pt x="5245" y="2209"/>
                  </a:lnTo>
                  <a:lnTo>
                    <a:pt x="5067" y="2741"/>
                  </a:lnTo>
                  <a:lnTo>
                    <a:pt x="4870" y="3274"/>
                  </a:lnTo>
                  <a:lnTo>
                    <a:pt x="4673" y="3786"/>
                  </a:lnTo>
                  <a:lnTo>
                    <a:pt x="4456" y="4319"/>
                  </a:lnTo>
                  <a:lnTo>
                    <a:pt x="4239" y="4831"/>
                  </a:lnTo>
                  <a:lnTo>
                    <a:pt x="4003" y="5324"/>
                  </a:lnTo>
                  <a:lnTo>
                    <a:pt x="3746" y="5837"/>
                  </a:lnTo>
                  <a:lnTo>
                    <a:pt x="3490" y="6329"/>
                  </a:lnTo>
                  <a:lnTo>
                    <a:pt x="2938" y="7296"/>
                  </a:lnTo>
                  <a:lnTo>
                    <a:pt x="2347" y="8242"/>
                  </a:lnTo>
                  <a:lnTo>
                    <a:pt x="2228" y="8419"/>
                  </a:lnTo>
                  <a:lnTo>
                    <a:pt x="2090" y="8616"/>
                  </a:lnTo>
                  <a:lnTo>
                    <a:pt x="1834" y="9011"/>
                  </a:lnTo>
                  <a:lnTo>
                    <a:pt x="1676" y="9208"/>
                  </a:lnTo>
                  <a:lnTo>
                    <a:pt x="1519" y="9385"/>
                  </a:lnTo>
                  <a:lnTo>
                    <a:pt x="1341" y="9523"/>
                  </a:lnTo>
                  <a:lnTo>
                    <a:pt x="1262" y="9582"/>
                  </a:lnTo>
                  <a:lnTo>
                    <a:pt x="1164" y="9642"/>
                  </a:lnTo>
                  <a:lnTo>
                    <a:pt x="967" y="9681"/>
                  </a:lnTo>
                  <a:lnTo>
                    <a:pt x="769" y="9701"/>
                  </a:lnTo>
                  <a:lnTo>
                    <a:pt x="375" y="9720"/>
                  </a:lnTo>
                  <a:lnTo>
                    <a:pt x="237" y="9760"/>
                  </a:lnTo>
                  <a:lnTo>
                    <a:pt x="139" y="9839"/>
                  </a:lnTo>
                  <a:lnTo>
                    <a:pt x="60" y="9937"/>
                  </a:lnTo>
                  <a:lnTo>
                    <a:pt x="1" y="10036"/>
                  </a:lnTo>
                  <a:lnTo>
                    <a:pt x="79" y="10056"/>
                  </a:lnTo>
                  <a:lnTo>
                    <a:pt x="139" y="10095"/>
                  </a:lnTo>
                  <a:lnTo>
                    <a:pt x="198" y="10134"/>
                  </a:lnTo>
                  <a:lnTo>
                    <a:pt x="237" y="10194"/>
                  </a:lnTo>
                  <a:lnTo>
                    <a:pt x="277" y="10253"/>
                  </a:lnTo>
                  <a:lnTo>
                    <a:pt x="296" y="10332"/>
                  </a:lnTo>
                  <a:lnTo>
                    <a:pt x="296" y="10430"/>
                  </a:lnTo>
                  <a:lnTo>
                    <a:pt x="296" y="10529"/>
                  </a:lnTo>
                  <a:lnTo>
                    <a:pt x="237" y="10608"/>
                  </a:lnTo>
                  <a:lnTo>
                    <a:pt x="296" y="10647"/>
                  </a:lnTo>
                  <a:lnTo>
                    <a:pt x="375" y="10667"/>
                  </a:lnTo>
                  <a:lnTo>
                    <a:pt x="631" y="10686"/>
                  </a:lnTo>
                  <a:lnTo>
                    <a:pt x="868" y="10686"/>
                  </a:lnTo>
                  <a:lnTo>
                    <a:pt x="1085" y="10667"/>
                  </a:lnTo>
                  <a:lnTo>
                    <a:pt x="1282" y="10627"/>
                  </a:lnTo>
                  <a:lnTo>
                    <a:pt x="1479" y="10568"/>
                  </a:lnTo>
                  <a:lnTo>
                    <a:pt x="1676" y="10470"/>
                  </a:lnTo>
                  <a:lnTo>
                    <a:pt x="1834" y="10371"/>
                  </a:lnTo>
                  <a:lnTo>
                    <a:pt x="2011" y="10272"/>
                  </a:lnTo>
                  <a:lnTo>
                    <a:pt x="1795" y="10194"/>
                  </a:lnTo>
                  <a:lnTo>
                    <a:pt x="1716" y="10134"/>
                  </a:lnTo>
                  <a:lnTo>
                    <a:pt x="1637" y="10075"/>
                  </a:lnTo>
                  <a:lnTo>
                    <a:pt x="1597" y="10016"/>
                  </a:lnTo>
                  <a:lnTo>
                    <a:pt x="1558" y="9937"/>
                  </a:lnTo>
                  <a:lnTo>
                    <a:pt x="1558" y="9839"/>
                  </a:lnTo>
                  <a:lnTo>
                    <a:pt x="1597" y="9740"/>
                  </a:lnTo>
                  <a:lnTo>
                    <a:pt x="1696" y="9622"/>
                  </a:lnTo>
                  <a:lnTo>
                    <a:pt x="1834" y="9523"/>
                  </a:lnTo>
                  <a:lnTo>
                    <a:pt x="1992" y="9425"/>
                  </a:lnTo>
                  <a:lnTo>
                    <a:pt x="2169" y="9366"/>
                  </a:lnTo>
                  <a:lnTo>
                    <a:pt x="2347" y="9306"/>
                  </a:lnTo>
                  <a:lnTo>
                    <a:pt x="2544" y="9267"/>
                  </a:lnTo>
                  <a:lnTo>
                    <a:pt x="2741" y="9228"/>
                  </a:lnTo>
                  <a:lnTo>
                    <a:pt x="2918" y="9228"/>
                  </a:lnTo>
                  <a:lnTo>
                    <a:pt x="3234" y="8774"/>
                  </a:lnTo>
                  <a:lnTo>
                    <a:pt x="3805" y="7808"/>
                  </a:lnTo>
                  <a:lnTo>
                    <a:pt x="4377" y="6822"/>
                  </a:lnTo>
                  <a:lnTo>
                    <a:pt x="4634" y="6310"/>
                  </a:lnTo>
                  <a:lnTo>
                    <a:pt x="4890" y="5777"/>
                  </a:lnTo>
                  <a:lnTo>
                    <a:pt x="5126" y="5265"/>
                  </a:lnTo>
                  <a:lnTo>
                    <a:pt x="5363" y="4733"/>
                  </a:lnTo>
                  <a:lnTo>
                    <a:pt x="5580" y="4200"/>
                  </a:lnTo>
                  <a:lnTo>
                    <a:pt x="5777" y="3668"/>
                  </a:lnTo>
                  <a:lnTo>
                    <a:pt x="5954" y="3116"/>
                  </a:lnTo>
                  <a:lnTo>
                    <a:pt x="6132" y="2564"/>
                  </a:lnTo>
                  <a:lnTo>
                    <a:pt x="6270" y="2012"/>
                  </a:lnTo>
                  <a:lnTo>
                    <a:pt x="6408" y="1460"/>
                  </a:lnTo>
                  <a:lnTo>
                    <a:pt x="6506" y="888"/>
                  </a:lnTo>
                  <a:lnTo>
                    <a:pt x="6605" y="336"/>
                  </a:lnTo>
                  <a:lnTo>
                    <a:pt x="6487" y="316"/>
                  </a:lnTo>
                  <a:lnTo>
                    <a:pt x="6388" y="297"/>
                  </a:lnTo>
                  <a:lnTo>
                    <a:pt x="6290" y="257"/>
                  </a:lnTo>
                  <a:lnTo>
                    <a:pt x="6230" y="218"/>
                  </a:lnTo>
                  <a:lnTo>
                    <a:pt x="6191" y="178"/>
                  </a:lnTo>
                  <a:lnTo>
                    <a:pt x="6152" y="119"/>
                  </a:lnTo>
                  <a:lnTo>
                    <a:pt x="6132" y="60"/>
                  </a:lnTo>
                  <a:lnTo>
                    <a:pt x="611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3735;p38">
              <a:extLst>
                <a:ext uri="{FF2B5EF4-FFF2-40B4-BE49-F238E27FC236}">
                  <a16:creationId xmlns:a16="http://schemas.microsoft.com/office/drawing/2014/main" xmlns="" id="{94A24AC3-BEF7-4F1C-8799-B1F858B6F466}"/>
                </a:ext>
              </a:extLst>
            </p:cNvPr>
            <p:cNvSpPr/>
            <p:nvPr/>
          </p:nvSpPr>
          <p:spPr>
            <a:xfrm>
              <a:off x="3337930" y="3043222"/>
              <a:ext cx="6591" cy="10338"/>
            </a:xfrm>
            <a:custGeom>
              <a:avLst/>
              <a:gdLst/>
              <a:ahLst/>
              <a:cxnLst/>
              <a:rect l="l" t="t" r="r" b="b"/>
              <a:pathLst>
                <a:path w="139" h="218" extrusionOk="0">
                  <a:moveTo>
                    <a:pt x="1" y="0"/>
                  </a:moveTo>
                  <a:lnTo>
                    <a:pt x="40" y="99"/>
                  </a:lnTo>
                  <a:lnTo>
                    <a:pt x="60" y="217"/>
                  </a:lnTo>
                  <a:lnTo>
                    <a:pt x="139" y="178"/>
                  </a:lnTo>
                  <a:lnTo>
                    <a:pt x="80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3736;p38">
              <a:extLst>
                <a:ext uri="{FF2B5EF4-FFF2-40B4-BE49-F238E27FC236}">
                  <a16:creationId xmlns:a16="http://schemas.microsoft.com/office/drawing/2014/main" xmlns="" id="{63C93CD9-FC77-43C5-A1B7-A41D4C30B72F}"/>
                </a:ext>
              </a:extLst>
            </p:cNvPr>
            <p:cNvSpPr/>
            <p:nvPr/>
          </p:nvSpPr>
          <p:spPr>
            <a:xfrm>
              <a:off x="3307107" y="3042274"/>
              <a:ext cx="33668" cy="36513"/>
            </a:xfrm>
            <a:custGeom>
              <a:avLst/>
              <a:gdLst/>
              <a:ahLst/>
              <a:cxnLst/>
              <a:rect l="l" t="t" r="r" b="b"/>
              <a:pathLst>
                <a:path w="710" h="770" extrusionOk="0">
                  <a:moveTo>
                    <a:pt x="552" y="1"/>
                  </a:moveTo>
                  <a:lnTo>
                    <a:pt x="454" y="20"/>
                  </a:lnTo>
                  <a:lnTo>
                    <a:pt x="375" y="60"/>
                  </a:lnTo>
                  <a:lnTo>
                    <a:pt x="276" y="119"/>
                  </a:lnTo>
                  <a:lnTo>
                    <a:pt x="197" y="217"/>
                  </a:lnTo>
                  <a:lnTo>
                    <a:pt x="119" y="355"/>
                  </a:lnTo>
                  <a:lnTo>
                    <a:pt x="59" y="513"/>
                  </a:lnTo>
                  <a:lnTo>
                    <a:pt x="20" y="69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276" y="730"/>
                  </a:lnTo>
                  <a:lnTo>
                    <a:pt x="355" y="730"/>
                  </a:lnTo>
                  <a:lnTo>
                    <a:pt x="355" y="671"/>
                  </a:lnTo>
                  <a:lnTo>
                    <a:pt x="375" y="592"/>
                  </a:lnTo>
                  <a:lnTo>
                    <a:pt x="454" y="454"/>
                  </a:lnTo>
                  <a:lnTo>
                    <a:pt x="572" y="336"/>
                  </a:lnTo>
                  <a:lnTo>
                    <a:pt x="710" y="237"/>
                  </a:lnTo>
                  <a:lnTo>
                    <a:pt x="690" y="119"/>
                  </a:lnTo>
                  <a:lnTo>
                    <a:pt x="651" y="20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3737;p38">
              <a:extLst>
                <a:ext uri="{FF2B5EF4-FFF2-40B4-BE49-F238E27FC236}">
                  <a16:creationId xmlns:a16="http://schemas.microsoft.com/office/drawing/2014/main" xmlns="" id="{916389BB-90CB-4807-BC85-3C8057A5F8AF}"/>
                </a:ext>
              </a:extLst>
            </p:cNvPr>
            <p:cNvSpPr/>
            <p:nvPr/>
          </p:nvSpPr>
          <p:spPr>
            <a:xfrm>
              <a:off x="2418976" y="3519986"/>
              <a:ext cx="626418" cy="106648"/>
            </a:xfrm>
            <a:custGeom>
              <a:avLst/>
              <a:gdLst/>
              <a:ahLst/>
              <a:cxnLst/>
              <a:rect l="l" t="t" r="r" b="b"/>
              <a:pathLst>
                <a:path w="13210" h="2249" extrusionOk="0">
                  <a:moveTo>
                    <a:pt x="375" y="1"/>
                  </a:moveTo>
                  <a:lnTo>
                    <a:pt x="256" y="40"/>
                  </a:lnTo>
                  <a:lnTo>
                    <a:pt x="158" y="80"/>
                  </a:lnTo>
                  <a:lnTo>
                    <a:pt x="59" y="159"/>
                  </a:lnTo>
                  <a:lnTo>
                    <a:pt x="217" y="159"/>
                  </a:lnTo>
                  <a:lnTo>
                    <a:pt x="355" y="178"/>
                  </a:lnTo>
                  <a:lnTo>
                    <a:pt x="434" y="218"/>
                  </a:lnTo>
                  <a:lnTo>
                    <a:pt x="473" y="297"/>
                  </a:lnTo>
                  <a:lnTo>
                    <a:pt x="454" y="336"/>
                  </a:lnTo>
                  <a:lnTo>
                    <a:pt x="434" y="375"/>
                  </a:lnTo>
                  <a:lnTo>
                    <a:pt x="414" y="415"/>
                  </a:lnTo>
                  <a:lnTo>
                    <a:pt x="355" y="474"/>
                  </a:lnTo>
                  <a:lnTo>
                    <a:pt x="197" y="533"/>
                  </a:lnTo>
                  <a:lnTo>
                    <a:pt x="0" y="592"/>
                  </a:lnTo>
                  <a:lnTo>
                    <a:pt x="59" y="691"/>
                  </a:lnTo>
                  <a:lnTo>
                    <a:pt x="138" y="770"/>
                  </a:lnTo>
                  <a:lnTo>
                    <a:pt x="217" y="849"/>
                  </a:lnTo>
                  <a:lnTo>
                    <a:pt x="316" y="908"/>
                  </a:lnTo>
                  <a:lnTo>
                    <a:pt x="552" y="1026"/>
                  </a:lnTo>
                  <a:lnTo>
                    <a:pt x="808" y="1105"/>
                  </a:lnTo>
                  <a:lnTo>
                    <a:pt x="1360" y="1263"/>
                  </a:lnTo>
                  <a:lnTo>
                    <a:pt x="1597" y="1322"/>
                  </a:lnTo>
                  <a:lnTo>
                    <a:pt x="1794" y="1401"/>
                  </a:lnTo>
                  <a:lnTo>
                    <a:pt x="2701" y="1677"/>
                  </a:lnTo>
                  <a:lnTo>
                    <a:pt x="3628" y="1913"/>
                  </a:lnTo>
                  <a:lnTo>
                    <a:pt x="4101" y="2012"/>
                  </a:lnTo>
                  <a:lnTo>
                    <a:pt x="4574" y="2110"/>
                  </a:lnTo>
                  <a:lnTo>
                    <a:pt x="5047" y="2170"/>
                  </a:lnTo>
                  <a:lnTo>
                    <a:pt x="5520" y="2229"/>
                  </a:lnTo>
                  <a:lnTo>
                    <a:pt x="6210" y="2248"/>
                  </a:lnTo>
                  <a:lnTo>
                    <a:pt x="7176" y="2248"/>
                  </a:lnTo>
                  <a:lnTo>
                    <a:pt x="8320" y="2209"/>
                  </a:lnTo>
                  <a:lnTo>
                    <a:pt x="9542" y="2150"/>
                  </a:lnTo>
                  <a:lnTo>
                    <a:pt x="10153" y="2091"/>
                  </a:lnTo>
                  <a:lnTo>
                    <a:pt x="10745" y="2031"/>
                  </a:lnTo>
                  <a:lnTo>
                    <a:pt x="11297" y="1953"/>
                  </a:lnTo>
                  <a:lnTo>
                    <a:pt x="11809" y="1854"/>
                  </a:lnTo>
                  <a:lnTo>
                    <a:pt x="12282" y="1736"/>
                  </a:lnTo>
                  <a:lnTo>
                    <a:pt x="12677" y="1598"/>
                  </a:lnTo>
                  <a:lnTo>
                    <a:pt x="12835" y="1519"/>
                  </a:lnTo>
                  <a:lnTo>
                    <a:pt x="12973" y="1440"/>
                  </a:lnTo>
                  <a:lnTo>
                    <a:pt x="13111" y="1361"/>
                  </a:lnTo>
                  <a:lnTo>
                    <a:pt x="13209" y="1263"/>
                  </a:lnTo>
                  <a:lnTo>
                    <a:pt x="13130" y="1223"/>
                  </a:lnTo>
                  <a:lnTo>
                    <a:pt x="13071" y="1164"/>
                  </a:lnTo>
                  <a:lnTo>
                    <a:pt x="13012" y="1105"/>
                  </a:lnTo>
                  <a:lnTo>
                    <a:pt x="12992" y="1026"/>
                  </a:lnTo>
                  <a:lnTo>
                    <a:pt x="12973" y="947"/>
                  </a:lnTo>
                  <a:lnTo>
                    <a:pt x="12953" y="849"/>
                  </a:lnTo>
                  <a:lnTo>
                    <a:pt x="12953" y="770"/>
                  </a:lnTo>
                  <a:lnTo>
                    <a:pt x="12973" y="691"/>
                  </a:lnTo>
                  <a:lnTo>
                    <a:pt x="12795" y="671"/>
                  </a:lnTo>
                  <a:lnTo>
                    <a:pt x="12578" y="691"/>
                  </a:lnTo>
                  <a:lnTo>
                    <a:pt x="12342" y="730"/>
                  </a:lnTo>
                  <a:lnTo>
                    <a:pt x="12105" y="770"/>
                  </a:lnTo>
                  <a:lnTo>
                    <a:pt x="11652" y="868"/>
                  </a:lnTo>
                  <a:lnTo>
                    <a:pt x="11474" y="908"/>
                  </a:lnTo>
                  <a:lnTo>
                    <a:pt x="11316" y="927"/>
                  </a:lnTo>
                  <a:lnTo>
                    <a:pt x="10350" y="1026"/>
                  </a:lnTo>
                  <a:lnTo>
                    <a:pt x="9404" y="1105"/>
                  </a:lnTo>
                  <a:lnTo>
                    <a:pt x="8458" y="1164"/>
                  </a:lnTo>
                  <a:lnTo>
                    <a:pt x="7472" y="1203"/>
                  </a:lnTo>
                  <a:lnTo>
                    <a:pt x="6802" y="1243"/>
                  </a:lnTo>
                  <a:lnTo>
                    <a:pt x="6131" y="1243"/>
                  </a:lnTo>
                  <a:lnTo>
                    <a:pt x="5481" y="1203"/>
                  </a:lnTo>
                  <a:lnTo>
                    <a:pt x="4811" y="1144"/>
                  </a:lnTo>
                  <a:lnTo>
                    <a:pt x="4180" y="1046"/>
                  </a:lnTo>
                  <a:lnTo>
                    <a:pt x="3529" y="908"/>
                  </a:lnTo>
                  <a:lnTo>
                    <a:pt x="2878" y="750"/>
                  </a:lnTo>
                  <a:lnTo>
                    <a:pt x="2228" y="533"/>
                  </a:lnTo>
                  <a:lnTo>
                    <a:pt x="2011" y="474"/>
                  </a:lnTo>
                  <a:lnTo>
                    <a:pt x="1735" y="375"/>
                  </a:lnTo>
                  <a:lnTo>
                    <a:pt x="1420" y="257"/>
                  </a:lnTo>
                  <a:lnTo>
                    <a:pt x="1104" y="139"/>
                  </a:lnTo>
                  <a:lnTo>
                    <a:pt x="789" y="40"/>
                  </a:lnTo>
                  <a:lnTo>
                    <a:pt x="651" y="21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3738;p38">
              <a:extLst>
                <a:ext uri="{FF2B5EF4-FFF2-40B4-BE49-F238E27FC236}">
                  <a16:creationId xmlns:a16="http://schemas.microsoft.com/office/drawing/2014/main" xmlns="" id="{343769D4-E5FF-4DD8-B230-83572BF672EF}"/>
                </a:ext>
              </a:extLst>
            </p:cNvPr>
            <p:cNvSpPr/>
            <p:nvPr/>
          </p:nvSpPr>
          <p:spPr>
            <a:xfrm>
              <a:off x="3033161" y="3552706"/>
              <a:ext cx="15032" cy="27172"/>
            </a:xfrm>
            <a:custGeom>
              <a:avLst/>
              <a:gdLst/>
              <a:ahLst/>
              <a:cxnLst/>
              <a:rect l="l" t="t" r="r" b="b"/>
              <a:pathLst>
                <a:path w="317" h="573" extrusionOk="0">
                  <a:moveTo>
                    <a:pt x="21" y="1"/>
                  </a:moveTo>
                  <a:lnTo>
                    <a:pt x="1" y="80"/>
                  </a:lnTo>
                  <a:lnTo>
                    <a:pt x="1" y="159"/>
                  </a:lnTo>
                  <a:lnTo>
                    <a:pt x="21" y="257"/>
                  </a:lnTo>
                  <a:lnTo>
                    <a:pt x="40" y="336"/>
                  </a:lnTo>
                  <a:lnTo>
                    <a:pt x="60" y="415"/>
                  </a:lnTo>
                  <a:lnTo>
                    <a:pt x="119" y="474"/>
                  </a:lnTo>
                  <a:lnTo>
                    <a:pt x="178" y="533"/>
                  </a:lnTo>
                  <a:lnTo>
                    <a:pt x="257" y="573"/>
                  </a:lnTo>
                  <a:lnTo>
                    <a:pt x="316" y="494"/>
                  </a:lnTo>
                  <a:lnTo>
                    <a:pt x="316" y="395"/>
                  </a:lnTo>
                  <a:lnTo>
                    <a:pt x="316" y="297"/>
                  </a:lnTo>
                  <a:lnTo>
                    <a:pt x="297" y="218"/>
                  </a:lnTo>
                  <a:lnTo>
                    <a:pt x="257" y="159"/>
                  </a:lnTo>
                  <a:lnTo>
                    <a:pt x="218" y="99"/>
                  </a:lnTo>
                  <a:lnTo>
                    <a:pt x="159" y="60"/>
                  </a:lnTo>
                  <a:lnTo>
                    <a:pt x="99" y="2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3739;p38">
              <a:extLst>
                <a:ext uri="{FF2B5EF4-FFF2-40B4-BE49-F238E27FC236}">
                  <a16:creationId xmlns:a16="http://schemas.microsoft.com/office/drawing/2014/main" xmlns="" id="{14105B1D-E46A-47CF-91AC-3F935C0F47DC}"/>
                </a:ext>
              </a:extLst>
            </p:cNvPr>
            <p:cNvSpPr/>
            <p:nvPr/>
          </p:nvSpPr>
          <p:spPr>
            <a:xfrm>
              <a:off x="1786061" y="3245138"/>
              <a:ext cx="635760" cy="314158"/>
            </a:xfrm>
            <a:custGeom>
              <a:avLst/>
              <a:gdLst/>
              <a:ahLst/>
              <a:cxnLst/>
              <a:rect l="l" t="t" r="r" b="b"/>
              <a:pathLst>
                <a:path w="13407" h="6625" extrusionOk="0">
                  <a:moveTo>
                    <a:pt x="335" y="1"/>
                  </a:moveTo>
                  <a:lnTo>
                    <a:pt x="276" y="80"/>
                  </a:lnTo>
                  <a:lnTo>
                    <a:pt x="178" y="139"/>
                  </a:lnTo>
                  <a:lnTo>
                    <a:pt x="99" y="178"/>
                  </a:lnTo>
                  <a:lnTo>
                    <a:pt x="0" y="198"/>
                  </a:lnTo>
                  <a:lnTo>
                    <a:pt x="79" y="395"/>
                  </a:lnTo>
                  <a:lnTo>
                    <a:pt x="158" y="612"/>
                  </a:lnTo>
                  <a:lnTo>
                    <a:pt x="394" y="1046"/>
                  </a:lnTo>
                  <a:lnTo>
                    <a:pt x="611" y="1420"/>
                  </a:lnTo>
                  <a:lnTo>
                    <a:pt x="690" y="1578"/>
                  </a:lnTo>
                  <a:lnTo>
                    <a:pt x="749" y="1696"/>
                  </a:lnTo>
                  <a:lnTo>
                    <a:pt x="907" y="1992"/>
                  </a:lnTo>
                  <a:lnTo>
                    <a:pt x="1084" y="2288"/>
                  </a:lnTo>
                  <a:lnTo>
                    <a:pt x="1262" y="2564"/>
                  </a:lnTo>
                  <a:lnTo>
                    <a:pt x="1459" y="2840"/>
                  </a:lnTo>
                  <a:lnTo>
                    <a:pt x="1656" y="3096"/>
                  </a:lnTo>
                  <a:lnTo>
                    <a:pt x="1873" y="3332"/>
                  </a:lnTo>
                  <a:lnTo>
                    <a:pt x="2090" y="3569"/>
                  </a:lnTo>
                  <a:lnTo>
                    <a:pt x="2307" y="3806"/>
                  </a:lnTo>
                  <a:lnTo>
                    <a:pt x="2543" y="4023"/>
                  </a:lnTo>
                  <a:lnTo>
                    <a:pt x="2800" y="4239"/>
                  </a:lnTo>
                  <a:lnTo>
                    <a:pt x="3293" y="4634"/>
                  </a:lnTo>
                  <a:lnTo>
                    <a:pt x="3845" y="4989"/>
                  </a:lnTo>
                  <a:lnTo>
                    <a:pt x="4397" y="5304"/>
                  </a:lnTo>
                  <a:lnTo>
                    <a:pt x="4988" y="5600"/>
                  </a:lnTo>
                  <a:lnTo>
                    <a:pt x="5579" y="5836"/>
                  </a:lnTo>
                  <a:lnTo>
                    <a:pt x="6210" y="6053"/>
                  </a:lnTo>
                  <a:lnTo>
                    <a:pt x="6841" y="6231"/>
                  </a:lnTo>
                  <a:lnTo>
                    <a:pt x="7472" y="6388"/>
                  </a:lnTo>
                  <a:lnTo>
                    <a:pt x="8123" y="6487"/>
                  </a:lnTo>
                  <a:lnTo>
                    <a:pt x="8773" y="6566"/>
                  </a:lnTo>
                  <a:lnTo>
                    <a:pt x="9424" y="6605"/>
                  </a:lnTo>
                  <a:lnTo>
                    <a:pt x="10074" y="6625"/>
                  </a:lnTo>
                  <a:lnTo>
                    <a:pt x="11159" y="6625"/>
                  </a:lnTo>
                  <a:lnTo>
                    <a:pt x="11770" y="6585"/>
                  </a:lnTo>
                  <a:lnTo>
                    <a:pt x="12361" y="6546"/>
                  </a:lnTo>
                  <a:lnTo>
                    <a:pt x="12913" y="6487"/>
                  </a:lnTo>
                  <a:lnTo>
                    <a:pt x="13150" y="6447"/>
                  </a:lnTo>
                  <a:lnTo>
                    <a:pt x="13347" y="6388"/>
                  </a:lnTo>
                  <a:lnTo>
                    <a:pt x="13308" y="6270"/>
                  </a:lnTo>
                  <a:lnTo>
                    <a:pt x="13308" y="6112"/>
                  </a:lnTo>
                  <a:lnTo>
                    <a:pt x="13347" y="6014"/>
                  </a:lnTo>
                  <a:lnTo>
                    <a:pt x="13406" y="5955"/>
                  </a:lnTo>
                  <a:lnTo>
                    <a:pt x="13170" y="5974"/>
                  </a:lnTo>
                  <a:lnTo>
                    <a:pt x="12913" y="6033"/>
                  </a:lnTo>
                  <a:lnTo>
                    <a:pt x="12677" y="6093"/>
                  </a:lnTo>
                  <a:lnTo>
                    <a:pt x="12421" y="6112"/>
                  </a:lnTo>
                  <a:lnTo>
                    <a:pt x="11967" y="6191"/>
                  </a:lnTo>
                  <a:lnTo>
                    <a:pt x="11514" y="6231"/>
                  </a:lnTo>
                  <a:lnTo>
                    <a:pt x="11060" y="6270"/>
                  </a:lnTo>
                  <a:lnTo>
                    <a:pt x="10607" y="6290"/>
                  </a:lnTo>
                  <a:lnTo>
                    <a:pt x="10153" y="6309"/>
                  </a:lnTo>
                  <a:lnTo>
                    <a:pt x="9700" y="6309"/>
                  </a:lnTo>
                  <a:lnTo>
                    <a:pt x="9227" y="6290"/>
                  </a:lnTo>
                  <a:lnTo>
                    <a:pt x="8773" y="6250"/>
                  </a:lnTo>
                  <a:lnTo>
                    <a:pt x="8320" y="6211"/>
                  </a:lnTo>
                  <a:lnTo>
                    <a:pt x="7866" y="6132"/>
                  </a:lnTo>
                  <a:lnTo>
                    <a:pt x="7413" y="6053"/>
                  </a:lnTo>
                  <a:lnTo>
                    <a:pt x="6979" y="5974"/>
                  </a:lnTo>
                  <a:lnTo>
                    <a:pt x="6526" y="5856"/>
                  </a:lnTo>
                  <a:lnTo>
                    <a:pt x="6092" y="5738"/>
                  </a:lnTo>
                  <a:lnTo>
                    <a:pt x="5658" y="5600"/>
                  </a:lnTo>
                  <a:lnTo>
                    <a:pt x="5225" y="5442"/>
                  </a:lnTo>
                  <a:lnTo>
                    <a:pt x="4811" y="5245"/>
                  </a:lnTo>
                  <a:lnTo>
                    <a:pt x="4397" y="5028"/>
                  </a:lnTo>
                  <a:lnTo>
                    <a:pt x="4022" y="4811"/>
                  </a:lnTo>
                  <a:lnTo>
                    <a:pt x="3647" y="4535"/>
                  </a:lnTo>
                  <a:lnTo>
                    <a:pt x="3293" y="4259"/>
                  </a:lnTo>
                  <a:lnTo>
                    <a:pt x="2957" y="3963"/>
                  </a:lnTo>
                  <a:lnTo>
                    <a:pt x="2642" y="3648"/>
                  </a:lnTo>
                  <a:lnTo>
                    <a:pt x="2346" y="3313"/>
                  </a:lnTo>
                  <a:lnTo>
                    <a:pt x="2050" y="2958"/>
                  </a:lnTo>
                  <a:lnTo>
                    <a:pt x="1794" y="2583"/>
                  </a:lnTo>
                  <a:lnTo>
                    <a:pt x="1538" y="2209"/>
                  </a:lnTo>
                  <a:lnTo>
                    <a:pt x="1301" y="1814"/>
                  </a:lnTo>
                  <a:lnTo>
                    <a:pt x="1084" y="1420"/>
                  </a:lnTo>
                  <a:lnTo>
                    <a:pt x="887" y="1026"/>
                  </a:lnTo>
                  <a:lnTo>
                    <a:pt x="710" y="612"/>
                  </a:lnTo>
                  <a:lnTo>
                    <a:pt x="532" y="178"/>
                  </a:lnTo>
                  <a:lnTo>
                    <a:pt x="513" y="60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3740;p38">
              <a:extLst>
                <a:ext uri="{FF2B5EF4-FFF2-40B4-BE49-F238E27FC236}">
                  <a16:creationId xmlns:a16="http://schemas.microsoft.com/office/drawing/2014/main" xmlns="" id="{5A65E124-5966-4B4D-BC01-958FD1783469}"/>
                </a:ext>
              </a:extLst>
            </p:cNvPr>
            <p:cNvSpPr/>
            <p:nvPr/>
          </p:nvSpPr>
          <p:spPr>
            <a:xfrm>
              <a:off x="1784164" y="3230201"/>
              <a:ext cx="17830" cy="24326"/>
            </a:xfrm>
            <a:custGeom>
              <a:avLst/>
              <a:gdLst/>
              <a:ahLst/>
              <a:cxnLst/>
              <a:rect l="l" t="t" r="r" b="b"/>
              <a:pathLst>
                <a:path w="376" h="513" extrusionOk="0">
                  <a:moveTo>
                    <a:pt x="178" y="0"/>
                  </a:moveTo>
                  <a:lnTo>
                    <a:pt x="119" y="40"/>
                  </a:lnTo>
                  <a:lnTo>
                    <a:pt x="60" y="79"/>
                  </a:lnTo>
                  <a:lnTo>
                    <a:pt x="20" y="119"/>
                  </a:lnTo>
                  <a:lnTo>
                    <a:pt x="1" y="197"/>
                  </a:lnTo>
                  <a:lnTo>
                    <a:pt x="1" y="257"/>
                  </a:lnTo>
                  <a:lnTo>
                    <a:pt x="1" y="335"/>
                  </a:lnTo>
                  <a:lnTo>
                    <a:pt x="40" y="513"/>
                  </a:lnTo>
                  <a:lnTo>
                    <a:pt x="139" y="493"/>
                  </a:lnTo>
                  <a:lnTo>
                    <a:pt x="218" y="454"/>
                  </a:lnTo>
                  <a:lnTo>
                    <a:pt x="316" y="395"/>
                  </a:lnTo>
                  <a:lnTo>
                    <a:pt x="375" y="316"/>
                  </a:lnTo>
                  <a:lnTo>
                    <a:pt x="277" y="276"/>
                  </a:lnTo>
                  <a:lnTo>
                    <a:pt x="218" y="257"/>
                  </a:lnTo>
                  <a:lnTo>
                    <a:pt x="178" y="217"/>
                  </a:lnTo>
                  <a:lnTo>
                    <a:pt x="178" y="158"/>
                  </a:lnTo>
                  <a:lnTo>
                    <a:pt x="178" y="99"/>
                  </a:lnTo>
                  <a:lnTo>
                    <a:pt x="218" y="4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3741;p38">
              <a:extLst>
                <a:ext uri="{FF2B5EF4-FFF2-40B4-BE49-F238E27FC236}">
                  <a16:creationId xmlns:a16="http://schemas.microsoft.com/office/drawing/2014/main" xmlns="" id="{468926D2-0ADE-4E1B-952C-CEF74BDF9837}"/>
                </a:ext>
              </a:extLst>
            </p:cNvPr>
            <p:cNvSpPr/>
            <p:nvPr/>
          </p:nvSpPr>
          <p:spPr>
            <a:xfrm>
              <a:off x="1801946" y="3235796"/>
              <a:ext cx="8441" cy="12187"/>
            </a:xfrm>
            <a:custGeom>
              <a:avLst/>
              <a:gdLst/>
              <a:ahLst/>
              <a:cxnLst/>
              <a:rect l="l" t="t" r="r" b="b"/>
              <a:pathLst>
                <a:path w="178" h="257" extrusionOk="0">
                  <a:moveTo>
                    <a:pt x="99" y="1"/>
                  </a:moveTo>
                  <a:lnTo>
                    <a:pt x="59" y="119"/>
                  </a:lnTo>
                  <a:lnTo>
                    <a:pt x="0" y="198"/>
                  </a:lnTo>
                  <a:lnTo>
                    <a:pt x="178" y="257"/>
                  </a:lnTo>
                  <a:lnTo>
                    <a:pt x="158" y="13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3742;p38">
              <a:extLst>
                <a:ext uri="{FF2B5EF4-FFF2-40B4-BE49-F238E27FC236}">
                  <a16:creationId xmlns:a16="http://schemas.microsoft.com/office/drawing/2014/main" xmlns="" id="{2294A5CB-438B-489B-9FE4-534DC7998D0E}"/>
                </a:ext>
              </a:extLst>
            </p:cNvPr>
            <p:cNvSpPr/>
            <p:nvPr/>
          </p:nvSpPr>
          <p:spPr>
            <a:xfrm>
              <a:off x="1792604" y="3230201"/>
              <a:ext cx="14036" cy="14985"/>
            </a:xfrm>
            <a:custGeom>
              <a:avLst/>
              <a:gdLst/>
              <a:ahLst/>
              <a:cxnLst/>
              <a:rect l="l" t="t" r="r" b="b"/>
              <a:pathLst>
                <a:path w="296" h="316" extrusionOk="0">
                  <a:moveTo>
                    <a:pt x="99" y="0"/>
                  </a:moveTo>
                  <a:lnTo>
                    <a:pt x="40" y="40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40" y="257"/>
                  </a:lnTo>
                  <a:lnTo>
                    <a:pt x="99" y="276"/>
                  </a:lnTo>
                  <a:lnTo>
                    <a:pt x="197" y="316"/>
                  </a:lnTo>
                  <a:lnTo>
                    <a:pt x="256" y="237"/>
                  </a:lnTo>
                  <a:lnTo>
                    <a:pt x="296" y="119"/>
                  </a:lnTo>
                  <a:lnTo>
                    <a:pt x="256" y="79"/>
                  </a:lnTo>
                  <a:lnTo>
                    <a:pt x="217" y="4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3743;p38">
              <a:extLst>
                <a:ext uri="{FF2B5EF4-FFF2-40B4-BE49-F238E27FC236}">
                  <a16:creationId xmlns:a16="http://schemas.microsoft.com/office/drawing/2014/main" xmlns="" id="{ED974130-B398-4F0D-8FFA-D8489AA172C0}"/>
                </a:ext>
              </a:extLst>
            </p:cNvPr>
            <p:cNvSpPr/>
            <p:nvPr/>
          </p:nvSpPr>
          <p:spPr>
            <a:xfrm>
              <a:off x="2417079" y="3527479"/>
              <a:ext cx="24374" cy="20628"/>
            </a:xfrm>
            <a:custGeom>
              <a:avLst/>
              <a:gdLst/>
              <a:ahLst/>
              <a:cxnLst/>
              <a:rect l="l" t="t" r="r" b="b"/>
              <a:pathLst>
                <a:path w="514" h="435" extrusionOk="0">
                  <a:moveTo>
                    <a:pt x="99" y="1"/>
                  </a:moveTo>
                  <a:lnTo>
                    <a:pt x="40" y="60"/>
                  </a:lnTo>
                  <a:lnTo>
                    <a:pt x="1" y="158"/>
                  </a:lnTo>
                  <a:lnTo>
                    <a:pt x="1" y="316"/>
                  </a:lnTo>
                  <a:lnTo>
                    <a:pt x="40" y="434"/>
                  </a:lnTo>
                  <a:lnTo>
                    <a:pt x="237" y="375"/>
                  </a:lnTo>
                  <a:lnTo>
                    <a:pt x="395" y="316"/>
                  </a:lnTo>
                  <a:lnTo>
                    <a:pt x="454" y="257"/>
                  </a:lnTo>
                  <a:lnTo>
                    <a:pt x="474" y="217"/>
                  </a:lnTo>
                  <a:lnTo>
                    <a:pt x="494" y="178"/>
                  </a:lnTo>
                  <a:lnTo>
                    <a:pt x="513" y="139"/>
                  </a:lnTo>
                  <a:lnTo>
                    <a:pt x="474" y="60"/>
                  </a:lnTo>
                  <a:lnTo>
                    <a:pt x="395" y="2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3744;p38">
              <a:extLst>
                <a:ext uri="{FF2B5EF4-FFF2-40B4-BE49-F238E27FC236}">
                  <a16:creationId xmlns:a16="http://schemas.microsoft.com/office/drawing/2014/main" xmlns="" id="{C538A519-6BDA-416B-9C45-92E5773B43DC}"/>
                </a:ext>
              </a:extLst>
            </p:cNvPr>
            <p:cNvSpPr/>
            <p:nvPr/>
          </p:nvSpPr>
          <p:spPr>
            <a:xfrm>
              <a:off x="3344474" y="3045072"/>
              <a:ext cx="264651" cy="860151"/>
            </a:xfrm>
            <a:custGeom>
              <a:avLst/>
              <a:gdLst/>
              <a:ahLst/>
              <a:cxnLst/>
              <a:rect l="l" t="t" r="r" b="b"/>
              <a:pathLst>
                <a:path w="5581" h="18139" extrusionOk="0">
                  <a:moveTo>
                    <a:pt x="809" y="1"/>
                  </a:moveTo>
                  <a:lnTo>
                    <a:pt x="237" y="60"/>
                  </a:lnTo>
                  <a:lnTo>
                    <a:pt x="119" y="99"/>
                  </a:lnTo>
                  <a:lnTo>
                    <a:pt x="1" y="139"/>
                  </a:lnTo>
                  <a:lnTo>
                    <a:pt x="40" y="218"/>
                  </a:lnTo>
                  <a:lnTo>
                    <a:pt x="80" y="336"/>
                  </a:lnTo>
                  <a:lnTo>
                    <a:pt x="99" y="474"/>
                  </a:lnTo>
                  <a:lnTo>
                    <a:pt x="99" y="632"/>
                  </a:lnTo>
                  <a:lnTo>
                    <a:pt x="60" y="1006"/>
                  </a:lnTo>
                  <a:lnTo>
                    <a:pt x="119" y="1006"/>
                  </a:lnTo>
                  <a:lnTo>
                    <a:pt x="454" y="986"/>
                  </a:lnTo>
                  <a:lnTo>
                    <a:pt x="750" y="986"/>
                  </a:lnTo>
                  <a:lnTo>
                    <a:pt x="1046" y="1006"/>
                  </a:lnTo>
                  <a:lnTo>
                    <a:pt x="1322" y="1026"/>
                  </a:lnTo>
                  <a:lnTo>
                    <a:pt x="1598" y="1065"/>
                  </a:lnTo>
                  <a:lnTo>
                    <a:pt x="1834" y="1124"/>
                  </a:lnTo>
                  <a:lnTo>
                    <a:pt x="2091" y="1203"/>
                  </a:lnTo>
                  <a:lnTo>
                    <a:pt x="2308" y="1282"/>
                  </a:lnTo>
                  <a:lnTo>
                    <a:pt x="2524" y="1381"/>
                  </a:lnTo>
                  <a:lnTo>
                    <a:pt x="2722" y="1479"/>
                  </a:lnTo>
                  <a:lnTo>
                    <a:pt x="2919" y="1617"/>
                  </a:lnTo>
                  <a:lnTo>
                    <a:pt x="3096" y="1736"/>
                  </a:lnTo>
                  <a:lnTo>
                    <a:pt x="3254" y="1893"/>
                  </a:lnTo>
                  <a:lnTo>
                    <a:pt x="3412" y="2051"/>
                  </a:lnTo>
                  <a:lnTo>
                    <a:pt x="3550" y="2209"/>
                  </a:lnTo>
                  <a:lnTo>
                    <a:pt x="3688" y="2386"/>
                  </a:lnTo>
                  <a:lnTo>
                    <a:pt x="3826" y="2564"/>
                  </a:lnTo>
                  <a:lnTo>
                    <a:pt x="3924" y="2761"/>
                  </a:lnTo>
                  <a:lnTo>
                    <a:pt x="4042" y="2978"/>
                  </a:lnTo>
                  <a:lnTo>
                    <a:pt x="4121" y="3194"/>
                  </a:lnTo>
                  <a:lnTo>
                    <a:pt x="4299" y="3628"/>
                  </a:lnTo>
                  <a:lnTo>
                    <a:pt x="4417" y="4121"/>
                  </a:lnTo>
                  <a:lnTo>
                    <a:pt x="4516" y="4614"/>
                  </a:lnTo>
                  <a:lnTo>
                    <a:pt x="4594" y="5146"/>
                  </a:lnTo>
                  <a:lnTo>
                    <a:pt x="4634" y="5698"/>
                  </a:lnTo>
                  <a:lnTo>
                    <a:pt x="4634" y="6270"/>
                  </a:lnTo>
                  <a:lnTo>
                    <a:pt x="4634" y="6842"/>
                  </a:lnTo>
                  <a:lnTo>
                    <a:pt x="4614" y="7433"/>
                  </a:lnTo>
                  <a:lnTo>
                    <a:pt x="4555" y="8025"/>
                  </a:lnTo>
                  <a:lnTo>
                    <a:pt x="4496" y="8636"/>
                  </a:lnTo>
                  <a:lnTo>
                    <a:pt x="4417" y="9227"/>
                  </a:lnTo>
                  <a:lnTo>
                    <a:pt x="4338" y="9819"/>
                  </a:lnTo>
                  <a:lnTo>
                    <a:pt x="4121" y="11002"/>
                  </a:lnTo>
                  <a:lnTo>
                    <a:pt x="3904" y="12125"/>
                  </a:lnTo>
                  <a:lnTo>
                    <a:pt x="3688" y="13170"/>
                  </a:lnTo>
                  <a:lnTo>
                    <a:pt x="3490" y="14136"/>
                  </a:lnTo>
                  <a:lnTo>
                    <a:pt x="3313" y="14964"/>
                  </a:lnTo>
                  <a:lnTo>
                    <a:pt x="2958" y="16443"/>
                  </a:lnTo>
                  <a:lnTo>
                    <a:pt x="2800" y="17192"/>
                  </a:lnTo>
                  <a:lnTo>
                    <a:pt x="2623" y="17941"/>
                  </a:lnTo>
                  <a:lnTo>
                    <a:pt x="2603" y="18040"/>
                  </a:lnTo>
                  <a:lnTo>
                    <a:pt x="2584" y="18138"/>
                  </a:lnTo>
                  <a:lnTo>
                    <a:pt x="2584" y="18138"/>
                  </a:lnTo>
                  <a:lnTo>
                    <a:pt x="2741" y="18040"/>
                  </a:lnTo>
                  <a:lnTo>
                    <a:pt x="2919" y="17961"/>
                  </a:lnTo>
                  <a:lnTo>
                    <a:pt x="3076" y="17882"/>
                  </a:lnTo>
                  <a:lnTo>
                    <a:pt x="3254" y="17843"/>
                  </a:lnTo>
                  <a:lnTo>
                    <a:pt x="3569" y="17606"/>
                  </a:lnTo>
                  <a:lnTo>
                    <a:pt x="3904" y="17389"/>
                  </a:lnTo>
                  <a:lnTo>
                    <a:pt x="3964" y="17034"/>
                  </a:lnTo>
                  <a:lnTo>
                    <a:pt x="4003" y="16896"/>
                  </a:lnTo>
                  <a:lnTo>
                    <a:pt x="4042" y="16758"/>
                  </a:lnTo>
                  <a:lnTo>
                    <a:pt x="4397" y="15260"/>
                  </a:lnTo>
                  <a:lnTo>
                    <a:pt x="4693" y="13762"/>
                  </a:lnTo>
                  <a:lnTo>
                    <a:pt x="4969" y="12244"/>
                  </a:lnTo>
                  <a:lnTo>
                    <a:pt x="5087" y="11494"/>
                  </a:lnTo>
                  <a:lnTo>
                    <a:pt x="5186" y="10726"/>
                  </a:lnTo>
                  <a:lnTo>
                    <a:pt x="5304" y="9937"/>
                  </a:lnTo>
                  <a:lnTo>
                    <a:pt x="5422" y="9070"/>
                  </a:lnTo>
                  <a:lnTo>
                    <a:pt x="5521" y="8163"/>
                  </a:lnTo>
                  <a:lnTo>
                    <a:pt x="5580" y="7216"/>
                  </a:lnTo>
                  <a:lnTo>
                    <a:pt x="5580" y="6743"/>
                  </a:lnTo>
                  <a:lnTo>
                    <a:pt x="5580" y="6270"/>
                  </a:lnTo>
                  <a:lnTo>
                    <a:pt x="5580" y="5797"/>
                  </a:lnTo>
                  <a:lnTo>
                    <a:pt x="5560" y="5324"/>
                  </a:lnTo>
                  <a:lnTo>
                    <a:pt x="5521" y="4870"/>
                  </a:lnTo>
                  <a:lnTo>
                    <a:pt x="5462" y="4417"/>
                  </a:lnTo>
                  <a:lnTo>
                    <a:pt x="5383" y="3963"/>
                  </a:lnTo>
                  <a:lnTo>
                    <a:pt x="5284" y="3530"/>
                  </a:lnTo>
                  <a:lnTo>
                    <a:pt x="5166" y="3116"/>
                  </a:lnTo>
                  <a:lnTo>
                    <a:pt x="5048" y="2721"/>
                  </a:lnTo>
                  <a:lnTo>
                    <a:pt x="4890" y="2327"/>
                  </a:lnTo>
                  <a:lnTo>
                    <a:pt x="4693" y="1972"/>
                  </a:lnTo>
                  <a:lnTo>
                    <a:pt x="4496" y="1637"/>
                  </a:lnTo>
                  <a:lnTo>
                    <a:pt x="4259" y="1322"/>
                  </a:lnTo>
                  <a:lnTo>
                    <a:pt x="4003" y="1046"/>
                  </a:lnTo>
                  <a:lnTo>
                    <a:pt x="3707" y="789"/>
                  </a:lnTo>
                  <a:lnTo>
                    <a:pt x="3392" y="553"/>
                  </a:lnTo>
                  <a:lnTo>
                    <a:pt x="3057" y="375"/>
                  </a:lnTo>
                  <a:lnTo>
                    <a:pt x="2662" y="218"/>
                  </a:lnTo>
                  <a:lnTo>
                    <a:pt x="2465" y="158"/>
                  </a:lnTo>
                  <a:lnTo>
                    <a:pt x="2248" y="99"/>
                  </a:lnTo>
                  <a:lnTo>
                    <a:pt x="1815" y="20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3745;p38">
              <a:extLst>
                <a:ext uri="{FF2B5EF4-FFF2-40B4-BE49-F238E27FC236}">
                  <a16:creationId xmlns:a16="http://schemas.microsoft.com/office/drawing/2014/main" xmlns="" id="{50282D47-01C9-4757-A03B-CE44F96BE205}"/>
                </a:ext>
              </a:extLst>
            </p:cNvPr>
            <p:cNvSpPr/>
            <p:nvPr/>
          </p:nvSpPr>
          <p:spPr>
            <a:xfrm>
              <a:off x="3323941" y="3051616"/>
              <a:ext cx="25275" cy="41208"/>
            </a:xfrm>
            <a:custGeom>
              <a:avLst/>
              <a:gdLst/>
              <a:ahLst/>
              <a:cxnLst/>
              <a:rect l="l" t="t" r="r" b="b"/>
              <a:pathLst>
                <a:path w="533" h="869" extrusionOk="0">
                  <a:moveTo>
                    <a:pt x="434" y="1"/>
                  </a:moveTo>
                  <a:lnTo>
                    <a:pt x="355" y="40"/>
                  </a:lnTo>
                  <a:lnTo>
                    <a:pt x="375" y="99"/>
                  </a:lnTo>
                  <a:lnTo>
                    <a:pt x="375" y="178"/>
                  </a:lnTo>
                  <a:lnTo>
                    <a:pt x="355" y="237"/>
                  </a:lnTo>
                  <a:lnTo>
                    <a:pt x="316" y="316"/>
                  </a:lnTo>
                  <a:lnTo>
                    <a:pt x="276" y="375"/>
                  </a:lnTo>
                  <a:lnTo>
                    <a:pt x="217" y="434"/>
                  </a:lnTo>
                  <a:lnTo>
                    <a:pt x="158" y="474"/>
                  </a:lnTo>
                  <a:lnTo>
                    <a:pt x="79" y="513"/>
                  </a:lnTo>
                  <a:lnTo>
                    <a:pt x="0" y="533"/>
                  </a:lnTo>
                  <a:lnTo>
                    <a:pt x="20" y="592"/>
                  </a:lnTo>
                  <a:lnTo>
                    <a:pt x="40" y="651"/>
                  </a:lnTo>
                  <a:lnTo>
                    <a:pt x="79" y="710"/>
                  </a:lnTo>
                  <a:lnTo>
                    <a:pt x="118" y="750"/>
                  </a:lnTo>
                  <a:lnTo>
                    <a:pt x="178" y="789"/>
                  </a:lnTo>
                  <a:lnTo>
                    <a:pt x="276" y="829"/>
                  </a:lnTo>
                  <a:lnTo>
                    <a:pt x="375" y="848"/>
                  </a:lnTo>
                  <a:lnTo>
                    <a:pt x="493" y="868"/>
                  </a:lnTo>
                  <a:lnTo>
                    <a:pt x="532" y="494"/>
                  </a:lnTo>
                  <a:lnTo>
                    <a:pt x="532" y="336"/>
                  </a:lnTo>
                  <a:lnTo>
                    <a:pt x="513" y="198"/>
                  </a:lnTo>
                  <a:lnTo>
                    <a:pt x="473" y="80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3746;p38">
              <a:extLst>
                <a:ext uri="{FF2B5EF4-FFF2-40B4-BE49-F238E27FC236}">
                  <a16:creationId xmlns:a16="http://schemas.microsoft.com/office/drawing/2014/main" xmlns="" id="{2E6D4CE5-8F3E-46F2-8C2C-FEE585A6C024}"/>
                </a:ext>
              </a:extLst>
            </p:cNvPr>
            <p:cNvSpPr/>
            <p:nvPr/>
          </p:nvSpPr>
          <p:spPr>
            <a:xfrm>
              <a:off x="3323941" y="3053513"/>
              <a:ext cx="17782" cy="23378"/>
            </a:xfrm>
            <a:custGeom>
              <a:avLst/>
              <a:gdLst/>
              <a:ahLst/>
              <a:cxnLst/>
              <a:rect l="l" t="t" r="r" b="b"/>
              <a:pathLst>
                <a:path w="375" h="493" extrusionOk="0">
                  <a:moveTo>
                    <a:pt x="355" y="0"/>
                  </a:moveTo>
                  <a:lnTo>
                    <a:pt x="217" y="99"/>
                  </a:lnTo>
                  <a:lnTo>
                    <a:pt x="99" y="217"/>
                  </a:lnTo>
                  <a:lnTo>
                    <a:pt x="20" y="355"/>
                  </a:lnTo>
                  <a:lnTo>
                    <a:pt x="0" y="434"/>
                  </a:lnTo>
                  <a:lnTo>
                    <a:pt x="0" y="493"/>
                  </a:lnTo>
                  <a:lnTo>
                    <a:pt x="79" y="473"/>
                  </a:lnTo>
                  <a:lnTo>
                    <a:pt x="158" y="434"/>
                  </a:lnTo>
                  <a:lnTo>
                    <a:pt x="217" y="394"/>
                  </a:lnTo>
                  <a:lnTo>
                    <a:pt x="276" y="335"/>
                  </a:lnTo>
                  <a:lnTo>
                    <a:pt x="316" y="276"/>
                  </a:lnTo>
                  <a:lnTo>
                    <a:pt x="355" y="197"/>
                  </a:lnTo>
                  <a:lnTo>
                    <a:pt x="375" y="138"/>
                  </a:lnTo>
                  <a:lnTo>
                    <a:pt x="375" y="5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3747;p38">
              <a:extLst>
                <a:ext uri="{FF2B5EF4-FFF2-40B4-BE49-F238E27FC236}">
                  <a16:creationId xmlns:a16="http://schemas.microsoft.com/office/drawing/2014/main" xmlns="" id="{007CD2A9-0F0F-410E-8BB1-4E95B1BC4260}"/>
                </a:ext>
              </a:extLst>
            </p:cNvPr>
            <p:cNvSpPr/>
            <p:nvPr/>
          </p:nvSpPr>
          <p:spPr>
            <a:xfrm>
              <a:off x="3129471" y="3514391"/>
              <a:ext cx="432897" cy="872291"/>
            </a:xfrm>
            <a:custGeom>
              <a:avLst/>
              <a:gdLst/>
              <a:ahLst/>
              <a:cxnLst/>
              <a:rect l="l" t="t" r="r" b="b"/>
              <a:pathLst>
                <a:path w="9129" h="18395" extrusionOk="0">
                  <a:moveTo>
                    <a:pt x="907" y="1"/>
                  </a:moveTo>
                  <a:lnTo>
                    <a:pt x="710" y="296"/>
                  </a:lnTo>
                  <a:lnTo>
                    <a:pt x="474" y="572"/>
                  </a:lnTo>
                  <a:lnTo>
                    <a:pt x="257" y="829"/>
                  </a:lnTo>
                  <a:lnTo>
                    <a:pt x="0" y="1045"/>
                  </a:lnTo>
                  <a:lnTo>
                    <a:pt x="198" y="1085"/>
                  </a:lnTo>
                  <a:lnTo>
                    <a:pt x="414" y="1105"/>
                  </a:lnTo>
                  <a:lnTo>
                    <a:pt x="769" y="1124"/>
                  </a:lnTo>
                  <a:lnTo>
                    <a:pt x="730" y="1735"/>
                  </a:lnTo>
                  <a:lnTo>
                    <a:pt x="671" y="2366"/>
                  </a:lnTo>
                  <a:lnTo>
                    <a:pt x="493" y="3648"/>
                  </a:lnTo>
                  <a:lnTo>
                    <a:pt x="414" y="4279"/>
                  </a:lnTo>
                  <a:lnTo>
                    <a:pt x="355" y="4929"/>
                  </a:lnTo>
                  <a:lnTo>
                    <a:pt x="296" y="5560"/>
                  </a:lnTo>
                  <a:lnTo>
                    <a:pt x="276" y="6191"/>
                  </a:lnTo>
                  <a:lnTo>
                    <a:pt x="276" y="6566"/>
                  </a:lnTo>
                  <a:lnTo>
                    <a:pt x="296" y="6960"/>
                  </a:lnTo>
                  <a:lnTo>
                    <a:pt x="336" y="7335"/>
                  </a:lnTo>
                  <a:lnTo>
                    <a:pt x="375" y="7709"/>
                  </a:lnTo>
                  <a:lnTo>
                    <a:pt x="513" y="8458"/>
                  </a:lnTo>
                  <a:lnTo>
                    <a:pt x="671" y="9188"/>
                  </a:lnTo>
                  <a:lnTo>
                    <a:pt x="868" y="9917"/>
                  </a:lnTo>
                  <a:lnTo>
                    <a:pt x="1085" y="10647"/>
                  </a:lnTo>
                  <a:lnTo>
                    <a:pt x="1558" y="12086"/>
                  </a:lnTo>
                  <a:lnTo>
                    <a:pt x="1597" y="12283"/>
                  </a:lnTo>
                  <a:lnTo>
                    <a:pt x="1637" y="12480"/>
                  </a:lnTo>
                  <a:lnTo>
                    <a:pt x="1676" y="12894"/>
                  </a:lnTo>
                  <a:lnTo>
                    <a:pt x="1676" y="13328"/>
                  </a:lnTo>
                  <a:lnTo>
                    <a:pt x="1676" y="13781"/>
                  </a:lnTo>
                  <a:lnTo>
                    <a:pt x="1637" y="14688"/>
                  </a:lnTo>
                  <a:lnTo>
                    <a:pt x="1617" y="15142"/>
                  </a:lnTo>
                  <a:lnTo>
                    <a:pt x="1617" y="15595"/>
                  </a:lnTo>
                  <a:lnTo>
                    <a:pt x="1656" y="16029"/>
                  </a:lnTo>
                  <a:lnTo>
                    <a:pt x="1696" y="16463"/>
                  </a:lnTo>
                  <a:lnTo>
                    <a:pt x="1755" y="16660"/>
                  </a:lnTo>
                  <a:lnTo>
                    <a:pt x="1814" y="16857"/>
                  </a:lnTo>
                  <a:lnTo>
                    <a:pt x="1873" y="17034"/>
                  </a:lnTo>
                  <a:lnTo>
                    <a:pt x="1952" y="17212"/>
                  </a:lnTo>
                  <a:lnTo>
                    <a:pt x="2051" y="17389"/>
                  </a:lnTo>
                  <a:lnTo>
                    <a:pt x="2169" y="17547"/>
                  </a:lnTo>
                  <a:lnTo>
                    <a:pt x="2307" y="17705"/>
                  </a:lnTo>
                  <a:lnTo>
                    <a:pt x="2445" y="17843"/>
                  </a:lnTo>
                  <a:lnTo>
                    <a:pt x="2623" y="17981"/>
                  </a:lnTo>
                  <a:lnTo>
                    <a:pt x="2800" y="18099"/>
                  </a:lnTo>
                  <a:lnTo>
                    <a:pt x="3017" y="18197"/>
                  </a:lnTo>
                  <a:lnTo>
                    <a:pt x="3253" y="18296"/>
                  </a:lnTo>
                  <a:lnTo>
                    <a:pt x="3608" y="18355"/>
                  </a:lnTo>
                  <a:lnTo>
                    <a:pt x="3943" y="18395"/>
                  </a:lnTo>
                  <a:lnTo>
                    <a:pt x="4279" y="18375"/>
                  </a:lnTo>
                  <a:lnTo>
                    <a:pt x="4614" y="18316"/>
                  </a:lnTo>
                  <a:lnTo>
                    <a:pt x="4949" y="18237"/>
                  </a:lnTo>
                  <a:lnTo>
                    <a:pt x="5264" y="18119"/>
                  </a:lnTo>
                  <a:lnTo>
                    <a:pt x="5580" y="17961"/>
                  </a:lnTo>
                  <a:lnTo>
                    <a:pt x="5895" y="17783"/>
                  </a:lnTo>
                  <a:lnTo>
                    <a:pt x="6191" y="17606"/>
                  </a:lnTo>
                  <a:lnTo>
                    <a:pt x="6467" y="17389"/>
                  </a:lnTo>
                  <a:lnTo>
                    <a:pt x="6763" y="17172"/>
                  </a:lnTo>
                  <a:lnTo>
                    <a:pt x="7019" y="16936"/>
                  </a:lnTo>
                  <a:lnTo>
                    <a:pt x="7532" y="16443"/>
                  </a:lnTo>
                  <a:lnTo>
                    <a:pt x="8005" y="15970"/>
                  </a:lnTo>
                  <a:lnTo>
                    <a:pt x="8123" y="15832"/>
                  </a:lnTo>
                  <a:lnTo>
                    <a:pt x="8261" y="15694"/>
                  </a:lnTo>
                  <a:lnTo>
                    <a:pt x="8576" y="15418"/>
                  </a:lnTo>
                  <a:lnTo>
                    <a:pt x="8892" y="15122"/>
                  </a:lnTo>
                  <a:lnTo>
                    <a:pt x="9030" y="14964"/>
                  </a:lnTo>
                  <a:lnTo>
                    <a:pt x="9128" y="14806"/>
                  </a:lnTo>
                  <a:lnTo>
                    <a:pt x="8931" y="14885"/>
                  </a:lnTo>
                  <a:lnTo>
                    <a:pt x="8833" y="14905"/>
                  </a:lnTo>
                  <a:lnTo>
                    <a:pt x="8734" y="14925"/>
                  </a:lnTo>
                  <a:lnTo>
                    <a:pt x="8636" y="14905"/>
                  </a:lnTo>
                  <a:lnTo>
                    <a:pt x="8557" y="14885"/>
                  </a:lnTo>
                  <a:lnTo>
                    <a:pt x="8458" y="14826"/>
                  </a:lnTo>
                  <a:lnTo>
                    <a:pt x="8379" y="14747"/>
                  </a:lnTo>
                  <a:lnTo>
                    <a:pt x="8320" y="14609"/>
                  </a:lnTo>
                  <a:lnTo>
                    <a:pt x="8300" y="14491"/>
                  </a:lnTo>
                  <a:lnTo>
                    <a:pt x="8300" y="14373"/>
                  </a:lnTo>
                  <a:lnTo>
                    <a:pt x="8340" y="14274"/>
                  </a:lnTo>
                  <a:lnTo>
                    <a:pt x="8419" y="14156"/>
                  </a:lnTo>
                  <a:lnTo>
                    <a:pt x="8498" y="14057"/>
                  </a:lnTo>
                  <a:lnTo>
                    <a:pt x="8616" y="13978"/>
                  </a:lnTo>
                  <a:lnTo>
                    <a:pt x="8734" y="13880"/>
                  </a:lnTo>
                  <a:lnTo>
                    <a:pt x="8636" y="13880"/>
                  </a:lnTo>
                  <a:lnTo>
                    <a:pt x="8517" y="13900"/>
                  </a:lnTo>
                  <a:lnTo>
                    <a:pt x="8419" y="13939"/>
                  </a:lnTo>
                  <a:lnTo>
                    <a:pt x="8300" y="13998"/>
                  </a:lnTo>
                  <a:lnTo>
                    <a:pt x="8202" y="14077"/>
                  </a:lnTo>
                  <a:lnTo>
                    <a:pt x="8103" y="14156"/>
                  </a:lnTo>
                  <a:lnTo>
                    <a:pt x="7906" y="14353"/>
                  </a:lnTo>
                  <a:lnTo>
                    <a:pt x="7532" y="14787"/>
                  </a:lnTo>
                  <a:lnTo>
                    <a:pt x="7354" y="14984"/>
                  </a:lnTo>
                  <a:lnTo>
                    <a:pt x="7177" y="15142"/>
                  </a:lnTo>
                  <a:lnTo>
                    <a:pt x="6822" y="15477"/>
                  </a:lnTo>
                  <a:lnTo>
                    <a:pt x="6427" y="15871"/>
                  </a:lnTo>
                  <a:lnTo>
                    <a:pt x="5974" y="16265"/>
                  </a:lnTo>
                  <a:lnTo>
                    <a:pt x="5737" y="16443"/>
                  </a:lnTo>
                  <a:lnTo>
                    <a:pt x="5501" y="16620"/>
                  </a:lnTo>
                  <a:lnTo>
                    <a:pt x="5264" y="16778"/>
                  </a:lnTo>
                  <a:lnTo>
                    <a:pt x="5008" y="16916"/>
                  </a:lnTo>
                  <a:lnTo>
                    <a:pt x="4771" y="17034"/>
                  </a:lnTo>
                  <a:lnTo>
                    <a:pt x="4515" y="17113"/>
                  </a:lnTo>
                  <a:lnTo>
                    <a:pt x="4259" y="17172"/>
                  </a:lnTo>
                  <a:lnTo>
                    <a:pt x="4022" y="17192"/>
                  </a:lnTo>
                  <a:lnTo>
                    <a:pt x="3766" y="17172"/>
                  </a:lnTo>
                  <a:lnTo>
                    <a:pt x="3529" y="17113"/>
                  </a:lnTo>
                  <a:lnTo>
                    <a:pt x="3253" y="17271"/>
                  </a:lnTo>
                  <a:lnTo>
                    <a:pt x="3115" y="17330"/>
                  </a:lnTo>
                  <a:lnTo>
                    <a:pt x="2977" y="17389"/>
                  </a:lnTo>
                  <a:lnTo>
                    <a:pt x="2820" y="17429"/>
                  </a:lnTo>
                  <a:lnTo>
                    <a:pt x="2761" y="17409"/>
                  </a:lnTo>
                  <a:lnTo>
                    <a:pt x="2682" y="17409"/>
                  </a:lnTo>
                  <a:lnTo>
                    <a:pt x="2623" y="17369"/>
                  </a:lnTo>
                  <a:lnTo>
                    <a:pt x="2563" y="17330"/>
                  </a:lnTo>
                  <a:lnTo>
                    <a:pt x="2524" y="17271"/>
                  </a:lnTo>
                  <a:lnTo>
                    <a:pt x="2465" y="17192"/>
                  </a:lnTo>
                  <a:lnTo>
                    <a:pt x="2445" y="17113"/>
                  </a:lnTo>
                  <a:lnTo>
                    <a:pt x="2445" y="17015"/>
                  </a:lnTo>
                  <a:lnTo>
                    <a:pt x="2465" y="16936"/>
                  </a:lnTo>
                  <a:lnTo>
                    <a:pt x="2504" y="16857"/>
                  </a:lnTo>
                  <a:lnTo>
                    <a:pt x="2563" y="16798"/>
                  </a:lnTo>
                  <a:lnTo>
                    <a:pt x="2623" y="16739"/>
                  </a:lnTo>
                  <a:lnTo>
                    <a:pt x="2701" y="16699"/>
                  </a:lnTo>
                  <a:lnTo>
                    <a:pt x="2780" y="16660"/>
                  </a:lnTo>
                  <a:lnTo>
                    <a:pt x="2899" y="16581"/>
                  </a:lnTo>
                  <a:lnTo>
                    <a:pt x="2820" y="16384"/>
                  </a:lnTo>
                  <a:lnTo>
                    <a:pt x="2761" y="16167"/>
                  </a:lnTo>
                  <a:lnTo>
                    <a:pt x="2642" y="15753"/>
                  </a:lnTo>
                  <a:lnTo>
                    <a:pt x="2583" y="15319"/>
                  </a:lnTo>
                  <a:lnTo>
                    <a:pt x="2563" y="14866"/>
                  </a:lnTo>
                  <a:lnTo>
                    <a:pt x="2189" y="14984"/>
                  </a:lnTo>
                  <a:lnTo>
                    <a:pt x="2090" y="14964"/>
                  </a:lnTo>
                  <a:lnTo>
                    <a:pt x="2011" y="14905"/>
                  </a:lnTo>
                  <a:lnTo>
                    <a:pt x="1932" y="14846"/>
                  </a:lnTo>
                  <a:lnTo>
                    <a:pt x="1873" y="14767"/>
                  </a:lnTo>
                  <a:lnTo>
                    <a:pt x="1854" y="14668"/>
                  </a:lnTo>
                  <a:lnTo>
                    <a:pt x="1834" y="14570"/>
                  </a:lnTo>
                  <a:lnTo>
                    <a:pt x="1854" y="14471"/>
                  </a:lnTo>
                  <a:lnTo>
                    <a:pt x="1893" y="14373"/>
                  </a:lnTo>
                  <a:lnTo>
                    <a:pt x="2051" y="14235"/>
                  </a:lnTo>
                  <a:lnTo>
                    <a:pt x="2209" y="14116"/>
                  </a:lnTo>
                  <a:lnTo>
                    <a:pt x="2386" y="13998"/>
                  </a:lnTo>
                  <a:lnTo>
                    <a:pt x="2563" y="13900"/>
                  </a:lnTo>
                  <a:lnTo>
                    <a:pt x="2603" y="12934"/>
                  </a:lnTo>
                  <a:lnTo>
                    <a:pt x="2623" y="12441"/>
                  </a:lnTo>
                  <a:lnTo>
                    <a:pt x="2623" y="11968"/>
                  </a:lnTo>
                  <a:lnTo>
                    <a:pt x="2583" y="11692"/>
                  </a:lnTo>
                  <a:lnTo>
                    <a:pt x="2544" y="11416"/>
                  </a:lnTo>
                  <a:lnTo>
                    <a:pt x="2406" y="10883"/>
                  </a:lnTo>
                  <a:lnTo>
                    <a:pt x="2248" y="10351"/>
                  </a:lnTo>
                  <a:lnTo>
                    <a:pt x="2090" y="9819"/>
                  </a:lnTo>
                  <a:lnTo>
                    <a:pt x="1913" y="9286"/>
                  </a:lnTo>
                  <a:lnTo>
                    <a:pt x="1735" y="8754"/>
                  </a:lnTo>
                  <a:lnTo>
                    <a:pt x="1597" y="8202"/>
                  </a:lnTo>
                  <a:lnTo>
                    <a:pt x="1479" y="7670"/>
                  </a:lnTo>
                  <a:lnTo>
                    <a:pt x="1341" y="6842"/>
                  </a:lnTo>
                  <a:lnTo>
                    <a:pt x="1262" y="5994"/>
                  </a:lnTo>
                  <a:lnTo>
                    <a:pt x="1203" y="5166"/>
                  </a:lnTo>
                  <a:lnTo>
                    <a:pt x="1203" y="4318"/>
                  </a:lnTo>
                  <a:lnTo>
                    <a:pt x="1223" y="3470"/>
                  </a:lnTo>
                  <a:lnTo>
                    <a:pt x="1262" y="3056"/>
                  </a:lnTo>
                  <a:lnTo>
                    <a:pt x="1302" y="2623"/>
                  </a:lnTo>
                  <a:lnTo>
                    <a:pt x="1361" y="2209"/>
                  </a:lnTo>
                  <a:lnTo>
                    <a:pt x="1440" y="1795"/>
                  </a:lnTo>
                  <a:lnTo>
                    <a:pt x="1518" y="1381"/>
                  </a:lnTo>
                  <a:lnTo>
                    <a:pt x="1617" y="967"/>
                  </a:lnTo>
                  <a:lnTo>
                    <a:pt x="1676" y="730"/>
                  </a:lnTo>
                  <a:lnTo>
                    <a:pt x="1676" y="631"/>
                  </a:lnTo>
                  <a:lnTo>
                    <a:pt x="1676" y="533"/>
                  </a:lnTo>
                  <a:lnTo>
                    <a:pt x="1656" y="454"/>
                  </a:lnTo>
                  <a:lnTo>
                    <a:pt x="1617" y="375"/>
                  </a:lnTo>
                  <a:lnTo>
                    <a:pt x="1597" y="296"/>
                  </a:lnTo>
                  <a:lnTo>
                    <a:pt x="1538" y="237"/>
                  </a:lnTo>
                  <a:lnTo>
                    <a:pt x="1420" y="139"/>
                  </a:lnTo>
                  <a:lnTo>
                    <a:pt x="1262" y="79"/>
                  </a:lnTo>
                  <a:lnTo>
                    <a:pt x="1104" y="20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3748;p38">
              <a:extLst>
                <a:ext uri="{FF2B5EF4-FFF2-40B4-BE49-F238E27FC236}">
                  <a16:creationId xmlns:a16="http://schemas.microsoft.com/office/drawing/2014/main" xmlns="" id="{326283E4-B5CC-4F70-BC49-C0504F3E9342}"/>
                </a:ext>
              </a:extLst>
            </p:cNvPr>
            <p:cNvSpPr/>
            <p:nvPr/>
          </p:nvSpPr>
          <p:spPr>
            <a:xfrm>
              <a:off x="3107943" y="3514391"/>
              <a:ext cx="64586" cy="49601"/>
            </a:xfrm>
            <a:custGeom>
              <a:avLst/>
              <a:gdLst/>
              <a:ahLst/>
              <a:cxnLst/>
              <a:rect l="l" t="t" r="r" b="b"/>
              <a:pathLst>
                <a:path w="1362" h="1046" extrusionOk="0">
                  <a:moveTo>
                    <a:pt x="1184" y="1"/>
                  </a:moveTo>
                  <a:lnTo>
                    <a:pt x="987" y="40"/>
                  </a:lnTo>
                  <a:lnTo>
                    <a:pt x="790" y="79"/>
                  </a:lnTo>
                  <a:lnTo>
                    <a:pt x="612" y="139"/>
                  </a:lnTo>
                  <a:lnTo>
                    <a:pt x="435" y="198"/>
                  </a:lnTo>
                  <a:lnTo>
                    <a:pt x="277" y="296"/>
                  </a:lnTo>
                  <a:lnTo>
                    <a:pt x="139" y="395"/>
                  </a:lnTo>
                  <a:lnTo>
                    <a:pt x="40" y="513"/>
                  </a:lnTo>
                  <a:lnTo>
                    <a:pt x="1" y="612"/>
                  </a:lnTo>
                  <a:lnTo>
                    <a:pt x="1" y="710"/>
                  </a:lnTo>
                  <a:lnTo>
                    <a:pt x="40" y="789"/>
                  </a:lnTo>
                  <a:lnTo>
                    <a:pt x="80" y="848"/>
                  </a:lnTo>
                  <a:lnTo>
                    <a:pt x="159" y="907"/>
                  </a:lnTo>
                  <a:lnTo>
                    <a:pt x="238" y="967"/>
                  </a:lnTo>
                  <a:lnTo>
                    <a:pt x="454" y="1045"/>
                  </a:lnTo>
                  <a:lnTo>
                    <a:pt x="711" y="829"/>
                  </a:lnTo>
                  <a:lnTo>
                    <a:pt x="928" y="572"/>
                  </a:lnTo>
                  <a:lnTo>
                    <a:pt x="1164" y="296"/>
                  </a:lnTo>
                  <a:lnTo>
                    <a:pt x="136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3749;p38">
              <a:extLst>
                <a:ext uri="{FF2B5EF4-FFF2-40B4-BE49-F238E27FC236}">
                  <a16:creationId xmlns:a16="http://schemas.microsoft.com/office/drawing/2014/main" xmlns="" id="{BFED7E76-961D-4947-A3DF-80D286F2B35D}"/>
                </a:ext>
              </a:extLst>
            </p:cNvPr>
            <p:cNvSpPr/>
            <p:nvPr/>
          </p:nvSpPr>
          <p:spPr>
            <a:xfrm>
              <a:off x="3498731" y="3762162"/>
              <a:ext cx="413265" cy="454378"/>
            </a:xfrm>
            <a:custGeom>
              <a:avLst/>
              <a:gdLst/>
              <a:ahLst/>
              <a:cxnLst/>
              <a:rect l="l" t="t" r="r" b="b"/>
              <a:pathLst>
                <a:path w="8715" h="9582" extrusionOk="0">
                  <a:moveTo>
                    <a:pt x="6172" y="0"/>
                  </a:moveTo>
                  <a:lnTo>
                    <a:pt x="5876" y="20"/>
                  </a:lnTo>
                  <a:lnTo>
                    <a:pt x="5600" y="39"/>
                  </a:lnTo>
                  <a:lnTo>
                    <a:pt x="5304" y="79"/>
                  </a:lnTo>
                  <a:lnTo>
                    <a:pt x="5008" y="138"/>
                  </a:lnTo>
                  <a:lnTo>
                    <a:pt x="4732" y="217"/>
                  </a:lnTo>
                  <a:lnTo>
                    <a:pt x="4456" y="296"/>
                  </a:lnTo>
                  <a:lnTo>
                    <a:pt x="4161" y="394"/>
                  </a:lnTo>
                  <a:lnTo>
                    <a:pt x="3628" y="631"/>
                  </a:lnTo>
                  <a:lnTo>
                    <a:pt x="3076" y="887"/>
                  </a:lnTo>
                  <a:lnTo>
                    <a:pt x="2564" y="1163"/>
                  </a:lnTo>
                  <a:lnTo>
                    <a:pt x="2031" y="1439"/>
                  </a:lnTo>
                  <a:lnTo>
                    <a:pt x="1696" y="1636"/>
                  </a:lnTo>
                  <a:lnTo>
                    <a:pt x="1341" y="1853"/>
                  </a:lnTo>
                  <a:lnTo>
                    <a:pt x="651" y="2267"/>
                  </a:lnTo>
                  <a:lnTo>
                    <a:pt x="592" y="2602"/>
                  </a:lnTo>
                  <a:lnTo>
                    <a:pt x="513" y="2957"/>
                  </a:lnTo>
                  <a:lnTo>
                    <a:pt x="553" y="3076"/>
                  </a:lnTo>
                  <a:lnTo>
                    <a:pt x="533" y="3154"/>
                  </a:lnTo>
                  <a:lnTo>
                    <a:pt x="494" y="3214"/>
                  </a:lnTo>
                  <a:lnTo>
                    <a:pt x="415" y="3332"/>
                  </a:lnTo>
                  <a:lnTo>
                    <a:pt x="316" y="3450"/>
                  </a:lnTo>
                  <a:lnTo>
                    <a:pt x="198" y="3549"/>
                  </a:lnTo>
                  <a:lnTo>
                    <a:pt x="178" y="3549"/>
                  </a:lnTo>
                  <a:lnTo>
                    <a:pt x="159" y="3568"/>
                  </a:lnTo>
                  <a:lnTo>
                    <a:pt x="1" y="3687"/>
                  </a:lnTo>
                  <a:lnTo>
                    <a:pt x="198" y="3647"/>
                  </a:lnTo>
                  <a:lnTo>
                    <a:pt x="395" y="3588"/>
                  </a:lnTo>
                  <a:lnTo>
                    <a:pt x="849" y="3391"/>
                  </a:lnTo>
                  <a:lnTo>
                    <a:pt x="1341" y="3135"/>
                  </a:lnTo>
                  <a:lnTo>
                    <a:pt x="1834" y="2878"/>
                  </a:lnTo>
                  <a:lnTo>
                    <a:pt x="2721" y="2366"/>
                  </a:lnTo>
                  <a:lnTo>
                    <a:pt x="3057" y="2169"/>
                  </a:lnTo>
                  <a:lnTo>
                    <a:pt x="3273" y="2070"/>
                  </a:lnTo>
                  <a:lnTo>
                    <a:pt x="4023" y="1735"/>
                  </a:lnTo>
                  <a:lnTo>
                    <a:pt x="4417" y="1558"/>
                  </a:lnTo>
                  <a:lnTo>
                    <a:pt x="4811" y="1420"/>
                  </a:lnTo>
                  <a:lnTo>
                    <a:pt x="5225" y="1281"/>
                  </a:lnTo>
                  <a:lnTo>
                    <a:pt x="5639" y="1183"/>
                  </a:lnTo>
                  <a:lnTo>
                    <a:pt x="5856" y="1143"/>
                  </a:lnTo>
                  <a:lnTo>
                    <a:pt x="6073" y="1124"/>
                  </a:lnTo>
                  <a:lnTo>
                    <a:pt x="6487" y="1124"/>
                  </a:lnTo>
                  <a:lnTo>
                    <a:pt x="6645" y="1163"/>
                  </a:lnTo>
                  <a:lnTo>
                    <a:pt x="6802" y="1203"/>
                  </a:lnTo>
                  <a:lnTo>
                    <a:pt x="6921" y="1262"/>
                  </a:lnTo>
                  <a:lnTo>
                    <a:pt x="7039" y="1341"/>
                  </a:lnTo>
                  <a:lnTo>
                    <a:pt x="7157" y="1420"/>
                  </a:lnTo>
                  <a:lnTo>
                    <a:pt x="7236" y="1498"/>
                  </a:lnTo>
                  <a:lnTo>
                    <a:pt x="7315" y="1597"/>
                  </a:lnTo>
                  <a:lnTo>
                    <a:pt x="7394" y="1696"/>
                  </a:lnTo>
                  <a:lnTo>
                    <a:pt x="7532" y="1439"/>
                  </a:lnTo>
                  <a:lnTo>
                    <a:pt x="7630" y="1400"/>
                  </a:lnTo>
                  <a:lnTo>
                    <a:pt x="7690" y="1400"/>
                  </a:lnTo>
                  <a:lnTo>
                    <a:pt x="7729" y="1420"/>
                  </a:lnTo>
                  <a:lnTo>
                    <a:pt x="7788" y="1479"/>
                  </a:lnTo>
                  <a:lnTo>
                    <a:pt x="7828" y="1558"/>
                  </a:lnTo>
                  <a:lnTo>
                    <a:pt x="7867" y="1656"/>
                  </a:lnTo>
                  <a:lnTo>
                    <a:pt x="7887" y="1755"/>
                  </a:lnTo>
                  <a:lnTo>
                    <a:pt x="7887" y="1853"/>
                  </a:lnTo>
                  <a:lnTo>
                    <a:pt x="7867" y="1952"/>
                  </a:lnTo>
                  <a:lnTo>
                    <a:pt x="7828" y="2110"/>
                  </a:lnTo>
                  <a:lnTo>
                    <a:pt x="7768" y="2287"/>
                  </a:lnTo>
                  <a:lnTo>
                    <a:pt x="7690" y="2464"/>
                  </a:lnTo>
                  <a:lnTo>
                    <a:pt x="7591" y="2642"/>
                  </a:lnTo>
                  <a:lnTo>
                    <a:pt x="7552" y="2918"/>
                  </a:lnTo>
                  <a:lnTo>
                    <a:pt x="7492" y="3174"/>
                  </a:lnTo>
                  <a:lnTo>
                    <a:pt x="7414" y="3450"/>
                  </a:lnTo>
                  <a:lnTo>
                    <a:pt x="7295" y="3706"/>
                  </a:lnTo>
                  <a:lnTo>
                    <a:pt x="7177" y="3963"/>
                  </a:lnTo>
                  <a:lnTo>
                    <a:pt x="7019" y="4199"/>
                  </a:lnTo>
                  <a:lnTo>
                    <a:pt x="6862" y="4396"/>
                  </a:lnTo>
                  <a:lnTo>
                    <a:pt x="6704" y="4594"/>
                  </a:lnTo>
                  <a:lnTo>
                    <a:pt x="6448" y="4850"/>
                  </a:lnTo>
                  <a:lnTo>
                    <a:pt x="6191" y="5086"/>
                  </a:lnTo>
                  <a:lnTo>
                    <a:pt x="5659" y="5560"/>
                  </a:lnTo>
                  <a:lnTo>
                    <a:pt x="5107" y="5993"/>
                  </a:lnTo>
                  <a:lnTo>
                    <a:pt x="4516" y="6388"/>
                  </a:lnTo>
                  <a:lnTo>
                    <a:pt x="3924" y="6782"/>
                  </a:lnTo>
                  <a:lnTo>
                    <a:pt x="3313" y="7176"/>
                  </a:lnTo>
                  <a:lnTo>
                    <a:pt x="2721" y="7571"/>
                  </a:lnTo>
                  <a:lnTo>
                    <a:pt x="2130" y="7965"/>
                  </a:lnTo>
                  <a:lnTo>
                    <a:pt x="2031" y="8044"/>
                  </a:lnTo>
                  <a:lnTo>
                    <a:pt x="1893" y="8123"/>
                  </a:lnTo>
                  <a:lnTo>
                    <a:pt x="1598" y="8300"/>
                  </a:lnTo>
                  <a:lnTo>
                    <a:pt x="1282" y="8477"/>
                  </a:lnTo>
                  <a:lnTo>
                    <a:pt x="947" y="8655"/>
                  </a:lnTo>
                  <a:lnTo>
                    <a:pt x="1046" y="8675"/>
                  </a:lnTo>
                  <a:lnTo>
                    <a:pt x="1125" y="8694"/>
                  </a:lnTo>
                  <a:lnTo>
                    <a:pt x="1223" y="8753"/>
                  </a:lnTo>
                  <a:lnTo>
                    <a:pt x="1302" y="8813"/>
                  </a:lnTo>
                  <a:lnTo>
                    <a:pt x="1381" y="8911"/>
                  </a:lnTo>
                  <a:lnTo>
                    <a:pt x="1420" y="9010"/>
                  </a:lnTo>
                  <a:lnTo>
                    <a:pt x="1460" y="9108"/>
                  </a:lnTo>
                  <a:lnTo>
                    <a:pt x="1460" y="9207"/>
                  </a:lnTo>
                  <a:lnTo>
                    <a:pt x="1460" y="9305"/>
                  </a:lnTo>
                  <a:lnTo>
                    <a:pt x="1440" y="9404"/>
                  </a:lnTo>
                  <a:lnTo>
                    <a:pt x="1401" y="9503"/>
                  </a:lnTo>
                  <a:lnTo>
                    <a:pt x="1341" y="9581"/>
                  </a:lnTo>
                  <a:lnTo>
                    <a:pt x="1341" y="9581"/>
                  </a:lnTo>
                  <a:lnTo>
                    <a:pt x="1539" y="9483"/>
                  </a:lnTo>
                  <a:lnTo>
                    <a:pt x="2623" y="8891"/>
                  </a:lnTo>
                  <a:lnTo>
                    <a:pt x="3688" y="8261"/>
                  </a:lnTo>
                  <a:lnTo>
                    <a:pt x="4713" y="7590"/>
                  </a:lnTo>
                  <a:lnTo>
                    <a:pt x="5225" y="7255"/>
                  </a:lnTo>
                  <a:lnTo>
                    <a:pt x="5738" y="6900"/>
                  </a:lnTo>
                  <a:lnTo>
                    <a:pt x="6231" y="6545"/>
                  </a:lnTo>
                  <a:lnTo>
                    <a:pt x="6684" y="6171"/>
                  </a:lnTo>
                  <a:lnTo>
                    <a:pt x="7138" y="5757"/>
                  </a:lnTo>
                  <a:lnTo>
                    <a:pt x="7335" y="5540"/>
                  </a:lnTo>
                  <a:lnTo>
                    <a:pt x="7532" y="5303"/>
                  </a:lnTo>
                  <a:lnTo>
                    <a:pt x="7729" y="5086"/>
                  </a:lnTo>
                  <a:lnTo>
                    <a:pt x="7906" y="4830"/>
                  </a:lnTo>
                  <a:lnTo>
                    <a:pt x="8064" y="4594"/>
                  </a:lnTo>
                  <a:lnTo>
                    <a:pt x="8222" y="4337"/>
                  </a:lnTo>
                  <a:lnTo>
                    <a:pt x="8340" y="4061"/>
                  </a:lnTo>
                  <a:lnTo>
                    <a:pt x="8459" y="3785"/>
                  </a:lnTo>
                  <a:lnTo>
                    <a:pt x="8557" y="3509"/>
                  </a:lnTo>
                  <a:lnTo>
                    <a:pt x="8636" y="3214"/>
                  </a:lnTo>
                  <a:lnTo>
                    <a:pt x="8695" y="2938"/>
                  </a:lnTo>
                  <a:lnTo>
                    <a:pt x="8715" y="2662"/>
                  </a:lnTo>
                  <a:lnTo>
                    <a:pt x="8715" y="2386"/>
                  </a:lnTo>
                  <a:lnTo>
                    <a:pt x="8675" y="2110"/>
                  </a:lnTo>
                  <a:lnTo>
                    <a:pt x="8616" y="1834"/>
                  </a:lnTo>
                  <a:lnTo>
                    <a:pt x="8537" y="1577"/>
                  </a:lnTo>
                  <a:lnTo>
                    <a:pt x="8419" y="1321"/>
                  </a:lnTo>
                  <a:lnTo>
                    <a:pt x="8281" y="1084"/>
                  </a:lnTo>
                  <a:lnTo>
                    <a:pt x="8123" y="867"/>
                  </a:lnTo>
                  <a:lnTo>
                    <a:pt x="7946" y="670"/>
                  </a:lnTo>
                  <a:lnTo>
                    <a:pt x="7749" y="493"/>
                  </a:lnTo>
                  <a:lnTo>
                    <a:pt x="7532" y="335"/>
                  </a:lnTo>
                  <a:lnTo>
                    <a:pt x="7295" y="217"/>
                  </a:lnTo>
                  <a:lnTo>
                    <a:pt x="7039" y="118"/>
                  </a:lnTo>
                  <a:lnTo>
                    <a:pt x="6763" y="39"/>
                  </a:lnTo>
                  <a:lnTo>
                    <a:pt x="6467" y="20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3750;p38">
              <a:extLst>
                <a:ext uri="{FF2B5EF4-FFF2-40B4-BE49-F238E27FC236}">
                  <a16:creationId xmlns:a16="http://schemas.microsoft.com/office/drawing/2014/main" xmlns="" id="{95E92528-D946-4A52-B781-1ABF75BD90E8}"/>
                </a:ext>
              </a:extLst>
            </p:cNvPr>
            <p:cNvSpPr/>
            <p:nvPr/>
          </p:nvSpPr>
          <p:spPr>
            <a:xfrm>
              <a:off x="3498731" y="3869664"/>
              <a:ext cx="30918" cy="32767"/>
            </a:xfrm>
            <a:custGeom>
              <a:avLst/>
              <a:gdLst/>
              <a:ahLst/>
              <a:cxnLst/>
              <a:rect l="l" t="t" r="r" b="b"/>
              <a:pathLst>
                <a:path w="652" h="691" extrusionOk="0">
                  <a:moveTo>
                    <a:pt x="651" y="0"/>
                  </a:moveTo>
                  <a:lnTo>
                    <a:pt x="316" y="217"/>
                  </a:lnTo>
                  <a:lnTo>
                    <a:pt x="1" y="454"/>
                  </a:lnTo>
                  <a:lnTo>
                    <a:pt x="159" y="434"/>
                  </a:lnTo>
                  <a:lnTo>
                    <a:pt x="237" y="454"/>
                  </a:lnTo>
                  <a:lnTo>
                    <a:pt x="297" y="473"/>
                  </a:lnTo>
                  <a:lnTo>
                    <a:pt x="375" y="493"/>
                  </a:lnTo>
                  <a:lnTo>
                    <a:pt x="415" y="552"/>
                  </a:lnTo>
                  <a:lnTo>
                    <a:pt x="474" y="611"/>
                  </a:lnTo>
                  <a:lnTo>
                    <a:pt x="513" y="690"/>
                  </a:lnTo>
                  <a:lnTo>
                    <a:pt x="592" y="335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3751;p38">
              <a:extLst>
                <a:ext uri="{FF2B5EF4-FFF2-40B4-BE49-F238E27FC236}">
                  <a16:creationId xmlns:a16="http://schemas.microsoft.com/office/drawing/2014/main" xmlns="" id="{4F94F0BD-225B-44C1-BB91-0ACD068C5FFE}"/>
                </a:ext>
              </a:extLst>
            </p:cNvPr>
            <p:cNvSpPr/>
            <p:nvPr/>
          </p:nvSpPr>
          <p:spPr>
            <a:xfrm>
              <a:off x="3506224" y="3930409"/>
              <a:ext cx="996" cy="996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3752;p38">
              <a:extLst>
                <a:ext uri="{FF2B5EF4-FFF2-40B4-BE49-F238E27FC236}">
                  <a16:creationId xmlns:a16="http://schemas.microsoft.com/office/drawing/2014/main" xmlns="" id="{4182B54E-18CA-4F18-9FDD-4F88BD45D5BB}"/>
                </a:ext>
              </a:extLst>
            </p:cNvPr>
            <p:cNvSpPr/>
            <p:nvPr/>
          </p:nvSpPr>
          <p:spPr>
            <a:xfrm>
              <a:off x="3523058" y="4172537"/>
              <a:ext cx="44907" cy="49601"/>
            </a:xfrm>
            <a:custGeom>
              <a:avLst/>
              <a:gdLst/>
              <a:ahLst/>
              <a:cxnLst/>
              <a:rect l="l" t="t" r="r" b="b"/>
              <a:pathLst>
                <a:path w="947" h="1046" extrusionOk="0">
                  <a:moveTo>
                    <a:pt x="434" y="1"/>
                  </a:moveTo>
                  <a:lnTo>
                    <a:pt x="316" y="99"/>
                  </a:lnTo>
                  <a:lnTo>
                    <a:pt x="198" y="178"/>
                  </a:lnTo>
                  <a:lnTo>
                    <a:pt x="119" y="277"/>
                  </a:lnTo>
                  <a:lnTo>
                    <a:pt x="40" y="395"/>
                  </a:lnTo>
                  <a:lnTo>
                    <a:pt x="0" y="494"/>
                  </a:lnTo>
                  <a:lnTo>
                    <a:pt x="0" y="612"/>
                  </a:lnTo>
                  <a:lnTo>
                    <a:pt x="20" y="730"/>
                  </a:lnTo>
                  <a:lnTo>
                    <a:pt x="79" y="868"/>
                  </a:lnTo>
                  <a:lnTo>
                    <a:pt x="158" y="947"/>
                  </a:lnTo>
                  <a:lnTo>
                    <a:pt x="257" y="1006"/>
                  </a:lnTo>
                  <a:lnTo>
                    <a:pt x="336" y="1026"/>
                  </a:lnTo>
                  <a:lnTo>
                    <a:pt x="434" y="1046"/>
                  </a:lnTo>
                  <a:lnTo>
                    <a:pt x="533" y="1026"/>
                  </a:lnTo>
                  <a:lnTo>
                    <a:pt x="631" y="1006"/>
                  </a:lnTo>
                  <a:lnTo>
                    <a:pt x="828" y="927"/>
                  </a:lnTo>
                  <a:lnTo>
                    <a:pt x="888" y="849"/>
                  </a:lnTo>
                  <a:lnTo>
                    <a:pt x="927" y="750"/>
                  </a:lnTo>
                  <a:lnTo>
                    <a:pt x="947" y="651"/>
                  </a:lnTo>
                  <a:lnTo>
                    <a:pt x="947" y="553"/>
                  </a:lnTo>
                  <a:lnTo>
                    <a:pt x="947" y="454"/>
                  </a:lnTo>
                  <a:lnTo>
                    <a:pt x="907" y="356"/>
                  </a:lnTo>
                  <a:lnTo>
                    <a:pt x="868" y="257"/>
                  </a:lnTo>
                  <a:lnTo>
                    <a:pt x="789" y="159"/>
                  </a:lnTo>
                  <a:lnTo>
                    <a:pt x="710" y="99"/>
                  </a:lnTo>
                  <a:lnTo>
                    <a:pt x="612" y="40"/>
                  </a:lnTo>
                  <a:lnTo>
                    <a:pt x="533" y="2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3753;p38">
              <a:extLst>
                <a:ext uri="{FF2B5EF4-FFF2-40B4-BE49-F238E27FC236}">
                  <a16:creationId xmlns:a16="http://schemas.microsoft.com/office/drawing/2014/main" xmlns="" id="{162B562D-4D9C-4C60-9B08-5C4951578A4C}"/>
                </a:ext>
              </a:extLst>
            </p:cNvPr>
            <p:cNvSpPr/>
            <p:nvPr/>
          </p:nvSpPr>
          <p:spPr>
            <a:xfrm>
              <a:off x="3250060" y="3905181"/>
              <a:ext cx="248718" cy="314157"/>
            </a:xfrm>
            <a:custGeom>
              <a:avLst/>
              <a:gdLst/>
              <a:ahLst/>
              <a:cxnLst/>
              <a:rect l="l" t="t" r="r" b="b"/>
              <a:pathLst>
                <a:path w="5245" h="6625" extrusionOk="0">
                  <a:moveTo>
                    <a:pt x="4575" y="0"/>
                  </a:moveTo>
                  <a:lnTo>
                    <a:pt x="4358" y="158"/>
                  </a:lnTo>
                  <a:lnTo>
                    <a:pt x="4161" y="316"/>
                  </a:lnTo>
                  <a:lnTo>
                    <a:pt x="4003" y="474"/>
                  </a:lnTo>
                  <a:lnTo>
                    <a:pt x="3845" y="631"/>
                  </a:lnTo>
                  <a:lnTo>
                    <a:pt x="3707" y="809"/>
                  </a:lnTo>
                  <a:lnTo>
                    <a:pt x="3589" y="986"/>
                  </a:lnTo>
                  <a:lnTo>
                    <a:pt x="3470" y="1183"/>
                  </a:lnTo>
                  <a:lnTo>
                    <a:pt x="3372" y="1380"/>
                  </a:lnTo>
                  <a:lnTo>
                    <a:pt x="3293" y="1597"/>
                  </a:lnTo>
                  <a:lnTo>
                    <a:pt x="3254" y="1814"/>
                  </a:lnTo>
                  <a:lnTo>
                    <a:pt x="3234" y="2169"/>
                  </a:lnTo>
                  <a:lnTo>
                    <a:pt x="3214" y="2544"/>
                  </a:lnTo>
                  <a:lnTo>
                    <a:pt x="3214" y="2918"/>
                  </a:lnTo>
                  <a:lnTo>
                    <a:pt x="3194" y="3273"/>
                  </a:lnTo>
                  <a:lnTo>
                    <a:pt x="3096" y="3451"/>
                  </a:lnTo>
                  <a:lnTo>
                    <a:pt x="3017" y="3608"/>
                  </a:lnTo>
                  <a:lnTo>
                    <a:pt x="2899" y="3766"/>
                  </a:lnTo>
                  <a:lnTo>
                    <a:pt x="2780" y="3924"/>
                  </a:lnTo>
                  <a:lnTo>
                    <a:pt x="2524" y="4200"/>
                  </a:lnTo>
                  <a:lnTo>
                    <a:pt x="2248" y="4436"/>
                  </a:lnTo>
                  <a:lnTo>
                    <a:pt x="1933" y="4653"/>
                  </a:lnTo>
                  <a:lnTo>
                    <a:pt x="1617" y="4850"/>
                  </a:lnTo>
                  <a:lnTo>
                    <a:pt x="1282" y="5047"/>
                  </a:lnTo>
                  <a:lnTo>
                    <a:pt x="927" y="5205"/>
                  </a:lnTo>
                  <a:lnTo>
                    <a:pt x="710" y="5343"/>
                  </a:lnTo>
                  <a:lnTo>
                    <a:pt x="474" y="5442"/>
                  </a:lnTo>
                  <a:lnTo>
                    <a:pt x="20" y="5659"/>
                  </a:lnTo>
                  <a:lnTo>
                    <a:pt x="1" y="6151"/>
                  </a:lnTo>
                  <a:lnTo>
                    <a:pt x="20" y="6625"/>
                  </a:lnTo>
                  <a:lnTo>
                    <a:pt x="296" y="6506"/>
                  </a:lnTo>
                  <a:lnTo>
                    <a:pt x="592" y="6368"/>
                  </a:lnTo>
                  <a:lnTo>
                    <a:pt x="908" y="6211"/>
                  </a:lnTo>
                  <a:lnTo>
                    <a:pt x="1223" y="6033"/>
                  </a:lnTo>
                  <a:lnTo>
                    <a:pt x="1558" y="5816"/>
                  </a:lnTo>
                  <a:lnTo>
                    <a:pt x="1874" y="5599"/>
                  </a:lnTo>
                  <a:lnTo>
                    <a:pt x="2169" y="5363"/>
                  </a:lnTo>
                  <a:lnTo>
                    <a:pt x="2485" y="5126"/>
                  </a:lnTo>
                  <a:lnTo>
                    <a:pt x="2761" y="4870"/>
                  </a:lnTo>
                  <a:lnTo>
                    <a:pt x="3037" y="4614"/>
                  </a:lnTo>
                  <a:lnTo>
                    <a:pt x="3273" y="4338"/>
                  </a:lnTo>
                  <a:lnTo>
                    <a:pt x="3490" y="4062"/>
                  </a:lnTo>
                  <a:lnTo>
                    <a:pt x="3668" y="3786"/>
                  </a:lnTo>
                  <a:lnTo>
                    <a:pt x="3825" y="3510"/>
                  </a:lnTo>
                  <a:lnTo>
                    <a:pt x="3944" y="3234"/>
                  </a:lnTo>
                  <a:lnTo>
                    <a:pt x="4003" y="2958"/>
                  </a:lnTo>
                  <a:lnTo>
                    <a:pt x="4003" y="2761"/>
                  </a:lnTo>
                  <a:lnTo>
                    <a:pt x="4003" y="2583"/>
                  </a:lnTo>
                  <a:lnTo>
                    <a:pt x="4023" y="2425"/>
                  </a:lnTo>
                  <a:lnTo>
                    <a:pt x="4062" y="2248"/>
                  </a:lnTo>
                  <a:lnTo>
                    <a:pt x="4101" y="2090"/>
                  </a:lnTo>
                  <a:lnTo>
                    <a:pt x="4161" y="1932"/>
                  </a:lnTo>
                  <a:lnTo>
                    <a:pt x="4239" y="1794"/>
                  </a:lnTo>
                  <a:lnTo>
                    <a:pt x="4318" y="1656"/>
                  </a:lnTo>
                  <a:lnTo>
                    <a:pt x="4496" y="1380"/>
                  </a:lnTo>
                  <a:lnTo>
                    <a:pt x="4732" y="1124"/>
                  </a:lnTo>
                  <a:lnTo>
                    <a:pt x="4969" y="888"/>
                  </a:lnTo>
                  <a:lnTo>
                    <a:pt x="5245" y="671"/>
                  </a:lnTo>
                  <a:lnTo>
                    <a:pt x="5087" y="690"/>
                  </a:lnTo>
                  <a:lnTo>
                    <a:pt x="4969" y="671"/>
                  </a:lnTo>
                  <a:lnTo>
                    <a:pt x="4870" y="631"/>
                  </a:lnTo>
                  <a:lnTo>
                    <a:pt x="4791" y="572"/>
                  </a:lnTo>
                  <a:lnTo>
                    <a:pt x="4732" y="513"/>
                  </a:lnTo>
                  <a:lnTo>
                    <a:pt x="4673" y="454"/>
                  </a:lnTo>
                  <a:lnTo>
                    <a:pt x="4614" y="316"/>
                  </a:lnTo>
                  <a:lnTo>
                    <a:pt x="4575" y="158"/>
                  </a:lnTo>
                  <a:lnTo>
                    <a:pt x="457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3754;p38">
              <a:extLst>
                <a:ext uri="{FF2B5EF4-FFF2-40B4-BE49-F238E27FC236}">
                  <a16:creationId xmlns:a16="http://schemas.microsoft.com/office/drawing/2014/main" xmlns="" id="{47D3FADF-0010-4772-A3DE-0DB62BEC7673}"/>
                </a:ext>
              </a:extLst>
            </p:cNvPr>
            <p:cNvSpPr/>
            <p:nvPr/>
          </p:nvSpPr>
          <p:spPr>
            <a:xfrm>
              <a:off x="3466960" y="3891145"/>
              <a:ext cx="31819" cy="41208"/>
            </a:xfrm>
            <a:custGeom>
              <a:avLst/>
              <a:gdLst/>
              <a:ahLst/>
              <a:cxnLst/>
              <a:rect l="l" t="t" r="r" b="b"/>
              <a:pathLst>
                <a:path w="671" h="869" extrusionOk="0">
                  <a:moveTo>
                    <a:pt x="671" y="1"/>
                  </a:moveTo>
                  <a:lnTo>
                    <a:pt x="493" y="40"/>
                  </a:lnTo>
                  <a:lnTo>
                    <a:pt x="336" y="119"/>
                  </a:lnTo>
                  <a:lnTo>
                    <a:pt x="158" y="198"/>
                  </a:lnTo>
                  <a:lnTo>
                    <a:pt x="1" y="296"/>
                  </a:lnTo>
                  <a:lnTo>
                    <a:pt x="1" y="454"/>
                  </a:lnTo>
                  <a:lnTo>
                    <a:pt x="40" y="612"/>
                  </a:lnTo>
                  <a:lnTo>
                    <a:pt x="99" y="750"/>
                  </a:lnTo>
                  <a:lnTo>
                    <a:pt x="158" y="809"/>
                  </a:lnTo>
                  <a:lnTo>
                    <a:pt x="217" y="868"/>
                  </a:lnTo>
                  <a:lnTo>
                    <a:pt x="178" y="789"/>
                  </a:lnTo>
                  <a:lnTo>
                    <a:pt x="158" y="710"/>
                  </a:lnTo>
                  <a:lnTo>
                    <a:pt x="139" y="592"/>
                  </a:lnTo>
                  <a:lnTo>
                    <a:pt x="158" y="474"/>
                  </a:lnTo>
                  <a:lnTo>
                    <a:pt x="395" y="21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3755;p38">
              <a:extLst>
                <a:ext uri="{FF2B5EF4-FFF2-40B4-BE49-F238E27FC236}">
                  <a16:creationId xmlns:a16="http://schemas.microsoft.com/office/drawing/2014/main" xmlns="" id="{6D2C38E6-3BA4-4BD9-8C09-70E91B281FD1}"/>
                </a:ext>
              </a:extLst>
            </p:cNvPr>
            <p:cNvSpPr/>
            <p:nvPr/>
          </p:nvSpPr>
          <p:spPr>
            <a:xfrm>
              <a:off x="3216392" y="4173486"/>
              <a:ext cx="34664" cy="51451"/>
            </a:xfrm>
            <a:custGeom>
              <a:avLst/>
              <a:gdLst/>
              <a:ahLst/>
              <a:cxnLst/>
              <a:rect l="l" t="t" r="r" b="b"/>
              <a:pathLst>
                <a:path w="731" h="1085" extrusionOk="0">
                  <a:moveTo>
                    <a:pt x="730" y="1"/>
                  </a:moveTo>
                  <a:lnTo>
                    <a:pt x="553" y="99"/>
                  </a:lnTo>
                  <a:lnTo>
                    <a:pt x="376" y="217"/>
                  </a:lnTo>
                  <a:lnTo>
                    <a:pt x="218" y="336"/>
                  </a:lnTo>
                  <a:lnTo>
                    <a:pt x="60" y="474"/>
                  </a:lnTo>
                  <a:lnTo>
                    <a:pt x="21" y="572"/>
                  </a:lnTo>
                  <a:lnTo>
                    <a:pt x="1" y="671"/>
                  </a:lnTo>
                  <a:lnTo>
                    <a:pt x="21" y="769"/>
                  </a:lnTo>
                  <a:lnTo>
                    <a:pt x="40" y="868"/>
                  </a:lnTo>
                  <a:lnTo>
                    <a:pt x="99" y="947"/>
                  </a:lnTo>
                  <a:lnTo>
                    <a:pt x="178" y="1006"/>
                  </a:lnTo>
                  <a:lnTo>
                    <a:pt x="257" y="1065"/>
                  </a:lnTo>
                  <a:lnTo>
                    <a:pt x="356" y="1085"/>
                  </a:lnTo>
                  <a:lnTo>
                    <a:pt x="730" y="967"/>
                  </a:lnTo>
                  <a:lnTo>
                    <a:pt x="711" y="493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3756;p38">
              <a:extLst>
                <a:ext uri="{FF2B5EF4-FFF2-40B4-BE49-F238E27FC236}">
                  <a16:creationId xmlns:a16="http://schemas.microsoft.com/office/drawing/2014/main" xmlns="" id="{8DA789D7-5651-43F2-8C27-5F4A617362B1}"/>
                </a:ext>
              </a:extLst>
            </p:cNvPr>
            <p:cNvSpPr/>
            <p:nvPr/>
          </p:nvSpPr>
          <p:spPr>
            <a:xfrm>
              <a:off x="3507172" y="3902384"/>
              <a:ext cx="17782" cy="28073"/>
            </a:xfrm>
            <a:custGeom>
              <a:avLst/>
              <a:gdLst/>
              <a:ahLst/>
              <a:cxnLst/>
              <a:rect l="l" t="t" r="r" b="b"/>
              <a:pathLst>
                <a:path w="375" h="592" extrusionOk="0">
                  <a:moveTo>
                    <a:pt x="335" y="0"/>
                  </a:moveTo>
                  <a:lnTo>
                    <a:pt x="276" y="178"/>
                  </a:lnTo>
                  <a:lnTo>
                    <a:pt x="197" y="335"/>
                  </a:lnTo>
                  <a:lnTo>
                    <a:pt x="119" y="493"/>
                  </a:lnTo>
                  <a:lnTo>
                    <a:pt x="0" y="592"/>
                  </a:lnTo>
                  <a:lnTo>
                    <a:pt x="20" y="592"/>
                  </a:lnTo>
                  <a:lnTo>
                    <a:pt x="138" y="493"/>
                  </a:lnTo>
                  <a:lnTo>
                    <a:pt x="237" y="375"/>
                  </a:lnTo>
                  <a:lnTo>
                    <a:pt x="316" y="257"/>
                  </a:lnTo>
                  <a:lnTo>
                    <a:pt x="355" y="197"/>
                  </a:lnTo>
                  <a:lnTo>
                    <a:pt x="375" y="119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3757;p38">
              <a:extLst>
                <a:ext uri="{FF2B5EF4-FFF2-40B4-BE49-F238E27FC236}">
                  <a16:creationId xmlns:a16="http://schemas.microsoft.com/office/drawing/2014/main" xmlns="" id="{17E82222-EDAC-472E-AACC-29B6677D16E5}"/>
                </a:ext>
              </a:extLst>
            </p:cNvPr>
            <p:cNvSpPr/>
            <p:nvPr/>
          </p:nvSpPr>
          <p:spPr>
            <a:xfrm>
              <a:off x="3477250" y="3932306"/>
              <a:ext cx="25275" cy="5643"/>
            </a:xfrm>
            <a:custGeom>
              <a:avLst/>
              <a:gdLst/>
              <a:ahLst/>
              <a:cxnLst/>
              <a:rect l="l" t="t" r="r" b="b"/>
              <a:pathLst>
                <a:path w="533" h="119" extrusionOk="0">
                  <a:moveTo>
                    <a:pt x="0" y="0"/>
                  </a:moveTo>
                  <a:lnTo>
                    <a:pt x="79" y="59"/>
                  </a:lnTo>
                  <a:lnTo>
                    <a:pt x="178" y="99"/>
                  </a:lnTo>
                  <a:lnTo>
                    <a:pt x="296" y="118"/>
                  </a:lnTo>
                  <a:lnTo>
                    <a:pt x="454" y="99"/>
                  </a:lnTo>
                  <a:lnTo>
                    <a:pt x="533" y="40"/>
                  </a:lnTo>
                  <a:lnTo>
                    <a:pt x="454" y="79"/>
                  </a:lnTo>
                  <a:lnTo>
                    <a:pt x="355" y="99"/>
                  </a:lnTo>
                  <a:lnTo>
                    <a:pt x="237" y="99"/>
                  </a:lnTo>
                  <a:lnTo>
                    <a:pt x="99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3758;p38">
              <a:extLst>
                <a:ext uri="{FF2B5EF4-FFF2-40B4-BE49-F238E27FC236}">
                  <a16:creationId xmlns:a16="http://schemas.microsoft.com/office/drawing/2014/main" xmlns="" id="{5B3E464F-66D0-4DBE-84CD-E9B095DC1930}"/>
                </a:ext>
              </a:extLst>
            </p:cNvPr>
            <p:cNvSpPr/>
            <p:nvPr/>
          </p:nvSpPr>
          <p:spPr>
            <a:xfrm>
              <a:off x="3473504" y="3890197"/>
              <a:ext cx="49601" cy="46804"/>
            </a:xfrm>
            <a:custGeom>
              <a:avLst/>
              <a:gdLst/>
              <a:ahLst/>
              <a:cxnLst/>
              <a:rect l="l" t="t" r="r" b="b"/>
              <a:pathLst>
                <a:path w="1046" h="987" extrusionOk="0">
                  <a:moveTo>
                    <a:pt x="691" y="1"/>
                  </a:moveTo>
                  <a:lnTo>
                    <a:pt x="533" y="21"/>
                  </a:lnTo>
                  <a:lnTo>
                    <a:pt x="257" y="238"/>
                  </a:lnTo>
                  <a:lnTo>
                    <a:pt x="20" y="494"/>
                  </a:lnTo>
                  <a:lnTo>
                    <a:pt x="1" y="612"/>
                  </a:lnTo>
                  <a:lnTo>
                    <a:pt x="20" y="730"/>
                  </a:lnTo>
                  <a:lnTo>
                    <a:pt x="40" y="809"/>
                  </a:lnTo>
                  <a:lnTo>
                    <a:pt x="79" y="888"/>
                  </a:lnTo>
                  <a:lnTo>
                    <a:pt x="178" y="947"/>
                  </a:lnTo>
                  <a:lnTo>
                    <a:pt x="316" y="987"/>
                  </a:lnTo>
                  <a:lnTo>
                    <a:pt x="434" y="987"/>
                  </a:lnTo>
                  <a:lnTo>
                    <a:pt x="533" y="967"/>
                  </a:lnTo>
                  <a:lnTo>
                    <a:pt x="612" y="928"/>
                  </a:lnTo>
                  <a:lnTo>
                    <a:pt x="691" y="868"/>
                  </a:lnTo>
                  <a:lnTo>
                    <a:pt x="710" y="849"/>
                  </a:lnTo>
                  <a:lnTo>
                    <a:pt x="829" y="750"/>
                  </a:lnTo>
                  <a:lnTo>
                    <a:pt x="907" y="592"/>
                  </a:lnTo>
                  <a:lnTo>
                    <a:pt x="986" y="435"/>
                  </a:lnTo>
                  <a:lnTo>
                    <a:pt x="1045" y="257"/>
                  </a:lnTo>
                  <a:lnTo>
                    <a:pt x="1006" y="178"/>
                  </a:lnTo>
                  <a:lnTo>
                    <a:pt x="947" y="119"/>
                  </a:lnTo>
                  <a:lnTo>
                    <a:pt x="907" y="60"/>
                  </a:lnTo>
                  <a:lnTo>
                    <a:pt x="829" y="40"/>
                  </a:lnTo>
                  <a:lnTo>
                    <a:pt x="769" y="21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3759;p38">
              <a:extLst>
                <a:ext uri="{FF2B5EF4-FFF2-40B4-BE49-F238E27FC236}">
                  <a16:creationId xmlns:a16="http://schemas.microsoft.com/office/drawing/2014/main" xmlns="" id="{6BA88194-54DB-4527-9F6F-97FC11EC209F}"/>
                </a:ext>
              </a:extLst>
            </p:cNvPr>
            <p:cNvSpPr/>
            <p:nvPr/>
          </p:nvSpPr>
          <p:spPr>
            <a:xfrm>
              <a:off x="3266895" y="3842539"/>
              <a:ext cx="591849" cy="483399"/>
            </a:xfrm>
            <a:custGeom>
              <a:avLst/>
              <a:gdLst/>
              <a:ahLst/>
              <a:cxnLst/>
              <a:rect l="l" t="t" r="r" b="b"/>
              <a:pathLst>
                <a:path w="12481" h="10194" extrusionOk="0">
                  <a:moveTo>
                    <a:pt x="12283" y="1"/>
                  </a:moveTo>
                  <a:lnTo>
                    <a:pt x="12066" y="355"/>
                  </a:lnTo>
                  <a:lnTo>
                    <a:pt x="11849" y="691"/>
                  </a:lnTo>
                  <a:lnTo>
                    <a:pt x="11613" y="1026"/>
                  </a:lnTo>
                  <a:lnTo>
                    <a:pt x="11376" y="1361"/>
                  </a:lnTo>
                  <a:lnTo>
                    <a:pt x="11100" y="1676"/>
                  </a:lnTo>
                  <a:lnTo>
                    <a:pt x="10844" y="1992"/>
                  </a:lnTo>
                  <a:lnTo>
                    <a:pt x="10548" y="2287"/>
                  </a:lnTo>
                  <a:lnTo>
                    <a:pt x="10252" y="2563"/>
                  </a:lnTo>
                  <a:lnTo>
                    <a:pt x="9957" y="2839"/>
                  </a:lnTo>
                  <a:lnTo>
                    <a:pt x="9641" y="3115"/>
                  </a:lnTo>
                  <a:lnTo>
                    <a:pt x="9306" y="3352"/>
                  </a:lnTo>
                  <a:lnTo>
                    <a:pt x="8971" y="3608"/>
                  </a:lnTo>
                  <a:lnTo>
                    <a:pt x="8636" y="3845"/>
                  </a:lnTo>
                  <a:lnTo>
                    <a:pt x="8281" y="4062"/>
                  </a:lnTo>
                  <a:lnTo>
                    <a:pt x="7926" y="4259"/>
                  </a:lnTo>
                  <a:lnTo>
                    <a:pt x="7551" y="4456"/>
                  </a:lnTo>
                  <a:lnTo>
                    <a:pt x="7177" y="4653"/>
                  </a:lnTo>
                  <a:lnTo>
                    <a:pt x="6802" y="4850"/>
                  </a:lnTo>
                  <a:lnTo>
                    <a:pt x="5994" y="5186"/>
                  </a:lnTo>
                  <a:lnTo>
                    <a:pt x="5619" y="5343"/>
                  </a:lnTo>
                  <a:lnTo>
                    <a:pt x="5225" y="5540"/>
                  </a:lnTo>
                  <a:lnTo>
                    <a:pt x="4850" y="5738"/>
                  </a:lnTo>
                  <a:lnTo>
                    <a:pt x="4515" y="5974"/>
                  </a:lnTo>
                  <a:lnTo>
                    <a:pt x="4318" y="6290"/>
                  </a:lnTo>
                  <a:lnTo>
                    <a:pt x="4101" y="6585"/>
                  </a:lnTo>
                  <a:lnTo>
                    <a:pt x="3884" y="6861"/>
                  </a:lnTo>
                  <a:lnTo>
                    <a:pt x="3628" y="7118"/>
                  </a:lnTo>
                  <a:lnTo>
                    <a:pt x="3372" y="7374"/>
                  </a:lnTo>
                  <a:lnTo>
                    <a:pt x="3096" y="7610"/>
                  </a:lnTo>
                  <a:lnTo>
                    <a:pt x="2800" y="7847"/>
                  </a:lnTo>
                  <a:lnTo>
                    <a:pt x="2504" y="8064"/>
                  </a:lnTo>
                  <a:lnTo>
                    <a:pt x="1893" y="8498"/>
                  </a:lnTo>
                  <a:lnTo>
                    <a:pt x="1262" y="8892"/>
                  </a:lnTo>
                  <a:lnTo>
                    <a:pt x="1" y="9661"/>
                  </a:lnTo>
                  <a:lnTo>
                    <a:pt x="79" y="9838"/>
                  </a:lnTo>
                  <a:lnTo>
                    <a:pt x="198" y="9957"/>
                  </a:lnTo>
                  <a:lnTo>
                    <a:pt x="336" y="10055"/>
                  </a:lnTo>
                  <a:lnTo>
                    <a:pt x="493" y="10134"/>
                  </a:lnTo>
                  <a:lnTo>
                    <a:pt x="631" y="10193"/>
                  </a:lnTo>
                  <a:lnTo>
                    <a:pt x="651" y="10173"/>
                  </a:lnTo>
                  <a:lnTo>
                    <a:pt x="1243" y="9799"/>
                  </a:lnTo>
                  <a:lnTo>
                    <a:pt x="1814" y="9385"/>
                  </a:lnTo>
                  <a:lnTo>
                    <a:pt x="2366" y="8951"/>
                  </a:lnTo>
                  <a:lnTo>
                    <a:pt x="2899" y="8498"/>
                  </a:lnTo>
                  <a:lnTo>
                    <a:pt x="3411" y="8005"/>
                  </a:lnTo>
                  <a:lnTo>
                    <a:pt x="3904" y="7492"/>
                  </a:lnTo>
                  <a:lnTo>
                    <a:pt x="4358" y="6960"/>
                  </a:lnTo>
                  <a:lnTo>
                    <a:pt x="4772" y="6388"/>
                  </a:lnTo>
                  <a:lnTo>
                    <a:pt x="5146" y="6290"/>
                  </a:lnTo>
                  <a:lnTo>
                    <a:pt x="5580" y="6132"/>
                  </a:lnTo>
                  <a:lnTo>
                    <a:pt x="6053" y="5915"/>
                  </a:lnTo>
                  <a:lnTo>
                    <a:pt x="6566" y="5659"/>
                  </a:lnTo>
                  <a:lnTo>
                    <a:pt x="7118" y="5363"/>
                  </a:lnTo>
                  <a:lnTo>
                    <a:pt x="7689" y="5048"/>
                  </a:lnTo>
                  <a:lnTo>
                    <a:pt x="8261" y="4693"/>
                  </a:lnTo>
                  <a:lnTo>
                    <a:pt x="8853" y="4298"/>
                  </a:lnTo>
                  <a:lnTo>
                    <a:pt x="9424" y="3904"/>
                  </a:lnTo>
                  <a:lnTo>
                    <a:pt x="9976" y="3490"/>
                  </a:lnTo>
                  <a:lnTo>
                    <a:pt x="10509" y="3056"/>
                  </a:lnTo>
                  <a:lnTo>
                    <a:pt x="11001" y="2623"/>
                  </a:lnTo>
                  <a:lnTo>
                    <a:pt x="11455" y="2189"/>
                  </a:lnTo>
                  <a:lnTo>
                    <a:pt x="11869" y="1755"/>
                  </a:lnTo>
                  <a:lnTo>
                    <a:pt x="12204" y="1341"/>
                  </a:lnTo>
                  <a:lnTo>
                    <a:pt x="12342" y="1144"/>
                  </a:lnTo>
                  <a:lnTo>
                    <a:pt x="12480" y="947"/>
                  </a:lnTo>
                  <a:lnTo>
                    <a:pt x="12480" y="691"/>
                  </a:lnTo>
                  <a:lnTo>
                    <a:pt x="12460" y="434"/>
                  </a:lnTo>
                  <a:lnTo>
                    <a:pt x="12381" y="198"/>
                  </a:lnTo>
                  <a:lnTo>
                    <a:pt x="1228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3760;p38">
              <a:extLst>
                <a:ext uri="{FF2B5EF4-FFF2-40B4-BE49-F238E27FC236}">
                  <a16:creationId xmlns:a16="http://schemas.microsoft.com/office/drawing/2014/main" xmlns="" id="{7C3BCC9A-82F0-42B1-91D4-0DC5CB619C23}"/>
                </a:ext>
              </a:extLst>
            </p:cNvPr>
            <p:cNvSpPr/>
            <p:nvPr/>
          </p:nvSpPr>
          <p:spPr>
            <a:xfrm>
              <a:off x="3245413" y="4300619"/>
              <a:ext cx="51451" cy="40260"/>
            </a:xfrm>
            <a:custGeom>
              <a:avLst/>
              <a:gdLst/>
              <a:ahLst/>
              <a:cxnLst/>
              <a:rect l="l" t="t" r="r" b="b"/>
              <a:pathLst>
                <a:path w="1085" h="849" extrusionOk="0">
                  <a:moveTo>
                    <a:pt x="454" y="1"/>
                  </a:moveTo>
                  <a:lnTo>
                    <a:pt x="335" y="80"/>
                  </a:lnTo>
                  <a:lnTo>
                    <a:pt x="256" y="119"/>
                  </a:lnTo>
                  <a:lnTo>
                    <a:pt x="178" y="159"/>
                  </a:lnTo>
                  <a:lnTo>
                    <a:pt x="118" y="218"/>
                  </a:lnTo>
                  <a:lnTo>
                    <a:pt x="59" y="277"/>
                  </a:lnTo>
                  <a:lnTo>
                    <a:pt x="20" y="356"/>
                  </a:lnTo>
                  <a:lnTo>
                    <a:pt x="0" y="435"/>
                  </a:lnTo>
                  <a:lnTo>
                    <a:pt x="0" y="533"/>
                  </a:lnTo>
                  <a:lnTo>
                    <a:pt x="20" y="612"/>
                  </a:lnTo>
                  <a:lnTo>
                    <a:pt x="79" y="691"/>
                  </a:lnTo>
                  <a:lnTo>
                    <a:pt x="118" y="750"/>
                  </a:lnTo>
                  <a:lnTo>
                    <a:pt x="178" y="789"/>
                  </a:lnTo>
                  <a:lnTo>
                    <a:pt x="237" y="829"/>
                  </a:lnTo>
                  <a:lnTo>
                    <a:pt x="316" y="829"/>
                  </a:lnTo>
                  <a:lnTo>
                    <a:pt x="375" y="849"/>
                  </a:lnTo>
                  <a:lnTo>
                    <a:pt x="532" y="809"/>
                  </a:lnTo>
                  <a:lnTo>
                    <a:pt x="670" y="750"/>
                  </a:lnTo>
                  <a:lnTo>
                    <a:pt x="808" y="691"/>
                  </a:lnTo>
                  <a:lnTo>
                    <a:pt x="1084" y="533"/>
                  </a:lnTo>
                  <a:lnTo>
                    <a:pt x="946" y="474"/>
                  </a:lnTo>
                  <a:lnTo>
                    <a:pt x="789" y="395"/>
                  </a:lnTo>
                  <a:lnTo>
                    <a:pt x="651" y="297"/>
                  </a:lnTo>
                  <a:lnTo>
                    <a:pt x="532" y="17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3761;p38">
              <a:extLst>
                <a:ext uri="{FF2B5EF4-FFF2-40B4-BE49-F238E27FC236}">
                  <a16:creationId xmlns:a16="http://schemas.microsoft.com/office/drawing/2014/main" xmlns="" id="{EAA4BCA6-6A43-4AC8-B267-7629579BB577}"/>
                </a:ext>
              </a:extLst>
            </p:cNvPr>
            <p:cNvSpPr/>
            <p:nvPr/>
          </p:nvSpPr>
          <p:spPr>
            <a:xfrm>
              <a:off x="3849308" y="3828503"/>
              <a:ext cx="23425" cy="58943"/>
            </a:xfrm>
            <a:custGeom>
              <a:avLst/>
              <a:gdLst/>
              <a:ahLst/>
              <a:cxnLst/>
              <a:rect l="l" t="t" r="r" b="b"/>
              <a:pathLst>
                <a:path w="494" h="1243" extrusionOk="0">
                  <a:moveTo>
                    <a:pt x="237" y="1"/>
                  </a:moveTo>
                  <a:lnTo>
                    <a:pt x="139" y="40"/>
                  </a:lnTo>
                  <a:lnTo>
                    <a:pt x="1" y="297"/>
                  </a:lnTo>
                  <a:lnTo>
                    <a:pt x="99" y="494"/>
                  </a:lnTo>
                  <a:lnTo>
                    <a:pt x="178" y="730"/>
                  </a:lnTo>
                  <a:lnTo>
                    <a:pt x="198" y="987"/>
                  </a:lnTo>
                  <a:lnTo>
                    <a:pt x="198" y="1243"/>
                  </a:lnTo>
                  <a:lnTo>
                    <a:pt x="297" y="1065"/>
                  </a:lnTo>
                  <a:lnTo>
                    <a:pt x="375" y="888"/>
                  </a:lnTo>
                  <a:lnTo>
                    <a:pt x="435" y="711"/>
                  </a:lnTo>
                  <a:lnTo>
                    <a:pt x="474" y="553"/>
                  </a:lnTo>
                  <a:lnTo>
                    <a:pt x="494" y="454"/>
                  </a:lnTo>
                  <a:lnTo>
                    <a:pt x="494" y="356"/>
                  </a:lnTo>
                  <a:lnTo>
                    <a:pt x="474" y="257"/>
                  </a:lnTo>
                  <a:lnTo>
                    <a:pt x="435" y="159"/>
                  </a:lnTo>
                  <a:lnTo>
                    <a:pt x="395" y="80"/>
                  </a:lnTo>
                  <a:lnTo>
                    <a:pt x="336" y="21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3762;p38">
              <a:extLst>
                <a:ext uri="{FF2B5EF4-FFF2-40B4-BE49-F238E27FC236}">
                  <a16:creationId xmlns:a16="http://schemas.microsoft.com/office/drawing/2014/main" xmlns="" id="{BF40CF09-1360-4A50-ADA1-9A2E800E0F01}"/>
                </a:ext>
              </a:extLst>
            </p:cNvPr>
            <p:cNvSpPr/>
            <p:nvPr/>
          </p:nvSpPr>
          <p:spPr>
            <a:xfrm>
              <a:off x="415526" y="2104585"/>
              <a:ext cx="1713664" cy="486197"/>
            </a:xfrm>
            <a:custGeom>
              <a:avLst/>
              <a:gdLst/>
              <a:ahLst/>
              <a:cxnLst/>
              <a:rect l="l" t="t" r="r" b="b"/>
              <a:pathLst>
                <a:path w="36138" h="10253" extrusionOk="0">
                  <a:moveTo>
                    <a:pt x="7925" y="0"/>
                  </a:moveTo>
                  <a:lnTo>
                    <a:pt x="7492" y="40"/>
                  </a:lnTo>
                  <a:lnTo>
                    <a:pt x="7038" y="79"/>
                  </a:lnTo>
                  <a:lnTo>
                    <a:pt x="6605" y="138"/>
                  </a:lnTo>
                  <a:lnTo>
                    <a:pt x="6171" y="198"/>
                  </a:lnTo>
                  <a:lnTo>
                    <a:pt x="5717" y="296"/>
                  </a:lnTo>
                  <a:lnTo>
                    <a:pt x="5303" y="395"/>
                  </a:lnTo>
                  <a:lnTo>
                    <a:pt x="4870" y="513"/>
                  </a:lnTo>
                  <a:lnTo>
                    <a:pt x="4436" y="651"/>
                  </a:lnTo>
                  <a:lnTo>
                    <a:pt x="4022" y="789"/>
                  </a:lnTo>
                  <a:lnTo>
                    <a:pt x="3608" y="966"/>
                  </a:lnTo>
                  <a:lnTo>
                    <a:pt x="3194" y="1144"/>
                  </a:lnTo>
                  <a:lnTo>
                    <a:pt x="2800" y="1361"/>
                  </a:lnTo>
                  <a:lnTo>
                    <a:pt x="2484" y="1578"/>
                  </a:lnTo>
                  <a:lnTo>
                    <a:pt x="2169" y="1834"/>
                  </a:lnTo>
                  <a:lnTo>
                    <a:pt x="1893" y="2090"/>
                  </a:lnTo>
                  <a:lnTo>
                    <a:pt x="1636" y="2366"/>
                  </a:lnTo>
                  <a:lnTo>
                    <a:pt x="1380" y="2662"/>
                  </a:lnTo>
                  <a:lnTo>
                    <a:pt x="1124" y="2977"/>
                  </a:lnTo>
                  <a:lnTo>
                    <a:pt x="670" y="3589"/>
                  </a:lnTo>
                  <a:lnTo>
                    <a:pt x="572" y="3746"/>
                  </a:lnTo>
                  <a:lnTo>
                    <a:pt x="434" y="3904"/>
                  </a:lnTo>
                  <a:lnTo>
                    <a:pt x="316" y="4081"/>
                  </a:lnTo>
                  <a:lnTo>
                    <a:pt x="178" y="4259"/>
                  </a:lnTo>
                  <a:lnTo>
                    <a:pt x="79" y="4456"/>
                  </a:lnTo>
                  <a:lnTo>
                    <a:pt x="40" y="4535"/>
                  </a:lnTo>
                  <a:lnTo>
                    <a:pt x="20" y="4633"/>
                  </a:lnTo>
                  <a:lnTo>
                    <a:pt x="0" y="4732"/>
                  </a:lnTo>
                  <a:lnTo>
                    <a:pt x="20" y="4811"/>
                  </a:lnTo>
                  <a:lnTo>
                    <a:pt x="40" y="4909"/>
                  </a:lnTo>
                  <a:lnTo>
                    <a:pt x="79" y="4988"/>
                  </a:lnTo>
                  <a:lnTo>
                    <a:pt x="178" y="5067"/>
                  </a:lnTo>
                  <a:lnTo>
                    <a:pt x="276" y="5107"/>
                  </a:lnTo>
                  <a:lnTo>
                    <a:pt x="375" y="5126"/>
                  </a:lnTo>
                  <a:lnTo>
                    <a:pt x="493" y="5087"/>
                  </a:lnTo>
                  <a:lnTo>
                    <a:pt x="592" y="5047"/>
                  </a:lnTo>
                  <a:lnTo>
                    <a:pt x="690" y="4988"/>
                  </a:lnTo>
                  <a:lnTo>
                    <a:pt x="868" y="4831"/>
                  </a:lnTo>
                  <a:lnTo>
                    <a:pt x="1203" y="4614"/>
                  </a:lnTo>
                  <a:lnTo>
                    <a:pt x="1538" y="4417"/>
                  </a:lnTo>
                  <a:lnTo>
                    <a:pt x="1893" y="4239"/>
                  </a:lnTo>
                  <a:lnTo>
                    <a:pt x="2248" y="4081"/>
                  </a:lnTo>
                  <a:lnTo>
                    <a:pt x="2622" y="3943"/>
                  </a:lnTo>
                  <a:lnTo>
                    <a:pt x="2997" y="3845"/>
                  </a:lnTo>
                  <a:lnTo>
                    <a:pt x="3391" y="3766"/>
                  </a:lnTo>
                  <a:lnTo>
                    <a:pt x="3785" y="3707"/>
                  </a:lnTo>
                  <a:lnTo>
                    <a:pt x="4180" y="3648"/>
                  </a:lnTo>
                  <a:lnTo>
                    <a:pt x="4574" y="3628"/>
                  </a:lnTo>
                  <a:lnTo>
                    <a:pt x="5382" y="3628"/>
                  </a:lnTo>
                  <a:lnTo>
                    <a:pt x="5777" y="3667"/>
                  </a:lnTo>
                  <a:lnTo>
                    <a:pt x="6171" y="3707"/>
                  </a:lnTo>
                  <a:lnTo>
                    <a:pt x="6565" y="3746"/>
                  </a:lnTo>
                  <a:lnTo>
                    <a:pt x="6940" y="3825"/>
                  </a:lnTo>
                  <a:lnTo>
                    <a:pt x="7314" y="3904"/>
                  </a:lnTo>
                  <a:lnTo>
                    <a:pt x="7689" y="4003"/>
                  </a:lnTo>
                  <a:lnTo>
                    <a:pt x="8438" y="4219"/>
                  </a:lnTo>
                  <a:lnTo>
                    <a:pt x="8063" y="4003"/>
                  </a:lnTo>
                  <a:lnTo>
                    <a:pt x="7925" y="3904"/>
                  </a:lnTo>
                  <a:lnTo>
                    <a:pt x="7827" y="3825"/>
                  </a:lnTo>
                  <a:lnTo>
                    <a:pt x="7847" y="3746"/>
                  </a:lnTo>
                  <a:lnTo>
                    <a:pt x="7886" y="3707"/>
                  </a:lnTo>
                  <a:lnTo>
                    <a:pt x="7945" y="3687"/>
                  </a:lnTo>
                  <a:lnTo>
                    <a:pt x="8044" y="3687"/>
                  </a:lnTo>
                  <a:lnTo>
                    <a:pt x="8261" y="3746"/>
                  </a:lnTo>
                  <a:lnTo>
                    <a:pt x="8517" y="3845"/>
                  </a:lnTo>
                  <a:lnTo>
                    <a:pt x="9049" y="4081"/>
                  </a:lnTo>
                  <a:lnTo>
                    <a:pt x="9384" y="4239"/>
                  </a:lnTo>
                  <a:lnTo>
                    <a:pt x="9858" y="4476"/>
                  </a:lnTo>
                  <a:lnTo>
                    <a:pt x="10291" y="4712"/>
                  </a:lnTo>
                  <a:lnTo>
                    <a:pt x="10725" y="4949"/>
                  </a:lnTo>
                  <a:lnTo>
                    <a:pt x="11119" y="5166"/>
                  </a:lnTo>
                  <a:lnTo>
                    <a:pt x="11494" y="5422"/>
                  </a:lnTo>
                  <a:lnTo>
                    <a:pt x="11849" y="5659"/>
                  </a:lnTo>
                  <a:lnTo>
                    <a:pt x="12184" y="5895"/>
                  </a:lnTo>
                  <a:lnTo>
                    <a:pt x="12499" y="6152"/>
                  </a:lnTo>
                  <a:lnTo>
                    <a:pt x="13998" y="6999"/>
                  </a:lnTo>
                  <a:lnTo>
                    <a:pt x="14747" y="7413"/>
                  </a:lnTo>
                  <a:lnTo>
                    <a:pt x="15516" y="7808"/>
                  </a:lnTo>
                  <a:lnTo>
                    <a:pt x="16541" y="8320"/>
                  </a:lnTo>
                  <a:lnTo>
                    <a:pt x="17053" y="8557"/>
                  </a:lnTo>
                  <a:lnTo>
                    <a:pt x="17566" y="8774"/>
                  </a:lnTo>
                  <a:lnTo>
                    <a:pt x="18098" y="8990"/>
                  </a:lnTo>
                  <a:lnTo>
                    <a:pt x="18631" y="9188"/>
                  </a:lnTo>
                  <a:lnTo>
                    <a:pt x="19163" y="9365"/>
                  </a:lnTo>
                  <a:lnTo>
                    <a:pt x="19715" y="9523"/>
                  </a:lnTo>
                  <a:lnTo>
                    <a:pt x="20247" y="9680"/>
                  </a:lnTo>
                  <a:lnTo>
                    <a:pt x="20799" y="9818"/>
                  </a:lnTo>
                  <a:lnTo>
                    <a:pt x="21351" y="9937"/>
                  </a:lnTo>
                  <a:lnTo>
                    <a:pt x="21903" y="10035"/>
                  </a:lnTo>
                  <a:lnTo>
                    <a:pt x="22475" y="10134"/>
                  </a:lnTo>
                  <a:lnTo>
                    <a:pt x="23027" y="10193"/>
                  </a:lnTo>
                  <a:lnTo>
                    <a:pt x="23599" y="10233"/>
                  </a:lnTo>
                  <a:lnTo>
                    <a:pt x="24171" y="10252"/>
                  </a:lnTo>
                  <a:lnTo>
                    <a:pt x="24742" y="10252"/>
                  </a:lnTo>
                  <a:lnTo>
                    <a:pt x="25314" y="10233"/>
                  </a:lnTo>
                  <a:lnTo>
                    <a:pt x="25905" y="10193"/>
                  </a:lnTo>
                  <a:lnTo>
                    <a:pt x="26477" y="10114"/>
                  </a:lnTo>
                  <a:lnTo>
                    <a:pt x="27029" y="10016"/>
                  </a:lnTo>
                  <a:lnTo>
                    <a:pt x="27601" y="9897"/>
                  </a:lnTo>
                  <a:lnTo>
                    <a:pt x="28153" y="9720"/>
                  </a:lnTo>
                  <a:lnTo>
                    <a:pt x="28409" y="9621"/>
                  </a:lnTo>
                  <a:lnTo>
                    <a:pt x="28685" y="9503"/>
                  </a:lnTo>
                  <a:lnTo>
                    <a:pt x="29099" y="9286"/>
                  </a:lnTo>
                  <a:lnTo>
                    <a:pt x="29513" y="9030"/>
                  </a:lnTo>
                  <a:lnTo>
                    <a:pt x="29908" y="8754"/>
                  </a:lnTo>
                  <a:lnTo>
                    <a:pt x="30302" y="8478"/>
                  </a:lnTo>
                  <a:lnTo>
                    <a:pt x="30341" y="8222"/>
                  </a:lnTo>
                  <a:lnTo>
                    <a:pt x="30400" y="7965"/>
                  </a:lnTo>
                  <a:lnTo>
                    <a:pt x="30499" y="7709"/>
                  </a:lnTo>
                  <a:lnTo>
                    <a:pt x="30598" y="7472"/>
                  </a:lnTo>
                  <a:lnTo>
                    <a:pt x="30322" y="7670"/>
                  </a:lnTo>
                  <a:lnTo>
                    <a:pt x="30046" y="7847"/>
                  </a:lnTo>
                  <a:lnTo>
                    <a:pt x="29750" y="8024"/>
                  </a:lnTo>
                  <a:lnTo>
                    <a:pt x="29474" y="8182"/>
                  </a:lnTo>
                  <a:lnTo>
                    <a:pt x="29178" y="8340"/>
                  </a:lnTo>
                  <a:lnTo>
                    <a:pt x="28863" y="8478"/>
                  </a:lnTo>
                  <a:lnTo>
                    <a:pt x="28567" y="8596"/>
                  </a:lnTo>
                  <a:lnTo>
                    <a:pt x="28252" y="8714"/>
                  </a:lnTo>
                  <a:lnTo>
                    <a:pt x="27621" y="8912"/>
                  </a:lnTo>
                  <a:lnTo>
                    <a:pt x="26970" y="9069"/>
                  </a:lnTo>
                  <a:lnTo>
                    <a:pt x="26319" y="9168"/>
                  </a:lnTo>
                  <a:lnTo>
                    <a:pt x="25649" y="9247"/>
                  </a:lnTo>
                  <a:lnTo>
                    <a:pt x="24979" y="9286"/>
                  </a:lnTo>
                  <a:lnTo>
                    <a:pt x="24309" y="9286"/>
                  </a:lnTo>
                  <a:lnTo>
                    <a:pt x="23638" y="9247"/>
                  </a:lnTo>
                  <a:lnTo>
                    <a:pt x="22968" y="9188"/>
                  </a:lnTo>
                  <a:lnTo>
                    <a:pt x="22298" y="9109"/>
                  </a:lnTo>
                  <a:lnTo>
                    <a:pt x="21627" y="8990"/>
                  </a:lnTo>
                  <a:lnTo>
                    <a:pt x="20957" y="8852"/>
                  </a:lnTo>
                  <a:lnTo>
                    <a:pt x="20326" y="8695"/>
                  </a:lnTo>
                  <a:lnTo>
                    <a:pt x="19735" y="8517"/>
                  </a:lnTo>
                  <a:lnTo>
                    <a:pt x="19143" y="8300"/>
                  </a:lnTo>
                  <a:lnTo>
                    <a:pt x="18572" y="8084"/>
                  </a:lnTo>
                  <a:lnTo>
                    <a:pt x="17980" y="7847"/>
                  </a:lnTo>
                  <a:lnTo>
                    <a:pt x="17408" y="7591"/>
                  </a:lnTo>
                  <a:lnTo>
                    <a:pt x="16837" y="7334"/>
                  </a:lnTo>
                  <a:lnTo>
                    <a:pt x="15693" y="6782"/>
                  </a:lnTo>
                  <a:lnTo>
                    <a:pt x="13406" y="5619"/>
                  </a:lnTo>
                  <a:lnTo>
                    <a:pt x="12263" y="5067"/>
                  </a:lnTo>
                  <a:lnTo>
                    <a:pt x="11691" y="4791"/>
                  </a:lnTo>
                  <a:lnTo>
                    <a:pt x="11100" y="4535"/>
                  </a:lnTo>
                  <a:lnTo>
                    <a:pt x="10528" y="4298"/>
                  </a:lnTo>
                  <a:lnTo>
                    <a:pt x="9956" y="4062"/>
                  </a:lnTo>
                  <a:lnTo>
                    <a:pt x="9365" y="3865"/>
                  </a:lnTo>
                  <a:lnTo>
                    <a:pt x="8773" y="3667"/>
                  </a:lnTo>
                  <a:lnTo>
                    <a:pt x="8201" y="3510"/>
                  </a:lnTo>
                  <a:lnTo>
                    <a:pt x="7590" y="3372"/>
                  </a:lnTo>
                  <a:lnTo>
                    <a:pt x="6999" y="3253"/>
                  </a:lnTo>
                  <a:lnTo>
                    <a:pt x="6407" y="3175"/>
                  </a:lnTo>
                  <a:lnTo>
                    <a:pt x="5796" y="3135"/>
                  </a:lnTo>
                  <a:lnTo>
                    <a:pt x="5185" y="3135"/>
                  </a:lnTo>
                  <a:lnTo>
                    <a:pt x="4574" y="3155"/>
                  </a:lnTo>
                  <a:lnTo>
                    <a:pt x="3963" y="3214"/>
                  </a:lnTo>
                  <a:lnTo>
                    <a:pt x="3332" y="3332"/>
                  </a:lnTo>
                  <a:lnTo>
                    <a:pt x="2701" y="3490"/>
                  </a:lnTo>
                  <a:lnTo>
                    <a:pt x="2050" y="3687"/>
                  </a:lnTo>
                  <a:lnTo>
                    <a:pt x="1400" y="3943"/>
                  </a:lnTo>
                  <a:lnTo>
                    <a:pt x="1696" y="3569"/>
                  </a:lnTo>
                  <a:lnTo>
                    <a:pt x="1991" y="3214"/>
                  </a:lnTo>
                  <a:lnTo>
                    <a:pt x="2326" y="2879"/>
                  </a:lnTo>
                  <a:lnTo>
                    <a:pt x="2662" y="2583"/>
                  </a:lnTo>
                  <a:lnTo>
                    <a:pt x="3036" y="2327"/>
                  </a:lnTo>
                  <a:lnTo>
                    <a:pt x="3411" y="2071"/>
                  </a:lnTo>
                  <a:lnTo>
                    <a:pt x="3825" y="1854"/>
                  </a:lnTo>
                  <a:lnTo>
                    <a:pt x="4239" y="1676"/>
                  </a:lnTo>
                  <a:lnTo>
                    <a:pt x="4673" y="1499"/>
                  </a:lnTo>
                  <a:lnTo>
                    <a:pt x="5106" y="1361"/>
                  </a:lnTo>
                  <a:lnTo>
                    <a:pt x="5560" y="1223"/>
                  </a:lnTo>
                  <a:lnTo>
                    <a:pt x="6013" y="1124"/>
                  </a:lnTo>
                  <a:lnTo>
                    <a:pt x="6486" y="1045"/>
                  </a:lnTo>
                  <a:lnTo>
                    <a:pt x="6959" y="986"/>
                  </a:lnTo>
                  <a:lnTo>
                    <a:pt x="7452" y="947"/>
                  </a:lnTo>
                  <a:lnTo>
                    <a:pt x="7945" y="927"/>
                  </a:lnTo>
                  <a:lnTo>
                    <a:pt x="8438" y="927"/>
                  </a:lnTo>
                  <a:lnTo>
                    <a:pt x="8931" y="947"/>
                  </a:lnTo>
                  <a:lnTo>
                    <a:pt x="9424" y="966"/>
                  </a:lnTo>
                  <a:lnTo>
                    <a:pt x="9917" y="1006"/>
                  </a:lnTo>
                  <a:lnTo>
                    <a:pt x="10410" y="1065"/>
                  </a:lnTo>
                  <a:lnTo>
                    <a:pt x="10902" y="1144"/>
                  </a:lnTo>
                  <a:lnTo>
                    <a:pt x="11376" y="1242"/>
                  </a:lnTo>
                  <a:lnTo>
                    <a:pt x="11868" y="1341"/>
                  </a:lnTo>
                  <a:lnTo>
                    <a:pt x="12342" y="1459"/>
                  </a:lnTo>
                  <a:lnTo>
                    <a:pt x="12795" y="1578"/>
                  </a:lnTo>
                  <a:lnTo>
                    <a:pt x="13249" y="1716"/>
                  </a:lnTo>
                  <a:lnTo>
                    <a:pt x="13702" y="1854"/>
                  </a:lnTo>
                  <a:lnTo>
                    <a:pt x="14136" y="2011"/>
                  </a:lnTo>
                  <a:lnTo>
                    <a:pt x="14550" y="2169"/>
                  </a:lnTo>
                  <a:lnTo>
                    <a:pt x="14944" y="2347"/>
                  </a:lnTo>
                  <a:lnTo>
                    <a:pt x="15338" y="2524"/>
                  </a:lnTo>
                  <a:lnTo>
                    <a:pt x="17132" y="3391"/>
                  </a:lnTo>
                  <a:lnTo>
                    <a:pt x="18000" y="3805"/>
                  </a:lnTo>
                  <a:lnTo>
                    <a:pt x="18828" y="4160"/>
                  </a:lnTo>
                  <a:lnTo>
                    <a:pt x="19676" y="4495"/>
                  </a:lnTo>
                  <a:lnTo>
                    <a:pt x="20484" y="4791"/>
                  </a:lnTo>
                  <a:lnTo>
                    <a:pt x="21312" y="5028"/>
                  </a:lnTo>
                  <a:lnTo>
                    <a:pt x="21726" y="5126"/>
                  </a:lnTo>
                  <a:lnTo>
                    <a:pt x="22140" y="5225"/>
                  </a:lnTo>
                  <a:lnTo>
                    <a:pt x="22554" y="5304"/>
                  </a:lnTo>
                  <a:lnTo>
                    <a:pt x="22968" y="5363"/>
                  </a:lnTo>
                  <a:lnTo>
                    <a:pt x="23382" y="5422"/>
                  </a:lnTo>
                  <a:lnTo>
                    <a:pt x="23796" y="5442"/>
                  </a:lnTo>
                  <a:lnTo>
                    <a:pt x="24230" y="5461"/>
                  </a:lnTo>
                  <a:lnTo>
                    <a:pt x="25097" y="5461"/>
                  </a:lnTo>
                  <a:lnTo>
                    <a:pt x="25531" y="5422"/>
                  </a:lnTo>
                  <a:lnTo>
                    <a:pt x="25984" y="5383"/>
                  </a:lnTo>
                  <a:lnTo>
                    <a:pt x="26438" y="5304"/>
                  </a:lnTo>
                  <a:lnTo>
                    <a:pt x="26911" y="5225"/>
                  </a:lnTo>
                  <a:lnTo>
                    <a:pt x="27384" y="5126"/>
                  </a:lnTo>
                  <a:lnTo>
                    <a:pt x="27857" y="4988"/>
                  </a:lnTo>
                  <a:lnTo>
                    <a:pt x="28350" y="4850"/>
                  </a:lnTo>
                  <a:lnTo>
                    <a:pt x="28843" y="4693"/>
                  </a:lnTo>
                  <a:lnTo>
                    <a:pt x="29356" y="4495"/>
                  </a:lnTo>
                  <a:lnTo>
                    <a:pt x="29789" y="4357"/>
                  </a:lnTo>
                  <a:lnTo>
                    <a:pt x="30203" y="4200"/>
                  </a:lnTo>
                  <a:lnTo>
                    <a:pt x="31031" y="3865"/>
                  </a:lnTo>
                  <a:lnTo>
                    <a:pt x="31840" y="3510"/>
                  </a:lnTo>
                  <a:lnTo>
                    <a:pt x="32648" y="3135"/>
                  </a:lnTo>
                  <a:lnTo>
                    <a:pt x="33456" y="2761"/>
                  </a:lnTo>
                  <a:lnTo>
                    <a:pt x="34284" y="2406"/>
                  </a:lnTo>
                  <a:lnTo>
                    <a:pt x="35112" y="2090"/>
                  </a:lnTo>
                  <a:lnTo>
                    <a:pt x="35526" y="1952"/>
                  </a:lnTo>
                  <a:lnTo>
                    <a:pt x="35940" y="1814"/>
                  </a:lnTo>
                  <a:lnTo>
                    <a:pt x="36137" y="1676"/>
                  </a:lnTo>
                  <a:lnTo>
                    <a:pt x="35881" y="1538"/>
                  </a:lnTo>
                  <a:lnTo>
                    <a:pt x="35645" y="1361"/>
                  </a:lnTo>
                  <a:lnTo>
                    <a:pt x="35408" y="1164"/>
                  </a:lnTo>
                  <a:lnTo>
                    <a:pt x="35211" y="966"/>
                  </a:lnTo>
                  <a:lnTo>
                    <a:pt x="34994" y="1026"/>
                  </a:lnTo>
                  <a:lnTo>
                    <a:pt x="34757" y="1085"/>
                  </a:lnTo>
                  <a:lnTo>
                    <a:pt x="34265" y="1242"/>
                  </a:lnTo>
                  <a:lnTo>
                    <a:pt x="33791" y="1440"/>
                  </a:lnTo>
                  <a:lnTo>
                    <a:pt x="33318" y="1676"/>
                  </a:lnTo>
                  <a:lnTo>
                    <a:pt x="32411" y="2130"/>
                  </a:lnTo>
                  <a:lnTo>
                    <a:pt x="31997" y="2327"/>
                  </a:lnTo>
                  <a:lnTo>
                    <a:pt x="31603" y="2485"/>
                  </a:lnTo>
                  <a:lnTo>
                    <a:pt x="30538" y="2977"/>
                  </a:lnTo>
                  <a:lnTo>
                    <a:pt x="29494" y="3391"/>
                  </a:lnTo>
                  <a:lnTo>
                    <a:pt x="29001" y="3569"/>
                  </a:lnTo>
                  <a:lnTo>
                    <a:pt x="28508" y="3746"/>
                  </a:lnTo>
                  <a:lnTo>
                    <a:pt x="28035" y="3884"/>
                  </a:lnTo>
                  <a:lnTo>
                    <a:pt x="27562" y="4022"/>
                  </a:lnTo>
                  <a:lnTo>
                    <a:pt x="27108" y="4141"/>
                  </a:lnTo>
                  <a:lnTo>
                    <a:pt x="26655" y="4239"/>
                  </a:lnTo>
                  <a:lnTo>
                    <a:pt x="26201" y="4318"/>
                  </a:lnTo>
                  <a:lnTo>
                    <a:pt x="25767" y="4377"/>
                  </a:lnTo>
                  <a:lnTo>
                    <a:pt x="25314" y="4417"/>
                  </a:lnTo>
                  <a:lnTo>
                    <a:pt x="24880" y="4456"/>
                  </a:lnTo>
                  <a:lnTo>
                    <a:pt x="24013" y="4456"/>
                  </a:lnTo>
                  <a:lnTo>
                    <a:pt x="23579" y="4436"/>
                  </a:lnTo>
                  <a:lnTo>
                    <a:pt x="23165" y="4397"/>
                  </a:lnTo>
                  <a:lnTo>
                    <a:pt x="22731" y="4338"/>
                  </a:lnTo>
                  <a:lnTo>
                    <a:pt x="22298" y="4259"/>
                  </a:lnTo>
                  <a:lnTo>
                    <a:pt x="21844" y="4180"/>
                  </a:lnTo>
                  <a:lnTo>
                    <a:pt x="21410" y="4062"/>
                  </a:lnTo>
                  <a:lnTo>
                    <a:pt x="20957" y="3943"/>
                  </a:lnTo>
                  <a:lnTo>
                    <a:pt x="20504" y="3786"/>
                  </a:lnTo>
                  <a:lnTo>
                    <a:pt x="20050" y="3628"/>
                  </a:lnTo>
                  <a:lnTo>
                    <a:pt x="19577" y="3451"/>
                  </a:lnTo>
                  <a:lnTo>
                    <a:pt x="19104" y="3253"/>
                  </a:lnTo>
                  <a:lnTo>
                    <a:pt x="18611" y="3037"/>
                  </a:lnTo>
                  <a:lnTo>
                    <a:pt x="17625" y="2563"/>
                  </a:lnTo>
                  <a:lnTo>
                    <a:pt x="16561" y="2031"/>
                  </a:lnTo>
                  <a:lnTo>
                    <a:pt x="15772" y="1637"/>
                  </a:lnTo>
                  <a:lnTo>
                    <a:pt x="14964" y="1302"/>
                  </a:lnTo>
                  <a:lnTo>
                    <a:pt x="14116" y="986"/>
                  </a:lnTo>
                  <a:lnTo>
                    <a:pt x="13249" y="710"/>
                  </a:lnTo>
                  <a:lnTo>
                    <a:pt x="12381" y="474"/>
                  </a:lnTo>
                  <a:lnTo>
                    <a:pt x="11494" y="276"/>
                  </a:lnTo>
                  <a:lnTo>
                    <a:pt x="11060" y="198"/>
                  </a:lnTo>
                  <a:lnTo>
                    <a:pt x="10607" y="138"/>
                  </a:lnTo>
                  <a:lnTo>
                    <a:pt x="10173" y="79"/>
                  </a:lnTo>
                  <a:lnTo>
                    <a:pt x="9720" y="40"/>
                  </a:lnTo>
                  <a:lnTo>
                    <a:pt x="9266" y="20"/>
                  </a:lnTo>
                  <a:lnTo>
                    <a:pt x="8813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3763;p38">
              <a:extLst>
                <a:ext uri="{FF2B5EF4-FFF2-40B4-BE49-F238E27FC236}">
                  <a16:creationId xmlns:a16="http://schemas.microsoft.com/office/drawing/2014/main" xmlns="" id="{CD29BA36-3034-47FE-8912-4BFB0DBADB92}"/>
                </a:ext>
              </a:extLst>
            </p:cNvPr>
            <p:cNvSpPr/>
            <p:nvPr/>
          </p:nvSpPr>
          <p:spPr>
            <a:xfrm>
              <a:off x="1852401" y="2455163"/>
              <a:ext cx="37462" cy="51451"/>
            </a:xfrm>
            <a:custGeom>
              <a:avLst/>
              <a:gdLst/>
              <a:ahLst/>
              <a:cxnLst/>
              <a:rect l="l" t="t" r="r" b="b"/>
              <a:pathLst>
                <a:path w="790" h="1085" extrusionOk="0">
                  <a:moveTo>
                    <a:pt x="435" y="1"/>
                  </a:moveTo>
                  <a:lnTo>
                    <a:pt x="395" y="20"/>
                  </a:lnTo>
                  <a:lnTo>
                    <a:pt x="336" y="40"/>
                  </a:lnTo>
                  <a:lnTo>
                    <a:pt x="297" y="79"/>
                  </a:lnTo>
                  <a:lnTo>
                    <a:pt x="198" y="316"/>
                  </a:lnTo>
                  <a:lnTo>
                    <a:pt x="99" y="572"/>
                  </a:lnTo>
                  <a:lnTo>
                    <a:pt x="40" y="829"/>
                  </a:lnTo>
                  <a:lnTo>
                    <a:pt x="1" y="1085"/>
                  </a:lnTo>
                  <a:lnTo>
                    <a:pt x="711" y="533"/>
                  </a:lnTo>
                  <a:lnTo>
                    <a:pt x="750" y="474"/>
                  </a:lnTo>
                  <a:lnTo>
                    <a:pt x="770" y="434"/>
                  </a:lnTo>
                  <a:lnTo>
                    <a:pt x="789" y="316"/>
                  </a:lnTo>
                  <a:lnTo>
                    <a:pt x="770" y="217"/>
                  </a:lnTo>
                  <a:lnTo>
                    <a:pt x="711" y="139"/>
                  </a:lnTo>
                  <a:lnTo>
                    <a:pt x="651" y="60"/>
                  </a:lnTo>
                  <a:lnTo>
                    <a:pt x="553" y="2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3764;p38">
              <a:extLst>
                <a:ext uri="{FF2B5EF4-FFF2-40B4-BE49-F238E27FC236}">
                  <a16:creationId xmlns:a16="http://schemas.microsoft.com/office/drawing/2014/main" xmlns="" id="{2AEE2509-E6C4-448B-BFF0-0F02220EA2BA}"/>
                </a:ext>
              </a:extLst>
            </p:cNvPr>
            <p:cNvSpPr/>
            <p:nvPr/>
          </p:nvSpPr>
          <p:spPr>
            <a:xfrm>
              <a:off x="2119803" y="2184061"/>
              <a:ext cx="14985" cy="6591"/>
            </a:xfrm>
            <a:custGeom>
              <a:avLst/>
              <a:gdLst/>
              <a:ahLst/>
              <a:cxnLst/>
              <a:rect l="l" t="t" r="r" b="b"/>
              <a:pathLst>
                <a:path w="316" h="139" extrusionOk="0">
                  <a:moveTo>
                    <a:pt x="197" y="0"/>
                  </a:moveTo>
                  <a:lnTo>
                    <a:pt x="0" y="138"/>
                  </a:lnTo>
                  <a:lnTo>
                    <a:pt x="316" y="5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3765;p38">
              <a:extLst>
                <a:ext uri="{FF2B5EF4-FFF2-40B4-BE49-F238E27FC236}">
                  <a16:creationId xmlns:a16="http://schemas.microsoft.com/office/drawing/2014/main" xmlns="" id="{9BF64785-1FC6-4027-9851-9FE3FC5DD5D6}"/>
                </a:ext>
              </a:extLst>
            </p:cNvPr>
            <p:cNvSpPr/>
            <p:nvPr/>
          </p:nvSpPr>
          <p:spPr>
            <a:xfrm>
              <a:off x="2085186" y="2148543"/>
              <a:ext cx="69233" cy="35565"/>
            </a:xfrm>
            <a:custGeom>
              <a:avLst/>
              <a:gdLst/>
              <a:ahLst/>
              <a:cxnLst/>
              <a:rect l="l" t="t" r="r" b="b"/>
              <a:pathLst>
                <a:path w="1460" h="750" extrusionOk="0">
                  <a:moveTo>
                    <a:pt x="375" y="0"/>
                  </a:moveTo>
                  <a:lnTo>
                    <a:pt x="1" y="39"/>
                  </a:lnTo>
                  <a:lnTo>
                    <a:pt x="198" y="237"/>
                  </a:lnTo>
                  <a:lnTo>
                    <a:pt x="435" y="434"/>
                  </a:lnTo>
                  <a:lnTo>
                    <a:pt x="671" y="611"/>
                  </a:lnTo>
                  <a:lnTo>
                    <a:pt x="927" y="749"/>
                  </a:lnTo>
                  <a:lnTo>
                    <a:pt x="1204" y="572"/>
                  </a:lnTo>
                  <a:lnTo>
                    <a:pt x="1460" y="414"/>
                  </a:lnTo>
                  <a:lnTo>
                    <a:pt x="1440" y="296"/>
                  </a:lnTo>
                  <a:lnTo>
                    <a:pt x="1420" y="237"/>
                  </a:lnTo>
                  <a:lnTo>
                    <a:pt x="1381" y="197"/>
                  </a:lnTo>
                  <a:lnTo>
                    <a:pt x="1223" y="118"/>
                  </a:lnTo>
                  <a:lnTo>
                    <a:pt x="1066" y="59"/>
                  </a:lnTo>
                  <a:lnTo>
                    <a:pt x="888" y="20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3766;p38">
              <a:extLst>
                <a:ext uri="{FF2B5EF4-FFF2-40B4-BE49-F238E27FC236}">
                  <a16:creationId xmlns:a16="http://schemas.microsoft.com/office/drawing/2014/main" xmlns="" id="{D0C278EE-3ECE-4F4D-B2EA-03DB8DCF6654}"/>
                </a:ext>
              </a:extLst>
            </p:cNvPr>
            <p:cNvSpPr/>
            <p:nvPr/>
          </p:nvSpPr>
          <p:spPr>
            <a:xfrm>
              <a:off x="2129145" y="2168175"/>
              <a:ext cx="25275" cy="18731"/>
            </a:xfrm>
            <a:custGeom>
              <a:avLst/>
              <a:gdLst/>
              <a:ahLst/>
              <a:cxnLst/>
              <a:rect l="l" t="t" r="r" b="b"/>
              <a:pathLst>
                <a:path w="533" h="395" extrusionOk="0">
                  <a:moveTo>
                    <a:pt x="533" y="0"/>
                  </a:moveTo>
                  <a:lnTo>
                    <a:pt x="277" y="158"/>
                  </a:lnTo>
                  <a:lnTo>
                    <a:pt x="0" y="335"/>
                  </a:lnTo>
                  <a:lnTo>
                    <a:pt x="119" y="394"/>
                  </a:lnTo>
                  <a:lnTo>
                    <a:pt x="415" y="316"/>
                  </a:lnTo>
                  <a:lnTo>
                    <a:pt x="474" y="256"/>
                  </a:lnTo>
                  <a:lnTo>
                    <a:pt x="513" y="178"/>
                  </a:lnTo>
                  <a:lnTo>
                    <a:pt x="533" y="7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3767;p38">
              <a:extLst>
                <a:ext uri="{FF2B5EF4-FFF2-40B4-BE49-F238E27FC236}">
                  <a16:creationId xmlns:a16="http://schemas.microsoft.com/office/drawing/2014/main" xmlns="" id="{F84EC6E3-8501-4ECE-B357-F59C6F3D341F}"/>
                </a:ext>
              </a:extLst>
            </p:cNvPr>
            <p:cNvSpPr/>
            <p:nvPr/>
          </p:nvSpPr>
          <p:spPr>
            <a:xfrm>
              <a:off x="815656" y="2304651"/>
              <a:ext cx="912456" cy="853607"/>
            </a:xfrm>
            <a:custGeom>
              <a:avLst/>
              <a:gdLst/>
              <a:ahLst/>
              <a:cxnLst/>
              <a:rect l="l" t="t" r="r" b="b"/>
              <a:pathLst>
                <a:path w="19242" h="18001" extrusionOk="0">
                  <a:moveTo>
                    <a:pt x="0" y="0"/>
                  </a:moveTo>
                  <a:lnTo>
                    <a:pt x="256" y="158"/>
                  </a:lnTo>
                  <a:lnTo>
                    <a:pt x="473" y="296"/>
                  </a:lnTo>
                  <a:lnTo>
                    <a:pt x="1262" y="809"/>
                  </a:lnTo>
                  <a:lnTo>
                    <a:pt x="2050" y="1341"/>
                  </a:lnTo>
                  <a:lnTo>
                    <a:pt x="2425" y="1617"/>
                  </a:lnTo>
                  <a:lnTo>
                    <a:pt x="2819" y="1913"/>
                  </a:lnTo>
                  <a:lnTo>
                    <a:pt x="3174" y="2209"/>
                  </a:lnTo>
                  <a:lnTo>
                    <a:pt x="3529" y="2524"/>
                  </a:lnTo>
                  <a:lnTo>
                    <a:pt x="3884" y="2839"/>
                  </a:lnTo>
                  <a:lnTo>
                    <a:pt x="4219" y="3175"/>
                  </a:lnTo>
                  <a:lnTo>
                    <a:pt x="4534" y="3529"/>
                  </a:lnTo>
                  <a:lnTo>
                    <a:pt x="4850" y="3884"/>
                  </a:lnTo>
                  <a:lnTo>
                    <a:pt x="5126" y="4259"/>
                  </a:lnTo>
                  <a:lnTo>
                    <a:pt x="5402" y="4653"/>
                  </a:lnTo>
                  <a:lnTo>
                    <a:pt x="5639" y="5047"/>
                  </a:lnTo>
                  <a:lnTo>
                    <a:pt x="5875" y="5481"/>
                  </a:lnTo>
                  <a:lnTo>
                    <a:pt x="6250" y="6309"/>
                  </a:lnTo>
                  <a:lnTo>
                    <a:pt x="6585" y="7137"/>
                  </a:lnTo>
                  <a:lnTo>
                    <a:pt x="7275" y="8852"/>
                  </a:lnTo>
                  <a:lnTo>
                    <a:pt x="7630" y="9680"/>
                  </a:lnTo>
                  <a:lnTo>
                    <a:pt x="8004" y="10509"/>
                  </a:lnTo>
                  <a:lnTo>
                    <a:pt x="8399" y="11297"/>
                  </a:lnTo>
                  <a:lnTo>
                    <a:pt x="8615" y="11672"/>
                  </a:lnTo>
                  <a:lnTo>
                    <a:pt x="8832" y="12046"/>
                  </a:lnTo>
                  <a:lnTo>
                    <a:pt x="9069" y="12401"/>
                  </a:lnTo>
                  <a:lnTo>
                    <a:pt x="9306" y="12736"/>
                  </a:lnTo>
                  <a:lnTo>
                    <a:pt x="9562" y="13071"/>
                  </a:lnTo>
                  <a:lnTo>
                    <a:pt x="9838" y="13387"/>
                  </a:lnTo>
                  <a:lnTo>
                    <a:pt x="10134" y="13683"/>
                  </a:lnTo>
                  <a:lnTo>
                    <a:pt x="10429" y="13959"/>
                  </a:lnTo>
                  <a:lnTo>
                    <a:pt x="10764" y="14215"/>
                  </a:lnTo>
                  <a:lnTo>
                    <a:pt x="11100" y="14451"/>
                  </a:lnTo>
                  <a:lnTo>
                    <a:pt x="11454" y="14668"/>
                  </a:lnTo>
                  <a:lnTo>
                    <a:pt x="11849" y="14866"/>
                  </a:lnTo>
                  <a:lnTo>
                    <a:pt x="12243" y="15023"/>
                  </a:lnTo>
                  <a:lnTo>
                    <a:pt x="12677" y="15181"/>
                  </a:lnTo>
                  <a:lnTo>
                    <a:pt x="13130" y="15299"/>
                  </a:lnTo>
                  <a:lnTo>
                    <a:pt x="13603" y="15378"/>
                  </a:lnTo>
                  <a:lnTo>
                    <a:pt x="14116" y="15457"/>
                  </a:lnTo>
                  <a:lnTo>
                    <a:pt x="14648" y="15477"/>
                  </a:lnTo>
                  <a:lnTo>
                    <a:pt x="14983" y="15556"/>
                  </a:lnTo>
                  <a:lnTo>
                    <a:pt x="15338" y="15654"/>
                  </a:lnTo>
                  <a:lnTo>
                    <a:pt x="15693" y="15753"/>
                  </a:lnTo>
                  <a:lnTo>
                    <a:pt x="16048" y="15871"/>
                  </a:lnTo>
                  <a:lnTo>
                    <a:pt x="16403" y="16009"/>
                  </a:lnTo>
                  <a:lnTo>
                    <a:pt x="16738" y="16167"/>
                  </a:lnTo>
                  <a:lnTo>
                    <a:pt x="17073" y="16324"/>
                  </a:lnTo>
                  <a:lnTo>
                    <a:pt x="17389" y="16502"/>
                  </a:lnTo>
                  <a:lnTo>
                    <a:pt x="17625" y="16679"/>
                  </a:lnTo>
                  <a:lnTo>
                    <a:pt x="17842" y="16876"/>
                  </a:lnTo>
                  <a:lnTo>
                    <a:pt x="18256" y="17290"/>
                  </a:lnTo>
                  <a:lnTo>
                    <a:pt x="18473" y="17507"/>
                  </a:lnTo>
                  <a:lnTo>
                    <a:pt x="18690" y="17685"/>
                  </a:lnTo>
                  <a:lnTo>
                    <a:pt x="18926" y="17862"/>
                  </a:lnTo>
                  <a:lnTo>
                    <a:pt x="19183" y="18000"/>
                  </a:lnTo>
                  <a:lnTo>
                    <a:pt x="19163" y="17764"/>
                  </a:lnTo>
                  <a:lnTo>
                    <a:pt x="19183" y="17547"/>
                  </a:lnTo>
                  <a:lnTo>
                    <a:pt x="19202" y="17310"/>
                  </a:lnTo>
                  <a:lnTo>
                    <a:pt x="19242" y="17074"/>
                  </a:lnTo>
                  <a:lnTo>
                    <a:pt x="18848" y="16758"/>
                  </a:lnTo>
                  <a:lnTo>
                    <a:pt x="18453" y="16443"/>
                  </a:lnTo>
                  <a:lnTo>
                    <a:pt x="17665" y="15812"/>
                  </a:lnTo>
                  <a:lnTo>
                    <a:pt x="17251" y="15496"/>
                  </a:lnTo>
                  <a:lnTo>
                    <a:pt x="16837" y="15220"/>
                  </a:lnTo>
                  <a:lnTo>
                    <a:pt x="16383" y="14984"/>
                  </a:lnTo>
                  <a:lnTo>
                    <a:pt x="16166" y="14866"/>
                  </a:lnTo>
                  <a:lnTo>
                    <a:pt x="15930" y="14767"/>
                  </a:lnTo>
                  <a:lnTo>
                    <a:pt x="15634" y="14668"/>
                  </a:lnTo>
                  <a:lnTo>
                    <a:pt x="15319" y="14570"/>
                  </a:lnTo>
                  <a:lnTo>
                    <a:pt x="15003" y="14491"/>
                  </a:lnTo>
                  <a:lnTo>
                    <a:pt x="14688" y="14432"/>
                  </a:lnTo>
                  <a:lnTo>
                    <a:pt x="14037" y="14333"/>
                  </a:lnTo>
                  <a:lnTo>
                    <a:pt x="13386" y="14235"/>
                  </a:lnTo>
                  <a:lnTo>
                    <a:pt x="13071" y="14175"/>
                  </a:lnTo>
                  <a:lnTo>
                    <a:pt x="12756" y="14097"/>
                  </a:lnTo>
                  <a:lnTo>
                    <a:pt x="12440" y="14018"/>
                  </a:lnTo>
                  <a:lnTo>
                    <a:pt x="12144" y="13899"/>
                  </a:lnTo>
                  <a:lnTo>
                    <a:pt x="11849" y="13781"/>
                  </a:lnTo>
                  <a:lnTo>
                    <a:pt x="11573" y="13623"/>
                  </a:lnTo>
                  <a:lnTo>
                    <a:pt x="11297" y="13446"/>
                  </a:lnTo>
                  <a:lnTo>
                    <a:pt x="11040" y="13229"/>
                  </a:lnTo>
                  <a:lnTo>
                    <a:pt x="10686" y="12835"/>
                  </a:lnTo>
                  <a:lnTo>
                    <a:pt x="10370" y="12460"/>
                  </a:lnTo>
                  <a:lnTo>
                    <a:pt x="10074" y="12066"/>
                  </a:lnTo>
                  <a:lnTo>
                    <a:pt x="9798" y="11691"/>
                  </a:lnTo>
                  <a:lnTo>
                    <a:pt x="9542" y="11317"/>
                  </a:lnTo>
                  <a:lnTo>
                    <a:pt x="9306" y="10942"/>
                  </a:lnTo>
                  <a:lnTo>
                    <a:pt x="9089" y="10568"/>
                  </a:lnTo>
                  <a:lnTo>
                    <a:pt x="8891" y="10193"/>
                  </a:lnTo>
                  <a:lnTo>
                    <a:pt x="8537" y="9444"/>
                  </a:lnTo>
                  <a:lnTo>
                    <a:pt x="8201" y="8714"/>
                  </a:lnTo>
                  <a:lnTo>
                    <a:pt x="7906" y="7985"/>
                  </a:lnTo>
                  <a:lnTo>
                    <a:pt x="7630" y="7275"/>
                  </a:lnTo>
                  <a:lnTo>
                    <a:pt x="7334" y="6566"/>
                  </a:lnTo>
                  <a:lnTo>
                    <a:pt x="7038" y="5856"/>
                  </a:lnTo>
                  <a:lnTo>
                    <a:pt x="6703" y="5185"/>
                  </a:lnTo>
                  <a:lnTo>
                    <a:pt x="6526" y="4831"/>
                  </a:lnTo>
                  <a:lnTo>
                    <a:pt x="6329" y="4495"/>
                  </a:lnTo>
                  <a:lnTo>
                    <a:pt x="6112" y="4160"/>
                  </a:lnTo>
                  <a:lnTo>
                    <a:pt x="5875" y="3845"/>
                  </a:lnTo>
                  <a:lnTo>
                    <a:pt x="5639" y="3510"/>
                  </a:lnTo>
                  <a:lnTo>
                    <a:pt x="5363" y="3194"/>
                  </a:lnTo>
                  <a:lnTo>
                    <a:pt x="5087" y="2859"/>
                  </a:lnTo>
                  <a:lnTo>
                    <a:pt x="4771" y="2544"/>
                  </a:lnTo>
                  <a:lnTo>
                    <a:pt x="4416" y="2228"/>
                  </a:lnTo>
                  <a:lnTo>
                    <a:pt x="4061" y="1933"/>
                  </a:lnTo>
                  <a:lnTo>
                    <a:pt x="3056" y="1380"/>
                  </a:lnTo>
                  <a:lnTo>
                    <a:pt x="2050" y="868"/>
                  </a:lnTo>
                  <a:lnTo>
                    <a:pt x="1558" y="631"/>
                  </a:lnTo>
                  <a:lnTo>
                    <a:pt x="1045" y="395"/>
                  </a:lnTo>
                  <a:lnTo>
                    <a:pt x="513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3768;p38">
              <a:extLst>
                <a:ext uri="{FF2B5EF4-FFF2-40B4-BE49-F238E27FC236}">
                  <a16:creationId xmlns:a16="http://schemas.microsoft.com/office/drawing/2014/main" xmlns="" id="{D339BDE7-1331-4425-ABE3-5518C1A45B52}"/>
                </a:ext>
              </a:extLst>
            </p:cNvPr>
            <p:cNvSpPr/>
            <p:nvPr/>
          </p:nvSpPr>
          <p:spPr>
            <a:xfrm>
              <a:off x="1724320" y="3114258"/>
              <a:ext cx="28120" cy="46804"/>
            </a:xfrm>
            <a:custGeom>
              <a:avLst/>
              <a:gdLst/>
              <a:ahLst/>
              <a:cxnLst/>
              <a:rect l="l" t="t" r="r" b="b"/>
              <a:pathLst>
                <a:path w="593" h="987" extrusionOk="0">
                  <a:moveTo>
                    <a:pt x="80" y="1"/>
                  </a:moveTo>
                  <a:lnTo>
                    <a:pt x="40" y="237"/>
                  </a:lnTo>
                  <a:lnTo>
                    <a:pt x="21" y="474"/>
                  </a:lnTo>
                  <a:lnTo>
                    <a:pt x="1" y="691"/>
                  </a:lnTo>
                  <a:lnTo>
                    <a:pt x="21" y="927"/>
                  </a:lnTo>
                  <a:lnTo>
                    <a:pt x="40" y="947"/>
                  </a:lnTo>
                  <a:lnTo>
                    <a:pt x="119" y="967"/>
                  </a:lnTo>
                  <a:lnTo>
                    <a:pt x="178" y="986"/>
                  </a:lnTo>
                  <a:lnTo>
                    <a:pt x="257" y="967"/>
                  </a:lnTo>
                  <a:lnTo>
                    <a:pt x="316" y="947"/>
                  </a:lnTo>
                  <a:lnTo>
                    <a:pt x="376" y="927"/>
                  </a:lnTo>
                  <a:lnTo>
                    <a:pt x="435" y="888"/>
                  </a:lnTo>
                  <a:lnTo>
                    <a:pt x="533" y="769"/>
                  </a:lnTo>
                  <a:lnTo>
                    <a:pt x="573" y="631"/>
                  </a:lnTo>
                  <a:lnTo>
                    <a:pt x="592" y="572"/>
                  </a:lnTo>
                  <a:lnTo>
                    <a:pt x="592" y="493"/>
                  </a:lnTo>
                  <a:lnTo>
                    <a:pt x="573" y="434"/>
                  </a:lnTo>
                  <a:lnTo>
                    <a:pt x="533" y="375"/>
                  </a:lnTo>
                  <a:lnTo>
                    <a:pt x="494" y="316"/>
                  </a:lnTo>
                  <a:lnTo>
                    <a:pt x="435" y="25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3769;p38">
              <a:extLst>
                <a:ext uri="{FF2B5EF4-FFF2-40B4-BE49-F238E27FC236}">
                  <a16:creationId xmlns:a16="http://schemas.microsoft.com/office/drawing/2014/main" xmlns="" id="{FF1CAFE5-D4A6-403C-B718-A9945FE0B114}"/>
                </a:ext>
              </a:extLst>
            </p:cNvPr>
            <p:cNvSpPr/>
            <p:nvPr/>
          </p:nvSpPr>
          <p:spPr>
            <a:xfrm>
              <a:off x="786635" y="2279423"/>
              <a:ext cx="221641" cy="116890"/>
            </a:xfrm>
            <a:custGeom>
              <a:avLst/>
              <a:gdLst/>
              <a:ahLst/>
              <a:cxnLst/>
              <a:rect l="l" t="t" r="r" b="b"/>
              <a:pathLst>
                <a:path w="4674" h="2465" extrusionOk="0">
                  <a:moveTo>
                    <a:pt x="119" y="0"/>
                  </a:moveTo>
                  <a:lnTo>
                    <a:pt x="60" y="20"/>
                  </a:lnTo>
                  <a:lnTo>
                    <a:pt x="21" y="59"/>
                  </a:lnTo>
                  <a:lnTo>
                    <a:pt x="1" y="138"/>
                  </a:lnTo>
                  <a:lnTo>
                    <a:pt x="99" y="217"/>
                  </a:lnTo>
                  <a:lnTo>
                    <a:pt x="237" y="316"/>
                  </a:lnTo>
                  <a:lnTo>
                    <a:pt x="612" y="532"/>
                  </a:lnTo>
                  <a:lnTo>
                    <a:pt x="1125" y="730"/>
                  </a:lnTo>
                  <a:lnTo>
                    <a:pt x="1657" y="927"/>
                  </a:lnTo>
                  <a:lnTo>
                    <a:pt x="2170" y="1163"/>
                  </a:lnTo>
                  <a:lnTo>
                    <a:pt x="2662" y="1400"/>
                  </a:lnTo>
                  <a:lnTo>
                    <a:pt x="3668" y="1912"/>
                  </a:lnTo>
                  <a:lnTo>
                    <a:pt x="4673" y="2465"/>
                  </a:lnTo>
                  <a:lnTo>
                    <a:pt x="4358" y="2208"/>
                  </a:lnTo>
                  <a:lnTo>
                    <a:pt x="4023" y="1972"/>
                  </a:lnTo>
                  <a:lnTo>
                    <a:pt x="3668" y="1735"/>
                  </a:lnTo>
                  <a:lnTo>
                    <a:pt x="3293" y="1479"/>
                  </a:lnTo>
                  <a:lnTo>
                    <a:pt x="2899" y="1262"/>
                  </a:lnTo>
                  <a:lnTo>
                    <a:pt x="2465" y="1025"/>
                  </a:lnTo>
                  <a:lnTo>
                    <a:pt x="2032" y="789"/>
                  </a:lnTo>
                  <a:lnTo>
                    <a:pt x="1558" y="552"/>
                  </a:lnTo>
                  <a:lnTo>
                    <a:pt x="1223" y="394"/>
                  </a:lnTo>
                  <a:lnTo>
                    <a:pt x="691" y="158"/>
                  </a:lnTo>
                  <a:lnTo>
                    <a:pt x="435" y="5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3770;p38">
              <a:extLst>
                <a:ext uri="{FF2B5EF4-FFF2-40B4-BE49-F238E27FC236}">
                  <a16:creationId xmlns:a16="http://schemas.microsoft.com/office/drawing/2014/main" xmlns="" id="{D701BF1D-CF31-4F5E-986D-4A7E8836D8A2}"/>
                </a:ext>
              </a:extLst>
            </p:cNvPr>
            <p:cNvSpPr/>
            <p:nvPr/>
          </p:nvSpPr>
          <p:spPr>
            <a:xfrm>
              <a:off x="2046871" y="1243574"/>
              <a:ext cx="1197640" cy="661936"/>
            </a:xfrm>
            <a:custGeom>
              <a:avLst/>
              <a:gdLst/>
              <a:ahLst/>
              <a:cxnLst/>
              <a:rect l="l" t="t" r="r" b="b"/>
              <a:pathLst>
                <a:path w="25256" h="13959" extrusionOk="0">
                  <a:moveTo>
                    <a:pt x="14294" y="0"/>
                  </a:moveTo>
                  <a:lnTo>
                    <a:pt x="13702" y="39"/>
                  </a:lnTo>
                  <a:lnTo>
                    <a:pt x="13269" y="79"/>
                  </a:lnTo>
                  <a:lnTo>
                    <a:pt x="12756" y="197"/>
                  </a:lnTo>
                  <a:lnTo>
                    <a:pt x="12244" y="355"/>
                  </a:lnTo>
                  <a:lnTo>
                    <a:pt x="11751" y="552"/>
                  </a:lnTo>
                  <a:lnTo>
                    <a:pt x="11278" y="789"/>
                  </a:lnTo>
                  <a:lnTo>
                    <a:pt x="10804" y="1065"/>
                  </a:lnTo>
                  <a:lnTo>
                    <a:pt x="10371" y="1341"/>
                  </a:lnTo>
                  <a:lnTo>
                    <a:pt x="9937" y="1676"/>
                  </a:lnTo>
                  <a:lnTo>
                    <a:pt x="9523" y="2011"/>
                  </a:lnTo>
                  <a:lnTo>
                    <a:pt x="9503" y="1873"/>
                  </a:lnTo>
                  <a:lnTo>
                    <a:pt x="9483" y="1755"/>
                  </a:lnTo>
                  <a:lnTo>
                    <a:pt x="9444" y="1656"/>
                  </a:lnTo>
                  <a:lnTo>
                    <a:pt x="9405" y="1557"/>
                  </a:lnTo>
                  <a:lnTo>
                    <a:pt x="9345" y="1479"/>
                  </a:lnTo>
                  <a:lnTo>
                    <a:pt x="9286" y="1419"/>
                  </a:lnTo>
                  <a:lnTo>
                    <a:pt x="9207" y="1380"/>
                  </a:lnTo>
                  <a:lnTo>
                    <a:pt x="9129" y="1341"/>
                  </a:lnTo>
                  <a:lnTo>
                    <a:pt x="9050" y="1321"/>
                  </a:lnTo>
                  <a:lnTo>
                    <a:pt x="8971" y="1321"/>
                  </a:lnTo>
                  <a:lnTo>
                    <a:pt x="8892" y="1341"/>
                  </a:lnTo>
                  <a:lnTo>
                    <a:pt x="8813" y="1380"/>
                  </a:lnTo>
                  <a:lnTo>
                    <a:pt x="8715" y="1439"/>
                  </a:lnTo>
                  <a:lnTo>
                    <a:pt x="8636" y="1518"/>
                  </a:lnTo>
                  <a:lnTo>
                    <a:pt x="8557" y="1597"/>
                  </a:lnTo>
                  <a:lnTo>
                    <a:pt x="8498" y="1715"/>
                  </a:lnTo>
                  <a:lnTo>
                    <a:pt x="8123" y="2169"/>
                  </a:lnTo>
                  <a:lnTo>
                    <a:pt x="7749" y="2602"/>
                  </a:lnTo>
                  <a:lnTo>
                    <a:pt x="7551" y="2819"/>
                  </a:lnTo>
                  <a:lnTo>
                    <a:pt x="7335" y="3016"/>
                  </a:lnTo>
                  <a:lnTo>
                    <a:pt x="7098" y="3194"/>
                  </a:lnTo>
                  <a:lnTo>
                    <a:pt x="6842" y="3352"/>
                  </a:lnTo>
                  <a:lnTo>
                    <a:pt x="6270" y="3509"/>
                  </a:lnTo>
                  <a:lnTo>
                    <a:pt x="5678" y="3667"/>
                  </a:lnTo>
                  <a:lnTo>
                    <a:pt x="5126" y="3864"/>
                  </a:lnTo>
                  <a:lnTo>
                    <a:pt x="4594" y="4081"/>
                  </a:lnTo>
                  <a:lnTo>
                    <a:pt x="4062" y="4318"/>
                  </a:lnTo>
                  <a:lnTo>
                    <a:pt x="3549" y="4574"/>
                  </a:lnTo>
                  <a:lnTo>
                    <a:pt x="3076" y="4870"/>
                  </a:lnTo>
                  <a:lnTo>
                    <a:pt x="2623" y="5185"/>
                  </a:lnTo>
                  <a:lnTo>
                    <a:pt x="2189" y="5540"/>
                  </a:lnTo>
                  <a:lnTo>
                    <a:pt x="1795" y="5934"/>
                  </a:lnTo>
                  <a:lnTo>
                    <a:pt x="1597" y="6131"/>
                  </a:lnTo>
                  <a:lnTo>
                    <a:pt x="1420" y="6348"/>
                  </a:lnTo>
                  <a:lnTo>
                    <a:pt x="1262" y="6565"/>
                  </a:lnTo>
                  <a:lnTo>
                    <a:pt x="1105" y="6802"/>
                  </a:lnTo>
                  <a:lnTo>
                    <a:pt x="947" y="7038"/>
                  </a:lnTo>
                  <a:lnTo>
                    <a:pt x="809" y="7295"/>
                  </a:lnTo>
                  <a:lnTo>
                    <a:pt x="671" y="7551"/>
                  </a:lnTo>
                  <a:lnTo>
                    <a:pt x="553" y="7827"/>
                  </a:lnTo>
                  <a:lnTo>
                    <a:pt x="434" y="8103"/>
                  </a:lnTo>
                  <a:lnTo>
                    <a:pt x="336" y="8399"/>
                  </a:lnTo>
                  <a:lnTo>
                    <a:pt x="237" y="8694"/>
                  </a:lnTo>
                  <a:lnTo>
                    <a:pt x="158" y="9010"/>
                  </a:lnTo>
                  <a:lnTo>
                    <a:pt x="99" y="9286"/>
                  </a:lnTo>
                  <a:lnTo>
                    <a:pt x="60" y="9581"/>
                  </a:lnTo>
                  <a:lnTo>
                    <a:pt x="20" y="9857"/>
                  </a:lnTo>
                  <a:lnTo>
                    <a:pt x="1" y="10153"/>
                  </a:lnTo>
                  <a:lnTo>
                    <a:pt x="1" y="10429"/>
                  </a:lnTo>
                  <a:lnTo>
                    <a:pt x="20" y="10725"/>
                  </a:lnTo>
                  <a:lnTo>
                    <a:pt x="60" y="11001"/>
                  </a:lnTo>
                  <a:lnTo>
                    <a:pt x="99" y="11297"/>
                  </a:lnTo>
                  <a:lnTo>
                    <a:pt x="158" y="11573"/>
                  </a:lnTo>
                  <a:lnTo>
                    <a:pt x="237" y="11849"/>
                  </a:lnTo>
                  <a:lnTo>
                    <a:pt x="316" y="12125"/>
                  </a:lnTo>
                  <a:lnTo>
                    <a:pt x="415" y="12401"/>
                  </a:lnTo>
                  <a:lnTo>
                    <a:pt x="631" y="12933"/>
                  </a:lnTo>
                  <a:lnTo>
                    <a:pt x="888" y="13446"/>
                  </a:lnTo>
                  <a:lnTo>
                    <a:pt x="1026" y="13702"/>
                  </a:lnTo>
                  <a:lnTo>
                    <a:pt x="1203" y="13958"/>
                  </a:lnTo>
                  <a:lnTo>
                    <a:pt x="1381" y="13860"/>
                  </a:lnTo>
                  <a:lnTo>
                    <a:pt x="1597" y="13781"/>
                  </a:lnTo>
                  <a:lnTo>
                    <a:pt x="1795" y="13741"/>
                  </a:lnTo>
                  <a:lnTo>
                    <a:pt x="2031" y="13722"/>
                  </a:lnTo>
                  <a:lnTo>
                    <a:pt x="1775" y="13229"/>
                  </a:lnTo>
                  <a:lnTo>
                    <a:pt x="1479" y="12598"/>
                  </a:lnTo>
                  <a:lnTo>
                    <a:pt x="1341" y="12243"/>
                  </a:lnTo>
                  <a:lnTo>
                    <a:pt x="1203" y="11868"/>
                  </a:lnTo>
                  <a:lnTo>
                    <a:pt x="1085" y="11454"/>
                  </a:lnTo>
                  <a:lnTo>
                    <a:pt x="986" y="11021"/>
                  </a:lnTo>
                  <a:lnTo>
                    <a:pt x="927" y="10567"/>
                  </a:lnTo>
                  <a:lnTo>
                    <a:pt x="927" y="10331"/>
                  </a:lnTo>
                  <a:lnTo>
                    <a:pt x="907" y="10094"/>
                  </a:lnTo>
                  <a:lnTo>
                    <a:pt x="927" y="9857"/>
                  </a:lnTo>
                  <a:lnTo>
                    <a:pt x="947" y="9601"/>
                  </a:lnTo>
                  <a:lnTo>
                    <a:pt x="986" y="9345"/>
                  </a:lnTo>
                  <a:lnTo>
                    <a:pt x="1045" y="9089"/>
                  </a:lnTo>
                  <a:lnTo>
                    <a:pt x="1124" y="8813"/>
                  </a:lnTo>
                  <a:lnTo>
                    <a:pt x="1203" y="8556"/>
                  </a:lnTo>
                  <a:lnTo>
                    <a:pt x="1321" y="8280"/>
                  </a:lnTo>
                  <a:lnTo>
                    <a:pt x="1440" y="8004"/>
                  </a:lnTo>
                  <a:lnTo>
                    <a:pt x="1597" y="7709"/>
                  </a:lnTo>
                  <a:lnTo>
                    <a:pt x="1755" y="7433"/>
                  </a:lnTo>
                  <a:lnTo>
                    <a:pt x="1952" y="7137"/>
                  </a:lnTo>
                  <a:lnTo>
                    <a:pt x="2169" y="6841"/>
                  </a:lnTo>
                  <a:lnTo>
                    <a:pt x="2445" y="6506"/>
                  </a:lnTo>
                  <a:lnTo>
                    <a:pt x="2761" y="6171"/>
                  </a:lnTo>
                  <a:lnTo>
                    <a:pt x="3076" y="5875"/>
                  </a:lnTo>
                  <a:lnTo>
                    <a:pt x="3431" y="5599"/>
                  </a:lnTo>
                  <a:lnTo>
                    <a:pt x="3786" y="5362"/>
                  </a:lnTo>
                  <a:lnTo>
                    <a:pt x="4180" y="5146"/>
                  </a:lnTo>
                  <a:lnTo>
                    <a:pt x="4574" y="4948"/>
                  </a:lnTo>
                  <a:lnTo>
                    <a:pt x="4988" y="4791"/>
                  </a:lnTo>
                  <a:lnTo>
                    <a:pt x="5264" y="4692"/>
                  </a:lnTo>
                  <a:lnTo>
                    <a:pt x="5560" y="4613"/>
                  </a:lnTo>
                  <a:lnTo>
                    <a:pt x="6152" y="4495"/>
                  </a:lnTo>
                  <a:lnTo>
                    <a:pt x="6428" y="4416"/>
                  </a:lnTo>
                  <a:lnTo>
                    <a:pt x="6723" y="4318"/>
                  </a:lnTo>
                  <a:lnTo>
                    <a:pt x="6842" y="4258"/>
                  </a:lnTo>
                  <a:lnTo>
                    <a:pt x="6980" y="4199"/>
                  </a:lnTo>
                  <a:lnTo>
                    <a:pt x="7098" y="4101"/>
                  </a:lnTo>
                  <a:lnTo>
                    <a:pt x="7216" y="4022"/>
                  </a:lnTo>
                  <a:lnTo>
                    <a:pt x="7433" y="3766"/>
                  </a:lnTo>
                  <a:lnTo>
                    <a:pt x="7611" y="3490"/>
                  </a:lnTo>
                  <a:lnTo>
                    <a:pt x="7985" y="2938"/>
                  </a:lnTo>
                  <a:lnTo>
                    <a:pt x="8163" y="2662"/>
                  </a:lnTo>
                  <a:lnTo>
                    <a:pt x="8360" y="2386"/>
                  </a:lnTo>
                  <a:lnTo>
                    <a:pt x="8577" y="2149"/>
                  </a:lnTo>
                  <a:lnTo>
                    <a:pt x="8813" y="1912"/>
                  </a:lnTo>
                  <a:lnTo>
                    <a:pt x="8833" y="2287"/>
                  </a:lnTo>
                  <a:lnTo>
                    <a:pt x="8853" y="2484"/>
                  </a:lnTo>
                  <a:lnTo>
                    <a:pt x="8892" y="2681"/>
                  </a:lnTo>
                  <a:lnTo>
                    <a:pt x="8912" y="2760"/>
                  </a:lnTo>
                  <a:lnTo>
                    <a:pt x="8971" y="2819"/>
                  </a:lnTo>
                  <a:lnTo>
                    <a:pt x="9010" y="2878"/>
                  </a:lnTo>
                  <a:lnTo>
                    <a:pt x="9069" y="2938"/>
                  </a:lnTo>
                  <a:lnTo>
                    <a:pt x="9148" y="2957"/>
                  </a:lnTo>
                  <a:lnTo>
                    <a:pt x="9227" y="2977"/>
                  </a:lnTo>
                  <a:lnTo>
                    <a:pt x="9345" y="2957"/>
                  </a:lnTo>
                  <a:lnTo>
                    <a:pt x="9464" y="2918"/>
                  </a:lnTo>
                  <a:lnTo>
                    <a:pt x="9582" y="2819"/>
                  </a:lnTo>
                  <a:lnTo>
                    <a:pt x="9700" y="2701"/>
                  </a:lnTo>
                  <a:lnTo>
                    <a:pt x="9917" y="2464"/>
                  </a:lnTo>
                  <a:lnTo>
                    <a:pt x="10134" y="2228"/>
                  </a:lnTo>
                  <a:lnTo>
                    <a:pt x="10252" y="2109"/>
                  </a:lnTo>
                  <a:lnTo>
                    <a:pt x="10390" y="1991"/>
                  </a:lnTo>
                  <a:lnTo>
                    <a:pt x="10666" y="1755"/>
                  </a:lnTo>
                  <a:lnTo>
                    <a:pt x="10962" y="1557"/>
                  </a:lnTo>
                  <a:lnTo>
                    <a:pt x="11258" y="1400"/>
                  </a:lnTo>
                  <a:lnTo>
                    <a:pt x="11573" y="1242"/>
                  </a:lnTo>
                  <a:lnTo>
                    <a:pt x="11889" y="1124"/>
                  </a:lnTo>
                  <a:lnTo>
                    <a:pt x="12224" y="1025"/>
                  </a:lnTo>
                  <a:lnTo>
                    <a:pt x="12559" y="946"/>
                  </a:lnTo>
                  <a:lnTo>
                    <a:pt x="12894" y="887"/>
                  </a:lnTo>
                  <a:lnTo>
                    <a:pt x="13229" y="848"/>
                  </a:lnTo>
                  <a:lnTo>
                    <a:pt x="13584" y="828"/>
                  </a:lnTo>
                  <a:lnTo>
                    <a:pt x="13939" y="828"/>
                  </a:lnTo>
                  <a:lnTo>
                    <a:pt x="14294" y="848"/>
                  </a:lnTo>
                  <a:lnTo>
                    <a:pt x="14629" y="867"/>
                  </a:lnTo>
                  <a:lnTo>
                    <a:pt x="14984" y="907"/>
                  </a:lnTo>
                  <a:lnTo>
                    <a:pt x="15674" y="1005"/>
                  </a:lnTo>
                  <a:lnTo>
                    <a:pt x="15595" y="1104"/>
                  </a:lnTo>
                  <a:lnTo>
                    <a:pt x="15516" y="1183"/>
                  </a:lnTo>
                  <a:lnTo>
                    <a:pt x="15339" y="1321"/>
                  </a:lnTo>
                  <a:lnTo>
                    <a:pt x="15161" y="1459"/>
                  </a:lnTo>
                  <a:lnTo>
                    <a:pt x="15082" y="1538"/>
                  </a:lnTo>
                  <a:lnTo>
                    <a:pt x="15023" y="1636"/>
                  </a:lnTo>
                  <a:lnTo>
                    <a:pt x="15023" y="1735"/>
                  </a:lnTo>
                  <a:lnTo>
                    <a:pt x="15043" y="1814"/>
                  </a:lnTo>
                  <a:lnTo>
                    <a:pt x="15082" y="1893"/>
                  </a:lnTo>
                  <a:lnTo>
                    <a:pt x="15142" y="1932"/>
                  </a:lnTo>
                  <a:lnTo>
                    <a:pt x="15201" y="1971"/>
                  </a:lnTo>
                  <a:lnTo>
                    <a:pt x="15280" y="2011"/>
                  </a:lnTo>
                  <a:lnTo>
                    <a:pt x="15457" y="2050"/>
                  </a:lnTo>
                  <a:lnTo>
                    <a:pt x="15654" y="2050"/>
                  </a:lnTo>
                  <a:lnTo>
                    <a:pt x="15851" y="2031"/>
                  </a:lnTo>
                  <a:lnTo>
                    <a:pt x="16187" y="2031"/>
                  </a:lnTo>
                  <a:lnTo>
                    <a:pt x="16817" y="2050"/>
                  </a:lnTo>
                  <a:lnTo>
                    <a:pt x="17448" y="2090"/>
                  </a:lnTo>
                  <a:lnTo>
                    <a:pt x="18059" y="2188"/>
                  </a:lnTo>
                  <a:lnTo>
                    <a:pt x="18671" y="2307"/>
                  </a:lnTo>
                  <a:lnTo>
                    <a:pt x="19282" y="2464"/>
                  </a:lnTo>
                  <a:lnTo>
                    <a:pt x="19893" y="2642"/>
                  </a:lnTo>
                  <a:lnTo>
                    <a:pt x="20484" y="2839"/>
                  </a:lnTo>
                  <a:lnTo>
                    <a:pt x="21096" y="3036"/>
                  </a:lnTo>
                  <a:lnTo>
                    <a:pt x="20977" y="3115"/>
                  </a:lnTo>
                  <a:lnTo>
                    <a:pt x="20879" y="3194"/>
                  </a:lnTo>
                  <a:lnTo>
                    <a:pt x="20800" y="3292"/>
                  </a:lnTo>
                  <a:lnTo>
                    <a:pt x="20721" y="3391"/>
                  </a:lnTo>
                  <a:lnTo>
                    <a:pt x="20662" y="3490"/>
                  </a:lnTo>
                  <a:lnTo>
                    <a:pt x="20642" y="3608"/>
                  </a:lnTo>
                  <a:lnTo>
                    <a:pt x="20662" y="3746"/>
                  </a:lnTo>
                  <a:lnTo>
                    <a:pt x="20721" y="3864"/>
                  </a:lnTo>
                  <a:lnTo>
                    <a:pt x="20879" y="4022"/>
                  </a:lnTo>
                  <a:lnTo>
                    <a:pt x="21036" y="4140"/>
                  </a:lnTo>
                  <a:lnTo>
                    <a:pt x="21214" y="4219"/>
                  </a:lnTo>
                  <a:lnTo>
                    <a:pt x="21411" y="4258"/>
                  </a:lnTo>
                  <a:lnTo>
                    <a:pt x="21805" y="4258"/>
                  </a:lnTo>
                  <a:lnTo>
                    <a:pt x="22002" y="4219"/>
                  </a:lnTo>
                  <a:lnTo>
                    <a:pt x="22200" y="4160"/>
                  </a:lnTo>
                  <a:lnTo>
                    <a:pt x="22416" y="4081"/>
                  </a:lnTo>
                  <a:lnTo>
                    <a:pt x="22614" y="3982"/>
                  </a:lnTo>
                  <a:lnTo>
                    <a:pt x="23008" y="3766"/>
                  </a:lnTo>
                  <a:lnTo>
                    <a:pt x="23363" y="3549"/>
                  </a:lnTo>
                  <a:lnTo>
                    <a:pt x="23698" y="3332"/>
                  </a:lnTo>
                  <a:lnTo>
                    <a:pt x="23678" y="3628"/>
                  </a:lnTo>
                  <a:lnTo>
                    <a:pt x="23639" y="3943"/>
                  </a:lnTo>
                  <a:lnTo>
                    <a:pt x="23580" y="4239"/>
                  </a:lnTo>
                  <a:lnTo>
                    <a:pt x="23501" y="4534"/>
                  </a:lnTo>
                  <a:lnTo>
                    <a:pt x="23304" y="5126"/>
                  </a:lnTo>
                  <a:lnTo>
                    <a:pt x="23126" y="5698"/>
                  </a:lnTo>
                  <a:lnTo>
                    <a:pt x="23106" y="5836"/>
                  </a:lnTo>
                  <a:lnTo>
                    <a:pt x="23106" y="5974"/>
                  </a:lnTo>
                  <a:lnTo>
                    <a:pt x="23146" y="6092"/>
                  </a:lnTo>
                  <a:lnTo>
                    <a:pt x="23205" y="6190"/>
                  </a:lnTo>
                  <a:lnTo>
                    <a:pt x="23264" y="6269"/>
                  </a:lnTo>
                  <a:lnTo>
                    <a:pt x="23363" y="6328"/>
                  </a:lnTo>
                  <a:lnTo>
                    <a:pt x="23461" y="6388"/>
                  </a:lnTo>
                  <a:lnTo>
                    <a:pt x="23580" y="6427"/>
                  </a:lnTo>
                  <a:lnTo>
                    <a:pt x="23698" y="6447"/>
                  </a:lnTo>
                  <a:lnTo>
                    <a:pt x="23836" y="6466"/>
                  </a:lnTo>
                  <a:lnTo>
                    <a:pt x="24092" y="6466"/>
                  </a:lnTo>
                  <a:lnTo>
                    <a:pt x="24348" y="6427"/>
                  </a:lnTo>
                  <a:lnTo>
                    <a:pt x="24585" y="6348"/>
                  </a:lnTo>
                  <a:lnTo>
                    <a:pt x="24329" y="7255"/>
                  </a:lnTo>
                  <a:lnTo>
                    <a:pt x="24210" y="7689"/>
                  </a:lnTo>
                  <a:lnTo>
                    <a:pt x="24053" y="8142"/>
                  </a:lnTo>
                  <a:lnTo>
                    <a:pt x="23915" y="8556"/>
                  </a:lnTo>
                  <a:lnTo>
                    <a:pt x="23737" y="8990"/>
                  </a:lnTo>
                  <a:lnTo>
                    <a:pt x="23540" y="9424"/>
                  </a:lnTo>
                  <a:lnTo>
                    <a:pt x="23304" y="9838"/>
                  </a:lnTo>
                  <a:lnTo>
                    <a:pt x="23166" y="10114"/>
                  </a:lnTo>
                  <a:lnTo>
                    <a:pt x="22968" y="10390"/>
                  </a:lnTo>
                  <a:lnTo>
                    <a:pt x="22771" y="10626"/>
                  </a:lnTo>
                  <a:lnTo>
                    <a:pt x="22554" y="10843"/>
                  </a:lnTo>
                  <a:lnTo>
                    <a:pt x="22535" y="11316"/>
                  </a:lnTo>
                  <a:lnTo>
                    <a:pt x="22495" y="11790"/>
                  </a:lnTo>
                  <a:lnTo>
                    <a:pt x="22673" y="11730"/>
                  </a:lnTo>
                  <a:lnTo>
                    <a:pt x="22830" y="11652"/>
                  </a:lnTo>
                  <a:lnTo>
                    <a:pt x="23008" y="11553"/>
                  </a:lnTo>
                  <a:lnTo>
                    <a:pt x="23166" y="11435"/>
                  </a:lnTo>
                  <a:lnTo>
                    <a:pt x="23323" y="11316"/>
                  </a:lnTo>
                  <a:lnTo>
                    <a:pt x="23461" y="11178"/>
                  </a:lnTo>
                  <a:lnTo>
                    <a:pt x="23737" y="10883"/>
                  </a:lnTo>
                  <a:lnTo>
                    <a:pt x="24013" y="10528"/>
                  </a:lnTo>
                  <a:lnTo>
                    <a:pt x="24250" y="10153"/>
                  </a:lnTo>
                  <a:lnTo>
                    <a:pt x="24447" y="9759"/>
                  </a:lnTo>
                  <a:lnTo>
                    <a:pt x="24644" y="9325"/>
                  </a:lnTo>
                  <a:lnTo>
                    <a:pt x="24802" y="8891"/>
                  </a:lnTo>
                  <a:lnTo>
                    <a:pt x="24940" y="8438"/>
                  </a:lnTo>
                  <a:lnTo>
                    <a:pt x="25058" y="8004"/>
                  </a:lnTo>
                  <a:lnTo>
                    <a:pt x="25137" y="7551"/>
                  </a:lnTo>
                  <a:lnTo>
                    <a:pt x="25216" y="7117"/>
                  </a:lnTo>
                  <a:lnTo>
                    <a:pt x="25236" y="6703"/>
                  </a:lnTo>
                  <a:lnTo>
                    <a:pt x="25255" y="6328"/>
                  </a:lnTo>
                  <a:lnTo>
                    <a:pt x="25216" y="5974"/>
                  </a:lnTo>
                  <a:lnTo>
                    <a:pt x="25177" y="5895"/>
                  </a:lnTo>
                  <a:lnTo>
                    <a:pt x="25117" y="5816"/>
                  </a:lnTo>
                  <a:lnTo>
                    <a:pt x="25058" y="5776"/>
                  </a:lnTo>
                  <a:lnTo>
                    <a:pt x="24979" y="5757"/>
                  </a:lnTo>
                  <a:lnTo>
                    <a:pt x="24901" y="5737"/>
                  </a:lnTo>
                  <a:lnTo>
                    <a:pt x="24822" y="5737"/>
                  </a:lnTo>
                  <a:lnTo>
                    <a:pt x="24664" y="5757"/>
                  </a:lnTo>
                  <a:lnTo>
                    <a:pt x="24329" y="5836"/>
                  </a:lnTo>
                  <a:lnTo>
                    <a:pt x="24151" y="5855"/>
                  </a:lnTo>
                  <a:lnTo>
                    <a:pt x="24072" y="5836"/>
                  </a:lnTo>
                  <a:lnTo>
                    <a:pt x="23994" y="5816"/>
                  </a:lnTo>
                  <a:lnTo>
                    <a:pt x="24132" y="5481"/>
                  </a:lnTo>
                  <a:lnTo>
                    <a:pt x="24250" y="5126"/>
                  </a:lnTo>
                  <a:lnTo>
                    <a:pt x="24348" y="4771"/>
                  </a:lnTo>
                  <a:lnTo>
                    <a:pt x="24427" y="4416"/>
                  </a:lnTo>
                  <a:lnTo>
                    <a:pt x="24467" y="4042"/>
                  </a:lnTo>
                  <a:lnTo>
                    <a:pt x="24467" y="3687"/>
                  </a:lnTo>
                  <a:lnTo>
                    <a:pt x="24447" y="3509"/>
                  </a:lnTo>
                  <a:lnTo>
                    <a:pt x="24408" y="3312"/>
                  </a:lnTo>
                  <a:lnTo>
                    <a:pt x="24368" y="3135"/>
                  </a:lnTo>
                  <a:lnTo>
                    <a:pt x="24309" y="2957"/>
                  </a:lnTo>
                  <a:lnTo>
                    <a:pt x="24250" y="2780"/>
                  </a:lnTo>
                  <a:lnTo>
                    <a:pt x="24210" y="2701"/>
                  </a:lnTo>
                  <a:lnTo>
                    <a:pt x="24151" y="2622"/>
                  </a:lnTo>
                  <a:lnTo>
                    <a:pt x="24092" y="2563"/>
                  </a:lnTo>
                  <a:lnTo>
                    <a:pt x="24013" y="2524"/>
                  </a:lnTo>
                  <a:lnTo>
                    <a:pt x="23934" y="2484"/>
                  </a:lnTo>
                  <a:lnTo>
                    <a:pt x="23836" y="2484"/>
                  </a:lnTo>
                  <a:lnTo>
                    <a:pt x="23540" y="2622"/>
                  </a:lnTo>
                  <a:lnTo>
                    <a:pt x="23244" y="2780"/>
                  </a:lnTo>
                  <a:lnTo>
                    <a:pt x="22653" y="3115"/>
                  </a:lnTo>
                  <a:lnTo>
                    <a:pt x="22357" y="3273"/>
                  </a:lnTo>
                  <a:lnTo>
                    <a:pt x="22042" y="3391"/>
                  </a:lnTo>
                  <a:lnTo>
                    <a:pt x="21884" y="3430"/>
                  </a:lnTo>
                  <a:lnTo>
                    <a:pt x="21707" y="3470"/>
                  </a:lnTo>
                  <a:lnTo>
                    <a:pt x="21372" y="3470"/>
                  </a:lnTo>
                  <a:lnTo>
                    <a:pt x="21549" y="3352"/>
                  </a:lnTo>
                  <a:lnTo>
                    <a:pt x="21667" y="3214"/>
                  </a:lnTo>
                  <a:lnTo>
                    <a:pt x="21766" y="3095"/>
                  </a:lnTo>
                  <a:lnTo>
                    <a:pt x="21805" y="2977"/>
                  </a:lnTo>
                  <a:lnTo>
                    <a:pt x="21825" y="2859"/>
                  </a:lnTo>
                  <a:lnTo>
                    <a:pt x="21805" y="2760"/>
                  </a:lnTo>
                  <a:lnTo>
                    <a:pt x="21766" y="2662"/>
                  </a:lnTo>
                  <a:lnTo>
                    <a:pt x="21707" y="2563"/>
                  </a:lnTo>
                  <a:lnTo>
                    <a:pt x="21608" y="2484"/>
                  </a:lnTo>
                  <a:lnTo>
                    <a:pt x="21510" y="2405"/>
                  </a:lnTo>
                  <a:lnTo>
                    <a:pt x="21372" y="2326"/>
                  </a:lnTo>
                  <a:lnTo>
                    <a:pt x="21234" y="2267"/>
                  </a:lnTo>
                  <a:lnTo>
                    <a:pt x="20938" y="2169"/>
                  </a:lnTo>
                  <a:lnTo>
                    <a:pt x="20642" y="2070"/>
                  </a:lnTo>
                  <a:lnTo>
                    <a:pt x="19499" y="1755"/>
                  </a:lnTo>
                  <a:lnTo>
                    <a:pt x="18907" y="1617"/>
                  </a:lnTo>
                  <a:lnTo>
                    <a:pt x="18335" y="1498"/>
                  </a:lnTo>
                  <a:lnTo>
                    <a:pt x="17744" y="1400"/>
                  </a:lnTo>
                  <a:lnTo>
                    <a:pt x="17153" y="1341"/>
                  </a:lnTo>
                  <a:lnTo>
                    <a:pt x="16561" y="1321"/>
                  </a:lnTo>
                  <a:lnTo>
                    <a:pt x="16265" y="1341"/>
                  </a:lnTo>
                  <a:lnTo>
                    <a:pt x="15970" y="1360"/>
                  </a:lnTo>
                  <a:lnTo>
                    <a:pt x="15970" y="1360"/>
                  </a:lnTo>
                  <a:lnTo>
                    <a:pt x="16127" y="1203"/>
                  </a:lnTo>
                  <a:lnTo>
                    <a:pt x="16246" y="1084"/>
                  </a:lnTo>
                  <a:lnTo>
                    <a:pt x="16325" y="946"/>
                  </a:lnTo>
                  <a:lnTo>
                    <a:pt x="16384" y="828"/>
                  </a:lnTo>
                  <a:lnTo>
                    <a:pt x="16423" y="729"/>
                  </a:lnTo>
                  <a:lnTo>
                    <a:pt x="16443" y="631"/>
                  </a:lnTo>
                  <a:lnTo>
                    <a:pt x="16443" y="552"/>
                  </a:lnTo>
                  <a:lnTo>
                    <a:pt x="16403" y="473"/>
                  </a:lnTo>
                  <a:lnTo>
                    <a:pt x="16364" y="394"/>
                  </a:lnTo>
                  <a:lnTo>
                    <a:pt x="16285" y="335"/>
                  </a:lnTo>
                  <a:lnTo>
                    <a:pt x="16206" y="276"/>
                  </a:lnTo>
                  <a:lnTo>
                    <a:pt x="16108" y="217"/>
                  </a:lnTo>
                  <a:lnTo>
                    <a:pt x="15871" y="138"/>
                  </a:lnTo>
                  <a:lnTo>
                    <a:pt x="15595" y="79"/>
                  </a:lnTo>
                  <a:lnTo>
                    <a:pt x="15299" y="39"/>
                  </a:lnTo>
                  <a:lnTo>
                    <a:pt x="14964" y="20"/>
                  </a:lnTo>
                  <a:lnTo>
                    <a:pt x="1462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3771;p38">
              <a:extLst>
                <a:ext uri="{FF2B5EF4-FFF2-40B4-BE49-F238E27FC236}">
                  <a16:creationId xmlns:a16="http://schemas.microsoft.com/office/drawing/2014/main" xmlns="" id="{A2A8CC6A-1E12-4448-B114-478EBDC7FBFD}"/>
                </a:ext>
              </a:extLst>
            </p:cNvPr>
            <p:cNvSpPr/>
            <p:nvPr/>
          </p:nvSpPr>
          <p:spPr>
            <a:xfrm>
              <a:off x="2103917" y="1894228"/>
              <a:ext cx="45855" cy="34664"/>
            </a:xfrm>
            <a:custGeom>
              <a:avLst/>
              <a:gdLst/>
              <a:ahLst/>
              <a:cxnLst/>
              <a:rect l="l" t="t" r="r" b="b"/>
              <a:pathLst>
                <a:path w="967" h="731" extrusionOk="0">
                  <a:moveTo>
                    <a:pt x="828" y="1"/>
                  </a:moveTo>
                  <a:lnTo>
                    <a:pt x="592" y="20"/>
                  </a:lnTo>
                  <a:lnTo>
                    <a:pt x="394" y="60"/>
                  </a:lnTo>
                  <a:lnTo>
                    <a:pt x="178" y="139"/>
                  </a:lnTo>
                  <a:lnTo>
                    <a:pt x="0" y="237"/>
                  </a:lnTo>
                  <a:lnTo>
                    <a:pt x="118" y="395"/>
                  </a:lnTo>
                  <a:lnTo>
                    <a:pt x="276" y="533"/>
                  </a:lnTo>
                  <a:lnTo>
                    <a:pt x="454" y="651"/>
                  </a:lnTo>
                  <a:lnTo>
                    <a:pt x="552" y="691"/>
                  </a:lnTo>
                  <a:lnTo>
                    <a:pt x="651" y="730"/>
                  </a:lnTo>
                  <a:lnTo>
                    <a:pt x="789" y="710"/>
                  </a:lnTo>
                  <a:lnTo>
                    <a:pt x="887" y="651"/>
                  </a:lnTo>
                  <a:lnTo>
                    <a:pt x="947" y="592"/>
                  </a:lnTo>
                  <a:lnTo>
                    <a:pt x="966" y="513"/>
                  </a:lnTo>
                  <a:lnTo>
                    <a:pt x="966" y="415"/>
                  </a:lnTo>
                  <a:lnTo>
                    <a:pt x="947" y="296"/>
                  </a:lnTo>
                  <a:lnTo>
                    <a:pt x="887" y="158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3772;p38">
              <a:extLst>
                <a:ext uri="{FF2B5EF4-FFF2-40B4-BE49-F238E27FC236}">
                  <a16:creationId xmlns:a16="http://schemas.microsoft.com/office/drawing/2014/main" xmlns="" id="{50037497-80F6-49F0-92BA-36D34A1D845A}"/>
                </a:ext>
              </a:extLst>
            </p:cNvPr>
            <p:cNvSpPr/>
            <p:nvPr/>
          </p:nvSpPr>
          <p:spPr>
            <a:xfrm>
              <a:off x="3090207" y="1757752"/>
              <a:ext cx="26223" cy="45855"/>
            </a:xfrm>
            <a:custGeom>
              <a:avLst/>
              <a:gdLst/>
              <a:ahLst/>
              <a:cxnLst/>
              <a:rect l="l" t="t" r="r" b="b"/>
              <a:pathLst>
                <a:path w="553" h="967" extrusionOk="0">
                  <a:moveTo>
                    <a:pt x="552" y="0"/>
                  </a:moveTo>
                  <a:lnTo>
                    <a:pt x="375" y="158"/>
                  </a:lnTo>
                  <a:lnTo>
                    <a:pt x="178" y="296"/>
                  </a:lnTo>
                  <a:lnTo>
                    <a:pt x="119" y="335"/>
                  </a:lnTo>
                  <a:lnTo>
                    <a:pt x="79" y="395"/>
                  </a:lnTo>
                  <a:lnTo>
                    <a:pt x="40" y="454"/>
                  </a:lnTo>
                  <a:lnTo>
                    <a:pt x="20" y="513"/>
                  </a:lnTo>
                  <a:lnTo>
                    <a:pt x="0" y="631"/>
                  </a:lnTo>
                  <a:lnTo>
                    <a:pt x="40" y="749"/>
                  </a:lnTo>
                  <a:lnTo>
                    <a:pt x="99" y="848"/>
                  </a:lnTo>
                  <a:lnTo>
                    <a:pt x="198" y="927"/>
                  </a:lnTo>
                  <a:lnTo>
                    <a:pt x="257" y="947"/>
                  </a:lnTo>
                  <a:lnTo>
                    <a:pt x="316" y="966"/>
                  </a:lnTo>
                  <a:lnTo>
                    <a:pt x="454" y="966"/>
                  </a:lnTo>
                  <a:lnTo>
                    <a:pt x="493" y="947"/>
                  </a:lnTo>
                  <a:lnTo>
                    <a:pt x="533" y="473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3773;p38">
              <a:extLst>
                <a:ext uri="{FF2B5EF4-FFF2-40B4-BE49-F238E27FC236}">
                  <a16:creationId xmlns:a16="http://schemas.microsoft.com/office/drawing/2014/main" xmlns="" id="{BA6A9FF1-A090-48F4-A817-AAD857BA5A8E}"/>
                </a:ext>
              </a:extLst>
            </p:cNvPr>
            <p:cNvSpPr/>
            <p:nvPr/>
          </p:nvSpPr>
          <p:spPr>
            <a:xfrm>
              <a:off x="2080539" y="1555789"/>
              <a:ext cx="663785" cy="839571"/>
            </a:xfrm>
            <a:custGeom>
              <a:avLst/>
              <a:gdLst/>
              <a:ahLst/>
              <a:cxnLst/>
              <a:rect l="l" t="t" r="r" b="b"/>
              <a:pathLst>
                <a:path w="13998" h="17705" extrusionOk="0">
                  <a:moveTo>
                    <a:pt x="8320" y="1"/>
                  </a:moveTo>
                  <a:lnTo>
                    <a:pt x="8064" y="40"/>
                  </a:lnTo>
                  <a:lnTo>
                    <a:pt x="7827" y="80"/>
                  </a:lnTo>
                  <a:lnTo>
                    <a:pt x="7591" y="139"/>
                  </a:lnTo>
                  <a:lnTo>
                    <a:pt x="7354" y="198"/>
                  </a:lnTo>
                  <a:lnTo>
                    <a:pt x="7137" y="277"/>
                  </a:lnTo>
                  <a:lnTo>
                    <a:pt x="6920" y="375"/>
                  </a:lnTo>
                  <a:lnTo>
                    <a:pt x="6703" y="494"/>
                  </a:lnTo>
                  <a:lnTo>
                    <a:pt x="6506" y="612"/>
                  </a:lnTo>
                  <a:lnTo>
                    <a:pt x="6329" y="770"/>
                  </a:lnTo>
                  <a:lnTo>
                    <a:pt x="6151" y="927"/>
                  </a:lnTo>
                  <a:lnTo>
                    <a:pt x="5974" y="1105"/>
                  </a:lnTo>
                  <a:lnTo>
                    <a:pt x="5935" y="1203"/>
                  </a:lnTo>
                  <a:lnTo>
                    <a:pt x="5915" y="1322"/>
                  </a:lnTo>
                  <a:lnTo>
                    <a:pt x="5915" y="1420"/>
                  </a:lnTo>
                  <a:lnTo>
                    <a:pt x="5935" y="1460"/>
                  </a:lnTo>
                  <a:lnTo>
                    <a:pt x="5974" y="1519"/>
                  </a:lnTo>
                  <a:lnTo>
                    <a:pt x="6132" y="1874"/>
                  </a:lnTo>
                  <a:lnTo>
                    <a:pt x="6270" y="2248"/>
                  </a:lnTo>
                  <a:lnTo>
                    <a:pt x="6349" y="2643"/>
                  </a:lnTo>
                  <a:lnTo>
                    <a:pt x="6408" y="3017"/>
                  </a:lnTo>
                  <a:lnTo>
                    <a:pt x="6427" y="3411"/>
                  </a:lnTo>
                  <a:lnTo>
                    <a:pt x="6408" y="3806"/>
                  </a:lnTo>
                  <a:lnTo>
                    <a:pt x="6349" y="4200"/>
                  </a:lnTo>
                  <a:lnTo>
                    <a:pt x="6270" y="4575"/>
                  </a:lnTo>
                  <a:lnTo>
                    <a:pt x="6151" y="4949"/>
                  </a:lnTo>
                  <a:lnTo>
                    <a:pt x="5994" y="5304"/>
                  </a:lnTo>
                  <a:lnTo>
                    <a:pt x="5797" y="5639"/>
                  </a:lnTo>
                  <a:lnTo>
                    <a:pt x="5580" y="5974"/>
                  </a:lnTo>
                  <a:lnTo>
                    <a:pt x="5323" y="6270"/>
                  </a:lnTo>
                  <a:lnTo>
                    <a:pt x="5047" y="6546"/>
                  </a:lnTo>
                  <a:lnTo>
                    <a:pt x="4732" y="6802"/>
                  </a:lnTo>
                  <a:lnTo>
                    <a:pt x="4397" y="7000"/>
                  </a:lnTo>
                  <a:lnTo>
                    <a:pt x="4357" y="7177"/>
                  </a:lnTo>
                  <a:lnTo>
                    <a:pt x="4338" y="7394"/>
                  </a:lnTo>
                  <a:lnTo>
                    <a:pt x="4318" y="7985"/>
                  </a:lnTo>
                  <a:lnTo>
                    <a:pt x="4298" y="8281"/>
                  </a:lnTo>
                  <a:lnTo>
                    <a:pt x="4259" y="8537"/>
                  </a:lnTo>
                  <a:lnTo>
                    <a:pt x="4219" y="8656"/>
                  </a:lnTo>
                  <a:lnTo>
                    <a:pt x="4180" y="8754"/>
                  </a:lnTo>
                  <a:lnTo>
                    <a:pt x="4140" y="8833"/>
                  </a:lnTo>
                  <a:lnTo>
                    <a:pt x="4081" y="8892"/>
                  </a:lnTo>
                  <a:lnTo>
                    <a:pt x="4101" y="8991"/>
                  </a:lnTo>
                  <a:lnTo>
                    <a:pt x="4101" y="9089"/>
                  </a:lnTo>
                  <a:lnTo>
                    <a:pt x="4042" y="9188"/>
                  </a:lnTo>
                  <a:lnTo>
                    <a:pt x="4002" y="9208"/>
                  </a:lnTo>
                  <a:lnTo>
                    <a:pt x="3983" y="9227"/>
                  </a:lnTo>
                  <a:lnTo>
                    <a:pt x="3904" y="9227"/>
                  </a:lnTo>
                  <a:lnTo>
                    <a:pt x="3825" y="9188"/>
                  </a:lnTo>
                  <a:lnTo>
                    <a:pt x="3648" y="9070"/>
                  </a:lnTo>
                  <a:lnTo>
                    <a:pt x="3510" y="8951"/>
                  </a:lnTo>
                  <a:lnTo>
                    <a:pt x="3273" y="8754"/>
                  </a:lnTo>
                  <a:lnTo>
                    <a:pt x="3036" y="8577"/>
                  </a:lnTo>
                  <a:lnTo>
                    <a:pt x="2800" y="8419"/>
                  </a:lnTo>
                  <a:lnTo>
                    <a:pt x="2563" y="8301"/>
                  </a:lnTo>
                  <a:lnTo>
                    <a:pt x="2346" y="8202"/>
                  </a:lnTo>
                  <a:lnTo>
                    <a:pt x="2130" y="8123"/>
                  </a:lnTo>
                  <a:lnTo>
                    <a:pt x="1913" y="8084"/>
                  </a:lnTo>
                  <a:lnTo>
                    <a:pt x="1716" y="8064"/>
                  </a:lnTo>
                  <a:lnTo>
                    <a:pt x="1518" y="8064"/>
                  </a:lnTo>
                  <a:lnTo>
                    <a:pt x="1321" y="8084"/>
                  </a:lnTo>
                  <a:lnTo>
                    <a:pt x="1164" y="8123"/>
                  </a:lnTo>
                  <a:lnTo>
                    <a:pt x="986" y="8182"/>
                  </a:lnTo>
                  <a:lnTo>
                    <a:pt x="828" y="8242"/>
                  </a:lnTo>
                  <a:lnTo>
                    <a:pt x="690" y="8340"/>
                  </a:lnTo>
                  <a:lnTo>
                    <a:pt x="572" y="8458"/>
                  </a:lnTo>
                  <a:lnTo>
                    <a:pt x="434" y="8577"/>
                  </a:lnTo>
                  <a:lnTo>
                    <a:pt x="335" y="8715"/>
                  </a:lnTo>
                  <a:lnTo>
                    <a:pt x="237" y="8873"/>
                  </a:lnTo>
                  <a:lnTo>
                    <a:pt x="158" y="9030"/>
                  </a:lnTo>
                  <a:lnTo>
                    <a:pt x="99" y="9208"/>
                  </a:lnTo>
                  <a:lnTo>
                    <a:pt x="59" y="9405"/>
                  </a:lnTo>
                  <a:lnTo>
                    <a:pt x="20" y="9602"/>
                  </a:lnTo>
                  <a:lnTo>
                    <a:pt x="0" y="9799"/>
                  </a:lnTo>
                  <a:lnTo>
                    <a:pt x="0" y="10016"/>
                  </a:lnTo>
                  <a:lnTo>
                    <a:pt x="20" y="10233"/>
                  </a:lnTo>
                  <a:lnTo>
                    <a:pt x="40" y="10450"/>
                  </a:lnTo>
                  <a:lnTo>
                    <a:pt x="99" y="10686"/>
                  </a:lnTo>
                  <a:lnTo>
                    <a:pt x="178" y="10903"/>
                  </a:lnTo>
                  <a:lnTo>
                    <a:pt x="257" y="11140"/>
                  </a:lnTo>
                  <a:lnTo>
                    <a:pt x="375" y="11376"/>
                  </a:lnTo>
                  <a:lnTo>
                    <a:pt x="513" y="11613"/>
                  </a:lnTo>
                  <a:lnTo>
                    <a:pt x="651" y="11849"/>
                  </a:lnTo>
                  <a:lnTo>
                    <a:pt x="887" y="12066"/>
                  </a:lnTo>
                  <a:lnTo>
                    <a:pt x="1144" y="12263"/>
                  </a:lnTo>
                  <a:lnTo>
                    <a:pt x="1400" y="12421"/>
                  </a:lnTo>
                  <a:lnTo>
                    <a:pt x="1676" y="12559"/>
                  </a:lnTo>
                  <a:lnTo>
                    <a:pt x="1794" y="12638"/>
                  </a:lnTo>
                  <a:lnTo>
                    <a:pt x="1854" y="12737"/>
                  </a:lnTo>
                  <a:lnTo>
                    <a:pt x="2169" y="12599"/>
                  </a:lnTo>
                  <a:lnTo>
                    <a:pt x="2484" y="12461"/>
                  </a:lnTo>
                  <a:lnTo>
                    <a:pt x="2800" y="12342"/>
                  </a:lnTo>
                  <a:lnTo>
                    <a:pt x="3135" y="12244"/>
                  </a:lnTo>
                  <a:lnTo>
                    <a:pt x="2938" y="12027"/>
                  </a:lnTo>
                  <a:lnTo>
                    <a:pt x="2760" y="11790"/>
                  </a:lnTo>
                  <a:lnTo>
                    <a:pt x="2622" y="11534"/>
                  </a:lnTo>
                  <a:lnTo>
                    <a:pt x="2524" y="11278"/>
                  </a:lnTo>
                  <a:lnTo>
                    <a:pt x="2425" y="11002"/>
                  </a:lnTo>
                  <a:lnTo>
                    <a:pt x="2366" y="10706"/>
                  </a:lnTo>
                  <a:lnTo>
                    <a:pt x="2307" y="10430"/>
                  </a:lnTo>
                  <a:lnTo>
                    <a:pt x="2268" y="10134"/>
                  </a:lnTo>
                  <a:lnTo>
                    <a:pt x="2130" y="9957"/>
                  </a:lnTo>
                  <a:lnTo>
                    <a:pt x="1952" y="9799"/>
                  </a:lnTo>
                  <a:lnTo>
                    <a:pt x="1755" y="9661"/>
                  </a:lnTo>
                  <a:lnTo>
                    <a:pt x="1558" y="9543"/>
                  </a:lnTo>
                  <a:lnTo>
                    <a:pt x="1341" y="9444"/>
                  </a:lnTo>
                  <a:lnTo>
                    <a:pt x="1124" y="9365"/>
                  </a:lnTo>
                  <a:lnTo>
                    <a:pt x="887" y="9306"/>
                  </a:lnTo>
                  <a:lnTo>
                    <a:pt x="671" y="9267"/>
                  </a:lnTo>
                  <a:lnTo>
                    <a:pt x="631" y="9188"/>
                  </a:lnTo>
                  <a:lnTo>
                    <a:pt x="631" y="9149"/>
                  </a:lnTo>
                  <a:lnTo>
                    <a:pt x="651" y="9109"/>
                  </a:lnTo>
                  <a:lnTo>
                    <a:pt x="710" y="9050"/>
                  </a:lnTo>
                  <a:lnTo>
                    <a:pt x="809" y="9011"/>
                  </a:lnTo>
                  <a:lnTo>
                    <a:pt x="927" y="8991"/>
                  </a:lnTo>
                  <a:lnTo>
                    <a:pt x="1085" y="8971"/>
                  </a:lnTo>
                  <a:lnTo>
                    <a:pt x="1459" y="8971"/>
                  </a:lnTo>
                  <a:lnTo>
                    <a:pt x="1854" y="9011"/>
                  </a:lnTo>
                  <a:lnTo>
                    <a:pt x="2208" y="9070"/>
                  </a:lnTo>
                  <a:lnTo>
                    <a:pt x="2366" y="9129"/>
                  </a:lnTo>
                  <a:lnTo>
                    <a:pt x="2484" y="9168"/>
                  </a:lnTo>
                  <a:lnTo>
                    <a:pt x="2583" y="9227"/>
                  </a:lnTo>
                  <a:lnTo>
                    <a:pt x="2622" y="9287"/>
                  </a:lnTo>
                  <a:lnTo>
                    <a:pt x="2701" y="9365"/>
                  </a:lnTo>
                  <a:lnTo>
                    <a:pt x="2741" y="9464"/>
                  </a:lnTo>
                  <a:lnTo>
                    <a:pt x="2780" y="9563"/>
                  </a:lnTo>
                  <a:lnTo>
                    <a:pt x="2800" y="9661"/>
                  </a:lnTo>
                  <a:lnTo>
                    <a:pt x="2820" y="9878"/>
                  </a:lnTo>
                  <a:lnTo>
                    <a:pt x="2820" y="10095"/>
                  </a:lnTo>
                  <a:lnTo>
                    <a:pt x="2800" y="10312"/>
                  </a:lnTo>
                  <a:lnTo>
                    <a:pt x="2820" y="10529"/>
                  </a:lnTo>
                  <a:lnTo>
                    <a:pt x="2839" y="10627"/>
                  </a:lnTo>
                  <a:lnTo>
                    <a:pt x="2879" y="10726"/>
                  </a:lnTo>
                  <a:lnTo>
                    <a:pt x="2938" y="10824"/>
                  </a:lnTo>
                  <a:lnTo>
                    <a:pt x="2997" y="10923"/>
                  </a:lnTo>
                  <a:lnTo>
                    <a:pt x="3096" y="11061"/>
                  </a:lnTo>
                  <a:lnTo>
                    <a:pt x="3194" y="11179"/>
                  </a:lnTo>
                  <a:lnTo>
                    <a:pt x="3431" y="11376"/>
                  </a:lnTo>
                  <a:lnTo>
                    <a:pt x="3687" y="11573"/>
                  </a:lnTo>
                  <a:lnTo>
                    <a:pt x="3943" y="11751"/>
                  </a:lnTo>
                  <a:lnTo>
                    <a:pt x="4022" y="11830"/>
                  </a:lnTo>
                  <a:lnTo>
                    <a:pt x="4081" y="11909"/>
                  </a:lnTo>
                  <a:lnTo>
                    <a:pt x="4101" y="12007"/>
                  </a:lnTo>
                  <a:lnTo>
                    <a:pt x="4121" y="12086"/>
                  </a:lnTo>
                  <a:lnTo>
                    <a:pt x="4338" y="12106"/>
                  </a:lnTo>
                  <a:lnTo>
                    <a:pt x="4574" y="12125"/>
                  </a:lnTo>
                  <a:lnTo>
                    <a:pt x="4791" y="12165"/>
                  </a:lnTo>
                  <a:lnTo>
                    <a:pt x="4988" y="12224"/>
                  </a:lnTo>
                  <a:lnTo>
                    <a:pt x="5205" y="12283"/>
                  </a:lnTo>
                  <a:lnTo>
                    <a:pt x="5402" y="12362"/>
                  </a:lnTo>
                  <a:lnTo>
                    <a:pt x="5797" y="12539"/>
                  </a:lnTo>
                  <a:lnTo>
                    <a:pt x="6191" y="12776"/>
                  </a:lnTo>
                  <a:lnTo>
                    <a:pt x="6546" y="13032"/>
                  </a:lnTo>
                  <a:lnTo>
                    <a:pt x="6881" y="13328"/>
                  </a:lnTo>
                  <a:lnTo>
                    <a:pt x="7196" y="13644"/>
                  </a:lnTo>
                  <a:lnTo>
                    <a:pt x="7492" y="13979"/>
                  </a:lnTo>
                  <a:lnTo>
                    <a:pt x="7788" y="14334"/>
                  </a:lnTo>
                  <a:lnTo>
                    <a:pt x="8044" y="14708"/>
                  </a:lnTo>
                  <a:lnTo>
                    <a:pt x="8300" y="15102"/>
                  </a:lnTo>
                  <a:lnTo>
                    <a:pt x="8537" y="15497"/>
                  </a:lnTo>
                  <a:lnTo>
                    <a:pt x="8734" y="15891"/>
                  </a:lnTo>
                  <a:lnTo>
                    <a:pt x="8931" y="16285"/>
                  </a:lnTo>
                  <a:lnTo>
                    <a:pt x="9128" y="16660"/>
                  </a:lnTo>
                  <a:lnTo>
                    <a:pt x="9187" y="16818"/>
                  </a:lnTo>
                  <a:lnTo>
                    <a:pt x="9266" y="16798"/>
                  </a:lnTo>
                  <a:lnTo>
                    <a:pt x="9345" y="16818"/>
                  </a:lnTo>
                  <a:lnTo>
                    <a:pt x="9897" y="17054"/>
                  </a:lnTo>
                  <a:lnTo>
                    <a:pt x="10469" y="17251"/>
                  </a:lnTo>
                  <a:lnTo>
                    <a:pt x="11041" y="17409"/>
                  </a:lnTo>
                  <a:lnTo>
                    <a:pt x="11632" y="17547"/>
                  </a:lnTo>
                  <a:lnTo>
                    <a:pt x="12224" y="17626"/>
                  </a:lnTo>
                  <a:lnTo>
                    <a:pt x="12815" y="17685"/>
                  </a:lnTo>
                  <a:lnTo>
                    <a:pt x="13406" y="17705"/>
                  </a:lnTo>
                  <a:lnTo>
                    <a:pt x="13998" y="17685"/>
                  </a:lnTo>
                  <a:lnTo>
                    <a:pt x="13643" y="17587"/>
                  </a:lnTo>
                  <a:lnTo>
                    <a:pt x="13288" y="17488"/>
                  </a:lnTo>
                  <a:lnTo>
                    <a:pt x="12933" y="17350"/>
                  </a:lnTo>
                  <a:lnTo>
                    <a:pt x="12598" y="17212"/>
                  </a:lnTo>
                  <a:lnTo>
                    <a:pt x="12263" y="17054"/>
                  </a:lnTo>
                  <a:lnTo>
                    <a:pt x="11928" y="16877"/>
                  </a:lnTo>
                  <a:lnTo>
                    <a:pt x="11612" y="16680"/>
                  </a:lnTo>
                  <a:lnTo>
                    <a:pt x="11317" y="16463"/>
                  </a:lnTo>
                  <a:lnTo>
                    <a:pt x="11021" y="16246"/>
                  </a:lnTo>
                  <a:lnTo>
                    <a:pt x="10725" y="16009"/>
                  </a:lnTo>
                  <a:lnTo>
                    <a:pt x="10469" y="15753"/>
                  </a:lnTo>
                  <a:lnTo>
                    <a:pt x="10213" y="15497"/>
                  </a:lnTo>
                  <a:lnTo>
                    <a:pt x="9956" y="15221"/>
                  </a:lnTo>
                  <a:lnTo>
                    <a:pt x="9739" y="14925"/>
                  </a:lnTo>
                  <a:lnTo>
                    <a:pt x="9523" y="14610"/>
                  </a:lnTo>
                  <a:lnTo>
                    <a:pt x="9325" y="14294"/>
                  </a:lnTo>
                  <a:lnTo>
                    <a:pt x="9089" y="13880"/>
                  </a:lnTo>
                  <a:lnTo>
                    <a:pt x="8892" y="13446"/>
                  </a:lnTo>
                  <a:lnTo>
                    <a:pt x="8714" y="13013"/>
                  </a:lnTo>
                  <a:lnTo>
                    <a:pt x="8537" y="12559"/>
                  </a:lnTo>
                  <a:lnTo>
                    <a:pt x="8359" y="11968"/>
                  </a:lnTo>
                  <a:lnTo>
                    <a:pt x="8182" y="11376"/>
                  </a:lnTo>
                  <a:lnTo>
                    <a:pt x="8024" y="10785"/>
                  </a:lnTo>
                  <a:lnTo>
                    <a:pt x="7906" y="10174"/>
                  </a:lnTo>
                  <a:lnTo>
                    <a:pt x="7768" y="9582"/>
                  </a:lnTo>
                  <a:lnTo>
                    <a:pt x="7669" y="8971"/>
                  </a:lnTo>
                  <a:lnTo>
                    <a:pt x="7492" y="7749"/>
                  </a:lnTo>
                  <a:lnTo>
                    <a:pt x="7413" y="7098"/>
                  </a:lnTo>
                  <a:lnTo>
                    <a:pt x="7334" y="6448"/>
                  </a:lnTo>
                  <a:lnTo>
                    <a:pt x="7295" y="5777"/>
                  </a:lnTo>
                  <a:lnTo>
                    <a:pt x="7295" y="5107"/>
                  </a:lnTo>
                  <a:lnTo>
                    <a:pt x="7315" y="4456"/>
                  </a:lnTo>
                  <a:lnTo>
                    <a:pt x="7334" y="4121"/>
                  </a:lnTo>
                  <a:lnTo>
                    <a:pt x="7393" y="3806"/>
                  </a:lnTo>
                  <a:lnTo>
                    <a:pt x="7433" y="3490"/>
                  </a:lnTo>
                  <a:lnTo>
                    <a:pt x="7512" y="3155"/>
                  </a:lnTo>
                  <a:lnTo>
                    <a:pt x="7591" y="2840"/>
                  </a:lnTo>
                  <a:lnTo>
                    <a:pt x="7689" y="2524"/>
                  </a:lnTo>
                  <a:lnTo>
                    <a:pt x="7847" y="2169"/>
                  </a:lnTo>
                  <a:lnTo>
                    <a:pt x="8024" y="1815"/>
                  </a:lnTo>
                  <a:lnTo>
                    <a:pt x="8221" y="1460"/>
                  </a:lnTo>
                  <a:lnTo>
                    <a:pt x="8438" y="1125"/>
                  </a:lnTo>
                  <a:lnTo>
                    <a:pt x="8695" y="829"/>
                  </a:lnTo>
                  <a:lnTo>
                    <a:pt x="8971" y="533"/>
                  </a:lnTo>
                  <a:lnTo>
                    <a:pt x="9247" y="277"/>
                  </a:lnTo>
                  <a:lnTo>
                    <a:pt x="9562" y="40"/>
                  </a:lnTo>
                  <a:lnTo>
                    <a:pt x="906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3774;p38">
              <a:extLst>
                <a:ext uri="{FF2B5EF4-FFF2-40B4-BE49-F238E27FC236}">
                  <a16:creationId xmlns:a16="http://schemas.microsoft.com/office/drawing/2014/main" xmlns="" id="{84BADBB1-EFD2-4228-8A81-7554E878688A}"/>
                </a:ext>
              </a:extLst>
            </p:cNvPr>
            <p:cNvSpPr/>
            <p:nvPr/>
          </p:nvSpPr>
          <p:spPr>
            <a:xfrm>
              <a:off x="2090829" y="1315558"/>
              <a:ext cx="1066713" cy="630117"/>
            </a:xfrm>
            <a:custGeom>
              <a:avLst/>
              <a:gdLst/>
              <a:ahLst/>
              <a:cxnLst/>
              <a:rect l="l" t="t" r="r" b="b"/>
              <a:pathLst>
                <a:path w="22495" h="13288" extrusionOk="0">
                  <a:moveTo>
                    <a:pt x="12401" y="0"/>
                  </a:moveTo>
                  <a:lnTo>
                    <a:pt x="12125" y="20"/>
                  </a:lnTo>
                  <a:lnTo>
                    <a:pt x="11869" y="59"/>
                  </a:lnTo>
                  <a:lnTo>
                    <a:pt x="11632" y="118"/>
                  </a:lnTo>
                  <a:lnTo>
                    <a:pt x="11376" y="197"/>
                  </a:lnTo>
                  <a:lnTo>
                    <a:pt x="11139" y="296"/>
                  </a:lnTo>
                  <a:lnTo>
                    <a:pt x="10922" y="414"/>
                  </a:lnTo>
                  <a:lnTo>
                    <a:pt x="10686" y="532"/>
                  </a:lnTo>
                  <a:lnTo>
                    <a:pt x="10469" y="690"/>
                  </a:lnTo>
                  <a:lnTo>
                    <a:pt x="10252" y="828"/>
                  </a:lnTo>
                  <a:lnTo>
                    <a:pt x="10055" y="1006"/>
                  </a:lnTo>
                  <a:lnTo>
                    <a:pt x="9660" y="1360"/>
                  </a:lnTo>
                  <a:lnTo>
                    <a:pt x="9286" y="1755"/>
                  </a:lnTo>
                  <a:lnTo>
                    <a:pt x="8951" y="2169"/>
                  </a:lnTo>
                  <a:lnTo>
                    <a:pt x="8832" y="2326"/>
                  </a:lnTo>
                  <a:lnTo>
                    <a:pt x="8754" y="2405"/>
                  </a:lnTo>
                  <a:lnTo>
                    <a:pt x="8675" y="2464"/>
                  </a:lnTo>
                  <a:lnTo>
                    <a:pt x="8517" y="2524"/>
                  </a:lnTo>
                  <a:lnTo>
                    <a:pt x="8359" y="2543"/>
                  </a:lnTo>
                  <a:lnTo>
                    <a:pt x="7669" y="2543"/>
                  </a:lnTo>
                  <a:lnTo>
                    <a:pt x="7295" y="2563"/>
                  </a:lnTo>
                  <a:lnTo>
                    <a:pt x="6920" y="2622"/>
                  </a:lnTo>
                  <a:lnTo>
                    <a:pt x="6546" y="2701"/>
                  </a:lnTo>
                  <a:lnTo>
                    <a:pt x="6171" y="2800"/>
                  </a:lnTo>
                  <a:lnTo>
                    <a:pt x="5816" y="2918"/>
                  </a:lnTo>
                  <a:lnTo>
                    <a:pt x="5461" y="3056"/>
                  </a:lnTo>
                  <a:lnTo>
                    <a:pt x="5106" y="3194"/>
                  </a:lnTo>
                  <a:lnTo>
                    <a:pt x="4771" y="3371"/>
                  </a:lnTo>
                  <a:lnTo>
                    <a:pt x="4436" y="3568"/>
                  </a:lnTo>
                  <a:lnTo>
                    <a:pt x="4101" y="3766"/>
                  </a:lnTo>
                  <a:lnTo>
                    <a:pt x="3766" y="3963"/>
                  </a:lnTo>
                  <a:lnTo>
                    <a:pt x="3450" y="4199"/>
                  </a:lnTo>
                  <a:lnTo>
                    <a:pt x="3155" y="4416"/>
                  </a:lnTo>
                  <a:lnTo>
                    <a:pt x="2543" y="4909"/>
                  </a:lnTo>
                  <a:lnTo>
                    <a:pt x="2228" y="5185"/>
                  </a:lnTo>
                  <a:lnTo>
                    <a:pt x="1932" y="5481"/>
                  </a:lnTo>
                  <a:lnTo>
                    <a:pt x="1637" y="5757"/>
                  </a:lnTo>
                  <a:lnTo>
                    <a:pt x="1361" y="6072"/>
                  </a:lnTo>
                  <a:lnTo>
                    <a:pt x="1085" y="6388"/>
                  </a:lnTo>
                  <a:lnTo>
                    <a:pt x="828" y="6723"/>
                  </a:lnTo>
                  <a:lnTo>
                    <a:pt x="611" y="7058"/>
                  </a:lnTo>
                  <a:lnTo>
                    <a:pt x="394" y="7413"/>
                  </a:lnTo>
                  <a:lnTo>
                    <a:pt x="178" y="7807"/>
                  </a:lnTo>
                  <a:lnTo>
                    <a:pt x="20" y="8241"/>
                  </a:lnTo>
                  <a:lnTo>
                    <a:pt x="0" y="8556"/>
                  </a:lnTo>
                  <a:lnTo>
                    <a:pt x="0" y="8891"/>
                  </a:lnTo>
                  <a:lnTo>
                    <a:pt x="20" y="9187"/>
                  </a:lnTo>
                  <a:lnTo>
                    <a:pt x="59" y="9503"/>
                  </a:lnTo>
                  <a:lnTo>
                    <a:pt x="118" y="9779"/>
                  </a:lnTo>
                  <a:lnTo>
                    <a:pt x="178" y="10074"/>
                  </a:lnTo>
                  <a:lnTo>
                    <a:pt x="276" y="10331"/>
                  </a:lnTo>
                  <a:lnTo>
                    <a:pt x="355" y="10587"/>
                  </a:lnTo>
                  <a:lnTo>
                    <a:pt x="552" y="11080"/>
                  </a:lnTo>
                  <a:lnTo>
                    <a:pt x="749" y="11514"/>
                  </a:lnTo>
                  <a:lnTo>
                    <a:pt x="1104" y="12204"/>
                  </a:lnTo>
                  <a:lnTo>
                    <a:pt x="1341" y="12223"/>
                  </a:lnTo>
                  <a:lnTo>
                    <a:pt x="1597" y="12263"/>
                  </a:lnTo>
                  <a:lnTo>
                    <a:pt x="1853" y="12322"/>
                  </a:lnTo>
                  <a:lnTo>
                    <a:pt x="2129" y="12420"/>
                  </a:lnTo>
                  <a:lnTo>
                    <a:pt x="2405" y="12558"/>
                  </a:lnTo>
                  <a:lnTo>
                    <a:pt x="2701" y="12716"/>
                  </a:lnTo>
                  <a:lnTo>
                    <a:pt x="2997" y="12933"/>
                  </a:lnTo>
                  <a:lnTo>
                    <a:pt x="3312" y="13170"/>
                  </a:lnTo>
                  <a:lnTo>
                    <a:pt x="3411" y="13288"/>
                  </a:lnTo>
                  <a:lnTo>
                    <a:pt x="3352" y="12913"/>
                  </a:lnTo>
                  <a:lnTo>
                    <a:pt x="3312" y="12539"/>
                  </a:lnTo>
                  <a:lnTo>
                    <a:pt x="3293" y="12342"/>
                  </a:lnTo>
                  <a:lnTo>
                    <a:pt x="3312" y="12164"/>
                  </a:lnTo>
                  <a:lnTo>
                    <a:pt x="3312" y="11967"/>
                  </a:lnTo>
                  <a:lnTo>
                    <a:pt x="3352" y="11790"/>
                  </a:lnTo>
                  <a:lnTo>
                    <a:pt x="3391" y="11711"/>
                  </a:lnTo>
                  <a:lnTo>
                    <a:pt x="3450" y="11652"/>
                  </a:lnTo>
                  <a:lnTo>
                    <a:pt x="3509" y="11592"/>
                  </a:lnTo>
                  <a:lnTo>
                    <a:pt x="3569" y="11553"/>
                  </a:lnTo>
                  <a:lnTo>
                    <a:pt x="3726" y="11494"/>
                  </a:lnTo>
                  <a:lnTo>
                    <a:pt x="3884" y="11474"/>
                  </a:lnTo>
                  <a:lnTo>
                    <a:pt x="4042" y="11435"/>
                  </a:lnTo>
                  <a:lnTo>
                    <a:pt x="4199" y="11376"/>
                  </a:lnTo>
                  <a:lnTo>
                    <a:pt x="4357" y="11297"/>
                  </a:lnTo>
                  <a:lnTo>
                    <a:pt x="4475" y="11218"/>
                  </a:lnTo>
                  <a:lnTo>
                    <a:pt x="4594" y="11119"/>
                  </a:lnTo>
                  <a:lnTo>
                    <a:pt x="4712" y="11021"/>
                  </a:lnTo>
                  <a:lnTo>
                    <a:pt x="4811" y="10883"/>
                  </a:lnTo>
                  <a:lnTo>
                    <a:pt x="4909" y="10764"/>
                  </a:lnTo>
                  <a:lnTo>
                    <a:pt x="5067" y="10488"/>
                  </a:lnTo>
                  <a:lnTo>
                    <a:pt x="5205" y="10193"/>
                  </a:lnTo>
                  <a:lnTo>
                    <a:pt x="5303" y="9877"/>
                  </a:lnTo>
                  <a:lnTo>
                    <a:pt x="5382" y="9562"/>
                  </a:lnTo>
                  <a:lnTo>
                    <a:pt x="5422" y="9345"/>
                  </a:lnTo>
                  <a:lnTo>
                    <a:pt x="5442" y="9108"/>
                  </a:lnTo>
                  <a:lnTo>
                    <a:pt x="5461" y="8872"/>
                  </a:lnTo>
                  <a:lnTo>
                    <a:pt x="5442" y="8635"/>
                  </a:lnTo>
                  <a:lnTo>
                    <a:pt x="5422" y="8399"/>
                  </a:lnTo>
                  <a:lnTo>
                    <a:pt x="5382" y="8162"/>
                  </a:lnTo>
                  <a:lnTo>
                    <a:pt x="5343" y="7945"/>
                  </a:lnTo>
                  <a:lnTo>
                    <a:pt x="5264" y="7709"/>
                  </a:lnTo>
                  <a:lnTo>
                    <a:pt x="5165" y="7413"/>
                  </a:lnTo>
                  <a:lnTo>
                    <a:pt x="5047" y="7097"/>
                  </a:lnTo>
                  <a:lnTo>
                    <a:pt x="5008" y="6959"/>
                  </a:lnTo>
                  <a:lnTo>
                    <a:pt x="4988" y="6782"/>
                  </a:lnTo>
                  <a:lnTo>
                    <a:pt x="4988" y="6624"/>
                  </a:lnTo>
                  <a:lnTo>
                    <a:pt x="5008" y="6467"/>
                  </a:lnTo>
                  <a:lnTo>
                    <a:pt x="5087" y="6269"/>
                  </a:lnTo>
                  <a:lnTo>
                    <a:pt x="5185" y="6092"/>
                  </a:lnTo>
                  <a:lnTo>
                    <a:pt x="5284" y="5934"/>
                  </a:lnTo>
                  <a:lnTo>
                    <a:pt x="5402" y="5777"/>
                  </a:lnTo>
                  <a:lnTo>
                    <a:pt x="5540" y="5639"/>
                  </a:lnTo>
                  <a:lnTo>
                    <a:pt x="5678" y="5501"/>
                  </a:lnTo>
                  <a:lnTo>
                    <a:pt x="5836" y="5363"/>
                  </a:lnTo>
                  <a:lnTo>
                    <a:pt x="6013" y="5244"/>
                  </a:lnTo>
                  <a:lnTo>
                    <a:pt x="6368" y="5047"/>
                  </a:lnTo>
                  <a:lnTo>
                    <a:pt x="6723" y="4870"/>
                  </a:lnTo>
                  <a:lnTo>
                    <a:pt x="7098" y="4712"/>
                  </a:lnTo>
                  <a:lnTo>
                    <a:pt x="7472" y="4594"/>
                  </a:lnTo>
                  <a:lnTo>
                    <a:pt x="7827" y="4475"/>
                  </a:lnTo>
                  <a:lnTo>
                    <a:pt x="8182" y="4396"/>
                  </a:lnTo>
                  <a:lnTo>
                    <a:pt x="8556" y="4337"/>
                  </a:lnTo>
                  <a:lnTo>
                    <a:pt x="8931" y="4298"/>
                  </a:lnTo>
                  <a:lnTo>
                    <a:pt x="9286" y="4298"/>
                  </a:lnTo>
                  <a:lnTo>
                    <a:pt x="9660" y="4318"/>
                  </a:lnTo>
                  <a:lnTo>
                    <a:pt x="10015" y="4377"/>
                  </a:lnTo>
                  <a:lnTo>
                    <a:pt x="10390" y="4436"/>
                  </a:lnTo>
                  <a:lnTo>
                    <a:pt x="10745" y="4534"/>
                  </a:lnTo>
                  <a:lnTo>
                    <a:pt x="11080" y="4653"/>
                  </a:lnTo>
                  <a:lnTo>
                    <a:pt x="11415" y="4791"/>
                  </a:lnTo>
                  <a:lnTo>
                    <a:pt x="11750" y="4968"/>
                  </a:lnTo>
                  <a:lnTo>
                    <a:pt x="12066" y="5146"/>
                  </a:lnTo>
                  <a:lnTo>
                    <a:pt x="12381" y="5343"/>
                  </a:lnTo>
                  <a:lnTo>
                    <a:pt x="12677" y="5579"/>
                  </a:lnTo>
                  <a:lnTo>
                    <a:pt x="12933" y="5836"/>
                  </a:lnTo>
                  <a:lnTo>
                    <a:pt x="13012" y="5737"/>
                  </a:lnTo>
                  <a:lnTo>
                    <a:pt x="13051" y="5639"/>
                  </a:lnTo>
                  <a:lnTo>
                    <a:pt x="13071" y="5520"/>
                  </a:lnTo>
                  <a:lnTo>
                    <a:pt x="13091" y="5422"/>
                  </a:lnTo>
                  <a:lnTo>
                    <a:pt x="13091" y="5323"/>
                  </a:lnTo>
                  <a:lnTo>
                    <a:pt x="13071" y="5244"/>
                  </a:lnTo>
                  <a:lnTo>
                    <a:pt x="13012" y="5067"/>
                  </a:lnTo>
                  <a:lnTo>
                    <a:pt x="12913" y="4889"/>
                  </a:lnTo>
                  <a:lnTo>
                    <a:pt x="12815" y="4732"/>
                  </a:lnTo>
                  <a:lnTo>
                    <a:pt x="12736" y="4574"/>
                  </a:lnTo>
                  <a:lnTo>
                    <a:pt x="12697" y="4396"/>
                  </a:lnTo>
                  <a:lnTo>
                    <a:pt x="12677" y="4318"/>
                  </a:lnTo>
                  <a:lnTo>
                    <a:pt x="12697" y="4239"/>
                  </a:lnTo>
                  <a:lnTo>
                    <a:pt x="12716" y="4160"/>
                  </a:lnTo>
                  <a:lnTo>
                    <a:pt x="12775" y="4061"/>
                  </a:lnTo>
                  <a:lnTo>
                    <a:pt x="12854" y="3982"/>
                  </a:lnTo>
                  <a:lnTo>
                    <a:pt x="12953" y="3943"/>
                  </a:lnTo>
                  <a:lnTo>
                    <a:pt x="13051" y="3904"/>
                  </a:lnTo>
                  <a:lnTo>
                    <a:pt x="13150" y="3884"/>
                  </a:lnTo>
                  <a:lnTo>
                    <a:pt x="13249" y="3904"/>
                  </a:lnTo>
                  <a:lnTo>
                    <a:pt x="13347" y="3923"/>
                  </a:lnTo>
                  <a:lnTo>
                    <a:pt x="13426" y="3963"/>
                  </a:lnTo>
                  <a:lnTo>
                    <a:pt x="13525" y="4022"/>
                  </a:lnTo>
                  <a:lnTo>
                    <a:pt x="13702" y="4160"/>
                  </a:lnTo>
                  <a:lnTo>
                    <a:pt x="13860" y="4337"/>
                  </a:lnTo>
                  <a:lnTo>
                    <a:pt x="13998" y="4495"/>
                  </a:lnTo>
                  <a:lnTo>
                    <a:pt x="14116" y="4672"/>
                  </a:lnTo>
                  <a:lnTo>
                    <a:pt x="14234" y="4850"/>
                  </a:lnTo>
                  <a:lnTo>
                    <a:pt x="14333" y="5027"/>
                  </a:lnTo>
                  <a:lnTo>
                    <a:pt x="14412" y="5205"/>
                  </a:lnTo>
                  <a:lnTo>
                    <a:pt x="14491" y="5402"/>
                  </a:lnTo>
                  <a:lnTo>
                    <a:pt x="14550" y="5579"/>
                  </a:lnTo>
                  <a:lnTo>
                    <a:pt x="14589" y="5777"/>
                  </a:lnTo>
                  <a:lnTo>
                    <a:pt x="14648" y="6171"/>
                  </a:lnTo>
                  <a:lnTo>
                    <a:pt x="14688" y="6565"/>
                  </a:lnTo>
                  <a:lnTo>
                    <a:pt x="14668" y="6959"/>
                  </a:lnTo>
                  <a:lnTo>
                    <a:pt x="14629" y="7373"/>
                  </a:lnTo>
                  <a:lnTo>
                    <a:pt x="14569" y="7768"/>
                  </a:lnTo>
                  <a:lnTo>
                    <a:pt x="14727" y="7689"/>
                  </a:lnTo>
                  <a:lnTo>
                    <a:pt x="14865" y="7590"/>
                  </a:lnTo>
                  <a:lnTo>
                    <a:pt x="14984" y="7492"/>
                  </a:lnTo>
                  <a:lnTo>
                    <a:pt x="15102" y="7373"/>
                  </a:lnTo>
                  <a:lnTo>
                    <a:pt x="15319" y="7117"/>
                  </a:lnTo>
                  <a:lnTo>
                    <a:pt x="15516" y="6841"/>
                  </a:lnTo>
                  <a:lnTo>
                    <a:pt x="15871" y="6269"/>
                  </a:lnTo>
                  <a:lnTo>
                    <a:pt x="16048" y="5974"/>
                  </a:lnTo>
                  <a:lnTo>
                    <a:pt x="16245" y="5698"/>
                  </a:lnTo>
                  <a:lnTo>
                    <a:pt x="16324" y="5619"/>
                  </a:lnTo>
                  <a:lnTo>
                    <a:pt x="16442" y="5540"/>
                  </a:lnTo>
                  <a:lnTo>
                    <a:pt x="16561" y="5520"/>
                  </a:lnTo>
                  <a:lnTo>
                    <a:pt x="16679" y="5520"/>
                  </a:lnTo>
                  <a:lnTo>
                    <a:pt x="16797" y="5560"/>
                  </a:lnTo>
                  <a:lnTo>
                    <a:pt x="16896" y="5619"/>
                  </a:lnTo>
                  <a:lnTo>
                    <a:pt x="16975" y="5717"/>
                  </a:lnTo>
                  <a:lnTo>
                    <a:pt x="17034" y="5836"/>
                  </a:lnTo>
                  <a:lnTo>
                    <a:pt x="17054" y="6033"/>
                  </a:lnTo>
                  <a:lnTo>
                    <a:pt x="17034" y="6210"/>
                  </a:lnTo>
                  <a:lnTo>
                    <a:pt x="16994" y="6407"/>
                  </a:lnTo>
                  <a:lnTo>
                    <a:pt x="16955" y="6605"/>
                  </a:lnTo>
                  <a:lnTo>
                    <a:pt x="16856" y="6999"/>
                  </a:lnTo>
                  <a:lnTo>
                    <a:pt x="16817" y="7196"/>
                  </a:lnTo>
                  <a:lnTo>
                    <a:pt x="16797" y="7393"/>
                  </a:lnTo>
                  <a:lnTo>
                    <a:pt x="16876" y="7373"/>
                  </a:lnTo>
                  <a:lnTo>
                    <a:pt x="16935" y="7354"/>
                  </a:lnTo>
                  <a:lnTo>
                    <a:pt x="17054" y="7275"/>
                  </a:lnTo>
                  <a:lnTo>
                    <a:pt x="17172" y="7196"/>
                  </a:lnTo>
                  <a:lnTo>
                    <a:pt x="17251" y="7117"/>
                  </a:lnTo>
                  <a:lnTo>
                    <a:pt x="17330" y="7019"/>
                  </a:lnTo>
                  <a:lnTo>
                    <a:pt x="17389" y="6920"/>
                  </a:lnTo>
                  <a:lnTo>
                    <a:pt x="17507" y="6683"/>
                  </a:lnTo>
                  <a:lnTo>
                    <a:pt x="17586" y="6447"/>
                  </a:lnTo>
                  <a:lnTo>
                    <a:pt x="17625" y="6191"/>
                  </a:lnTo>
                  <a:lnTo>
                    <a:pt x="17645" y="5934"/>
                  </a:lnTo>
                  <a:lnTo>
                    <a:pt x="17665" y="5678"/>
                  </a:lnTo>
                  <a:lnTo>
                    <a:pt x="17645" y="5422"/>
                  </a:lnTo>
                  <a:lnTo>
                    <a:pt x="17606" y="5067"/>
                  </a:lnTo>
                  <a:lnTo>
                    <a:pt x="17606" y="4889"/>
                  </a:lnTo>
                  <a:lnTo>
                    <a:pt x="17625" y="4712"/>
                  </a:lnTo>
                  <a:lnTo>
                    <a:pt x="17665" y="4594"/>
                  </a:lnTo>
                  <a:lnTo>
                    <a:pt x="17724" y="4515"/>
                  </a:lnTo>
                  <a:lnTo>
                    <a:pt x="17803" y="4475"/>
                  </a:lnTo>
                  <a:lnTo>
                    <a:pt x="17901" y="4436"/>
                  </a:lnTo>
                  <a:lnTo>
                    <a:pt x="18000" y="4416"/>
                  </a:lnTo>
                  <a:lnTo>
                    <a:pt x="18098" y="4436"/>
                  </a:lnTo>
                  <a:lnTo>
                    <a:pt x="18197" y="4475"/>
                  </a:lnTo>
                  <a:lnTo>
                    <a:pt x="18276" y="4534"/>
                  </a:lnTo>
                  <a:lnTo>
                    <a:pt x="18315" y="4594"/>
                  </a:lnTo>
                  <a:lnTo>
                    <a:pt x="18670" y="4594"/>
                  </a:lnTo>
                  <a:lnTo>
                    <a:pt x="18848" y="4633"/>
                  </a:lnTo>
                  <a:lnTo>
                    <a:pt x="19005" y="4692"/>
                  </a:lnTo>
                  <a:lnTo>
                    <a:pt x="19163" y="4751"/>
                  </a:lnTo>
                  <a:lnTo>
                    <a:pt x="19321" y="4810"/>
                  </a:lnTo>
                  <a:lnTo>
                    <a:pt x="19617" y="4988"/>
                  </a:lnTo>
                  <a:lnTo>
                    <a:pt x="19912" y="5205"/>
                  </a:lnTo>
                  <a:lnTo>
                    <a:pt x="20169" y="5441"/>
                  </a:lnTo>
                  <a:lnTo>
                    <a:pt x="20405" y="5698"/>
                  </a:lnTo>
                  <a:lnTo>
                    <a:pt x="20622" y="5954"/>
                  </a:lnTo>
                  <a:lnTo>
                    <a:pt x="20839" y="6269"/>
                  </a:lnTo>
                  <a:lnTo>
                    <a:pt x="21036" y="6605"/>
                  </a:lnTo>
                  <a:lnTo>
                    <a:pt x="21174" y="6920"/>
                  </a:lnTo>
                  <a:lnTo>
                    <a:pt x="21312" y="7275"/>
                  </a:lnTo>
                  <a:lnTo>
                    <a:pt x="21411" y="7610"/>
                  </a:lnTo>
                  <a:lnTo>
                    <a:pt x="21509" y="7965"/>
                  </a:lnTo>
                  <a:lnTo>
                    <a:pt x="21568" y="8339"/>
                  </a:lnTo>
                  <a:lnTo>
                    <a:pt x="21608" y="8694"/>
                  </a:lnTo>
                  <a:lnTo>
                    <a:pt x="21785" y="8142"/>
                  </a:lnTo>
                  <a:lnTo>
                    <a:pt x="21963" y="7590"/>
                  </a:lnTo>
                  <a:lnTo>
                    <a:pt x="22120" y="6900"/>
                  </a:lnTo>
                  <a:lnTo>
                    <a:pt x="22278" y="6230"/>
                  </a:lnTo>
                  <a:lnTo>
                    <a:pt x="22396" y="5540"/>
                  </a:lnTo>
                  <a:lnTo>
                    <a:pt x="22495" y="4830"/>
                  </a:lnTo>
                  <a:lnTo>
                    <a:pt x="22455" y="4830"/>
                  </a:lnTo>
                  <a:lnTo>
                    <a:pt x="20740" y="4751"/>
                  </a:lnTo>
                  <a:lnTo>
                    <a:pt x="20937" y="4574"/>
                  </a:lnTo>
                  <a:lnTo>
                    <a:pt x="21115" y="4396"/>
                  </a:lnTo>
                  <a:lnTo>
                    <a:pt x="21273" y="4199"/>
                  </a:lnTo>
                  <a:lnTo>
                    <a:pt x="21430" y="4002"/>
                  </a:lnTo>
                  <a:lnTo>
                    <a:pt x="21568" y="3785"/>
                  </a:lnTo>
                  <a:lnTo>
                    <a:pt x="21687" y="3568"/>
                  </a:lnTo>
                  <a:lnTo>
                    <a:pt x="21805" y="3332"/>
                  </a:lnTo>
                  <a:lnTo>
                    <a:pt x="21903" y="3115"/>
                  </a:lnTo>
                  <a:lnTo>
                    <a:pt x="21568" y="3174"/>
                  </a:lnTo>
                  <a:lnTo>
                    <a:pt x="21233" y="3214"/>
                  </a:lnTo>
                  <a:lnTo>
                    <a:pt x="20898" y="3233"/>
                  </a:lnTo>
                  <a:lnTo>
                    <a:pt x="20563" y="3214"/>
                  </a:lnTo>
                  <a:lnTo>
                    <a:pt x="20228" y="3194"/>
                  </a:lnTo>
                  <a:lnTo>
                    <a:pt x="19893" y="3135"/>
                  </a:lnTo>
                  <a:lnTo>
                    <a:pt x="19577" y="3056"/>
                  </a:lnTo>
                  <a:lnTo>
                    <a:pt x="19242" y="2957"/>
                  </a:lnTo>
                  <a:lnTo>
                    <a:pt x="18946" y="2839"/>
                  </a:lnTo>
                  <a:lnTo>
                    <a:pt x="18670" y="2701"/>
                  </a:lnTo>
                  <a:lnTo>
                    <a:pt x="18374" y="2583"/>
                  </a:lnTo>
                  <a:lnTo>
                    <a:pt x="18079" y="2464"/>
                  </a:lnTo>
                  <a:lnTo>
                    <a:pt x="17783" y="2366"/>
                  </a:lnTo>
                  <a:lnTo>
                    <a:pt x="17487" y="2307"/>
                  </a:lnTo>
                  <a:lnTo>
                    <a:pt x="17172" y="2267"/>
                  </a:lnTo>
                  <a:lnTo>
                    <a:pt x="17034" y="2267"/>
                  </a:lnTo>
                  <a:lnTo>
                    <a:pt x="16876" y="2287"/>
                  </a:lnTo>
                  <a:lnTo>
                    <a:pt x="17251" y="1972"/>
                  </a:lnTo>
                  <a:lnTo>
                    <a:pt x="17645" y="1656"/>
                  </a:lnTo>
                  <a:lnTo>
                    <a:pt x="18059" y="1400"/>
                  </a:lnTo>
                  <a:lnTo>
                    <a:pt x="18493" y="1163"/>
                  </a:lnTo>
                  <a:lnTo>
                    <a:pt x="18079" y="1104"/>
                  </a:lnTo>
                  <a:lnTo>
                    <a:pt x="17645" y="1065"/>
                  </a:lnTo>
                  <a:lnTo>
                    <a:pt x="17231" y="1045"/>
                  </a:lnTo>
                  <a:lnTo>
                    <a:pt x="16797" y="1025"/>
                  </a:lnTo>
                  <a:lnTo>
                    <a:pt x="16383" y="1025"/>
                  </a:lnTo>
                  <a:lnTo>
                    <a:pt x="15950" y="1045"/>
                  </a:lnTo>
                  <a:lnTo>
                    <a:pt x="15536" y="1065"/>
                  </a:lnTo>
                  <a:lnTo>
                    <a:pt x="15102" y="1104"/>
                  </a:lnTo>
                  <a:lnTo>
                    <a:pt x="14688" y="1163"/>
                  </a:lnTo>
                  <a:lnTo>
                    <a:pt x="14254" y="1222"/>
                  </a:lnTo>
                  <a:lnTo>
                    <a:pt x="13840" y="1301"/>
                  </a:lnTo>
                  <a:lnTo>
                    <a:pt x="13426" y="1400"/>
                  </a:lnTo>
                  <a:lnTo>
                    <a:pt x="13012" y="1498"/>
                  </a:lnTo>
                  <a:lnTo>
                    <a:pt x="12618" y="1636"/>
                  </a:lnTo>
                  <a:lnTo>
                    <a:pt x="12204" y="1755"/>
                  </a:lnTo>
                  <a:lnTo>
                    <a:pt x="11809" y="1912"/>
                  </a:lnTo>
                  <a:lnTo>
                    <a:pt x="11987" y="1439"/>
                  </a:lnTo>
                  <a:lnTo>
                    <a:pt x="12145" y="966"/>
                  </a:lnTo>
                  <a:lnTo>
                    <a:pt x="12263" y="493"/>
                  </a:lnTo>
                  <a:lnTo>
                    <a:pt x="1240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3775;p38">
              <a:extLst>
                <a:ext uri="{FF2B5EF4-FFF2-40B4-BE49-F238E27FC236}">
                  <a16:creationId xmlns:a16="http://schemas.microsoft.com/office/drawing/2014/main" xmlns="" id="{A3505CAD-9599-4A67-A876-F974E9A724DF}"/>
                </a:ext>
              </a:extLst>
            </p:cNvPr>
            <p:cNvSpPr/>
            <p:nvPr/>
          </p:nvSpPr>
          <p:spPr>
            <a:xfrm>
              <a:off x="1775770" y="2687949"/>
              <a:ext cx="348727" cy="591849"/>
            </a:xfrm>
            <a:custGeom>
              <a:avLst/>
              <a:gdLst/>
              <a:ahLst/>
              <a:cxnLst/>
              <a:rect l="l" t="t" r="r" b="b"/>
              <a:pathLst>
                <a:path w="7354" h="12481" extrusionOk="0">
                  <a:moveTo>
                    <a:pt x="4811" y="1"/>
                  </a:moveTo>
                  <a:lnTo>
                    <a:pt x="3884" y="1499"/>
                  </a:lnTo>
                  <a:lnTo>
                    <a:pt x="2997" y="3017"/>
                  </a:lnTo>
                  <a:lnTo>
                    <a:pt x="2129" y="4555"/>
                  </a:lnTo>
                  <a:lnTo>
                    <a:pt x="1715" y="5343"/>
                  </a:lnTo>
                  <a:lnTo>
                    <a:pt x="1321" y="6112"/>
                  </a:lnTo>
                  <a:lnTo>
                    <a:pt x="1045" y="6664"/>
                  </a:lnTo>
                  <a:lnTo>
                    <a:pt x="769" y="7256"/>
                  </a:lnTo>
                  <a:lnTo>
                    <a:pt x="473" y="7847"/>
                  </a:lnTo>
                  <a:lnTo>
                    <a:pt x="335" y="8143"/>
                  </a:lnTo>
                  <a:lnTo>
                    <a:pt x="217" y="8439"/>
                  </a:lnTo>
                  <a:lnTo>
                    <a:pt x="119" y="8734"/>
                  </a:lnTo>
                  <a:lnTo>
                    <a:pt x="40" y="9050"/>
                  </a:lnTo>
                  <a:lnTo>
                    <a:pt x="0" y="9345"/>
                  </a:lnTo>
                  <a:lnTo>
                    <a:pt x="0" y="9641"/>
                  </a:lnTo>
                  <a:lnTo>
                    <a:pt x="20" y="9957"/>
                  </a:lnTo>
                  <a:lnTo>
                    <a:pt x="99" y="10252"/>
                  </a:lnTo>
                  <a:lnTo>
                    <a:pt x="158" y="10390"/>
                  </a:lnTo>
                  <a:lnTo>
                    <a:pt x="217" y="10548"/>
                  </a:lnTo>
                  <a:lnTo>
                    <a:pt x="296" y="10686"/>
                  </a:lnTo>
                  <a:lnTo>
                    <a:pt x="395" y="10844"/>
                  </a:lnTo>
                  <a:lnTo>
                    <a:pt x="513" y="11041"/>
                  </a:lnTo>
                  <a:lnTo>
                    <a:pt x="611" y="11258"/>
                  </a:lnTo>
                  <a:lnTo>
                    <a:pt x="651" y="11356"/>
                  </a:lnTo>
                  <a:lnTo>
                    <a:pt x="671" y="11455"/>
                  </a:lnTo>
                  <a:lnTo>
                    <a:pt x="1163" y="11573"/>
                  </a:lnTo>
                  <a:lnTo>
                    <a:pt x="1656" y="11731"/>
                  </a:lnTo>
                  <a:lnTo>
                    <a:pt x="2445" y="11968"/>
                  </a:lnTo>
                  <a:lnTo>
                    <a:pt x="3214" y="12165"/>
                  </a:lnTo>
                  <a:lnTo>
                    <a:pt x="4002" y="12342"/>
                  </a:lnTo>
                  <a:lnTo>
                    <a:pt x="4791" y="12480"/>
                  </a:lnTo>
                  <a:lnTo>
                    <a:pt x="4712" y="12066"/>
                  </a:lnTo>
                  <a:lnTo>
                    <a:pt x="4653" y="11672"/>
                  </a:lnTo>
                  <a:lnTo>
                    <a:pt x="4614" y="11258"/>
                  </a:lnTo>
                  <a:lnTo>
                    <a:pt x="4594" y="10844"/>
                  </a:lnTo>
                  <a:lnTo>
                    <a:pt x="4574" y="10430"/>
                  </a:lnTo>
                  <a:lnTo>
                    <a:pt x="4574" y="10016"/>
                  </a:lnTo>
                  <a:lnTo>
                    <a:pt x="4574" y="9602"/>
                  </a:lnTo>
                  <a:lnTo>
                    <a:pt x="4594" y="9188"/>
                  </a:lnTo>
                  <a:lnTo>
                    <a:pt x="4653" y="8675"/>
                  </a:lnTo>
                  <a:lnTo>
                    <a:pt x="4712" y="8163"/>
                  </a:lnTo>
                  <a:lnTo>
                    <a:pt x="4791" y="7650"/>
                  </a:lnTo>
                  <a:lnTo>
                    <a:pt x="4909" y="7137"/>
                  </a:lnTo>
                  <a:lnTo>
                    <a:pt x="5028" y="6625"/>
                  </a:lnTo>
                  <a:lnTo>
                    <a:pt x="5166" y="6132"/>
                  </a:lnTo>
                  <a:lnTo>
                    <a:pt x="5323" y="5639"/>
                  </a:lnTo>
                  <a:lnTo>
                    <a:pt x="5481" y="5146"/>
                  </a:lnTo>
                  <a:lnTo>
                    <a:pt x="5678" y="4653"/>
                  </a:lnTo>
                  <a:lnTo>
                    <a:pt x="5875" y="4180"/>
                  </a:lnTo>
                  <a:lnTo>
                    <a:pt x="6092" y="3707"/>
                  </a:lnTo>
                  <a:lnTo>
                    <a:pt x="6309" y="3234"/>
                  </a:lnTo>
                  <a:lnTo>
                    <a:pt x="6546" y="2761"/>
                  </a:lnTo>
                  <a:lnTo>
                    <a:pt x="6802" y="2307"/>
                  </a:lnTo>
                  <a:lnTo>
                    <a:pt x="7078" y="1854"/>
                  </a:lnTo>
                  <a:lnTo>
                    <a:pt x="7354" y="1420"/>
                  </a:lnTo>
                  <a:lnTo>
                    <a:pt x="6743" y="947"/>
                  </a:lnTo>
                  <a:lnTo>
                    <a:pt x="6151" y="454"/>
                  </a:lnTo>
                  <a:lnTo>
                    <a:pt x="6112" y="513"/>
                  </a:lnTo>
                  <a:lnTo>
                    <a:pt x="6033" y="572"/>
                  </a:lnTo>
                  <a:lnTo>
                    <a:pt x="5974" y="612"/>
                  </a:lnTo>
                  <a:lnTo>
                    <a:pt x="5895" y="631"/>
                  </a:lnTo>
                  <a:lnTo>
                    <a:pt x="5816" y="651"/>
                  </a:lnTo>
                  <a:lnTo>
                    <a:pt x="5737" y="651"/>
                  </a:lnTo>
                  <a:lnTo>
                    <a:pt x="5658" y="612"/>
                  </a:lnTo>
                  <a:lnTo>
                    <a:pt x="5560" y="572"/>
                  </a:lnTo>
                  <a:lnTo>
                    <a:pt x="4811" y="1"/>
                  </a:lnTo>
                  <a:close/>
                </a:path>
              </a:pathLst>
            </a:custGeom>
            <a:solidFill>
              <a:srgbClr val="F9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3776;p38">
              <a:extLst>
                <a:ext uri="{FF2B5EF4-FFF2-40B4-BE49-F238E27FC236}">
                  <a16:creationId xmlns:a16="http://schemas.microsoft.com/office/drawing/2014/main" xmlns="" id="{422BCEE0-BF6F-478D-A75B-72DD4CA1AABA}"/>
                </a:ext>
              </a:extLst>
            </p:cNvPr>
            <p:cNvSpPr/>
            <p:nvPr/>
          </p:nvSpPr>
          <p:spPr>
            <a:xfrm>
              <a:off x="1810340" y="3247936"/>
              <a:ext cx="317904" cy="282386"/>
            </a:xfrm>
            <a:custGeom>
              <a:avLst/>
              <a:gdLst/>
              <a:ahLst/>
              <a:cxnLst/>
              <a:rect l="l" t="t" r="r" b="b"/>
              <a:pathLst>
                <a:path w="6704" h="5955" extrusionOk="0">
                  <a:moveTo>
                    <a:pt x="1" y="1"/>
                  </a:moveTo>
                  <a:lnTo>
                    <a:pt x="20" y="119"/>
                  </a:lnTo>
                  <a:lnTo>
                    <a:pt x="178" y="533"/>
                  </a:lnTo>
                  <a:lnTo>
                    <a:pt x="375" y="947"/>
                  </a:lnTo>
                  <a:lnTo>
                    <a:pt x="572" y="1361"/>
                  </a:lnTo>
                  <a:lnTo>
                    <a:pt x="789" y="1755"/>
                  </a:lnTo>
                  <a:lnTo>
                    <a:pt x="1026" y="2150"/>
                  </a:lnTo>
                  <a:lnTo>
                    <a:pt x="1282" y="2524"/>
                  </a:lnTo>
                  <a:lnTo>
                    <a:pt x="1538" y="2899"/>
                  </a:lnTo>
                  <a:lnTo>
                    <a:pt x="1834" y="3254"/>
                  </a:lnTo>
                  <a:lnTo>
                    <a:pt x="2130" y="3589"/>
                  </a:lnTo>
                  <a:lnTo>
                    <a:pt x="2445" y="3904"/>
                  </a:lnTo>
                  <a:lnTo>
                    <a:pt x="2781" y="4200"/>
                  </a:lnTo>
                  <a:lnTo>
                    <a:pt x="3135" y="4476"/>
                  </a:lnTo>
                  <a:lnTo>
                    <a:pt x="3510" y="4752"/>
                  </a:lnTo>
                  <a:lnTo>
                    <a:pt x="3885" y="4969"/>
                  </a:lnTo>
                  <a:lnTo>
                    <a:pt x="4299" y="5186"/>
                  </a:lnTo>
                  <a:lnTo>
                    <a:pt x="4713" y="5383"/>
                  </a:lnTo>
                  <a:lnTo>
                    <a:pt x="5205" y="5541"/>
                  </a:lnTo>
                  <a:lnTo>
                    <a:pt x="5698" y="5698"/>
                  </a:lnTo>
                  <a:lnTo>
                    <a:pt x="6191" y="5836"/>
                  </a:lnTo>
                  <a:lnTo>
                    <a:pt x="6704" y="5955"/>
                  </a:lnTo>
                  <a:lnTo>
                    <a:pt x="6704" y="5955"/>
                  </a:lnTo>
                  <a:lnTo>
                    <a:pt x="6369" y="5600"/>
                  </a:lnTo>
                  <a:lnTo>
                    <a:pt x="6073" y="5225"/>
                  </a:lnTo>
                  <a:lnTo>
                    <a:pt x="5718" y="4752"/>
                  </a:lnTo>
                  <a:lnTo>
                    <a:pt x="5403" y="4259"/>
                  </a:lnTo>
                  <a:lnTo>
                    <a:pt x="5127" y="3747"/>
                  </a:lnTo>
                  <a:lnTo>
                    <a:pt x="4870" y="3214"/>
                  </a:lnTo>
                  <a:lnTo>
                    <a:pt x="4634" y="2682"/>
                  </a:lnTo>
                  <a:lnTo>
                    <a:pt x="4437" y="2130"/>
                  </a:lnTo>
                  <a:lnTo>
                    <a:pt x="4279" y="1578"/>
                  </a:lnTo>
                  <a:lnTo>
                    <a:pt x="4141" y="1006"/>
                  </a:lnTo>
                  <a:lnTo>
                    <a:pt x="2938" y="829"/>
                  </a:lnTo>
                  <a:lnTo>
                    <a:pt x="2564" y="750"/>
                  </a:lnTo>
                  <a:lnTo>
                    <a:pt x="2189" y="671"/>
                  </a:lnTo>
                  <a:lnTo>
                    <a:pt x="1440" y="474"/>
                  </a:lnTo>
                  <a:lnTo>
                    <a:pt x="730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9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3777;p38">
              <a:extLst>
                <a:ext uri="{FF2B5EF4-FFF2-40B4-BE49-F238E27FC236}">
                  <a16:creationId xmlns:a16="http://schemas.microsoft.com/office/drawing/2014/main" xmlns="" id="{CBB91E86-37F0-4AFD-8CE1-FFA939BCC9B5}"/>
                </a:ext>
              </a:extLst>
            </p:cNvPr>
            <p:cNvSpPr/>
            <p:nvPr/>
          </p:nvSpPr>
          <p:spPr>
            <a:xfrm>
              <a:off x="1890764" y="2182164"/>
              <a:ext cx="530108" cy="441338"/>
            </a:xfrm>
            <a:custGeom>
              <a:avLst/>
              <a:gdLst/>
              <a:ahLst/>
              <a:cxnLst/>
              <a:rect l="l" t="t" r="r" b="b"/>
              <a:pathLst>
                <a:path w="11179" h="9307" extrusionOk="0">
                  <a:moveTo>
                    <a:pt x="8004" y="1"/>
                  </a:moveTo>
                  <a:lnTo>
                    <a:pt x="7709" y="21"/>
                  </a:lnTo>
                  <a:lnTo>
                    <a:pt x="7433" y="40"/>
                  </a:lnTo>
                  <a:lnTo>
                    <a:pt x="7157" y="99"/>
                  </a:lnTo>
                  <a:lnTo>
                    <a:pt x="6881" y="178"/>
                  </a:lnTo>
                  <a:lnTo>
                    <a:pt x="6605" y="277"/>
                  </a:lnTo>
                  <a:lnTo>
                    <a:pt x="6329" y="395"/>
                  </a:lnTo>
                  <a:lnTo>
                    <a:pt x="6053" y="533"/>
                  </a:lnTo>
                  <a:lnTo>
                    <a:pt x="5777" y="671"/>
                  </a:lnTo>
                  <a:lnTo>
                    <a:pt x="5501" y="849"/>
                  </a:lnTo>
                  <a:lnTo>
                    <a:pt x="5225" y="1026"/>
                  </a:lnTo>
                  <a:lnTo>
                    <a:pt x="4968" y="1223"/>
                  </a:lnTo>
                  <a:lnTo>
                    <a:pt x="4436" y="1657"/>
                  </a:lnTo>
                  <a:lnTo>
                    <a:pt x="3923" y="2110"/>
                  </a:lnTo>
                  <a:lnTo>
                    <a:pt x="3431" y="2603"/>
                  </a:lnTo>
                  <a:lnTo>
                    <a:pt x="2957" y="3116"/>
                  </a:lnTo>
                  <a:lnTo>
                    <a:pt x="2484" y="3648"/>
                  </a:lnTo>
                  <a:lnTo>
                    <a:pt x="2228" y="3904"/>
                  </a:lnTo>
                  <a:lnTo>
                    <a:pt x="2011" y="4200"/>
                  </a:lnTo>
                  <a:lnTo>
                    <a:pt x="1558" y="4792"/>
                  </a:lnTo>
                  <a:lnTo>
                    <a:pt x="1321" y="5087"/>
                  </a:lnTo>
                  <a:lnTo>
                    <a:pt x="1085" y="5363"/>
                  </a:lnTo>
                  <a:lnTo>
                    <a:pt x="809" y="5620"/>
                  </a:lnTo>
                  <a:lnTo>
                    <a:pt x="671" y="5738"/>
                  </a:lnTo>
                  <a:lnTo>
                    <a:pt x="533" y="5856"/>
                  </a:lnTo>
                  <a:lnTo>
                    <a:pt x="316" y="5955"/>
                  </a:lnTo>
                  <a:lnTo>
                    <a:pt x="217" y="5994"/>
                  </a:lnTo>
                  <a:lnTo>
                    <a:pt x="138" y="6053"/>
                  </a:lnTo>
                  <a:lnTo>
                    <a:pt x="59" y="6132"/>
                  </a:lnTo>
                  <a:lnTo>
                    <a:pt x="20" y="6231"/>
                  </a:lnTo>
                  <a:lnTo>
                    <a:pt x="0" y="6329"/>
                  </a:lnTo>
                  <a:lnTo>
                    <a:pt x="20" y="6448"/>
                  </a:lnTo>
                  <a:lnTo>
                    <a:pt x="59" y="6645"/>
                  </a:lnTo>
                  <a:lnTo>
                    <a:pt x="138" y="6842"/>
                  </a:lnTo>
                  <a:lnTo>
                    <a:pt x="217" y="7039"/>
                  </a:lnTo>
                  <a:lnTo>
                    <a:pt x="296" y="7216"/>
                  </a:lnTo>
                  <a:lnTo>
                    <a:pt x="394" y="7394"/>
                  </a:lnTo>
                  <a:lnTo>
                    <a:pt x="513" y="7552"/>
                  </a:lnTo>
                  <a:lnTo>
                    <a:pt x="769" y="7867"/>
                  </a:lnTo>
                  <a:lnTo>
                    <a:pt x="1124" y="8242"/>
                  </a:lnTo>
                  <a:lnTo>
                    <a:pt x="1479" y="8616"/>
                  </a:lnTo>
                  <a:lnTo>
                    <a:pt x="1834" y="8971"/>
                  </a:lnTo>
                  <a:lnTo>
                    <a:pt x="2208" y="9306"/>
                  </a:lnTo>
                  <a:lnTo>
                    <a:pt x="2465" y="8951"/>
                  </a:lnTo>
                  <a:lnTo>
                    <a:pt x="2721" y="8577"/>
                  </a:lnTo>
                  <a:lnTo>
                    <a:pt x="3194" y="7808"/>
                  </a:lnTo>
                  <a:lnTo>
                    <a:pt x="4121" y="6250"/>
                  </a:lnTo>
                  <a:lnTo>
                    <a:pt x="4594" y="5501"/>
                  </a:lnTo>
                  <a:lnTo>
                    <a:pt x="4830" y="5127"/>
                  </a:lnTo>
                  <a:lnTo>
                    <a:pt x="5106" y="4772"/>
                  </a:lnTo>
                  <a:lnTo>
                    <a:pt x="5382" y="4417"/>
                  </a:lnTo>
                  <a:lnTo>
                    <a:pt x="5658" y="4101"/>
                  </a:lnTo>
                  <a:lnTo>
                    <a:pt x="5974" y="3766"/>
                  </a:lnTo>
                  <a:lnTo>
                    <a:pt x="6309" y="3471"/>
                  </a:lnTo>
                  <a:lnTo>
                    <a:pt x="6565" y="3273"/>
                  </a:lnTo>
                  <a:lnTo>
                    <a:pt x="6822" y="3076"/>
                  </a:lnTo>
                  <a:lnTo>
                    <a:pt x="7098" y="2899"/>
                  </a:lnTo>
                  <a:lnTo>
                    <a:pt x="7393" y="2741"/>
                  </a:lnTo>
                  <a:lnTo>
                    <a:pt x="7669" y="2603"/>
                  </a:lnTo>
                  <a:lnTo>
                    <a:pt x="7965" y="2465"/>
                  </a:lnTo>
                  <a:lnTo>
                    <a:pt x="8280" y="2347"/>
                  </a:lnTo>
                  <a:lnTo>
                    <a:pt x="8596" y="2248"/>
                  </a:lnTo>
                  <a:lnTo>
                    <a:pt x="8911" y="2169"/>
                  </a:lnTo>
                  <a:lnTo>
                    <a:pt x="9227" y="2091"/>
                  </a:lnTo>
                  <a:lnTo>
                    <a:pt x="9542" y="2031"/>
                  </a:lnTo>
                  <a:lnTo>
                    <a:pt x="9877" y="1992"/>
                  </a:lnTo>
                  <a:lnTo>
                    <a:pt x="10193" y="1972"/>
                  </a:lnTo>
                  <a:lnTo>
                    <a:pt x="10528" y="1953"/>
                  </a:lnTo>
                  <a:lnTo>
                    <a:pt x="10843" y="1953"/>
                  </a:lnTo>
                  <a:lnTo>
                    <a:pt x="11179" y="1972"/>
                  </a:lnTo>
                  <a:lnTo>
                    <a:pt x="11119" y="1913"/>
                  </a:lnTo>
                  <a:lnTo>
                    <a:pt x="10843" y="1578"/>
                  </a:lnTo>
                  <a:lnTo>
                    <a:pt x="10548" y="1263"/>
                  </a:lnTo>
                  <a:lnTo>
                    <a:pt x="10272" y="987"/>
                  </a:lnTo>
                  <a:lnTo>
                    <a:pt x="9996" y="750"/>
                  </a:lnTo>
                  <a:lnTo>
                    <a:pt x="9700" y="553"/>
                  </a:lnTo>
                  <a:lnTo>
                    <a:pt x="9424" y="395"/>
                  </a:lnTo>
                  <a:lnTo>
                    <a:pt x="9128" y="257"/>
                  </a:lnTo>
                  <a:lnTo>
                    <a:pt x="8852" y="159"/>
                  </a:lnTo>
                  <a:lnTo>
                    <a:pt x="8556" y="80"/>
                  </a:lnTo>
                  <a:lnTo>
                    <a:pt x="8280" y="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3778;p38">
              <a:extLst>
                <a:ext uri="{FF2B5EF4-FFF2-40B4-BE49-F238E27FC236}">
                  <a16:creationId xmlns:a16="http://schemas.microsoft.com/office/drawing/2014/main" xmlns="" id="{87029E5D-140C-42CC-B4F3-4CBDA550602B}"/>
                </a:ext>
              </a:extLst>
            </p:cNvPr>
            <p:cNvSpPr/>
            <p:nvPr/>
          </p:nvSpPr>
          <p:spPr>
            <a:xfrm>
              <a:off x="2970519" y="2059725"/>
              <a:ext cx="391784" cy="441291"/>
            </a:xfrm>
            <a:custGeom>
              <a:avLst/>
              <a:gdLst/>
              <a:ahLst/>
              <a:cxnLst/>
              <a:rect l="l" t="t" r="r" b="b"/>
              <a:pathLst>
                <a:path w="8262" h="9306" extrusionOk="0">
                  <a:moveTo>
                    <a:pt x="7138" y="0"/>
                  </a:moveTo>
                  <a:lnTo>
                    <a:pt x="5304" y="1124"/>
                  </a:lnTo>
                  <a:lnTo>
                    <a:pt x="3471" y="2287"/>
                  </a:lnTo>
                  <a:lnTo>
                    <a:pt x="3412" y="2563"/>
                  </a:lnTo>
                  <a:lnTo>
                    <a:pt x="3333" y="2839"/>
                  </a:lnTo>
                  <a:lnTo>
                    <a:pt x="3254" y="3115"/>
                  </a:lnTo>
                  <a:lnTo>
                    <a:pt x="3155" y="3371"/>
                  </a:lnTo>
                  <a:lnTo>
                    <a:pt x="3037" y="3628"/>
                  </a:lnTo>
                  <a:lnTo>
                    <a:pt x="2899" y="3884"/>
                  </a:lnTo>
                  <a:lnTo>
                    <a:pt x="2761" y="4121"/>
                  </a:lnTo>
                  <a:lnTo>
                    <a:pt x="2603" y="4357"/>
                  </a:lnTo>
                  <a:lnTo>
                    <a:pt x="2268" y="4791"/>
                  </a:lnTo>
                  <a:lnTo>
                    <a:pt x="1894" y="5205"/>
                  </a:lnTo>
                  <a:lnTo>
                    <a:pt x="1480" y="5599"/>
                  </a:lnTo>
                  <a:lnTo>
                    <a:pt x="1066" y="5954"/>
                  </a:lnTo>
                  <a:lnTo>
                    <a:pt x="1006" y="6250"/>
                  </a:lnTo>
                  <a:lnTo>
                    <a:pt x="908" y="6545"/>
                  </a:lnTo>
                  <a:lnTo>
                    <a:pt x="809" y="6841"/>
                  </a:lnTo>
                  <a:lnTo>
                    <a:pt x="671" y="7137"/>
                  </a:lnTo>
                  <a:lnTo>
                    <a:pt x="513" y="7433"/>
                  </a:lnTo>
                  <a:lnTo>
                    <a:pt x="356" y="7669"/>
                  </a:lnTo>
                  <a:lnTo>
                    <a:pt x="178" y="7886"/>
                  </a:lnTo>
                  <a:lnTo>
                    <a:pt x="80" y="7965"/>
                  </a:lnTo>
                  <a:lnTo>
                    <a:pt x="1" y="8044"/>
                  </a:lnTo>
                  <a:lnTo>
                    <a:pt x="80" y="8162"/>
                  </a:lnTo>
                  <a:lnTo>
                    <a:pt x="237" y="8418"/>
                  </a:lnTo>
                  <a:lnTo>
                    <a:pt x="395" y="8714"/>
                  </a:lnTo>
                  <a:lnTo>
                    <a:pt x="533" y="9010"/>
                  </a:lnTo>
                  <a:lnTo>
                    <a:pt x="651" y="9306"/>
                  </a:lnTo>
                  <a:lnTo>
                    <a:pt x="809" y="9148"/>
                  </a:lnTo>
                  <a:lnTo>
                    <a:pt x="987" y="8970"/>
                  </a:lnTo>
                  <a:lnTo>
                    <a:pt x="1381" y="8675"/>
                  </a:lnTo>
                  <a:lnTo>
                    <a:pt x="1756" y="8399"/>
                  </a:lnTo>
                  <a:lnTo>
                    <a:pt x="1913" y="8280"/>
                  </a:lnTo>
                  <a:lnTo>
                    <a:pt x="2032" y="8162"/>
                  </a:lnTo>
                  <a:lnTo>
                    <a:pt x="2386" y="7886"/>
                  </a:lnTo>
                  <a:lnTo>
                    <a:pt x="2781" y="7610"/>
                  </a:lnTo>
                  <a:lnTo>
                    <a:pt x="3550" y="7098"/>
                  </a:lnTo>
                  <a:lnTo>
                    <a:pt x="5127" y="6112"/>
                  </a:lnTo>
                  <a:lnTo>
                    <a:pt x="5915" y="5599"/>
                  </a:lnTo>
                  <a:lnTo>
                    <a:pt x="6290" y="5323"/>
                  </a:lnTo>
                  <a:lnTo>
                    <a:pt x="6645" y="5047"/>
                  </a:lnTo>
                  <a:lnTo>
                    <a:pt x="7000" y="4751"/>
                  </a:lnTo>
                  <a:lnTo>
                    <a:pt x="7335" y="4436"/>
                  </a:lnTo>
                  <a:lnTo>
                    <a:pt x="7670" y="4101"/>
                  </a:lnTo>
                  <a:lnTo>
                    <a:pt x="7966" y="3746"/>
                  </a:lnTo>
                  <a:lnTo>
                    <a:pt x="8064" y="3529"/>
                  </a:lnTo>
                  <a:lnTo>
                    <a:pt x="8143" y="3293"/>
                  </a:lnTo>
                  <a:lnTo>
                    <a:pt x="8261" y="2819"/>
                  </a:lnTo>
                  <a:lnTo>
                    <a:pt x="8163" y="2800"/>
                  </a:lnTo>
                  <a:lnTo>
                    <a:pt x="8045" y="2819"/>
                  </a:lnTo>
                  <a:lnTo>
                    <a:pt x="7907" y="2800"/>
                  </a:lnTo>
                  <a:lnTo>
                    <a:pt x="7769" y="2741"/>
                  </a:lnTo>
                  <a:lnTo>
                    <a:pt x="7709" y="2701"/>
                  </a:lnTo>
                  <a:lnTo>
                    <a:pt x="7670" y="2642"/>
                  </a:lnTo>
                  <a:lnTo>
                    <a:pt x="7552" y="2326"/>
                  </a:lnTo>
                  <a:lnTo>
                    <a:pt x="7433" y="2011"/>
                  </a:lnTo>
                  <a:lnTo>
                    <a:pt x="7355" y="1676"/>
                  </a:lnTo>
                  <a:lnTo>
                    <a:pt x="7276" y="1341"/>
                  </a:lnTo>
                  <a:lnTo>
                    <a:pt x="7217" y="1006"/>
                  </a:lnTo>
                  <a:lnTo>
                    <a:pt x="7177" y="670"/>
                  </a:lnTo>
                  <a:lnTo>
                    <a:pt x="7157" y="335"/>
                  </a:lnTo>
                  <a:lnTo>
                    <a:pt x="7138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3779;p38">
              <a:extLst>
                <a:ext uri="{FF2B5EF4-FFF2-40B4-BE49-F238E27FC236}">
                  <a16:creationId xmlns:a16="http://schemas.microsoft.com/office/drawing/2014/main" xmlns="" id="{DD08E0D2-EB48-48FB-A8BC-720EC74148BF}"/>
                </a:ext>
              </a:extLst>
            </p:cNvPr>
            <p:cNvSpPr/>
            <p:nvPr/>
          </p:nvSpPr>
          <p:spPr>
            <a:xfrm>
              <a:off x="3353863" y="1682971"/>
              <a:ext cx="943326" cy="463720"/>
            </a:xfrm>
            <a:custGeom>
              <a:avLst/>
              <a:gdLst/>
              <a:ahLst/>
              <a:cxnLst/>
              <a:rect l="l" t="t" r="r" b="b"/>
              <a:pathLst>
                <a:path w="19893" h="9779" extrusionOk="0">
                  <a:moveTo>
                    <a:pt x="17113" y="0"/>
                  </a:moveTo>
                  <a:lnTo>
                    <a:pt x="16955" y="138"/>
                  </a:lnTo>
                  <a:lnTo>
                    <a:pt x="16777" y="276"/>
                  </a:lnTo>
                  <a:lnTo>
                    <a:pt x="16620" y="335"/>
                  </a:lnTo>
                  <a:lnTo>
                    <a:pt x="16462" y="394"/>
                  </a:lnTo>
                  <a:lnTo>
                    <a:pt x="16324" y="434"/>
                  </a:lnTo>
                  <a:lnTo>
                    <a:pt x="15989" y="434"/>
                  </a:lnTo>
                  <a:lnTo>
                    <a:pt x="15831" y="414"/>
                  </a:lnTo>
                  <a:lnTo>
                    <a:pt x="15496" y="375"/>
                  </a:lnTo>
                  <a:lnTo>
                    <a:pt x="14806" y="217"/>
                  </a:lnTo>
                  <a:lnTo>
                    <a:pt x="14451" y="158"/>
                  </a:lnTo>
                  <a:lnTo>
                    <a:pt x="14116" y="158"/>
                  </a:lnTo>
                  <a:lnTo>
                    <a:pt x="13938" y="177"/>
                  </a:lnTo>
                  <a:lnTo>
                    <a:pt x="13761" y="197"/>
                  </a:lnTo>
                  <a:lnTo>
                    <a:pt x="13406" y="296"/>
                  </a:lnTo>
                  <a:lnTo>
                    <a:pt x="13071" y="434"/>
                  </a:lnTo>
                  <a:lnTo>
                    <a:pt x="12736" y="591"/>
                  </a:lnTo>
                  <a:lnTo>
                    <a:pt x="11119" y="1360"/>
                  </a:lnTo>
                  <a:lnTo>
                    <a:pt x="9503" y="2169"/>
                  </a:lnTo>
                  <a:lnTo>
                    <a:pt x="7886" y="2977"/>
                  </a:lnTo>
                  <a:lnTo>
                    <a:pt x="6289" y="3805"/>
                  </a:lnTo>
                  <a:lnTo>
                    <a:pt x="4692" y="4672"/>
                  </a:lnTo>
                  <a:lnTo>
                    <a:pt x="3135" y="5540"/>
                  </a:lnTo>
                  <a:lnTo>
                    <a:pt x="1557" y="6447"/>
                  </a:lnTo>
                  <a:lnTo>
                    <a:pt x="0" y="7354"/>
                  </a:lnTo>
                  <a:lnTo>
                    <a:pt x="20" y="7945"/>
                  </a:lnTo>
                  <a:lnTo>
                    <a:pt x="59" y="8418"/>
                  </a:lnTo>
                  <a:lnTo>
                    <a:pt x="118" y="8891"/>
                  </a:lnTo>
                  <a:lnTo>
                    <a:pt x="197" y="9325"/>
                  </a:lnTo>
                  <a:lnTo>
                    <a:pt x="296" y="9779"/>
                  </a:lnTo>
                  <a:lnTo>
                    <a:pt x="946" y="9483"/>
                  </a:lnTo>
                  <a:lnTo>
                    <a:pt x="1597" y="9167"/>
                  </a:lnTo>
                  <a:lnTo>
                    <a:pt x="2918" y="8517"/>
                  </a:lnTo>
                  <a:lnTo>
                    <a:pt x="4948" y="7452"/>
                  </a:lnTo>
                  <a:lnTo>
                    <a:pt x="6979" y="6388"/>
                  </a:lnTo>
                  <a:lnTo>
                    <a:pt x="8990" y="5284"/>
                  </a:lnTo>
                  <a:lnTo>
                    <a:pt x="9995" y="4732"/>
                  </a:lnTo>
                  <a:lnTo>
                    <a:pt x="11001" y="4160"/>
                  </a:lnTo>
                  <a:lnTo>
                    <a:pt x="11376" y="3943"/>
                  </a:lnTo>
                  <a:lnTo>
                    <a:pt x="11770" y="3726"/>
                  </a:lnTo>
                  <a:lnTo>
                    <a:pt x="12519" y="3233"/>
                  </a:lnTo>
                  <a:lnTo>
                    <a:pt x="12913" y="2997"/>
                  </a:lnTo>
                  <a:lnTo>
                    <a:pt x="13288" y="2780"/>
                  </a:lnTo>
                  <a:lnTo>
                    <a:pt x="13682" y="2602"/>
                  </a:lnTo>
                  <a:lnTo>
                    <a:pt x="13899" y="2524"/>
                  </a:lnTo>
                  <a:lnTo>
                    <a:pt x="14096" y="2464"/>
                  </a:lnTo>
                  <a:lnTo>
                    <a:pt x="14195" y="2504"/>
                  </a:lnTo>
                  <a:lnTo>
                    <a:pt x="14274" y="2543"/>
                  </a:lnTo>
                  <a:lnTo>
                    <a:pt x="14628" y="2642"/>
                  </a:lnTo>
                  <a:lnTo>
                    <a:pt x="15003" y="2721"/>
                  </a:lnTo>
                  <a:lnTo>
                    <a:pt x="15200" y="2740"/>
                  </a:lnTo>
                  <a:lnTo>
                    <a:pt x="15378" y="2760"/>
                  </a:lnTo>
                  <a:lnTo>
                    <a:pt x="15555" y="2740"/>
                  </a:lnTo>
                  <a:lnTo>
                    <a:pt x="15752" y="2721"/>
                  </a:lnTo>
                  <a:lnTo>
                    <a:pt x="15871" y="2701"/>
                  </a:lnTo>
                  <a:lnTo>
                    <a:pt x="16009" y="2662"/>
                  </a:lnTo>
                  <a:lnTo>
                    <a:pt x="16127" y="2622"/>
                  </a:lnTo>
                  <a:lnTo>
                    <a:pt x="16245" y="2563"/>
                  </a:lnTo>
                  <a:lnTo>
                    <a:pt x="16462" y="2445"/>
                  </a:lnTo>
                  <a:lnTo>
                    <a:pt x="16659" y="2287"/>
                  </a:lnTo>
                  <a:lnTo>
                    <a:pt x="16876" y="2149"/>
                  </a:lnTo>
                  <a:lnTo>
                    <a:pt x="17093" y="2031"/>
                  </a:lnTo>
                  <a:lnTo>
                    <a:pt x="17211" y="1972"/>
                  </a:lnTo>
                  <a:lnTo>
                    <a:pt x="17310" y="1932"/>
                  </a:lnTo>
                  <a:lnTo>
                    <a:pt x="17448" y="1912"/>
                  </a:lnTo>
                  <a:lnTo>
                    <a:pt x="17842" y="1912"/>
                  </a:lnTo>
                  <a:lnTo>
                    <a:pt x="18118" y="1952"/>
                  </a:lnTo>
                  <a:lnTo>
                    <a:pt x="18709" y="2011"/>
                  </a:lnTo>
                  <a:lnTo>
                    <a:pt x="18985" y="2011"/>
                  </a:lnTo>
                  <a:lnTo>
                    <a:pt x="19261" y="1991"/>
                  </a:lnTo>
                  <a:lnTo>
                    <a:pt x="19399" y="1972"/>
                  </a:lnTo>
                  <a:lnTo>
                    <a:pt x="19518" y="1932"/>
                  </a:lnTo>
                  <a:lnTo>
                    <a:pt x="19656" y="1873"/>
                  </a:lnTo>
                  <a:lnTo>
                    <a:pt x="19774" y="1814"/>
                  </a:lnTo>
                  <a:lnTo>
                    <a:pt x="19853" y="1518"/>
                  </a:lnTo>
                  <a:lnTo>
                    <a:pt x="19892" y="1360"/>
                  </a:lnTo>
                  <a:lnTo>
                    <a:pt x="19892" y="1203"/>
                  </a:lnTo>
                  <a:lnTo>
                    <a:pt x="19518" y="1025"/>
                  </a:lnTo>
                  <a:lnTo>
                    <a:pt x="19459" y="1025"/>
                  </a:lnTo>
                  <a:lnTo>
                    <a:pt x="19380" y="1005"/>
                  </a:lnTo>
                  <a:lnTo>
                    <a:pt x="19301" y="986"/>
                  </a:lnTo>
                  <a:lnTo>
                    <a:pt x="19242" y="946"/>
                  </a:lnTo>
                  <a:lnTo>
                    <a:pt x="19202" y="887"/>
                  </a:lnTo>
                  <a:lnTo>
                    <a:pt x="18138" y="453"/>
                  </a:lnTo>
                  <a:lnTo>
                    <a:pt x="17625" y="237"/>
                  </a:lnTo>
                  <a:lnTo>
                    <a:pt x="17113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3780;p38">
              <a:extLst>
                <a:ext uri="{FF2B5EF4-FFF2-40B4-BE49-F238E27FC236}">
                  <a16:creationId xmlns:a16="http://schemas.microsoft.com/office/drawing/2014/main" xmlns="" id="{20C1420C-91BC-489A-8C18-78C1A8B3E623}"/>
                </a:ext>
              </a:extLst>
            </p:cNvPr>
            <p:cNvSpPr/>
            <p:nvPr/>
          </p:nvSpPr>
          <p:spPr>
            <a:xfrm>
              <a:off x="4206476" y="1552043"/>
              <a:ext cx="114093" cy="138419"/>
            </a:xfrm>
            <a:custGeom>
              <a:avLst/>
              <a:gdLst/>
              <a:ahLst/>
              <a:cxnLst/>
              <a:rect l="l" t="t" r="r" b="b"/>
              <a:pathLst>
                <a:path w="2406" h="2919" extrusionOk="0">
                  <a:moveTo>
                    <a:pt x="1025" y="1"/>
                  </a:moveTo>
                  <a:lnTo>
                    <a:pt x="848" y="21"/>
                  </a:lnTo>
                  <a:lnTo>
                    <a:pt x="690" y="80"/>
                  </a:lnTo>
                  <a:lnTo>
                    <a:pt x="532" y="159"/>
                  </a:lnTo>
                  <a:lnTo>
                    <a:pt x="375" y="257"/>
                  </a:lnTo>
                  <a:lnTo>
                    <a:pt x="237" y="395"/>
                  </a:lnTo>
                  <a:lnTo>
                    <a:pt x="118" y="553"/>
                  </a:lnTo>
                  <a:lnTo>
                    <a:pt x="0" y="711"/>
                  </a:lnTo>
                  <a:lnTo>
                    <a:pt x="493" y="415"/>
                  </a:lnTo>
                  <a:lnTo>
                    <a:pt x="749" y="277"/>
                  </a:lnTo>
                  <a:lnTo>
                    <a:pt x="1025" y="159"/>
                  </a:lnTo>
                  <a:lnTo>
                    <a:pt x="1065" y="159"/>
                  </a:lnTo>
                  <a:lnTo>
                    <a:pt x="1104" y="178"/>
                  </a:lnTo>
                  <a:lnTo>
                    <a:pt x="1143" y="198"/>
                  </a:lnTo>
                  <a:lnTo>
                    <a:pt x="1163" y="238"/>
                  </a:lnTo>
                  <a:lnTo>
                    <a:pt x="1183" y="277"/>
                  </a:lnTo>
                  <a:lnTo>
                    <a:pt x="1163" y="316"/>
                  </a:lnTo>
                  <a:lnTo>
                    <a:pt x="1143" y="356"/>
                  </a:lnTo>
                  <a:lnTo>
                    <a:pt x="1124" y="395"/>
                  </a:lnTo>
                  <a:lnTo>
                    <a:pt x="769" y="612"/>
                  </a:lnTo>
                  <a:lnTo>
                    <a:pt x="591" y="730"/>
                  </a:lnTo>
                  <a:lnTo>
                    <a:pt x="434" y="849"/>
                  </a:lnTo>
                  <a:lnTo>
                    <a:pt x="572" y="987"/>
                  </a:lnTo>
                  <a:lnTo>
                    <a:pt x="710" y="1144"/>
                  </a:lnTo>
                  <a:lnTo>
                    <a:pt x="887" y="1420"/>
                  </a:lnTo>
                  <a:lnTo>
                    <a:pt x="927" y="1499"/>
                  </a:lnTo>
                  <a:lnTo>
                    <a:pt x="927" y="1598"/>
                  </a:lnTo>
                  <a:lnTo>
                    <a:pt x="887" y="1677"/>
                  </a:lnTo>
                  <a:lnTo>
                    <a:pt x="828" y="1736"/>
                  </a:lnTo>
                  <a:lnTo>
                    <a:pt x="749" y="1775"/>
                  </a:lnTo>
                  <a:lnTo>
                    <a:pt x="670" y="1795"/>
                  </a:lnTo>
                  <a:lnTo>
                    <a:pt x="572" y="1775"/>
                  </a:lnTo>
                  <a:lnTo>
                    <a:pt x="493" y="1716"/>
                  </a:lnTo>
                  <a:lnTo>
                    <a:pt x="335" y="1499"/>
                  </a:lnTo>
                  <a:lnTo>
                    <a:pt x="177" y="1263"/>
                  </a:lnTo>
                  <a:lnTo>
                    <a:pt x="158" y="1401"/>
                  </a:lnTo>
                  <a:lnTo>
                    <a:pt x="158" y="1519"/>
                  </a:lnTo>
                  <a:lnTo>
                    <a:pt x="158" y="1795"/>
                  </a:lnTo>
                  <a:lnTo>
                    <a:pt x="197" y="2051"/>
                  </a:lnTo>
                  <a:lnTo>
                    <a:pt x="217" y="2308"/>
                  </a:lnTo>
                  <a:lnTo>
                    <a:pt x="217" y="2446"/>
                  </a:lnTo>
                  <a:lnTo>
                    <a:pt x="611" y="2544"/>
                  </a:lnTo>
                  <a:lnTo>
                    <a:pt x="1005" y="2643"/>
                  </a:lnTo>
                  <a:lnTo>
                    <a:pt x="1400" y="2781"/>
                  </a:lnTo>
                  <a:lnTo>
                    <a:pt x="1755" y="2919"/>
                  </a:lnTo>
                  <a:lnTo>
                    <a:pt x="1774" y="2919"/>
                  </a:lnTo>
                  <a:lnTo>
                    <a:pt x="1833" y="2879"/>
                  </a:lnTo>
                  <a:lnTo>
                    <a:pt x="1893" y="2820"/>
                  </a:lnTo>
                  <a:lnTo>
                    <a:pt x="2011" y="2288"/>
                  </a:lnTo>
                  <a:lnTo>
                    <a:pt x="2149" y="1756"/>
                  </a:lnTo>
                  <a:lnTo>
                    <a:pt x="2287" y="1223"/>
                  </a:lnTo>
                  <a:lnTo>
                    <a:pt x="2405" y="691"/>
                  </a:lnTo>
                  <a:lnTo>
                    <a:pt x="2090" y="553"/>
                  </a:lnTo>
                  <a:lnTo>
                    <a:pt x="1794" y="376"/>
                  </a:lnTo>
                  <a:lnTo>
                    <a:pt x="1518" y="178"/>
                  </a:lnTo>
                  <a:lnTo>
                    <a:pt x="1360" y="100"/>
                  </a:lnTo>
                  <a:lnTo>
                    <a:pt x="1203" y="40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3781;p38">
              <a:extLst>
                <a:ext uri="{FF2B5EF4-FFF2-40B4-BE49-F238E27FC236}">
                  <a16:creationId xmlns:a16="http://schemas.microsoft.com/office/drawing/2014/main" xmlns="" id="{AFB5C0F2-4222-48E0-8A23-D4EA67C67080}"/>
                </a:ext>
              </a:extLst>
            </p:cNvPr>
            <p:cNvSpPr/>
            <p:nvPr/>
          </p:nvSpPr>
          <p:spPr>
            <a:xfrm>
              <a:off x="4333609" y="1594152"/>
              <a:ext cx="45855" cy="102854"/>
            </a:xfrm>
            <a:custGeom>
              <a:avLst/>
              <a:gdLst/>
              <a:ahLst/>
              <a:cxnLst/>
              <a:rect l="l" t="t" r="r" b="b"/>
              <a:pathLst>
                <a:path w="967" h="2169" extrusionOk="0">
                  <a:moveTo>
                    <a:pt x="335" y="0"/>
                  </a:moveTo>
                  <a:lnTo>
                    <a:pt x="296" y="473"/>
                  </a:lnTo>
                  <a:lnTo>
                    <a:pt x="217" y="946"/>
                  </a:lnTo>
                  <a:lnTo>
                    <a:pt x="59" y="1873"/>
                  </a:lnTo>
                  <a:lnTo>
                    <a:pt x="40" y="2031"/>
                  </a:lnTo>
                  <a:lnTo>
                    <a:pt x="0" y="2169"/>
                  </a:lnTo>
                  <a:lnTo>
                    <a:pt x="237" y="1972"/>
                  </a:lnTo>
                  <a:lnTo>
                    <a:pt x="434" y="1755"/>
                  </a:lnTo>
                  <a:lnTo>
                    <a:pt x="592" y="1518"/>
                  </a:lnTo>
                  <a:lnTo>
                    <a:pt x="730" y="1262"/>
                  </a:lnTo>
                  <a:lnTo>
                    <a:pt x="828" y="966"/>
                  </a:lnTo>
                  <a:lnTo>
                    <a:pt x="907" y="690"/>
                  </a:lnTo>
                  <a:lnTo>
                    <a:pt x="947" y="394"/>
                  </a:lnTo>
                  <a:lnTo>
                    <a:pt x="966" y="79"/>
                  </a:lnTo>
                  <a:lnTo>
                    <a:pt x="651" y="59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3782;p38">
              <a:extLst>
                <a:ext uri="{FF2B5EF4-FFF2-40B4-BE49-F238E27FC236}">
                  <a16:creationId xmlns:a16="http://schemas.microsoft.com/office/drawing/2014/main" xmlns="" id="{EF4689B8-2179-4A1B-B1A0-571DF7C703EF}"/>
                </a:ext>
              </a:extLst>
            </p:cNvPr>
            <p:cNvSpPr/>
            <p:nvPr/>
          </p:nvSpPr>
          <p:spPr>
            <a:xfrm>
              <a:off x="4378469" y="1596950"/>
              <a:ext cx="42109" cy="113144"/>
            </a:xfrm>
            <a:custGeom>
              <a:avLst/>
              <a:gdLst/>
              <a:ahLst/>
              <a:cxnLst/>
              <a:rect l="l" t="t" r="r" b="b"/>
              <a:pathLst>
                <a:path w="888" h="2386" extrusionOk="0">
                  <a:moveTo>
                    <a:pt x="710" y="0"/>
                  </a:moveTo>
                  <a:lnTo>
                    <a:pt x="355" y="20"/>
                  </a:lnTo>
                  <a:lnTo>
                    <a:pt x="375" y="769"/>
                  </a:lnTo>
                  <a:lnTo>
                    <a:pt x="395" y="1499"/>
                  </a:lnTo>
                  <a:lnTo>
                    <a:pt x="355" y="1715"/>
                  </a:lnTo>
                  <a:lnTo>
                    <a:pt x="277" y="1952"/>
                  </a:lnTo>
                  <a:lnTo>
                    <a:pt x="158" y="2169"/>
                  </a:lnTo>
                  <a:lnTo>
                    <a:pt x="1" y="2386"/>
                  </a:lnTo>
                  <a:lnTo>
                    <a:pt x="178" y="2287"/>
                  </a:lnTo>
                  <a:lnTo>
                    <a:pt x="316" y="2169"/>
                  </a:lnTo>
                  <a:lnTo>
                    <a:pt x="454" y="2051"/>
                  </a:lnTo>
                  <a:lnTo>
                    <a:pt x="572" y="1913"/>
                  </a:lnTo>
                  <a:lnTo>
                    <a:pt x="651" y="1775"/>
                  </a:lnTo>
                  <a:lnTo>
                    <a:pt x="730" y="1637"/>
                  </a:lnTo>
                  <a:lnTo>
                    <a:pt x="789" y="1499"/>
                  </a:lnTo>
                  <a:lnTo>
                    <a:pt x="829" y="1341"/>
                  </a:lnTo>
                  <a:lnTo>
                    <a:pt x="868" y="1183"/>
                  </a:lnTo>
                  <a:lnTo>
                    <a:pt x="888" y="1006"/>
                  </a:lnTo>
                  <a:lnTo>
                    <a:pt x="888" y="848"/>
                  </a:lnTo>
                  <a:lnTo>
                    <a:pt x="868" y="671"/>
                  </a:lnTo>
                  <a:lnTo>
                    <a:pt x="809" y="335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3783;p38">
              <a:extLst>
                <a:ext uri="{FF2B5EF4-FFF2-40B4-BE49-F238E27FC236}">
                  <a16:creationId xmlns:a16="http://schemas.microsoft.com/office/drawing/2014/main" xmlns="" id="{8B3226CB-6373-4DE6-B5AD-4C97E74533A7}"/>
                </a:ext>
              </a:extLst>
            </p:cNvPr>
            <p:cNvSpPr/>
            <p:nvPr/>
          </p:nvSpPr>
          <p:spPr>
            <a:xfrm>
              <a:off x="2595663" y="2210237"/>
              <a:ext cx="224391" cy="85119"/>
            </a:xfrm>
            <a:custGeom>
              <a:avLst/>
              <a:gdLst/>
              <a:ahLst/>
              <a:cxnLst/>
              <a:rect l="l" t="t" r="r" b="b"/>
              <a:pathLst>
                <a:path w="4732" h="1795" extrusionOk="0">
                  <a:moveTo>
                    <a:pt x="316" y="0"/>
                  </a:moveTo>
                  <a:lnTo>
                    <a:pt x="0" y="40"/>
                  </a:lnTo>
                  <a:lnTo>
                    <a:pt x="197" y="296"/>
                  </a:lnTo>
                  <a:lnTo>
                    <a:pt x="395" y="533"/>
                  </a:lnTo>
                  <a:lnTo>
                    <a:pt x="631" y="749"/>
                  </a:lnTo>
                  <a:lnTo>
                    <a:pt x="887" y="947"/>
                  </a:lnTo>
                  <a:lnTo>
                    <a:pt x="1104" y="1085"/>
                  </a:lnTo>
                  <a:lnTo>
                    <a:pt x="1321" y="1223"/>
                  </a:lnTo>
                  <a:lnTo>
                    <a:pt x="1558" y="1341"/>
                  </a:lnTo>
                  <a:lnTo>
                    <a:pt x="1794" y="1439"/>
                  </a:lnTo>
                  <a:lnTo>
                    <a:pt x="2051" y="1538"/>
                  </a:lnTo>
                  <a:lnTo>
                    <a:pt x="2287" y="1617"/>
                  </a:lnTo>
                  <a:lnTo>
                    <a:pt x="2543" y="1676"/>
                  </a:lnTo>
                  <a:lnTo>
                    <a:pt x="2800" y="1735"/>
                  </a:lnTo>
                  <a:lnTo>
                    <a:pt x="3056" y="1775"/>
                  </a:lnTo>
                  <a:lnTo>
                    <a:pt x="3293" y="1794"/>
                  </a:lnTo>
                  <a:lnTo>
                    <a:pt x="3805" y="1794"/>
                  </a:lnTo>
                  <a:lnTo>
                    <a:pt x="4042" y="1755"/>
                  </a:lnTo>
                  <a:lnTo>
                    <a:pt x="4278" y="1715"/>
                  </a:lnTo>
                  <a:lnTo>
                    <a:pt x="4515" y="1656"/>
                  </a:lnTo>
                  <a:lnTo>
                    <a:pt x="4732" y="1577"/>
                  </a:lnTo>
                  <a:lnTo>
                    <a:pt x="4200" y="1242"/>
                  </a:lnTo>
                  <a:lnTo>
                    <a:pt x="3647" y="927"/>
                  </a:lnTo>
                  <a:lnTo>
                    <a:pt x="3076" y="631"/>
                  </a:lnTo>
                  <a:lnTo>
                    <a:pt x="2780" y="493"/>
                  </a:lnTo>
                  <a:lnTo>
                    <a:pt x="2484" y="375"/>
                  </a:lnTo>
                  <a:lnTo>
                    <a:pt x="2189" y="276"/>
                  </a:lnTo>
                  <a:lnTo>
                    <a:pt x="1873" y="178"/>
                  </a:lnTo>
                  <a:lnTo>
                    <a:pt x="1577" y="99"/>
                  </a:lnTo>
                  <a:lnTo>
                    <a:pt x="1262" y="40"/>
                  </a:lnTo>
                  <a:lnTo>
                    <a:pt x="947" y="0"/>
                  </a:lnTo>
                  <a:close/>
                </a:path>
              </a:pathLst>
            </a:custGeom>
            <a:solidFill>
              <a:srgbClr val="FF6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3784;p38">
              <a:extLst>
                <a:ext uri="{FF2B5EF4-FFF2-40B4-BE49-F238E27FC236}">
                  <a16:creationId xmlns:a16="http://schemas.microsoft.com/office/drawing/2014/main" xmlns="" id="{0C9C5652-E390-4FDE-B936-88685B8F2625}"/>
                </a:ext>
              </a:extLst>
            </p:cNvPr>
            <p:cNvSpPr/>
            <p:nvPr/>
          </p:nvSpPr>
          <p:spPr>
            <a:xfrm>
              <a:off x="2556400" y="2087750"/>
              <a:ext cx="336587" cy="185175"/>
            </a:xfrm>
            <a:custGeom>
              <a:avLst/>
              <a:gdLst/>
              <a:ahLst/>
              <a:cxnLst/>
              <a:rect l="l" t="t" r="r" b="b"/>
              <a:pathLst>
                <a:path w="7098" h="3905" extrusionOk="0">
                  <a:moveTo>
                    <a:pt x="0" y="1"/>
                  </a:moveTo>
                  <a:lnTo>
                    <a:pt x="20" y="316"/>
                  </a:lnTo>
                  <a:lnTo>
                    <a:pt x="59" y="631"/>
                  </a:lnTo>
                  <a:lnTo>
                    <a:pt x="99" y="927"/>
                  </a:lnTo>
                  <a:lnTo>
                    <a:pt x="178" y="1243"/>
                  </a:lnTo>
                  <a:lnTo>
                    <a:pt x="276" y="1538"/>
                  </a:lnTo>
                  <a:lnTo>
                    <a:pt x="395" y="1834"/>
                  </a:lnTo>
                  <a:lnTo>
                    <a:pt x="513" y="2110"/>
                  </a:lnTo>
                  <a:lnTo>
                    <a:pt x="671" y="2386"/>
                  </a:lnTo>
                  <a:lnTo>
                    <a:pt x="927" y="2327"/>
                  </a:lnTo>
                  <a:lnTo>
                    <a:pt x="1183" y="2288"/>
                  </a:lnTo>
                  <a:lnTo>
                    <a:pt x="1459" y="2268"/>
                  </a:lnTo>
                  <a:lnTo>
                    <a:pt x="1991" y="2268"/>
                  </a:lnTo>
                  <a:lnTo>
                    <a:pt x="2248" y="2288"/>
                  </a:lnTo>
                  <a:lnTo>
                    <a:pt x="2524" y="2327"/>
                  </a:lnTo>
                  <a:lnTo>
                    <a:pt x="2780" y="2386"/>
                  </a:lnTo>
                  <a:lnTo>
                    <a:pt x="3312" y="2504"/>
                  </a:lnTo>
                  <a:lnTo>
                    <a:pt x="3825" y="2662"/>
                  </a:lnTo>
                  <a:lnTo>
                    <a:pt x="4318" y="2840"/>
                  </a:lnTo>
                  <a:lnTo>
                    <a:pt x="4811" y="3056"/>
                  </a:lnTo>
                  <a:lnTo>
                    <a:pt x="4949" y="3135"/>
                  </a:lnTo>
                  <a:lnTo>
                    <a:pt x="5126" y="3214"/>
                  </a:lnTo>
                  <a:lnTo>
                    <a:pt x="5540" y="3392"/>
                  </a:lnTo>
                  <a:lnTo>
                    <a:pt x="5737" y="3490"/>
                  </a:lnTo>
                  <a:lnTo>
                    <a:pt x="5895" y="3608"/>
                  </a:lnTo>
                  <a:lnTo>
                    <a:pt x="5954" y="3687"/>
                  </a:lnTo>
                  <a:lnTo>
                    <a:pt x="6013" y="3746"/>
                  </a:lnTo>
                  <a:lnTo>
                    <a:pt x="6053" y="3825"/>
                  </a:lnTo>
                  <a:lnTo>
                    <a:pt x="6072" y="3904"/>
                  </a:lnTo>
                  <a:lnTo>
                    <a:pt x="6250" y="3746"/>
                  </a:lnTo>
                  <a:lnTo>
                    <a:pt x="6427" y="3569"/>
                  </a:lnTo>
                  <a:lnTo>
                    <a:pt x="6585" y="3392"/>
                  </a:lnTo>
                  <a:lnTo>
                    <a:pt x="6743" y="3175"/>
                  </a:lnTo>
                  <a:lnTo>
                    <a:pt x="6861" y="2938"/>
                  </a:lnTo>
                  <a:lnTo>
                    <a:pt x="6960" y="2662"/>
                  </a:lnTo>
                  <a:lnTo>
                    <a:pt x="7038" y="2386"/>
                  </a:lnTo>
                  <a:lnTo>
                    <a:pt x="7078" y="2071"/>
                  </a:lnTo>
                  <a:lnTo>
                    <a:pt x="7078" y="1952"/>
                  </a:lnTo>
                  <a:lnTo>
                    <a:pt x="7098" y="1854"/>
                  </a:lnTo>
                  <a:lnTo>
                    <a:pt x="6723" y="1874"/>
                  </a:lnTo>
                  <a:lnTo>
                    <a:pt x="6368" y="1893"/>
                  </a:lnTo>
                  <a:lnTo>
                    <a:pt x="5639" y="1874"/>
                  </a:lnTo>
                  <a:lnTo>
                    <a:pt x="5481" y="1874"/>
                  </a:lnTo>
                  <a:lnTo>
                    <a:pt x="5205" y="1834"/>
                  </a:lnTo>
                  <a:lnTo>
                    <a:pt x="4535" y="1735"/>
                  </a:lnTo>
                  <a:lnTo>
                    <a:pt x="3707" y="1558"/>
                  </a:lnTo>
                  <a:lnTo>
                    <a:pt x="2800" y="1341"/>
                  </a:lnTo>
                  <a:lnTo>
                    <a:pt x="2346" y="1203"/>
                  </a:lnTo>
                  <a:lnTo>
                    <a:pt x="1893" y="1065"/>
                  </a:lnTo>
                  <a:lnTo>
                    <a:pt x="1459" y="907"/>
                  </a:lnTo>
                  <a:lnTo>
                    <a:pt x="1065" y="730"/>
                  </a:lnTo>
                  <a:lnTo>
                    <a:pt x="710" y="572"/>
                  </a:lnTo>
                  <a:lnTo>
                    <a:pt x="414" y="375"/>
                  </a:lnTo>
                  <a:lnTo>
                    <a:pt x="178" y="198"/>
                  </a:lnTo>
                  <a:lnTo>
                    <a:pt x="79" y="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42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3785;p38">
              <a:extLst>
                <a:ext uri="{FF2B5EF4-FFF2-40B4-BE49-F238E27FC236}">
                  <a16:creationId xmlns:a16="http://schemas.microsoft.com/office/drawing/2014/main" xmlns="" id="{AEB2BCEF-7DCD-4D8A-B14A-72FDB4EF9860}"/>
                </a:ext>
              </a:extLst>
            </p:cNvPr>
            <p:cNvSpPr/>
            <p:nvPr/>
          </p:nvSpPr>
          <p:spPr>
            <a:xfrm>
              <a:off x="2875157" y="1986793"/>
              <a:ext cx="62689" cy="116890"/>
            </a:xfrm>
            <a:custGeom>
              <a:avLst/>
              <a:gdLst/>
              <a:ahLst/>
              <a:cxnLst/>
              <a:rect l="l" t="t" r="r" b="b"/>
              <a:pathLst>
                <a:path w="1322" h="2465" extrusionOk="0">
                  <a:moveTo>
                    <a:pt x="198" y="0"/>
                  </a:moveTo>
                  <a:lnTo>
                    <a:pt x="159" y="20"/>
                  </a:lnTo>
                  <a:lnTo>
                    <a:pt x="139" y="40"/>
                  </a:lnTo>
                  <a:lnTo>
                    <a:pt x="119" y="79"/>
                  </a:lnTo>
                  <a:lnTo>
                    <a:pt x="100" y="119"/>
                  </a:lnTo>
                  <a:lnTo>
                    <a:pt x="100" y="158"/>
                  </a:lnTo>
                  <a:lnTo>
                    <a:pt x="119" y="198"/>
                  </a:lnTo>
                  <a:lnTo>
                    <a:pt x="139" y="217"/>
                  </a:lnTo>
                  <a:lnTo>
                    <a:pt x="178" y="237"/>
                  </a:lnTo>
                  <a:lnTo>
                    <a:pt x="257" y="276"/>
                  </a:lnTo>
                  <a:lnTo>
                    <a:pt x="316" y="316"/>
                  </a:lnTo>
                  <a:lnTo>
                    <a:pt x="415" y="414"/>
                  </a:lnTo>
                  <a:lnTo>
                    <a:pt x="494" y="552"/>
                  </a:lnTo>
                  <a:lnTo>
                    <a:pt x="553" y="690"/>
                  </a:lnTo>
                  <a:lnTo>
                    <a:pt x="573" y="848"/>
                  </a:lnTo>
                  <a:lnTo>
                    <a:pt x="553" y="1026"/>
                  </a:lnTo>
                  <a:lnTo>
                    <a:pt x="533" y="1183"/>
                  </a:lnTo>
                  <a:lnTo>
                    <a:pt x="494" y="1321"/>
                  </a:lnTo>
                  <a:lnTo>
                    <a:pt x="395" y="1440"/>
                  </a:lnTo>
                  <a:lnTo>
                    <a:pt x="297" y="1558"/>
                  </a:lnTo>
                  <a:lnTo>
                    <a:pt x="198" y="1676"/>
                  </a:lnTo>
                  <a:lnTo>
                    <a:pt x="100" y="1794"/>
                  </a:lnTo>
                  <a:lnTo>
                    <a:pt x="40" y="1932"/>
                  </a:lnTo>
                  <a:lnTo>
                    <a:pt x="1" y="1992"/>
                  </a:lnTo>
                  <a:lnTo>
                    <a:pt x="1" y="2070"/>
                  </a:lnTo>
                  <a:lnTo>
                    <a:pt x="1" y="2130"/>
                  </a:lnTo>
                  <a:lnTo>
                    <a:pt x="21" y="2208"/>
                  </a:lnTo>
                  <a:lnTo>
                    <a:pt x="60" y="2268"/>
                  </a:lnTo>
                  <a:lnTo>
                    <a:pt x="119" y="2346"/>
                  </a:lnTo>
                  <a:lnTo>
                    <a:pt x="218" y="2425"/>
                  </a:lnTo>
                  <a:lnTo>
                    <a:pt x="316" y="2465"/>
                  </a:lnTo>
                  <a:lnTo>
                    <a:pt x="435" y="2465"/>
                  </a:lnTo>
                  <a:lnTo>
                    <a:pt x="533" y="2445"/>
                  </a:lnTo>
                  <a:lnTo>
                    <a:pt x="632" y="2386"/>
                  </a:lnTo>
                  <a:lnTo>
                    <a:pt x="730" y="2327"/>
                  </a:lnTo>
                  <a:lnTo>
                    <a:pt x="809" y="2248"/>
                  </a:lnTo>
                  <a:lnTo>
                    <a:pt x="888" y="2169"/>
                  </a:lnTo>
                  <a:lnTo>
                    <a:pt x="987" y="2070"/>
                  </a:lnTo>
                  <a:lnTo>
                    <a:pt x="1066" y="1952"/>
                  </a:lnTo>
                  <a:lnTo>
                    <a:pt x="1144" y="1854"/>
                  </a:lnTo>
                  <a:lnTo>
                    <a:pt x="1204" y="1716"/>
                  </a:lnTo>
                  <a:lnTo>
                    <a:pt x="1243" y="1597"/>
                  </a:lnTo>
                  <a:lnTo>
                    <a:pt x="1282" y="1479"/>
                  </a:lnTo>
                  <a:lnTo>
                    <a:pt x="1322" y="1341"/>
                  </a:lnTo>
                  <a:lnTo>
                    <a:pt x="1322" y="1203"/>
                  </a:lnTo>
                  <a:lnTo>
                    <a:pt x="1322" y="1085"/>
                  </a:lnTo>
                  <a:lnTo>
                    <a:pt x="1302" y="947"/>
                  </a:lnTo>
                  <a:lnTo>
                    <a:pt x="1282" y="828"/>
                  </a:lnTo>
                  <a:lnTo>
                    <a:pt x="1223" y="690"/>
                  </a:lnTo>
                  <a:lnTo>
                    <a:pt x="1164" y="592"/>
                  </a:lnTo>
                  <a:lnTo>
                    <a:pt x="1085" y="474"/>
                  </a:lnTo>
                  <a:lnTo>
                    <a:pt x="1006" y="375"/>
                  </a:lnTo>
                  <a:lnTo>
                    <a:pt x="888" y="276"/>
                  </a:lnTo>
                  <a:lnTo>
                    <a:pt x="750" y="158"/>
                  </a:lnTo>
                  <a:lnTo>
                    <a:pt x="573" y="79"/>
                  </a:lnTo>
                  <a:lnTo>
                    <a:pt x="395" y="2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3786;p38">
              <a:extLst>
                <a:ext uri="{FF2B5EF4-FFF2-40B4-BE49-F238E27FC236}">
                  <a16:creationId xmlns:a16="http://schemas.microsoft.com/office/drawing/2014/main" xmlns="" id="{00910828-274D-4313-9489-DC717EB0FCBE}"/>
                </a:ext>
              </a:extLst>
            </p:cNvPr>
            <p:cNvSpPr/>
            <p:nvPr/>
          </p:nvSpPr>
          <p:spPr>
            <a:xfrm>
              <a:off x="2690077" y="1929746"/>
              <a:ext cx="54248" cy="63638"/>
            </a:xfrm>
            <a:custGeom>
              <a:avLst/>
              <a:gdLst/>
              <a:ahLst/>
              <a:cxnLst/>
              <a:rect l="l" t="t" r="r" b="b"/>
              <a:pathLst>
                <a:path w="1144" h="1342" extrusionOk="0">
                  <a:moveTo>
                    <a:pt x="454" y="1"/>
                  </a:moveTo>
                  <a:lnTo>
                    <a:pt x="395" y="40"/>
                  </a:lnTo>
                  <a:lnTo>
                    <a:pt x="296" y="80"/>
                  </a:lnTo>
                  <a:lnTo>
                    <a:pt x="237" y="139"/>
                  </a:lnTo>
                  <a:lnTo>
                    <a:pt x="178" y="198"/>
                  </a:lnTo>
                  <a:lnTo>
                    <a:pt x="119" y="277"/>
                  </a:lnTo>
                  <a:lnTo>
                    <a:pt x="40" y="434"/>
                  </a:lnTo>
                  <a:lnTo>
                    <a:pt x="0" y="612"/>
                  </a:lnTo>
                  <a:lnTo>
                    <a:pt x="0" y="809"/>
                  </a:lnTo>
                  <a:lnTo>
                    <a:pt x="20" y="908"/>
                  </a:lnTo>
                  <a:lnTo>
                    <a:pt x="40" y="987"/>
                  </a:lnTo>
                  <a:lnTo>
                    <a:pt x="79" y="1065"/>
                  </a:lnTo>
                  <a:lnTo>
                    <a:pt x="138" y="1144"/>
                  </a:lnTo>
                  <a:lnTo>
                    <a:pt x="198" y="1203"/>
                  </a:lnTo>
                  <a:lnTo>
                    <a:pt x="276" y="1263"/>
                  </a:lnTo>
                  <a:lnTo>
                    <a:pt x="395" y="1322"/>
                  </a:lnTo>
                  <a:lnTo>
                    <a:pt x="513" y="1341"/>
                  </a:lnTo>
                  <a:lnTo>
                    <a:pt x="631" y="1341"/>
                  </a:lnTo>
                  <a:lnTo>
                    <a:pt x="750" y="1302"/>
                  </a:lnTo>
                  <a:lnTo>
                    <a:pt x="848" y="1263"/>
                  </a:lnTo>
                  <a:lnTo>
                    <a:pt x="927" y="1184"/>
                  </a:lnTo>
                  <a:lnTo>
                    <a:pt x="1006" y="1105"/>
                  </a:lnTo>
                  <a:lnTo>
                    <a:pt x="1065" y="1006"/>
                  </a:lnTo>
                  <a:lnTo>
                    <a:pt x="1124" y="888"/>
                  </a:lnTo>
                  <a:lnTo>
                    <a:pt x="1144" y="789"/>
                  </a:lnTo>
                  <a:lnTo>
                    <a:pt x="1144" y="671"/>
                  </a:lnTo>
                  <a:lnTo>
                    <a:pt x="1144" y="553"/>
                  </a:lnTo>
                  <a:lnTo>
                    <a:pt x="1104" y="454"/>
                  </a:lnTo>
                  <a:lnTo>
                    <a:pt x="1045" y="356"/>
                  </a:lnTo>
                  <a:lnTo>
                    <a:pt x="966" y="257"/>
                  </a:lnTo>
                  <a:lnTo>
                    <a:pt x="848" y="198"/>
                  </a:lnTo>
                  <a:lnTo>
                    <a:pt x="809" y="139"/>
                  </a:lnTo>
                  <a:lnTo>
                    <a:pt x="769" y="80"/>
                  </a:lnTo>
                  <a:lnTo>
                    <a:pt x="710" y="40"/>
                  </a:lnTo>
                  <a:lnTo>
                    <a:pt x="651" y="20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3787;p38">
              <a:extLst>
                <a:ext uri="{FF2B5EF4-FFF2-40B4-BE49-F238E27FC236}">
                  <a16:creationId xmlns:a16="http://schemas.microsoft.com/office/drawing/2014/main" xmlns="" id="{77B805ED-9F19-4811-BA9F-4DF8CB7D80FB}"/>
                </a:ext>
              </a:extLst>
            </p:cNvPr>
            <p:cNvSpPr/>
            <p:nvPr/>
          </p:nvSpPr>
          <p:spPr>
            <a:xfrm>
              <a:off x="2954633" y="1945632"/>
              <a:ext cx="50550" cy="56145"/>
            </a:xfrm>
            <a:custGeom>
              <a:avLst/>
              <a:gdLst/>
              <a:ahLst/>
              <a:cxnLst/>
              <a:rect l="l" t="t" r="r" b="b"/>
              <a:pathLst>
                <a:path w="1066" h="1184" extrusionOk="0">
                  <a:moveTo>
                    <a:pt x="415" y="1"/>
                  </a:moveTo>
                  <a:lnTo>
                    <a:pt x="336" y="40"/>
                  </a:lnTo>
                  <a:lnTo>
                    <a:pt x="257" y="99"/>
                  </a:lnTo>
                  <a:lnTo>
                    <a:pt x="178" y="178"/>
                  </a:lnTo>
                  <a:lnTo>
                    <a:pt x="119" y="257"/>
                  </a:lnTo>
                  <a:lnTo>
                    <a:pt x="60" y="356"/>
                  </a:lnTo>
                  <a:lnTo>
                    <a:pt x="20" y="454"/>
                  </a:lnTo>
                  <a:lnTo>
                    <a:pt x="1" y="573"/>
                  </a:lnTo>
                  <a:lnTo>
                    <a:pt x="1" y="671"/>
                  </a:lnTo>
                  <a:lnTo>
                    <a:pt x="20" y="790"/>
                  </a:lnTo>
                  <a:lnTo>
                    <a:pt x="60" y="908"/>
                  </a:lnTo>
                  <a:lnTo>
                    <a:pt x="139" y="1006"/>
                  </a:lnTo>
                  <a:lnTo>
                    <a:pt x="218" y="1085"/>
                  </a:lnTo>
                  <a:lnTo>
                    <a:pt x="316" y="1164"/>
                  </a:lnTo>
                  <a:lnTo>
                    <a:pt x="434" y="1184"/>
                  </a:lnTo>
                  <a:lnTo>
                    <a:pt x="632" y="1184"/>
                  </a:lnTo>
                  <a:lnTo>
                    <a:pt x="730" y="1144"/>
                  </a:lnTo>
                  <a:lnTo>
                    <a:pt x="829" y="1085"/>
                  </a:lnTo>
                  <a:lnTo>
                    <a:pt x="908" y="1006"/>
                  </a:lnTo>
                  <a:lnTo>
                    <a:pt x="967" y="928"/>
                  </a:lnTo>
                  <a:lnTo>
                    <a:pt x="1026" y="829"/>
                  </a:lnTo>
                  <a:lnTo>
                    <a:pt x="1046" y="730"/>
                  </a:lnTo>
                  <a:lnTo>
                    <a:pt x="1065" y="632"/>
                  </a:lnTo>
                  <a:lnTo>
                    <a:pt x="1046" y="533"/>
                  </a:lnTo>
                  <a:lnTo>
                    <a:pt x="1006" y="435"/>
                  </a:lnTo>
                  <a:lnTo>
                    <a:pt x="947" y="336"/>
                  </a:lnTo>
                  <a:lnTo>
                    <a:pt x="848" y="257"/>
                  </a:lnTo>
                  <a:lnTo>
                    <a:pt x="770" y="139"/>
                  </a:lnTo>
                  <a:lnTo>
                    <a:pt x="691" y="60"/>
                  </a:lnTo>
                  <a:lnTo>
                    <a:pt x="592" y="21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3788;p38">
              <a:extLst>
                <a:ext uri="{FF2B5EF4-FFF2-40B4-BE49-F238E27FC236}">
                  <a16:creationId xmlns:a16="http://schemas.microsoft.com/office/drawing/2014/main" xmlns="" id="{9740C7EB-AEC0-438B-88B6-6AA6CF1723BE}"/>
                </a:ext>
              </a:extLst>
            </p:cNvPr>
            <p:cNvSpPr/>
            <p:nvPr/>
          </p:nvSpPr>
          <p:spPr>
            <a:xfrm>
              <a:off x="2681683" y="1738120"/>
              <a:ext cx="129978" cy="102854"/>
            </a:xfrm>
            <a:custGeom>
              <a:avLst/>
              <a:gdLst/>
              <a:ahLst/>
              <a:cxnLst/>
              <a:rect l="l" t="t" r="r" b="b"/>
              <a:pathLst>
                <a:path w="2741" h="2169" extrusionOk="0">
                  <a:moveTo>
                    <a:pt x="138" y="0"/>
                  </a:moveTo>
                  <a:lnTo>
                    <a:pt x="79" y="20"/>
                  </a:lnTo>
                  <a:lnTo>
                    <a:pt x="39" y="59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20" y="217"/>
                  </a:lnTo>
                  <a:lnTo>
                    <a:pt x="177" y="592"/>
                  </a:lnTo>
                  <a:lnTo>
                    <a:pt x="355" y="947"/>
                  </a:lnTo>
                  <a:lnTo>
                    <a:pt x="473" y="1124"/>
                  </a:lnTo>
                  <a:lnTo>
                    <a:pt x="591" y="1282"/>
                  </a:lnTo>
                  <a:lnTo>
                    <a:pt x="710" y="1439"/>
                  </a:lnTo>
                  <a:lnTo>
                    <a:pt x="848" y="1577"/>
                  </a:lnTo>
                  <a:lnTo>
                    <a:pt x="986" y="1715"/>
                  </a:lnTo>
                  <a:lnTo>
                    <a:pt x="1143" y="1834"/>
                  </a:lnTo>
                  <a:lnTo>
                    <a:pt x="1321" y="1932"/>
                  </a:lnTo>
                  <a:lnTo>
                    <a:pt x="1498" y="2011"/>
                  </a:lnTo>
                  <a:lnTo>
                    <a:pt x="1676" y="2090"/>
                  </a:lnTo>
                  <a:lnTo>
                    <a:pt x="1873" y="2129"/>
                  </a:lnTo>
                  <a:lnTo>
                    <a:pt x="2070" y="2149"/>
                  </a:lnTo>
                  <a:lnTo>
                    <a:pt x="2287" y="2169"/>
                  </a:lnTo>
                  <a:lnTo>
                    <a:pt x="2386" y="2149"/>
                  </a:lnTo>
                  <a:lnTo>
                    <a:pt x="2464" y="2129"/>
                  </a:lnTo>
                  <a:lnTo>
                    <a:pt x="2543" y="2090"/>
                  </a:lnTo>
                  <a:lnTo>
                    <a:pt x="2602" y="2031"/>
                  </a:lnTo>
                  <a:lnTo>
                    <a:pt x="2662" y="1952"/>
                  </a:lnTo>
                  <a:lnTo>
                    <a:pt x="2701" y="1873"/>
                  </a:lnTo>
                  <a:lnTo>
                    <a:pt x="2721" y="1794"/>
                  </a:lnTo>
                  <a:lnTo>
                    <a:pt x="2740" y="1715"/>
                  </a:lnTo>
                  <a:lnTo>
                    <a:pt x="2721" y="1617"/>
                  </a:lnTo>
                  <a:lnTo>
                    <a:pt x="2701" y="1518"/>
                  </a:lnTo>
                  <a:lnTo>
                    <a:pt x="2662" y="1459"/>
                  </a:lnTo>
                  <a:lnTo>
                    <a:pt x="2602" y="1400"/>
                  </a:lnTo>
                  <a:lnTo>
                    <a:pt x="2543" y="1361"/>
                  </a:lnTo>
                  <a:lnTo>
                    <a:pt x="2484" y="1321"/>
                  </a:lnTo>
                  <a:lnTo>
                    <a:pt x="2326" y="1262"/>
                  </a:lnTo>
                  <a:lnTo>
                    <a:pt x="2149" y="1242"/>
                  </a:lnTo>
                  <a:lnTo>
                    <a:pt x="1971" y="1242"/>
                  </a:lnTo>
                  <a:lnTo>
                    <a:pt x="1814" y="1223"/>
                  </a:lnTo>
                  <a:lnTo>
                    <a:pt x="1636" y="1203"/>
                  </a:lnTo>
                  <a:lnTo>
                    <a:pt x="1439" y="1124"/>
                  </a:lnTo>
                  <a:lnTo>
                    <a:pt x="1222" y="1025"/>
                  </a:lnTo>
                  <a:lnTo>
                    <a:pt x="1045" y="927"/>
                  </a:lnTo>
                  <a:lnTo>
                    <a:pt x="848" y="789"/>
                  </a:lnTo>
                  <a:lnTo>
                    <a:pt x="690" y="651"/>
                  </a:lnTo>
                  <a:lnTo>
                    <a:pt x="532" y="473"/>
                  </a:lnTo>
                  <a:lnTo>
                    <a:pt x="394" y="296"/>
                  </a:lnTo>
                  <a:lnTo>
                    <a:pt x="276" y="118"/>
                  </a:lnTo>
                  <a:lnTo>
                    <a:pt x="256" y="59"/>
                  </a:lnTo>
                  <a:lnTo>
                    <a:pt x="197" y="2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3789;p38">
              <a:extLst>
                <a:ext uri="{FF2B5EF4-FFF2-40B4-BE49-F238E27FC236}">
                  <a16:creationId xmlns:a16="http://schemas.microsoft.com/office/drawing/2014/main" xmlns="" id="{617587AA-FE60-4B78-A712-96C4F0A105A0}"/>
                </a:ext>
              </a:extLst>
            </p:cNvPr>
            <p:cNvSpPr/>
            <p:nvPr/>
          </p:nvSpPr>
          <p:spPr>
            <a:xfrm>
              <a:off x="2940645" y="1755856"/>
              <a:ext cx="90714" cy="83270"/>
            </a:xfrm>
            <a:custGeom>
              <a:avLst/>
              <a:gdLst/>
              <a:ahLst/>
              <a:cxnLst/>
              <a:rect l="l" t="t" r="r" b="b"/>
              <a:pathLst>
                <a:path w="1913" h="1756" extrusionOk="0">
                  <a:moveTo>
                    <a:pt x="1656" y="1"/>
                  </a:moveTo>
                  <a:lnTo>
                    <a:pt x="1617" y="40"/>
                  </a:lnTo>
                  <a:lnTo>
                    <a:pt x="1558" y="80"/>
                  </a:lnTo>
                  <a:lnTo>
                    <a:pt x="1479" y="198"/>
                  </a:lnTo>
                  <a:lnTo>
                    <a:pt x="1400" y="316"/>
                  </a:lnTo>
                  <a:lnTo>
                    <a:pt x="1222" y="553"/>
                  </a:lnTo>
                  <a:lnTo>
                    <a:pt x="1104" y="671"/>
                  </a:lnTo>
                  <a:lnTo>
                    <a:pt x="986" y="789"/>
                  </a:lnTo>
                  <a:lnTo>
                    <a:pt x="848" y="868"/>
                  </a:lnTo>
                  <a:lnTo>
                    <a:pt x="710" y="927"/>
                  </a:lnTo>
                  <a:lnTo>
                    <a:pt x="572" y="947"/>
                  </a:lnTo>
                  <a:lnTo>
                    <a:pt x="493" y="947"/>
                  </a:lnTo>
                  <a:lnTo>
                    <a:pt x="414" y="927"/>
                  </a:lnTo>
                  <a:lnTo>
                    <a:pt x="315" y="927"/>
                  </a:lnTo>
                  <a:lnTo>
                    <a:pt x="256" y="947"/>
                  </a:lnTo>
                  <a:lnTo>
                    <a:pt x="177" y="967"/>
                  </a:lnTo>
                  <a:lnTo>
                    <a:pt x="138" y="1006"/>
                  </a:lnTo>
                  <a:lnTo>
                    <a:pt x="79" y="1065"/>
                  </a:lnTo>
                  <a:lnTo>
                    <a:pt x="39" y="1125"/>
                  </a:lnTo>
                  <a:lnTo>
                    <a:pt x="0" y="1243"/>
                  </a:lnTo>
                  <a:lnTo>
                    <a:pt x="0" y="1381"/>
                  </a:lnTo>
                  <a:lnTo>
                    <a:pt x="59" y="1519"/>
                  </a:lnTo>
                  <a:lnTo>
                    <a:pt x="99" y="1578"/>
                  </a:lnTo>
                  <a:lnTo>
                    <a:pt x="138" y="1637"/>
                  </a:lnTo>
                  <a:lnTo>
                    <a:pt x="197" y="1677"/>
                  </a:lnTo>
                  <a:lnTo>
                    <a:pt x="276" y="1716"/>
                  </a:lnTo>
                  <a:lnTo>
                    <a:pt x="375" y="1736"/>
                  </a:lnTo>
                  <a:lnTo>
                    <a:pt x="493" y="1755"/>
                  </a:lnTo>
                  <a:lnTo>
                    <a:pt x="591" y="1755"/>
                  </a:lnTo>
                  <a:lnTo>
                    <a:pt x="710" y="1736"/>
                  </a:lnTo>
                  <a:lnTo>
                    <a:pt x="808" y="1696"/>
                  </a:lnTo>
                  <a:lnTo>
                    <a:pt x="907" y="1657"/>
                  </a:lnTo>
                  <a:lnTo>
                    <a:pt x="1104" y="1539"/>
                  </a:lnTo>
                  <a:lnTo>
                    <a:pt x="1262" y="1381"/>
                  </a:lnTo>
                  <a:lnTo>
                    <a:pt x="1420" y="1203"/>
                  </a:lnTo>
                  <a:lnTo>
                    <a:pt x="1538" y="1026"/>
                  </a:lnTo>
                  <a:lnTo>
                    <a:pt x="1636" y="829"/>
                  </a:lnTo>
                  <a:lnTo>
                    <a:pt x="1696" y="730"/>
                  </a:lnTo>
                  <a:lnTo>
                    <a:pt x="1755" y="632"/>
                  </a:lnTo>
                  <a:lnTo>
                    <a:pt x="1873" y="395"/>
                  </a:lnTo>
                  <a:lnTo>
                    <a:pt x="1912" y="297"/>
                  </a:lnTo>
                  <a:lnTo>
                    <a:pt x="1912" y="178"/>
                  </a:lnTo>
                  <a:lnTo>
                    <a:pt x="1912" y="139"/>
                  </a:lnTo>
                  <a:lnTo>
                    <a:pt x="1893" y="99"/>
                  </a:lnTo>
                  <a:lnTo>
                    <a:pt x="1853" y="40"/>
                  </a:lnTo>
                  <a:lnTo>
                    <a:pt x="1794" y="20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3790;p38">
              <a:extLst>
                <a:ext uri="{FF2B5EF4-FFF2-40B4-BE49-F238E27FC236}">
                  <a16:creationId xmlns:a16="http://schemas.microsoft.com/office/drawing/2014/main" xmlns="" id="{589128F6-F44F-42AD-84F3-CD0EDDF7CAE7}"/>
                </a:ext>
              </a:extLst>
            </p:cNvPr>
            <p:cNvSpPr/>
            <p:nvPr/>
          </p:nvSpPr>
          <p:spPr>
            <a:xfrm>
              <a:off x="2578829" y="1955922"/>
              <a:ext cx="71083" cy="48653"/>
            </a:xfrm>
            <a:custGeom>
              <a:avLst/>
              <a:gdLst/>
              <a:ahLst/>
              <a:cxnLst/>
              <a:rect l="l" t="t" r="r" b="b"/>
              <a:pathLst>
                <a:path w="1499" h="1026" extrusionOk="0">
                  <a:moveTo>
                    <a:pt x="119" y="1"/>
                  </a:moveTo>
                  <a:lnTo>
                    <a:pt x="79" y="20"/>
                  </a:lnTo>
                  <a:lnTo>
                    <a:pt x="40" y="40"/>
                  </a:lnTo>
                  <a:lnTo>
                    <a:pt x="20" y="80"/>
                  </a:lnTo>
                  <a:lnTo>
                    <a:pt x="0" y="119"/>
                  </a:lnTo>
                  <a:lnTo>
                    <a:pt x="20" y="158"/>
                  </a:lnTo>
                  <a:lnTo>
                    <a:pt x="20" y="198"/>
                  </a:lnTo>
                  <a:lnTo>
                    <a:pt x="60" y="237"/>
                  </a:lnTo>
                  <a:lnTo>
                    <a:pt x="690" y="632"/>
                  </a:lnTo>
                  <a:lnTo>
                    <a:pt x="1006" y="829"/>
                  </a:lnTo>
                  <a:lnTo>
                    <a:pt x="1321" y="1006"/>
                  </a:lnTo>
                  <a:lnTo>
                    <a:pt x="1380" y="1026"/>
                  </a:lnTo>
                  <a:lnTo>
                    <a:pt x="1440" y="987"/>
                  </a:lnTo>
                  <a:lnTo>
                    <a:pt x="1499" y="947"/>
                  </a:lnTo>
                  <a:lnTo>
                    <a:pt x="1499" y="868"/>
                  </a:lnTo>
                  <a:lnTo>
                    <a:pt x="1459" y="789"/>
                  </a:lnTo>
                  <a:lnTo>
                    <a:pt x="1400" y="711"/>
                  </a:lnTo>
                  <a:lnTo>
                    <a:pt x="1262" y="573"/>
                  </a:lnTo>
                  <a:lnTo>
                    <a:pt x="1104" y="454"/>
                  </a:lnTo>
                  <a:lnTo>
                    <a:pt x="907" y="356"/>
                  </a:lnTo>
                  <a:lnTo>
                    <a:pt x="533" y="178"/>
                  </a:lnTo>
                  <a:lnTo>
                    <a:pt x="355" y="99"/>
                  </a:lnTo>
                  <a:lnTo>
                    <a:pt x="178" y="2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3791;p38">
              <a:extLst>
                <a:ext uri="{FF2B5EF4-FFF2-40B4-BE49-F238E27FC236}">
                  <a16:creationId xmlns:a16="http://schemas.microsoft.com/office/drawing/2014/main" xmlns="" id="{F4FF968A-FB03-4DA6-9F01-D5E4D6941FF3}"/>
                </a:ext>
              </a:extLst>
            </p:cNvPr>
            <p:cNvSpPr/>
            <p:nvPr/>
          </p:nvSpPr>
          <p:spPr>
            <a:xfrm>
              <a:off x="2540514" y="1971808"/>
              <a:ext cx="43010" cy="23425"/>
            </a:xfrm>
            <a:custGeom>
              <a:avLst/>
              <a:gdLst/>
              <a:ahLst/>
              <a:cxnLst/>
              <a:rect l="l" t="t" r="r" b="b"/>
              <a:pathLst>
                <a:path w="907" h="494" extrusionOk="0">
                  <a:moveTo>
                    <a:pt x="177" y="1"/>
                  </a:moveTo>
                  <a:lnTo>
                    <a:pt x="79" y="21"/>
                  </a:lnTo>
                  <a:lnTo>
                    <a:pt x="39" y="4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0" y="159"/>
                  </a:lnTo>
                  <a:lnTo>
                    <a:pt x="20" y="198"/>
                  </a:lnTo>
                  <a:lnTo>
                    <a:pt x="59" y="218"/>
                  </a:lnTo>
                  <a:lnTo>
                    <a:pt x="394" y="356"/>
                  </a:lnTo>
                  <a:lnTo>
                    <a:pt x="730" y="494"/>
                  </a:lnTo>
                  <a:lnTo>
                    <a:pt x="828" y="494"/>
                  </a:lnTo>
                  <a:lnTo>
                    <a:pt x="868" y="454"/>
                  </a:lnTo>
                  <a:lnTo>
                    <a:pt x="887" y="415"/>
                  </a:lnTo>
                  <a:lnTo>
                    <a:pt x="907" y="376"/>
                  </a:lnTo>
                  <a:lnTo>
                    <a:pt x="887" y="336"/>
                  </a:lnTo>
                  <a:lnTo>
                    <a:pt x="868" y="297"/>
                  </a:lnTo>
                  <a:lnTo>
                    <a:pt x="828" y="257"/>
                  </a:lnTo>
                  <a:lnTo>
                    <a:pt x="730" y="238"/>
                  </a:lnTo>
                  <a:lnTo>
                    <a:pt x="631" y="178"/>
                  </a:lnTo>
                  <a:lnTo>
                    <a:pt x="394" y="60"/>
                  </a:lnTo>
                  <a:lnTo>
                    <a:pt x="276" y="21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3792;p38">
              <a:extLst>
                <a:ext uri="{FF2B5EF4-FFF2-40B4-BE49-F238E27FC236}">
                  <a16:creationId xmlns:a16="http://schemas.microsoft.com/office/drawing/2014/main" xmlns="" id="{E53B935E-4CD1-43C8-BCD8-1C2A1C160BBC}"/>
                </a:ext>
              </a:extLst>
            </p:cNvPr>
            <p:cNvSpPr/>
            <p:nvPr/>
          </p:nvSpPr>
          <p:spPr>
            <a:xfrm>
              <a:off x="2556400" y="2070916"/>
              <a:ext cx="372105" cy="106648"/>
            </a:xfrm>
            <a:custGeom>
              <a:avLst/>
              <a:gdLst/>
              <a:ahLst/>
              <a:cxnLst/>
              <a:rect l="l" t="t" r="r" b="b"/>
              <a:pathLst>
                <a:path w="7847" h="2249" extrusionOk="0">
                  <a:moveTo>
                    <a:pt x="493" y="1"/>
                  </a:moveTo>
                  <a:lnTo>
                    <a:pt x="0" y="218"/>
                  </a:lnTo>
                  <a:lnTo>
                    <a:pt x="0" y="356"/>
                  </a:lnTo>
                  <a:lnTo>
                    <a:pt x="79" y="454"/>
                  </a:lnTo>
                  <a:lnTo>
                    <a:pt x="178" y="553"/>
                  </a:lnTo>
                  <a:lnTo>
                    <a:pt x="414" y="730"/>
                  </a:lnTo>
                  <a:lnTo>
                    <a:pt x="710" y="927"/>
                  </a:lnTo>
                  <a:lnTo>
                    <a:pt x="1065" y="1085"/>
                  </a:lnTo>
                  <a:lnTo>
                    <a:pt x="1459" y="1262"/>
                  </a:lnTo>
                  <a:lnTo>
                    <a:pt x="1893" y="1420"/>
                  </a:lnTo>
                  <a:lnTo>
                    <a:pt x="2346" y="1558"/>
                  </a:lnTo>
                  <a:lnTo>
                    <a:pt x="2800" y="1696"/>
                  </a:lnTo>
                  <a:lnTo>
                    <a:pt x="3707" y="1913"/>
                  </a:lnTo>
                  <a:lnTo>
                    <a:pt x="4535" y="2090"/>
                  </a:lnTo>
                  <a:lnTo>
                    <a:pt x="5205" y="2189"/>
                  </a:lnTo>
                  <a:lnTo>
                    <a:pt x="5481" y="2229"/>
                  </a:lnTo>
                  <a:lnTo>
                    <a:pt x="5639" y="2229"/>
                  </a:lnTo>
                  <a:lnTo>
                    <a:pt x="6368" y="2248"/>
                  </a:lnTo>
                  <a:lnTo>
                    <a:pt x="6723" y="2229"/>
                  </a:lnTo>
                  <a:lnTo>
                    <a:pt x="7098" y="2209"/>
                  </a:lnTo>
                  <a:lnTo>
                    <a:pt x="7117" y="2110"/>
                  </a:lnTo>
                  <a:lnTo>
                    <a:pt x="7157" y="2031"/>
                  </a:lnTo>
                  <a:lnTo>
                    <a:pt x="7216" y="1972"/>
                  </a:lnTo>
                  <a:lnTo>
                    <a:pt x="7275" y="1913"/>
                  </a:lnTo>
                  <a:lnTo>
                    <a:pt x="7374" y="1893"/>
                  </a:lnTo>
                  <a:lnTo>
                    <a:pt x="7452" y="1893"/>
                  </a:lnTo>
                  <a:lnTo>
                    <a:pt x="7551" y="1913"/>
                  </a:lnTo>
                  <a:lnTo>
                    <a:pt x="7650" y="1952"/>
                  </a:lnTo>
                  <a:lnTo>
                    <a:pt x="7728" y="2090"/>
                  </a:lnTo>
                  <a:lnTo>
                    <a:pt x="7768" y="2090"/>
                  </a:lnTo>
                  <a:lnTo>
                    <a:pt x="7807" y="2051"/>
                  </a:lnTo>
                  <a:lnTo>
                    <a:pt x="7827" y="2031"/>
                  </a:lnTo>
                  <a:lnTo>
                    <a:pt x="7847" y="1992"/>
                  </a:lnTo>
                  <a:lnTo>
                    <a:pt x="7847" y="1933"/>
                  </a:lnTo>
                  <a:lnTo>
                    <a:pt x="7807" y="1893"/>
                  </a:lnTo>
                  <a:lnTo>
                    <a:pt x="7768" y="1854"/>
                  </a:lnTo>
                  <a:lnTo>
                    <a:pt x="7709" y="1854"/>
                  </a:lnTo>
                  <a:lnTo>
                    <a:pt x="6940" y="1814"/>
                  </a:lnTo>
                  <a:lnTo>
                    <a:pt x="6191" y="1775"/>
                  </a:lnTo>
                  <a:lnTo>
                    <a:pt x="5796" y="1755"/>
                  </a:lnTo>
                  <a:lnTo>
                    <a:pt x="5422" y="1716"/>
                  </a:lnTo>
                  <a:lnTo>
                    <a:pt x="5047" y="1657"/>
                  </a:lnTo>
                  <a:lnTo>
                    <a:pt x="4653" y="1578"/>
                  </a:lnTo>
                  <a:lnTo>
                    <a:pt x="3588" y="1302"/>
                  </a:lnTo>
                  <a:lnTo>
                    <a:pt x="3056" y="1144"/>
                  </a:lnTo>
                  <a:lnTo>
                    <a:pt x="2504" y="967"/>
                  </a:lnTo>
                  <a:lnTo>
                    <a:pt x="1991" y="770"/>
                  </a:lnTo>
                  <a:lnTo>
                    <a:pt x="1459" y="533"/>
                  </a:lnTo>
                  <a:lnTo>
                    <a:pt x="966" y="277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3793;p38">
              <a:extLst>
                <a:ext uri="{FF2B5EF4-FFF2-40B4-BE49-F238E27FC236}">
                  <a16:creationId xmlns:a16="http://schemas.microsoft.com/office/drawing/2014/main" xmlns="" id="{F2BEB72D-E7A2-4EF7-ADB7-98B02597D268}"/>
                </a:ext>
              </a:extLst>
            </p:cNvPr>
            <p:cNvSpPr/>
            <p:nvPr/>
          </p:nvSpPr>
          <p:spPr>
            <a:xfrm>
              <a:off x="2507794" y="2035398"/>
              <a:ext cx="95362" cy="59891"/>
            </a:xfrm>
            <a:custGeom>
              <a:avLst/>
              <a:gdLst/>
              <a:ahLst/>
              <a:cxnLst/>
              <a:rect l="l" t="t" r="r" b="b"/>
              <a:pathLst>
                <a:path w="2011" h="1263" extrusionOk="0">
                  <a:moveTo>
                    <a:pt x="1636" y="1"/>
                  </a:moveTo>
                  <a:lnTo>
                    <a:pt x="1538" y="20"/>
                  </a:lnTo>
                  <a:lnTo>
                    <a:pt x="1360" y="79"/>
                  </a:lnTo>
                  <a:lnTo>
                    <a:pt x="1163" y="158"/>
                  </a:lnTo>
                  <a:lnTo>
                    <a:pt x="986" y="237"/>
                  </a:lnTo>
                  <a:lnTo>
                    <a:pt x="808" y="336"/>
                  </a:lnTo>
                  <a:lnTo>
                    <a:pt x="651" y="395"/>
                  </a:lnTo>
                  <a:lnTo>
                    <a:pt x="434" y="553"/>
                  </a:lnTo>
                  <a:lnTo>
                    <a:pt x="276" y="651"/>
                  </a:lnTo>
                  <a:lnTo>
                    <a:pt x="158" y="769"/>
                  </a:lnTo>
                  <a:lnTo>
                    <a:pt x="59" y="907"/>
                  </a:lnTo>
                  <a:lnTo>
                    <a:pt x="20" y="967"/>
                  </a:lnTo>
                  <a:lnTo>
                    <a:pt x="0" y="1026"/>
                  </a:lnTo>
                  <a:lnTo>
                    <a:pt x="0" y="1085"/>
                  </a:lnTo>
                  <a:lnTo>
                    <a:pt x="0" y="1144"/>
                  </a:lnTo>
                  <a:lnTo>
                    <a:pt x="39" y="1203"/>
                  </a:lnTo>
                  <a:lnTo>
                    <a:pt x="99" y="1262"/>
                  </a:lnTo>
                  <a:lnTo>
                    <a:pt x="394" y="1203"/>
                  </a:lnTo>
                  <a:lnTo>
                    <a:pt x="690" y="1105"/>
                  </a:lnTo>
                  <a:lnTo>
                    <a:pt x="729" y="848"/>
                  </a:lnTo>
                  <a:lnTo>
                    <a:pt x="789" y="592"/>
                  </a:lnTo>
                  <a:lnTo>
                    <a:pt x="808" y="533"/>
                  </a:lnTo>
                  <a:lnTo>
                    <a:pt x="848" y="493"/>
                  </a:lnTo>
                  <a:lnTo>
                    <a:pt x="887" y="474"/>
                  </a:lnTo>
                  <a:lnTo>
                    <a:pt x="966" y="474"/>
                  </a:lnTo>
                  <a:lnTo>
                    <a:pt x="1005" y="493"/>
                  </a:lnTo>
                  <a:lnTo>
                    <a:pt x="1025" y="533"/>
                  </a:lnTo>
                  <a:lnTo>
                    <a:pt x="1045" y="572"/>
                  </a:lnTo>
                  <a:lnTo>
                    <a:pt x="1124" y="553"/>
                  </a:lnTo>
                  <a:lnTo>
                    <a:pt x="1203" y="553"/>
                  </a:lnTo>
                  <a:lnTo>
                    <a:pt x="1282" y="592"/>
                  </a:lnTo>
                  <a:lnTo>
                    <a:pt x="1360" y="651"/>
                  </a:lnTo>
                  <a:lnTo>
                    <a:pt x="1518" y="750"/>
                  </a:lnTo>
                  <a:lnTo>
                    <a:pt x="1853" y="592"/>
                  </a:lnTo>
                  <a:lnTo>
                    <a:pt x="1893" y="553"/>
                  </a:lnTo>
                  <a:lnTo>
                    <a:pt x="1952" y="513"/>
                  </a:lnTo>
                  <a:lnTo>
                    <a:pt x="1991" y="415"/>
                  </a:lnTo>
                  <a:lnTo>
                    <a:pt x="2011" y="316"/>
                  </a:lnTo>
                  <a:lnTo>
                    <a:pt x="1991" y="198"/>
                  </a:lnTo>
                  <a:lnTo>
                    <a:pt x="1932" y="119"/>
                  </a:lnTo>
                  <a:lnTo>
                    <a:pt x="1873" y="60"/>
                  </a:lnTo>
                  <a:lnTo>
                    <a:pt x="1794" y="2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3794;p38">
              <a:extLst>
                <a:ext uri="{FF2B5EF4-FFF2-40B4-BE49-F238E27FC236}">
                  <a16:creationId xmlns:a16="http://schemas.microsoft.com/office/drawing/2014/main" xmlns="" id="{A4688D4F-40B3-465C-87F6-A6D8640825A5}"/>
                </a:ext>
              </a:extLst>
            </p:cNvPr>
            <p:cNvSpPr/>
            <p:nvPr/>
          </p:nvSpPr>
          <p:spPr>
            <a:xfrm>
              <a:off x="2556400" y="2061574"/>
              <a:ext cx="23425" cy="19679"/>
            </a:xfrm>
            <a:custGeom>
              <a:avLst/>
              <a:gdLst/>
              <a:ahLst/>
              <a:cxnLst/>
              <a:rect l="l" t="t" r="r" b="b"/>
              <a:pathLst>
                <a:path w="494" h="415" extrusionOk="0">
                  <a:moveTo>
                    <a:pt x="99" y="1"/>
                  </a:moveTo>
                  <a:lnTo>
                    <a:pt x="20" y="20"/>
                  </a:lnTo>
                  <a:lnTo>
                    <a:pt x="20" y="60"/>
                  </a:lnTo>
                  <a:lnTo>
                    <a:pt x="0" y="119"/>
                  </a:lnTo>
                  <a:lnTo>
                    <a:pt x="0" y="415"/>
                  </a:lnTo>
                  <a:lnTo>
                    <a:pt x="493" y="198"/>
                  </a:lnTo>
                  <a:lnTo>
                    <a:pt x="335" y="99"/>
                  </a:lnTo>
                  <a:lnTo>
                    <a:pt x="257" y="40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3795;p38">
              <a:extLst>
                <a:ext uri="{FF2B5EF4-FFF2-40B4-BE49-F238E27FC236}">
                  <a16:creationId xmlns:a16="http://schemas.microsoft.com/office/drawing/2014/main" xmlns="" id="{07277125-9F7C-4C4A-8AED-6C44E63C96E0}"/>
                </a:ext>
              </a:extLst>
            </p:cNvPr>
            <p:cNvSpPr/>
            <p:nvPr/>
          </p:nvSpPr>
          <p:spPr>
            <a:xfrm>
              <a:off x="2539566" y="2082155"/>
              <a:ext cx="387089" cy="246869"/>
            </a:xfrm>
            <a:custGeom>
              <a:avLst/>
              <a:gdLst/>
              <a:ahLst/>
              <a:cxnLst/>
              <a:rect l="l" t="t" r="r" b="b"/>
              <a:pathLst>
                <a:path w="8163" h="5206" extrusionOk="0">
                  <a:moveTo>
                    <a:pt x="296" y="0"/>
                  </a:moveTo>
                  <a:lnTo>
                    <a:pt x="20" y="119"/>
                  </a:lnTo>
                  <a:lnTo>
                    <a:pt x="0" y="434"/>
                  </a:lnTo>
                  <a:lnTo>
                    <a:pt x="20" y="769"/>
                  </a:lnTo>
                  <a:lnTo>
                    <a:pt x="59" y="1104"/>
                  </a:lnTo>
                  <a:lnTo>
                    <a:pt x="119" y="1420"/>
                  </a:lnTo>
                  <a:lnTo>
                    <a:pt x="217" y="1755"/>
                  </a:lnTo>
                  <a:lnTo>
                    <a:pt x="316" y="2070"/>
                  </a:lnTo>
                  <a:lnTo>
                    <a:pt x="552" y="2682"/>
                  </a:lnTo>
                  <a:lnTo>
                    <a:pt x="690" y="2938"/>
                  </a:lnTo>
                  <a:lnTo>
                    <a:pt x="848" y="3174"/>
                  </a:lnTo>
                  <a:lnTo>
                    <a:pt x="1026" y="3411"/>
                  </a:lnTo>
                  <a:lnTo>
                    <a:pt x="1223" y="3628"/>
                  </a:lnTo>
                  <a:lnTo>
                    <a:pt x="1420" y="3825"/>
                  </a:lnTo>
                  <a:lnTo>
                    <a:pt x="1637" y="4022"/>
                  </a:lnTo>
                  <a:lnTo>
                    <a:pt x="1873" y="4200"/>
                  </a:lnTo>
                  <a:lnTo>
                    <a:pt x="2110" y="4357"/>
                  </a:lnTo>
                  <a:lnTo>
                    <a:pt x="2366" y="4515"/>
                  </a:lnTo>
                  <a:lnTo>
                    <a:pt x="2622" y="4633"/>
                  </a:lnTo>
                  <a:lnTo>
                    <a:pt x="2898" y="4771"/>
                  </a:lnTo>
                  <a:lnTo>
                    <a:pt x="3174" y="4870"/>
                  </a:lnTo>
                  <a:lnTo>
                    <a:pt x="3450" y="4968"/>
                  </a:lnTo>
                  <a:lnTo>
                    <a:pt x="3726" y="5047"/>
                  </a:lnTo>
                  <a:lnTo>
                    <a:pt x="4002" y="5106"/>
                  </a:lnTo>
                  <a:lnTo>
                    <a:pt x="4298" y="5146"/>
                  </a:lnTo>
                  <a:lnTo>
                    <a:pt x="4574" y="5185"/>
                  </a:lnTo>
                  <a:lnTo>
                    <a:pt x="4850" y="5205"/>
                  </a:lnTo>
                  <a:lnTo>
                    <a:pt x="5126" y="5205"/>
                  </a:lnTo>
                  <a:lnTo>
                    <a:pt x="5422" y="5166"/>
                  </a:lnTo>
                  <a:lnTo>
                    <a:pt x="5678" y="5106"/>
                  </a:lnTo>
                  <a:lnTo>
                    <a:pt x="5954" y="5028"/>
                  </a:lnTo>
                  <a:lnTo>
                    <a:pt x="6211" y="4929"/>
                  </a:lnTo>
                  <a:lnTo>
                    <a:pt x="6467" y="4811"/>
                  </a:lnTo>
                  <a:lnTo>
                    <a:pt x="6703" y="4673"/>
                  </a:lnTo>
                  <a:lnTo>
                    <a:pt x="6920" y="4515"/>
                  </a:lnTo>
                  <a:lnTo>
                    <a:pt x="7137" y="4338"/>
                  </a:lnTo>
                  <a:lnTo>
                    <a:pt x="7334" y="4140"/>
                  </a:lnTo>
                  <a:lnTo>
                    <a:pt x="7512" y="3924"/>
                  </a:lnTo>
                  <a:lnTo>
                    <a:pt x="7669" y="3687"/>
                  </a:lnTo>
                  <a:lnTo>
                    <a:pt x="7807" y="3450"/>
                  </a:lnTo>
                  <a:lnTo>
                    <a:pt x="7906" y="3194"/>
                  </a:lnTo>
                  <a:lnTo>
                    <a:pt x="8044" y="2879"/>
                  </a:lnTo>
                  <a:lnTo>
                    <a:pt x="8083" y="2701"/>
                  </a:lnTo>
                  <a:lnTo>
                    <a:pt x="8143" y="2524"/>
                  </a:lnTo>
                  <a:lnTo>
                    <a:pt x="8162" y="2346"/>
                  </a:lnTo>
                  <a:lnTo>
                    <a:pt x="8162" y="2169"/>
                  </a:lnTo>
                  <a:lnTo>
                    <a:pt x="8143" y="2011"/>
                  </a:lnTo>
                  <a:lnTo>
                    <a:pt x="8083" y="1853"/>
                  </a:lnTo>
                  <a:lnTo>
                    <a:pt x="8064" y="1853"/>
                  </a:lnTo>
                  <a:lnTo>
                    <a:pt x="7768" y="1932"/>
                  </a:lnTo>
                  <a:lnTo>
                    <a:pt x="7453" y="1972"/>
                  </a:lnTo>
                  <a:lnTo>
                    <a:pt x="7433" y="2070"/>
                  </a:lnTo>
                  <a:lnTo>
                    <a:pt x="7433" y="2189"/>
                  </a:lnTo>
                  <a:lnTo>
                    <a:pt x="7393" y="2504"/>
                  </a:lnTo>
                  <a:lnTo>
                    <a:pt x="7315" y="2780"/>
                  </a:lnTo>
                  <a:lnTo>
                    <a:pt x="7216" y="3056"/>
                  </a:lnTo>
                  <a:lnTo>
                    <a:pt x="7098" y="3293"/>
                  </a:lnTo>
                  <a:lnTo>
                    <a:pt x="6940" y="3510"/>
                  </a:lnTo>
                  <a:lnTo>
                    <a:pt x="6782" y="3687"/>
                  </a:lnTo>
                  <a:lnTo>
                    <a:pt x="6605" y="3864"/>
                  </a:lnTo>
                  <a:lnTo>
                    <a:pt x="6427" y="4022"/>
                  </a:lnTo>
                  <a:lnTo>
                    <a:pt x="6408" y="4121"/>
                  </a:lnTo>
                  <a:lnTo>
                    <a:pt x="6368" y="4239"/>
                  </a:lnTo>
                  <a:lnTo>
                    <a:pt x="6329" y="4278"/>
                  </a:lnTo>
                  <a:lnTo>
                    <a:pt x="6289" y="4318"/>
                  </a:lnTo>
                  <a:lnTo>
                    <a:pt x="6171" y="4357"/>
                  </a:lnTo>
                  <a:lnTo>
                    <a:pt x="6053" y="4338"/>
                  </a:lnTo>
                  <a:lnTo>
                    <a:pt x="5994" y="4318"/>
                  </a:lnTo>
                  <a:lnTo>
                    <a:pt x="5935" y="4298"/>
                  </a:lnTo>
                  <a:lnTo>
                    <a:pt x="5915" y="4278"/>
                  </a:lnTo>
                  <a:lnTo>
                    <a:pt x="5698" y="4357"/>
                  </a:lnTo>
                  <a:lnTo>
                    <a:pt x="5461" y="4416"/>
                  </a:lnTo>
                  <a:lnTo>
                    <a:pt x="5225" y="4456"/>
                  </a:lnTo>
                  <a:lnTo>
                    <a:pt x="4988" y="4495"/>
                  </a:lnTo>
                  <a:lnTo>
                    <a:pt x="4476" y="4495"/>
                  </a:lnTo>
                  <a:lnTo>
                    <a:pt x="4239" y="4476"/>
                  </a:lnTo>
                  <a:lnTo>
                    <a:pt x="3983" y="4436"/>
                  </a:lnTo>
                  <a:lnTo>
                    <a:pt x="3726" y="4377"/>
                  </a:lnTo>
                  <a:lnTo>
                    <a:pt x="3470" y="4318"/>
                  </a:lnTo>
                  <a:lnTo>
                    <a:pt x="3234" y="4239"/>
                  </a:lnTo>
                  <a:lnTo>
                    <a:pt x="2977" y="4140"/>
                  </a:lnTo>
                  <a:lnTo>
                    <a:pt x="2741" y="4042"/>
                  </a:lnTo>
                  <a:lnTo>
                    <a:pt x="2504" y="3924"/>
                  </a:lnTo>
                  <a:lnTo>
                    <a:pt x="2287" y="3786"/>
                  </a:lnTo>
                  <a:lnTo>
                    <a:pt x="2070" y="3648"/>
                  </a:lnTo>
                  <a:lnTo>
                    <a:pt x="1814" y="3450"/>
                  </a:lnTo>
                  <a:lnTo>
                    <a:pt x="1578" y="3234"/>
                  </a:lnTo>
                  <a:lnTo>
                    <a:pt x="1380" y="2997"/>
                  </a:lnTo>
                  <a:lnTo>
                    <a:pt x="1183" y="2741"/>
                  </a:lnTo>
                  <a:lnTo>
                    <a:pt x="966" y="2760"/>
                  </a:lnTo>
                  <a:lnTo>
                    <a:pt x="907" y="2760"/>
                  </a:lnTo>
                  <a:lnTo>
                    <a:pt x="868" y="2741"/>
                  </a:lnTo>
                  <a:lnTo>
                    <a:pt x="828" y="2701"/>
                  </a:lnTo>
                  <a:lnTo>
                    <a:pt x="828" y="2662"/>
                  </a:lnTo>
                  <a:lnTo>
                    <a:pt x="828" y="2603"/>
                  </a:lnTo>
                  <a:lnTo>
                    <a:pt x="848" y="2563"/>
                  </a:lnTo>
                  <a:lnTo>
                    <a:pt x="888" y="2524"/>
                  </a:lnTo>
                  <a:lnTo>
                    <a:pt x="947" y="2524"/>
                  </a:lnTo>
                  <a:lnTo>
                    <a:pt x="1026" y="2504"/>
                  </a:lnTo>
                  <a:lnTo>
                    <a:pt x="868" y="2228"/>
                  </a:lnTo>
                  <a:lnTo>
                    <a:pt x="750" y="1952"/>
                  </a:lnTo>
                  <a:lnTo>
                    <a:pt x="631" y="1656"/>
                  </a:lnTo>
                  <a:lnTo>
                    <a:pt x="533" y="1361"/>
                  </a:lnTo>
                  <a:lnTo>
                    <a:pt x="454" y="1045"/>
                  </a:lnTo>
                  <a:lnTo>
                    <a:pt x="414" y="749"/>
                  </a:lnTo>
                  <a:lnTo>
                    <a:pt x="375" y="434"/>
                  </a:lnTo>
                  <a:lnTo>
                    <a:pt x="355" y="119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3796;p38">
              <a:extLst>
                <a:ext uri="{FF2B5EF4-FFF2-40B4-BE49-F238E27FC236}">
                  <a16:creationId xmlns:a16="http://schemas.microsoft.com/office/drawing/2014/main" xmlns="" id="{18F1C92B-6E44-4130-BA8F-636C0497B7F0}"/>
                </a:ext>
              </a:extLst>
            </p:cNvPr>
            <p:cNvSpPr/>
            <p:nvPr/>
          </p:nvSpPr>
          <p:spPr>
            <a:xfrm>
              <a:off x="2553602" y="2081206"/>
              <a:ext cx="2845" cy="6591"/>
            </a:xfrm>
            <a:custGeom>
              <a:avLst/>
              <a:gdLst/>
              <a:ahLst/>
              <a:cxnLst/>
              <a:rect l="l" t="t" r="r" b="b"/>
              <a:pathLst>
                <a:path w="60" h="139" extrusionOk="0">
                  <a:moveTo>
                    <a:pt x="59" y="1"/>
                  </a:moveTo>
                  <a:lnTo>
                    <a:pt x="0" y="20"/>
                  </a:lnTo>
                  <a:lnTo>
                    <a:pt x="59" y="13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3797;p38">
              <a:extLst>
                <a:ext uri="{FF2B5EF4-FFF2-40B4-BE49-F238E27FC236}">
                  <a16:creationId xmlns:a16="http://schemas.microsoft.com/office/drawing/2014/main" xmlns="" id="{883F69D0-3F41-40F5-B77A-67BA2E947E7A}"/>
                </a:ext>
              </a:extLst>
            </p:cNvPr>
            <p:cNvSpPr/>
            <p:nvPr/>
          </p:nvSpPr>
          <p:spPr>
            <a:xfrm>
              <a:off x="2892940" y="2160683"/>
              <a:ext cx="29969" cy="14985"/>
            </a:xfrm>
            <a:custGeom>
              <a:avLst/>
              <a:gdLst/>
              <a:ahLst/>
              <a:cxnLst/>
              <a:rect l="l" t="t" r="r" b="b"/>
              <a:pathLst>
                <a:path w="632" h="316" extrusionOk="0">
                  <a:moveTo>
                    <a:pt x="277" y="0"/>
                  </a:moveTo>
                  <a:lnTo>
                    <a:pt x="178" y="20"/>
                  </a:lnTo>
                  <a:lnTo>
                    <a:pt x="119" y="79"/>
                  </a:lnTo>
                  <a:lnTo>
                    <a:pt x="60" y="138"/>
                  </a:lnTo>
                  <a:lnTo>
                    <a:pt x="20" y="217"/>
                  </a:lnTo>
                  <a:lnTo>
                    <a:pt x="1" y="316"/>
                  </a:lnTo>
                  <a:lnTo>
                    <a:pt x="316" y="276"/>
                  </a:lnTo>
                  <a:lnTo>
                    <a:pt x="612" y="197"/>
                  </a:lnTo>
                  <a:lnTo>
                    <a:pt x="631" y="197"/>
                  </a:lnTo>
                  <a:lnTo>
                    <a:pt x="553" y="59"/>
                  </a:lnTo>
                  <a:lnTo>
                    <a:pt x="454" y="20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3798;p38">
              <a:extLst>
                <a:ext uri="{FF2B5EF4-FFF2-40B4-BE49-F238E27FC236}">
                  <a16:creationId xmlns:a16="http://schemas.microsoft.com/office/drawing/2014/main" xmlns="" id="{65D39833-FAD0-4828-8642-F5143727013B}"/>
                </a:ext>
              </a:extLst>
            </p:cNvPr>
            <p:cNvSpPr/>
            <p:nvPr/>
          </p:nvSpPr>
          <p:spPr>
            <a:xfrm>
              <a:off x="2540514" y="2057828"/>
              <a:ext cx="16834" cy="29969"/>
            </a:xfrm>
            <a:custGeom>
              <a:avLst/>
              <a:gdLst/>
              <a:ahLst/>
              <a:cxnLst/>
              <a:rect l="l" t="t" r="r" b="b"/>
              <a:pathLst>
                <a:path w="355" h="632" extrusionOk="0">
                  <a:moveTo>
                    <a:pt x="197" y="1"/>
                  </a:moveTo>
                  <a:lnTo>
                    <a:pt x="158" y="20"/>
                  </a:lnTo>
                  <a:lnTo>
                    <a:pt x="118" y="60"/>
                  </a:lnTo>
                  <a:lnTo>
                    <a:pt x="99" y="119"/>
                  </a:lnTo>
                  <a:lnTo>
                    <a:pt x="39" y="375"/>
                  </a:lnTo>
                  <a:lnTo>
                    <a:pt x="0" y="632"/>
                  </a:lnTo>
                  <a:lnTo>
                    <a:pt x="276" y="513"/>
                  </a:lnTo>
                  <a:lnTo>
                    <a:pt x="237" y="434"/>
                  </a:lnTo>
                  <a:lnTo>
                    <a:pt x="217" y="336"/>
                  </a:lnTo>
                  <a:lnTo>
                    <a:pt x="237" y="257"/>
                  </a:lnTo>
                  <a:lnTo>
                    <a:pt x="256" y="158"/>
                  </a:lnTo>
                  <a:lnTo>
                    <a:pt x="296" y="119"/>
                  </a:lnTo>
                  <a:lnTo>
                    <a:pt x="355" y="99"/>
                  </a:lnTo>
                  <a:lnTo>
                    <a:pt x="335" y="60"/>
                  </a:lnTo>
                  <a:lnTo>
                    <a:pt x="315" y="20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3799;p38">
              <a:extLst>
                <a:ext uri="{FF2B5EF4-FFF2-40B4-BE49-F238E27FC236}">
                  <a16:creationId xmlns:a16="http://schemas.microsoft.com/office/drawing/2014/main" xmlns="" id="{45242ECA-6AC0-4F4E-BFD0-13EDB0BE5A4A}"/>
                </a:ext>
              </a:extLst>
            </p:cNvPr>
            <p:cNvSpPr/>
            <p:nvPr/>
          </p:nvSpPr>
          <p:spPr>
            <a:xfrm>
              <a:off x="2550757" y="2062523"/>
              <a:ext cx="6591" cy="19679"/>
            </a:xfrm>
            <a:custGeom>
              <a:avLst/>
              <a:gdLst/>
              <a:ahLst/>
              <a:cxnLst/>
              <a:rect l="l" t="t" r="r" b="b"/>
              <a:pathLst>
                <a:path w="139" h="415" extrusionOk="0">
                  <a:moveTo>
                    <a:pt x="139" y="0"/>
                  </a:moveTo>
                  <a:lnTo>
                    <a:pt x="80" y="20"/>
                  </a:lnTo>
                  <a:lnTo>
                    <a:pt x="40" y="59"/>
                  </a:lnTo>
                  <a:lnTo>
                    <a:pt x="21" y="158"/>
                  </a:lnTo>
                  <a:lnTo>
                    <a:pt x="1" y="237"/>
                  </a:lnTo>
                  <a:lnTo>
                    <a:pt x="21" y="335"/>
                  </a:lnTo>
                  <a:lnTo>
                    <a:pt x="60" y="414"/>
                  </a:lnTo>
                  <a:lnTo>
                    <a:pt x="119" y="395"/>
                  </a:lnTo>
                  <a:lnTo>
                    <a:pt x="119" y="99"/>
                  </a:lnTo>
                  <a:lnTo>
                    <a:pt x="139" y="4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3800;p38">
              <a:extLst>
                <a:ext uri="{FF2B5EF4-FFF2-40B4-BE49-F238E27FC236}">
                  <a16:creationId xmlns:a16="http://schemas.microsoft.com/office/drawing/2014/main" xmlns="" id="{E2E92202-D7FD-4AFE-B19F-8A481BA85CD8}"/>
                </a:ext>
              </a:extLst>
            </p:cNvPr>
            <p:cNvSpPr/>
            <p:nvPr/>
          </p:nvSpPr>
          <p:spPr>
            <a:xfrm>
              <a:off x="2588171" y="2195252"/>
              <a:ext cx="256210" cy="89813"/>
            </a:xfrm>
            <a:custGeom>
              <a:avLst/>
              <a:gdLst/>
              <a:ahLst/>
              <a:cxnLst/>
              <a:rect l="l" t="t" r="r" b="b"/>
              <a:pathLst>
                <a:path w="5403" h="1894" extrusionOk="0">
                  <a:moveTo>
                    <a:pt x="789" y="1"/>
                  </a:moveTo>
                  <a:lnTo>
                    <a:pt x="513" y="21"/>
                  </a:lnTo>
                  <a:lnTo>
                    <a:pt x="257" y="60"/>
                  </a:lnTo>
                  <a:lnTo>
                    <a:pt x="1" y="119"/>
                  </a:lnTo>
                  <a:lnTo>
                    <a:pt x="158" y="356"/>
                  </a:lnTo>
                  <a:lnTo>
                    <a:pt x="474" y="316"/>
                  </a:lnTo>
                  <a:lnTo>
                    <a:pt x="1105" y="316"/>
                  </a:lnTo>
                  <a:lnTo>
                    <a:pt x="1420" y="356"/>
                  </a:lnTo>
                  <a:lnTo>
                    <a:pt x="1735" y="415"/>
                  </a:lnTo>
                  <a:lnTo>
                    <a:pt x="2031" y="494"/>
                  </a:lnTo>
                  <a:lnTo>
                    <a:pt x="2347" y="592"/>
                  </a:lnTo>
                  <a:lnTo>
                    <a:pt x="2642" y="691"/>
                  </a:lnTo>
                  <a:lnTo>
                    <a:pt x="2938" y="809"/>
                  </a:lnTo>
                  <a:lnTo>
                    <a:pt x="3234" y="947"/>
                  </a:lnTo>
                  <a:lnTo>
                    <a:pt x="3805" y="1243"/>
                  </a:lnTo>
                  <a:lnTo>
                    <a:pt x="4358" y="1558"/>
                  </a:lnTo>
                  <a:lnTo>
                    <a:pt x="4890" y="1893"/>
                  </a:lnTo>
                  <a:lnTo>
                    <a:pt x="5146" y="1775"/>
                  </a:lnTo>
                  <a:lnTo>
                    <a:pt x="5402" y="1637"/>
                  </a:lnTo>
                  <a:lnTo>
                    <a:pt x="5383" y="1558"/>
                  </a:lnTo>
                  <a:lnTo>
                    <a:pt x="5343" y="1479"/>
                  </a:lnTo>
                  <a:lnTo>
                    <a:pt x="5284" y="1420"/>
                  </a:lnTo>
                  <a:lnTo>
                    <a:pt x="5225" y="1341"/>
                  </a:lnTo>
                  <a:lnTo>
                    <a:pt x="5067" y="1223"/>
                  </a:lnTo>
                  <a:lnTo>
                    <a:pt x="4870" y="1125"/>
                  </a:lnTo>
                  <a:lnTo>
                    <a:pt x="4456" y="947"/>
                  </a:lnTo>
                  <a:lnTo>
                    <a:pt x="4279" y="868"/>
                  </a:lnTo>
                  <a:lnTo>
                    <a:pt x="4141" y="789"/>
                  </a:lnTo>
                  <a:lnTo>
                    <a:pt x="3648" y="573"/>
                  </a:lnTo>
                  <a:lnTo>
                    <a:pt x="3155" y="395"/>
                  </a:lnTo>
                  <a:lnTo>
                    <a:pt x="2642" y="237"/>
                  </a:lnTo>
                  <a:lnTo>
                    <a:pt x="2110" y="119"/>
                  </a:lnTo>
                  <a:lnTo>
                    <a:pt x="1854" y="60"/>
                  </a:lnTo>
                  <a:lnTo>
                    <a:pt x="1578" y="21"/>
                  </a:lnTo>
                  <a:lnTo>
                    <a:pt x="132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3801;p38">
              <a:extLst>
                <a:ext uri="{FF2B5EF4-FFF2-40B4-BE49-F238E27FC236}">
                  <a16:creationId xmlns:a16="http://schemas.microsoft.com/office/drawing/2014/main" xmlns="" id="{8E15338C-63CB-4B74-B8E2-83AF839A709F}"/>
                </a:ext>
              </a:extLst>
            </p:cNvPr>
            <p:cNvSpPr/>
            <p:nvPr/>
          </p:nvSpPr>
          <p:spPr>
            <a:xfrm>
              <a:off x="2820008" y="2272879"/>
              <a:ext cx="24374" cy="15933"/>
            </a:xfrm>
            <a:custGeom>
              <a:avLst/>
              <a:gdLst/>
              <a:ahLst/>
              <a:cxnLst/>
              <a:rect l="l" t="t" r="r" b="b"/>
              <a:pathLst>
                <a:path w="514" h="336" extrusionOk="0">
                  <a:moveTo>
                    <a:pt x="513" y="0"/>
                  </a:moveTo>
                  <a:lnTo>
                    <a:pt x="257" y="138"/>
                  </a:lnTo>
                  <a:lnTo>
                    <a:pt x="1" y="256"/>
                  </a:lnTo>
                  <a:lnTo>
                    <a:pt x="21" y="276"/>
                  </a:lnTo>
                  <a:lnTo>
                    <a:pt x="80" y="296"/>
                  </a:lnTo>
                  <a:lnTo>
                    <a:pt x="139" y="316"/>
                  </a:lnTo>
                  <a:lnTo>
                    <a:pt x="257" y="335"/>
                  </a:lnTo>
                  <a:lnTo>
                    <a:pt x="375" y="296"/>
                  </a:lnTo>
                  <a:lnTo>
                    <a:pt x="415" y="256"/>
                  </a:lnTo>
                  <a:lnTo>
                    <a:pt x="454" y="217"/>
                  </a:lnTo>
                  <a:lnTo>
                    <a:pt x="494" y="99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3802;p38">
              <a:extLst>
                <a:ext uri="{FF2B5EF4-FFF2-40B4-BE49-F238E27FC236}">
                  <a16:creationId xmlns:a16="http://schemas.microsoft.com/office/drawing/2014/main" xmlns="" id="{63BC7785-50FC-41BE-8088-B9AA663EE048}"/>
                </a:ext>
              </a:extLst>
            </p:cNvPr>
            <p:cNvSpPr/>
            <p:nvPr/>
          </p:nvSpPr>
          <p:spPr>
            <a:xfrm>
              <a:off x="2578829" y="2200895"/>
              <a:ext cx="16882" cy="12187"/>
            </a:xfrm>
            <a:custGeom>
              <a:avLst/>
              <a:gdLst/>
              <a:ahLst/>
              <a:cxnLst/>
              <a:rect l="l" t="t" r="r" b="b"/>
              <a:pathLst>
                <a:path w="356" h="257" extrusionOk="0">
                  <a:moveTo>
                    <a:pt x="198" y="0"/>
                  </a:moveTo>
                  <a:lnTo>
                    <a:pt x="119" y="20"/>
                  </a:lnTo>
                  <a:lnTo>
                    <a:pt x="60" y="20"/>
                  </a:lnTo>
                  <a:lnTo>
                    <a:pt x="20" y="59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0" y="197"/>
                  </a:lnTo>
                  <a:lnTo>
                    <a:pt x="40" y="237"/>
                  </a:lnTo>
                  <a:lnTo>
                    <a:pt x="79" y="256"/>
                  </a:lnTo>
                  <a:lnTo>
                    <a:pt x="138" y="256"/>
                  </a:lnTo>
                  <a:lnTo>
                    <a:pt x="355" y="23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3803;p38">
              <a:extLst>
                <a:ext uri="{FF2B5EF4-FFF2-40B4-BE49-F238E27FC236}">
                  <a16:creationId xmlns:a16="http://schemas.microsoft.com/office/drawing/2014/main" xmlns="" id="{7121F51F-4BF0-41EE-B3BB-0B9DEEC9988B}"/>
                </a:ext>
              </a:extLst>
            </p:cNvPr>
            <p:cNvSpPr/>
            <p:nvPr/>
          </p:nvSpPr>
          <p:spPr>
            <a:xfrm>
              <a:off x="3014478" y="1970907"/>
              <a:ext cx="48653" cy="32767"/>
            </a:xfrm>
            <a:custGeom>
              <a:avLst/>
              <a:gdLst/>
              <a:ahLst/>
              <a:cxnLst/>
              <a:rect l="l" t="t" r="r" b="b"/>
              <a:pathLst>
                <a:path w="1026" h="691" extrusionOk="0">
                  <a:moveTo>
                    <a:pt x="868" y="0"/>
                  </a:moveTo>
                  <a:lnTo>
                    <a:pt x="769" y="20"/>
                  </a:lnTo>
                  <a:lnTo>
                    <a:pt x="691" y="40"/>
                  </a:lnTo>
                  <a:lnTo>
                    <a:pt x="513" y="138"/>
                  </a:lnTo>
                  <a:lnTo>
                    <a:pt x="178" y="335"/>
                  </a:lnTo>
                  <a:lnTo>
                    <a:pt x="119" y="355"/>
                  </a:lnTo>
                  <a:lnTo>
                    <a:pt x="79" y="375"/>
                  </a:lnTo>
                  <a:lnTo>
                    <a:pt x="40" y="414"/>
                  </a:lnTo>
                  <a:lnTo>
                    <a:pt x="20" y="454"/>
                  </a:lnTo>
                  <a:lnTo>
                    <a:pt x="1" y="493"/>
                  </a:lnTo>
                  <a:lnTo>
                    <a:pt x="1" y="552"/>
                  </a:lnTo>
                  <a:lnTo>
                    <a:pt x="20" y="592"/>
                  </a:lnTo>
                  <a:lnTo>
                    <a:pt x="60" y="631"/>
                  </a:lnTo>
                  <a:lnTo>
                    <a:pt x="119" y="671"/>
                  </a:lnTo>
                  <a:lnTo>
                    <a:pt x="178" y="690"/>
                  </a:lnTo>
                  <a:lnTo>
                    <a:pt x="217" y="690"/>
                  </a:lnTo>
                  <a:lnTo>
                    <a:pt x="257" y="671"/>
                  </a:lnTo>
                  <a:lnTo>
                    <a:pt x="336" y="592"/>
                  </a:lnTo>
                  <a:lnTo>
                    <a:pt x="434" y="533"/>
                  </a:lnTo>
                  <a:lnTo>
                    <a:pt x="612" y="454"/>
                  </a:lnTo>
                  <a:lnTo>
                    <a:pt x="809" y="375"/>
                  </a:lnTo>
                  <a:lnTo>
                    <a:pt x="907" y="316"/>
                  </a:lnTo>
                  <a:lnTo>
                    <a:pt x="986" y="257"/>
                  </a:lnTo>
                  <a:lnTo>
                    <a:pt x="1026" y="178"/>
                  </a:lnTo>
                  <a:lnTo>
                    <a:pt x="1026" y="79"/>
                  </a:lnTo>
                  <a:lnTo>
                    <a:pt x="1006" y="40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3804;p38">
              <a:extLst>
                <a:ext uri="{FF2B5EF4-FFF2-40B4-BE49-F238E27FC236}">
                  <a16:creationId xmlns:a16="http://schemas.microsoft.com/office/drawing/2014/main" xmlns="" id="{9F7F8B4E-BFE1-4517-A1F4-325B83F5BA24}"/>
                </a:ext>
              </a:extLst>
            </p:cNvPr>
            <p:cNvSpPr/>
            <p:nvPr/>
          </p:nvSpPr>
          <p:spPr>
            <a:xfrm>
              <a:off x="2142233" y="2191506"/>
              <a:ext cx="1480879" cy="977042"/>
            </a:xfrm>
            <a:custGeom>
              <a:avLst/>
              <a:gdLst/>
              <a:ahLst/>
              <a:cxnLst/>
              <a:rect l="l" t="t" r="r" b="b"/>
              <a:pathLst>
                <a:path w="31229" h="20604" extrusionOk="0">
                  <a:moveTo>
                    <a:pt x="19361" y="1"/>
                  </a:moveTo>
                  <a:lnTo>
                    <a:pt x="17823" y="198"/>
                  </a:lnTo>
                  <a:lnTo>
                    <a:pt x="17054" y="297"/>
                  </a:lnTo>
                  <a:lnTo>
                    <a:pt x="16285" y="415"/>
                  </a:lnTo>
                  <a:lnTo>
                    <a:pt x="15516" y="553"/>
                  </a:lnTo>
                  <a:lnTo>
                    <a:pt x="14747" y="711"/>
                  </a:lnTo>
                  <a:lnTo>
                    <a:pt x="13998" y="908"/>
                  </a:lnTo>
                  <a:lnTo>
                    <a:pt x="13269" y="1144"/>
                  </a:lnTo>
                  <a:lnTo>
                    <a:pt x="12756" y="1322"/>
                  </a:lnTo>
                  <a:lnTo>
                    <a:pt x="12283" y="1539"/>
                  </a:lnTo>
                  <a:lnTo>
                    <a:pt x="11810" y="1756"/>
                  </a:lnTo>
                  <a:lnTo>
                    <a:pt x="11337" y="2012"/>
                  </a:lnTo>
                  <a:lnTo>
                    <a:pt x="10410" y="2505"/>
                  </a:lnTo>
                  <a:lnTo>
                    <a:pt x="9957" y="2741"/>
                  </a:lnTo>
                  <a:lnTo>
                    <a:pt x="9483" y="2958"/>
                  </a:lnTo>
                  <a:lnTo>
                    <a:pt x="9405" y="2938"/>
                  </a:lnTo>
                  <a:lnTo>
                    <a:pt x="9345" y="2919"/>
                  </a:lnTo>
                  <a:lnTo>
                    <a:pt x="9286" y="2879"/>
                  </a:lnTo>
                  <a:lnTo>
                    <a:pt x="9247" y="2820"/>
                  </a:lnTo>
                  <a:lnTo>
                    <a:pt x="9227" y="2761"/>
                  </a:lnTo>
                  <a:lnTo>
                    <a:pt x="9207" y="2682"/>
                  </a:lnTo>
                  <a:lnTo>
                    <a:pt x="9227" y="2623"/>
                  </a:lnTo>
                  <a:lnTo>
                    <a:pt x="9247" y="2544"/>
                  </a:lnTo>
                  <a:lnTo>
                    <a:pt x="9779" y="2012"/>
                  </a:lnTo>
                  <a:lnTo>
                    <a:pt x="10272" y="1480"/>
                  </a:lnTo>
                  <a:lnTo>
                    <a:pt x="9720" y="1716"/>
                  </a:lnTo>
                  <a:lnTo>
                    <a:pt x="9188" y="1992"/>
                  </a:lnTo>
                  <a:lnTo>
                    <a:pt x="8655" y="2288"/>
                  </a:lnTo>
                  <a:lnTo>
                    <a:pt x="8143" y="2603"/>
                  </a:lnTo>
                  <a:lnTo>
                    <a:pt x="7630" y="2938"/>
                  </a:lnTo>
                  <a:lnTo>
                    <a:pt x="7157" y="3293"/>
                  </a:lnTo>
                  <a:lnTo>
                    <a:pt x="6684" y="3668"/>
                  </a:lnTo>
                  <a:lnTo>
                    <a:pt x="6250" y="4062"/>
                  </a:lnTo>
                  <a:lnTo>
                    <a:pt x="5816" y="4476"/>
                  </a:lnTo>
                  <a:lnTo>
                    <a:pt x="5402" y="4910"/>
                  </a:lnTo>
                  <a:lnTo>
                    <a:pt x="5008" y="5344"/>
                  </a:lnTo>
                  <a:lnTo>
                    <a:pt x="4634" y="5817"/>
                  </a:lnTo>
                  <a:lnTo>
                    <a:pt x="4259" y="6290"/>
                  </a:lnTo>
                  <a:lnTo>
                    <a:pt x="3924" y="6803"/>
                  </a:lnTo>
                  <a:lnTo>
                    <a:pt x="3608" y="7295"/>
                  </a:lnTo>
                  <a:lnTo>
                    <a:pt x="3313" y="7828"/>
                  </a:lnTo>
                  <a:lnTo>
                    <a:pt x="3273" y="7847"/>
                  </a:lnTo>
                  <a:lnTo>
                    <a:pt x="3253" y="7907"/>
                  </a:lnTo>
                  <a:lnTo>
                    <a:pt x="3214" y="7966"/>
                  </a:lnTo>
                  <a:lnTo>
                    <a:pt x="3135" y="8104"/>
                  </a:lnTo>
                  <a:lnTo>
                    <a:pt x="3017" y="8222"/>
                  </a:lnTo>
                  <a:lnTo>
                    <a:pt x="2899" y="8301"/>
                  </a:lnTo>
                  <a:lnTo>
                    <a:pt x="2623" y="8518"/>
                  </a:lnTo>
                  <a:lnTo>
                    <a:pt x="2366" y="8735"/>
                  </a:lnTo>
                  <a:lnTo>
                    <a:pt x="2110" y="8971"/>
                  </a:lnTo>
                  <a:lnTo>
                    <a:pt x="1873" y="9228"/>
                  </a:lnTo>
                  <a:lnTo>
                    <a:pt x="1657" y="9484"/>
                  </a:lnTo>
                  <a:lnTo>
                    <a:pt x="1440" y="9740"/>
                  </a:lnTo>
                  <a:lnTo>
                    <a:pt x="1243" y="10036"/>
                  </a:lnTo>
                  <a:lnTo>
                    <a:pt x="1065" y="10312"/>
                  </a:lnTo>
                  <a:lnTo>
                    <a:pt x="888" y="10608"/>
                  </a:lnTo>
                  <a:lnTo>
                    <a:pt x="750" y="10903"/>
                  </a:lnTo>
                  <a:lnTo>
                    <a:pt x="592" y="11219"/>
                  </a:lnTo>
                  <a:lnTo>
                    <a:pt x="474" y="11534"/>
                  </a:lnTo>
                  <a:lnTo>
                    <a:pt x="355" y="11850"/>
                  </a:lnTo>
                  <a:lnTo>
                    <a:pt x="277" y="12185"/>
                  </a:lnTo>
                  <a:lnTo>
                    <a:pt x="178" y="12520"/>
                  </a:lnTo>
                  <a:lnTo>
                    <a:pt x="119" y="12835"/>
                  </a:lnTo>
                  <a:lnTo>
                    <a:pt x="60" y="13151"/>
                  </a:lnTo>
                  <a:lnTo>
                    <a:pt x="20" y="13466"/>
                  </a:lnTo>
                  <a:lnTo>
                    <a:pt x="1" y="13762"/>
                  </a:lnTo>
                  <a:lnTo>
                    <a:pt x="1" y="14077"/>
                  </a:lnTo>
                  <a:lnTo>
                    <a:pt x="1" y="14393"/>
                  </a:lnTo>
                  <a:lnTo>
                    <a:pt x="1" y="14708"/>
                  </a:lnTo>
                  <a:lnTo>
                    <a:pt x="20" y="15004"/>
                  </a:lnTo>
                  <a:lnTo>
                    <a:pt x="60" y="15319"/>
                  </a:lnTo>
                  <a:lnTo>
                    <a:pt x="119" y="15635"/>
                  </a:lnTo>
                  <a:lnTo>
                    <a:pt x="178" y="15931"/>
                  </a:lnTo>
                  <a:lnTo>
                    <a:pt x="257" y="16226"/>
                  </a:lnTo>
                  <a:lnTo>
                    <a:pt x="336" y="16542"/>
                  </a:lnTo>
                  <a:lnTo>
                    <a:pt x="454" y="16837"/>
                  </a:lnTo>
                  <a:lnTo>
                    <a:pt x="553" y="17114"/>
                  </a:lnTo>
                  <a:lnTo>
                    <a:pt x="691" y="17409"/>
                  </a:lnTo>
                  <a:lnTo>
                    <a:pt x="829" y="17685"/>
                  </a:lnTo>
                  <a:lnTo>
                    <a:pt x="1105" y="18237"/>
                  </a:lnTo>
                  <a:lnTo>
                    <a:pt x="1400" y="18770"/>
                  </a:lnTo>
                  <a:lnTo>
                    <a:pt x="1558" y="19046"/>
                  </a:lnTo>
                  <a:lnTo>
                    <a:pt x="1716" y="19302"/>
                  </a:lnTo>
                  <a:lnTo>
                    <a:pt x="1913" y="19538"/>
                  </a:lnTo>
                  <a:lnTo>
                    <a:pt x="2110" y="19775"/>
                  </a:lnTo>
                  <a:lnTo>
                    <a:pt x="2169" y="19854"/>
                  </a:lnTo>
                  <a:lnTo>
                    <a:pt x="2209" y="19933"/>
                  </a:lnTo>
                  <a:lnTo>
                    <a:pt x="2228" y="20012"/>
                  </a:lnTo>
                  <a:lnTo>
                    <a:pt x="2228" y="20090"/>
                  </a:lnTo>
                  <a:lnTo>
                    <a:pt x="2366" y="20031"/>
                  </a:lnTo>
                  <a:lnTo>
                    <a:pt x="2563" y="19952"/>
                  </a:lnTo>
                  <a:lnTo>
                    <a:pt x="2780" y="19893"/>
                  </a:lnTo>
                  <a:lnTo>
                    <a:pt x="2997" y="19854"/>
                  </a:lnTo>
                  <a:lnTo>
                    <a:pt x="3115" y="19834"/>
                  </a:lnTo>
                  <a:lnTo>
                    <a:pt x="3155" y="19814"/>
                  </a:lnTo>
                  <a:lnTo>
                    <a:pt x="3313" y="19814"/>
                  </a:lnTo>
                  <a:lnTo>
                    <a:pt x="3451" y="19795"/>
                  </a:lnTo>
                  <a:lnTo>
                    <a:pt x="3707" y="19814"/>
                  </a:lnTo>
                  <a:lnTo>
                    <a:pt x="3943" y="19854"/>
                  </a:lnTo>
                  <a:lnTo>
                    <a:pt x="4180" y="19913"/>
                  </a:lnTo>
                  <a:lnTo>
                    <a:pt x="4436" y="20012"/>
                  </a:lnTo>
                  <a:lnTo>
                    <a:pt x="4515" y="20071"/>
                  </a:lnTo>
                  <a:lnTo>
                    <a:pt x="4594" y="20130"/>
                  </a:lnTo>
                  <a:lnTo>
                    <a:pt x="4634" y="20150"/>
                  </a:lnTo>
                  <a:lnTo>
                    <a:pt x="4673" y="20189"/>
                  </a:lnTo>
                  <a:lnTo>
                    <a:pt x="4988" y="20426"/>
                  </a:lnTo>
                  <a:lnTo>
                    <a:pt x="5087" y="20504"/>
                  </a:lnTo>
                  <a:lnTo>
                    <a:pt x="5186" y="20603"/>
                  </a:lnTo>
                  <a:lnTo>
                    <a:pt x="5186" y="20564"/>
                  </a:lnTo>
                  <a:lnTo>
                    <a:pt x="5146" y="20189"/>
                  </a:lnTo>
                  <a:lnTo>
                    <a:pt x="5126" y="19755"/>
                  </a:lnTo>
                  <a:lnTo>
                    <a:pt x="5107" y="19322"/>
                  </a:lnTo>
                  <a:lnTo>
                    <a:pt x="5107" y="18888"/>
                  </a:lnTo>
                  <a:lnTo>
                    <a:pt x="5126" y="18198"/>
                  </a:lnTo>
                  <a:lnTo>
                    <a:pt x="5166" y="17508"/>
                  </a:lnTo>
                  <a:lnTo>
                    <a:pt x="5245" y="16818"/>
                  </a:lnTo>
                  <a:lnTo>
                    <a:pt x="5343" y="16167"/>
                  </a:lnTo>
                  <a:lnTo>
                    <a:pt x="6112" y="15398"/>
                  </a:lnTo>
                  <a:lnTo>
                    <a:pt x="6763" y="14748"/>
                  </a:lnTo>
                  <a:lnTo>
                    <a:pt x="7039" y="14432"/>
                  </a:lnTo>
                  <a:lnTo>
                    <a:pt x="7256" y="14137"/>
                  </a:lnTo>
                  <a:lnTo>
                    <a:pt x="7453" y="13861"/>
                  </a:lnTo>
                  <a:lnTo>
                    <a:pt x="7512" y="13723"/>
                  </a:lnTo>
                  <a:lnTo>
                    <a:pt x="7591" y="13565"/>
                  </a:lnTo>
                  <a:lnTo>
                    <a:pt x="7630" y="13427"/>
                  </a:lnTo>
                  <a:lnTo>
                    <a:pt x="7670" y="13269"/>
                  </a:lnTo>
                  <a:lnTo>
                    <a:pt x="7689" y="13111"/>
                  </a:lnTo>
                  <a:lnTo>
                    <a:pt x="7689" y="12954"/>
                  </a:lnTo>
                  <a:lnTo>
                    <a:pt x="7670" y="12796"/>
                  </a:lnTo>
                  <a:lnTo>
                    <a:pt x="7650" y="12618"/>
                  </a:lnTo>
                  <a:lnTo>
                    <a:pt x="7610" y="12441"/>
                  </a:lnTo>
                  <a:lnTo>
                    <a:pt x="7551" y="12264"/>
                  </a:lnTo>
                  <a:lnTo>
                    <a:pt x="7472" y="12066"/>
                  </a:lnTo>
                  <a:lnTo>
                    <a:pt x="7374" y="11869"/>
                  </a:lnTo>
                  <a:lnTo>
                    <a:pt x="7137" y="11436"/>
                  </a:lnTo>
                  <a:lnTo>
                    <a:pt x="6822" y="10962"/>
                  </a:lnTo>
                  <a:lnTo>
                    <a:pt x="6408" y="10430"/>
                  </a:lnTo>
                  <a:lnTo>
                    <a:pt x="6309" y="10292"/>
                  </a:lnTo>
                  <a:lnTo>
                    <a:pt x="6230" y="10154"/>
                  </a:lnTo>
                  <a:lnTo>
                    <a:pt x="6191" y="9996"/>
                  </a:lnTo>
                  <a:lnTo>
                    <a:pt x="6152" y="9858"/>
                  </a:lnTo>
                  <a:lnTo>
                    <a:pt x="6152" y="9701"/>
                  </a:lnTo>
                  <a:lnTo>
                    <a:pt x="6171" y="9563"/>
                  </a:lnTo>
                  <a:lnTo>
                    <a:pt x="6211" y="9405"/>
                  </a:lnTo>
                  <a:lnTo>
                    <a:pt x="6250" y="9247"/>
                  </a:lnTo>
                  <a:lnTo>
                    <a:pt x="6388" y="8971"/>
                  </a:lnTo>
                  <a:lnTo>
                    <a:pt x="6566" y="8676"/>
                  </a:lnTo>
                  <a:lnTo>
                    <a:pt x="6743" y="8419"/>
                  </a:lnTo>
                  <a:lnTo>
                    <a:pt x="6940" y="8183"/>
                  </a:lnTo>
                  <a:lnTo>
                    <a:pt x="7216" y="7828"/>
                  </a:lnTo>
                  <a:lnTo>
                    <a:pt x="7236" y="7828"/>
                  </a:lnTo>
                  <a:lnTo>
                    <a:pt x="7118" y="7729"/>
                  </a:lnTo>
                  <a:lnTo>
                    <a:pt x="7019" y="7611"/>
                  </a:lnTo>
                  <a:lnTo>
                    <a:pt x="6940" y="7493"/>
                  </a:lnTo>
                  <a:lnTo>
                    <a:pt x="6901" y="7355"/>
                  </a:lnTo>
                  <a:lnTo>
                    <a:pt x="6920" y="7276"/>
                  </a:lnTo>
                  <a:lnTo>
                    <a:pt x="6960" y="7217"/>
                  </a:lnTo>
                  <a:lnTo>
                    <a:pt x="7019" y="7197"/>
                  </a:lnTo>
                  <a:lnTo>
                    <a:pt x="7098" y="7197"/>
                  </a:lnTo>
                  <a:lnTo>
                    <a:pt x="7275" y="7217"/>
                  </a:lnTo>
                  <a:lnTo>
                    <a:pt x="7413" y="7256"/>
                  </a:lnTo>
                  <a:lnTo>
                    <a:pt x="8143" y="7453"/>
                  </a:lnTo>
                  <a:lnTo>
                    <a:pt x="8892" y="7611"/>
                  </a:lnTo>
                  <a:lnTo>
                    <a:pt x="9621" y="7729"/>
                  </a:lnTo>
                  <a:lnTo>
                    <a:pt x="10371" y="7808"/>
                  </a:lnTo>
                  <a:lnTo>
                    <a:pt x="11120" y="7867"/>
                  </a:lnTo>
                  <a:lnTo>
                    <a:pt x="11869" y="7867"/>
                  </a:lnTo>
                  <a:lnTo>
                    <a:pt x="12618" y="7847"/>
                  </a:lnTo>
                  <a:lnTo>
                    <a:pt x="13367" y="7788"/>
                  </a:lnTo>
                  <a:lnTo>
                    <a:pt x="13131" y="7611"/>
                  </a:lnTo>
                  <a:lnTo>
                    <a:pt x="12874" y="7473"/>
                  </a:lnTo>
                  <a:lnTo>
                    <a:pt x="12618" y="7335"/>
                  </a:lnTo>
                  <a:lnTo>
                    <a:pt x="12342" y="7217"/>
                  </a:lnTo>
                  <a:lnTo>
                    <a:pt x="12066" y="7118"/>
                  </a:lnTo>
                  <a:lnTo>
                    <a:pt x="11790" y="7019"/>
                  </a:lnTo>
                  <a:lnTo>
                    <a:pt x="11218" y="6862"/>
                  </a:lnTo>
                  <a:lnTo>
                    <a:pt x="11139" y="6842"/>
                  </a:lnTo>
                  <a:lnTo>
                    <a:pt x="11061" y="6822"/>
                  </a:lnTo>
                  <a:lnTo>
                    <a:pt x="10982" y="6783"/>
                  </a:lnTo>
                  <a:lnTo>
                    <a:pt x="10923" y="6724"/>
                  </a:lnTo>
                  <a:lnTo>
                    <a:pt x="10883" y="6665"/>
                  </a:lnTo>
                  <a:lnTo>
                    <a:pt x="10844" y="6586"/>
                  </a:lnTo>
                  <a:lnTo>
                    <a:pt x="10844" y="6507"/>
                  </a:lnTo>
                  <a:lnTo>
                    <a:pt x="10863" y="6408"/>
                  </a:lnTo>
                  <a:lnTo>
                    <a:pt x="10942" y="6329"/>
                  </a:lnTo>
                  <a:lnTo>
                    <a:pt x="11021" y="6251"/>
                  </a:lnTo>
                  <a:lnTo>
                    <a:pt x="11100" y="6211"/>
                  </a:lnTo>
                  <a:lnTo>
                    <a:pt x="11179" y="6152"/>
                  </a:lnTo>
                  <a:lnTo>
                    <a:pt x="11376" y="6093"/>
                  </a:lnTo>
                  <a:lnTo>
                    <a:pt x="11593" y="6053"/>
                  </a:lnTo>
                  <a:lnTo>
                    <a:pt x="12046" y="6053"/>
                  </a:lnTo>
                  <a:lnTo>
                    <a:pt x="12460" y="6073"/>
                  </a:lnTo>
                  <a:lnTo>
                    <a:pt x="12815" y="6073"/>
                  </a:lnTo>
                  <a:lnTo>
                    <a:pt x="13170" y="6113"/>
                  </a:lnTo>
                  <a:lnTo>
                    <a:pt x="13525" y="6172"/>
                  </a:lnTo>
                  <a:lnTo>
                    <a:pt x="13880" y="6251"/>
                  </a:lnTo>
                  <a:lnTo>
                    <a:pt x="14235" y="6349"/>
                  </a:lnTo>
                  <a:lnTo>
                    <a:pt x="14570" y="6448"/>
                  </a:lnTo>
                  <a:lnTo>
                    <a:pt x="14905" y="6586"/>
                  </a:lnTo>
                  <a:lnTo>
                    <a:pt x="15220" y="6724"/>
                  </a:lnTo>
                  <a:lnTo>
                    <a:pt x="15536" y="6881"/>
                  </a:lnTo>
                  <a:lnTo>
                    <a:pt x="15851" y="7059"/>
                  </a:lnTo>
                  <a:lnTo>
                    <a:pt x="16147" y="7256"/>
                  </a:lnTo>
                  <a:lnTo>
                    <a:pt x="16443" y="7453"/>
                  </a:lnTo>
                  <a:lnTo>
                    <a:pt x="16738" y="7670"/>
                  </a:lnTo>
                  <a:lnTo>
                    <a:pt x="17014" y="7887"/>
                  </a:lnTo>
                  <a:lnTo>
                    <a:pt x="17290" y="8143"/>
                  </a:lnTo>
                  <a:lnTo>
                    <a:pt x="17547" y="8380"/>
                  </a:lnTo>
                  <a:lnTo>
                    <a:pt x="17468" y="8163"/>
                  </a:lnTo>
                  <a:lnTo>
                    <a:pt x="17369" y="7946"/>
                  </a:lnTo>
                  <a:lnTo>
                    <a:pt x="17271" y="7729"/>
                  </a:lnTo>
                  <a:lnTo>
                    <a:pt x="17152" y="7532"/>
                  </a:lnTo>
                  <a:lnTo>
                    <a:pt x="16896" y="7157"/>
                  </a:lnTo>
                  <a:lnTo>
                    <a:pt x="16640" y="6763"/>
                  </a:lnTo>
                  <a:lnTo>
                    <a:pt x="16600" y="6704"/>
                  </a:lnTo>
                  <a:lnTo>
                    <a:pt x="16600" y="6645"/>
                  </a:lnTo>
                  <a:lnTo>
                    <a:pt x="16600" y="6527"/>
                  </a:lnTo>
                  <a:lnTo>
                    <a:pt x="16640" y="6428"/>
                  </a:lnTo>
                  <a:lnTo>
                    <a:pt x="16719" y="6329"/>
                  </a:lnTo>
                  <a:lnTo>
                    <a:pt x="16798" y="6310"/>
                  </a:lnTo>
                  <a:lnTo>
                    <a:pt x="16876" y="6290"/>
                  </a:lnTo>
                  <a:lnTo>
                    <a:pt x="17014" y="6290"/>
                  </a:lnTo>
                  <a:lnTo>
                    <a:pt x="17074" y="6329"/>
                  </a:lnTo>
                  <a:lnTo>
                    <a:pt x="17133" y="6369"/>
                  </a:lnTo>
                  <a:lnTo>
                    <a:pt x="17251" y="6467"/>
                  </a:lnTo>
                  <a:lnTo>
                    <a:pt x="17350" y="6605"/>
                  </a:lnTo>
                  <a:lnTo>
                    <a:pt x="17428" y="6763"/>
                  </a:lnTo>
                  <a:lnTo>
                    <a:pt x="17586" y="7098"/>
                  </a:lnTo>
                  <a:lnTo>
                    <a:pt x="17783" y="7276"/>
                  </a:lnTo>
                  <a:lnTo>
                    <a:pt x="18000" y="7433"/>
                  </a:lnTo>
                  <a:lnTo>
                    <a:pt x="18217" y="7571"/>
                  </a:lnTo>
                  <a:lnTo>
                    <a:pt x="18454" y="7709"/>
                  </a:lnTo>
                  <a:lnTo>
                    <a:pt x="18710" y="7828"/>
                  </a:lnTo>
                  <a:lnTo>
                    <a:pt x="18947" y="7926"/>
                  </a:lnTo>
                  <a:lnTo>
                    <a:pt x="19479" y="8123"/>
                  </a:lnTo>
                  <a:lnTo>
                    <a:pt x="20011" y="8261"/>
                  </a:lnTo>
                  <a:lnTo>
                    <a:pt x="20543" y="8400"/>
                  </a:lnTo>
                  <a:lnTo>
                    <a:pt x="21588" y="8636"/>
                  </a:lnTo>
                  <a:lnTo>
                    <a:pt x="21273" y="8321"/>
                  </a:lnTo>
                  <a:lnTo>
                    <a:pt x="20957" y="8045"/>
                  </a:lnTo>
                  <a:lnTo>
                    <a:pt x="20603" y="7808"/>
                  </a:lnTo>
                  <a:lnTo>
                    <a:pt x="20248" y="7571"/>
                  </a:lnTo>
                  <a:lnTo>
                    <a:pt x="19538" y="7157"/>
                  </a:lnTo>
                  <a:lnTo>
                    <a:pt x="19183" y="6921"/>
                  </a:lnTo>
                  <a:lnTo>
                    <a:pt x="18828" y="6704"/>
                  </a:lnTo>
                  <a:lnTo>
                    <a:pt x="18809" y="6625"/>
                  </a:lnTo>
                  <a:lnTo>
                    <a:pt x="18789" y="6566"/>
                  </a:lnTo>
                  <a:lnTo>
                    <a:pt x="18769" y="6487"/>
                  </a:lnTo>
                  <a:lnTo>
                    <a:pt x="18789" y="6428"/>
                  </a:lnTo>
                  <a:lnTo>
                    <a:pt x="18828" y="6310"/>
                  </a:lnTo>
                  <a:lnTo>
                    <a:pt x="18907" y="6231"/>
                  </a:lnTo>
                  <a:lnTo>
                    <a:pt x="19025" y="6152"/>
                  </a:lnTo>
                  <a:lnTo>
                    <a:pt x="19144" y="6113"/>
                  </a:lnTo>
                  <a:lnTo>
                    <a:pt x="19282" y="6113"/>
                  </a:lnTo>
                  <a:lnTo>
                    <a:pt x="19420" y="6152"/>
                  </a:lnTo>
                  <a:lnTo>
                    <a:pt x="20543" y="6310"/>
                  </a:lnTo>
                  <a:lnTo>
                    <a:pt x="21115" y="6389"/>
                  </a:lnTo>
                  <a:lnTo>
                    <a:pt x="21687" y="6487"/>
                  </a:lnTo>
                  <a:lnTo>
                    <a:pt x="22239" y="6586"/>
                  </a:lnTo>
                  <a:lnTo>
                    <a:pt x="22791" y="6724"/>
                  </a:lnTo>
                  <a:lnTo>
                    <a:pt x="23343" y="6901"/>
                  </a:lnTo>
                  <a:lnTo>
                    <a:pt x="23599" y="7000"/>
                  </a:lnTo>
                  <a:lnTo>
                    <a:pt x="23856" y="7118"/>
                  </a:lnTo>
                  <a:lnTo>
                    <a:pt x="23934" y="7138"/>
                  </a:lnTo>
                  <a:lnTo>
                    <a:pt x="24033" y="7157"/>
                  </a:lnTo>
                  <a:lnTo>
                    <a:pt x="24132" y="7217"/>
                  </a:lnTo>
                  <a:lnTo>
                    <a:pt x="24210" y="7315"/>
                  </a:lnTo>
                  <a:lnTo>
                    <a:pt x="24644" y="7532"/>
                  </a:lnTo>
                  <a:lnTo>
                    <a:pt x="24861" y="7670"/>
                  </a:lnTo>
                  <a:lnTo>
                    <a:pt x="25058" y="7808"/>
                  </a:lnTo>
                  <a:lnTo>
                    <a:pt x="25236" y="7946"/>
                  </a:lnTo>
                  <a:lnTo>
                    <a:pt x="25314" y="8025"/>
                  </a:lnTo>
                  <a:lnTo>
                    <a:pt x="25354" y="8104"/>
                  </a:lnTo>
                  <a:lnTo>
                    <a:pt x="25413" y="8183"/>
                  </a:lnTo>
                  <a:lnTo>
                    <a:pt x="25433" y="8242"/>
                  </a:lnTo>
                  <a:lnTo>
                    <a:pt x="25433" y="8321"/>
                  </a:lnTo>
                  <a:lnTo>
                    <a:pt x="25413" y="8400"/>
                  </a:lnTo>
                  <a:lnTo>
                    <a:pt x="25354" y="8459"/>
                  </a:lnTo>
                  <a:lnTo>
                    <a:pt x="25275" y="8478"/>
                  </a:lnTo>
                  <a:lnTo>
                    <a:pt x="25196" y="8478"/>
                  </a:lnTo>
                  <a:lnTo>
                    <a:pt x="25137" y="8459"/>
                  </a:lnTo>
                  <a:lnTo>
                    <a:pt x="24979" y="8380"/>
                  </a:lnTo>
                  <a:lnTo>
                    <a:pt x="25117" y="8636"/>
                  </a:lnTo>
                  <a:lnTo>
                    <a:pt x="25255" y="8912"/>
                  </a:lnTo>
                  <a:lnTo>
                    <a:pt x="25354" y="9188"/>
                  </a:lnTo>
                  <a:lnTo>
                    <a:pt x="25472" y="9464"/>
                  </a:lnTo>
                  <a:lnTo>
                    <a:pt x="25551" y="9740"/>
                  </a:lnTo>
                  <a:lnTo>
                    <a:pt x="25630" y="10016"/>
                  </a:lnTo>
                  <a:lnTo>
                    <a:pt x="25748" y="10608"/>
                  </a:lnTo>
                  <a:lnTo>
                    <a:pt x="25827" y="11179"/>
                  </a:lnTo>
                  <a:lnTo>
                    <a:pt x="25886" y="11771"/>
                  </a:lnTo>
                  <a:lnTo>
                    <a:pt x="25926" y="12362"/>
                  </a:lnTo>
                  <a:lnTo>
                    <a:pt x="25965" y="12954"/>
                  </a:lnTo>
                  <a:lnTo>
                    <a:pt x="26004" y="15162"/>
                  </a:lnTo>
                  <a:lnTo>
                    <a:pt x="26024" y="16147"/>
                  </a:lnTo>
                  <a:lnTo>
                    <a:pt x="26478" y="15556"/>
                  </a:lnTo>
                  <a:lnTo>
                    <a:pt x="26931" y="14965"/>
                  </a:lnTo>
                  <a:lnTo>
                    <a:pt x="27345" y="14353"/>
                  </a:lnTo>
                  <a:lnTo>
                    <a:pt x="27759" y="13742"/>
                  </a:lnTo>
                  <a:lnTo>
                    <a:pt x="28134" y="13111"/>
                  </a:lnTo>
                  <a:lnTo>
                    <a:pt x="28469" y="12461"/>
                  </a:lnTo>
                  <a:lnTo>
                    <a:pt x="28627" y="12126"/>
                  </a:lnTo>
                  <a:lnTo>
                    <a:pt x="28765" y="11790"/>
                  </a:lnTo>
                  <a:lnTo>
                    <a:pt x="28883" y="11455"/>
                  </a:lnTo>
                  <a:lnTo>
                    <a:pt x="29001" y="11120"/>
                  </a:lnTo>
                  <a:lnTo>
                    <a:pt x="28804" y="11061"/>
                  </a:lnTo>
                  <a:lnTo>
                    <a:pt x="28627" y="10982"/>
                  </a:lnTo>
                  <a:lnTo>
                    <a:pt x="28489" y="10923"/>
                  </a:lnTo>
                  <a:lnTo>
                    <a:pt x="28390" y="10844"/>
                  </a:lnTo>
                  <a:lnTo>
                    <a:pt x="28311" y="10765"/>
                  </a:lnTo>
                  <a:lnTo>
                    <a:pt x="28252" y="10686"/>
                  </a:lnTo>
                  <a:lnTo>
                    <a:pt x="28213" y="10608"/>
                  </a:lnTo>
                  <a:lnTo>
                    <a:pt x="28213" y="10529"/>
                  </a:lnTo>
                  <a:lnTo>
                    <a:pt x="28213" y="10450"/>
                  </a:lnTo>
                  <a:lnTo>
                    <a:pt x="28252" y="10351"/>
                  </a:lnTo>
                  <a:lnTo>
                    <a:pt x="28291" y="10272"/>
                  </a:lnTo>
                  <a:lnTo>
                    <a:pt x="28351" y="10174"/>
                  </a:lnTo>
                  <a:lnTo>
                    <a:pt x="28528" y="9996"/>
                  </a:lnTo>
                  <a:lnTo>
                    <a:pt x="28745" y="9819"/>
                  </a:lnTo>
                  <a:lnTo>
                    <a:pt x="29001" y="9642"/>
                  </a:lnTo>
                  <a:lnTo>
                    <a:pt x="29297" y="9464"/>
                  </a:lnTo>
                  <a:lnTo>
                    <a:pt x="29869" y="9149"/>
                  </a:lnTo>
                  <a:lnTo>
                    <a:pt x="30421" y="8892"/>
                  </a:lnTo>
                  <a:lnTo>
                    <a:pt x="30815" y="8715"/>
                  </a:lnTo>
                  <a:lnTo>
                    <a:pt x="30046" y="8321"/>
                  </a:lnTo>
                  <a:lnTo>
                    <a:pt x="29257" y="7946"/>
                  </a:lnTo>
                  <a:lnTo>
                    <a:pt x="28863" y="7769"/>
                  </a:lnTo>
                  <a:lnTo>
                    <a:pt x="28469" y="7611"/>
                  </a:lnTo>
                  <a:lnTo>
                    <a:pt x="28055" y="7473"/>
                  </a:lnTo>
                  <a:lnTo>
                    <a:pt x="27641" y="7374"/>
                  </a:lnTo>
                  <a:lnTo>
                    <a:pt x="27444" y="7315"/>
                  </a:lnTo>
                  <a:lnTo>
                    <a:pt x="27345" y="7276"/>
                  </a:lnTo>
                  <a:lnTo>
                    <a:pt x="27266" y="7217"/>
                  </a:lnTo>
                  <a:lnTo>
                    <a:pt x="27187" y="7079"/>
                  </a:lnTo>
                  <a:lnTo>
                    <a:pt x="27148" y="6960"/>
                  </a:lnTo>
                  <a:lnTo>
                    <a:pt x="27148" y="6842"/>
                  </a:lnTo>
                  <a:lnTo>
                    <a:pt x="27168" y="6724"/>
                  </a:lnTo>
                  <a:lnTo>
                    <a:pt x="27227" y="6625"/>
                  </a:lnTo>
                  <a:lnTo>
                    <a:pt x="27286" y="6507"/>
                  </a:lnTo>
                  <a:lnTo>
                    <a:pt x="27385" y="6408"/>
                  </a:lnTo>
                  <a:lnTo>
                    <a:pt x="27483" y="6290"/>
                  </a:lnTo>
                  <a:lnTo>
                    <a:pt x="27720" y="6093"/>
                  </a:lnTo>
                  <a:lnTo>
                    <a:pt x="27956" y="5915"/>
                  </a:lnTo>
                  <a:lnTo>
                    <a:pt x="28193" y="5738"/>
                  </a:lnTo>
                  <a:lnTo>
                    <a:pt x="28370" y="5561"/>
                  </a:lnTo>
                  <a:lnTo>
                    <a:pt x="28804" y="5127"/>
                  </a:lnTo>
                  <a:lnTo>
                    <a:pt x="29238" y="4673"/>
                  </a:lnTo>
                  <a:lnTo>
                    <a:pt x="29632" y="4181"/>
                  </a:lnTo>
                  <a:lnTo>
                    <a:pt x="30007" y="3688"/>
                  </a:lnTo>
                  <a:lnTo>
                    <a:pt x="30342" y="3175"/>
                  </a:lnTo>
                  <a:lnTo>
                    <a:pt x="30677" y="2643"/>
                  </a:lnTo>
                  <a:lnTo>
                    <a:pt x="30973" y="2091"/>
                  </a:lnTo>
                  <a:lnTo>
                    <a:pt x="31229" y="1519"/>
                  </a:lnTo>
                  <a:lnTo>
                    <a:pt x="30539" y="1874"/>
                  </a:lnTo>
                  <a:lnTo>
                    <a:pt x="29849" y="2189"/>
                  </a:lnTo>
                  <a:lnTo>
                    <a:pt x="29119" y="2505"/>
                  </a:lnTo>
                  <a:lnTo>
                    <a:pt x="28765" y="2643"/>
                  </a:lnTo>
                  <a:lnTo>
                    <a:pt x="28390" y="2761"/>
                  </a:lnTo>
                  <a:lnTo>
                    <a:pt x="28015" y="2860"/>
                  </a:lnTo>
                  <a:lnTo>
                    <a:pt x="27641" y="2958"/>
                  </a:lnTo>
                  <a:lnTo>
                    <a:pt x="27266" y="3037"/>
                  </a:lnTo>
                  <a:lnTo>
                    <a:pt x="26892" y="3076"/>
                  </a:lnTo>
                  <a:lnTo>
                    <a:pt x="26497" y="3096"/>
                  </a:lnTo>
                  <a:lnTo>
                    <a:pt x="26123" y="3096"/>
                  </a:lnTo>
                  <a:lnTo>
                    <a:pt x="25728" y="3076"/>
                  </a:lnTo>
                  <a:lnTo>
                    <a:pt x="25354" y="2998"/>
                  </a:lnTo>
                  <a:lnTo>
                    <a:pt x="25236" y="2938"/>
                  </a:lnTo>
                  <a:lnTo>
                    <a:pt x="25137" y="2860"/>
                  </a:lnTo>
                  <a:lnTo>
                    <a:pt x="25058" y="2761"/>
                  </a:lnTo>
                  <a:lnTo>
                    <a:pt x="24999" y="2643"/>
                  </a:lnTo>
                  <a:lnTo>
                    <a:pt x="24999" y="2505"/>
                  </a:lnTo>
                  <a:lnTo>
                    <a:pt x="24999" y="2386"/>
                  </a:lnTo>
                  <a:lnTo>
                    <a:pt x="25058" y="2268"/>
                  </a:lnTo>
                  <a:lnTo>
                    <a:pt x="25137" y="2150"/>
                  </a:lnTo>
                  <a:lnTo>
                    <a:pt x="25452" y="1972"/>
                  </a:lnTo>
                  <a:lnTo>
                    <a:pt x="25768" y="1815"/>
                  </a:lnTo>
                  <a:lnTo>
                    <a:pt x="26103" y="1657"/>
                  </a:lnTo>
                  <a:lnTo>
                    <a:pt x="26458" y="1539"/>
                  </a:lnTo>
                  <a:lnTo>
                    <a:pt x="27148" y="1282"/>
                  </a:lnTo>
                  <a:lnTo>
                    <a:pt x="27483" y="1144"/>
                  </a:lnTo>
                  <a:lnTo>
                    <a:pt x="27818" y="1006"/>
                  </a:lnTo>
                  <a:lnTo>
                    <a:pt x="27030" y="1006"/>
                  </a:lnTo>
                  <a:lnTo>
                    <a:pt x="26241" y="947"/>
                  </a:lnTo>
                  <a:lnTo>
                    <a:pt x="25452" y="868"/>
                  </a:lnTo>
                  <a:lnTo>
                    <a:pt x="24664" y="790"/>
                  </a:lnTo>
                  <a:lnTo>
                    <a:pt x="23875" y="711"/>
                  </a:lnTo>
                  <a:lnTo>
                    <a:pt x="23481" y="671"/>
                  </a:lnTo>
                  <a:lnTo>
                    <a:pt x="23087" y="652"/>
                  </a:lnTo>
                  <a:lnTo>
                    <a:pt x="22692" y="652"/>
                  </a:lnTo>
                  <a:lnTo>
                    <a:pt x="22298" y="671"/>
                  </a:lnTo>
                  <a:lnTo>
                    <a:pt x="21904" y="711"/>
                  </a:lnTo>
                  <a:lnTo>
                    <a:pt x="21490" y="770"/>
                  </a:lnTo>
                  <a:lnTo>
                    <a:pt x="20721" y="908"/>
                  </a:lnTo>
                  <a:lnTo>
                    <a:pt x="19972" y="1046"/>
                  </a:lnTo>
                  <a:lnTo>
                    <a:pt x="19223" y="1223"/>
                  </a:lnTo>
                  <a:lnTo>
                    <a:pt x="18473" y="1381"/>
                  </a:lnTo>
                  <a:lnTo>
                    <a:pt x="18395" y="1381"/>
                  </a:lnTo>
                  <a:lnTo>
                    <a:pt x="18335" y="1361"/>
                  </a:lnTo>
                  <a:lnTo>
                    <a:pt x="18257" y="1322"/>
                  </a:lnTo>
                  <a:lnTo>
                    <a:pt x="18217" y="1263"/>
                  </a:lnTo>
                  <a:lnTo>
                    <a:pt x="18178" y="1204"/>
                  </a:lnTo>
                  <a:lnTo>
                    <a:pt x="18158" y="1144"/>
                  </a:lnTo>
                  <a:lnTo>
                    <a:pt x="18178" y="1066"/>
                  </a:lnTo>
                  <a:lnTo>
                    <a:pt x="18197" y="987"/>
                  </a:lnTo>
                  <a:lnTo>
                    <a:pt x="18335" y="849"/>
                  </a:lnTo>
                  <a:lnTo>
                    <a:pt x="18473" y="730"/>
                  </a:lnTo>
                  <a:lnTo>
                    <a:pt x="18789" y="494"/>
                  </a:lnTo>
                  <a:lnTo>
                    <a:pt x="19085" y="257"/>
                  </a:lnTo>
                  <a:lnTo>
                    <a:pt x="19223" y="119"/>
                  </a:lnTo>
                  <a:lnTo>
                    <a:pt x="19361" y="1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3805;p38">
              <a:extLst>
                <a:ext uri="{FF2B5EF4-FFF2-40B4-BE49-F238E27FC236}">
                  <a16:creationId xmlns:a16="http://schemas.microsoft.com/office/drawing/2014/main" xmlns="" id="{111FE460-BBEC-408E-B615-ED5D8E0CE70E}"/>
                </a:ext>
              </a:extLst>
            </p:cNvPr>
            <p:cNvSpPr/>
            <p:nvPr/>
          </p:nvSpPr>
          <p:spPr>
            <a:xfrm>
              <a:off x="2172155" y="2511261"/>
              <a:ext cx="1208831" cy="1238753"/>
            </a:xfrm>
            <a:custGeom>
              <a:avLst/>
              <a:gdLst/>
              <a:ahLst/>
              <a:cxnLst/>
              <a:rect l="l" t="t" r="r" b="b"/>
              <a:pathLst>
                <a:path w="25492" h="26123" extrusionOk="0">
                  <a:moveTo>
                    <a:pt x="11415" y="0"/>
                  </a:moveTo>
                  <a:lnTo>
                    <a:pt x="11553" y="60"/>
                  </a:lnTo>
                  <a:lnTo>
                    <a:pt x="11750" y="158"/>
                  </a:lnTo>
                  <a:lnTo>
                    <a:pt x="12263" y="355"/>
                  </a:lnTo>
                  <a:lnTo>
                    <a:pt x="12854" y="612"/>
                  </a:lnTo>
                  <a:lnTo>
                    <a:pt x="13131" y="750"/>
                  </a:lnTo>
                  <a:lnTo>
                    <a:pt x="13387" y="907"/>
                  </a:lnTo>
                  <a:lnTo>
                    <a:pt x="13545" y="1026"/>
                  </a:lnTo>
                  <a:lnTo>
                    <a:pt x="13663" y="1124"/>
                  </a:lnTo>
                  <a:lnTo>
                    <a:pt x="13761" y="1242"/>
                  </a:lnTo>
                  <a:lnTo>
                    <a:pt x="13821" y="1361"/>
                  </a:lnTo>
                  <a:lnTo>
                    <a:pt x="13821" y="1420"/>
                  </a:lnTo>
                  <a:lnTo>
                    <a:pt x="13821" y="1459"/>
                  </a:lnTo>
                  <a:lnTo>
                    <a:pt x="13801" y="1518"/>
                  </a:lnTo>
                  <a:lnTo>
                    <a:pt x="13761" y="1578"/>
                  </a:lnTo>
                  <a:lnTo>
                    <a:pt x="13643" y="1696"/>
                  </a:lnTo>
                  <a:lnTo>
                    <a:pt x="13466" y="1795"/>
                  </a:lnTo>
                  <a:lnTo>
                    <a:pt x="12500" y="1854"/>
                  </a:lnTo>
                  <a:lnTo>
                    <a:pt x="11514" y="1873"/>
                  </a:lnTo>
                  <a:lnTo>
                    <a:pt x="10903" y="1873"/>
                  </a:lnTo>
                  <a:lnTo>
                    <a:pt x="10292" y="1854"/>
                  </a:lnTo>
                  <a:lnTo>
                    <a:pt x="9680" y="1834"/>
                  </a:lnTo>
                  <a:lnTo>
                    <a:pt x="9069" y="1755"/>
                  </a:lnTo>
                  <a:lnTo>
                    <a:pt x="8300" y="1637"/>
                  </a:lnTo>
                  <a:lnTo>
                    <a:pt x="7847" y="1558"/>
                  </a:lnTo>
                  <a:lnTo>
                    <a:pt x="7374" y="1440"/>
                  </a:lnTo>
                  <a:lnTo>
                    <a:pt x="7334" y="1538"/>
                  </a:lnTo>
                  <a:lnTo>
                    <a:pt x="7295" y="1617"/>
                  </a:lnTo>
                  <a:lnTo>
                    <a:pt x="7255" y="1676"/>
                  </a:lnTo>
                  <a:lnTo>
                    <a:pt x="7078" y="2110"/>
                  </a:lnTo>
                  <a:lnTo>
                    <a:pt x="6881" y="2544"/>
                  </a:lnTo>
                  <a:lnTo>
                    <a:pt x="6684" y="2977"/>
                  </a:lnTo>
                  <a:lnTo>
                    <a:pt x="6526" y="3411"/>
                  </a:lnTo>
                  <a:lnTo>
                    <a:pt x="6585" y="3648"/>
                  </a:lnTo>
                  <a:lnTo>
                    <a:pt x="6664" y="3884"/>
                  </a:lnTo>
                  <a:lnTo>
                    <a:pt x="6763" y="4101"/>
                  </a:lnTo>
                  <a:lnTo>
                    <a:pt x="6881" y="4338"/>
                  </a:lnTo>
                  <a:lnTo>
                    <a:pt x="7137" y="4771"/>
                  </a:lnTo>
                  <a:lnTo>
                    <a:pt x="7393" y="5185"/>
                  </a:lnTo>
                  <a:lnTo>
                    <a:pt x="7512" y="5402"/>
                  </a:lnTo>
                  <a:lnTo>
                    <a:pt x="7630" y="5639"/>
                  </a:lnTo>
                  <a:lnTo>
                    <a:pt x="7729" y="5856"/>
                  </a:lnTo>
                  <a:lnTo>
                    <a:pt x="7788" y="6092"/>
                  </a:lnTo>
                  <a:lnTo>
                    <a:pt x="7847" y="6329"/>
                  </a:lnTo>
                  <a:lnTo>
                    <a:pt x="7847" y="6566"/>
                  </a:lnTo>
                  <a:lnTo>
                    <a:pt x="7827" y="6822"/>
                  </a:lnTo>
                  <a:lnTo>
                    <a:pt x="7768" y="7078"/>
                  </a:lnTo>
                  <a:lnTo>
                    <a:pt x="7689" y="7315"/>
                  </a:lnTo>
                  <a:lnTo>
                    <a:pt x="7591" y="7532"/>
                  </a:lnTo>
                  <a:lnTo>
                    <a:pt x="7492" y="7748"/>
                  </a:lnTo>
                  <a:lnTo>
                    <a:pt x="7374" y="7965"/>
                  </a:lnTo>
                  <a:lnTo>
                    <a:pt x="7098" y="8399"/>
                  </a:lnTo>
                  <a:lnTo>
                    <a:pt x="6782" y="8793"/>
                  </a:lnTo>
                  <a:lnTo>
                    <a:pt x="6447" y="9168"/>
                  </a:lnTo>
                  <a:lnTo>
                    <a:pt x="6092" y="9523"/>
                  </a:lnTo>
                  <a:lnTo>
                    <a:pt x="5718" y="9858"/>
                  </a:lnTo>
                  <a:lnTo>
                    <a:pt x="5343" y="10173"/>
                  </a:lnTo>
                  <a:lnTo>
                    <a:pt x="5284" y="10232"/>
                  </a:lnTo>
                  <a:lnTo>
                    <a:pt x="5245" y="10311"/>
                  </a:lnTo>
                  <a:lnTo>
                    <a:pt x="5205" y="10469"/>
                  </a:lnTo>
                  <a:lnTo>
                    <a:pt x="5166" y="10982"/>
                  </a:lnTo>
                  <a:lnTo>
                    <a:pt x="5166" y="11494"/>
                  </a:lnTo>
                  <a:lnTo>
                    <a:pt x="5185" y="12007"/>
                  </a:lnTo>
                  <a:lnTo>
                    <a:pt x="5225" y="12500"/>
                  </a:lnTo>
                  <a:lnTo>
                    <a:pt x="5304" y="13505"/>
                  </a:lnTo>
                  <a:lnTo>
                    <a:pt x="5323" y="14018"/>
                  </a:lnTo>
                  <a:lnTo>
                    <a:pt x="5323" y="14511"/>
                  </a:lnTo>
                  <a:lnTo>
                    <a:pt x="5304" y="14570"/>
                  </a:lnTo>
                  <a:lnTo>
                    <a:pt x="5284" y="14629"/>
                  </a:lnTo>
                  <a:lnTo>
                    <a:pt x="5245" y="14668"/>
                  </a:lnTo>
                  <a:lnTo>
                    <a:pt x="5245" y="14708"/>
                  </a:lnTo>
                  <a:lnTo>
                    <a:pt x="5264" y="14787"/>
                  </a:lnTo>
                  <a:lnTo>
                    <a:pt x="5245" y="14826"/>
                  </a:lnTo>
                  <a:lnTo>
                    <a:pt x="5205" y="14885"/>
                  </a:lnTo>
                  <a:lnTo>
                    <a:pt x="5185" y="14905"/>
                  </a:lnTo>
                  <a:lnTo>
                    <a:pt x="5126" y="14925"/>
                  </a:lnTo>
                  <a:lnTo>
                    <a:pt x="4969" y="14885"/>
                  </a:lnTo>
                  <a:lnTo>
                    <a:pt x="4831" y="14826"/>
                  </a:lnTo>
                  <a:lnTo>
                    <a:pt x="4535" y="14688"/>
                  </a:lnTo>
                  <a:lnTo>
                    <a:pt x="4259" y="14530"/>
                  </a:lnTo>
                  <a:lnTo>
                    <a:pt x="3983" y="14333"/>
                  </a:lnTo>
                  <a:lnTo>
                    <a:pt x="3707" y="14175"/>
                  </a:lnTo>
                  <a:lnTo>
                    <a:pt x="3431" y="14018"/>
                  </a:lnTo>
                  <a:lnTo>
                    <a:pt x="3273" y="13959"/>
                  </a:lnTo>
                  <a:lnTo>
                    <a:pt x="3115" y="13919"/>
                  </a:lnTo>
                  <a:lnTo>
                    <a:pt x="2958" y="13880"/>
                  </a:lnTo>
                  <a:lnTo>
                    <a:pt x="2800" y="13860"/>
                  </a:lnTo>
                  <a:lnTo>
                    <a:pt x="2504" y="13860"/>
                  </a:lnTo>
                  <a:lnTo>
                    <a:pt x="2208" y="13899"/>
                  </a:lnTo>
                  <a:lnTo>
                    <a:pt x="1913" y="13978"/>
                  </a:lnTo>
                  <a:lnTo>
                    <a:pt x="1637" y="14077"/>
                  </a:lnTo>
                  <a:lnTo>
                    <a:pt x="1380" y="14215"/>
                  </a:lnTo>
                  <a:lnTo>
                    <a:pt x="1124" y="14373"/>
                  </a:lnTo>
                  <a:lnTo>
                    <a:pt x="907" y="14550"/>
                  </a:lnTo>
                  <a:lnTo>
                    <a:pt x="690" y="14767"/>
                  </a:lnTo>
                  <a:lnTo>
                    <a:pt x="493" y="14984"/>
                  </a:lnTo>
                  <a:lnTo>
                    <a:pt x="336" y="15220"/>
                  </a:lnTo>
                  <a:lnTo>
                    <a:pt x="198" y="15496"/>
                  </a:lnTo>
                  <a:lnTo>
                    <a:pt x="99" y="15753"/>
                  </a:lnTo>
                  <a:lnTo>
                    <a:pt x="40" y="16048"/>
                  </a:lnTo>
                  <a:lnTo>
                    <a:pt x="0" y="16324"/>
                  </a:lnTo>
                  <a:lnTo>
                    <a:pt x="0" y="16620"/>
                  </a:lnTo>
                  <a:lnTo>
                    <a:pt x="60" y="16936"/>
                  </a:lnTo>
                  <a:lnTo>
                    <a:pt x="178" y="17271"/>
                  </a:lnTo>
                  <a:lnTo>
                    <a:pt x="316" y="17606"/>
                  </a:lnTo>
                  <a:lnTo>
                    <a:pt x="513" y="17921"/>
                  </a:lnTo>
                  <a:lnTo>
                    <a:pt x="730" y="18237"/>
                  </a:lnTo>
                  <a:lnTo>
                    <a:pt x="966" y="18513"/>
                  </a:lnTo>
                  <a:lnTo>
                    <a:pt x="1223" y="18789"/>
                  </a:lnTo>
                  <a:lnTo>
                    <a:pt x="1518" y="19025"/>
                  </a:lnTo>
                  <a:lnTo>
                    <a:pt x="1834" y="19242"/>
                  </a:lnTo>
                  <a:lnTo>
                    <a:pt x="2149" y="19439"/>
                  </a:lnTo>
                  <a:lnTo>
                    <a:pt x="2484" y="19597"/>
                  </a:lnTo>
                  <a:lnTo>
                    <a:pt x="2820" y="19715"/>
                  </a:lnTo>
                  <a:lnTo>
                    <a:pt x="3174" y="19814"/>
                  </a:lnTo>
                  <a:lnTo>
                    <a:pt x="3549" y="19853"/>
                  </a:lnTo>
                  <a:lnTo>
                    <a:pt x="3904" y="19853"/>
                  </a:lnTo>
                  <a:lnTo>
                    <a:pt x="4279" y="19814"/>
                  </a:lnTo>
                  <a:lnTo>
                    <a:pt x="4456" y="19775"/>
                  </a:lnTo>
                  <a:lnTo>
                    <a:pt x="4633" y="19735"/>
                  </a:lnTo>
                  <a:lnTo>
                    <a:pt x="4752" y="19735"/>
                  </a:lnTo>
                  <a:lnTo>
                    <a:pt x="4831" y="19775"/>
                  </a:lnTo>
                  <a:lnTo>
                    <a:pt x="4929" y="19814"/>
                  </a:lnTo>
                  <a:lnTo>
                    <a:pt x="4988" y="19893"/>
                  </a:lnTo>
                  <a:lnTo>
                    <a:pt x="5047" y="19972"/>
                  </a:lnTo>
                  <a:lnTo>
                    <a:pt x="5087" y="20070"/>
                  </a:lnTo>
                  <a:lnTo>
                    <a:pt x="5107" y="20149"/>
                  </a:lnTo>
                  <a:lnTo>
                    <a:pt x="5107" y="20248"/>
                  </a:lnTo>
                  <a:lnTo>
                    <a:pt x="5087" y="20346"/>
                  </a:lnTo>
                  <a:lnTo>
                    <a:pt x="5087" y="20366"/>
                  </a:lnTo>
                  <a:lnTo>
                    <a:pt x="5146" y="20642"/>
                  </a:lnTo>
                  <a:lnTo>
                    <a:pt x="5185" y="20800"/>
                  </a:lnTo>
                  <a:lnTo>
                    <a:pt x="5225" y="20918"/>
                  </a:lnTo>
                  <a:lnTo>
                    <a:pt x="5323" y="21194"/>
                  </a:lnTo>
                  <a:lnTo>
                    <a:pt x="5461" y="21431"/>
                  </a:lnTo>
                  <a:lnTo>
                    <a:pt x="5580" y="21687"/>
                  </a:lnTo>
                  <a:lnTo>
                    <a:pt x="5737" y="21923"/>
                  </a:lnTo>
                  <a:lnTo>
                    <a:pt x="5836" y="22081"/>
                  </a:lnTo>
                  <a:lnTo>
                    <a:pt x="6013" y="22298"/>
                  </a:lnTo>
                  <a:lnTo>
                    <a:pt x="6211" y="22554"/>
                  </a:lnTo>
                  <a:lnTo>
                    <a:pt x="6270" y="22692"/>
                  </a:lnTo>
                  <a:lnTo>
                    <a:pt x="6329" y="22791"/>
                  </a:lnTo>
                  <a:lnTo>
                    <a:pt x="6802" y="23126"/>
                  </a:lnTo>
                  <a:lnTo>
                    <a:pt x="7295" y="23422"/>
                  </a:lnTo>
                  <a:lnTo>
                    <a:pt x="7788" y="23698"/>
                  </a:lnTo>
                  <a:lnTo>
                    <a:pt x="8320" y="23954"/>
                  </a:lnTo>
                  <a:lnTo>
                    <a:pt x="8557" y="24072"/>
                  </a:lnTo>
                  <a:lnTo>
                    <a:pt x="8813" y="24171"/>
                  </a:lnTo>
                  <a:lnTo>
                    <a:pt x="9326" y="24329"/>
                  </a:lnTo>
                  <a:lnTo>
                    <a:pt x="9582" y="24427"/>
                  </a:lnTo>
                  <a:lnTo>
                    <a:pt x="9838" y="24526"/>
                  </a:lnTo>
                  <a:lnTo>
                    <a:pt x="10075" y="24624"/>
                  </a:lnTo>
                  <a:lnTo>
                    <a:pt x="10311" y="24762"/>
                  </a:lnTo>
                  <a:lnTo>
                    <a:pt x="10351" y="24802"/>
                  </a:lnTo>
                  <a:lnTo>
                    <a:pt x="10390" y="24841"/>
                  </a:lnTo>
                  <a:lnTo>
                    <a:pt x="10410" y="24900"/>
                  </a:lnTo>
                  <a:lnTo>
                    <a:pt x="10410" y="24960"/>
                  </a:lnTo>
                  <a:lnTo>
                    <a:pt x="10824" y="25216"/>
                  </a:lnTo>
                  <a:lnTo>
                    <a:pt x="11080" y="25374"/>
                  </a:lnTo>
                  <a:lnTo>
                    <a:pt x="11218" y="25492"/>
                  </a:lnTo>
                  <a:lnTo>
                    <a:pt x="11534" y="25590"/>
                  </a:lnTo>
                  <a:lnTo>
                    <a:pt x="11829" y="25650"/>
                  </a:lnTo>
                  <a:lnTo>
                    <a:pt x="12145" y="25709"/>
                  </a:lnTo>
                  <a:lnTo>
                    <a:pt x="12460" y="25748"/>
                  </a:lnTo>
                  <a:lnTo>
                    <a:pt x="12776" y="25748"/>
                  </a:lnTo>
                  <a:lnTo>
                    <a:pt x="13091" y="25728"/>
                  </a:lnTo>
                  <a:lnTo>
                    <a:pt x="13407" y="25709"/>
                  </a:lnTo>
                  <a:lnTo>
                    <a:pt x="13722" y="25689"/>
                  </a:lnTo>
                  <a:lnTo>
                    <a:pt x="13998" y="25689"/>
                  </a:lnTo>
                  <a:lnTo>
                    <a:pt x="14136" y="25709"/>
                  </a:lnTo>
                  <a:lnTo>
                    <a:pt x="14274" y="25748"/>
                  </a:lnTo>
                  <a:lnTo>
                    <a:pt x="14392" y="25788"/>
                  </a:lnTo>
                  <a:lnTo>
                    <a:pt x="14511" y="25847"/>
                  </a:lnTo>
                  <a:lnTo>
                    <a:pt x="14629" y="25926"/>
                  </a:lnTo>
                  <a:lnTo>
                    <a:pt x="14747" y="26024"/>
                  </a:lnTo>
                  <a:lnTo>
                    <a:pt x="14885" y="26083"/>
                  </a:lnTo>
                  <a:lnTo>
                    <a:pt x="15023" y="26103"/>
                  </a:lnTo>
                  <a:lnTo>
                    <a:pt x="15161" y="26123"/>
                  </a:lnTo>
                  <a:lnTo>
                    <a:pt x="15299" y="26103"/>
                  </a:lnTo>
                  <a:lnTo>
                    <a:pt x="15417" y="25965"/>
                  </a:lnTo>
                  <a:lnTo>
                    <a:pt x="15536" y="25847"/>
                  </a:lnTo>
                  <a:lnTo>
                    <a:pt x="15654" y="25728"/>
                  </a:lnTo>
                  <a:lnTo>
                    <a:pt x="15792" y="25610"/>
                  </a:lnTo>
                  <a:lnTo>
                    <a:pt x="16088" y="25413"/>
                  </a:lnTo>
                  <a:lnTo>
                    <a:pt x="16383" y="25216"/>
                  </a:lnTo>
                  <a:lnTo>
                    <a:pt x="16462" y="25176"/>
                  </a:lnTo>
                  <a:lnTo>
                    <a:pt x="16561" y="25157"/>
                  </a:lnTo>
                  <a:lnTo>
                    <a:pt x="16659" y="25137"/>
                  </a:lnTo>
                  <a:lnTo>
                    <a:pt x="16738" y="25157"/>
                  </a:lnTo>
                  <a:lnTo>
                    <a:pt x="16857" y="25216"/>
                  </a:lnTo>
                  <a:lnTo>
                    <a:pt x="16955" y="25295"/>
                  </a:lnTo>
                  <a:lnTo>
                    <a:pt x="17133" y="25472"/>
                  </a:lnTo>
                  <a:lnTo>
                    <a:pt x="17330" y="25630"/>
                  </a:lnTo>
                  <a:lnTo>
                    <a:pt x="17428" y="25709"/>
                  </a:lnTo>
                  <a:lnTo>
                    <a:pt x="17547" y="25768"/>
                  </a:lnTo>
                  <a:lnTo>
                    <a:pt x="17645" y="25630"/>
                  </a:lnTo>
                  <a:lnTo>
                    <a:pt x="17764" y="25512"/>
                  </a:lnTo>
                  <a:lnTo>
                    <a:pt x="17980" y="25295"/>
                  </a:lnTo>
                  <a:lnTo>
                    <a:pt x="18237" y="25078"/>
                  </a:lnTo>
                  <a:lnTo>
                    <a:pt x="18473" y="24861"/>
                  </a:lnTo>
                  <a:lnTo>
                    <a:pt x="18592" y="24762"/>
                  </a:lnTo>
                  <a:lnTo>
                    <a:pt x="18670" y="24723"/>
                  </a:lnTo>
                  <a:lnTo>
                    <a:pt x="18749" y="24703"/>
                  </a:lnTo>
                  <a:lnTo>
                    <a:pt x="18828" y="24684"/>
                  </a:lnTo>
                  <a:lnTo>
                    <a:pt x="18887" y="24684"/>
                  </a:lnTo>
                  <a:lnTo>
                    <a:pt x="18966" y="24703"/>
                  </a:lnTo>
                  <a:lnTo>
                    <a:pt x="19045" y="24762"/>
                  </a:lnTo>
                  <a:lnTo>
                    <a:pt x="19084" y="24822"/>
                  </a:lnTo>
                  <a:lnTo>
                    <a:pt x="19104" y="24900"/>
                  </a:lnTo>
                  <a:lnTo>
                    <a:pt x="19124" y="24960"/>
                  </a:lnTo>
                  <a:lnTo>
                    <a:pt x="19104" y="25038"/>
                  </a:lnTo>
                  <a:lnTo>
                    <a:pt x="19242" y="25393"/>
                  </a:lnTo>
                  <a:lnTo>
                    <a:pt x="19321" y="25571"/>
                  </a:lnTo>
                  <a:lnTo>
                    <a:pt x="19400" y="25728"/>
                  </a:lnTo>
                  <a:lnTo>
                    <a:pt x="19558" y="25610"/>
                  </a:lnTo>
                  <a:lnTo>
                    <a:pt x="19696" y="25512"/>
                  </a:lnTo>
                  <a:lnTo>
                    <a:pt x="19853" y="25433"/>
                  </a:lnTo>
                  <a:lnTo>
                    <a:pt x="20031" y="25374"/>
                  </a:lnTo>
                  <a:lnTo>
                    <a:pt x="20208" y="25314"/>
                  </a:lnTo>
                  <a:lnTo>
                    <a:pt x="20386" y="25275"/>
                  </a:lnTo>
                  <a:lnTo>
                    <a:pt x="20563" y="25236"/>
                  </a:lnTo>
                  <a:lnTo>
                    <a:pt x="20839" y="25236"/>
                  </a:lnTo>
                  <a:lnTo>
                    <a:pt x="20938" y="25255"/>
                  </a:lnTo>
                  <a:lnTo>
                    <a:pt x="21036" y="25295"/>
                  </a:lnTo>
                  <a:lnTo>
                    <a:pt x="21115" y="25354"/>
                  </a:lnTo>
                  <a:lnTo>
                    <a:pt x="21292" y="25472"/>
                  </a:lnTo>
                  <a:lnTo>
                    <a:pt x="21450" y="25571"/>
                  </a:lnTo>
                  <a:lnTo>
                    <a:pt x="21726" y="25354"/>
                  </a:lnTo>
                  <a:lnTo>
                    <a:pt x="22022" y="25137"/>
                  </a:lnTo>
                  <a:lnTo>
                    <a:pt x="22613" y="24723"/>
                  </a:lnTo>
                  <a:lnTo>
                    <a:pt x="22909" y="24506"/>
                  </a:lnTo>
                  <a:lnTo>
                    <a:pt x="23185" y="24289"/>
                  </a:lnTo>
                  <a:lnTo>
                    <a:pt x="23461" y="24053"/>
                  </a:lnTo>
                  <a:lnTo>
                    <a:pt x="23717" y="23796"/>
                  </a:lnTo>
                  <a:lnTo>
                    <a:pt x="23836" y="23658"/>
                  </a:lnTo>
                  <a:lnTo>
                    <a:pt x="23954" y="23501"/>
                  </a:lnTo>
                  <a:lnTo>
                    <a:pt x="24230" y="22968"/>
                  </a:lnTo>
                  <a:lnTo>
                    <a:pt x="24486" y="22456"/>
                  </a:lnTo>
                  <a:lnTo>
                    <a:pt x="24703" y="21904"/>
                  </a:lnTo>
                  <a:lnTo>
                    <a:pt x="24920" y="21352"/>
                  </a:lnTo>
                  <a:lnTo>
                    <a:pt x="25097" y="20800"/>
                  </a:lnTo>
                  <a:lnTo>
                    <a:pt x="25255" y="20228"/>
                  </a:lnTo>
                  <a:lnTo>
                    <a:pt x="25373" y="19656"/>
                  </a:lnTo>
                  <a:lnTo>
                    <a:pt x="25452" y="19085"/>
                  </a:lnTo>
                  <a:lnTo>
                    <a:pt x="25492" y="18513"/>
                  </a:lnTo>
                  <a:lnTo>
                    <a:pt x="25492" y="17941"/>
                  </a:lnTo>
                  <a:lnTo>
                    <a:pt x="25452" y="17389"/>
                  </a:lnTo>
                  <a:lnTo>
                    <a:pt x="25413" y="17113"/>
                  </a:lnTo>
                  <a:lnTo>
                    <a:pt x="25354" y="16837"/>
                  </a:lnTo>
                  <a:lnTo>
                    <a:pt x="25295" y="16561"/>
                  </a:lnTo>
                  <a:lnTo>
                    <a:pt x="25216" y="16285"/>
                  </a:lnTo>
                  <a:lnTo>
                    <a:pt x="25117" y="16009"/>
                  </a:lnTo>
                  <a:lnTo>
                    <a:pt x="25019" y="15753"/>
                  </a:lnTo>
                  <a:lnTo>
                    <a:pt x="24900" y="15496"/>
                  </a:lnTo>
                  <a:lnTo>
                    <a:pt x="24762" y="15240"/>
                  </a:lnTo>
                  <a:lnTo>
                    <a:pt x="24624" y="14984"/>
                  </a:lnTo>
                  <a:lnTo>
                    <a:pt x="24447" y="14728"/>
                  </a:lnTo>
                  <a:lnTo>
                    <a:pt x="24407" y="14570"/>
                  </a:lnTo>
                  <a:lnTo>
                    <a:pt x="24368" y="14412"/>
                  </a:lnTo>
                  <a:lnTo>
                    <a:pt x="24348" y="14077"/>
                  </a:lnTo>
                  <a:lnTo>
                    <a:pt x="24329" y="13742"/>
                  </a:lnTo>
                  <a:lnTo>
                    <a:pt x="24348" y="13407"/>
                  </a:lnTo>
                  <a:lnTo>
                    <a:pt x="24407" y="12717"/>
                  </a:lnTo>
                  <a:lnTo>
                    <a:pt x="24427" y="12381"/>
                  </a:lnTo>
                  <a:lnTo>
                    <a:pt x="24427" y="12046"/>
                  </a:lnTo>
                  <a:lnTo>
                    <a:pt x="24486" y="10863"/>
                  </a:lnTo>
                  <a:lnTo>
                    <a:pt x="24545" y="9661"/>
                  </a:lnTo>
                  <a:lnTo>
                    <a:pt x="24585" y="8458"/>
                  </a:lnTo>
                  <a:lnTo>
                    <a:pt x="24585" y="7867"/>
                  </a:lnTo>
                  <a:lnTo>
                    <a:pt x="24565" y="7256"/>
                  </a:lnTo>
                  <a:lnTo>
                    <a:pt x="24545" y="6664"/>
                  </a:lnTo>
                  <a:lnTo>
                    <a:pt x="24506" y="6073"/>
                  </a:lnTo>
                  <a:lnTo>
                    <a:pt x="24447" y="5461"/>
                  </a:lnTo>
                  <a:lnTo>
                    <a:pt x="24368" y="4870"/>
                  </a:lnTo>
                  <a:lnTo>
                    <a:pt x="24269" y="4298"/>
                  </a:lnTo>
                  <a:lnTo>
                    <a:pt x="24151" y="3707"/>
                  </a:lnTo>
                  <a:lnTo>
                    <a:pt x="23993" y="3115"/>
                  </a:lnTo>
                  <a:lnTo>
                    <a:pt x="23816" y="2544"/>
                  </a:lnTo>
                  <a:lnTo>
                    <a:pt x="23678" y="2169"/>
                  </a:lnTo>
                  <a:lnTo>
                    <a:pt x="23520" y="1795"/>
                  </a:lnTo>
                  <a:lnTo>
                    <a:pt x="23185" y="1065"/>
                  </a:lnTo>
                  <a:lnTo>
                    <a:pt x="22791" y="927"/>
                  </a:lnTo>
                  <a:lnTo>
                    <a:pt x="22377" y="789"/>
                  </a:lnTo>
                  <a:lnTo>
                    <a:pt x="21963" y="671"/>
                  </a:lnTo>
                  <a:lnTo>
                    <a:pt x="21549" y="572"/>
                  </a:lnTo>
                  <a:lnTo>
                    <a:pt x="21115" y="474"/>
                  </a:lnTo>
                  <a:lnTo>
                    <a:pt x="20701" y="414"/>
                  </a:lnTo>
                  <a:lnTo>
                    <a:pt x="19853" y="276"/>
                  </a:lnTo>
                  <a:lnTo>
                    <a:pt x="20149" y="493"/>
                  </a:lnTo>
                  <a:lnTo>
                    <a:pt x="20425" y="710"/>
                  </a:lnTo>
                  <a:lnTo>
                    <a:pt x="20977" y="1183"/>
                  </a:lnTo>
                  <a:lnTo>
                    <a:pt x="21529" y="1637"/>
                  </a:lnTo>
                  <a:lnTo>
                    <a:pt x="21805" y="1854"/>
                  </a:lnTo>
                  <a:lnTo>
                    <a:pt x="22101" y="2071"/>
                  </a:lnTo>
                  <a:lnTo>
                    <a:pt x="22199" y="2110"/>
                  </a:lnTo>
                  <a:lnTo>
                    <a:pt x="22259" y="2169"/>
                  </a:lnTo>
                  <a:lnTo>
                    <a:pt x="22318" y="2248"/>
                  </a:lnTo>
                  <a:lnTo>
                    <a:pt x="22357" y="2347"/>
                  </a:lnTo>
                  <a:lnTo>
                    <a:pt x="22377" y="2425"/>
                  </a:lnTo>
                  <a:lnTo>
                    <a:pt x="22377" y="2485"/>
                  </a:lnTo>
                  <a:lnTo>
                    <a:pt x="22377" y="2563"/>
                  </a:lnTo>
                  <a:lnTo>
                    <a:pt x="22337" y="2623"/>
                  </a:lnTo>
                  <a:lnTo>
                    <a:pt x="22278" y="2721"/>
                  </a:lnTo>
                  <a:lnTo>
                    <a:pt x="22180" y="2780"/>
                  </a:lnTo>
                  <a:lnTo>
                    <a:pt x="22061" y="2839"/>
                  </a:lnTo>
                  <a:lnTo>
                    <a:pt x="21923" y="2859"/>
                  </a:lnTo>
                  <a:lnTo>
                    <a:pt x="21785" y="2859"/>
                  </a:lnTo>
                  <a:lnTo>
                    <a:pt x="21667" y="2839"/>
                  </a:lnTo>
                  <a:lnTo>
                    <a:pt x="21115" y="2721"/>
                  </a:lnTo>
                  <a:lnTo>
                    <a:pt x="20543" y="2603"/>
                  </a:lnTo>
                  <a:lnTo>
                    <a:pt x="19991" y="2465"/>
                  </a:lnTo>
                  <a:lnTo>
                    <a:pt x="19420" y="2307"/>
                  </a:lnTo>
                  <a:lnTo>
                    <a:pt x="18868" y="2110"/>
                  </a:lnTo>
                  <a:lnTo>
                    <a:pt x="18611" y="1992"/>
                  </a:lnTo>
                  <a:lnTo>
                    <a:pt x="18355" y="1873"/>
                  </a:lnTo>
                  <a:lnTo>
                    <a:pt x="18099" y="1735"/>
                  </a:lnTo>
                  <a:lnTo>
                    <a:pt x="17842" y="1597"/>
                  </a:lnTo>
                  <a:lnTo>
                    <a:pt x="17626" y="1440"/>
                  </a:lnTo>
                  <a:lnTo>
                    <a:pt x="17389" y="1282"/>
                  </a:lnTo>
                  <a:lnTo>
                    <a:pt x="17487" y="1558"/>
                  </a:lnTo>
                  <a:lnTo>
                    <a:pt x="17566" y="1854"/>
                  </a:lnTo>
                  <a:lnTo>
                    <a:pt x="17606" y="2130"/>
                  </a:lnTo>
                  <a:lnTo>
                    <a:pt x="17606" y="2248"/>
                  </a:lnTo>
                  <a:lnTo>
                    <a:pt x="17606" y="2366"/>
                  </a:lnTo>
                  <a:lnTo>
                    <a:pt x="17586" y="2465"/>
                  </a:lnTo>
                  <a:lnTo>
                    <a:pt x="17547" y="2563"/>
                  </a:lnTo>
                  <a:lnTo>
                    <a:pt x="17507" y="2642"/>
                  </a:lnTo>
                  <a:lnTo>
                    <a:pt x="17428" y="2682"/>
                  </a:lnTo>
                  <a:lnTo>
                    <a:pt x="17349" y="2721"/>
                  </a:lnTo>
                  <a:lnTo>
                    <a:pt x="17231" y="2721"/>
                  </a:lnTo>
                  <a:lnTo>
                    <a:pt x="17093" y="2701"/>
                  </a:lnTo>
                  <a:lnTo>
                    <a:pt x="16935" y="2662"/>
                  </a:lnTo>
                  <a:lnTo>
                    <a:pt x="16699" y="2465"/>
                  </a:lnTo>
                  <a:lnTo>
                    <a:pt x="16462" y="2248"/>
                  </a:lnTo>
                  <a:lnTo>
                    <a:pt x="15989" y="1814"/>
                  </a:lnTo>
                  <a:lnTo>
                    <a:pt x="15516" y="1380"/>
                  </a:lnTo>
                  <a:lnTo>
                    <a:pt x="15260" y="1183"/>
                  </a:lnTo>
                  <a:lnTo>
                    <a:pt x="15003" y="1006"/>
                  </a:lnTo>
                  <a:lnTo>
                    <a:pt x="14668" y="789"/>
                  </a:lnTo>
                  <a:lnTo>
                    <a:pt x="14313" y="612"/>
                  </a:lnTo>
                  <a:lnTo>
                    <a:pt x="13959" y="474"/>
                  </a:lnTo>
                  <a:lnTo>
                    <a:pt x="13604" y="355"/>
                  </a:lnTo>
                  <a:lnTo>
                    <a:pt x="13249" y="237"/>
                  </a:lnTo>
                  <a:lnTo>
                    <a:pt x="12894" y="158"/>
                  </a:lnTo>
                  <a:lnTo>
                    <a:pt x="12519" y="99"/>
                  </a:lnTo>
                  <a:lnTo>
                    <a:pt x="12145" y="40"/>
                  </a:lnTo>
                  <a:lnTo>
                    <a:pt x="11790" y="20"/>
                  </a:lnTo>
                  <a:lnTo>
                    <a:pt x="11415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3806;p38">
              <a:extLst>
                <a:ext uri="{FF2B5EF4-FFF2-40B4-BE49-F238E27FC236}">
                  <a16:creationId xmlns:a16="http://schemas.microsoft.com/office/drawing/2014/main" xmlns="" id="{FDF6030D-B59D-44D6-A7AC-B879720AA174}"/>
                </a:ext>
              </a:extLst>
            </p:cNvPr>
            <p:cNvSpPr/>
            <p:nvPr/>
          </p:nvSpPr>
          <p:spPr>
            <a:xfrm>
              <a:off x="2751770" y="3712608"/>
              <a:ext cx="484300" cy="187024"/>
            </a:xfrm>
            <a:custGeom>
              <a:avLst/>
              <a:gdLst/>
              <a:ahLst/>
              <a:cxnLst/>
              <a:rect l="l" t="t" r="r" b="b"/>
              <a:pathLst>
                <a:path w="10213" h="3944" extrusionOk="0">
                  <a:moveTo>
                    <a:pt x="6645" y="0"/>
                  </a:moveTo>
                  <a:lnTo>
                    <a:pt x="6526" y="138"/>
                  </a:lnTo>
                  <a:lnTo>
                    <a:pt x="6408" y="296"/>
                  </a:lnTo>
                  <a:lnTo>
                    <a:pt x="6132" y="611"/>
                  </a:lnTo>
                  <a:lnTo>
                    <a:pt x="5994" y="749"/>
                  </a:lnTo>
                  <a:lnTo>
                    <a:pt x="5836" y="848"/>
                  </a:lnTo>
                  <a:lnTo>
                    <a:pt x="5757" y="907"/>
                  </a:lnTo>
                  <a:lnTo>
                    <a:pt x="5659" y="927"/>
                  </a:lnTo>
                  <a:lnTo>
                    <a:pt x="5580" y="946"/>
                  </a:lnTo>
                  <a:lnTo>
                    <a:pt x="5481" y="946"/>
                  </a:lnTo>
                  <a:lnTo>
                    <a:pt x="5363" y="887"/>
                  </a:lnTo>
                  <a:lnTo>
                    <a:pt x="5245" y="828"/>
                  </a:lnTo>
                  <a:lnTo>
                    <a:pt x="5028" y="670"/>
                  </a:lnTo>
                  <a:lnTo>
                    <a:pt x="4811" y="513"/>
                  </a:lnTo>
                  <a:lnTo>
                    <a:pt x="4673" y="454"/>
                  </a:lnTo>
                  <a:lnTo>
                    <a:pt x="4555" y="414"/>
                  </a:lnTo>
                  <a:lnTo>
                    <a:pt x="4417" y="552"/>
                  </a:lnTo>
                  <a:lnTo>
                    <a:pt x="4259" y="730"/>
                  </a:lnTo>
                  <a:lnTo>
                    <a:pt x="4101" y="927"/>
                  </a:lnTo>
                  <a:lnTo>
                    <a:pt x="3944" y="1104"/>
                  </a:lnTo>
                  <a:lnTo>
                    <a:pt x="3786" y="1242"/>
                  </a:lnTo>
                  <a:lnTo>
                    <a:pt x="3687" y="1301"/>
                  </a:lnTo>
                  <a:lnTo>
                    <a:pt x="3589" y="1341"/>
                  </a:lnTo>
                  <a:lnTo>
                    <a:pt x="3490" y="1360"/>
                  </a:lnTo>
                  <a:lnTo>
                    <a:pt x="3392" y="1341"/>
                  </a:lnTo>
                  <a:lnTo>
                    <a:pt x="3273" y="1321"/>
                  </a:lnTo>
                  <a:lnTo>
                    <a:pt x="3155" y="1262"/>
                  </a:lnTo>
                  <a:lnTo>
                    <a:pt x="2800" y="1065"/>
                  </a:lnTo>
                  <a:lnTo>
                    <a:pt x="2603" y="986"/>
                  </a:lnTo>
                  <a:lnTo>
                    <a:pt x="2406" y="927"/>
                  </a:lnTo>
                  <a:lnTo>
                    <a:pt x="2228" y="966"/>
                  </a:lnTo>
                  <a:lnTo>
                    <a:pt x="1814" y="1045"/>
                  </a:lnTo>
                  <a:lnTo>
                    <a:pt x="1598" y="1084"/>
                  </a:lnTo>
                  <a:lnTo>
                    <a:pt x="1381" y="1104"/>
                  </a:lnTo>
                  <a:lnTo>
                    <a:pt x="1164" y="1084"/>
                  </a:lnTo>
                  <a:lnTo>
                    <a:pt x="829" y="1065"/>
                  </a:lnTo>
                  <a:lnTo>
                    <a:pt x="434" y="1025"/>
                  </a:lnTo>
                  <a:lnTo>
                    <a:pt x="1" y="966"/>
                  </a:lnTo>
                  <a:lnTo>
                    <a:pt x="415" y="1282"/>
                  </a:lnTo>
                  <a:lnTo>
                    <a:pt x="631" y="1420"/>
                  </a:lnTo>
                  <a:lnTo>
                    <a:pt x="868" y="1558"/>
                  </a:lnTo>
                  <a:lnTo>
                    <a:pt x="967" y="1518"/>
                  </a:lnTo>
                  <a:lnTo>
                    <a:pt x="1065" y="1518"/>
                  </a:lnTo>
                  <a:lnTo>
                    <a:pt x="1164" y="1538"/>
                  </a:lnTo>
                  <a:lnTo>
                    <a:pt x="1262" y="1577"/>
                  </a:lnTo>
                  <a:lnTo>
                    <a:pt x="1361" y="1617"/>
                  </a:lnTo>
                  <a:lnTo>
                    <a:pt x="1440" y="1696"/>
                  </a:lnTo>
                  <a:lnTo>
                    <a:pt x="1598" y="1834"/>
                  </a:lnTo>
                  <a:lnTo>
                    <a:pt x="1893" y="2070"/>
                  </a:lnTo>
                  <a:lnTo>
                    <a:pt x="2169" y="2326"/>
                  </a:lnTo>
                  <a:lnTo>
                    <a:pt x="2465" y="2583"/>
                  </a:lnTo>
                  <a:lnTo>
                    <a:pt x="2603" y="2701"/>
                  </a:lnTo>
                  <a:lnTo>
                    <a:pt x="2761" y="2800"/>
                  </a:lnTo>
                  <a:lnTo>
                    <a:pt x="2859" y="2839"/>
                  </a:lnTo>
                  <a:lnTo>
                    <a:pt x="2978" y="2879"/>
                  </a:lnTo>
                  <a:lnTo>
                    <a:pt x="3194" y="2918"/>
                  </a:lnTo>
                  <a:lnTo>
                    <a:pt x="3628" y="2918"/>
                  </a:lnTo>
                  <a:lnTo>
                    <a:pt x="3825" y="3017"/>
                  </a:lnTo>
                  <a:lnTo>
                    <a:pt x="4003" y="3135"/>
                  </a:lnTo>
                  <a:lnTo>
                    <a:pt x="4180" y="3273"/>
                  </a:lnTo>
                  <a:lnTo>
                    <a:pt x="4338" y="3431"/>
                  </a:lnTo>
                  <a:lnTo>
                    <a:pt x="4496" y="3588"/>
                  </a:lnTo>
                  <a:lnTo>
                    <a:pt x="4673" y="3726"/>
                  </a:lnTo>
                  <a:lnTo>
                    <a:pt x="4850" y="3845"/>
                  </a:lnTo>
                  <a:lnTo>
                    <a:pt x="5048" y="3943"/>
                  </a:lnTo>
                  <a:lnTo>
                    <a:pt x="5383" y="3726"/>
                  </a:lnTo>
                  <a:lnTo>
                    <a:pt x="5718" y="3509"/>
                  </a:lnTo>
                  <a:lnTo>
                    <a:pt x="6053" y="3273"/>
                  </a:lnTo>
                  <a:lnTo>
                    <a:pt x="6369" y="3017"/>
                  </a:lnTo>
                  <a:lnTo>
                    <a:pt x="6526" y="2879"/>
                  </a:lnTo>
                  <a:lnTo>
                    <a:pt x="6625" y="2819"/>
                  </a:lnTo>
                  <a:lnTo>
                    <a:pt x="6723" y="2819"/>
                  </a:lnTo>
                  <a:lnTo>
                    <a:pt x="6763" y="2839"/>
                  </a:lnTo>
                  <a:lnTo>
                    <a:pt x="6822" y="2879"/>
                  </a:lnTo>
                  <a:lnTo>
                    <a:pt x="6842" y="2918"/>
                  </a:lnTo>
                  <a:lnTo>
                    <a:pt x="6861" y="2977"/>
                  </a:lnTo>
                  <a:lnTo>
                    <a:pt x="6802" y="3214"/>
                  </a:lnTo>
                  <a:lnTo>
                    <a:pt x="6723" y="3450"/>
                  </a:lnTo>
                  <a:lnTo>
                    <a:pt x="6645" y="3687"/>
                  </a:lnTo>
                  <a:lnTo>
                    <a:pt x="6585" y="3923"/>
                  </a:lnTo>
                  <a:lnTo>
                    <a:pt x="6763" y="3805"/>
                  </a:lnTo>
                  <a:lnTo>
                    <a:pt x="6960" y="3687"/>
                  </a:lnTo>
                  <a:lnTo>
                    <a:pt x="7354" y="3470"/>
                  </a:lnTo>
                  <a:lnTo>
                    <a:pt x="7532" y="3352"/>
                  </a:lnTo>
                  <a:lnTo>
                    <a:pt x="7709" y="3233"/>
                  </a:lnTo>
                  <a:lnTo>
                    <a:pt x="7867" y="3076"/>
                  </a:lnTo>
                  <a:lnTo>
                    <a:pt x="7985" y="2918"/>
                  </a:lnTo>
                  <a:lnTo>
                    <a:pt x="8025" y="2800"/>
                  </a:lnTo>
                  <a:lnTo>
                    <a:pt x="8064" y="2701"/>
                  </a:lnTo>
                  <a:lnTo>
                    <a:pt x="8143" y="2622"/>
                  </a:lnTo>
                  <a:lnTo>
                    <a:pt x="8241" y="2563"/>
                  </a:lnTo>
                  <a:lnTo>
                    <a:pt x="8537" y="2346"/>
                  </a:lnTo>
                  <a:lnTo>
                    <a:pt x="8813" y="2129"/>
                  </a:lnTo>
                  <a:lnTo>
                    <a:pt x="9148" y="1814"/>
                  </a:lnTo>
                  <a:lnTo>
                    <a:pt x="9464" y="1479"/>
                  </a:lnTo>
                  <a:lnTo>
                    <a:pt x="9740" y="1124"/>
                  </a:lnTo>
                  <a:lnTo>
                    <a:pt x="9996" y="749"/>
                  </a:lnTo>
                  <a:lnTo>
                    <a:pt x="10036" y="651"/>
                  </a:lnTo>
                  <a:lnTo>
                    <a:pt x="10075" y="552"/>
                  </a:lnTo>
                  <a:lnTo>
                    <a:pt x="10213" y="355"/>
                  </a:lnTo>
                  <a:lnTo>
                    <a:pt x="10016" y="513"/>
                  </a:lnTo>
                  <a:lnTo>
                    <a:pt x="9858" y="611"/>
                  </a:lnTo>
                  <a:lnTo>
                    <a:pt x="9681" y="710"/>
                  </a:lnTo>
                  <a:lnTo>
                    <a:pt x="9602" y="730"/>
                  </a:lnTo>
                  <a:lnTo>
                    <a:pt x="9503" y="749"/>
                  </a:lnTo>
                  <a:lnTo>
                    <a:pt x="9405" y="749"/>
                  </a:lnTo>
                  <a:lnTo>
                    <a:pt x="9306" y="710"/>
                  </a:lnTo>
                  <a:lnTo>
                    <a:pt x="9247" y="670"/>
                  </a:lnTo>
                  <a:lnTo>
                    <a:pt x="9188" y="631"/>
                  </a:lnTo>
                  <a:lnTo>
                    <a:pt x="9089" y="513"/>
                  </a:lnTo>
                  <a:lnTo>
                    <a:pt x="8971" y="394"/>
                  </a:lnTo>
                  <a:lnTo>
                    <a:pt x="8892" y="375"/>
                  </a:lnTo>
                  <a:lnTo>
                    <a:pt x="8813" y="355"/>
                  </a:lnTo>
                  <a:lnTo>
                    <a:pt x="8715" y="375"/>
                  </a:lnTo>
                  <a:lnTo>
                    <a:pt x="8596" y="414"/>
                  </a:lnTo>
                  <a:lnTo>
                    <a:pt x="8399" y="513"/>
                  </a:lnTo>
                  <a:lnTo>
                    <a:pt x="8182" y="651"/>
                  </a:lnTo>
                  <a:lnTo>
                    <a:pt x="7985" y="808"/>
                  </a:lnTo>
                  <a:lnTo>
                    <a:pt x="7788" y="927"/>
                  </a:lnTo>
                  <a:lnTo>
                    <a:pt x="7689" y="966"/>
                  </a:lnTo>
                  <a:lnTo>
                    <a:pt x="7591" y="1006"/>
                  </a:lnTo>
                  <a:lnTo>
                    <a:pt x="7473" y="1025"/>
                  </a:lnTo>
                  <a:lnTo>
                    <a:pt x="7374" y="1025"/>
                  </a:lnTo>
                  <a:lnTo>
                    <a:pt x="7256" y="1006"/>
                  </a:lnTo>
                  <a:lnTo>
                    <a:pt x="7137" y="946"/>
                  </a:lnTo>
                  <a:lnTo>
                    <a:pt x="7078" y="848"/>
                  </a:lnTo>
                  <a:lnTo>
                    <a:pt x="7019" y="749"/>
                  </a:lnTo>
                  <a:lnTo>
                    <a:pt x="6921" y="513"/>
                  </a:lnTo>
                  <a:lnTo>
                    <a:pt x="6802" y="256"/>
                  </a:lnTo>
                  <a:lnTo>
                    <a:pt x="6743" y="138"/>
                  </a:lnTo>
                  <a:lnTo>
                    <a:pt x="6645" y="0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3807;p38">
              <a:extLst>
                <a:ext uri="{FF2B5EF4-FFF2-40B4-BE49-F238E27FC236}">
                  <a16:creationId xmlns:a16="http://schemas.microsoft.com/office/drawing/2014/main" xmlns="" id="{978C2FBB-8216-47C3-956B-341B52E99A5C}"/>
                </a:ext>
              </a:extLst>
            </p:cNvPr>
            <p:cNvSpPr/>
            <p:nvPr/>
          </p:nvSpPr>
          <p:spPr>
            <a:xfrm>
              <a:off x="2113259" y="2150393"/>
              <a:ext cx="1556609" cy="1790342"/>
            </a:xfrm>
            <a:custGeom>
              <a:avLst/>
              <a:gdLst/>
              <a:ahLst/>
              <a:cxnLst/>
              <a:rect l="l" t="t" r="r" b="b"/>
              <a:pathLst>
                <a:path w="32826" h="37755" extrusionOk="0">
                  <a:moveTo>
                    <a:pt x="19972" y="868"/>
                  </a:moveTo>
                  <a:lnTo>
                    <a:pt x="19834" y="986"/>
                  </a:lnTo>
                  <a:lnTo>
                    <a:pt x="19696" y="1124"/>
                  </a:lnTo>
                  <a:lnTo>
                    <a:pt x="19380" y="1361"/>
                  </a:lnTo>
                  <a:lnTo>
                    <a:pt x="19084" y="1597"/>
                  </a:lnTo>
                  <a:lnTo>
                    <a:pt x="18946" y="1716"/>
                  </a:lnTo>
                  <a:lnTo>
                    <a:pt x="18808" y="1854"/>
                  </a:lnTo>
                  <a:lnTo>
                    <a:pt x="18789" y="1933"/>
                  </a:lnTo>
                  <a:lnTo>
                    <a:pt x="18769" y="2011"/>
                  </a:lnTo>
                  <a:lnTo>
                    <a:pt x="18789" y="2071"/>
                  </a:lnTo>
                  <a:lnTo>
                    <a:pt x="18828" y="2130"/>
                  </a:lnTo>
                  <a:lnTo>
                    <a:pt x="18868" y="2189"/>
                  </a:lnTo>
                  <a:lnTo>
                    <a:pt x="18946" y="2228"/>
                  </a:lnTo>
                  <a:lnTo>
                    <a:pt x="19006" y="2248"/>
                  </a:lnTo>
                  <a:lnTo>
                    <a:pt x="19084" y="2248"/>
                  </a:lnTo>
                  <a:lnTo>
                    <a:pt x="19834" y="2090"/>
                  </a:lnTo>
                  <a:lnTo>
                    <a:pt x="20583" y="1933"/>
                  </a:lnTo>
                  <a:lnTo>
                    <a:pt x="21332" y="1775"/>
                  </a:lnTo>
                  <a:lnTo>
                    <a:pt x="22101" y="1637"/>
                  </a:lnTo>
                  <a:lnTo>
                    <a:pt x="22515" y="1578"/>
                  </a:lnTo>
                  <a:lnTo>
                    <a:pt x="22909" y="1538"/>
                  </a:lnTo>
                  <a:lnTo>
                    <a:pt x="23303" y="1519"/>
                  </a:lnTo>
                  <a:lnTo>
                    <a:pt x="23698" y="1519"/>
                  </a:lnTo>
                  <a:lnTo>
                    <a:pt x="24092" y="1538"/>
                  </a:lnTo>
                  <a:lnTo>
                    <a:pt x="24486" y="1578"/>
                  </a:lnTo>
                  <a:lnTo>
                    <a:pt x="25275" y="1637"/>
                  </a:lnTo>
                  <a:lnTo>
                    <a:pt x="26063" y="1735"/>
                  </a:lnTo>
                  <a:lnTo>
                    <a:pt x="26852" y="1814"/>
                  </a:lnTo>
                  <a:lnTo>
                    <a:pt x="27641" y="1873"/>
                  </a:lnTo>
                  <a:lnTo>
                    <a:pt x="28429" y="1873"/>
                  </a:lnTo>
                  <a:lnTo>
                    <a:pt x="28094" y="2011"/>
                  </a:lnTo>
                  <a:lnTo>
                    <a:pt x="27759" y="2149"/>
                  </a:lnTo>
                  <a:lnTo>
                    <a:pt x="27069" y="2406"/>
                  </a:lnTo>
                  <a:lnTo>
                    <a:pt x="26714" y="2524"/>
                  </a:lnTo>
                  <a:lnTo>
                    <a:pt x="26379" y="2682"/>
                  </a:lnTo>
                  <a:lnTo>
                    <a:pt x="26063" y="2839"/>
                  </a:lnTo>
                  <a:lnTo>
                    <a:pt x="25748" y="3017"/>
                  </a:lnTo>
                  <a:lnTo>
                    <a:pt x="25669" y="3135"/>
                  </a:lnTo>
                  <a:lnTo>
                    <a:pt x="25610" y="3253"/>
                  </a:lnTo>
                  <a:lnTo>
                    <a:pt x="25610" y="3372"/>
                  </a:lnTo>
                  <a:lnTo>
                    <a:pt x="25610" y="3490"/>
                  </a:lnTo>
                  <a:lnTo>
                    <a:pt x="25669" y="3628"/>
                  </a:lnTo>
                  <a:lnTo>
                    <a:pt x="25748" y="3727"/>
                  </a:lnTo>
                  <a:lnTo>
                    <a:pt x="25847" y="3805"/>
                  </a:lnTo>
                  <a:lnTo>
                    <a:pt x="25965" y="3865"/>
                  </a:lnTo>
                  <a:lnTo>
                    <a:pt x="26339" y="3924"/>
                  </a:lnTo>
                  <a:lnTo>
                    <a:pt x="26734" y="3963"/>
                  </a:lnTo>
                  <a:lnTo>
                    <a:pt x="27108" y="3963"/>
                  </a:lnTo>
                  <a:lnTo>
                    <a:pt x="27483" y="3943"/>
                  </a:lnTo>
                  <a:lnTo>
                    <a:pt x="27877" y="3904"/>
                  </a:lnTo>
                  <a:lnTo>
                    <a:pt x="28252" y="3825"/>
                  </a:lnTo>
                  <a:lnTo>
                    <a:pt x="28626" y="3727"/>
                  </a:lnTo>
                  <a:lnTo>
                    <a:pt x="29001" y="3628"/>
                  </a:lnTo>
                  <a:lnTo>
                    <a:pt x="29376" y="3510"/>
                  </a:lnTo>
                  <a:lnTo>
                    <a:pt x="29730" y="3372"/>
                  </a:lnTo>
                  <a:lnTo>
                    <a:pt x="30460" y="3056"/>
                  </a:lnTo>
                  <a:lnTo>
                    <a:pt x="31150" y="2741"/>
                  </a:lnTo>
                  <a:lnTo>
                    <a:pt x="31840" y="2406"/>
                  </a:lnTo>
                  <a:lnTo>
                    <a:pt x="31584" y="2958"/>
                  </a:lnTo>
                  <a:lnTo>
                    <a:pt x="31288" y="3510"/>
                  </a:lnTo>
                  <a:lnTo>
                    <a:pt x="30953" y="4042"/>
                  </a:lnTo>
                  <a:lnTo>
                    <a:pt x="30618" y="4555"/>
                  </a:lnTo>
                  <a:lnTo>
                    <a:pt x="30243" y="5048"/>
                  </a:lnTo>
                  <a:lnTo>
                    <a:pt x="29849" y="5540"/>
                  </a:lnTo>
                  <a:lnTo>
                    <a:pt x="29415" y="5994"/>
                  </a:lnTo>
                  <a:lnTo>
                    <a:pt x="28981" y="6428"/>
                  </a:lnTo>
                  <a:lnTo>
                    <a:pt x="28804" y="6605"/>
                  </a:lnTo>
                  <a:lnTo>
                    <a:pt x="28587" y="6782"/>
                  </a:lnTo>
                  <a:lnTo>
                    <a:pt x="28331" y="6960"/>
                  </a:lnTo>
                  <a:lnTo>
                    <a:pt x="28094" y="7157"/>
                  </a:lnTo>
                  <a:lnTo>
                    <a:pt x="27996" y="7275"/>
                  </a:lnTo>
                  <a:lnTo>
                    <a:pt x="27897" y="7374"/>
                  </a:lnTo>
                  <a:lnTo>
                    <a:pt x="27838" y="7492"/>
                  </a:lnTo>
                  <a:lnTo>
                    <a:pt x="27779" y="7591"/>
                  </a:lnTo>
                  <a:lnTo>
                    <a:pt x="27759" y="7709"/>
                  </a:lnTo>
                  <a:lnTo>
                    <a:pt x="27759" y="7827"/>
                  </a:lnTo>
                  <a:lnTo>
                    <a:pt x="27798" y="7946"/>
                  </a:lnTo>
                  <a:lnTo>
                    <a:pt x="27877" y="8084"/>
                  </a:lnTo>
                  <a:lnTo>
                    <a:pt x="27956" y="8143"/>
                  </a:lnTo>
                  <a:lnTo>
                    <a:pt x="28055" y="8182"/>
                  </a:lnTo>
                  <a:lnTo>
                    <a:pt x="28252" y="8241"/>
                  </a:lnTo>
                  <a:lnTo>
                    <a:pt x="28666" y="8340"/>
                  </a:lnTo>
                  <a:lnTo>
                    <a:pt x="29080" y="8478"/>
                  </a:lnTo>
                  <a:lnTo>
                    <a:pt x="29474" y="8636"/>
                  </a:lnTo>
                  <a:lnTo>
                    <a:pt x="29868" y="8813"/>
                  </a:lnTo>
                  <a:lnTo>
                    <a:pt x="30657" y="9188"/>
                  </a:lnTo>
                  <a:lnTo>
                    <a:pt x="31426" y="9582"/>
                  </a:lnTo>
                  <a:lnTo>
                    <a:pt x="31032" y="9759"/>
                  </a:lnTo>
                  <a:lnTo>
                    <a:pt x="30480" y="10016"/>
                  </a:lnTo>
                  <a:lnTo>
                    <a:pt x="29908" y="10331"/>
                  </a:lnTo>
                  <a:lnTo>
                    <a:pt x="29612" y="10509"/>
                  </a:lnTo>
                  <a:lnTo>
                    <a:pt x="29356" y="10686"/>
                  </a:lnTo>
                  <a:lnTo>
                    <a:pt x="29139" y="10863"/>
                  </a:lnTo>
                  <a:lnTo>
                    <a:pt x="28962" y="11041"/>
                  </a:lnTo>
                  <a:lnTo>
                    <a:pt x="28902" y="11139"/>
                  </a:lnTo>
                  <a:lnTo>
                    <a:pt x="28863" y="11218"/>
                  </a:lnTo>
                  <a:lnTo>
                    <a:pt x="28824" y="11317"/>
                  </a:lnTo>
                  <a:lnTo>
                    <a:pt x="28824" y="11396"/>
                  </a:lnTo>
                  <a:lnTo>
                    <a:pt x="28824" y="11475"/>
                  </a:lnTo>
                  <a:lnTo>
                    <a:pt x="28863" y="11553"/>
                  </a:lnTo>
                  <a:lnTo>
                    <a:pt x="28922" y="11632"/>
                  </a:lnTo>
                  <a:lnTo>
                    <a:pt x="29001" y="11711"/>
                  </a:lnTo>
                  <a:lnTo>
                    <a:pt x="29100" y="11790"/>
                  </a:lnTo>
                  <a:lnTo>
                    <a:pt x="29238" y="11849"/>
                  </a:lnTo>
                  <a:lnTo>
                    <a:pt x="29415" y="11928"/>
                  </a:lnTo>
                  <a:lnTo>
                    <a:pt x="29612" y="11987"/>
                  </a:lnTo>
                  <a:lnTo>
                    <a:pt x="29494" y="12322"/>
                  </a:lnTo>
                  <a:lnTo>
                    <a:pt x="29376" y="12657"/>
                  </a:lnTo>
                  <a:lnTo>
                    <a:pt x="29238" y="12993"/>
                  </a:lnTo>
                  <a:lnTo>
                    <a:pt x="29080" y="13328"/>
                  </a:lnTo>
                  <a:lnTo>
                    <a:pt x="28745" y="13978"/>
                  </a:lnTo>
                  <a:lnTo>
                    <a:pt x="28370" y="14609"/>
                  </a:lnTo>
                  <a:lnTo>
                    <a:pt x="27956" y="15220"/>
                  </a:lnTo>
                  <a:lnTo>
                    <a:pt x="27542" y="15832"/>
                  </a:lnTo>
                  <a:lnTo>
                    <a:pt x="27089" y="16423"/>
                  </a:lnTo>
                  <a:lnTo>
                    <a:pt x="26635" y="17014"/>
                  </a:lnTo>
                  <a:lnTo>
                    <a:pt x="26576" y="13821"/>
                  </a:lnTo>
                  <a:lnTo>
                    <a:pt x="26537" y="13229"/>
                  </a:lnTo>
                  <a:lnTo>
                    <a:pt x="26497" y="12638"/>
                  </a:lnTo>
                  <a:lnTo>
                    <a:pt x="26438" y="12046"/>
                  </a:lnTo>
                  <a:lnTo>
                    <a:pt x="26359" y="11475"/>
                  </a:lnTo>
                  <a:lnTo>
                    <a:pt x="26241" y="10883"/>
                  </a:lnTo>
                  <a:lnTo>
                    <a:pt x="26162" y="10607"/>
                  </a:lnTo>
                  <a:lnTo>
                    <a:pt x="26063" y="10331"/>
                  </a:lnTo>
                  <a:lnTo>
                    <a:pt x="25965" y="10055"/>
                  </a:lnTo>
                  <a:lnTo>
                    <a:pt x="25866" y="9779"/>
                  </a:lnTo>
                  <a:lnTo>
                    <a:pt x="25728" y="9503"/>
                  </a:lnTo>
                  <a:lnTo>
                    <a:pt x="25590" y="9247"/>
                  </a:lnTo>
                  <a:lnTo>
                    <a:pt x="25748" y="9326"/>
                  </a:lnTo>
                  <a:lnTo>
                    <a:pt x="25807" y="9345"/>
                  </a:lnTo>
                  <a:lnTo>
                    <a:pt x="25886" y="9345"/>
                  </a:lnTo>
                  <a:lnTo>
                    <a:pt x="25965" y="9326"/>
                  </a:lnTo>
                  <a:lnTo>
                    <a:pt x="26024" y="9267"/>
                  </a:lnTo>
                  <a:lnTo>
                    <a:pt x="26044" y="9188"/>
                  </a:lnTo>
                  <a:lnTo>
                    <a:pt x="26044" y="9109"/>
                  </a:lnTo>
                  <a:lnTo>
                    <a:pt x="26024" y="9030"/>
                  </a:lnTo>
                  <a:lnTo>
                    <a:pt x="25965" y="8971"/>
                  </a:lnTo>
                  <a:lnTo>
                    <a:pt x="25925" y="8892"/>
                  </a:lnTo>
                  <a:lnTo>
                    <a:pt x="25847" y="8813"/>
                  </a:lnTo>
                  <a:lnTo>
                    <a:pt x="25669" y="8675"/>
                  </a:lnTo>
                  <a:lnTo>
                    <a:pt x="25472" y="8537"/>
                  </a:lnTo>
                  <a:lnTo>
                    <a:pt x="25255" y="8399"/>
                  </a:lnTo>
                  <a:lnTo>
                    <a:pt x="24821" y="8182"/>
                  </a:lnTo>
                  <a:lnTo>
                    <a:pt x="24723" y="8084"/>
                  </a:lnTo>
                  <a:lnTo>
                    <a:pt x="24644" y="8024"/>
                  </a:lnTo>
                  <a:lnTo>
                    <a:pt x="24545" y="8005"/>
                  </a:lnTo>
                  <a:lnTo>
                    <a:pt x="24467" y="7985"/>
                  </a:lnTo>
                  <a:lnTo>
                    <a:pt x="24210" y="7867"/>
                  </a:lnTo>
                  <a:lnTo>
                    <a:pt x="23954" y="7768"/>
                  </a:lnTo>
                  <a:lnTo>
                    <a:pt x="23402" y="7591"/>
                  </a:lnTo>
                  <a:lnTo>
                    <a:pt x="22850" y="7453"/>
                  </a:lnTo>
                  <a:lnTo>
                    <a:pt x="22298" y="7354"/>
                  </a:lnTo>
                  <a:lnTo>
                    <a:pt x="21726" y="7256"/>
                  </a:lnTo>
                  <a:lnTo>
                    <a:pt x="21154" y="7177"/>
                  </a:lnTo>
                  <a:lnTo>
                    <a:pt x="20031" y="7019"/>
                  </a:lnTo>
                  <a:lnTo>
                    <a:pt x="19893" y="6980"/>
                  </a:lnTo>
                  <a:lnTo>
                    <a:pt x="19755" y="6980"/>
                  </a:lnTo>
                  <a:lnTo>
                    <a:pt x="19636" y="7019"/>
                  </a:lnTo>
                  <a:lnTo>
                    <a:pt x="19518" y="7098"/>
                  </a:lnTo>
                  <a:lnTo>
                    <a:pt x="19439" y="7177"/>
                  </a:lnTo>
                  <a:lnTo>
                    <a:pt x="19400" y="7295"/>
                  </a:lnTo>
                  <a:lnTo>
                    <a:pt x="19380" y="7354"/>
                  </a:lnTo>
                  <a:lnTo>
                    <a:pt x="19400" y="7433"/>
                  </a:lnTo>
                  <a:lnTo>
                    <a:pt x="19420" y="7492"/>
                  </a:lnTo>
                  <a:lnTo>
                    <a:pt x="19439" y="7571"/>
                  </a:lnTo>
                  <a:lnTo>
                    <a:pt x="19794" y="7788"/>
                  </a:lnTo>
                  <a:lnTo>
                    <a:pt x="20149" y="8024"/>
                  </a:lnTo>
                  <a:lnTo>
                    <a:pt x="20859" y="8438"/>
                  </a:lnTo>
                  <a:lnTo>
                    <a:pt x="21214" y="8675"/>
                  </a:lnTo>
                  <a:lnTo>
                    <a:pt x="21568" y="8912"/>
                  </a:lnTo>
                  <a:lnTo>
                    <a:pt x="21884" y="9188"/>
                  </a:lnTo>
                  <a:lnTo>
                    <a:pt x="22199" y="9503"/>
                  </a:lnTo>
                  <a:lnTo>
                    <a:pt x="21154" y="9267"/>
                  </a:lnTo>
                  <a:lnTo>
                    <a:pt x="20622" y="9148"/>
                  </a:lnTo>
                  <a:lnTo>
                    <a:pt x="20090" y="8990"/>
                  </a:lnTo>
                  <a:lnTo>
                    <a:pt x="19558" y="8793"/>
                  </a:lnTo>
                  <a:lnTo>
                    <a:pt x="19321" y="8695"/>
                  </a:lnTo>
                  <a:lnTo>
                    <a:pt x="19065" y="8576"/>
                  </a:lnTo>
                  <a:lnTo>
                    <a:pt x="18828" y="8438"/>
                  </a:lnTo>
                  <a:lnTo>
                    <a:pt x="18611" y="8300"/>
                  </a:lnTo>
                  <a:lnTo>
                    <a:pt x="18394" y="8143"/>
                  </a:lnTo>
                  <a:lnTo>
                    <a:pt x="18197" y="7965"/>
                  </a:lnTo>
                  <a:lnTo>
                    <a:pt x="18039" y="7630"/>
                  </a:lnTo>
                  <a:lnTo>
                    <a:pt x="17961" y="7472"/>
                  </a:lnTo>
                  <a:lnTo>
                    <a:pt x="17862" y="7334"/>
                  </a:lnTo>
                  <a:lnTo>
                    <a:pt x="17744" y="7236"/>
                  </a:lnTo>
                  <a:lnTo>
                    <a:pt x="17685" y="7196"/>
                  </a:lnTo>
                  <a:lnTo>
                    <a:pt x="17625" y="7157"/>
                  </a:lnTo>
                  <a:lnTo>
                    <a:pt x="17487" y="7157"/>
                  </a:lnTo>
                  <a:lnTo>
                    <a:pt x="17409" y="7177"/>
                  </a:lnTo>
                  <a:lnTo>
                    <a:pt x="17330" y="7196"/>
                  </a:lnTo>
                  <a:lnTo>
                    <a:pt x="17251" y="7295"/>
                  </a:lnTo>
                  <a:lnTo>
                    <a:pt x="17211" y="7394"/>
                  </a:lnTo>
                  <a:lnTo>
                    <a:pt x="17211" y="7512"/>
                  </a:lnTo>
                  <a:lnTo>
                    <a:pt x="17211" y="7571"/>
                  </a:lnTo>
                  <a:lnTo>
                    <a:pt x="17251" y="7630"/>
                  </a:lnTo>
                  <a:lnTo>
                    <a:pt x="17507" y="8024"/>
                  </a:lnTo>
                  <a:lnTo>
                    <a:pt x="17763" y="8399"/>
                  </a:lnTo>
                  <a:lnTo>
                    <a:pt x="17882" y="8596"/>
                  </a:lnTo>
                  <a:lnTo>
                    <a:pt x="17980" y="8813"/>
                  </a:lnTo>
                  <a:lnTo>
                    <a:pt x="18079" y="9030"/>
                  </a:lnTo>
                  <a:lnTo>
                    <a:pt x="18158" y="9247"/>
                  </a:lnTo>
                  <a:lnTo>
                    <a:pt x="17901" y="9010"/>
                  </a:lnTo>
                  <a:lnTo>
                    <a:pt x="17625" y="8754"/>
                  </a:lnTo>
                  <a:lnTo>
                    <a:pt x="17349" y="8537"/>
                  </a:lnTo>
                  <a:lnTo>
                    <a:pt x="17054" y="8320"/>
                  </a:lnTo>
                  <a:lnTo>
                    <a:pt x="16758" y="8123"/>
                  </a:lnTo>
                  <a:lnTo>
                    <a:pt x="16462" y="7926"/>
                  </a:lnTo>
                  <a:lnTo>
                    <a:pt x="16147" y="7748"/>
                  </a:lnTo>
                  <a:lnTo>
                    <a:pt x="15831" y="7591"/>
                  </a:lnTo>
                  <a:lnTo>
                    <a:pt x="15496" y="7453"/>
                  </a:lnTo>
                  <a:lnTo>
                    <a:pt x="15181" y="7315"/>
                  </a:lnTo>
                  <a:lnTo>
                    <a:pt x="14846" y="7216"/>
                  </a:lnTo>
                  <a:lnTo>
                    <a:pt x="14491" y="7118"/>
                  </a:lnTo>
                  <a:lnTo>
                    <a:pt x="14136" y="7039"/>
                  </a:lnTo>
                  <a:lnTo>
                    <a:pt x="13781" y="6980"/>
                  </a:lnTo>
                  <a:lnTo>
                    <a:pt x="13426" y="6940"/>
                  </a:lnTo>
                  <a:lnTo>
                    <a:pt x="13071" y="6920"/>
                  </a:lnTo>
                  <a:lnTo>
                    <a:pt x="12204" y="6920"/>
                  </a:lnTo>
                  <a:lnTo>
                    <a:pt x="11987" y="6960"/>
                  </a:lnTo>
                  <a:lnTo>
                    <a:pt x="11790" y="7019"/>
                  </a:lnTo>
                  <a:lnTo>
                    <a:pt x="11711" y="7078"/>
                  </a:lnTo>
                  <a:lnTo>
                    <a:pt x="11632" y="7118"/>
                  </a:lnTo>
                  <a:lnTo>
                    <a:pt x="11553" y="7196"/>
                  </a:lnTo>
                  <a:lnTo>
                    <a:pt x="11474" y="7275"/>
                  </a:lnTo>
                  <a:lnTo>
                    <a:pt x="11455" y="7374"/>
                  </a:lnTo>
                  <a:lnTo>
                    <a:pt x="11455" y="7453"/>
                  </a:lnTo>
                  <a:lnTo>
                    <a:pt x="11494" y="7532"/>
                  </a:lnTo>
                  <a:lnTo>
                    <a:pt x="11534" y="7591"/>
                  </a:lnTo>
                  <a:lnTo>
                    <a:pt x="11593" y="7650"/>
                  </a:lnTo>
                  <a:lnTo>
                    <a:pt x="11672" y="7689"/>
                  </a:lnTo>
                  <a:lnTo>
                    <a:pt x="11750" y="7709"/>
                  </a:lnTo>
                  <a:lnTo>
                    <a:pt x="11829" y="7729"/>
                  </a:lnTo>
                  <a:lnTo>
                    <a:pt x="12401" y="7886"/>
                  </a:lnTo>
                  <a:lnTo>
                    <a:pt x="12677" y="7985"/>
                  </a:lnTo>
                  <a:lnTo>
                    <a:pt x="12953" y="8084"/>
                  </a:lnTo>
                  <a:lnTo>
                    <a:pt x="13229" y="8202"/>
                  </a:lnTo>
                  <a:lnTo>
                    <a:pt x="13485" y="8340"/>
                  </a:lnTo>
                  <a:lnTo>
                    <a:pt x="13742" y="8478"/>
                  </a:lnTo>
                  <a:lnTo>
                    <a:pt x="13978" y="8655"/>
                  </a:lnTo>
                  <a:lnTo>
                    <a:pt x="13229" y="8714"/>
                  </a:lnTo>
                  <a:lnTo>
                    <a:pt x="12480" y="8734"/>
                  </a:lnTo>
                  <a:lnTo>
                    <a:pt x="11731" y="8734"/>
                  </a:lnTo>
                  <a:lnTo>
                    <a:pt x="10982" y="8675"/>
                  </a:lnTo>
                  <a:lnTo>
                    <a:pt x="10232" y="8596"/>
                  </a:lnTo>
                  <a:lnTo>
                    <a:pt x="9503" y="8478"/>
                  </a:lnTo>
                  <a:lnTo>
                    <a:pt x="8754" y="8320"/>
                  </a:lnTo>
                  <a:lnTo>
                    <a:pt x="8024" y="8123"/>
                  </a:lnTo>
                  <a:lnTo>
                    <a:pt x="7886" y="8084"/>
                  </a:lnTo>
                  <a:lnTo>
                    <a:pt x="7709" y="8064"/>
                  </a:lnTo>
                  <a:lnTo>
                    <a:pt x="7630" y="8064"/>
                  </a:lnTo>
                  <a:lnTo>
                    <a:pt x="7571" y="8084"/>
                  </a:lnTo>
                  <a:lnTo>
                    <a:pt x="7531" y="8143"/>
                  </a:lnTo>
                  <a:lnTo>
                    <a:pt x="7512" y="8241"/>
                  </a:lnTo>
                  <a:lnTo>
                    <a:pt x="7551" y="8360"/>
                  </a:lnTo>
                  <a:lnTo>
                    <a:pt x="7630" y="8478"/>
                  </a:lnTo>
                  <a:lnTo>
                    <a:pt x="7709" y="8596"/>
                  </a:lnTo>
                  <a:lnTo>
                    <a:pt x="7847" y="8695"/>
                  </a:lnTo>
                  <a:lnTo>
                    <a:pt x="7827" y="8695"/>
                  </a:lnTo>
                  <a:lnTo>
                    <a:pt x="7531" y="9050"/>
                  </a:lnTo>
                  <a:lnTo>
                    <a:pt x="7354" y="9286"/>
                  </a:lnTo>
                  <a:lnTo>
                    <a:pt x="7177" y="9543"/>
                  </a:lnTo>
                  <a:lnTo>
                    <a:pt x="6999" y="9838"/>
                  </a:lnTo>
                  <a:lnTo>
                    <a:pt x="6861" y="10114"/>
                  </a:lnTo>
                  <a:lnTo>
                    <a:pt x="6822" y="10272"/>
                  </a:lnTo>
                  <a:lnTo>
                    <a:pt x="6782" y="10430"/>
                  </a:lnTo>
                  <a:lnTo>
                    <a:pt x="6763" y="10568"/>
                  </a:lnTo>
                  <a:lnTo>
                    <a:pt x="6763" y="10725"/>
                  </a:lnTo>
                  <a:lnTo>
                    <a:pt x="6802" y="10863"/>
                  </a:lnTo>
                  <a:lnTo>
                    <a:pt x="6841" y="11021"/>
                  </a:lnTo>
                  <a:lnTo>
                    <a:pt x="6920" y="11159"/>
                  </a:lnTo>
                  <a:lnTo>
                    <a:pt x="7019" y="11297"/>
                  </a:lnTo>
                  <a:lnTo>
                    <a:pt x="7433" y="11829"/>
                  </a:lnTo>
                  <a:lnTo>
                    <a:pt x="7748" y="12303"/>
                  </a:lnTo>
                  <a:lnTo>
                    <a:pt x="7985" y="12736"/>
                  </a:lnTo>
                  <a:lnTo>
                    <a:pt x="8083" y="12933"/>
                  </a:lnTo>
                  <a:lnTo>
                    <a:pt x="8162" y="13131"/>
                  </a:lnTo>
                  <a:lnTo>
                    <a:pt x="8221" y="13308"/>
                  </a:lnTo>
                  <a:lnTo>
                    <a:pt x="8261" y="13485"/>
                  </a:lnTo>
                  <a:lnTo>
                    <a:pt x="8281" y="13663"/>
                  </a:lnTo>
                  <a:lnTo>
                    <a:pt x="8300" y="13821"/>
                  </a:lnTo>
                  <a:lnTo>
                    <a:pt x="8300" y="13978"/>
                  </a:lnTo>
                  <a:lnTo>
                    <a:pt x="8281" y="14136"/>
                  </a:lnTo>
                  <a:lnTo>
                    <a:pt x="8241" y="14294"/>
                  </a:lnTo>
                  <a:lnTo>
                    <a:pt x="8202" y="14432"/>
                  </a:lnTo>
                  <a:lnTo>
                    <a:pt x="8123" y="14590"/>
                  </a:lnTo>
                  <a:lnTo>
                    <a:pt x="8064" y="14728"/>
                  </a:lnTo>
                  <a:lnTo>
                    <a:pt x="7867" y="15004"/>
                  </a:lnTo>
                  <a:lnTo>
                    <a:pt x="7650" y="15299"/>
                  </a:lnTo>
                  <a:lnTo>
                    <a:pt x="7374" y="15615"/>
                  </a:lnTo>
                  <a:lnTo>
                    <a:pt x="6723" y="16265"/>
                  </a:lnTo>
                  <a:lnTo>
                    <a:pt x="5954" y="17034"/>
                  </a:lnTo>
                  <a:lnTo>
                    <a:pt x="5856" y="17685"/>
                  </a:lnTo>
                  <a:lnTo>
                    <a:pt x="5777" y="18375"/>
                  </a:lnTo>
                  <a:lnTo>
                    <a:pt x="5737" y="19065"/>
                  </a:lnTo>
                  <a:lnTo>
                    <a:pt x="5718" y="19755"/>
                  </a:lnTo>
                  <a:lnTo>
                    <a:pt x="5718" y="20189"/>
                  </a:lnTo>
                  <a:lnTo>
                    <a:pt x="5737" y="20622"/>
                  </a:lnTo>
                  <a:lnTo>
                    <a:pt x="5777" y="21056"/>
                  </a:lnTo>
                  <a:lnTo>
                    <a:pt x="5797" y="21431"/>
                  </a:lnTo>
                  <a:lnTo>
                    <a:pt x="5797" y="21470"/>
                  </a:lnTo>
                  <a:lnTo>
                    <a:pt x="5698" y="21371"/>
                  </a:lnTo>
                  <a:lnTo>
                    <a:pt x="5599" y="21293"/>
                  </a:lnTo>
                  <a:lnTo>
                    <a:pt x="5284" y="21056"/>
                  </a:lnTo>
                  <a:lnTo>
                    <a:pt x="5245" y="21017"/>
                  </a:lnTo>
                  <a:lnTo>
                    <a:pt x="5205" y="20997"/>
                  </a:lnTo>
                  <a:lnTo>
                    <a:pt x="5126" y="20938"/>
                  </a:lnTo>
                  <a:lnTo>
                    <a:pt x="5047" y="20879"/>
                  </a:lnTo>
                  <a:lnTo>
                    <a:pt x="4791" y="20780"/>
                  </a:lnTo>
                  <a:lnTo>
                    <a:pt x="4554" y="20721"/>
                  </a:lnTo>
                  <a:lnTo>
                    <a:pt x="4318" y="20681"/>
                  </a:lnTo>
                  <a:lnTo>
                    <a:pt x="4062" y="20662"/>
                  </a:lnTo>
                  <a:lnTo>
                    <a:pt x="3924" y="20681"/>
                  </a:lnTo>
                  <a:lnTo>
                    <a:pt x="3766" y="20681"/>
                  </a:lnTo>
                  <a:lnTo>
                    <a:pt x="3746" y="20701"/>
                  </a:lnTo>
                  <a:lnTo>
                    <a:pt x="3608" y="20721"/>
                  </a:lnTo>
                  <a:lnTo>
                    <a:pt x="3391" y="20760"/>
                  </a:lnTo>
                  <a:lnTo>
                    <a:pt x="3174" y="20819"/>
                  </a:lnTo>
                  <a:lnTo>
                    <a:pt x="2977" y="20898"/>
                  </a:lnTo>
                  <a:lnTo>
                    <a:pt x="2839" y="20957"/>
                  </a:lnTo>
                  <a:lnTo>
                    <a:pt x="2839" y="20879"/>
                  </a:lnTo>
                  <a:lnTo>
                    <a:pt x="2820" y="20800"/>
                  </a:lnTo>
                  <a:lnTo>
                    <a:pt x="2780" y="20721"/>
                  </a:lnTo>
                  <a:lnTo>
                    <a:pt x="2721" y="20642"/>
                  </a:lnTo>
                  <a:lnTo>
                    <a:pt x="2524" y="20405"/>
                  </a:lnTo>
                  <a:lnTo>
                    <a:pt x="2327" y="20169"/>
                  </a:lnTo>
                  <a:lnTo>
                    <a:pt x="2169" y="19913"/>
                  </a:lnTo>
                  <a:lnTo>
                    <a:pt x="2011" y="19637"/>
                  </a:lnTo>
                  <a:lnTo>
                    <a:pt x="1716" y="19104"/>
                  </a:lnTo>
                  <a:lnTo>
                    <a:pt x="1440" y="18552"/>
                  </a:lnTo>
                  <a:lnTo>
                    <a:pt x="1302" y="18257"/>
                  </a:lnTo>
                  <a:lnTo>
                    <a:pt x="1164" y="17961"/>
                  </a:lnTo>
                  <a:lnTo>
                    <a:pt x="1045" y="17645"/>
                  </a:lnTo>
                  <a:lnTo>
                    <a:pt x="947" y="17350"/>
                  </a:lnTo>
                  <a:lnTo>
                    <a:pt x="848" y="17034"/>
                  </a:lnTo>
                  <a:lnTo>
                    <a:pt x="769" y="16719"/>
                  </a:lnTo>
                  <a:lnTo>
                    <a:pt x="710" y="16384"/>
                  </a:lnTo>
                  <a:lnTo>
                    <a:pt x="671" y="16068"/>
                  </a:lnTo>
                  <a:lnTo>
                    <a:pt x="631" y="15753"/>
                  </a:lnTo>
                  <a:lnTo>
                    <a:pt x="612" y="15418"/>
                  </a:lnTo>
                  <a:lnTo>
                    <a:pt x="592" y="15102"/>
                  </a:lnTo>
                  <a:lnTo>
                    <a:pt x="612" y="14767"/>
                  </a:lnTo>
                  <a:lnTo>
                    <a:pt x="631" y="14452"/>
                  </a:lnTo>
                  <a:lnTo>
                    <a:pt x="671" y="14116"/>
                  </a:lnTo>
                  <a:lnTo>
                    <a:pt x="710" y="13801"/>
                  </a:lnTo>
                  <a:lnTo>
                    <a:pt x="769" y="13485"/>
                  </a:lnTo>
                  <a:lnTo>
                    <a:pt x="848" y="13170"/>
                  </a:lnTo>
                  <a:lnTo>
                    <a:pt x="927" y="12855"/>
                  </a:lnTo>
                  <a:lnTo>
                    <a:pt x="1045" y="12539"/>
                  </a:lnTo>
                  <a:lnTo>
                    <a:pt x="1144" y="12243"/>
                  </a:lnTo>
                  <a:lnTo>
                    <a:pt x="1282" y="11928"/>
                  </a:lnTo>
                  <a:lnTo>
                    <a:pt x="1420" y="11652"/>
                  </a:lnTo>
                  <a:lnTo>
                    <a:pt x="1578" y="11356"/>
                  </a:lnTo>
                  <a:lnTo>
                    <a:pt x="1735" y="11080"/>
                  </a:lnTo>
                  <a:lnTo>
                    <a:pt x="1913" y="10804"/>
                  </a:lnTo>
                  <a:lnTo>
                    <a:pt x="2110" y="10548"/>
                  </a:lnTo>
                  <a:lnTo>
                    <a:pt x="2307" y="10292"/>
                  </a:lnTo>
                  <a:lnTo>
                    <a:pt x="2524" y="10035"/>
                  </a:lnTo>
                  <a:lnTo>
                    <a:pt x="2760" y="9799"/>
                  </a:lnTo>
                  <a:lnTo>
                    <a:pt x="2997" y="9582"/>
                  </a:lnTo>
                  <a:lnTo>
                    <a:pt x="3253" y="9365"/>
                  </a:lnTo>
                  <a:lnTo>
                    <a:pt x="3510" y="9168"/>
                  </a:lnTo>
                  <a:lnTo>
                    <a:pt x="3628" y="9089"/>
                  </a:lnTo>
                  <a:lnTo>
                    <a:pt x="3746" y="8971"/>
                  </a:lnTo>
                  <a:lnTo>
                    <a:pt x="3825" y="8833"/>
                  </a:lnTo>
                  <a:lnTo>
                    <a:pt x="3864" y="8774"/>
                  </a:lnTo>
                  <a:lnTo>
                    <a:pt x="3884" y="8714"/>
                  </a:lnTo>
                  <a:lnTo>
                    <a:pt x="3924" y="8695"/>
                  </a:lnTo>
                  <a:lnTo>
                    <a:pt x="4219" y="8182"/>
                  </a:lnTo>
                  <a:lnTo>
                    <a:pt x="4535" y="7670"/>
                  </a:lnTo>
                  <a:lnTo>
                    <a:pt x="4870" y="7157"/>
                  </a:lnTo>
                  <a:lnTo>
                    <a:pt x="5245" y="6684"/>
                  </a:lnTo>
                  <a:lnTo>
                    <a:pt x="5619" y="6211"/>
                  </a:lnTo>
                  <a:lnTo>
                    <a:pt x="6013" y="5777"/>
                  </a:lnTo>
                  <a:lnTo>
                    <a:pt x="6427" y="5343"/>
                  </a:lnTo>
                  <a:lnTo>
                    <a:pt x="6861" y="4929"/>
                  </a:lnTo>
                  <a:lnTo>
                    <a:pt x="7295" y="4535"/>
                  </a:lnTo>
                  <a:lnTo>
                    <a:pt x="7768" y="4160"/>
                  </a:lnTo>
                  <a:lnTo>
                    <a:pt x="8241" y="3805"/>
                  </a:lnTo>
                  <a:lnTo>
                    <a:pt x="8754" y="3470"/>
                  </a:lnTo>
                  <a:lnTo>
                    <a:pt x="9266" y="3155"/>
                  </a:lnTo>
                  <a:lnTo>
                    <a:pt x="9799" y="2859"/>
                  </a:lnTo>
                  <a:lnTo>
                    <a:pt x="10331" y="2583"/>
                  </a:lnTo>
                  <a:lnTo>
                    <a:pt x="10883" y="2347"/>
                  </a:lnTo>
                  <a:lnTo>
                    <a:pt x="10390" y="2879"/>
                  </a:lnTo>
                  <a:lnTo>
                    <a:pt x="9858" y="3411"/>
                  </a:lnTo>
                  <a:lnTo>
                    <a:pt x="9838" y="3490"/>
                  </a:lnTo>
                  <a:lnTo>
                    <a:pt x="9818" y="3549"/>
                  </a:lnTo>
                  <a:lnTo>
                    <a:pt x="9838" y="3628"/>
                  </a:lnTo>
                  <a:lnTo>
                    <a:pt x="9858" y="3687"/>
                  </a:lnTo>
                  <a:lnTo>
                    <a:pt x="9897" y="3746"/>
                  </a:lnTo>
                  <a:lnTo>
                    <a:pt x="9956" y="3786"/>
                  </a:lnTo>
                  <a:lnTo>
                    <a:pt x="10016" y="3805"/>
                  </a:lnTo>
                  <a:lnTo>
                    <a:pt x="10094" y="3825"/>
                  </a:lnTo>
                  <a:lnTo>
                    <a:pt x="10568" y="3608"/>
                  </a:lnTo>
                  <a:lnTo>
                    <a:pt x="11021" y="3372"/>
                  </a:lnTo>
                  <a:lnTo>
                    <a:pt x="11948" y="2879"/>
                  </a:lnTo>
                  <a:lnTo>
                    <a:pt x="12421" y="2623"/>
                  </a:lnTo>
                  <a:lnTo>
                    <a:pt x="12894" y="2406"/>
                  </a:lnTo>
                  <a:lnTo>
                    <a:pt x="13367" y="2189"/>
                  </a:lnTo>
                  <a:lnTo>
                    <a:pt x="13880" y="2011"/>
                  </a:lnTo>
                  <a:lnTo>
                    <a:pt x="14609" y="1775"/>
                  </a:lnTo>
                  <a:lnTo>
                    <a:pt x="15358" y="1578"/>
                  </a:lnTo>
                  <a:lnTo>
                    <a:pt x="16127" y="1420"/>
                  </a:lnTo>
                  <a:lnTo>
                    <a:pt x="16896" y="1282"/>
                  </a:lnTo>
                  <a:lnTo>
                    <a:pt x="17665" y="1164"/>
                  </a:lnTo>
                  <a:lnTo>
                    <a:pt x="18434" y="1065"/>
                  </a:lnTo>
                  <a:lnTo>
                    <a:pt x="19972" y="868"/>
                  </a:lnTo>
                  <a:close/>
                  <a:moveTo>
                    <a:pt x="12657" y="7610"/>
                  </a:moveTo>
                  <a:lnTo>
                    <a:pt x="13130" y="7630"/>
                  </a:lnTo>
                  <a:lnTo>
                    <a:pt x="13584" y="7689"/>
                  </a:lnTo>
                  <a:lnTo>
                    <a:pt x="14057" y="7768"/>
                  </a:lnTo>
                  <a:lnTo>
                    <a:pt x="14511" y="7867"/>
                  </a:lnTo>
                  <a:lnTo>
                    <a:pt x="14964" y="8005"/>
                  </a:lnTo>
                  <a:lnTo>
                    <a:pt x="15417" y="8162"/>
                  </a:lnTo>
                  <a:lnTo>
                    <a:pt x="15831" y="8379"/>
                  </a:lnTo>
                  <a:lnTo>
                    <a:pt x="16245" y="8616"/>
                  </a:lnTo>
                  <a:lnTo>
                    <a:pt x="16502" y="8793"/>
                  </a:lnTo>
                  <a:lnTo>
                    <a:pt x="16758" y="8990"/>
                  </a:lnTo>
                  <a:lnTo>
                    <a:pt x="17231" y="9424"/>
                  </a:lnTo>
                  <a:lnTo>
                    <a:pt x="17704" y="9858"/>
                  </a:lnTo>
                  <a:lnTo>
                    <a:pt x="17941" y="10075"/>
                  </a:lnTo>
                  <a:lnTo>
                    <a:pt x="18177" y="10272"/>
                  </a:lnTo>
                  <a:lnTo>
                    <a:pt x="18335" y="10311"/>
                  </a:lnTo>
                  <a:lnTo>
                    <a:pt x="18473" y="10331"/>
                  </a:lnTo>
                  <a:lnTo>
                    <a:pt x="18591" y="10331"/>
                  </a:lnTo>
                  <a:lnTo>
                    <a:pt x="18670" y="10292"/>
                  </a:lnTo>
                  <a:lnTo>
                    <a:pt x="18749" y="10252"/>
                  </a:lnTo>
                  <a:lnTo>
                    <a:pt x="18789" y="10173"/>
                  </a:lnTo>
                  <a:lnTo>
                    <a:pt x="18828" y="10075"/>
                  </a:lnTo>
                  <a:lnTo>
                    <a:pt x="18848" y="9976"/>
                  </a:lnTo>
                  <a:lnTo>
                    <a:pt x="18848" y="9858"/>
                  </a:lnTo>
                  <a:lnTo>
                    <a:pt x="18848" y="9740"/>
                  </a:lnTo>
                  <a:lnTo>
                    <a:pt x="18808" y="9464"/>
                  </a:lnTo>
                  <a:lnTo>
                    <a:pt x="18729" y="9168"/>
                  </a:lnTo>
                  <a:lnTo>
                    <a:pt x="18631" y="8892"/>
                  </a:lnTo>
                  <a:lnTo>
                    <a:pt x="18868" y="9050"/>
                  </a:lnTo>
                  <a:lnTo>
                    <a:pt x="19084" y="9207"/>
                  </a:lnTo>
                  <a:lnTo>
                    <a:pt x="19341" y="9365"/>
                  </a:lnTo>
                  <a:lnTo>
                    <a:pt x="19597" y="9483"/>
                  </a:lnTo>
                  <a:lnTo>
                    <a:pt x="19853" y="9602"/>
                  </a:lnTo>
                  <a:lnTo>
                    <a:pt x="20110" y="9720"/>
                  </a:lnTo>
                  <a:lnTo>
                    <a:pt x="20662" y="9917"/>
                  </a:lnTo>
                  <a:lnTo>
                    <a:pt x="21233" y="10075"/>
                  </a:lnTo>
                  <a:lnTo>
                    <a:pt x="21785" y="10213"/>
                  </a:lnTo>
                  <a:lnTo>
                    <a:pt x="22357" y="10331"/>
                  </a:lnTo>
                  <a:lnTo>
                    <a:pt x="22909" y="10449"/>
                  </a:lnTo>
                  <a:lnTo>
                    <a:pt x="23027" y="10469"/>
                  </a:lnTo>
                  <a:lnTo>
                    <a:pt x="23165" y="10469"/>
                  </a:lnTo>
                  <a:lnTo>
                    <a:pt x="23303" y="10449"/>
                  </a:lnTo>
                  <a:lnTo>
                    <a:pt x="23422" y="10390"/>
                  </a:lnTo>
                  <a:lnTo>
                    <a:pt x="23520" y="10331"/>
                  </a:lnTo>
                  <a:lnTo>
                    <a:pt x="23599" y="10233"/>
                  </a:lnTo>
                  <a:lnTo>
                    <a:pt x="23619" y="10173"/>
                  </a:lnTo>
                  <a:lnTo>
                    <a:pt x="23619" y="10095"/>
                  </a:lnTo>
                  <a:lnTo>
                    <a:pt x="23619" y="10035"/>
                  </a:lnTo>
                  <a:lnTo>
                    <a:pt x="23599" y="9957"/>
                  </a:lnTo>
                  <a:lnTo>
                    <a:pt x="23560" y="9858"/>
                  </a:lnTo>
                  <a:lnTo>
                    <a:pt x="23501" y="9779"/>
                  </a:lnTo>
                  <a:lnTo>
                    <a:pt x="23441" y="9720"/>
                  </a:lnTo>
                  <a:lnTo>
                    <a:pt x="23343" y="9681"/>
                  </a:lnTo>
                  <a:lnTo>
                    <a:pt x="23047" y="9464"/>
                  </a:lnTo>
                  <a:lnTo>
                    <a:pt x="22771" y="9247"/>
                  </a:lnTo>
                  <a:lnTo>
                    <a:pt x="22219" y="8793"/>
                  </a:lnTo>
                  <a:lnTo>
                    <a:pt x="21667" y="8320"/>
                  </a:lnTo>
                  <a:lnTo>
                    <a:pt x="21391" y="8103"/>
                  </a:lnTo>
                  <a:lnTo>
                    <a:pt x="21095" y="7886"/>
                  </a:lnTo>
                  <a:lnTo>
                    <a:pt x="21943" y="8024"/>
                  </a:lnTo>
                  <a:lnTo>
                    <a:pt x="22357" y="8084"/>
                  </a:lnTo>
                  <a:lnTo>
                    <a:pt x="22791" y="8182"/>
                  </a:lnTo>
                  <a:lnTo>
                    <a:pt x="23205" y="8281"/>
                  </a:lnTo>
                  <a:lnTo>
                    <a:pt x="23619" y="8399"/>
                  </a:lnTo>
                  <a:lnTo>
                    <a:pt x="24033" y="8537"/>
                  </a:lnTo>
                  <a:lnTo>
                    <a:pt x="24427" y="8675"/>
                  </a:lnTo>
                  <a:lnTo>
                    <a:pt x="24762" y="9405"/>
                  </a:lnTo>
                  <a:lnTo>
                    <a:pt x="24920" y="9779"/>
                  </a:lnTo>
                  <a:lnTo>
                    <a:pt x="25058" y="10154"/>
                  </a:lnTo>
                  <a:lnTo>
                    <a:pt x="25235" y="10725"/>
                  </a:lnTo>
                  <a:lnTo>
                    <a:pt x="25393" y="11317"/>
                  </a:lnTo>
                  <a:lnTo>
                    <a:pt x="25511" y="11908"/>
                  </a:lnTo>
                  <a:lnTo>
                    <a:pt x="25610" y="12480"/>
                  </a:lnTo>
                  <a:lnTo>
                    <a:pt x="25689" y="13071"/>
                  </a:lnTo>
                  <a:lnTo>
                    <a:pt x="25748" y="13683"/>
                  </a:lnTo>
                  <a:lnTo>
                    <a:pt x="25787" y="14274"/>
                  </a:lnTo>
                  <a:lnTo>
                    <a:pt x="25807" y="14866"/>
                  </a:lnTo>
                  <a:lnTo>
                    <a:pt x="25827" y="15477"/>
                  </a:lnTo>
                  <a:lnTo>
                    <a:pt x="25827" y="16068"/>
                  </a:lnTo>
                  <a:lnTo>
                    <a:pt x="25787" y="17271"/>
                  </a:lnTo>
                  <a:lnTo>
                    <a:pt x="25728" y="18473"/>
                  </a:lnTo>
                  <a:lnTo>
                    <a:pt x="25669" y="19656"/>
                  </a:lnTo>
                  <a:lnTo>
                    <a:pt x="25669" y="19991"/>
                  </a:lnTo>
                  <a:lnTo>
                    <a:pt x="25649" y="20327"/>
                  </a:lnTo>
                  <a:lnTo>
                    <a:pt x="25590" y="21017"/>
                  </a:lnTo>
                  <a:lnTo>
                    <a:pt x="25571" y="21352"/>
                  </a:lnTo>
                  <a:lnTo>
                    <a:pt x="25590" y="21687"/>
                  </a:lnTo>
                  <a:lnTo>
                    <a:pt x="25610" y="22022"/>
                  </a:lnTo>
                  <a:lnTo>
                    <a:pt x="25649" y="22180"/>
                  </a:lnTo>
                  <a:lnTo>
                    <a:pt x="25689" y="22338"/>
                  </a:lnTo>
                  <a:lnTo>
                    <a:pt x="25866" y="22594"/>
                  </a:lnTo>
                  <a:lnTo>
                    <a:pt x="26004" y="22850"/>
                  </a:lnTo>
                  <a:lnTo>
                    <a:pt x="26142" y="23106"/>
                  </a:lnTo>
                  <a:lnTo>
                    <a:pt x="26261" y="23363"/>
                  </a:lnTo>
                  <a:lnTo>
                    <a:pt x="26359" y="23619"/>
                  </a:lnTo>
                  <a:lnTo>
                    <a:pt x="26458" y="23895"/>
                  </a:lnTo>
                  <a:lnTo>
                    <a:pt x="26537" y="24171"/>
                  </a:lnTo>
                  <a:lnTo>
                    <a:pt x="26596" y="24447"/>
                  </a:lnTo>
                  <a:lnTo>
                    <a:pt x="26655" y="24723"/>
                  </a:lnTo>
                  <a:lnTo>
                    <a:pt x="26694" y="24999"/>
                  </a:lnTo>
                  <a:lnTo>
                    <a:pt x="26734" y="25551"/>
                  </a:lnTo>
                  <a:lnTo>
                    <a:pt x="26734" y="26123"/>
                  </a:lnTo>
                  <a:lnTo>
                    <a:pt x="26694" y="26695"/>
                  </a:lnTo>
                  <a:lnTo>
                    <a:pt x="26615" y="27266"/>
                  </a:lnTo>
                  <a:lnTo>
                    <a:pt x="26497" y="27838"/>
                  </a:lnTo>
                  <a:lnTo>
                    <a:pt x="26339" y="28410"/>
                  </a:lnTo>
                  <a:lnTo>
                    <a:pt x="26162" y="28962"/>
                  </a:lnTo>
                  <a:lnTo>
                    <a:pt x="25945" y="29514"/>
                  </a:lnTo>
                  <a:lnTo>
                    <a:pt x="25728" y="30066"/>
                  </a:lnTo>
                  <a:lnTo>
                    <a:pt x="25472" y="30598"/>
                  </a:lnTo>
                  <a:lnTo>
                    <a:pt x="25196" y="31111"/>
                  </a:lnTo>
                  <a:lnTo>
                    <a:pt x="25078" y="31268"/>
                  </a:lnTo>
                  <a:lnTo>
                    <a:pt x="24959" y="31406"/>
                  </a:lnTo>
                  <a:lnTo>
                    <a:pt x="24703" y="31663"/>
                  </a:lnTo>
                  <a:lnTo>
                    <a:pt x="24427" y="31899"/>
                  </a:lnTo>
                  <a:lnTo>
                    <a:pt x="24151" y="32116"/>
                  </a:lnTo>
                  <a:lnTo>
                    <a:pt x="23855" y="32333"/>
                  </a:lnTo>
                  <a:lnTo>
                    <a:pt x="23264" y="32747"/>
                  </a:lnTo>
                  <a:lnTo>
                    <a:pt x="22968" y="32964"/>
                  </a:lnTo>
                  <a:lnTo>
                    <a:pt x="22692" y="33181"/>
                  </a:lnTo>
                  <a:lnTo>
                    <a:pt x="22534" y="33082"/>
                  </a:lnTo>
                  <a:lnTo>
                    <a:pt x="22357" y="32964"/>
                  </a:lnTo>
                  <a:lnTo>
                    <a:pt x="22278" y="32905"/>
                  </a:lnTo>
                  <a:lnTo>
                    <a:pt x="22180" y="32865"/>
                  </a:lnTo>
                  <a:lnTo>
                    <a:pt x="22081" y="32846"/>
                  </a:lnTo>
                  <a:lnTo>
                    <a:pt x="21805" y="32846"/>
                  </a:lnTo>
                  <a:lnTo>
                    <a:pt x="21628" y="32885"/>
                  </a:lnTo>
                  <a:lnTo>
                    <a:pt x="21450" y="32924"/>
                  </a:lnTo>
                  <a:lnTo>
                    <a:pt x="21273" y="32984"/>
                  </a:lnTo>
                  <a:lnTo>
                    <a:pt x="21095" y="33043"/>
                  </a:lnTo>
                  <a:lnTo>
                    <a:pt x="20938" y="33122"/>
                  </a:lnTo>
                  <a:lnTo>
                    <a:pt x="20800" y="33220"/>
                  </a:lnTo>
                  <a:lnTo>
                    <a:pt x="20642" y="33338"/>
                  </a:lnTo>
                  <a:lnTo>
                    <a:pt x="20563" y="33181"/>
                  </a:lnTo>
                  <a:lnTo>
                    <a:pt x="20484" y="33003"/>
                  </a:lnTo>
                  <a:lnTo>
                    <a:pt x="20346" y="32648"/>
                  </a:lnTo>
                  <a:lnTo>
                    <a:pt x="20366" y="32570"/>
                  </a:lnTo>
                  <a:lnTo>
                    <a:pt x="20346" y="32510"/>
                  </a:lnTo>
                  <a:lnTo>
                    <a:pt x="20326" y="32432"/>
                  </a:lnTo>
                  <a:lnTo>
                    <a:pt x="20287" y="32372"/>
                  </a:lnTo>
                  <a:lnTo>
                    <a:pt x="20208" y="32333"/>
                  </a:lnTo>
                  <a:lnTo>
                    <a:pt x="20129" y="32294"/>
                  </a:lnTo>
                  <a:lnTo>
                    <a:pt x="20070" y="32294"/>
                  </a:lnTo>
                  <a:lnTo>
                    <a:pt x="19991" y="32313"/>
                  </a:lnTo>
                  <a:lnTo>
                    <a:pt x="19912" y="32333"/>
                  </a:lnTo>
                  <a:lnTo>
                    <a:pt x="19834" y="32372"/>
                  </a:lnTo>
                  <a:lnTo>
                    <a:pt x="19715" y="32471"/>
                  </a:lnTo>
                  <a:lnTo>
                    <a:pt x="19479" y="32688"/>
                  </a:lnTo>
                  <a:lnTo>
                    <a:pt x="19242" y="32905"/>
                  </a:lnTo>
                  <a:lnTo>
                    <a:pt x="19006" y="33122"/>
                  </a:lnTo>
                  <a:lnTo>
                    <a:pt x="18887" y="33240"/>
                  </a:lnTo>
                  <a:lnTo>
                    <a:pt x="18789" y="33378"/>
                  </a:lnTo>
                  <a:lnTo>
                    <a:pt x="18670" y="33319"/>
                  </a:lnTo>
                  <a:lnTo>
                    <a:pt x="18572" y="33240"/>
                  </a:lnTo>
                  <a:lnTo>
                    <a:pt x="18375" y="33082"/>
                  </a:lnTo>
                  <a:lnTo>
                    <a:pt x="18197" y="32905"/>
                  </a:lnTo>
                  <a:lnTo>
                    <a:pt x="18099" y="32826"/>
                  </a:lnTo>
                  <a:lnTo>
                    <a:pt x="17980" y="32767"/>
                  </a:lnTo>
                  <a:lnTo>
                    <a:pt x="17901" y="32747"/>
                  </a:lnTo>
                  <a:lnTo>
                    <a:pt x="17803" y="32767"/>
                  </a:lnTo>
                  <a:lnTo>
                    <a:pt x="17704" y="32786"/>
                  </a:lnTo>
                  <a:lnTo>
                    <a:pt x="17625" y="32826"/>
                  </a:lnTo>
                  <a:lnTo>
                    <a:pt x="17330" y="33023"/>
                  </a:lnTo>
                  <a:lnTo>
                    <a:pt x="17034" y="33220"/>
                  </a:lnTo>
                  <a:lnTo>
                    <a:pt x="16896" y="33338"/>
                  </a:lnTo>
                  <a:lnTo>
                    <a:pt x="16778" y="33457"/>
                  </a:lnTo>
                  <a:lnTo>
                    <a:pt x="16659" y="33575"/>
                  </a:lnTo>
                  <a:lnTo>
                    <a:pt x="16541" y="33713"/>
                  </a:lnTo>
                  <a:lnTo>
                    <a:pt x="16403" y="33733"/>
                  </a:lnTo>
                  <a:lnTo>
                    <a:pt x="16265" y="33713"/>
                  </a:lnTo>
                  <a:lnTo>
                    <a:pt x="16127" y="33674"/>
                  </a:lnTo>
                  <a:lnTo>
                    <a:pt x="15989" y="33634"/>
                  </a:lnTo>
                  <a:lnTo>
                    <a:pt x="15871" y="33536"/>
                  </a:lnTo>
                  <a:lnTo>
                    <a:pt x="15733" y="33457"/>
                  </a:lnTo>
                  <a:lnTo>
                    <a:pt x="15615" y="33398"/>
                  </a:lnTo>
                  <a:lnTo>
                    <a:pt x="15477" y="33338"/>
                  </a:lnTo>
                  <a:lnTo>
                    <a:pt x="15339" y="33319"/>
                  </a:lnTo>
                  <a:lnTo>
                    <a:pt x="15201" y="33299"/>
                  </a:lnTo>
                  <a:lnTo>
                    <a:pt x="14905" y="33299"/>
                  </a:lnTo>
                  <a:lnTo>
                    <a:pt x="14589" y="33319"/>
                  </a:lnTo>
                  <a:lnTo>
                    <a:pt x="14294" y="33338"/>
                  </a:lnTo>
                  <a:lnTo>
                    <a:pt x="13998" y="33358"/>
                  </a:lnTo>
                  <a:lnTo>
                    <a:pt x="13702" y="33358"/>
                  </a:lnTo>
                  <a:lnTo>
                    <a:pt x="13387" y="33319"/>
                  </a:lnTo>
                  <a:lnTo>
                    <a:pt x="13071" y="33260"/>
                  </a:lnTo>
                  <a:lnTo>
                    <a:pt x="12776" y="33200"/>
                  </a:lnTo>
                  <a:lnTo>
                    <a:pt x="12460" y="33102"/>
                  </a:lnTo>
                  <a:lnTo>
                    <a:pt x="12302" y="32984"/>
                  </a:lnTo>
                  <a:lnTo>
                    <a:pt x="12066" y="32826"/>
                  </a:lnTo>
                  <a:lnTo>
                    <a:pt x="11652" y="32570"/>
                  </a:lnTo>
                  <a:lnTo>
                    <a:pt x="11652" y="32510"/>
                  </a:lnTo>
                  <a:lnTo>
                    <a:pt x="11632" y="32451"/>
                  </a:lnTo>
                  <a:lnTo>
                    <a:pt x="11612" y="32412"/>
                  </a:lnTo>
                  <a:lnTo>
                    <a:pt x="11553" y="32372"/>
                  </a:lnTo>
                  <a:lnTo>
                    <a:pt x="11317" y="32234"/>
                  </a:lnTo>
                  <a:lnTo>
                    <a:pt x="11080" y="32136"/>
                  </a:lnTo>
                  <a:lnTo>
                    <a:pt x="10824" y="32037"/>
                  </a:lnTo>
                  <a:lnTo>
                    <a:pt x="10568" y="31939"/>
                  </a:lnTo>
                  <a:lnTo>
                    <a:pt x="10055" y="31781"/>
                  </a:lnTo>
                  <a:lnTo>
                    <a:pt x="9799" y="31682"/>
                  </a:lnTo>
                  <a:lnTo>
                    <a:pt x="9562" y="31564"/>
                  </a:lnTo>
                  <a:lnTo>
                    <a:pt x="9030" y="31308"/>
                  </a:lnTo>
                  <a:lnTo>
                    <a:pt x="8537" y="31032"/>
                  </a:lnTo>
                  <a:lnTo>
                    <a:pt x="8044" y="30716"/>
                  </a:lnTo>
                  <a:lnTo>
                    <a:pt x="7571" y="30401"/>
                  </a:lnTo>
                  <a:lnTo>
                    <a:pt x="7512" y="30302"/>
                  </a:lnTo>
                  <a:lnTo>
                    <a:pt x="7453" y="30164"/>
                  </a:lnTo>
                  <a:lnTo>
                    <a:pt x="7255" y="29908"/>
                  </a:lnTo>
                  <a:lnTo>
                    <a:pt x="7078" y="29691"/>
                  </a:lnTo>
                  <a:lnTo>
                    <a:pt x="6979" y="29533"/>
                  </a:lnTo>
                  <a:lnTo>
                    <a:pt x="6822" y="29297"/>
                  </a:lnTo>
                  <a:lnTo>
                    <a:pt x="6703" y="29041"/>
                  </a:lnTo>
                  <a:lnTo>
                    <a:pt x="6565" y="28804"/>
                  </a:lnTo>
                  <a:lnTo>
                    <a:pt x="6467" y="28528"/>
                  </a:lnTo>
                  <a:lnTo>
                    <a:pt x="6427" y="28410"/>
                  </a:lnTo>
                  <a:lnTo>
                    <a:pt x="6388" y="28252"/>
                  </a:lnTo>
                  <a:lnTo>
                    <a:pt x="6329" y="27976"/>
                  </a:lnTo>
                  <a:lnTo>
                    <a:pt x="6329" y="27956"/>
                  </a:lnTo>
                  <a:lnTo>
                    <a:pt x="6349" y="27877"/>
                  </a:lnTo>
                  <a:lnTo>
                    <a:pt x="6349" y="27759"/>
                  </a:lnTo>
                  <a:lnTo>
                    <a:pt x="6329" y="27680"/>
                  </a:lnTo>
                  <a:lnTo>
                    <a:pt x="6289" y="27582"/>
                  </a:lnTo>
                  <a:lnTo>
                    <a:pt x="6230" y="27503"/>
                  </a:lnTo>
                  <a:lnTo>
                    <a:pt x="6171" y="27424"/>
                  </a:lnTo>
                  <a:lnTo>
                    <a:pt x="6073" y="27385"/>
                  </a:lnTo>
                  <a:lnTo>
                    <a:pt x="5994" y="27345"/>
                  </a:lnTo>
                  <a:lnTo>
                    <a:pt x="5875" y="27345"/>
                  </a:lnTo>
                  <a:lnTo>
                    <a:pt x="5698" y="27385"/>
                  </a:lnTo>
                  <a:lnTo>
                    <a:pt x="5521" y="27424"/>
                  </a:lnTo>
                  <a:lnTo>
                    <a:pt x="5146" y="27463"/>
                  </a:lnTo>
                  <a:lnTo>
                    <a:pt x="4791" y="27463"/>
                  </a:lnTo>
                  <a:lnTo>
                    <a:pt x="4436" y="27424"/>
                  </a:lnTo>
                  <a:lnTo>
                    <a:pt x="4062" y="27325"/>
                  </a:lnTo>
                  <a:lnTo>
                    <a:pt x="3726" y="27207"/>
                  </a:lnTo>
                  <a:lnTo>
                    <a:pt x="3391" y="27049"/>
                  </a:lnTo>
                  <a:lnTo>
                    <a:pt x="3056" y="26852"/>
                  </a:lnTo>
                  <a:lnTo>
                    <a:pt x="2760" y="26635"/>
                  </a:lnTo>
                  <a:lnTo>
                    <a:pt x="2465" y="26399"/>
                  </a:lnTo>
                  <a:lnTo>
                    <a:pt x="2208" y="26123"/>
                  </a:lnTo>
                  <a:lnTo>
                    <a:pt x="1972" y="25847"/>
                  </a:lnTo>
                  <a:lnTo>
                    <a:pt x="1755" y="25531"/>
                  </a:lnTo>
                  <a:lnTo>
                    <a:pt x="1558" y="25216"/>
                  </a:lnTo>
                  <a:lnTo>
                    <a:pt x="1420" y="24881"/>
                  </a:lnTo>
                  <a:lnTo>
                    <a:pt x="1302" y="24546"/>
                  </a:lnTo>
                  <a:lnTo>
                    <a:pt x="1242" y="24250"/>
                  </a:lnTo>
                  <a:lnTo>
                    <a:pt x="1242" y="23934"/>
                  </a:lnTo>
                  <a:lnTo>
                    <a:pt x="1282" y="23658"/>
                  </a:lnTo>
                  <a:lnTo>
                    <a:pt x="1341" y="23363"/>
                  </a:lnTo>
                  <a:lnTo>
                    <a:pt x="1440" y="23106"/>
                  </a:lnTo>
                  <a:lnTo>
                    <a:pt x="1578" y="22830"/>
                  </a:lnTo>
                  <a:lnTo>
                    <a:pt x="1735" y="22594"/>
                  </a:lnTo>
                  <a:lnTo>
                    <a:pt x="1932" y="22377"/>
                  </a:lnTo>
                  <a:lnTo>
                    <a:pt x="2149" y="22160"/>
                  </a:lnTo>
                  <a:lnTo>
                    <a:pt x="2366" y="21983"/>
                  </a:lnTo>
                  <a:lnTo>
                    <a:pt x="2622" y="21825"/>
                  </a:lnTo>
                  <a:lnTo>
                    <a:pt x="2879" y="21687"/>
                  </a:lnTo>
                  <a:lnTo>
                    <a:pt x="3155" y="21588"/>
                  </a:lnTo>
                  <a:lnTo>
                    <a:pt x="3450" y="21509"/>
                  </a:lnTo>
                  <a:lnTo>
                    <a:pt x="3746" y="21470"/>
                  </a:lnTo>
                  <a:lnTo>
                    <a:pt x="4042" y="21470"/>
                  </a:lnTo>
                  <a:lnTo>
                    <a:pt x="4200" y="21490"/>
                  </a:lnTo>
                  <a:lnTo>
                    <a:pt x="4357" y="21529"/>
                  </a:lnTo>
                  <a:lnTo>
                    <a:pt x="4515" y="21569"/>
                  </a:lnTo>
                  <a:lnTo>
                    <a:pt x="4673" y="21628"/>
                  </a:lnTo>
                  <a:lnTo>
                    <a:pt x="4949" y="21785"/>
                  </a:lnTo>
                  <a:lnTo>
                    <a:pt x="5225" y="21943"/>
                  </a:lnTo>
                  <a:lnTo>
                    <a:pt x="5501" y="22140"/>
                  </a:lnTo>
                  <a:lnTo>
                    <a:pt x="5777" y="22298"/>
                  </a:lnTo>
                  <a:lnTo>
                    <a:pt x="6073" y="22436"/>
                  </a:lnTo>
                  <a:lnTo>
                    <a:pt x="6211" y="22495"/>
                  </a:lnTo>
                  <a:lnTo>
                    <a:pt x="6368" y="22535"/>
                  </a:lnTo>
                  <a:lnTo>
                    <a:pt x="6427" y="22515"/>
                  </a:lnTo>
                  <a:lnTo>
                    <a:pt x="6447" y="22495"/>
                  </a:lnTo>
                  <a:lnTo>
                    <a:pt x="6487" y="22436"/>
                  </a:lnTo>
                  <a:lnTo>
                    <a:pt x="6506" y="22397"/>
                  </a:lnTo>
                  <a:lnTo>
                    <a:pt x="6487" y="22318"/>
                  </a:lnTo>
                  <a:lnTo>
                    <a:pt x="6487" y="22278"/>
                  </a:lnTo>
                  <a:lnTo>
                    <a:pt x="6526" y="22239"/>
                  </a:lnTo>
                  <a:lnTo>
                    <a:pt x="6546" y="22180"/>
                  </a:lnTo>
                  <a:lnTo>
                    <a:pt x="6565" y="22121"/>
                  </a:lnTo>
                  <a:lnTo>
                    <a:pt x="6565" y="21628"/>
                  </a:lnTo>
                  <a:lnTo>
                    <a:pt x="6546" y="21115"/>
                  </a:lnTo>
                  <a:lnTo>
                    <a:pt x="6467" y="20110"/>
                  </a:lnTo>
                  <a:lnTo>
                    <a:pt x="6427" y="19617"/>
                  </a:lnTo>
                  <a:lnTo>
                    <a:pt x="6408" y="19104"/>
                  </a:lnTo>
                  <a:lnTo>
                    <a:pt x="6408" y="18592"/>
                  </a:lnTo>
                  <a:lnTo>
                    <a:pt x="6447" y="18079"/>
                  </a:lnTo>
                  <a:lnTo>
                    <a:pt x="6487" y="17921"/>
                  </a:lnTo>
                  <a:lnTo>
                    <a:pt x="6526" y="17842"/>
                  </a:lnTo>
                  <a:lnTo>
                    <a:pt x="6585" y="17783"/>
                  </a:lnTo>
                  <a:lnTo>
                    <a:pt x="6960" y="17468"/>
                  </a:lnTo>
                  <a:lnTo>
                    <a:pt x="7334" y="17133"/>
                  </a:lnTo>
                  <a:lnTo>
                    <a:pt x="7689" y="16778"/>
                  </a:lnTo>
                  <a:lnTo>
                    <a:pt x="8024" y="16403"/>
                  </a:lnTo>
                  <a:lnTo>
                    <a:pt x="8340" y="16009"/>
                  </a:lnTo>
                  <a:lnTo>
                    <a:pt x="8616" y="15595"/>
                  </a:lnTo>
                  <a:lnTo>
                    <a:pt x="8734" y="15378"/>
                  </a:lnTo>
                  <a:lnTo>
                    <a:pt x="8833" y="15142"/>
                  </a:lnTo>
                  <a:lnTo>
                    <a:pt x="8931" y="14925"/>
                  </a:lnTo>
                  <a:lnTo>
                    <a:pt x="9010" y="14688"/>
                  </a:lnTo>
                  <a:lnTo>
                    <a:pt x="9069" y="14432"/>
                  </a:lnTo>
                  <a:lnTo>
                    <a:pt x="9089" y="14176"/>
                  </a:lnTo>
                  <a:lnTo>
                    <a:pt x="9069" y="13939"/>
                  </a:lnTo>
                  <a:lnTo>
                    <a:pt x="9030" y="13702"/>
                  </a:lnTo>
                  <a:lnTo>
                    <a:pt x="8951" y="13466"/>
                  </a:lnTo>
                  <a:lnTo>
                    <a:pt x="8872" y="13249"/>
                  </a:lnTo>
                  <a:lnTo>
                    <a:pt x="8754" y="13012"/>
                  </a:lnTo>
                  <a:lnTo>
                    <a:pt x="8635" y="12795"/>
                  </a:lnTo>
                  <a:lnTo>
                    <a:pt x="8379" y="12381"/>
                  </a:lnTo>
                  <a:lnTo>
                    <a:pt x="8123" y="11948"/>
                  </a:lnTo>
                  <a:lnTo>
                    <a:pt x="8005" y="11711"/>
                  </a:lnTo>
                  <a:lnTo>
                    <a:pt x="7906" y="11494"/>
                  </a:lnTo>
                  <a:lnTo>
                    <a:pt x="7827" y="11258"/>
                  </a:lnTo>
                  <a:lnTo>
                    <a:pt x="7768" y="11021"/>
                  </a:lnTo>
                  <a:lnTo>
                    <a:pt x="7926" y="10587"/>
                  </a:lnTo>
                  <a:lnTo>
                    <a:pt x="8123" y="10154"/>
                  </a:lnTo>
                  <a:lnTo>
                    <a:pt x="8320" y="9720"/>
                  </a:lnTo>
                  <a:lnTo>
                    <a:pt x="8497" y="9286"/>
                  </a:lnTo>
                  <a:lnTo>
                    <a:pt x="8537" y="9227"/>
                  </a:lnTo>
                  <a:lnTo>
                    <a:pt x="8576" y="9148"/>
                  </a:lnTo>
                  <a:lnTo>
                    <a:pt x="8616" y="9050"/>
                  </a:lnTo>
                  <a:lnTo>
                    <a:pt x="9089" y="9168"/>
                  </a:lnTo>
                  <a:lnTo>
                    <a:pt x="9542" y="9247"/>
                  </a:lnTo>
                  <a:lnTo>
                    <a:pt x="10311" y="9365"/>
                  </a:lnTo>
                  <a:lnTo>
                    <a:pt x="10844" y="9424"/>
                  </a:lnTo>
                  <a:lnTo>
                    <a:pt x="11396" y="9464"/>
                  </a:lnTo>
                  <a:lnTo>
                    <a:pt x="11948" y="9483"/>
                  </a:lnTo>
                  <a:lnTo>
                    <a:pt x="12500" y="9503"/>
                  </a:lnTo>
                  <a:lnTo>
                    <a:pt x="13604" y="9464"/>
                  </a:lnTo>
                  <a:lnTo>
                    <a:pt x="14708" y="9405"/>
                  </a:lnTo>
                  <a:lnTo>
                    <a:pt x="14826" y="9345"/>
                  </a:lnTo>
                  <a:lnTo>
                    <a:pt x="14905" y="9286"/>
                  </a:lnTo>
                  <a:lnTo>
                    <a:pt x="14984" y="9207"/>
                  </a:lnTo>
                  <a:lnTo>
                    <a:pt x="15023" y="9148"/>
                  </a:lnTo>
                  <a:lnTo>
                    <a:pt x="15063" y="9089"/>
                  </a:lnTo>
                  <a:lnTo>
                    <a:pt x="15063" y="9010"/>
                  </a:lnTo>
                  <a:lnTo>
                    <a:pt x="15043" y="8951"/>
                  </a:lnTo>
                  <a:lnTo>
                    <a:pt x="15023" y="8892"/>
                  </a:lnTo>
                  <a:lnTo>
                    <a:pt x="14925" y="8754"/>
                  </a:lnTo>
                  <a:lnTo>
                    <a:pt x="14787" y="8616"/>
                  </a:lnTo>
                  <a:lnTo>
                    <a:pt x="14589" y="8498"/>
                  </a:lnTo>
                  <a:lnTo>
                    <a:pt x="14373" y="8360"/>
                  </a:lnTo>
                  <a:lnTo>
                    <a:pt x="13860" y="8123"/>
                  </a:lnTo>
                  <a:lnTo>
                    <a:pt x="13367" y="7906"/>
                  </a:lnTo>
                  <a:lnTo>
                    <a:pt x="12933" y="7729"/>
                  </a:lnTo>
                  <a:lnTo>
                    <a:pt x="12657" y="7610"/>
                  </a:lnTo>
                  <a:close/>
                  <a:moveTo>
                    <a:pt x="20129" y="32944"/>
                  </a:moveTo>
                  <a:lnTo>
                    <a:pt x="20208" y="33082"/>
                  </a:lnTo>
                  <a:lnTo>
                    <a:pt x="20287" y="33200"/>
                  </a:lnTo>
                  <a:lnTo>
                    <a:pt x="20386" y="33457"/>
                  </a:lnTo>
                  <a:lnTo>
                    <a:pt x="20484" y="33693"/>
                  </a:lnTo>
                  <a:lnTo>
                    <a:pt x="20543" y="33792"/>
                  </a:lnTo>
                  <a:lnTo>
                    <a:pt x="20602" y="33890"/>
                  </a:lnTo>
                  <a:lnTo>
                    <a:pt x="20721" y="33950"/>
                  </a:lnTo>
                  <a:lnTo>
                    <a:pt x="20839" y="33969"/>
                  </a:lnTo>
                  <a:lnTo>
                    <a:pt x="20938" y="33969"/>
                  </a:lnTo>
                  <a:lnTo>
                    <a:pt x="21056" y="33950"/>
                  </a:lnTo>
                  <a:lnTo>
                    <a:pt x="21154" y="33910"/>
                  </a:lnTo>
                  <a:lnTo>
                    <a:pt x="21253" y="33871"/>
                  </a:lnTo>
                  <a:lnTo>
                    <a:pt x="21450" y="33752"/>
                  </a:lnTo>
                  <a:lnTo>
                    <a:pt x="21647" y="33595"/>
                  </a:lnTo>
                  <a:lnTo>
                    <a:pt x="21864" y="33457"/>
                  </a:lnTo>
                  <a:lnTo>
                    <a:pt x="22061" y="33358"/>
                  </a:lnTo>
                  <a:lnTo>
                    <a:pt x="22180" y="33319"/>
                  </a:lnTo>
                  <a:lnTo>
                    <a:pt x="22278" y="33299"/>
                  </a:lnTo>
                  <a:lnTo>
                    <a:pt x="22357" y="33319"/>
                  </a:lnTo>
                  <a:lnTo>
                    <a:pt x="22436" y="33338"/>
                  </a:lnTo>
                  <a:lnTo>
                    <a:pt x="22554" y="33457"/>
                  </a:lnTo>
                  <a:lnTo>
                    <a:pt x="22653" y="33575"/>
                  </a:lnTo>
                  <a:lnTo>
                    <a:pt x="22712" y="33614"/>
                  </a:lnTo>
                  <a:lnTo>
                    <a:pt x="22771" y="33654"/>
                  </a:lnTo>
                  <a:lnTo>
                    <a:pt x="22870" y="33693"/>
                  </a:lnTo>
                  <a:lnTo>
                    <a:pt x="22968" y="33693"/>
                  </a:lnTo>
                  <a:lnTo>
                    <a:pt x="23067" y="33674"/>
                  </a:lnTo>
                  <a:lnTo>
                    <a:pt x="23146" y="33654"/>
                  </a:lnTo>
                  <a:lnTo>
                    <a:pt x="23323" y="33555"/>
                  </a:lnTo>
                  <a:lnTo>
                    <a:pt x="23481" y="33457"/>
                  </a:lnTo>
                  <a:lnTo>
                    <a:pt x="23678" y="33299"/>
                  </a:lnTo>
                  <a:lnTo>
                    <a:pt x="23540" y="33496"/>
                  </a:lnTo>
                  <a:lnTo>
                    <a:pt x="23501" y="33595"/>
                  </a:lnTo>
                  <a:lnTo>
                    <a:pt x="23461" y="33693"/>
                  </a:lnTo>
                  <a:lnTo>
                    <a:pt x="23284" y="33969"/>
                  </a:lnTo>
                  <a:lnTo>
                    <a:pt x="23086" y="34226"/>
                  </a:lnTo>
                  <a:lnTo>
                    <a:pt x="22889" y="34462"/>
                  </a:lnTo>
                  <a:lnTo>
                    <a:pt x="22672" y="34699"/>
                  </a:lnTo>
                  <a:lnTo>
                    <a:pt x="22456" y="34916"/>
                  </a:lnTo>
                  <a:lnTo>
                    <a:pt x="22219" y="35132"/>
                  </a:lnTo>
                  <a:lnTo>
                    <a:pt x="21963" y="35330"/>
                  </a:lnTo>
                  <a:lnTo>
                    <a:pt x="21706" y="35507"/>
                  </a:lnTo>
                  <a:lnTo>
                    <a:pt x="21608" y="35566"/>
                  </a:lnTo>
                  <a:lnTo>
                    <a:pt x="21529" y="35645"/>
                  </a:lnTo>
                  <a:lnTo>
                    <a:pt x="21490" y="35744"/>
                  </a:lnTo>
                  <a:lnTo>
                    <a:pt x="21450" y="35862"/>
                  </a:lnTo>
                  <a:lnTo>
                    <a:pt x="21332" y="36020"/>
                  </a:lnTo>
                  <a:lnTo>
                    <a:pt x="21174" y="36177"/>
                  </a:lnTo>
                  <a:lnTo>
                    <a:pt x="20997" y="36296"/>
                  </a:lnTo>
                  <a:lnTo>
                    <a:pt x="20800" y="36414"/>
                  </a:lnTo>
                  <a:lnTo>
                    <a:pt x="20425" y="36631"/>
                  </a:lnTo>
                  <a:lnTo>
                    <a:pt x="20228" y="36749"/>
                  </a:lnTo>
                  <a:lnTo>
                    <a:pt x="20050" y="36867"/>
                  </a:lnTo>
                  <a:lnTo>
                    <a:pt x="20110" y="36631"/>
                  </a:lnTo>
                  <a:lnTo>
                    <a:pt x="20188" y="36394"/>
                  </a:lnTo>
                  <a:lnTo>
                    <a:pt x="20267" y="36158"/>
                  </a:lnTo>
                  <a:lnTo>
                    <a:pt x="20326" y="35921"/>
                  </a:lnTo>
                  <a:lnTo>
                    <a:pt x="20307" y="35862"/>
                  </a:lnTo>
                  <a:lnTo>
                    <a:pt x="20267" y="35823"/>
                  </a:lnTo>
                  <a:lnTo>
                    <a:pt x="20228" y="35783"/>
                  </a:lnTo>
                  <a:lnTo>
                    <a:pt x="20188" y="35763"/>
                  </a:lnTo>
                  <a:lnTo>
                    <a:pt x="20090" y="35763"/>
                  </a:lnTo>
                  <a:lnTo>
                    <a:pt x="19991" y="35823"/>
                  </a:lnTo>
                  <a:lnTo>
                    <a:pt x="19834" y="35961"/>
                  </a:lnTo>
                  <a:lnTo>
                    <a:pt x="19518" y="36217"/>
                  </a:lnTo>
                  <a:lnTo>
                    <a:pt x="19183" y="36453"/>
                  </a:lnTo>
                  <a:lnTo>
                    <a:pt x="18848" y="36670"/>
                  </a:lnTo>
                  <a:lnTo>
                    <a:pt x="18513" y="36887"/>
                  </a:lnTo>
                  <a:lnTo>
                    <a:pt x="18315" y="36789"/>
                  </a:lnTo>
                  <a:lnTo>
                    <a:pt x="18138" y="36670"/>
                  </a:lnTo>
                  <a:lnTo>
                    <a:pt x="17961" y="36532"/>
                  </a:lnTo>
                  <a:lnTo>
                    <a:pt x="17803" y="36375"/>
                  </a:lnTo>
                  <a:lnTo>
                    <a:pt x="17645" y="36217"/>
                  </a:lnTo>
                  <a:lnTo>
                    <a:pt x="17468" y="36079"/>
                  </a:lnTo>
                  <a:lnTo>
                    <a:pt x="17290" y="35961"/>
                  </a:lnTo>
                  <a:lnTo>
                    <a:pt x="17093" y="35862"/>
                  </a:lnTo>
                  <a:lnTo>
                    <a:pt x="16659" y="35862"/>
                  </a:lnTo>
                  <a:lnTo>
                    <a:pt x="16443" y="35823"/>
                  </a:lnTo>
                  <a:lnTo>
                    <a:pt x="16324" y="35783"/>
                  </a:lnTo>
                  <a:lnTo>
                    <a:pt x="16226" y="35744"/>
                  </a:lnTo>
                  <a:lnTo>
                    <a:pt x="16068" y="35625"/>
                  </a:lnTo>
                  <a:lnTo>
                    <a:pt x="15930" y="35527"/>
                  </a:lnTo>
                  <a:lnTo>
                    <a:pt x="15634" y="35270"/>
                  </a:lnTo>
                  <a:lnTo>
                    <a:pt x="15358" y="35014"/>
                  </a:lnTo>
                  <a:lnTo>
                    <a:pt x="15063" y="34778"/>
                  </a:lnTo>
                  <a:lnTo>
                    <a:pt x="14905" y="34640"/>
                  </a:lnTo>
                  <a:lnTo>
                    <a:pt x="14826" y="34561"/>
                  </a:lnTo>
                  <a:lnTo>
                    <a:pt x="14727" y="34521"/>
                  </a:lnTo>
                  <a:lnTo>
                    <a:pt x="14629" y="34482"/>
                  </a:lnTo>
                  <a:lnTo>
                    <a:pt x="14530" y="34462"/>
                  </a:lnTo>
                  <a:lnTo>
                    <a:pt x="14432" y="34462"/>
                  </a:lnTo>
                  <a:lnTo>
                    <a:pt x="14333" y="34502"/>
                  </a:lnTo>
                  <a:lnTo>
                    <a:pt x="14096" y="34364"/>
                  </a:lnTo>
                  <a:lnTo>
                    <a:pt x="13880" y="34226"/>
                  </a:lnTo>
                  <a:lnTo>
                    <a:pt x="13466" y="33910"/>
                  </a:lnTo>
                  <a:lnTo>
                    <a:pt x="13899" y="33969"/>
                  </a:lnTo>
                  <a:lnTo>
                    <a:pt x="14294" y="34009"/>
                  </a:lnTo>
                  <a:lnTo>
                    <a:pt x="14629" y="34028"/>
                  </a:lnTo>
                  <a:lnTo>
                    <a:pt x="14846" y="34048"/>
                  </a:lnTo>
                  <a:lnTo>
                    <a:pt x="14984" y="34048"/>
                  </a:lnTo>
                  <a:lnTo>
                    <a:pt x="15122" y="34028"/>
                  </a:lnTo>
                  <a:lnTo>
                    <a:pt x="15358" y="33969"/>
                  </a:lnTo>
                  <a:lnTo>
                    <a:pt x="15615" y="33910"/>
                  </a:lnTo>
                  <a:lnTo>
                    <a:pt x="15871" y="33871"/>
                  </a:lnTo>
                  <a:lnTo>
                    <a:pt x="16068" y="33930"/>
                  </a:lnTo>
                  <a:lnTo>
                    <a:pt x="16265" y="34009"/>
                  </a:lnTo>
                  <a:lnTo>
                    <a:pt x="16620" y="34206"/>
                  </a:lnTo>
                  <a:lnTo>
                    <a:pt x="16738" y="34265"/>
                  </a:lnTo>
                  <a:lnTo>
                    <a:pt x="16857" y="34285"/>
                  </a:lnTo>
                  <a:lnTo>
                    <a:pt x="16955" y="34304"/>
                  </a:lnTo>
                  <a:lnTo>
                    <a:pt x="17054" y="34285"/>
                  </a:lnTo>
                  <a:lnTo>
                    <a:pt x="17152" y="34245"/>
                  </a:lnTo>
                  <a:lnTo>
                    <a:pt x="17251" y="34186"/>
                  </a:lnTo>
                  <a:lnTo>
                    <a:pt x="17409" y="34048"/>
                  </a:lnTo>
                  <a:lnTo>
                    <a:pt x="17566" y="33871"/>
                  </a:lnTo>
                  <a:lnTo>
                    <a:pt x="17724" y="33674"/>
                  </a:lnTo>
                  <a:lnTo>
                    <a:pt x="17882" y="33496"/>
                  </a:lnTo>
                  <a:lnTo>
                    <a:pt x="18020" y="33358"/>
                  </a:lnTo>
                  <a:lnTo>
                    <a:pt x="18138" y="33398"/>
                  </a:lnTo>
                  <a:lnTo>
                    <a:pt x="18276" y="33457"/>
                  </a:lnTo>
                  <a:lnTo>
                    <a:pt x="18493" y="33614"/>
                  </a:lnTo>
                  <a:lnTo>
                    <a:pt x="18710" y="33772"/>
                  </a:lnTo>
                  <a:lnTo>
                    <a:pt x="18828" y="33831"/>
                  </a:lnTo>
                  <a:lnTo>
                    <a:pt x="18946" y="33890"/>
                  </a:lnTo>
                  <a:lnTo>
                    <a:pt x="19045" y="33890"/>
                  </a:lnTo>
                  <a:lnTo>
                    <a:pt x="19144" y="33871"/>
                  </a:lnTo>
                  <a:lnTo>
                    <a:pt x="19222" y="33851"/>
                  </a:lnTo>
                  <a:lnTo>
                    <a:pt x="19301" y="33792"/>
                  </a:lnTo>
                  <a:lnTo>
                    <a:pt x="19459" y="33693"/>
                  </a:lnTo>
                  <a:lnTo>
                    <a:pt x="19597" y="33555"/>
                  </a:lnTo>
                  <a:lnTo>
                    <a:pt x="19873" y="33240"/>
                  </a:lnTo>
                  <a:lnTo>
                    <a:pt x="19991" y="33082"/>
                  </a:lnTo>
                  <a:lnTo>
                    <a:pt x="20129" y="32944"/>
                  </a:lnTo>
                  <a:close/>
                  <a:moveTo>
                    <a:pt x="20504" y="0"/>
                  </a:moveTo>
                  <a:lnTo>
                    <a:pt x="19242" y="138"/>
                  </a:lnTo>
                  <a:lnTo>
                    <a:pt x="17980" y="296"/>
                  </a:lnTo>
                  <a:lnTo>
                    <a:pt x="17369" y="395"/>
                  </a:lnTo>
                  <a:lnTo>
                    <a:pt x="16738" y="513"/>
                  </a:lnTo>
                  <a:lnTo>
                    <a:pt x="16107" y="631"/>
                  </a:lnTo>
                  <a:lnTo>
                    <a:pt x="15496" y="750"/>
                  </a:lnTo>
                  <a:lnTo>
                    <a:pt x="14944" y="907"/>
                  </a:lnTo>
                  <a:lnTo>
                    <a:pt x="14412" y="1065"/>
                  </a:lnTo>
                  <a:lnTo>
                    <a:pt x="13860" y="1262"/>
                  </a:lnTo>
                  <a:lnTo>
                    <a:pt x="13347" y="1479"/>
                  </a:lnTo>
                  <a:lnTo>
                    <a:pt x="12815" y="1696"/>
                  </a:lnTo>
                  <a:lnTo>
                    <a:pt x="12302" y="1952"/>
                  </a:lnTo>
                  <a:lnTo>
                    <a:pt x="11810" y="2209"/>
                  </a:lnTo>
                  <a:lnTo>
                    <a:pt x="11297" y="2485"/>
                  </a:lnTo>
                  <a:lnTo>
                    <a:pt x="11652" y="2130"/>
                  </a:lnTo>
                  <a:lnTo>
                    <a:pt x="11829" y="1972"/>
                  </a:lnTo>
                  <a:lnTo>
                    <a:pt x="12026" y="1814"/>
                  </a:lnTo>
                  <a:lnTo>
                    <a:pt x="12105" y="1755"/>
                  </a:lnTo>
                  <a:lnTo>
                    <a:pt x="12164" y="1676"/>
                  </a:lnTo>
                  <a:lnTo>
                    <a:pt x="12184" y="1578"/>
                  </a:lnTo>
                  <a:lnTo>
                    <a:pt x="12204" y="1499"/>
                  </a:lnTo>
                  <a:lnTo>
                    <a:pt x="12184" y="1400"/>
                  </a:lnTo>
                  <a:lnTo>
                    <a:pt x="12164" y="1321"/>
                  </a:lnTo>
                  <a:lnTo>
                    <a:pt x="12125" y="1262"/>
                  </a:lnTo>
                  <a:lnTo>
                    <a:pt x="12066" y="1203"/>
                  </a:lnTo>
                  <a:lnTo>
                    <a:pt x="12026" y="1164"/>
                  </a:lnTo>
                  <a:lnTo>
                    <a:pt x="11948" y="1124"/>
                  </a:lnTo>
                  <a:lnTo>
                    <a:pt x="11810" y="1085"/>
                  </a:lnTo>
                  <a:lnTo>
                    <a:pt x="11652" y="1085"/>
                  </a:lnTo>
                  <a:lnTo>
                    <a:pt x="11474" y="1105"/>
                  </a:lnTo>
                  <a:lnTo>
                    <a:pt x="11336" y="1164"/>
                  </a:lnTo>
                  <a:lnTo>
                    <a:pt x="11198" y="1243"/>
                  </a:lnTo>
                  <a:lnTo>
                    <a:pt x="10292" y="1637"/>
                  </a:lnTo>
                  <a:lnTo>
                    <a:pt x="9404" y="2090"/>
                  </a:lnTo>
                  <a:lnTo>
                    <a:pt x="8951" y="2327"/>
                  </a:lnTo>
                  <a:lnTo>
                    <a:pt x="8537" y="2563"/>
                  </a:lnTo>
                  <a:lnTo>
                    <a:pt x="8103" y="2820"/>
                  </a:lnTo>
                  <a:lnTo>
                    <a:pt x="7689" y="3096"/>
                  </a:lnTo>
                  <a:lnTo>
                    <a:pt x="7295" y="3391"/>
                  </a:lnTo>
                  <a:lnTo>
                    <a:pt x="6901" y="3687"/>
                  </a:lnTo>
                  <a:lnTo>
                    <a:pt x="6506" y="4003"/>
                  </a:lnTo>
                  <a:lnTo>
                    <a:pt x="6151" y="4338"/>
                  </a:lnTo>
                  <a:lnTo>
                    <a:pt x="5797" y="4673"/>
                  </a:lnTo>
                  <a:lnTo>
                    <a:pt x="5461" y="5048"/>
                  </a:lnTo>
                  <a:lnTo>
                    <a:pt x="5146" y="5422"/>
                  </a:lnTo>
                  <a:lnTo>
                    <a:pt x="4850" y="5836"/>
                  </a:lnTo>
                  <a:lnTo>
                    <a:pt x="4732" y="5974"/>
                  </a:lnTo>
                  <a:lnTo>
                    <a:pt x="4574" y="6211"/>
                  </a:lnTo>
                  <a:lnTo>
                    <a:pt x="4357" y="6546"/>
                  </a:lnTo>
                  <a:lnTo>
                    <a:pt x="4140" y="6920"/>
                  </a:lnTo>
                  <a:lnTo>
                    <a:pt x="3924" y="7334"/>
                  </a:lnTo>
                  <a:lnTo>
                    <a:pt x="3746" y="7729"/>
                  </a:lnTo>
                  <a:lnTo>
                    <a:pt x="3608" y="8084"/>
                  </a:lnTo>
                  <a:lnTo>
                    <a:pt x="3569" y="8261"/>
                  </a:lnTo>
                  <a:lnTo>
                    <a:pt x="3549" y="8399"/>
                  </a:lnTo>
                  <a:lnTo>
                    <a:pt x="3450" y="8419"/>
                  </a:lnTo>
                  <a:lnTo>
                    <a:pt x="3352" y="8438"/>
                  </a:lnTo>
                  <a:lnTo>
                    <a:pt x="3056" y="8596"/>
                  </a:lnTo>
                  <a:lnTo>
                    <a:pt x="2780" y="8774"/>
                  </a:lnTo>
                  <a:lnTo>
                    <a:pt x="2504" y="8951"/>
                  </a:lnTo>
                  <a:lnTo>
                    <a:pt x="2228" y="9148"/>
                  </a:lnTo>
                  <a:lnTo>
                    <a:pt x="1972" y="9345"/>
                  </a:lnTo>
                  <a:lnTo>
                    <a:pt x="1735" y="9582"/>
                  </a:lnTo>
                  <a:lnTo>
                    <a:pt x="1499" y="9819"/>
                  </a:lnTo>
                  <a:lnTo>
                    <a:pt x="1282" y="10055"/>
                  </a:lnTo>
                  <a:lnTo>
                    <a:pt x="1065" y="10311"/>
                  </a:lnTo>
                  <a:lnTo>
                    <a:pt x="888" y="10587"/>
                  </a:lnTo>
                  <a:lnTo>
                    <a:pt x="710" y="10863"/>
                  </a:lnTo>
                  <a:lnTo>
                    <a:pt x="552" y="11159"/>
                  </a:lnTo>
                  <a:lnTo>
                    <a:pt x="395" y="11455"/>
                  </a:lnTo>
                  <a:lnTo>
                    <a:pt x="276" y="11751"/>
                  </a:lnTo>
                  <a:lnTo>
                    <a:pt x="178" y="12066"/>
                  </a:lnTo>
                  <a:lnTo>
                    <a:pt x="119" y="12401"/>
                  </a:lnTo>
                  <a:lnTo>
                    <a:pt x="59" y="12953"/>
                  </a:lnTo>
                  <a:lnTo>
                    <a:pt x="20" y="13505"/>
                  </a:lnTo>
                  <a:lnTo>
                    <a:pt x="0" y="14097"/>
                  </a:lnTo>
                  <a:lnTo>
                    <a:pt x="0" y="14688"/>
                  </a:lnTo>
                  <a:lnTo>
                    <a:pt x="20" y="15280"/>
                  </a:lnTo>
                  <a:lnTo>
                    <a:pt x="59" y="15871"/>
                  </a:lnTo>
                  <a:lnTo>
                    <a:pt x="119" y="16482"/>
                  </a:lnTo>
                  <a:lnTo>
                    <a:pt x="217" y="17074"/>
                  </a:lnTo>
                  <a:lnTo>
                    <a:pt x="335" y="17645"/>
                  </a:lnTo>
                  <a:lnTo>
                    <a:pt x="474" y="18237"/>
                  </a:lnTo>
                  <a:lnTo>
                    <a:pt x="671" y="18789"/>
                  </a:lnTo>
                  <a:lnTo>
                    <a:pt x="888" y="19321"/>
                  </a:lnTo>
                  <a:lnTo>
                    <a:pt x="1124" y="19853"/>
                  </a:lnTo>
                  <a:lnTo>
                    <a:pt x="1262" y="20090"/>
                  </a:lnTo>
                  <a:lnTo>
                    <a:pt x="1420" y="20346"/>
                  </a:lnTo>
                  <a:lnTo>
                    <a:pt x="1578" y="20583"/>
                  </a:lnTo>
                  <a:lnTo>
                    <a:pt x="1755" y="20800"/>
                  </a:lnTo>
                  <a:lnTo>
                    <a:pt x="1932" y="21017"/>
                  </a:lnTo>
                  <a:lnTo>
                    <a:pt x="2110" y="21233"/>
                  </a:lnTo>
                  <a:lnTo>
                    <a:pt x="2208" y="21312"/>
                  </a:lnTo>
                  <a:lnTo>
                    <a:pt x="1952" y="21490"/>
                  </a:lnTo>
                  <a:lnTo>
                    <a:pt x="1716" y="21667"/>
                  </a:lnTo>
                  <a:lnTo>
                    <a:pt x="1499" y="21884"/>
                  </a:lnTo>
                  <a:lnTo>
                    <a:pt x="1282" y="22081"/>
                  </a:lnTo>
                  <a:lnTo>
                    <a:pt x="1085" y="22298"/>
                  </a:lnTo>
                  <a:lnTo>
                    <a:pt x="888" y="22535"/>
                  </a:lnTo>
                  <a:lnTo>
                    <a:pt x="730" y="22752"/>
                  </a:lnTo>
                  <a:lnTo>
                    <a:pt x="572" y="22988"/>
                  </a:lnTo>
                  <a:lnTo>
                    <a:pt x="454" y="23205"/>
                  </a:lnTo>
                  <a:lnTo>
                    <a:pt x="375" y="23422"/>
                  </a:lnTo>
                  <a:lnTo>
                    <a:pt x="316" y="23658"/>
                  </a:lnTo>
                  <a:lnTo>
                    <a:pt x="276" y="23875"/>
                  </a:lnTo>
                  <a:lnTo>
                    <a:pt x="257" y="24112"/>
                  </a:lnTo>
                  <a:lnTo>
                    <a:pt x="257" y="24329"/>
                  </a:lnTo>
                  <a:lnTo>
                    <a:pt x="276" y="24565"/>
                  </a:lnTo>
                  <a:lnTo>
                    <a:pt x="316" y="24802"/>
                  </a:lnTo>
                  <a:lnTo>
                    <a:pt x="375" y="25019"/>
                  </a:lnTo>
                  <a:lnTo>
                    <a:pt x="454" y="25236"/>
                  </a:lnTo>
                  <a:lnTo>
                    <a:pt x="552" y="25472"/>
                  </a:lnTo>
                  <a:lnTo>
                    <a:pt x="651" y="25689"/>
                  </a:lnTo>
                  <a:lnTo>
                    <a:pt x="769" y="25906"/>
                  </a:lnTo>
                  <a:lnTo>
                    <a:pt x="907" y="26103"/>
                  </a:lnTo>
                  <a:lnTo>
                    <a:pt x="1065" y="26320"/>
                  </a:lnTo>
                  <a:lnTo>
                    <a:pt x="1223" y="26517"/>
                  </a:lnTo>
                  <a:lnTo>
                    <a:pt x="1558" y="26892"/>
                  </a:lnTo>
                  <a:lnTo>
                    <a:pt x="1952" y="27227"/>
                  </a:lnTo>
                  <a:lnTo>
                    <a:pt x="2366" y="27542"/>
                  </a:lnTo>
                  <a:lnTo>
                    <a:pt x="2780" y="27818"/>
                  </a:lnTo>
                  <a:lnTo>
                    <a:pt x="3234" y="28055"/>
                  </a:lnTo>
                  <a:lnTo>
                    <a:pt x="3450" y="28134"/>
                  </a:lnTo>
                  <a:lnTo>
                    <a:pt x="3667" y="28232"/>
                  </a:lnTo>
                  <a:lnTo>
                    <a:pt x="3904" y="28291"/>
                  </a:lnTo>
                  <a:lnTo>
                    <a:pt x="4121" y="28351"/>
                  </a:lnTo>
                  <a:lnTo>
                    <a:pt x="4338" y="28390"/>
                  </a:lnTo>
                  <a:lnTo>
                    <a:pt x="4554" y="28410"/>
                  </a:lnTo>
                  <a:lnTo>
                    <a:pt x="5067" y="28429"/>
                  </a:lnTo>
                  <a:lnTo>
                    <a:pt x="5343" y="28410"/>
                  </a:lnTo>
                  <a:lnTo>
                    <a:pt x="5619" y="28390"/>
                  </a:lnTo>
                  <a:lnTo>
                    <a:pt x="5639" y="28410"/>
                  </a:lnTo>
                  <a:lnTo>
                    <a:pt x="5974" y="29001"/>
                  </a:lnTo>
                  <a:lnTo>
                    <a:pt x="6151" y="29277"/>
                  </a:lnTo>
                  <a:lnTo>
                    <a:pt x="6329" y="29553"/>
                  </a:lnTo>
                  <a:lnTo>
                    <a:pt x="6526" y="29829"/>
                  </a:lnTo>
                  <a:lnTo>
                    <a:pt x="6743" y="30085"/>
                  </a:lnTo>
                  <a:lnTo>
                    <a:pt x="6979" y="30322"/>
                  </a:lnTo>
                  <a:lnTo>
                    <a:pt x="7255" y="30519"/>
                  </a:lnTo>
                  <a:lnTo>
                    <a:pt x="7551" y="30854"/>
                  </a:lnTo>
                  <a:lnTo>
                    <a:pt x="7867" y="31170"/>
                  </a:lnTo>
                  <a:lnTo>
                    <a:pt x="8221" y="31485"/>
                  </a:lnTo>
                  <a:lnTo>
                    <a:pt x="8596" y="31801"/>
                  </a:lnTo>
                  <a:lnTo>
                    <a:pt x="9010" y="32077"/>
                  </a:lnTo>
                  <a:lnTo>
                    <a:pt x="9424" y="32313"/>
                  </a:lnTo>
                  <a:lnTo>
                    <a:pt x="9858" y="32530"/>
                  </a:lnTo>
                  <a:lnTo>
                    <a:pt x="10055" y="32609"/>
                  </a:lnTo>
                  <a:lnTo>
                    <a:pt x="10272" y="32688"/>
                  </a:lnTo>
                  <a:lnTo>
                    <a:pt x="10725" y="33003"/>
                  </a:lnTo>
                  <a:lnTo>
                    <a:pt x="11179" y="33279"/>
                  </a:lnTo>
                  <a:lnTo>
                    <a:pt x="11672" y="33555"/>
                  </a:lnTo>
                  <a:lnTo>
                    <a:pt x="12145" y="33812"/>
                  </a:lnTo>
                  <a:lnTo>
                    <a:pt x="13130" y="34304"/>
                  </a:lnTo>
                  <a:lnTo>
                    <a:pt x="13604" y="34580"/>
                  </a:lnTo>
                  <a:lnTo>
                    <a:pt x="14077" y="34856"/>
                  </a:lnTo>
                  <a:lnTo>
                    <a:pt x="14077" y="35014"/>
                  </a:lnTo>
                  <a:lnTo>
                    <a:pt x="14136" y="35152"/>
                  </a:lnTo>
                  <a:lnTo>
                    <a:pt x="14215" y="35270"/>
                  </a:lnTo>
                  <a:lnTo>
                    <a:pt x="14313" y="35389"/>
                  </a:lnTo>
                  <a:lnTo>
                    <a:pt x="14432" y="35487"/>
                  </a:lnTo>
                  <a:lnTo>
                    <a:pt x="14550" y="35586"/>
                  </a:lnTo>
                  <a:lnTo>
                    <a:pt x="14787" y="35763"/>
                  </a:lnTo>
                  <a:lnTo>
                    <a:pt x="15003" y="35921"/>
                  </a:lnTo>
                  <a:lnTo>
                    <a:pt x="15240" y="36039"/>
                  </a:lnTo>
                  <a:lnTo>
                    <a:pt x="15477" y="36118"/>
                  </a:lnTo>
                  <a:lnTo>
                    <a:pt x="15733" y="36197"/>
                  </a:lnTo>
                  <a:lnTo>
                    <a:pt x="15969" y="36237"/>
                  </a:lnTo>
                  <a:lnTo>
                    <a:pt x="16226" y="36276"/>
                  </a:lnTo>
                  <a:lnTo>
                    <a:pt x="16738" y="36335"/>
                  </a:lnTo>
                  <a:lnTo>
                    <a:pt x="16797" y="36434"/>
                  </a:lnTo>
                  <a:lnTo>
                    <a:pt x="16876" y="36513"/>
                  </a:lnTo>
                  <a:lnTo>
                    <a:pt x="17034" y="36651"/>
                  </a:lnTo>
                  <a:lnTo>
                    <a:pt x="17369" y="36927"/>
                  </a:lnTo>
                  <a:lnTo>
                    <a:pt x="17645" y="37124"/>
                  </a:lnTo>
                  <a:lnTo>
                    <a:pt x="17901" y="37341"/>
                  </a:lnTo>
                  <a:lnTo>
                    <a:pt x="18039" y="37439"/>
                  </a:lnTo>
                  <a:lnTo>
                    <a:pt x="18177" y="37518"/>
                  </a:lnTo>
                  <a:lnTo>
                    <a:pt x="18335" y="37597"/>
                  </a:lnTo>
                  <a:lnTo>
                    <a:pt x="18493" y="37636"/>
                  </a:lnTo>
                  <a:lnTo>
                    <a:pt x="18670" y="37617"/>
                  </a:lnTo>
                  <a:lnTo>
                    <a:pt x="18848" y="37577"/>
                  </a:lnTo>
                  <a:lnTo>
                    <a:pt x="19006" y="37498"/>
                  </a:lnTo>
                  <a:lnTo>
                    <a:pt x="19144" y="37400"/>
                  </a:lnTo>
                  <a:lnTo>
                    <a:pt x="19420" y="37143"/>
                  </a:lnTo>
                  <a:lnTo>
                    <a:pt x="19696" y="36907"/>
                  </a:lnTo>
                  <a:lnTo>
                    <a:pt x="19696" y="36907"/>
                  </a:lnTo>
                  <a:lnTo>
                    <a:pt x="19676" y="36986"/>
                  </a:lnTo>
                  <a:lnTo>
                    <a:pt x="19636" y="37065"/>
                  </a:lnTo>
                  <a:lnTo>
                    <a:pt x="19558" y="37222"/>
                  </a:lnTo>
                  <a:lnTo>
                    <a:pt x="19518" y="37301"/>
                  </a:lnTo>
                  <a:lnTo>
                    <a:pt x="19498" y="37380"/>
                  </a:lnTo>
                  <a:lnTo>
                    <a:pt x="19498" y="37459"/>
                  </a:lnTo>
                  <a:lnTo>
                    <a:pt x="19518" y="37538"/>
                  </a:lnTo>
                  <a:lnTo>
                    <a:pt x="19558" y="37617"/>
                  </a:lnTo>
                  <a:lnTo>
                    <a:pt x="19617" y="37656"/>
                  </a:lnTo>
                  <a:lnTo>
                    <a:pt x="19676" y="37695"/>
                  </a:lnTo>
                  <a:lnTo>
                    <a:pt x="19735" y="37735"/>
                  </a:lnTo>
                  <a:lnTo>
                    <a:pt x="19794" y="37735"/>
                  </a:lnTo>
                  <a:lnTo>
                    <a:pt x="19853" y="37755"/>
                  </a:lnTo>
                  <a:lnTo>
                    <a:pt x="20011" y="37715"/>
                  </a:lnTo>
                  <a:lnTo>
                    <a:pt x="20169" y="37656"/>
                  </a:lnTo>
                  <a:lnTo>
                    <a:pt x="20326" y="37557"/>
                  </a:lnTo>
                  <a:lnTo>
                    <a:pt x="20504" y="37439"/>
                  </a:lnTo>
                  <a:lnTo>
                    <a:pt x="20681" y="37301"/>
                  </a:lnTo>
                  <a:lnTo>
                    <a:pt x="21016" y="37005"/>
                  </a:lnTo>
                  <a:lnTo>
                    <a:pt x="21312" y="36690"/>
                  </a:lnTo>
                  <a:lnTo>
                    <a:pt x="21746" y="36217"/>
                  </a:lnTo>
                  <a:lnTo>
                    <a:pt x="21844" y="36237"/>
                  </a:lnTo>
                  <a:lnTo>
                    <a:pt x="21943" y="36217"/>
                  </a:lnTo>
                  <a:lnTo>
                    <a:pt x="22061" y="36177"/>
                  </a:lnTo>
                  <a:lnTo>
                    <a:pt x="22199" y="36099"/>
                  </a:lnTo>
                  <a:lnTo>
                    <a:pt x="22337" y="36020"/>
                  </a:lnTo>
                  <a:lnTo>
                    <a:pt x="22495" y="35901"/>
                  </a:lnTo>
                  <a:lnTo>
                    <a:pt x="22810" y="35625"/>
                  </a:lnTo>
                  <a:lnTo>
                    <a:pt x="23106" y="35290"/>
                  </a:lnTo>
                  <a:lnTo>
                    <a:pt x="23402" y="34935"/>
                  </a:lnTo>
                  <a:lnTo>
                    <a:pt x="23658" y="34580"/>
                  </a:lnTo>
                  <a:lnTo>
                    <a:pt x="23855" y="34245"/>
                  </a:lnTo>
                  <a:lnTo>
                    <a:pt x="23974" y="34226"/>
                  </a:lnTo>
                  <a:lnTo>
                    <a:pt x="24092" y="34186"/>
                  </a:lnTo>
                  <a:lnTo>
                    <a:pt x="24210" y="34107"/>
                  </a:lnTo>
                  <a:lnTo>
                    <a:pt x="24329" y="34028"/>
                  </a:lnTo>
                  <a:lnTo>
                    <a:pt x="24565" y="33792"/>
                  </a:lnTo>
                  <a:lnTo>
                    <a:pt x="24802" y="33536"/>
                  </a:lnTo>
                  <a:lnTo>
                    <a:pt x="25019" y="33260"/>
                  </a:lnTo>
                  <a:lnTo>
                    <a:pt x="25216" y="32984"/>
                  </a:lnTo>
                  <a:lnTo>
                    <a:pt x="25373" y="32747"/>
                  </a:lnTo>
                  <a:lnTo>
                    <a:pt x="25511" y="32570"/>
                  </a:lnTo>
                  <a:lnTo>
                    <a:pt x="25886" y="31998"/>
                  </a:lnTo>
                  <a:lnTo>
                    <a:pt x="26221" y="31387"/>
                  </a:lnTo>
                  <a:lnTo>
                    <a:pt x="26537" y="30775"/>
                  </a:lnTo>
                  <a:lnTo>
                    <a:pt x="26793" y="30145"/>
                  </a:lnTo>
                  <a:lnTo>
                    <a:pt x="27049" y="29474"/>
                  </a:lnTo>
                  <a:lnTo>
                    <a:pt x="27246" y="28824"/>
                  </a:lnTo>
                  <a:lnTo>
                    <a:pt x="27404" y="28153"/>
                  </a:lnTo>
                  <a:lnTo>
                    <a:pt x="27522" y="27463"/>
                  </a:lnTo>
                  <a:lnTo>
                    <a:pt x="27601" y="26793"/>
                  </a:lnTo>
                  <a:lnTo>
                    <a:pt x="27621" y="26438"/>
                  </a:lnTo>
                  <a:lnTo>
                    <a:pt x="27621" y="26103"/>
                  </a:lnTo>
                  <a:lnTo>
                    <a:pt x="27621" y="25768"/>
                  </a:lnTo>
                  <a:lnTo>
                    <a:pt x="27601" y="25413"/>
                  </a:lnTo>
                  <a:lnTo>
                    <a:pt x="27562" y="25078"/>
                  </a:lnTo>
                  <a:lnTo>
                    <a:pt x="27522" y="24743"/>
                  </a:lnTo>
                  <a:lnTo>
                    <a:pt x="27443" y="24408"/>
                  </a:lnTo>
                  <a:lnTo>
                    <a:pt x="27384" y="24072"/>
                  </a:lnTo>
                  <a:lnTo>
                    <a:pt x="27286" y="23737"/>
                  </a:lnTo>
                  <a:lnTo>
                    <a:pt x="27187" y="23422"/>
                  </a:lnTo>
                  <a:lnTo>
                    <a:pt x="27069" y="23087"/>
                  </a:lnTo>
                  <a:lnTo>
                    <a:pt x="26931" y="22771"/>
                  </a:lnTo>
                  <a:lnTo>
                    <a:pt x="26773" y="22456"/>
                  </a:lnTo>
                  <a:lnTo>
                    <a:pt x="26615" y="22140"/>
                  </a:lnTo>
                  <a:lnTo>
                    <a:pt x="26635" y="21194"/>
                  </a:lnTo>
                  <a:lnTo>
                    <a:pt x="26655" y="20228"/>
                  </a:lnTo>
                  <a:lnTo>
                    <a:pt x="26655" y="18316"/>
                  </a:lnTo>
                  <a:lnTo>
                    <a:pt x="26793" y="18197"/>
                  </a:lnTo>
                  <a:lnTo>
                    <a:pt x="26911" y="18059"/>
                  </a:lnTo>
                  <a:lnTo>
                    <a:pt x="27936" y="16876"/>
                  </a:lnTo>
                  <a:lnTo>
                    <a:pt x="28350" y="16364"/>
                  </a:lnTo>
                  <a:lnTo>
                    <a:pt x="28745" y="15832"/>
                  </a:lnTo>
                  <a:lnTo>
                    <a:pt x="29100" y="15280"/>
                  </a:lnTo>
                  <a:lnTo>
                    <a:pt x="29277" y="14984"/>
                  </a:lnTo>
                  <a:lnTo>
                    <a:pt x="29435" y="14688"/>
                  </a:lnTo>
                  <a:lnTo>
                    <a:pt x="29573" y="14392"/>
                  </a:lnTo>
                  <a:lnTo>
                    <a:pt x="29711" y="14097"/>
                  </a:lnTo>
                  <a:lnTo>
                    <a:pt x="29809" y="13781"/>
                  </a:lnTo>
                  <a:lnTo>
                    <a:pt x="29908" y="13466"/>
                  </a:lnTo>
                  <a:lnTo>
                    <a:pt x="29987" y="13150"/>
                  </a:lnTo>
                  <a:lnTo>
                    <a:pt x="30046" y="12815"/>
                  </a:lnTo>
                  <a:lnTo>
                    <a:pt x="30085" y="12500"/>
                  </a:lnTo>
                  <a:lnTo>
                    <a:pt x="30105" y="12165"/>
                  </a:lnTo>
                  <a:lnTo>
                    <a:pt x="30105" y="12046"/>
                  </a:lnTo>
                  <a:lnTo>
                    <a:pt x="30085" y="11948"/>
                  </a:lnTo>
                  <a:lnTo>
                    <a:pt x="30066" y="11849"/>
                  </a:lnTo>
                  <a:lnTo>
                    <a:pt x="30006" y="11770"/>
                  </a:lnTo>
                  <a:lnTo>
                    <a:pt x="29967" y="11691"/>
                  </a:lnTo>
                  <a:lnTo>
                    <a:pt x="29888" y="11613"/>
                  </a:lnTo>
                  <a:lnTo>
                    <a:pt x="29809" y="11573"/>
                  </a:lnTo>
                  <a:lnTo>
                    <a:pt x="29691" y="11553"/>
                  </a:lnTo>
                  <a:lnTo>
                    <a:pt x="30105" y="11159"/>
                  </a:lnTo>
                  <a:lnTo>
                    <a:pt x="30519" y="10765"/>
                  </a:lnTo>
                  <a:lnTo>
                    <a:pt x="30736" y="10568"/>
                  </a:lnTo>
                  <a:lnTo>
                    <a:pt x="30953" y="10410"/>
                  </a:lnTo>
                  <a:lnTo>
                    <a:pt x="31189" y="10252"/>
                  </a:lnTo>
                  <a:lnTo>
                    <a:pt x="31446" y="10114"/>
                  </a:lnTo>
                  <a:lnTo>
                    <a:pt x="31584" y="10055"/>
                  </a:lnTo>
                  <a:lnTo>
                    <a:pt x="31741" y="9976"/>
                  </a:lnTo>
                  <a:lnTo>
                    <a:pt x="32057" y="9838"/>
                  </a:lnTo>
                  <a:lnTo>
                    <a:pt x="32195" y="9759"/>
                  </a:lnTo>
                  <a:lnTo>
                    <a:pt x="32313" y="9661"/>
                  </a:lnTo>
                  <a:lnTo>
                    <a:pt x="32372" y="9602"/>
                  </a:lnTo>
                  <a:lnTo>
                    <a:pt x="32392" y="9523"/>
                  </a:lnTo>
                  <a:lnTo>
                    <a:pt x="32431" y="9444"/>
                  </a:lnTo>
                  <a:lnTo>
                    <a:pt x="32431" y="9365"/>
                  </a:lnTo>
                  <a:lnTo>
                    <a:pt x="32412" y="9207"/>
                  </a:lnTo>
                  <a:lnTo>
                    <a:pt x="32352" y="9069"/>
                  </a:lnTo>
                  <a:lnTo>
                    <a:pt x="32274" y="8951"/>
                  </a:lnTo>
                  <a:lnTo>
                    <a:pt x="32155" y="8852"/>
                  </a:lnTo>
                  <a:lnTo>
                    <a:pt x="32037" y="8774"/>
                  </a:lnTo>
                  <a:lnTo>
                    <a:pt x="31899" y="8695"/>
                  </a:lnTo>
                  <a:lnTo>
                    <a:pt x="31643" y="8537"/>
                  </a:lnTo>
                  <a:lnTo>
                    <a:pt x="31051" y="8222"/>
                  </a:lnTo>
                  <a:lnTo>
                    <a:pt x="30736" y="8064"/>
                  </a:lnTo>
                  <a:lnTo>
                    <a:pt x="30440" y="7926"/>
                  </a:lnTo>
                  <a:lnTo>
                    <a:pt x="30125" y="7788"/>
                  </a:lnTo>
                  <a:lnTo>
                    <a:pt x="29809" y="7689"/>
                  </a:lnTo>
                  <a:lnTo>
                    <a:pt x="29494" y="7591"/>
                  </a:lnTo>
                  <a:lnTo>
                    <a:pt x="29159" y="7532"/>
                  </a:lnTo>
                  <a:lnTo>
                    <a:pt x="29573" y="7177"/>
                  </a:lnTo>
                  <a:lnTo>
                    <a:pt x="30006" y="6802"/>
                  </a:lnTo>
                  <a:lnTo>
                    <a:pt x="30401" y="6408"/>
                  </a:lnTo>
                  <a:lnTo>
                    <a:pt x="30795" y="5974"/>
                  </a:lnTo>
                  <a:lnTo>
                    <a:pt x="31170" y="5560"/>
                  </a:lnTo>
                  <a:lnTo>
                    <a:pt x="31505" y="5107"/>
                  </a:lnTo>
                  <a:lnTo>
                    <a:pt x="31820" y="4633"/>
                  </a:lnTo>
                  <a:lnTo>
                    <a:pt x="32116" y="4141"/>
                  </a:lnTo>
                  <a:lnTo>
                    <a:pt x="32254" y="3865"/>
                  </a:lnTo>
                  <a:lnTo>
                    <a:pt x="32412" y="3549"/>
                  </a:lnTo>
                  <a:lnTo>
                    <a:pt x="32569" y="3214"/>
                  </a:lnTo>
                  <a:lnTo>
                    <a:pt x="32707" y="2899"/>
                  </a:lnTo>
                  <a:lnTo>
                    <a:pt x="32767" y="2721"/>
                  </a:lnTo>
                  <a:lnTo>
                    <a:pt x="32806" y="2563"/>
                  </a:lnTo>
                  <a:lnTo>
                    <a:pt x="32826" y="2386"/>
                  </a:lnTo>
                  <a:lnTo>
                    <a:pt x="32826" y="2228"/>
                  </a:lnTo>
                  <a:lnTo>
                    <a:pt x="32826" y="2071"/>
                  </a:lnTo>
                  <a:lnTo>
                    <a:pt x="32767" y="1913"/>
                  </a:lnTo>
                  <a:lnTo>
                    <a:pt x="32707" y="1775"/>
                  </a:lnTo>
                  <a:lnTo>
                    <a:pt x="32609" y="1637"/>
                  </a:lnTo>
                  <a:lnTo>
                    <a:pt x="32510" y="1578"/>
                  </a:lnTo>
                  <a:lnTo>
                    <a:pt x="32412" y="1538"/>
                  </a:lnTo>
                  <a:lnTo>
                    <a:pt x="32333" y="1519"/>
                  </a:lnTo>
                  <a:lnTo>
                    <a:pt x="32234" y="1538"/>
                  </a:lnTo>
                  <a:lnTo>
                    <a:pt x="32136" y="1558"/>
                  </a:lnTo>
                  <a:lnTo>
                    <a:pt x="32057" y="1578"/>
                  </a:lnTo>
                  <a:lnTo>
                    <a:pt x="31879" y="1676"/>
                  </a:lnTo>
                  <a:lnTo>
                    <a:pt x="31524" y="1913"/>
                  </a:lnTo>
                  <a:lnTo>
                    <a:pt x="31347" y="2031"/>
                  </a:lnTo>
                  <a:lnTo>
                    <a:pt x="31170" y="2110"/>
                  </a:lnTo>
                  <a:lnTo>
                    <a:pt x="30756" y="2327"/>
                  </a:lnTo>
                  <a:lnTo>
                    <a:pt x="30342" y="2504"/>
                  </a:lnTo>
                  <a:lnTo>
                    <a:pt x="29908" y="2662"/>
                  </a:lnTo>
                  <a:lnTo>
                    <a:pt x="29454" y="2800"/>
                  </a:lnTo>
                  <a:lnTo>
                    <a:pt x="29021" y="2918"/>
                  </a:lnTo>
                  <a:lnTo>
                    <a:pt x="28548" y="3017"/>
                  </a:lnTo>
                  <a:lnTo>
                    <a:pt x="28094" y="3076"/>
                  </a:lnTo>
                  <a:lnTo>
                    <a:pt x="27601" y="3115"/>
                  </a:lnTo>
                  <a:lnTo>
                    <a:pt x="27601" y="3115"/>
                  </a:lnTo>
                  <a:lnTo>
                    <a:pt x="28094" y="2879"/>
                  </a:lnTo>
                  <a:lnTo>
                    <a:pt x="28607" y="2603"/>
                  </a:lnTo>
                  <a:lnTo>
                    <a:pt x="28863" y="2465"/>
                  </a:lnTo>
                  <a:lnTo>
                    <a:pt x="29080" y="2307"/>
                  </a:lnTo>
                  <a:lnTo>
                    <a:pt x="29297" y="2149"/>
                  </a:lnTo>
                  <a:lnTo>
                    <a:pt x="29454" y="2011"/>
                  </a:lnTo>
                  <a:lnTo>
                    <a:pt x="29592" y="1854"/>
                  </a:lnTo>
                  <a:lnTo>
                    <a:pt x="29632" y="1795"/>
                  </a:lnTo>
                  <a:lnTo>
                    <a:pt x="29652" y="1716"/>
                  </a:lnTo>
                  <a:lnTo>
                    <a:pt x="29652" y="1657"/>
                  </a:lnTo>
                  <a:lnTo>
                    <a:pt x="29652" y="1597"/>
                  </a:lnTo>
                  <a:lnTo>
                    <a:pt x="29612" y="1538"/>
                  </a:lnTo>
                  <a:lnTo>
                    <a:pt x="29573" y="1479"/>
                  </a:lnTo>
                  <a:lnTo>
                    <a:pt x="29494" y="1420"/>
                  </a:lnTo>
                  <a:lnTo>
                    <a:pt x="29415" y="1381"/>
                  </a:lnTo>
                  <a:lnTo>
                    <a:pt x="29297" y="1341"/>
                  </a:lnTo>
                  <a:lnTo>
                    <a:pt x="29159" y="1302"/>
                  </a:lnTo>
                  <a:lnTo>
                    <a:pt x="28804" y="1243"/>
                  </a:lnTo>
                  <a:lnTo>
                    <a:pt x="28331" y="1223"/>
                  </a:lnTo>
                  <a:lnTo>
                    <a:pt x="27325" y="1045"/>
                  </a:lnTo>
                  <a:lnTo>
                    <a:pt x="26300" y="888"/>
                  </a:lnTo>
                  <a:lnTo>
                    <a:pt x="25295" y="769"/>
                  </a:lnTo>
                  <a:lnTo>
                    <a:pt x="24782" y="730"/>
                  </a:lnTo>
                  <a:lnTo>
                    <a:pt x="24289" y="710"/>
                  </a:lnTo>
                  <a:lnTo>
                    <a:pt x="23777" y="691"/>
                  </a:lnTo>
                  <a:lnTo>
                    <a:pt x="23264" y="710"/>
                  </a:lnTo>
                  <a:lnTo>
                    <a:pt x="22771" y="730"/>
                  </a:lnTo>
                  <a:lnTo>
                    <a:pt x="22258" y="789"/>
                  </a:lnTo>
                  <a:lnTo>
                    <a:pt x="21766" y="868"/>
                  </a:lnTo>
                  <a:lnTo>
                    <a:pt x="21273" y="986"/>
                  </a:lnTo>
                  <a:lnTo>
                    <a:pt x="20780" y="1124"/>
                  </a:lnTo>
                  <a:lnTo>
                    <a:pt x="20287" y="1302"/>
                  </a:lnTo>
                  <a:lnTo>
                    <a:pt x="20425" y="1183"/>
                  </a:lnTo>
                  <a:lnTo>
                    <a:pt x="20602" y="1085"/>
                  </a:lnTo>
                  <a:lnTo>
                    <a:pt x="20780" y="967"/>
                  </a:lnTo>
                  <a:lnTo>
                    <a:pt x="20938" y="829"/>
                  </a:lnTo>
                  <a:lnTo>
                    <a:pt x="21076" y="691"/>
                  </a:lnTo>
                  <a:lnTo>
                    <a:pt x="21115" y="612"/>
                  </a:lnTo>
                  <a:lnTo>
                    <a:pt x="21154" y="533"/>
                  </a:lnTo>
                  <a:lnTo>
                    <a:pt x="21154" y="454"/>
                  </a:lnTo>
                  <a:lnTo>
                    <a:pt x="21154" y="355"/>
                  </a:lnTo>
                  <a:lnTo>
                    <a:pt x="21115" y="276"/>
                  </a:lnTo>
                  <a:lnTo>
                    <a:pt x="21056" y="178"/>
                  </a:lnTo>
                  <a:lnTo>
                    <a:pt x="21016" y="119"/>
                  </a:lnTo>
                  <a:lnTo>
                    <a:pt x="20938" y="60"/>
                  </a:lnTo>
                  <a:lnTo>
                    <a:pt x="20878" y="40"/>
                  </a:lnTo>
                  <a:lnTo>
                    <a:pt x="20800" y="20"/>
                  </a:lnTo>
                  <a:lnTo>
                    <a:pt x="2066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3808;p38">
              <a:extLst>
                <a:ext uri="{FF2B5EF4-FFF2-40B4-BE49-F238E27FC236}">
                  <a16:creationId xmlns:a16="http://schemas.microsoft.com/office/drawing/2014/main" xmlns="" id="{DE8D4141-DABB-4F78-80AD-070CED26319E}"/>
                </a:ext>
              </a:extLst>
            </p:cNvPr>
            <p:cNvSpPr/>
            <p:nvPr/>
          </p:nvSpPr>
          <p:spPr>
            <a:xfrm>
              <a:off x="2142233" y="2257895"/>
              <a:ext cx="1313534" cy="910654"/>
            </a:xfrm>
            <a:custGeom>
              <a:avLst/>
              <a:gdLst/>
              <a:ahLst/>
              <a:cxnLst/>
              <a:rect l="l" t="t" r="r" b="b"/>
              <a:pathLst>
                <a:path w="27700" h="19204" extrusionOk="0">
                  <a:moveTo>
                    <a:pt x="15733" y="1"/>
                  </a:moveTo>
                  <a:lnTo>
                    <a:pt x="15220" y="80"/>
                  </a:lnTo>
                  <a:lnTo>
                    <a:pt x="14708" y="158"/>
                  </a:lnTo>
                  <a:lnTo>
                    <a:pt x="14195" y="277"/>
                  </a:lnTo>
                  <a:lnTo>
                    <a:pt x="13702" y="395"/>
                  </a:lnTo>
                  <a:lnTo>
                    <a:pt x="13209" y="533"/>
                  </a:lnTo>
                  <a:lnTo>
                    <a:pt x="12717" y="691"/>
                  </a:lnTo>
                  <a:lnTo>
                    <a:pt x="12224" y="868"/>
                  </a:lnTo>
                  <a:lnTo>
                    <a:pt x="11751" y="1046"/>
                  </a:lnTo>
                  <a:lnTo>
                    <a:pt x="11277" y="1262"/>
                  </a:lnTo>
                  <a:lnTo>
                    <a:pt x="10804" y="1479"/>
                  </a:lnTo>
                  <a:lnTo>
                    <a:pt x="10351" y="1716"/>
                  </a:lnTo>
                  <a:lnTo>
                    <a:pt x="9897" y="1972"/>
                  </a:lnTo>
                  <a:lnTo>
                    <a:pt x="9464" y="2228"/>
                  </a:lnTo>
                  <a:lnTo>
                    <a:pt x="9030" y="2504"/>
                  </a:lnTo>
                  <a:lnTo>
                    <a:pt x="8596" y="2800"/>
                  </a:lnTo>
                  <a:lnTo>
                    <a:pt x="8202" y="3116"/>
                  </a:lnTo>
                  <a:lnTo>
                    <a:pt x="8261" y="2919"/>
                  </a:lnTo>
                  <a:lnTo>
                    <a:pt x="8320" y="2721"/>
                  </a:lnTo>
                  <a:lnTo>
                    <a:pt x="8379" y="2524"/>
                  </a:lnTo>
                  <a:lnTo>
                    <a:pt x="8399" y="2327"/>
                  </a:lnTo>
                  <a:lnTo>
                    <a:pt x="8438" y="2110"/>
                  </a:lnTo>
                  <a:lnTo>
                    <a:pt x="8438" y="1913"/>
                  </a:lnTo>
                  <a:lnTo>
                    <a:pt x="8438" y="1696"/>
                  </a:lnTo>
                  <a:lnTo>
                    <a:pt x="8419" y="1499"/>
                  </a:lnTo>
                  <a:lnTo>
                    <a:pt x="8064" y="1736"/>
                  </a:lnTo>
                  <a:lnTo>
                    <a:pt x="7709" y="1992"/>
                  </a:lnTo>
                  <a:lnTo>
                    <a:pt x="7354" y="2268"/>
                  </a:lnTo>
                  <a:lnTo>
                    <a:pt x="7019" y="2544"/>
                  </a:lnTo>
                  <a:lnTo>
                    <a:pt x="6684" y="2840"/>
                  </a:lnTo>
                  <a:lnTo>
                    <a:pt x="6368" y="3135"/>
                  </a:lnTo>
                  <a:lnTo>
                    <a:pt x="6073" y="3471"/>
                  </a:lnTo>
                  <a:lnTo>
                    <a:pt x="5777" y="3786"/>
                  </a:lnTo>
                  <a:lnTo>
                    <a:pt x="5481" y="4121"/>
                  </a:lnTo>
                  <a:lnTo>
                    <a:pt x="5225" y="4476"/>
                  </a:lnTo>
                  <a:lnTo>
                    <a:pt x="4969" y="4831"/>
                  </a:lnTo>
                  <a:lnTo>
                    <a:pt x="4732" y="5205"/>
                  </a:lnTo>
                  <a:lnTo>
                    <a:pt x="4496" y="5580"/>
                  </a:lnTo>
                  <a:lnTo>
                    <a:pt x="4279" y="5974"/>
                  </a:lnTo>
                  <a:lnTo>
                    <a:pt x="4081" y="6369"/>
                  </a:lnTo>
                  <a:lnTo>
                    <a:pt x="3904" y="6763"/>
                  </a:lnTo>
                  <a:lnTo>
                    <a:pt x="3805" y="6940"/>
                  </a:lnTo>
                  <a:lnTo>
                    <a:pt x="3746" y="7039"/>
                  </a:lnTo>
                  <a:lnTo>
                    <a:pt x="3687" y="7118"/>
                  </a:lnTo>
                  <a:lnTo>
                    <a:pt x="3589" y="7216"/>
                  </a:lnTo>
                  <a:lnTo>
                    <a:pt x="3451" y="7315"/>
                  </a:lnTo>
                  <a:lnTo>
                    <a:pt x="3194" y="7512"/>
                  </a:lnTo>
                  <a:lnTo>
                    <a:pt x="2918" y="7709"/>
                  </a:lnTo>
                  <a:lnTo>
                    <a:pt x="2662" y="7926"/>
                  </a:lnTo>
                  <a:lnTo>
                    <a:pt x="2406" y="8163"/>
                  </a:lnTo>
                  <a:lnTo>
                    <a:pt x="1952" y="8636"/>
                  </a:lnTo>
                  <a:lnTo>
                    <a:pt x="1499" y="9148"/>
                  </a:lnTo>
                  <a:lnTo>
                    <a:pt x="1105" y="9681"/>
                  </a:lnTo>
                  <a:lnTo>
                    <a:pt x="730" y="10252"/>
                  </a:lnTo>
                  <a:lnTo>
                    <a:pt x="415" y="10844"/>
                  </a:lnTo>
                  <a:lnTo>
                    <a:pt x="119" y="11435"/>
                  </a:lnTo>
                  <a:lnTo>
                    <a:pt x="60" y="11751"/>
                  </a:lnTo>
                  <a:lnTo>
                    <a:pt x="20" y="12066"/>
                  </a:lnTo>
                  <a:lnTo>
                    <a:pt x="1" y="12362"/>
                  </a:lnTo>
                  <a:lnTo>
                    <a:pt x="1" y="12677"/>
                  </a:lnTo>
                  <a:lnTo>
                    <a:pt x="1" y="12993"/>
                  </a:lnTo>
                  <a:lnTo>
                    <a:pt x="1" y="13308"/>
                  </a:lnTo>
                  <a:lnTo>
                    <a:pt x="20" y="13604"/>
                  </a:lnTo>
                  <a:lnTo>
                    <a:pt x="60" y="13919"/>
                  </a:lnTo>
                  <a:lnTo>
                    <a:pt x="119" y="14235"/>
                  </a:lnTo>
                  <a:lnTo>
                    <a:pt x="178" y="14531"/>
                  </a:lnTo>
                  <a:lnTo>
                    <a:pt x="257" y="14826"/>
                  </a:lnTo>
                  <a:lnTo>
                    <a:pt x="336" y="15142"/>
                  </a:lnTo>
                  <a:lnTo>
                    <a:pt x="454" y="15437"/>
                  </a:lnTo>
                  <a:lnTo>
                    <a:pt x="553" y="15714"/>
                  </a:lnTo>
                  <a:lnTo>
                    <a:pt x="691" y="16009"/>
                  </a:lnTo>
                  <a:lnTo>
                    <a:pt x="829" y="16285"/>
                  </a:lnTo>
                  <a:lnTo>
                    <a:pt x="1105" y="16837"/>
                  </a:lnTo>
                  <a:lnTo>
                    <a:pt x="1400" y="17370"/>
                  </a:lnTo>
                  <a:lnTo>
                    <a:pt x="1558" y="17646"/>
                  </a:lnTo>
                  <a:lnTo>
                    <a:pt x="1716" y="17902"/>
                  </a:lnTo>
                  <a:lnTo>
                    <a:pt x="1913" y="18138"/>
                  </a:lnTo>
                  <a:lnTo>
                    <a:pt x="2110" y="18375"/>
                  </a:lnTo>
                  <a:lnTo>
                    <a:pt x="2169" y="18454"/>
                  </a:lnTo>
                  <a:lnTo>
                    <a:pt x="2209" y="18533"/>
                  </a:lnTo>
                  <a:lnTo>
                    <a:pt x="2228" y="18612"/>
                  </a:lnTo>
                  <a:lnTo>
                    <a:pt x="2228" y="18690"/>
                  </a:lnTo>
                  <a:lnTo>
                    <a:pt x="2366" y="18631"/>
                  </a:lnTo>
                  <a:lnTo>
                    <a:pt x="2563" y="18552"/>
                  </a:lnTo>
                  <a:lnTo>
                    <a:pt x="2780" y="18493"/>
                  </a:lnTo>
                  <a:lnTo>
                    <a:pt x="2997" y="18454"/>
                  </a:lnTo>
                  <a:lnTo>
                    <a:pt x="3115" y="18434"/>
                  </a:lnTo>
                  <a:lnTo>
                    <a:pt x="3155" y="18414"/>
                  </a:lnTo>
                  <a:lnTo>
                    <a:pt x="3313" y="18414"/>
                  </a:lnTo>
                  <a:lnTo>
                    <a:pt x="3451" y="18395"/>
                  </a:lnTo>
                  <a:lnTo>
                    <a:pt x="3707" y="18414"/>
                  </a:lnTo>
                  <a:lnTo>
                    <a:pt x="3943" y="18454"/>
                  </a:lnTo>
                  <a:lnTo>
                    <a:pt x="4180" y="18513"/>
                  </a:lnTo>
                  <a:lnTo>
                    <a:pt x="4436" y="18612"/>
                  </a:lnTo>
                  <a:lnTo>
                    <a:pt x="4515" y="18671"/>
                  </a:lnTo>
                  <a:lnTo>
                    <a:pt x="4594" y="18730"/>
                  </a:lnTo>
                  <a:lnTo>
                    <a:pt x="4634" y="18750"/>
                  </a:lnTo>
                  <a:lnTo>
                    <a:pt x="4673" y="18789"/>
                  </a:lnTo>
                  <a:lnTo>
                    <a:pt x="4988" y="19026"/>
                  </a:lnTo>
                  <a:lnTo>
                    <a:pt x="5087" y="19104"/>
                  </a:lnTo>
                  <a:lnTo>
                    <a:pt x="5186" y="19203"/>
                  </a:lnTo>
                  <a:lnTo>
                    <a:pt x="5186" y="19164"/>
                  </a:lnTo>
                  <a:lnTo>
                    <a:pt x="5146" y="18789"/>
                  </a:lnTo>
                  <a:lnTo>
                    <a:pt x="5126" y="18355"/>
                  </a:lnTo>
                  <a:lnTo>
                    <a:pt x="5107" y="17922"/>
                  </a:lnTo>
                  <a:lnTo>
                    <a:pt x="5107" y="17488"/>
                  </a:lnTo>
                  <a:lnTo>
                    <a:pt x="5126" y="16798"/>
                  </a:lnTo>
                  <a:lnTo>
                    <a:pt x="5166" y="16108"/>
                  </a:lnTo>
                  <a:lnTo>
                    <a:pt x="5245" y="15418"/>
                  </a:lnTo>
                  <a:lnTo>
                    <a:pt x="5343" y="14767"/>
                  </a:lnTo>
                  <a:lnTo>
                    <a:pt x="6112" y="13998"/>
                  </a:lnTo>
                  <a:lnTo>
                    <a:pt x="6763" y="13348"/>
                  </a:lnTo>
                  <a:lnTo>
                    <a:pt x="7039" y="13032"/>
                  </a:lnTo>
                  <a:lnTo>
                    <a:pt x="7256" y="12737"/>
                  </a:lnTo>
                  <a:lnTo>
                    <a:pt x="7453" y="12461"/>
                  </a:lnTo>
                  <a:lnTo>
                    <a:pt x="7512" y="12323"/>
                  </a:lnTo>
                  <a:lnTo>
                    <a:pt x="7591" y="12165"/>
                  </a:lnTo>
                  <a:lnTo>
                    <a:pt x="7630" y="12027"/>
                  </a:lnTo>
                  <a:lnTo>
                    <a:pt x="7670" y="11869"/>
                  </a:lnTo>
                  <a:lnTo>
                    <a:pt x="7689" y="11711"/>
                  </a:lnTo>
                  <a:lnTo>
                    <a:pt x="7689" y="11554"/>
                  </a:lnTo>
                  <a:lnTo>
                    <a:pt x="7670" y="11396"/>
                  </a:lnTo>
                  <a:lnTo>
                    <a:pt x="7650" y="11218"/>
                  </a:lnTo>
                  <a:lnTo>
                    <a:pt x="7610" y="11041"/>
                  </a:lnTo>
                  <a:lnTo>
                    <a:pt x="7551" y="10864"/>
                  </a:lnTo>
                  <a:lnTo>
                    <a:pt x="7472" y="10666"/>
                  </a:lnTo>
                  <a:lnTo>
                    <a:pt x="7374" y="10469"/>
                  </a:lnTo>
                  <a:lnTo>
                    <a:pt x="7137" y="10036"/>
                  </a:lnTo>
                  <a:lnTo>
                    <a:pt x="6822" y="9562"/>
                  </a:lnTo>
                  <a:lnTo>
                    <a:pt x="6408" y="9030"/>
                  </a:lnTo>
                  <a:lnTo>
                    <a:pt x="6309" y="8892"/>
                  </a:lnTo>
                  <a:lnTo>
                    <a:pt x="6230" y="8754"/>
                  </a:lnTo>
                  <a:lnTo>
                    <a:pt x="6191" y="8596"/>
                  </a:lnTo>
                  <a:lnTo>
                    <a:pt x="6152" y="8458"/>
                  </a:lnTo>
                  <a:lnTo>
                    <a:pt x="6152" y="8301"/>
                  </a:lnTo>
                  <a:lnTo>
                    <a:pt x="6171" y="8163"/>
                  </a:lnTo>
                  <a:lnTo>
                    <a:pt x="6211" y="8005"/>
                  </a:lnTo>
                  <a:lnTo>
                    <a:pt x="6250" y="7847"/>
                  </a:lnTo>
                  <a:lnTo>
                    <a:pt x="6388" y="7571"/>
                  </a:lnTo>
                  <a:lnTo>
                    <a:pt x="6566" y="7276"/>
                  </a:lnTo>
                  <a:lnTo>
                    <a:pt x="6743" y="7019"/>
                  </a:lnTo>
                  <a:lnTo>
                    <a:pt x="6940" y="6783"/>
                  </a:lnTo>
                  <a:lnTo>
                    <a:pt x="7216" y="6428"/>
                  </a:lnTo>
                  <a:lnTo>
                    <a:pt x="7236" y="6428"/>
                  </a:lnTo>
                  <a:lnTo>
                    <a:pt x="7118" y="6329"/>
                  </a:lnTo>
                  <a:lnTo>
                    <a:pt x="7019" y="6211"/>
                  </a:lnTo>
                  <a:lnTo>
                    <a:pt x="6940" y="6093"/>
                  </a:lnTo>
                  <a:lnTo>
                    <a:pt x="6901" y="5955"/>
                  </a:lnTo>
                  <a:lnTo>
                    <a:pt x="6920" y="5876"/>
                  </a:lnTo>
                  <a:lnTo>
                    <a:pt x="6960" y="5817"/>
                  </a:lnTo>
                  <a:lnTo>
                    <a:pt x="7019" y="5797"/>
                  </a:lnTo>
                  <a:lnTo>
                    <a:pt x="7098" y="5797"/>
                  </a:lnTo>
                  <a:lnTo>
                    <a:pt x="7275" y="5817"/>
                  </a:lnTo>
                  <a:lnTo>
                    <a:pt x="7413" y="5856"/>
                  </a:lnTo>
                  <a:lnTo>
                    <a:pt x="8143" y="6053"/>
                  </a:lnTo>
                  <a:lnTo>
                    <a:pt x="8892" y="6211"/>
                  </a:lnTo>
                  <a:lnTo>
                    <a:pt x="9621" y="6329"/>
                  </a:lnTo>
                  <a:lnTo>
                    <a:pt x="10371" y="6408"/>
                  </a:lnTo>
                  <a:lnTo>
                    <a:pt x="11120" y="6467"/>
                  </a:lnTo>
                  <a:lnTo>
                    <a:pt x="11869" y="6467"/>
                  </a:lnTo>
                  <a:lnTo>
                    <a:pt x="12618" y="6447"/>
                  </a:lnTo>
                  <a:lnTo>
                    <a:pt x="13367" y="6388"/>
                  </a:lnTo>
                  <a:lnTo>
                    <a:pt x="13131" y="6211"/>
                  </a:lnTo>
                  <a:lnTo>
                    <a:pt x="12874" y="6073"/>
                  </a:lnTo>
                  <a:lnTo>
                    <a:pt x="12618" y="5935"/>
                  </a:lnTo>
                  <a:lnTo>
                    <a:pt x="12342" y="5817"/>
                  </a:lnTo>
                  <a:lnTo>
                    <a:pt x="12066" y="5718"/>
                  </a:lnTo>
                  <a:lnTo>
                    <a:pt x="11790" y="5619"/>
                  </a:lnTo>
                  <a:lnTo>
                    <a:pt x="11218" y="5462"/>
                  </a:lnTo>
                  <a:lnTo>
                    <a:pt x="11139" y="5442"/>
                  </a:lnTo>
                  <a:lnTo>
                    <a:pt x="11061" y="5422"/>
                  </a:lnTo>
                  <a:lnTo>
                    <a:pt x="10982" y="5383"/>
                  </a:lnTo>
                  <a:lnTo>
                    <a:pt x="10923" y="5324"/>
                  </a:lnTo>
                  <a:lnTo>
                    <a:pt x="10883" y="5265"/>
                  </a:lnTo>
                  <a:lnTo>
                    <a:pt x="10844" y="5186"/>
                  </a:lnTo>
                  <a:lnTo>
                    <a:pt x="10844" y="5107"/>
                  </a:lnTo>
                  <a:lnTo>
                    <a:pt x="10863" y="5008"/>
                  </a:lnTo>
                  <a:lnTo>
                    <a:pt x="10942" y="4929"/>
                  </a:lnTo>
                  <a:lnTo>
                    <a:pt x="11021" y="4851"/>
                  </a:lnTo>
                  <a:lnTo>
                    <a:pt x="11100" y="4811"/>
                  </a:lnTo>
                  <a:lnTo>
                    <a:pt x="11179" y="4752"/>
                  </a:lnTo>
                  <a:lnTo>
                    <a:pt x="11376" y="4693"/>
                  </a:lnTo>
                  <a:lnTo>
                    <a:pt x="11593" y="4653"/>
                  </a:lnTo>
                  <a:lnTo>
                    <a:pt x="12046" y="4653"/>
                  </a:lnTo>
                  <a:lnTo>
                    <a:pt x="12460" y="4673"/>
                  </a:lnTo>
                  <a:lnTo>
                    <a:pt x="12815" y="4673"/>
                  </a:lnTo>
                  <a:lnTo>
                    <a:pt x="13170" y="4713"/>
                  </a:lnTo>
                  <a:lnTo>
                    <a:pt x="13525" y="4772"/>
                  </a:lnTo>
                  <a:lnTo>
                    <a:pt x="13880" y="4851"/>
                  </a:lnTo>
                  <a:lnTo>
                    <a:pt x="14235" y="4949"/>
                  </a:lnTo>
                  <a:lnTo>
                    <a:pt x="14570" y="5048"/>
                  </a:lnTo>
                  <a:lnTo>
                    <a:pt x="14905" y="5186"/>
                  </a:lnTo>
                  <a:lnTo>
                    <a:pt x="15220" y="5324"/>
                  </a:lnTo>
                  <a:lnTo>
                    <a:pt x="15536" y="5481"/>
                  </a:lnTo>
                  <a:lnTo>
                    <a:pt x="15851" y="5659"/>
                  </a:lnTo>
                  <a:lnTo>
                    <a:pt x="16147" y="5856"/>
                  </a:lnTo>
                  <a:lnTo>
                    <a:pt x="16443" y="6053"/>
                  </a:lnTo>
                  <a:lnTo>
                    <a:pt x="16738" y="6270"/>
                  </a:lnTo>
                  <a:lnTo>
                    <a:pt x="17014" y="6487"/>
                  </a:lnTo>
                  <a:lnTo>
                    <a:pt x="17290" y="6743"/>
                  </a:lnTo>
                  <a:lnTo>
                    <a:pt x="17547" y="6980"/>
                  </a:lnTo>
                  <a:lnTo>
                    <a:pt x="17468" y="6763"/>
                  </a:lnTo>
                  <a:lnTo>
                    <a:pt x="17369" y="6546"/>
                  </a:lnTo>
                  <a:lnTo>
                    <a:pt x="17271" y="6329"/>
                  </a:lnTo>
                  <a:lnTo>
                    <a:pt x="17152" y="6132"/>
                  </a:lnTo>
                  <a:lnTo>
                    <a:pt x="16896" y="5757"/>
                  </a:lnTo>
                  <a:lnTo>
                    <a:pt x="16640" y="5363"/>
                  </a:lnTo>
                  <a:lnTo>
                    <a:pt x="16600" y="5304"/>
                  </a:lnTo>
                  <a:lnTo>
                    <a:pt x="16600" y="5245"/>
                  </a:lnTo>
                  <a:lnTo>
                    <a:pt x="16600" y="5127"/>
                  </a:lnTo>
                  <a:lnTo>
                    <a:pt x="16640" y="5028"/>
                  </a:lnTo>
                  <a:lnTo>
                    <a:pt x="16719" y="4929"/>
                  </a:lnTo>
                  <a:lnTo>
                    <a:pt x="16798" y="4910"/>
                  </a:lnTo>
                  <a:lnTo>
                    <a:pt x="16876" y="4890"/>
                  </a:lnTo>
                  <a:lnTo>
                    <a:pt x="17014" y="4890"/>
                  </a:lnTo>
                  <a:lnTo>
                    <a:pt x="17074" y="4929"/>
                  </a:lnTo>
                  <a:lnTo>
                    <a:pt x="17133" y="4969"/>
                  </a:lnTo>
                  <a:lnTo>
                    <a:pt x="17251" y="5067"/>
                  </a:lnTo>
                  <a:lnTo>
                    <a:pt x="17350" y="5205"/>
                  </a:lnTo>
                  <a:lnTo>
                    <a:pt x="17428" y="5363"/>
                  </a:lnTo>
                  <a:lnTo>
                    <a:pt x="17586" y="5698"/>
                  </a:lnTo>
                  <a:lnTo>
                    <a:pt x="17783" y="5876"/>
                  </a:lnTo>
                  <a:lnTo>
                    <a:pt x="18000" y="6033"/>
                  </a:lnTo>
                  <a:lnTo>
                    <a:pt x="18217" y="6171"/>
                  </a:lnTo>
                  <a:lnTo>
                    <a:pt x="18454" y="6309"/>
                  </a:lnTo>
                  <a:lnTo>
                    <a:pt x="18710" y="6428"/>
                  </a:lnTo>
                  <a:lnTo>
                    <a:pt x="18947" y="6526"/>
                  </a:lnTo>
                  <a:lnTo>
                    <a:pt x="19479" y="6723"/>
                  </a:lnTo>
                  <a:lnTo>
                    <a:pt x="20011" y="6861"/>
                  </a:lnTo>
                  <a:lnTo>
                    <a:pt x="20543" y="7000"/>
                  </a:lnTo>
                  <a:lnTo>
                    <a:pt x="21588" y="7236"/>
                  </a:lnTo>
                  <a:lnTo>
                    <a:pt x="21273" y="6921"/>
                  </a:lnTo>
                  <a:lnTo>
                    <a:pt x="20957" y="6645"/>
                  </a:lnTo>
                  <a:lnTo>
                    <a:pt x="20603" y="6408"/>
                  </a:lnTo>
                  <a:lnTo>
                    <a:pt x="20248" y="6171"/>
                  </a:lnTo>
                  <a:lnTo>
                    <a:pt x="19538" y="5757"/>
                  </a:lnTo>
                  <a:lnTo>
                    <a:pt x="19183" y="5521"/>
                  </a:lnTo>
                  <a:lnTo>
                    <a:pt x="18828" y="5304"/>
                  </a:lnTo>
                  <a:lnTo>
                    <a:pt x="18809" y="5225"/>
                  </a:lnTo>
                  <a:lnTo>
                    <a:pt x="18789" y="5166"/>
                  </a:lnTo>
                  <a:lnTo>
                    <a:pt x="18769" y="5087"/>
                  </a:lnTo>
                  <a:lnTo>
                    <a:pt x="18789" y="5028"/>
                  </a:lnTo>
                  <a:lnTo>
                    <a:pt x="18828" y="4910"/>
                  </a:lnTo>
                  <a:lnTo>
                    <a:pt x="18907" y="4831"/>
                  </a:lnTo>
                  <a:lnTo>
                    <a:pt x="19025" y="4752"/>
                  </a:lnTo>
                  <a:lnTo>
                    <a:pt x="19144" y="4713"/>
                  </a:lnTo>
                  <a:lnTo>
                    <a:pt x="19282" y="4713"/>
                  </a:lnTo>
                  <a:lnTo>
                    <a:pt x="19420" y="4752"/>
                  </a:lnTo>
                  <a:lnTo>
                    <a:pt x="20543" y="4910"/>
                  </a:lnTo>
                  <a:lnTo>
                    <a:pt x="21115" y="4989"/>
                  </a:lnTo>
                  <a:lnTo>
                    <a:pt x="21687" y="5087"/>
                  </a:lnTo>
                  <a:lnTo>
                    <a:pt x="22239" y="5186"/>
                  </a:lnTo>
                  <a:lnTo>
                    <a:pt x="22791" y="5324"/>
                  </a:lnTo>
                  <a:lnTo>
                    <a:pt x="23343" y="5501"/>
                  </a:lnTo>
                  <a:lnTo>
                    <a:pt x="23599" y="5600"/>
                  </a:lnTo>
                  <a:lnTo>
                    <a:pt x="23856" y="5718"/>
                  </a:lnTo>
                  <a:lnTo>
                    <a:pt x="23934" y="5738"/>
                  </a:lnTo>
                  <a:lnTo>
                    <a:pt x="24033" y="5757"/>
                  </a:lnTo>
                  <a:lnTo>
                    <a:pt x="24132" y="5817"/>
                  </a:lnTo>
                  <a:lnTo>
                    <a:pt x="24210" y="5915"/>
                  </a:lnTo>
                  <a:lnTo>
                    <a:pt x="24644" y="6132"/>
                  </a:lnTo>
                  <a:lnTo>
                    <a:pt x="24861" y="6270"/>
                  </a:lnTo>
                  <a:lnTo>
                    <a:pt x="25058" y="6408"/>
                  </a:lnTo>
                  <a:lnTo>
                    <a:pt x="25236" y="6546"/>
                  </a:lnTo>
                  <a:lnTo>
                    <a:pt x="25314" y="6625"/>
                  </a:lnTo>
                  <a:lnTo>
                    <a:pt x="25354" y="6704"/>
                  </a:lnTo>
                  <a:lnTo>
                    <a:pt x="25413" y="6783"/>
                  </a:lnTo>
                  <a:lnTo>
                    <a:pt x="25433" y="6842"/>
                  </a:lnTo>
                  <a:lnTo>
                    <a:pt x="25433" y="6921"/>
                  </a:lnTo>
                  <a:lnTo>
                    <a:pt x="25413" y="7000"/>
                  </a:lnTo>
                  <a:lnTo>
                    <a:pt x="25354" y="7059"/>
                  </a:lnTo>
                  <a:lnTo>
                    <a:pt x="25275" y="7078"/>
                  </a:lnTo>
                  <a:lnTo>
                    <a:pt x="25196" y="7078"/>
                  </a:lnTo>
                  <a:lnTo>
                    <a:pt x="25137" y="7059"/>
                  </a:lnTo>
                  <a:lnTo>
                    <a:pt x="24979" y="6980"/>
                  </a:lnTo>
                  <a:lnTo>
                    <a:pt x="25117" y="7236"/>
                  </a:lnTo>
                  <a:lnTo>
                    <a:pt x="25255" y="7512"/>
                  </a:lnTo>
                  <a:lnTo>
                    <a:pt x="25354" y="7788"/>
                  </a:lnTo>
                  <a:lnTo>
                    <a:pt x="25472" y="8064"/>
                  </a:lnTo>
                  <a:lnTo>
                    <a:pt x="25551" y="8340"/>
                  </a:lnTo>
                  <a:lnTo>
                    <a:pt x="25630" y="8616"/>
                  </a:lnTo>
                  <a:lnTo>
                    <a:pt x="25748" y="9208"/>
                  </a:lnTo>
                  <a:lnTo>
                    <a:pt x="25827" y="9779"/>
                  </a:lnTo>
                  <a:lnTo>
                    <a:pt x="25886" y="10371"/>
                  </a:lnTo>
                  <a:lnTo>
                    <a:pt x="25926" y="10962"/>
                  </a:lnTo>
                  <a:lnTo>
                    <a:pt x="25965" y="11554"/>
                  </a:lnTo>
                  <a:lnTo>
                    <a:pt x="26004" y="13762"/>
                  </a:lnTo>
                  <a:lnTo>
                    <a:pt x="26320" y="12717"/>
                  </a:lnTo>
                  <a:lnTo>
                    <a:pt x="26596" y="11633"/>
                  </a:lnTo>
                  <a:lnTo>
                    <a:pt x="26734" y="11100"/>
                  </a:lnTo>
                  <a:lnTo>
                    <a:pt x="26832" y="10568"/>
                  </a:lnTo>
                  <a:lnTo>
                    <a:pt x="26931" y="10016"/>
                  </a:lnTo>
                  <a:lnTo>
                    <a:pt x="27010" y="9484"/>
                  </a:lnTo>
                  <a:lnTo>
                    <a:pt x="27049" y="9148"/>
                  </a:lnTo>
                  <a:lnTo>
                    <a:pt x="27049" y="8991"/>
                  </a:lnTo>
                  <a:lnTo>
                    <a:pt x="27030" y="8833"/>
                  </a:lnTo>
                  <a:lnTo>
                    <a:pt x="27010" y="8675"/>
                  </a:lnTo>
                  <a:lnTo>
                    <a:pt x="26951" y="8537"/>
                  </a:lnTo>
                  <a:lnTo>
                    <a:pt x="26872" y="8399"/>
                  </a:lnTo>
                  <a:lnTo>
                    <a:pt x="26773" y="8281"/>
                  </a:lnTo>
                  <a:lnTo>
                    <a:pt x="26635" y="8163"/>
                  </a:lnTo>
                  <a:lnTo>
                    <a:pt x="26497" y="8044"/>
                  </a:lnTo>
                  <a:lnTo>
                    <a:pt x="26438" y="7985"/>
                  </a:lnTo>
                  <a:lnTo>
                    <a:pt x="26379" y="7926"/>
                  </a:lnTo>
                  <a:lnTo>
                    <a:pt x="26340" y="7847"/>
                  </a:lnTo>
                  <a:lnTo>
                    <a:pt x="26340" y="7768"/>
                  </a:lnTo>
                  <a:lnTo>
                    <a:pt x="27700" y="7197"/>
                  </a:lnTo>
                  <a:lnTo>
                    <a:pt x="25275" y="5146"/>
                  </a:lnTo>
                  <a:lnTo>
                    <a:pt x="25590" y="4890"/>
                  </a:lnTo>
                  <a:lnTo>
                    <a:pt x="25906" y="4614"/>
                  </a:lnTo>
                  <a:lnTo>
                    <a:pt x="26182" y="4299"/>
                  </a:lnTo>
                  <a:lnTo>
                    <a:pt x="26418" y="3963"/>
                  </a:lnTo>
                  <a:lnTo>
                    <a:pt x="25866" y="3904"/>
                  </a:lnTo>
                  <a:lnTo>
                    <a:pt x="25314" y="3806"/>
                  </a:lnTo>
                  <a:lnTo>
                    <a:pt x="24762" y="3687"/>
                  </a:lnTo>
                  <a:lnTo>
                    <a:pt x="24230" y="3510"/>
                  </a:lnTo>
                  <a:lnTo>
                    <a:pt x="24546" y="3411"/>
                  </a:lnTo>
                  <a:lnTo>
                    <a:pt x="24841" y="3293"/>
                  </a:lnTo>
                  <a:lnTo>
                    <a:pt x="25137" y="3175"/>
                  </a:lnTo>
                  <a:lnTo>
                    <a:pt x="25433" y="3017"/>
                  </a:lnTo>
                  <a:lnTo>
                    <a:pt x="25709" y="2859"/>
                  </a:lnTo>
                  <a:lnTo>
                    <a:pt x="25985" y="2702"/>
                  </a:lnTo>
                  <a:lnTo>
                    <a:pt x="26241" y="2504"/>
                  </a:lnTo>
                  <a:lnTo>
                    <a:pt x="26497" y="2307"/>
                  </a:lnTo>
                  <a:lnTo>
                    <a:pt x="25866" y="2268"/>
                  </a:lnTo>
                  <a:lnTo>
                    <a:pt x="25255" y="2209"/>
                  </a:lnTo>
                  <a:lnTo>
                    <a:pt x="24624" y="2130"/>
                  </a:lnTo>
                  <a:lnTo>
                    <a:pt x="24013" y="2051"/>
                  </a:lnTo>
                  <a:lnTo>
                    <a:pt x="23382" y="1952"/>
                  </a:lnTo>
                  <a:lnTo>
                    <a:pt x="22771" y="1834"/>
                  </a:lnTo>
                  <a:lnTo>
                    <a:pt x="22160" y="1716"/>
                  </a:lnTo>
                  <a:lnTo>
                    <a:pt x="21549" y="1578"/>
                  </a:lnTo>
                  <a:lnTo>
                    <a:pt x="22219" y="1164"/>
                  </a:lnTo>
                  <a:lnTo>
                    <a:pt x="22909" y="789"/>
                  </a:lnTo>
                  <a:lnTo>
                    <a:pt x="23619" y="454"/>
                  </a:lnTo>
                  <a:lnTo>
                    <a:pt x="24329" y="158"/>
                  </a:lnTo>
                  <a:lnTo>
                    <a:pt x="23718" y="80"/>
                  </a:lnTo>
                  <a:lnTo>
                    <a:pt x="23087" y="20"/>
                  </a:lnTo>
                  <a:lnTo>
                    <a:pt x="21845" y="20"/>
                  </a:lnTo>
                  <a:lnTo>
                    <a:pt x="21233" y="60"/>
                  </a:lnTo>
                  <a:lnTo>
                    <a:pt x="20603" y="139"/>
                  </a:lnTo>
                  <a:lnTo>
                    <a:pt x="19991" y="218"/>
                  </a:lnTo>
                  <a:lnTo>
                    <a:pt x="19361" y="316"/>
                  </a:lnTo>
                  <a:lnTo>
                    <a:pt x="18749" y="454"/>
                  </a:lnTo>
                  <a:lnTo>
                    <a:pt x="18138" y="592"/>
                  </a:lnTo>
                  <a:lnTo>
                    <a:pt x="16916" y="908"/>
                  </a:lnTo>
                  <a:lnTo>
                    <a:pt x="15694" y="1243"/>
                  </a:lnTo>
                  <a:lnTo>
                    <a:pt x="14491" y="1617"/>
                  </a:lnTo>
                  <a:lnTo>
                    <a:pt x="1573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3809;p38">
              <a:extLst>
                <a:ext uri="{FF2B5EF4-FFF2-40B4-BE49-F238E27FC236}">
                  <a16:creationId xmlns:a16="http://schemas.microsoft.com/office/drawing/2014/main" xmlns="" id="{672E24AC-3848-4AAD-949B-C8D13493CE70}"/>
                </a:ext>
              </a:extLst>
            </p:cNvPr>
            <p:cNvSpPr/>
            <p:nvPr/>
          </p:nvSpPr>
          <p:spPr>
            <a:xfrm>
              <a:off x="2172155" y="2579499"/>
              <a:ext cx="650697" cy="1152780"/>
            </a:xfrm>
            <a:custGeom>
              <a:avLst/>
              <a:gdLst/>
              <a:ahLst/>
              <a:cxnLst/>
              <a:rect l="l" t="t" r="r" b="b"/>
              <a:pathLst>
                <a:path w="13722" h="24310" extrusionOk="0">
                  <a:moveTo>
                    <a:pt x="7374" y="1"/>
                  </a:moveTo>
                  <a:lnTo>
                    <a:pt x="7334" y="99"/>
                  </a:lnTo>
                  <a:lnTo>
                    <a:pt x="7295" y="178"/>
                  </a:lnTo>
                  <a:lnTo>
                    <a:pt x="7255" y="237"/>
                  </a:lnTo>
                  <a:lnTo>
                    <a:pt x="7078" y="671"/>
                  </a:lnTo>
                  <a:lnTo>
                    <a:pt x="6881" y="1105"/>
                  </a:lnTo>
                  <a:lnTo>
                    <a:pt x="6684" y="1538"/>
                  </a:lnTo>
                  <a:lnTo>
                    <a:pt x="6526" y="1972"/>
                  </a:lnTo>
                  <a:lnTo>
                    <a:pt x="6585" y="2209"/>
                  </a:lnTo>
                  <a:lnTo>
                    <a:pt x="6664" y="2445"/>
                  </a:lnTo>
                  <a:lnTo>
                    <a:pt x="6763" y="2662"/>
                  </a:lnTo>
                  <a:lnTo>
                    <a:pt x="6881" y="2899"/>
                  </a:lnTo>
                  <a:lnTo>
                    <a:pt x="7137" y="3332"/>
                  </a:lnTo>
                  <a:lnTo>
                    <a:pt x="7393" y="3746"/>
                  </a:lnTo>
                  <a:lnTo>
                    <a:pt x="7512" y="3963"/>
                  </a:lnTo>
                  <a:lnTo>
                    <a:pt x="7630" y="4200"/>
                  </a:lnTo>
                  <a:lnTo>
                    <a:pt x="7729" y="4417"/>
                  </a:lnTo>
                  <a:lnTo>
                    <a:pt x="7788" y="4653"/>
                  </a:lnTo>
                  <a:lnTo>
                    <a:pt x="7847" y="4890"/>
                  </a:lnTo>
                  <a:lnTo>
                    <a:pt x="7847" y="5127"/>
                  </a:lnTo>
                  <a:lnTo>
                    <a:pt x="7827" y="5383"/>
                  </a:lnTo>
                  <a:lnTo>
                    <a:pt x="7768" y="5639"/>
                  </a:lnTo>
                  <a:lnTo>
                    <a:pt x="7689" y="5876"/>
                  </a:lnTo>
                  <a:lnTo>
                    <a:pt x="7591" y="6093"/>
                  </a:lnTo>
                  <a:lnTo>
                    <a:pt x="7492" y="6309"/>
                  </a:lnTo>
                  <a:lnTo>
                    <a:pt x="7374" y="6526"/>
                  </a:lnTo>
                  <a:lnTo>
                    <a:pt x="7098" y="6960"/>
                  </a:lnTo>
                  <a:lnTo>
                    <a:pt x="6782" y="7354"/>
                  </a:lnTo>
                  <a:lnTo>
                    <a:pt x="6447" y="7729"/>
                  </a:lnTo>
                  <a:lnTo>
                    <a:pt x="6092" y="8084"/>
                  </a:lnTo>
                  <a:lnTo>
                    <a:pt x="5718" y="8419"/>
                  </a:lnTo>
                  <a:lnTo>
                    <a:pt x="5343" y="8734"/>
                  </a:lnTo>
                  <a:lnTo>
                    <a:pt x="5284" y="8793"/>
                  </a:lnTo>
                  <a:lnTo>
                    <a:pt x="5245" y="8872"/>
                  </a:lnTo>
                  <a:lnTo>
                    <a:pt x="5205" y="9030"/>
                  </a:lnTo>
                  <a:lnTo>
                    <a:pt x="5166" y="9543"/>
                  </a:lnTo>
                  <a:lnTo>
                    <a:pt x="5166" y="10055"/>
                  </a:lnTo>
                  <a:lnTo>
                    <a:pt x="5185" y="10568"/>
                  </a:lnTo>
                  <a:lnTo>
                    <a:pt x="5225" y="11061"/>
                  </a:lnTo>
                  <a:lnTo>
                    <a:pt x="5304" y="12066"/>
                  </a:lnTo>
                  <a:lnTo>
                    <a:pt x="5323" y="12579"/>
                  </a:lnTo>
                  <a:lnTo>
                    <a:pt x="5323" y="13072"/>
                  </a:lnTo>
                  <a:lnTo>
                    <a:pt x="5304" y="13131"/>
                  </a:lnTo>
                  <a:lnTo>
                    <a:pt x="5284" y="13190"/>
                  </a:lnTo>
                  <a:lnTo>
                    <a:pt x="5245" y="13229"/>
                  </a:lnTo>
                  <a:lnTo>
                    <a:pt x="5245" y="13269"/>
                  </a:lnTo>
                  <a:lnTo>
                    <a:pt x="5264" y="13348"/>
                  </a:lnTo>
                  <a:lnTo>
                    <a:pt x="5245" y="13387"/>
                  </a:lnTo>
                  <a:lnTo>
                    <a:pt x="5205" y="13446"/>
                  </a:lnTo>
                  <a:lnTo>
                    <a:pt x="5185" y="13466"/>
                  </a:lnTo>
                  <a:lnTo>
                    <a:pt x="5126" y="13486"/>
                  </a:lnTo>
                  <a:lnTo>
                    <a:pt x="4969" y="13446"/>
                  </a:lnTo>
                  <a:lnTo>
                    <a:pt x="4831" y="13387"/>
                  </a:lnTo>
                  <a:lnTo>
                    <a:pt x="4535" y="13249"/>
                  </a:lnTo>
                  <a:lnTo>
                    <a:pt x="4259" y="13091"/>
                  </a:lnTo>
                  <a:lnTo>
                    <a:pt x="3983" y="12894"/>
                  </a:lnTo>
                  <a:lnTo>
                    <a:pt x="3707" y="12736"/>
                  </a:lnTo>
                  <a:lnTo>
                    <a:pt x="3431" y="12579"/>
                  </a:lnTo>
                  <a:lnTo>
                    <a:pt x="3273" y="12520"/>
                  </a:lnTo>
                  <a:lnTo>
                    <a:pt x="3115" y="12480"/>
                  </a:lnTo>
                  <a:lnTo>
                    <a:pt x="2958" y="12441"/>
                  </a:lnTo>
                  <a:lnTo>
                    <a:pt x="2800" y="12421"/>
                  </a:lnTo>
                  <a:lnTo>
                    <a:pt x="2504" y="12421"/>
                  </a:lnTo>
                  <a:lnTo>
                    <a:pt x="2208" y="12460"/>
                  </a:lnTo>
                  <a:lnTo>
                    <a:pt x="1913" y="12539"/>
                  </a:lnTo>
                  <a:lnTo>
                    <a:pt x="1637" y="12638"/>
                  </a:lnTo>
                  <a:lnTo>
                    <a:pt x="1380" y="12776"/>
                  </a:lnTo>
                  <a:lnTo>
                    <a:pt x="1124" y="12934"/>
                  </a:lnTo>
                  <a:lnTo>
                    <a:pt x="907" y="13111"/>
                  </a:lnTo>
                  <a:lnTo>
                    <a:pt x="690" y="13328"/>
                  </a:lnTo>
                  <a:lnTo>
                    <a:pt x="493" y="13545"/>
                  </a:lnTo>
                  <a:lnTo>
                    <a:pt x="336" y="13781"/>
                  </a:lnTo>
                  <a:lnTo>
                    <a:pt x="198" y="14057"/>
                  </a:lnTo>
                  <a:lnTo>
                    <a:pt x="99" y="14314"/>
                  </a:lnTo>
                  <a:lnTo>
                    <a:pt x="40" y="14609"/>
                  </a:lnTo>
                  <a:lnTo>
                    <a:pt x="0" y="14885"/>
                  </a:lnTo>
                  <a:lnTo>
                    <a:pt x="0" y="15181"/>
                  </a:lnTo>
                  <a:lnTo>
                    <a:pt x="60" y="15497"/>
                  </a:lnTo>
                  <a:lnTo>
                    <a:pt x="178" y="15832"/>
                  </a:lnTo>
                  <a:lnTo>
                    <a:pt x="316" y="16167"/>
                  </a:lnTo>
                  <a:lnTo>
                    <a:pt x="513" y="16482"/>
                  </a:lnTo>
                  <a:lnTo>
                    <a:pt x="730" y="16798"/>
                  </a:lnTo>
                  <a:lnTo>
                    <a:pt x="966" y="17074"/>
                  </a:lnTo>
                  <a:lnTo>
                    <a:pt x="1223" y="17350"/>
                  </a:lnTo>
                  <a:lnTo>
                    <a:pt x="1518" y="17586"/>
                  </a:lnTo>
                  <a:lnTo>
                    <a:pt x="1834" y="17803"/>
                  </a:lnTo>
                  <a:lnTo>
                    <a:pt x="2149" y="18000"/>
                  </a:lnTo>
                  <a:lnTo>
                    <a:pt x="2484" y="18158"/>
                  </a:lnTo>
                  <a:lnTo>
                    <a:pt x="2820" y="18276"/>
                  </a:lnTo>
                  <a:lnTo>
                    <a:pt x="3174" y="18375"/>
                  </a:lnTo>
                  <a:lnTo>
                    <a:pt x="3549" y="18414"/>
                  </a:lnTo>
                  <a:lnTo>
                    <a:pt x="3904" y="18414"/>
                  </a:lnTo>
                  <a:lnTo>
                    <a:pt x="4279" y="18375"/>
                  </a:lnTo>
                  <a:lnTo>
                    <a:pt x="4456" y="18336"/>
                  </a:lnTo>
                  <a:lnTo>
                    <a:pt x="4633" y="18296"/>
                  </a:lnTo>
                  <a:lnTo>
                    <a:pt x="4752" y="18296"/>
                  </a:lnTo>
                  <a:lnTo>
                    <a:pt x="4831" y="18336"/>
                  </a:lnTo>
                  <a:lnTo>
                    <a:pt x="4929" y="18375"/>
                  </a:lnTo>
                  <a:lnTo>
                    <a:pt x="4988" y="18454"/>
                  </a:lnTo>
                  <a:lnTo>
                    <a:pt x="5047" y="18533"/>
                  </a:lnTo>
                  <a:lnTo>
                    <a:pt x="5087" y="18631"/>
                  </a:lnTo>
                  <a:lnTo>
                    <a:pt x="5107" y="18710"/>
                  </a:lnTo>
                  <a:lnTo>
                    <a:pt x="5107" y="18809"/>
                  </a:lnTo>
                  <a:lnTo>
                    <a:pt x="5087" y="18907"/>
                  </a:lnTo>
                  <a:lnTo>
                    <a:pt x="5087" y="18927"/>
                  </a:lnTo>
                  <a:lnTo>
                    <a:pt x="5146" y="19203"/>
                  </a:lnTo>
                  <a:lnTo>
                    <a:pt x="5185" y="19361"/>
                  </a:lnTo>
                  <a:lnTo>
                    <a:pt x="5225" y="19479"/>
                  </a:lnTo>
                  <a:lnTo>
                    <a:pt x="5323" y="19755"/>
                  </a:lnTo>
                  <a:lnTo>
                    <a:pt x="5461" y="19992"/>
                  </a:lnTo>
                  <a:lnTo>
                    <a:pt x="5580" y="20248"/>
                  </a:lnTo>
                  <a:lnTo>
                    <a:pt x="5737" y="20484"/>
                  </a:lnTo>
                  <a:lnTo>
                    <a:pt x="5836" y="20642"/>
                  </a:lnTo>
                  <a:lnTo>
                    <a:pt x="6013" y="20859"/>
                  </a:lnTo>
                  <a:lnTo>
                    <a:pt x="6211" y="21115"/>
                  </a:lnTo>
                  <a:lnTo>
                    <a:pt x="6270" y="21253"/>
                  </a:lnTo>
                  <a:lnTo>
                    <a:pt x="6329" y="21352"/>
                  </a:lnTo>
                  <a:lnTo>
                    <a:pt x="6802" y="21687"/>
                  </a:lnTo>
                  <a:lnTo>
                    <a:pt x="7295" y="21983"/>
                  </a:lnTo>
                  <a:lnTo>
                    <a:pt x="7788" y="22259"/>
                  </a:lnTo>
                  <a:lnTo>
                    <a:pt x="8320" y="22515"/>
                  </a:lnTo>
                  <a:lnTo>
                    <a:pt x="8557" y="22633"/>
                  </a:lnTo>
                  <a:lnTo>
                    <a:pt x="8813" y="22732"/>
                  </a:lnTo>
                  <a:lnTo>
                    <a:pt x="9326" y="22890"/>
                  </a:lnTo>
                  <a:lnTo>
                    <a:pt x="9582" y="22988"/>
                  </a:lnTo>
                  <a:lnTo>
                    <a:pt x="9838" y="23087"/>
                  </a:lnTo>
                  <a:lnTo>
                    <a:pt x="10075" y="23185"/>
                  </a:lnTo>
                  <a:lnTo>
                    <a:pt x="10311" y="23323"/>
                  </a:lnTo>
                  <a:lnTo>
                    <a:pt x="10351" y="23363"/>
                  </a:lnTo>
                  <a:lnTo>
                    <a:pt x="10390" y="23402"/>
                  </a:lnTo>
                  <a:lnTo>
                    <a:pt x="10410" y="23461"/>
                  </a:lnTo>
                  <a:lnTo>
                    <a:pt x="10410" y="23521"/>
                  </a:lnTo>
                  <a:lnTo>
                    <a:pt x="10824" y="23777"/>
                  </a:lnTo>
                  <a:lnTo>
                    <a:pt x="11080" y="23935"/>
                  </a:lnTo>
                  <a:lnTo>
                    <a:pt x="11218" y="24053"/>
                  </a:lnTo>
                  <a:lnTo>
                    <a:pt x="11534" y="24151"/>
                  </a:lnTo>
                  <a:lnTo>
                    <a:pt x="11829" y="24211"/>
                  </a:lnTo>
                  <a:lnTo>
                    <a:pt x="12145" y="24270"/>
                  </a:lnTo>
                  <a:lnTo>
                    <a:pt x="12460" y="24309"/>
                  </a:lnTo>
                  <a:lnTo>
                    <a:pt x="12776" y="24309"/>
                  </a:lnTo>
                  <a:lnTo>
                    <a:pt x="13091" y="24289"/>
                  </a:lnTo>
                  <a:lnTo>
                    <a:pt x="13407" y="24270"/>
                  </a:lnTo>
                  <a:lnTo>
                    <a:pt x="13722" y="24250"/>
                  </a:lnTo>
                  <a:lnTo>
                    <a:pt x="13288" y="23836"/>
                  </a:lnTo>
                  <a:lnTo>
                    <a:pt x="12874" y="23383"/>
                  </a:lnTo>
                  <a:lnTo>
                    <a:pt x="12519" y="22949"/>
                  </a:lnTo>
                  <a:lnTo>
                    <a:pt x="12184" y="22495"/>
                  </a:lnTo>
                  <a:lnTo>
                    <a:pt x="11869" y="22022"/>
                  </a:lnTo>
                  <a:lnTo>
                    <a:pt x="11593" y="21529"/>
                  </a:lnTo>
                  <a:lnTo>
                    <a:pt x="11336" y="21036"/>
                  </a:lnTo>
                  <a:lnTo>
                    <a:pt x="11100" y="20524"/>
                  </a:lnTo>
                  <a:lnTo>
                    <a:pt x="10863" y="19992"/>
                  </a:lnTo>
                  <a:lnTo>
                    <a:pt x="10666" y="19479"/>
                  </a:lnTo>
                  <a:lnTo>
                    <a:pt x="10331" y="18572"/>
                  </a:lnTo>
                  <a:lnTo>
                    <a:pt x="10035" y="17685"/>
                  </a:lnTo>
                  <a:lnTo>
                    <a:pt x="9779" y="16778"/>
                  </a:lnTo>
                  <a:lnTo>
                    <a:pt x="9542" y="15851"/>
                  </a:lnTo>
                  <a:lnTo>
                    <a:pt x="9345" y="14925"/>
                  </a:lnTo>
                  <a:lnTo>
                    <a:pt x="9168" y="13998"/>
                  </a:lnTo>
                  <a:lnTo>
                    <a:pt x="9050" y="13052"/>
                  </a:lnTo>
                  <a:lnTo>
                    <a:pt x="8931" y="12106"/>
                  </a:lnTo>
                  <a:lnTo>
                    <a:pt x="8872" y="11159"/>
                  </a:lnTo>
                  <a:lnTo>
                    <a:pt x="8833" y="10213"/>
                  </a:lnTo>
                  <a:lnTo>
                    <a:pt x="8813" y="9267"/>
                  </a:lnTo>
                  <a:lnTo>
                    <a:pt x="8852" y="8320"/>
                  </a:lnTo>
                  <a:lnTo>
                    <a:pt x="8912" y="7374"/>
                  </a:lnTo>
                  <a:lnTo>
                    <a:pt x="8990" y="6428"/>
                  </a:lnTo>
                  <a:lnTo>
                    <a:pt x="9128" y="5501"/>
                  </a:lnTo>
                  <a:lnTo>
                    <a:pt x="9286" y="4555"/>
                  </a:lnTo>
                  <a:lnTo>
                    <a:pt x="9424" y="3884"/>
                  </a:lnTo>
                  <a:lnTo>
                    <a:pt x="9503" y="3549"/>
                  </a:lnTo>
                  <a:lnTo>
                    <a:pt x="9582" y="3234"/>
                  </a:lnTo>
                  <a:lnTo>
                    <a:pt x="9700" y="2899"/>
                  </a:lnTo>
                  <a:lnTo>
                    <a:pt x="9818" y="2583"/>
                  </a:lnTo>
                  <a:lnTo>
                    <a:pt x="9956" y="2268"/>
                  </a:lnTo>
                  <a:lnTo>
                    <a:pt x="10114" y="1972"/>
                  </a:lnTo>
                  <a:lnTo>
                    <a:pt x="10252" y="1755"/>
                  </a:lnTo>
                  <a:lnTo>
                    <a:pt x="10410" y="1538"/>
                  </a:lnTo>
                  <a:lnTo>
                    <a:pt x="10568" y="1322"/>
                  </a:lnTo>
                  <a:lnTo>
                    <a:pt x="10745" y="1124"/>
                  </a:lnTo>
                  <a:lnTo>
                    <a:pt x="10922" y="947"/>
                  </a:lnTo>
                  <a:lnTo>
                    <a:pt x="11120" y="770"/>
                  </a:lnTo>
                  <a:lnTo>
                    <a:pt x="11317" y="592"/>
                  </a:lnTo>
                  <a:lnTo>
                    <a:pt x="11514" y="434"/>
                  </a:lnTo>
                  <a:lnTo>
                    <a:pt x="10903" y="434"/>
                  </a:lnTo>
                  <a:lnTo>
                    <a:pt x="10292" y="415"/>
                  </a:lnTo>
                  <a:lnTo>
                    <a:pt x="9680" y="395"/>
                  </a:lnTo>
                  <a:lnTo>
                    <a:pt x="9069" y="316"/>
                  </a:lnTo>
                  <a:lnTo>
                    <a:pt x="8300" y="198"/>
                  </a:lnTo>
                  <a:lnTo>
                    <a:pt x="7847" y="119"/>
                  </a:lnTo>
                  <a:lnTo>
                    <a:pt x="737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3810;p38">
              <a:extLst>
                <a:ext uri="{FF2B5EF4-FFF2-40B4-BE49-F238E27FC236}">
                  <a16:creationId xmlns:a16="http://schemas.microsoft.com/office/drawing/2014/main" xmlns="" id="{C3BD377A-1509-4836-AD8A-EAF5A1415253}"/>
                </a:ext>
              </a:extLst>
            </p:cNvPr>
            <p:cNvSpPr/>
            <p:nvPr/>
          </p:nvSpPr>
          <p:spPr>
            <a:xfrm>
              <a:off x="2713455" y="2511261"/>
              <a:ext cx="137471" cy="43057"/>
            </a:xfrm>
            <a:custGeom>
              <a:avLst/>
              <a:gdLst/>
              <a:ahLst/>
              <a:cxnLst/>
              <a:rect l="l" t="t" r="r" b="b"/>
              <a:pathLst>
                <a:path w="2899" h="908" extrusionOk="0">
                  <a:moveTo>
                    <a:pt x="0" y="0"/>
                  </a:moveTo>
                  <a:lnTo>
                    <a:pt x="138" y="60"/>
                  </a:lnTo>
                  <a:lnTo>
                    <a:pt x="335" y="158"/>
                  </a:lnTo>
                  <a:lnTo>
                    <a:pt x="848" y="355"/>
                  </a:lnTo>
                  <a:lnTo>
                    <a:pt x="1439" y="612"/>
                  </a:lnTo>
                  <a:lnTo>
                    <a:pt x="1716" y="750"/>
                  </a:lnTo>
                  <a:lnTo>
                    <a:pt x="1972" y="907"/>
                  </a:lnTo>
                  <a:lnTo>
                    <a:pt x="2425" y="750"/>
                  </a:lnTo>
                  <a:lnTo>
                    <a:pt x="2898" y="612"/>
                  </a:lnTo>
                  <a:lnTo>
                    <a:pt x="2544" y="474"/>
                  </a:lnTo>
                  <a:lnTo>
                    <a:pt x="2189" y="355"/>
                  </a:lnTo>
                  <a:lnTo>
                    <a:pt x="1834" y="237"/>
                  </a:lnTo>
                  <a:lnTo>
                    <a:pt x="1479" y="158"/>
                  </a:lnTo>
                  <a:lnTo>
                    <a:pt x="1104" y="99"/>
                  </a:lnTo>
                  <a:lnTo>
                    <a:pt x="730" y="40"/>
                  </a:lnTo>
                  <a:lnTo>
                    <a:pt x="375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3811;p38">
              <a:extLst>
                <a:ext uri="{FF2B5EF4-FFF2-40B4-BE49-F238E27FC236}">
                  <a16:creationId xmlns:a16="http://schemas.microsoft.com/office/drawing/2014/main" xmlns="" id="{D0206049-3F7A-4CF3-8BD5-4B6F56645DC8}"/>
                </a:ext>
              </a:extLst>
            </p:cNvPr>
            <p:cNvSpPr/>
            <p:nvPr/>
          </p:nvSpPr>
          <p:spPr>
            <a:xfrm>
              <a:off x="2751770" y="3758416"/>
              <a:ext cx="417960" cy="141217"/>
            </a:xfrm>
            <a:custGeom>
              <a:avLst/>
              <a:gdLst/>
              <a:ahLst/>
              <a:cxnLst/>
              <a:rect l="l" t="t" r="r" b="b"/>
              <a:pathLst>
                <a:path w="8814" h="2978" extrusionOk="0">
                  <a:moveTo>
                    <a:pt x="1" y="0"/>
                  </a:moveTo>
                  <a:lnTo>
                    <a:pt x="415" y="316"/>
                  </a:lnTo>
                  <a:lnTo>
                    <a:pt x="631" y="454"/>
                  </a:lnTo>
                  <a:lnTo>
                    <a:pt x="868" y="592"/>
                  </a:lnTo>
                  <a:lnTo>
                    <a:pt x="967" y="552"/>
                  </a:lnTo>
                  <a:lnTo>
                    <a:pt x="1065" y="552"/>
                  </a:lnTo>
                  <a:lnTo>
                    <a:pt x="1164" y="572"/>
                  </a:lnTo>
                  <a:lnTo>
                    <a:pt x="1262" y="611"/>
                  </a:lnTo>
                  <a:lnTo>
                    <a:pt x="1361" y="651"/>
                  </a:lnTo>
                  <a:lnTo>
                    <a:pt x="1440" y="730"/>
                  </a:lnTo>
                  <a:lnTo>
                    <a:pt x="1598" y="868"/>
                  </a:lnTo>
                  <a:lnTo>
                    <a:pt x="1893" y="1104"/>
                  </a:lnTo>
                  <a:lnTo>
                    <a:pt x="2169" y="1360"/>
                  </a:lnTo>
                  <a:lnTo>
                    <a:pt x="2465" y="1617"/>
                  </a:lnTo>
                  <a:lnTo>
                    <a:pt x="2603" y="1735"/>
                  </a:lnTo>
                  <a:lnTo>
                    <a:pt x="2761" y="1834"/>
                  </a:lnTo>
                  <a:lnTo>
                    <a:pt x="2859" y="1873"/>
                  </a:lnTo>
                  <a:lnTo>
                    <a:pt x="2978" y="1913"/>
                  </a:lnTo>
                  <a:lnTo>
                    <a:pt x="3194" y="1952"/>
                  </a:lnTo>
                  <a:lnTo>
                    <a:pt x="3628" y="1952"/>
                  </a:lnTo>
                  <a:lnTo>
                    <a:pt x="3825" y="2051"/>
                  </a:lnTo>
                  <a:lnTo>
                    <a:pt x="4003" y="2169"/>
                  </a:lnTo>
                  <a:lnTo>
                    <a:pt x="4180" y="2307"/>
                  </a:lnTo>
                  <a:lnTo>
                    <a:pt x="4338" y="2465"/>
                  </a:lnTo>
                  <a:lnTo>
                    <a:pt x="4496" y="2622"/>
                  </a:lnTo>
                  <a:lnTo>
                    <a:pt x="4673" y="2760"/>
                  </a:lnTo>
                  <a:lnTo>
                    <a:pt x="4850" y="2879"/>
                  </a:lnTo>
                  <a:lnTo>
                    <a:pt x="5048" y="2977"/>
                  </a:lnTo>
                  <a:lnTo>
                    <a:pt x="5383" y="2760"/>
                  </a:lnTo>
                  <a:lnTo>
                    <a:pt x="5718" y="2543"/>
                  </a:lnTo>
                  <a:lnTo>
                    <a:pt x="6053" y="2307"/>
                  </a:lnTo>
                  <a:lnTo>
                    <a:pt x="6369" y="2051"/>
                  </a:lnTo>
                  <a:lnTo>
                    <a:pt x="6526" y="1913"/>
                  </a:lnTo>
                  <a:lnTo>
                    <a:pt x="6625" y="1853"/>
                  </a:lnTo>
                  <a:lnTo>
                    <a:pt x="6723" y="1853"/>
                  </a:lnTo>
                  <a:lnTo>
                    <a:pt x="6763" y="1873"/>
                  </a:lnTo>
                  <a:lnTo>
                    <a:pt x="6822" y="1913"/>
                  </a:lnTo>
                  <a:lnTo>
                    <a:pt x="6842" y="1952"/>
                  </a:lnTo>
                  <a:lnTo>
                    <a:pt x="6861" y="2011"/>
                  </a:lnTo>
                  <a:lnTo>
                    <a:pt x="6802" y="2248"/>
                  </a:lnTo>
                  <a:lnTo>
                    <a:pt x="6723" y="2484"/>
                  </a:lnTo>
                  <a:lnTo>
                    <a:pt x="6645" y="2721"/>
                  </a:lnTo>
                  <a:lnTo>
                    <a:pt x="6585" y="2957"/>
                  </a:lnTo>
                  <a:lnTo>
                    <a:pt x="6763" y="2839"/>
                  </a:lnTo>
                  <a:lnTo>
                    <a:pt x="6960" y="2721"/>
                  </a:lnTo>
                  <a:lnTo>
                    <a:pt x="7354" y="2504"/>
                  </a:lnTo>
                  <a:lnTo>
                    <a:pt x="7532" y="2386"/>
                  </a:lnTo>
                  <a:lnTo>
                    <a:pt x="7709" y="2267"/>
                  </a:lnTo>
                  <a:lnTo>
                    <a:pt x="7867" y="2110"/>
                  </a:lnTo>
                  <a:lnTo>
                    <a:pt x="7985" y="1952"/>
                  </a:lnTo>
                  <a:lnTo>
                    <a:pt x="8025" y="1834"/>
                  </a:lnTo>
                  <a:lnTo>
                    <a:pt x="8064" y="1735"/>
                  </a:lnTo>
                  <a:lnTo>
                    <a:pt x="8143" y="1656"/>
                  </a:lnTo>
                  <a:lnTo>
                    <a:pt x="8241" y="1597"/>
                  </a:lnTo>
                  <a:lnTo>
                    <a:pt x="8537" y="1380"/>
                  </a:lnTo>
                  <a:lnTo>
                    <a:pt x="8813" y="1163"/>
                  </a:lnTo>
                  <a:lnTo>
                    <a:pt x="8813" y="1163"/>
                  </a:lnTo>
                  <a:lnTo>
                    <a:pt x="8025" y="1400"/>
                  </a:lnTo>
                  <a:lnTo>
                    <a:pt x="7216" y="1637"/>
                  </a:lnTo>
                  <a:lnTo>
                    <a:pt x="7256" y="1360"/>
                  </a:lnTo>
                  <a:lnTo>
                    <a:pt x="7275" y="1084"/>
                  </a:lnTo>
                  <a:lnTo>
                    <a:pt x="7256" y="828"/>
                  </a:lnTo>
                  <a:lnTo>
                    <a:pt x="7216" y="552"/>
                  </a:lnTo>
                  <a:lnTo>
                    <a:pt x="5324" y="1853"/>
                  </a:lnTo>
                  <a:lnTo>
                    <a:pt x="5166" y="1025"/>
                  </a:lnTo>
                  <a:lnTo>
                    <a:pt x="5146" y="1124"/>
                  </a:lnTo>
                  <a:lnTo>
                    <a:pt x="5126" y="1203"/>
                  </a:lnTo>
                  <a:lnTo>
                    <a:pt x="5087" y="1282"/>
                  </a:lnTo>
                  <a:lnTo>
                    <a:pt x="5008" y="1360"/>
                  </a:lnTo>
                  <a:lnTo>
                    <a:pt x="4929" y="1420"/>
                  </a:lnTo>
                  <a:lnTo>
                    <a:pt x="4850" y="1479"/>
                  </a:lnTo>
                  <a:lnTo>
                    <a:pt x="4752" y="1499"/>
                  </a:lnTo>
                  <a:lnTo>
                    <a:pt x="4653" y="1518"/>
                  </a:lnTo>
                  <a:lnTo>
                    <a:pt x="4535" y="1499"/>
                  </a:lnTo>
                  <a:lnTo>
                    <a:pt x="4436" y="1479"/>
                  </a:lnTo>
                  <a:lnTo>
                    <a:pt x="4239" y="1400"/>
                  </a:lnTo>
                  <a:lnTo>
                    <a:pt x="4042" y="1301"/>
                  </a:lnTo>
                  <a:lnTo>
                    <a:pt x="3865" y="1183"/>
                  </a:lnTo>
                  <a:lnTo>
                    <a:pt x="3037" y="592"/>
                  </a:lnTo>
                  <a:lnTo>
                    <a:pt x="2642" y="296"/>
                  </a:lnTo>
                  <a:lnTo>
                    <a:pt x="2228" y="0"/>
                  </a:lnTo>
                  <a:lnTo>
                    <a:pt x="1814" y="79"/>
                  </a:lnTo>
                  <a:lnTo>
                    <a:pt x="1598" y="118"/>
                  </a:lnTo>
                  <a:lnTo>
                    <a:pt x="1381" y="138"/>
                  </a:lnTo>
                  <a:lnTo>
                    <a:pt x="1164" y="118"/>
                  </a:lnTo>
                  <a:lnTo>
                    <a:pt x="829" y="99"/>
                  </a:lnTo>
                  <a:lnTo>
                    <a:pt x="434" y="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3812;p38">
              <a:extLst>
                <a:ext uri="{FF2B5EF4-FFF2-40B4-BE49-F238E27FC236}">
                  <a16:creationId xmlns:a16="http://schemas.microsoft.com/office/drawing/2014/main" xmlns="" id="{CBA687B5-811D-44BC-B6E7-F74E19A3A065}"/>
                </a:ext>
              </a:extLst>
            </p:cNvPr>
            <p:cNvSpPr/>
            <p:nvPr/>
          </p:nvSpPr>
          <p:spPr>
            <a:xfrm>
              <a:off x="2207672" y="3212418"/>
              <a:ext cx="164595" cy="173937"/>
            </a:xfrm>
            <a:custGeom>
              <a:avLst/>
              <a:gdLst/>
              <a:ahLst/>
              <a:cxnLst/>
              <a:rect l="l" t="t" r="r" b="b"/>
              <a:pathLst>
                <a:path w="3471" h="3668" extrusionOk="0">
                  <a:moveTo>
                    <a:pt x="1282" y="1"/>
                  </a:moveTo>
                  <a:lnTo>
                    <a:pt x="1105" y="20"/>
                  </a:lnTo>
                  <a:lnTo>
                    <a:pt x="907" y="40"/>
                  </a:lnTo>
                  <a:lnTo>
                    <a:pt x="730" y="80"/>
                  </a:lnTo>
                  <a:lnTo>
                    <a:pt x="572" y="119"/>
                  </a:lnTo>
                  <a:lnTo>
                    <a:pt x="415" y="178"/>
                  </a:lnTo>
                  <a:lnTo>
                    <a:pt x="257" y="257"/>
                  </a:lnTo>
                  <a:lnTo>
                    <a:pt x="139" y="336"/>
                  </a:lnTo>
                  <a:lnTo>
                    <a:pt x="40" y="434"/>
                  </a:lnTo>
                  <a:lnTo>
                    <a:pt x="20" y="474"/>
                  </a:lnTo>
                  <a:lnTo>
                    <a:pt x="1" y="513"/>
                  </a:lnTo>
                  <a:lnTo>
                    <a:pt x="1" y="553"/>
                  </a:lnTo>
                  <a:lnTo>
                    <a:pt x="20" y="572"/>
                  </a:lnTo>
                  <a:lnTo>
                    <a:pt x="40" y="612"/>
                  </a:lnTo>
                  <a:lnTo>
                    <a:pt x="79" y="632"/>
                  </a:lnTo>
                  <a:lnTo>
                    <a:pt x="119" y="651"/>
                  </a:lnTo>
                  <a:lnTo>
                    <a:pt x="158" y="651"/>
                  </a:lnTo>
                  <a:lnTo>
                    <a:pt x="355" y="632"/>
                  </a:lnTo>
                  <a:lnTo>
                    <a:pt x="553" y="632"/>
                  </a:lnTo>
                  <a:lnTo>
                    <a:pt x="750" y="651"/>
                  </a:lnTo>
                  <a:lnTo>
                    <a:pt x="947" y="691"/>
                  </a:lnTo>
                  <a:lnTo>
                    <a:pt x="1321" y="789"/>
                  </a:lnTo>
                  <a:lnTo>
                    <a:pt x="1696" y="927"/>
                  </a:lnTo>
                  <a:lnTo>
                    <a:pt x="1755" y="967"/>
                  </a:lnTo>
                  <a:lnTo>
                    <a:pt x="1795" y="1026"/>
                  </a:lnTo>
                  <a:lnTo>
                    <a:pt x="1834" y="1144"/>
                  </a:lnTo>
                  <a:lnTo>
                    <a:pt x="1834" y="1479"/>
                  </a:lnTo>
                  <a:lnTo>
                    <a:pt x="1854" y="1834"/>
                  </a:lnTo>
                  <a:lnTo>
                    <a:pt x="1913" y="2169"/>
                  </a:lnTo>
                  <a:lnTo>
                    <a:pt x="1992" y="2485"/>
                  </a:lnTo>
                  <a:lnTo>
                    <a:pt x="2130" y="2800"/>
                  </a:lnTo>
                  <a:lnTo>
                    <a:pt x="2209" y="2938"/>
                  </a:lnTo>
                  <a:lnTo>
                    <a:pt x="2307" y="3096"/>
                  </a:lnTo>
                  <a:lnTo>
                    <a:pt x="2406" y="3214"/>
                  </a:lnTo>
                  <a:lnTo>
                    <a:pt x="2524" y="3352"/>
                  </a:lnTo>
                  <a:lnTo>
                    <a:pt x="2642" y="3470"/>
                  </a:lnTo>
                  <a:lnTo>
                    <a:pt x="2800" y="3569"/>
                  </a:lnTo>
                  <a:lnTo>
                    <a:pt x="2879" y="3628"/>
                  </a:lnTo>
                  <a:lnTo>
                    <a:pt x="2938" y="3648"/>
                  </a:lnTo>
                  <a:lnTo>
                    <a:pt x="3017" y="3668"/>
                  </a:lnTo>
                  <a:lnTo>
                    <a:pt x="3096" y="3668"/>
                  </a:lnTo>
                  <a:lnTo>
                    <a:pt x="3175" y="3648"/>
                  </a:lnTo>
                  <a:lnTo>
                    <a:pt x="3234" y="3608"/>
                  </a:lnTo>
                  <a:lnTo>
                    <a:pt x="3313" y="3569"/>
                  </a:lnTo>
                  <a:lnTo>
                    <a:pt x="3352" y="3510"/>
                  </a:lnTo>
                  <a:lnTo>
                    <a:pt x="3411" y="3451"/>
                  </a:lnTo>
                  <a:lnTo>
                    <a:pt x="3431" y="3392"/>
                  </a:lnTo>
                  <a:lnTo>
                    <a:pt x="3470" y="3313"/>
                  </a:lnTo>
                  <a:lnTo>
                    <a:pt x="3470" y="3234"/>
                  </a:lnTo>
                  <a:lnTo>
                    <a:pt x="3470" y="3155"/>
                  </a:lnTo>
                  <a:lnTo>
                    <a:pt x="3451" y="3076"/>
                  </a:lnTo>
                  <a:lnTo>
                    <a:pt x="3411" y="3017"/>
                  </a:lnTo>
                  <a:lnTo>
                    <a:pt x="3352" y="2938"/>
                  </a:lnTo>
                  <a:lnTo>
                    <a:pt x="3234" y="2820"/>
                  </a:lnTo>
                  <a:lnTo>
                    <a:pt x="3116" y="2721"/>
                  </a:lnTo>
                  <a:lnTo>
                    <a:pt x="2839" y="2524"/>
                  </a:lnTo>
                  <a:lnTo>
                    <a:pt x="2721" y="2406"/>
                  </a:lnTo>
                  <a:lnTo>
                    <a:pt x="2603" y="2288"/>
                  </a:lnTo>
                  <a:lnTo>
                    <a:pt x="2504" y="2169"/>
                  </a:lnTo>
                  <a:lnTo>
                    <a:pt x="2425" y="2031"/>
                  </a:lnTo>
                  <a:lnTo>
                    <a:pt x="2386" y="1933"/>
                  </a:lnTo>
                  <a:lnTo>
                    <a:pt x="2366" y="1834"/>
                  </a:lnTo>
                  <a:lnTo>
                    <a:pt x="2366" y="1736"/>
                  </a:lnTo>
                  <a:lnTo>
                    <a:pt x="2366" y="1637"/>
                  </a:lnTo>
                  <a:lnTo>
                    <a:pt x="2406" y="1440"/>
                  </a:lnTo>
                  <a:lnTo>
                    <a:pt x="2465" y="1243"/>
                  </a:lnTo>
                  <a:lnTo>
                    <a:pt x="2524" y="1046"/>
                  </a:lnTo>
                  <a:lnTo>
                    <a:pt x="2544" y="848"/>
                  </a:lnTo>
                  <a:lnTo>
                    <a:pt x="2563" y="750"/>
                  </a:lnTo>
                  <a:lnTo>
                    <a:pt x="2544" y="651"/>
                  </a:lnTo>
                  <a:lnTo>
                    <a:pt x="2524" y="553"/>
                  </a:lnTo>
                  <a:lnTo>
                    <a:pt x="2485" y="454"/>
                  </a:lnTo>
                  <a:lnTo>
                    <a:pt x="2386" y="336"/>
                  </a:lnTo>
                  <a:lnTo>
                    <a:pt x="2287" y="257"/>
                  </a:lnTo>
                  <a:lnTo>
                    <a:pt x="2149" y="178"/>
                  </a:lnTo>
                  <a:lnTo>
                    <a:pt x="1992" y="99"/>
                  </a:lnTo>
                  <a:lnTo>
                    <a:pt x="1834" y="60"/>
                  </a:lnTo>
                  <a:lnTo>
                    <a:pt x="1657" y="20"/>
                  </a:lnTo>
                  <a:lnTo>
                    <a:pt x="147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3813;p38">
              <a:extLst>
                <a:ext uri="{FF2B5EF4-FFF2-40B4-BE49-F238E27FC236}">
                  <a16:creationId xmlns:a16="http://schemas.microsoft.com/office/drawing/2014/main" xmlns="" id="{8A6EC373-2DAE-430A-AB62-3DE516DA3C1B}"/>
                </a:ext>
              </a:extLst>
            </p:cNvPr>
            <p:cNvSpPr/>
            <p:nvPr/>
          </p:nvSpPr>
          <p:spPr>
            <a:xfrm>
              <a:off x="2725594" y="2784260"/>
              <a:ext cx="182330" cy="99108"/>
            </a:xfrm>
            <a:custGeom>
              <a:avLst/>
              <a:gdLst/>
              <a:ahLst/>
              <a:cxnLst/>
              <a:rect l="l" t="t" r="r" b="b"/>
              <a:pathLst>
                <a:path w="3845" h="2090" extrusionOk="0">
                  <a:moveTo>
                    <a:pt x="3155" y="0"/>
                  </a:moveTo>
                  <a:lnTo>
                    <a:pt x="2918" y="20"/>
                  </a:lnTo>
                  <a:lnTo>
                    <a:pt x="2682" y="59"/>
                  </a:lnTo>
                  <a:lnTo>
                    <a:pt x="2465" y="99"/>
                  </a:lnTo>
                  <a:lnTo>
                    <a:pt x="2228" y="158"/>
                  </a:lnTo>
                  <a:lnTo>
                    <a:pt x="2012" y="237"/>
                  </a:lnTo>
                  <a:lnTo>
                    <a:pt x="1814" y="335"/>
                  </a:lnTo>
                  <a:lnTo>
                    <a:pt x="1598" y="434"/>
                  </a:lnTo>
                  <a:lnTo>
                    <a:pt x="1400" y="552"/>
                  </a:lnTo>
                  <a:lnTo>
                    <a:pt x="1203" y="671"/>
                  </a:lnTo>
                  <a:lnTo>
                    <a:pt x="829" y="966"/>
                  </a:lnTo>
                  <a:lnTo>
                    <a:pt x="493" y="1282"/>
                  </a:lnTo>
                  <a:lnTo>
                    <a:pt x="178" y="1617"/>
                  </a:lnTo>
                  <a:lnTo>
                    <a:pt x="99" y="1696"/>
                  </a:lnTo>
                  <a:lnTo>
                    <a:pt x="40" y="1814"/>
                  </a:lnTo>
                  <a:lnTo>
                    <a:pt x="1" y="1913"/>
                  </a:lnTo>
                  <a:lnTo>
                    <a:pt x="1" y="1972"/>
                  </a:lnTo>
                  <a:lnTo>
                    <a:pt x="20" y="2031"/>
                  </a:lnTo>
                  <a:lnTo>
                    <a:pt x="40" y="2070"/>
                  </a:lnTo>
                  <a:lnTo>
                    <a:pt x="79" y="2090"/>
                  </a:lnTo>
                  <a:lnTo>
                    <a:pt x="139" y="2090"/>
                  </a:lnTo>
                  <a:lnTo>
                    <a:pt x="217" y="2051"/>
                  </a:lnTo>
                  <a:lnTo>
                    <a:pt x="277" y="2011"/>
                  </a:lnTo>
                  <a:lnTo>
                    <a:pt x="612" y="1755"/>
                  </a:lnTo>
                  <a:lnTo>
                    <a:pt x="967" y="1538"/>
                  </a:lnTo>
                  <a:lnTo>
                    <a:pt x="1341" y="1361"/>
                  </a:lnTo>
                  <a:lnTo>
                    <a:pt x="1736" y="1203"/>
                  </a:lnTo>
                  <a:lnTo>
                    <a:pt x="2130" y="1085"/>
                  </a:lnTo>
                  <a:lnTo>
                    <a:pt x="2544" y="1006"/>
                  </a:lnTo>
                  <a:lnTo>
                    <a:pt x="2958" y="966"/>
                  </a:lnTo>
                  <a:lnTo>
                    <a:pt x="3392" y="947"/>
                  </a:lnTo>
                  <a:lnTo>
                    <a:pt x="3490" y="947"/>
                  </a:lnTo>
                  <a:lnTo>
                    <a:pt x="3589" y="907"/>
                  </a:lnTo>
                  <a:lnTo>
                    <a:pt x="3668" y="868"/>
                  </a:lnTo>
                  <a:lnTo>
                    <a:pt x="3727" y="789"/>
                  </a:lnTo>
                  <a:lnTo>
                    <a:pt x="3786" y="730"/>
                  </a:lnTo>
                  <a:lnTo>
                    <a:pt x="3825" y="651"/>
                  </a:lnTo>
                  <a:lnTo>
                    <a:pt x="3845" y="552"/>
                  </a:lnTo>
                  <a:lnTo>
                    <a:pt x="3845" y="473"/>
                  </a:lnTo>
                  <a:lnTo>
                    <a:pt x="3845" y="375"/>
                  </a:lnTo>
                  <a:lnTo>
                    <a:pt x="3825" y="296"/>
                  </a:lnTo>
                  <a:lnTo>
                    <a:pt x="3786" y="217"/>
                  </a:lnTo>
                  <a:lnTo>
                    <a:pt x="3727" y="138"/>
                  </a:lnTo>
                  <a:lnTo>
                    <a:pt x="3668" y="79"/>
                  </a:lnTo>
                  <a:lnTo>
                    <a:pt x="3589" y="40"/>
                  </a:lnTo>
                  <a:lnTo>
                    <a:pt x="349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3814;p38">
              <a:extLst>
                <a:ext uri="{FF2B5EF4-FFF2-40B4-BE49-F238E27FC236}">
                  <a16:creationId xmlns:a16="http://schemas.microsoft.com/office/drawing/2014/main" xmlns="" id="{505D1F0C-23A8-4A9B-8B2F-5C5D9A1C3DCE}"/>
                </a:ext>
              </a:extLst>
            </p:cNvPr>
            <p:cNvSpPr/>
            <p:nvPr/>
          </p:nvSpPr>
          <p:spPr>
            <a:xfrm>
              <a:off x="3204253" y="2794550"/>
              <a:ext cx="130927" cy="76678"/>
            </a:xfrm>
            <a:custGeom>
              <a:avLst/>
              <a:gdLst/>
              <a:ahLst/>
              <a:cxnLst/>
              <a:rect l="l" t="t" r="r" b="b"/>
              <a:pathLst>
                <a:path w="2761" h="1617" extrusionOk="0">
                  <a:moveTo>
                    <a:pt x="829" y="0"/>
                  </a:moveTo>
                  <a:lnTo>
                    <a:pt x="691" y="40"/>
                  </a:lnTo>
                  <a:lnTo>
                    <a:pt x="553" y="79"/>
                  </a:lnTo>
                  <a:lnTo>
                    <a:pt x="415" y="138"/>
                  </a:lnTo>
                  <a:lnTo>
                    <a:pt x="296" y="217"/>
                  </a:lnTo>
                  <a:lnTo>
                    <a:pt x="198" y="316"/>
                  </a:lnTo>
                  <a:lnTo>
                    <a:pt x="99" y="434"/>
                  </a:lnTo>
                  <a:lnTo>
                    <a:pt x="20" y="572"/>
                  </a:lnTo>
                  <a:lnTo>
                    <a:pt x="1" y="611"/>
                  </a:lnTo>
                  <a:lnTo>
                    <a:pt x="1" y="651"/>
                  </a:lnTo>
                  <a:lnTo>
                    <a:pt x="1" y="690"/>
                  </a:lnTo>
                  <a:lnTo>
                    <a:pt x="20" y="730"/>
                  </a:lnTo>
                  <a:lnTo>
                    <a:pt x="60" y="749"/>
                  </a:lnTo>
                  <a:lnTo>
                    <a:pt x="99" y="769"/>
                  </a:lnTo>
                  <a:lnTo>
                    <a:pt x="454" y="769"/>
                  </a:lnTo>
                  <a:lnTo>
                    <a:pt x="730" y="808"/>
                  </a:lnTo>
                  <a:lnTo>
                    <a:pt x="1026" y="868"/>
                  </a:lnTo>
                  <a:lnTo>
                    <a:pt x="1322" y="946"/>
                  </a:lnTo>
                  <a:lnTo>
                    <a:pt x="1617" y="1045"/>
                  </a:lnTo>
                  <a:lnTo>
                    <a:pt x="1874" y="1183"/>
                  </a:lnTo>
                  <a:lnTo>
                    <a:pt x="1992" y="1262"/>
                  </a:lnTo>
                  <a:lnTo>
                    <a:pt x="2110" y="1341"/>
                  </a:lnTo>
                  <a:lnTo>
                    <a:pt x="2209" y="1439"/>
                  </a:lnTo>
                  <a:lnTo>
                    <a:pt x="2288" y="1538"/>
                  </a:lnTo>
                  <a:lnTo>
                    <a:pt x="2347" y="1597"/>
                  </a:lnTo>
                  <a:lnTo>
                    <a:pt x="2426" y="1617"/>
                  </a:lnTo>
                  <a:lnTo>
                    <a:pt x="2504" y="1617"/>
                  </a:lnTo>
                  <a:lnTo>
                    <a:pt x="2583" y="1597"/>
                  </a:lnTo>
                  <a:lnTo>
                    <a:pt x="2662" y="1558"/>
                  </a:lnTo>
                  <a:lnTo>
                    <a:pt x="2721" y="1498"/>
                  </a:lnTo>
                  <a:lnTo>
                    <a:pt x="2761" y="1439"/>
                  </a:lnTo>
                  <a:lnTo>
                    <a:pt x="2761" y="1341"/>
                  </a:lnTo>
                  <a:lnTo>
                    <a:pt x="2721" y="1203"/>
                  </a:lnTo>
                  <a:lnTo>
                    <a:pt x="2682" y="1045"/>
                  </a:lnTo>
                  <a:lnTo>
                    <a:pt x="2623" y="907"/>
                  </a:lnTo>
                  <a:lnTo>
                    <a:pt x="2544" y="769"/>
                  </a:lnTo>
                  <a:lnTo>
                    <a:pt x="2465" y="651"/>
                  </a:lnTo>
                  <a:lnTo>
                    <a:pt x="2347" y="532"/>
                  </a:lnTo>
                  <a:lnTo>
                    <a:pt x="2228" y="434"/>
                  </a:lnTo>
                  <a:lnTo>
                    <a:pt x="2090" y="355"/>
                  </a:lnTo>
                  <a:lnTo>
                    <a:pt x="1854" y="197"/>
                  </a:lnTo>
                  <a:lnTo>
                    <a:pt x="1578" y="79"/>
                  </a:lnTo>
                  <a:lnTo>
                    <a:pt x="1420" y="40"/>
                  </a:lnTo>
                  <a:lnTo>
                    <a:pt x="1282" y="20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3815;p38">
              <a:extLst>
                <a:ext uri="{FF2B5EF4-FFF2-40B4-BE49-F238E27FC236}">
                  <a16:creationId xmlns:a16="http://schemas.microsoft.com/office/drawing/2014/main" xmlns="" id="{0A8735FE-0790-43F6-AE66-CD194BEC539F}"/>
                </a:ext>
              </a:extLst>
            </p:cNvPr>
            <p:cNvSpPr/>
            <p:nvPr/>
          </p:nvSpPr>
          <p:spPr>
            <a:xfrm>
              <a:off x="3088311" y="3007705"/>
              <a:ext cx="115041" cy="282339"/>
            </a:xfrm>
            <a:custGeom>
              <a:avLst/>
              <a:gdLst/>
              <a:ahLst/>
              <a:cxnLst/>
              <a:rect l="l" t="t" r="r" b="b"/>
              <a:pathLst>
                <a:path w="2426" h="5954" extrusionOk="0">
                  <a:moveTo>
                    <a:pt x="632" y="0"/>
                  </a:moveTo>
                  <a:lnTo>
                    <a:pt x="573" y="20"/>
                  </a:lnTo>
                  <a:lnTo>
                    <a:pt x="514" y="59"/>
                  </a:lnTo>
                  <a:lnTo>
                    <a:pt x="474" y="118"/>
                  </a:lnTo>
                  <a:lnTo>
                    <a:pt x="356" y="473"/>
                  </a:lnTo>
                  <a:lnTo>
                    <a:pt x="198" y="848"/>
                  </a:lnTo>
                  <a:lnTo>
                    <a:pt x="80" y="1203"/>
                  </a:lnTo>
                  <a:lnTo>
                    <a:pt x="40" y="1400"/>
                  </a:lnTo>
                  <a:lnTo>
                    <a:pt x="1" y="1597"/>
                  </a:lnTo>
                  <a:lnTo>
                    <a:pt x="1" y="1715"/>
                  </a:lnTo>
                  <a:lnTo>
                    <a:pt x="21" y="1814"/>
                  </a:lnTo>
                  <a:lnTo>
                    <a:pt x="60" y="1912"/>
                  </a:lnTo>
                  <a:lnTo>
                    <a:pt x="119" y="2011"/>
                  </a:lnTo>
                  <a:lnTo>
                    <a:pt x="238" y="2169"/>
                  </a:lnTo>
                  <a:lnTo>
                    <a:pt x="395" y="2326"/>
                  </a:lnTo>
                  <a:lnTo>
                    <a:pt x="750" y="2602"/>
                  </a:lnTo>
                  <a:lnTo>
                    <a:pt x="928" y="2740"/>
                  </a:lnTo>
                  <a:lnTo>
                    <a:pt x="1085" y="2898"/>
                  </a:lnTo>
                  <a:lnTo>
                    <a:pt x="1302" y="3115"/>
                  </a:lnTo>
                  <a:lnTo>
                    <a:pt x="1401" y="3233"/>
                  </a:lnTo>
                  <a:lnTo>
                    <a:pt x="1480" y="3352"/>
                  </a:lnTo>
                  <a:lnTo>
                    <a:pt x="1558" y="3490"/>
                  </a:lnTo>
                  <a:lnTo>
                    <a:pt x="1598" y="3647"/>
                  </a:lnTo>
                  <a:lnTo>
                    <a:pt x="1618" y="3805"/>
                  </a:lnTo>
                  <a:lnTo>
                    <a:pt x="1598" y="3963"/>
                  </a:lnTo>
                  <a:lnTo>
                    <a:pt x="1539" y="4160"/>
                  </a:lnTo>
                  <a:lnTo>
                    <a:pt x="1420" y="4337"/>
                  </a:lnTo>
                  <a:lnTo>
                    <a:pt x="1282" y="4495"/>
                  </a:lnTo>
                  <a:lnTo>
                    <a:pt x="1125" y="4633"/>
                  </a:lnTo>
                  <a:lnTo>
                    <a:pt x="790" y="4909"/>
                  </a:lnTo>
                  <a:lnTo>
                    <a:pt x="632" y="5027"/>
                  </a:lnTo>
                  <a:lnTo>
                    <a:pt x="454" y="5165"/>
                  </a:lnTo>
                  <a:lnTo>
                    <a:pt x="376" y="5264"/>
                  </a:lnTo>
                  <a:lnTo>
                    <a:pt x="336" y="5382"/>
                  </a:lnTo>
                  <a:lnTo>
                    <a:pt x="336" y="5520"/>
                  </a:lnTo>
                  <a:lnTo>
                    <a:pt x="356" y="5639"/>
                  </a:lnTo>
                  <a:lnTo>
                    <a:pt x="415" y="5757"/>
                  </a:lnTo>
                  <a:lnTo>
                    <a:pt x="494" y="5855"/>
                  </a:lnTo>
                  <a:lnTo>
                    <a:pt x="592" y="5915"/>
                  </a:lnTo>
                  <a:lnTo>
                    <a:pt x="730" y="5954"/>
                  </a:lnTo>
                  <a:lnTo>
                    <a:pt x="829" y="5954"/>
                  </a:lnTo>
                  <a:lnTo>
                    <a:pt x="908" y="5934"/>
                  </a:lnTo>
                  <a:lnTo>
                    <a:pt x="1006" y="5895"/>
                  </a:lnTo>
                  <a:lnTo>
                    <a:pt x="1085" y="5855"/>
                  </a:lnTo>
                  <a:lnTo>
                    <a:pt x="1243" y="5757"/>
                  </a:lnTo>
                  <a:lnTo>
                    <a:pt x="1381" y="5639"/>
                  </a:lnTo>
                  <a:lnTo>
                    <a:pt x="1598" y="5441"/>
                  </a:lnTo>
                  <a:lnTo>
                    <a:pt x="1815" y="5244"/>
                  </a:lnTo>
                  <a:lnTo>
                    <a:pt x="2012" y="5027"/>
                  </a:lnTo>
                  <a:lnTo>
                    <a:pt x="2170" y="4791"/>
                  </a:lnTo>
                  <a:lnTo>
                    <a:pt x="2308" y="4535"/>
                  </a:lnTo>
                  <a:lnTo>
                    <a:pt x="2367" y="4397"/>
                  </a:lnTo>
                  <a:lnTo>
                    <a:pt x="2386" y="4259"/>
                  </a:lnTo>
                  <a:lnTo>
                    <a:pt x="2406" y="4120"/>
                  </a:lnTo>
                  <a:lnTo>
                    <a:pt x="2426" y="3982"/>
                  </a:lnTo>
                  <a:lnTo>
                    <a:pt x="2406" y="3825"/>
                  </a:lnTo>
                  <a:lnTo>
                    <a:pt x="2386" y="3687"/>
                  </a:lnTo>
                  <a:lnTo>
                    <a:pt x="2347" y="3549"/>
                  </a:lnTo>
                  <a:lnTo>
                    <a:pt x="2308" y="3430"/>
                  </a:lnTo>
                  <a:lnTo>
                    <a:pt x="2248" y="3312"/>
                  </a:lnTo>
                  <a:lnTo>
                    <a:pt x="2189" y="3214"/>
                  </a:lnTo>
                  <a:lnTo>
                    <a:pt x="2012" y="3036"/>
                  </a:lnTo>
                  <a:lnTo>
                    <a:pt x="1815" y="2878"/>
                  </a:lnTo>
                  <a:lnTo>
                    <a:pt x="1598" y="2721"/>
                  </a:lnTo>
                  <a:lnTo>
                    <a:pt x="1381" y="2583"/>
                  </a:lnTo>
                  <a:lnTo>
                    <a:pt x="1164" y="2445"/>
                  </a:lnTo>
                  <a:lnTo>
                    <a:pt x="967" y="2307"/>
                  </a:lnTo>
                  <a:lnTo>
                    <a:pt x="829" y="2169"/>
                  </a:lnTo>
                  <a:lnTo>
                    <a:pt x="770" y="2090"/>
                  </a:lnTo>
                  <a:lnTo>
                    <a:pt x="730" y="1991"/>
                  </a:lnTo>
                  <a:lnTo>
                    <a:pt x="750" y="1912"/>
                  </a:lnTo>
                  <a:lnTo>
                    <a:pt x="770" y="1834"/>
                  </a:lnTo>
                  <a:lnTo>
                    <a:pt x="790" y="1735"/>
                  </a:lnTo>
                  <a:lnTo>
                    <a:pt x="790" y="1656"/>
                  </a:lnTo>
                  <a:lnTo>
                    <a:pt x="809" y="1321"/>
                  </a:lnTo>
                  <a:lnTo>
                    <a:pt x="809" y="986"/>
                  </a:lnTo>
                  <a:lnTo>
                    <a:pt x="790" y="651"/>
                  </a:lnTo>
                  <a:lnTo>
                    <a:pt x="809" y="316"/>
                  </a:lnTo>
                  <a:lnTo>
                    <a:pt x="829" y="276"/>
                  </a:lnTo>
                  <a:lnTo>
                    <a:pt x="849" y="237"/>
                  </a:lnTo>
                  <a:lnTo>
                    <a:pt x="849" y="138"/>
                  </a:lnTo>
                  <a:lnTo>
                    <a:pt x="790" y="59"/>
                  </a:lnTo>
                  <a:lnTo>
                    <a:pt x="750" y="20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3816;p38">
              <a:extLst>
                <a:ext uri="{FF2B5EF4-FFF2-40B4-BE49-F238E27FC236}">
                  <a16:creationId xmlns:a16="http://schemas.microsoft.com/office/drawing/2014/main" xmlns="" id="{70195D0B-ABF7-4AF3-98E7-12FB0F7EBE0D}"/>
                </a:ext>
              </a:extLst>
            </p:cNvPr>
            <p:cNvSpPr/>
            <p:nvPr/>
          </p:nvSpPr>
          <p:spPr>
            <a:xfrm>
              <a:off x="2695672" y="3318071"/>
              <a:ext cx="435695" cy="190771"/>
            </a:xfrm>
            <a:custGeom>
              <a:avLst/>
              <a:gdLst/>
              <a:ahLst/>
              <a:cxnLst/>
              <a:rect l="l" t="t" r="r" b="b"/>
              <a:pathLst>
                <a:path w="9188" h="4023" extrusionOk="0">
                  <a:moveTo>
                    <a:pt x="651" y="0"/>
                  </a:moveTo>
                  <a:lnTo>
                    <a:pt x="553" y="40"/>
                  </a:lnTo>
                  <a:lnTo>
                    <a:pt x="454" y="99"/>
                  </a:lnTo>
                  <a:lnTo>
                    <a:pt x="375" y="178"/>
                  </a:lnTo>
                  <a:lnTo>
                    <a:pt x="296" y="257"/>
                  </a:lnTo>
                  <a:lnTo>
                    <a:pt x="237" y="336"/>
                  </a:lnTo>
                  <a:lnTo>
                    <a:pt x="158" y="454"/>
                  </a:lnTo>
                  <a:lnTo>
                    <a:pt x="80" y="592"/>
                  </a:lnTo>
                  <a:lnTo>
                    <a:pt x="20" y="750"/>
                  </a:lnTo>
                  <a:lnTo>
                    <a:pt x="1" y="888"/>
                  </a:lnTo>
                  <a:lnTo>
                    <a:pt x="20" y="966"/>
                  </a:lnTo>
                  <a:lnTo>
                    <a:pt x="20" y="1026"/>
                  </a:lnTo>
                  <a:lnTo>
                    <a:pt x="60" y="1065"/>
                  </a:lnTo>
                  <a:lnTo>
                    <a:pt x="99" y="1104"/>
                  </a:lnTo>
                  <a:lnTo>
                    <a:pt x="158" y="1124"/>
                  </a:lnTo>
                  <a:lnTo>
                    <a:pt x="218" y="1124"/>
                  </a:lnTo>
                  <a:lnTo>
                    <a:pt x="296" y="1104"/>
                  </a:lnTo>
                  <a:lnTo>
                    <a:pt x="415" y="1065"/>
                  </a:lnTo>
                  <a:lnTo>
                    <a:pt x="651" y="888"/>
                  </a:lnTo>
                  <a:lnTo>
                    <a:pt x="888" y="671"/>
                  </a:lnTo>
                  <a:lnTo>
                    <a:pt x="986" y="927"/>
                  </a:lnTo>
                  <a:lnTo>
                    <a:pt x="1124" y="1183"/>
                  </a:lnTo>
                  <a:lnTo>
                    <a:pt x="1243" y="1400"/>
                  </a:lnTo>
                  <a:lnTo>
                    <a:pt x="1400" y="1617"/>
                  </a:lnTo>
                  <a:lnTo>
                    <a:pt x="1558" y="1814"/>
                  </a:lnTo>
                  <a:lnTo>
                    <a:pt x="1736" y="2011"/>
                  </a:lnTo>
                  <a:lnTo>
                    <a:pt x="1913" y="2189"/>
                  </a:lnTo>
                  <a:lnTo>
                    <a:pt x="2110" y="2347"/>
                  </a:lnTo>
                  <a:lnTo>
                    <a:pt x="2307" y="2504"/>
                  </a:lnTo>
                  <a:lnTo>
                    <a:pt x="2524" y="2642"/>
                  </a:lnTo>
                  <a:lnTo>
                    <a:pt x="2741" y="2780"/>
                  </a:lnTo>
                  <a:lnTo>
                    <a:pt x="2978" y="2899"/>
                  </a:lnTo>
                  <a:lnTo>
                    <a:pt x="3451" y="3115"/>
                  </a:lnTo>
                  <a:lnTo>
                    <a:pt x="3944" y="3293"/>
                  </a:lnTo>
                  <a:lnTo>
                    <a:pt x="4456" y="3451"/>
                  </a:lnTo>
                  <a:lnTo>
                    <a:pt x="4989" y="3569"/>
                  </a:lnTo>
                  <a:lnTo>
                    <a:pt x="5541" y="3667"/>
                  </a:lnTo>
                  <a:lnTo>
                    <a:pt x="6073" y="3746"/>
                  </a:lnTo>
                  <a:lnTo>
                    <a:pt x="7138" y="3884"/>
                  </a:lnTo>
                  <a:lnTo>
                    <a:pt x="8143" y="4003"/>
                  </a:lnTo>
                  <a:lnTo>
                    <a:pt x="8380" y="4003"/>
                  </a:lnTo>
                  <a:lnTo>
                    <a:pt x="8636" y="4022"/>
                  </a:lnTo>
                  <a:lnTo>
                    <a:pt x="8754" y="4022"/>
                  </a:lnTo>
                  <a:lnTo>
                    <a:pt x="8872" y="4003"/>
                  </a:lnTo>
                  <a:lnTo>
                    <a:pt x="8991" y="3983"/>
                  </a:lnTo>
                  <a:lnTo>
                    <a:pt x="9089" y="3924"/>
                  </a:lnTo>
                  <a:lnTo>
                    <a:pt x="9148" y="3845"/>
                  </a:lnTo>
                  <a:lnTo>
                    <a:pt x="9168" y="3766"/>
                  </a:lnTo>
                  <a:lnTo>
                    <a:pt x="9188" y="3667"/>
                  </a:lnTo>
                  <a:lnTo>
                    <a:pt x="9168" y="3589"/>
                  </a:lnTo>
                  <a:lnTo>
                    <a:pt x="9129" y="3510"/>
                  </a:lnTo>
                  <a:lnTo>
                    <a:pt x="9070" y="3431"/>
                  </a:lnTo>
                  <a:lnTo>
                    <a:pt x="8991" y="3391"/>
                  </a:lnTo>
                  <a:lnTo>
                    <a:pt x="8892" y="3372"/>
                  </a:lnTo>
                  <a:lnTo>
                    <a:pt x="8380" y="3332"/>
                  </a:lnTo>
                  <a:lnTo>
                    <a:pt x="7847" y="3313"/>
                  </a:lnTo>
                  <a:lnTo>
                    <a:pt x="6960" y="3253"/>
                  </a:lnTo>
                  <a:lnTo>
                    <a:pt x="6507" y="3214"/>
                  </a:lnTo>
                  <a:lnTo>
                    <a:pt x="6053" y="3175"/>
                  </a:lnTo>
                  <a:lnTo>
                    <a:pt x="5600" y="3096"/>
                  </a:lnTo>
                  <a:lnTo>
                    <a:pt x="5146" y="3017"/>
                  </a:lnTo>
                  <a:lnTo>
                    <a:pt x="4693" y="2899"/>
                  </a:lnTo>
                  <a:lnTo>
                    <a:pt x="4259" y="2780"/>
                  </a:lnTo>
                  <a:lnTo>
                    <a:pt x="3825" y="2623"/>
                  </a:lnTo>
                  <a:lnTo>
                    <a:pt x="3411" y="2465"/>
                  </a:lnTo>
                  <a:lnTo>
                    <a:pt x="2997" y="2268"/>
                  </a:lnTo>
                  <a:lnTo>
                    <a:pt x="2603" y="2031"/>
                  </a:lnTo>
                  <a:lnTo>
                    <a:pt x="2229" y="1794"/>
                  </a:lnTo>
                  <a:lnTo>
                    <a:pt x="1893" y="1499"/>
                  </a:lnTo>
                  <a:lnTo>
                    <a:pt x="1558" y="1203"/>
                  </a:lnTo>
                  <a:lnTo>
                    <a:pt x="1262" y="848"/>
                  </a:lnTo>
                  <a:lnTo>
                    <a:pt x="1203" y="730"/>
                  </a:lnTo>
                  <a:lnTo>
                    <a:pt x="1124" y="592"/>
                  </a:lnTo>
                  <a:lnTo>
                    <a:pt x="1085" y="454"/>
                  </a:lnTo>
                  <a:lnTo>
                    <a:pt x="1085" y="316"/>
                  </a:lnTo>
                  <a:lnTo>
                    <a:pt x="1085" y="217"/>
                  </a:lnTo>
                  <a:lnTo>
                    <a:pt x="1065" y="138"/>
                  </a:lnTo>
                  <a:lnTo>
                    <a:pt x="1046" y="119"/>
                  </a:lnTo>
                  <a:lnTo>
                    <a:pt x="1026" y="79"/>
                  </a:lnTo>
                  <a:lnTo>
                    <a:pt x="986" y="60"/>
                  </a:lnTo>
                  <a:lnTo>
                    <a:pt x="947" y="60"/>
                  </a:lnTo>
                  <a:lnTo>
                    <a:pt x="848" y="2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3817;p38">
              <a:extLst>
                <a:ext uri="{FF2B5EF4-FFF2-40B4-BE49-F238E27FC236}">
                  <a16:creationId xmlns:a16="http://schemas.microsoft.com/office/drawing/2014/main" xmlns="" id="{EE6D2484-8F1E-4D0B-83E3-AA0A01D809B9}"/>
                </a:ext>
              </a:extLst>
            </p:cNvPr>
            <p:cNvSpPr/>
            <p:nvPr/>
          </p:nvSpPr>
          <p:spPr>
            <a:xfrm>
              <a:off x="2838739" y="3007705"/>
              <a:ext cx="56098" cy="72932"/>
            </a:xfrm>
            <a:custGeom>
              <a:avLst/>
              <a:gdLst/>
              <a:ahLst/>
              <a:cxnLst/>
              <a:rect l="l" t="t" r="r" b="b"/>
              <a:pathLst>
                <a:path w="1183" h="1538" extrusionOk="0">
                  <a:moveTo>
                    <a:pt x="532" y="0"/>
                  </a:moveTo>
                  <a:lnTo>
                    <a:pt x="414" y="20"/>
                  </a:lnTo>
                  <a:lnTo>
                    <a:pt x="296" y="59"/>
                  </a:lnTo>
                  <a:lnTo>
                    <a:pt x="197" y="138"/>
                  </a:lnTo>
                  <a:lnTo>
                    <a:pt x="118" y="237"/>
                  </a:lnTo>
                  <a:lnTo>
                    <a:pt x="79" y="355"/>
                  </a:lnTo>
                  <a:lnTo>
                    <a:pt x="20" y="493"/>
                  </a:lnTo>
                  <a:lnTo>
                    <a:pt x="0" y="651"/>
                  </a:lnTo>
                  <a:lnTo>
                    <a:pt x="0" y="808"/>
                  </a:lnTo>
                  <a:lnTo>
                    <a:pt x="20" y="946"/>
                  </a:lnTo>
                  <a:lnTo>
                    <a:pt x="40" y="1084"/>
                  </a:lnTo>
                  <a:lnTo>
                    <a:pt x="99" y="1222"/>
                  </a:lnTo>
                  <a:lnTo>
                    <a:pt x="158" y="1341"/>
                  </a:lnTo>
                  <a:lnTo>
                    <a:pt x="256" y="1439"/>
                  </a:lnTo>
                  <a:lnTo>
                    <a:pt x="355" y="1498"/>
                  </a:lnTo>
                  <a:lnTo>
                    <a:pt x="493" y="1538"/>
                  </a:lnTo>
                  <a:lnTo>
                    <a:pt x="631" y="1518"/>
                  </a:lnTo>
                  <a:lnTo>
                    <a:pt x="749" y="1479"/>
                  </a:lnTo>
                  <a:lnTo>
                    <a:pt x="868" y="1420"/>
                  </a:lnTo>
                  <a:lnTo>
                    <a:pt x="946" y="1341"/>
                  </a:lnTo>
                  <a:lnTo>
                    <a:pt x="1025" y="1222"/>
                  </a:lnTo>
                  <a:lnTo>
                    <a:pt x="1084" y="1104"/>
                  </a:lnTo>
                  <a:lnTo>
                    <a:pt x="1144" y="966"/>
                  </a:lnTo>
                  <a:lnTo>
                    <a:pt x="1163" y="828"/>
                  </a:lnTo>
                  <a:lnTo>
                    <a:pt x="1183" y="670"/>
                  </a:lnTo>
                  <a:lnTo>
                    <a:pt x="1163" y="532"/>
                  </a:lnTo>
                  <a:lnTo>
                    <a:pt x="1144" y="414"/>
                  </a:lnTo>
                  <a:lnTo>
                    <a:pt x="1084" y="296"/>
                  </a:lnTo>
                  <a:lnTo>
                    <a:pt x="1025" y="178"/>
                  </a:lnTo>
                  <a:lnTo>
                    <a:pt x="927" y="99"/>
                  </a:lnTo>
                  <a:lnTo>
                    <a:pt x="808" y="59"/>
                  </a:lnTo>
                  <a:lnTo>
                    <a:pt x="670" y="40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3818;p38">
              <a:extLst>
                <a:ext uri="{FF2B5EF4-FFF2-40B4-BE49-F238E27FC236}">
                  <a16:creationId xmlns:a16="http://schemas.microsoft.com/office/drawing/2014/main" xmlns="" id="{FFBDA2AD-5A77-40EF-AB63-1ABBDB98C34A}"/>
                </a:ext>
              </a:extLst>
            </p:cNvPr>
            <p:cNvSpPr/>
            <p:nvPr/>
          </p:nvSpPr>
          <p:spPr>
            <a:xfrm>
              <a:off x="3206150" y="3007705"/>
              <a:ext cx="58943" cy="72932"/>
            </a:xfrm>
            <a:custGeom>
              <a:avLst/>
              <a:gdLst/>
              <a:ahLst/>
              <a:cxnLst/>
              <a:rect l="l" t="t" r="r" b="b"/>
              <a:pathLst>
                <a:path w="1243" h="1538" extrusionOk="0">
                  <a:moveTo>
                    <a:pt x="493" y="0"/>
                  </a:moveTo>
                  <a:lnTo>
                    <a:pt x="394" y="20"/>
                  </a:lnTo>
                  <a:lnTo>
                    <a:pt x="296" y="79"/>
                  </a:lnTo>
                  <a:lnTo>
                    <a:pt x="217" y="158"/>
                  </a:lnTo>
                  <a:lnTo>
                    <a:pt x="138" y="256"/>
                  </a:lnTo>
                  <a:lnTo>
                    <a:pt x="79" y="375"/>
                  </a:lnTo>
                  <a:lnTo>
                    <a:pt x="39" y="493"/>
                  </a:lnTo>
                  <a:lnTo>
                    <a:pt x="0" y="631"/>
                  </a:lnTo>
                  <a:lnTo>
                    <a:pt x="0" y="749"/>
                  </a:lnTo>
                  <a:lnTo>
                    <a:pt x="0" y="887"/>
                  </a:lnTo>
                  <a:lnTo>
                    <a:pt x="0" y="1025"/>
                  </a:lnTo>
                  <a:lnTo>
                    <a:pt x="39" y="1144"/>
                  </a:lnTo>
                  <a:lnTo>
                    <a:pt x="99" y="1262"/>
                  </a:lnTo>
                  <a:lnTo>
                    <a:pt x="158" y="1360"/>
                  </a:lnTo>
                  <a:lnTo>
                    <a:pt x="237" y="1439"/>
                  </a:lnTo>
                  <a:lnTo>
                    <a:pt x="394" y="1518"/>
                  </a:lnTo>
                  <a:lnTo>
                    <a:pt x="552" y="1538"/>
                  </a:lnTo>
                  <a:lnTo>
                    <a:pt x="690" y="1518"/>
                  </a:lnTo>
                  <a:lnTo>
                    <a:pt x="808" y="1459"/>
                  </a:lnTo>
                  <a:lnTo>
                    <a:pt x="927" y="1380"/>
                  </a:lnTo>
                  <a:lnTo>
                    <a:pt x="1025" y="1262"/>
                  </a:lnTo>
                  <a:lnTo>
                    <a:pt x="1104" y="1124"/>
                  </a:lnTo>
                  <a:lnTo>
                    <a:pt x="1183" y="986"/>
                  </a:lnTo>
                  <a:lnTo>
                    <a:pt x="1222" y="828"/>
                  </a:lnTo>
                  <a:lnTo>
                    <a:pt x="1242" y="670"/>
                  </a:lnTo>
                  <a:lnTo>
                    <a:pt x="1242" y="513"/>
                  </a:lnTo>
                  <a:lnTo>
                    <a:pt x="1203" y="375"/>
                  </a:lnTo>
                  <a:lnTo>
                    <a:pt x="1144" y="256"/>
                  </a:lnTo>
                  <a:lnTo>
                    <a:pt x="1045" y="138"/>
                  </a:lnTo>
                  <a:lnTo>
                    <a:pt x="927" y="79"/>
                  </a:lnTo>
                  <a:lnTo>
                    <a:pt x="749" y="40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3819;p38">
              <a:extLst>
                <a:ext uri="{FF2B5EF4-FFF2-40B4-BE49-F238E27FC236}">
                  <a16:creationId xmlns:a16="http://schemas.microsoft.com/office/drawing/2014/main" xmlns="" id="{316BAF43-DCE9-4E7C-A58C-335076CFF1BC}"/>
                </a:ext>
              </a:extLst>
            </p:cNvPr>
            <p:cNvSpPr/>
            <p:nvPr/>
          </p:nvSpPr>
          <p:spPr>
            <a:xfrm>
              <a:off x="2603108" y="3152574"/>
              <a:ext cx="114140" cy="38410"/>
            </a:xfrm>
            <a:custGeom>
              <a:avLst/>
              <a:gdLst/>
              <a:ahLst/>
              <a:cxnLst/>
              <a:rect l="l" t="t" r="r" b="b"/>
              <a:pathLst>
                <a:path w="2407" h="810" extrusionOk="0">
                  <a:moveTo>
                    <a:pt x="119" y="1"/>
                  </a:moveTo>
                  <a:lnTo>
                    <a:pt x="80" y="21"/>
                  </a:lnTo>
                  <a:lnTo>
                    <a:pt x="40" y="40"/>
                  </a:lnTo>
                  <a:lnTo>
                    <a:pt x="1" y="80"/>
                  </a:lnTo>
                  <a:lnTo>
                    <a:pt x="1" y="119"/>
                  </a:lnTo>
                  <a:lnTo>
                    <a:pt x="21" y="198"/>
                  </a:lnTo>
                  <a:lnTo>
                    <a:pt x="60" y="237"/>
                  </a:lnTo>
                  <a:lnTo>
                    <a:pt x="139" y="277"/>
                  </a:lnTo>
                  <a:lnTo>
                    <a:pt x="218" y="297"/>
                  </a:lnTo>
                  <a:lnTo>
                    <a:pt x="395" y="316"/>
                  </a:lnTo>
                  <a:lnTo>
                    <a:pt x="474" y="316"/>
                  </a:lnTo>
                  <a:lnTo>
                    <a:pt x="553" y="336"/>
                  </a:lnTo>
                  <a:lnTo>
                    <a:pt x="750" y="356"/>
                  </a:lnTo>
                  <a:lnTo>
                    <a:pt x="967" y="415"/>
                  </a:lnTo>
                  <a:lnTo>
                    <a:pt x="1381" y="513"/>
                  </a:lnTo>
                  <a:lnTo>
                    <a:pt x="1795" y="651"/>
                  </a:lnTo>
                  <a:lnTo>
                    <a:pt x="2209" y="789"/>
                  </a:lnTo>
                  <a:lnTo>
                    <a:pt x="2248" y="809"/>
                  </a:lnTo>
                  <a:lnTo>
                    <a:pt x="2308" y="809"/>
                  </a:lnTo>
                  <a:lnTo>
                    <a:pt x="2347" y="789"/>
                  </a:lnTo>
                  <a:lnTo>
                    <a:pt x="2367" y="770"/>
                  </a:lnTo>
                  <a:lnTo>
                    <a:pt x="2386" y="730"/>
                  </a:lnTo>
                  <a:lnTo>
                    <a:pt x="2406" y="671"/>
                  </a:lnTo>
                  <a:lnTo>
                    <a:pt x="2386" y="632"/>
                  </a:lnTo>
                  <a:lnTo>
                    <a:pt x="2347" y="592"/>
                  </a:lnTo>
                  <a:lnTo>
                    <a:pt x="2229" y="513"/>
                  </a:lnTo>
                  <a:lnTo>
                    <a:pt x="2110" y="435"/>
                  </a:lnTo>
                  <a:lnTo>
                    <a:pt x="1854" y="316"/>
                  </a:lnTo>
                  <a:lnTo>
                    <a:pt x="1578" y="237"/>
                  </a:lnTo>
                  <a:lnTo>
                    <a:pt x="1282" y="159"/>
                  </a:lnTo>
                  <a:lnTo>
                    <a:pt x="987" y="119"/>
                  </a:lnTo>
                  <a:lnTo>
                    <a:pt x="691" y="8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3820;p38">
              <a:extLst>
                <a:ext uri="{FF2B5EF4-FFF2-40B4-BE49-F238E27FC236}">
                  <a16:creationId xmlns:a16="http://schemas.microsoft.com/office/drawing/2014/main" xmlns="" id="{E7A8BD83-91B7-489A-815E-D02A99D2F44D}"/>
                </a:ext>
              </a:extLst>
            </p:cNvPr>
            <p:cNvSpPr/>
            <p:nvPr/>
          </p:nvSpPr>
          <p:spPr>
            <a:xfrm>
              <a:off x="2542363" y="3178750"/>
              <a:ext cx="110346" cy="18778"/>
            </a:xfrm>
            <a:custGeom>
              <a:avLst/>
              <a:gdLst/>
              <a:ahLst/>
              <a:cxnLst/>
              <a:rect l="l" t="t" r="r" b="b"/>
              <a:pathLst>
                <a:path w="2327" h="396" extrusionOk="0">
                  <a:moveTo>
                    <a:pt x="1183" y="1"/>
                  </a:moveTo>
                  <a:lnTo>
                    <a:pt x="927" y="21"/>
                  </a:lnTo>
                  <a:lnTo>
                    <a:pt x="651" y="40"/>
                  </a:lnTo>
                  <a:lnTo>
                    <a:pt x="138" y="99"/>
                  </a:lnTo>
                  <a:lnTo>
                    <a:pt x="79" y="119"/>
                  </a:lnTo>
                  <a:lnTo>
                    <a:pt x="20" y="159"/>
                  </a:lnTo>
                  <a:lnTo>
                    <a:pt x="0" y="218"/>
                  </a:lnTo>
                  <a:lnTo>
                    <a:pt x="0" y="277"/>
                  </a:lnTo>
                  <a:lnTo>
                    <a:pt x="20" y="336"/>
                  </a:lnTo>
                  <a:lnTo>
                    <a:pt x="60" y="375"/>
                  </a:lnTo>
                  <a:lnTo>
                    <a:pt x="119" y="395"/>
                  </a:lnTo>
                  <a:lnTo>
                    <a:pt x="178" y="395"/>
                  </a:lnTo>
                  <a:lnTo>
                    <a:pt x="651" y="336"/>
                  </a:lnTo>
                  <a:lnTo>
                    <a:pt x="1124" y="297"/>
                  </a:lnTo>
                  <a:lnTo>
                    <a:pt x="1617" y="297"/>
                  </a:lnTo>
                  <a:lnTo>
                    <a:pt x="1854" y="336"/>
                  </a:lnTo>
                  <a:lnTo>
                    <a:pt x="2090" y="375"/>
                  </a:lnTo>
                  <a:lnTo>
                    <a:pt x="2169" y="395"/>
                  </a:lnTo>
                  <a:lnTo>
                    <a:pt x="2228" y="395"/>
                  </a:lnTo>
                  <a:lnTo>
                    <a:pt x="2268" y="375"/>
                  </a:lnTo>
                  <a:lnTo>
                    <a:pt x="2307" y="336"/>
                  </a:lnTo>
                  <a:lnTo>
                    <a:pt x="2327" y="277"/>
                  </a:lnTo>
                  <a:lnTo>
                    <a:pt x="2307" y="237"/>
                  </a:lnTo>
                  <a:lnTo>
                    <a:pt x="2287" y="198"/>
                  </a:lnTo>
                  <a:lnTo>
                    <a:pt x="2228" y="159"/>
                  </a:lnTo>
                  <a:lnTo>
                    <a:pt x="1972" y="80"/>
                  </a:lnTo>
                  <a:lnTo>
                    <a:pt x="1716" y="21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3821;p38">
              <a:extLst>
                <a:ext uri="{FF2B5EF4-FFF2-40B4-BE49-F238E27FC236}">
                  <a16:creationId xmlns:a16="http://schemas.microsoft.com/office/drawing/2014/main" xmlns="" id="{987167AE-619C-439B-9176-610E7641AB88}"/>
                </a:ext>
              </a:extLst>
            </p:cNvPr>
            <p:cNvSpPr/>
            <p:nvPr/>
          </p:nvSpPr>
          <p:spPr>
            <a:xfrm>
              <a:off x="3265045" y="3179698"/>
              <a:ext cx="94461" cy="21576"/>
            </a:xfrm>
            <a:custGeom>
              <a:avLst/>
              <a:gdLst/>
              <a:ahLst/>
              <a:cxnLst/>
              <a:rect l="l" t="t" r="r" b="b"/>
              <a:pathLst>
                <a:path w="1992" h="455" extrusionOk="0">
                  <a:moveTo>
                    <a:pt x="1006" y="1"/>
                  </a:moveTo>
                  <a:lnTo>
                    <a:pt x="789" y="20"/>
                  </a:lnTo>
                  <a:lnTo>
                    <a:pt x="592" y="60"/>
                  </a:lnTo>
                  <a:lnTo>
                    <a:pt x="375" y="99"/>
                  </a:lnTo>
                  <a:lnTo>
                    <a:pt x="178" y="178"/>
                  </a:lnTo>
                  <a:lnTo>
                    <a:pt x="99" y="217"/>
                  </a:lnTo>
                  <a:lnTo>
                    <a:pt x="40" y="257"/>
                  </a:lnTo>
                  <a:lnTo>
                    <a:pt x="0" y="316"/>
                  </a:lnTo>
                  <a:lnTo>
                    <a:pt x="0" y="355"/>
                  </a:lnTo>
                  <a:lnTo>
                    <a:pt x="20" y="395"/>
                  </a:lnTo>
                  <a:lnTo>
                    <a:pt x="59" y="434"/>
                  </a:lnTo>
                  <a:lnTo>
                    <a:pt x="99" y="454"/>
                  </a:lnTo>
                  <a:lnTo>
                    <a:pt x="197" y="454"/>
                  </a:lnTo>
                  <a:lnTo>
                    <a:pt x="394" y="375"/>
                  </a:lnTo>
                  <a:lnTo>
                    <a:pt x="592" y="336"/>
                  </a:lnTo>
                  <a:lnTo>
                    <a:pt x="789" y="316"/>
                  </a:lnTo>
                  <a:lnTo>
                    <a:pt x="1006" y="316"/>
                  </a:lnTo>
                  <a:lnTo>
                    <a:pt x="1420" y="336"/>
                  </a:lnTo>
                  <a:lnTo>
                    <a:pt x="1834" y="375"/>
                  </a:lnTo>
                  <a:lnTo>
                    <a:pt x="1893" y="375"/>
                  </a:lnTo>
                  <a:lnTo>
                    <a:pt x="1952" y="336"/>
                  </a:lnTo>
                  <a:lnTo>
                    <a:pt x="1972" y="296"/>
                  </a:lnTo>
                  <a:lnTo>
                    <a:pt x="1991" y="237"/>
                  </a:lnTo>
                  <a:lnTo>
                    <a:pt x="1991" y="178"/>
                  </a:lnTo>
                  <a:lnTo>
                    <a:pt x="1972" y="139"/>
                  </a:lnTo>
                  <a:lnTo>
                    <a:pt x="1932" y="79"/>
                  </a:lnTo>
                  <a:lnTo>
                    <a:pt x="1873" y="60"/>
                  </a:lnTo>
                  <a:lnTo>
                    <a:pt x="1656" y="20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3822;p38">
              <a:extLst>
                <a:ext uri="{FF2B5EF4-FFF2-40B4-BE49-F238E27FC236}">
                  <a16:creationId xmlns:a16="http://schemas.microsoft.com/office/drawing/2014/main" xmlns="" id="{E9F288A5-A866-4436-BB29-ECCF042E20B9}"/>
                </a:ext>
              </a:extLst>
            </p:cNvPr>
            <p:cNvSpPr/>
            <p:nvPr/>
          </p:nvSpPr>
          <p:spPr>
            <a:xfrm>
              <a:off x="1680409" y="2465453"/>
              <a:ext cx="924643" cy="523564"/>
            </a:xfrm>
            <a:custGeom>
              <a:avLst/>
              <a:gdLst/>
              <a:ahLst/>
              <a:cxnLst/>
              <a:rect l="l" t="t" r="r" b="b"/>
              <a:pathLst>
                <a:path w="19499" h="11041" extrusionOk="0">
                  <a:moveTo>
                    <a:pt x="17507" y="0"/>
                  </a:moveTo>
                  <a:lnTo>
                    <a:pt x="17231" y="20"/>
                  </a:lnTo>
                  <a:lnTo>
                    <a:pt x="16955" y="40"/>
                  </a:lnTo>
                  <a:lnTo>
                    <a:pt x="16699" y="79"/>
                  </a:lnTo>
                  <a:lnTo>
                    <a:pt x="16423" y="138"/>
                  </a:lnTo>
                  <a:lnTo>
                    <a:pt x="16167" y="217"/>
                  </a:lnTo>
                  <a:lnTo>
                    <a:pt x="15910" y="296"/>
                  </a:lnTo>
                  <a:lnTo>
                    <a:pt x="15417" y="493"/>
                  </a:lnTo>
                  <a:lnTo>
                    <a:pt x="14925" y="710"/>
                  </a:lnTo>
                  <a:lnTo>
                    <a:pt x="14451" y="986"/>
                  </a:lnTo>
                  <a:lnTo>
                    <a:pt x="13978" y="1282"/>
                  </a:lnTo>
                  <a:lnTo>
                    <a:pt x="13525" y="1597"/>
                  </a:lnTo>
                  <a:lnTo>
                    <a:pt x="13071" y="1932"/>
                  </a:lnTo>
                  <a:lnTo>
                    <a:pt x="12638" y="2268"/>
                  </a:lnTo>
                  <a:lnTo>
                    <a:pt x="11770" y="2958"/>
                  </a:lnTo>
                  <a:lnTo>
                    <a:pt x="10922" y="3648"/>
                  </a:lnTo>
                  <a:lnTo>
                    <a:pt x="10804" y="3727"/>
                  </a:lnTo>
                  <a:lnTo>
                    <a:pt x="10666" y="3825"/>
                  </a:lnTo>
                  <a:lnTo>
                    <a:pt x="10548" y="3924"/>
                  </a:lnTo>
                  <a:lnTo>
                    <a:pt x="10390" y="4022"/>
                  </a:lnTo>
                  <a:lnTo>
                    <a:pt x="10351" y="4121"/>
                  </a:lnTo>
                  <a:lnTo>
                    <a:pt x="10292" y="4200"/>
                  </a:lnTo>
                  <a:lnTo>
                    <a:pt x="10213" y="4279"/>
                  </a:lnTo>
                  <a:lnTo>
                    <a:pt x="10114" y="4338"/>
                  </a:lnTo>
                  <a:lnTo>
                    <a:pt x="9996" y="4397"/>
                  </a:lnTo>
                  <a:lnTo>
                    <a:pt x="9858" y="4417"/>
                  </a:lnTo>
                  <a:lnTo>
                    <a:pt x="9503" y="4417"/>
                  </a:lnTo>
                  <a:lnTo>
                    <a:pt x="8734" y="4357"/>
                  </a:lnTo>
                  <a:lnTo>
                    <a:pt x="7985" y="4318"/>
                  </a:lnTo>
                  <a:lnTo>
                    <a:pt x="7216" y="4318"/>
                  </a:lnTo>
                  <a:lnTo>
                    <a:pt x="6447" y="4357"/>
                  </a:lnTo>
                  <a:lnTo>
                    <a:pt x="5698" y="4417"/>
                  </a:lnTo>
                  <a:lnTo>
                    <a:pt x="4949" y="4515"/>
                  </a:lnTo>
                  <a:lnTo>
                    <a:pt x="4200" y="4653"/>
                  </a:lnTo>
                  <a:lnTo>
                    <a:pt x="3450" y="4831"/>
                  </a:lnTo>
                  <a:lnTo>
                    <a:pt x="2760" y="5028"/>
                  </a:lnTo>
                  <a:lnTo>
                    <a:pt x="2090" y="5284"/>
                  </a:lnTo>
                  <a:lnTo>
                    <a:pt x="2031" y="5304"/>
                  </a:lnTo>
                  <a:lnTo>
                    <a:pt x="1932" y="5304"/>
                  </a:lnTo>
                  <a:lnTo>
                    <a:pt x="1893" y="5264"/>
                  </a:lnTo>
                  <a:lnTo>
                    <a:pt x="1873" y="5225"/>
                  </a:lnTo>
                  <a:lnTo>
                    <a:pt x="1873" y="5185"/>
                  </a:lnTo>
                  <a:lnTo>
                    <a:pt x="1873" y="5126"/>
                  </a:lnTo>
                  <a:lnTo>
                    <a:pt x="1932" y="5087"/>
                  </a:lnTo>
                  <a:lnTo>
                    <a:pt x="2149" y="4909"/>
                  </a:lnTo>
                  <a:lnTo>
                    <a:pt x="2386" y="4752"/>
                  </a:lnTo>
                  <a:lnTo>
                    <a:pt x="2859" y="4476"/>
                  </a:lnTo>
                  <a:lnTo>
                    <a:pt x="3372" y="4239"/>
                  </a:lnTo>
                  <a:lnTo>
                    <a:pt x="3884" y="4022"/>
                  </a:lnTo>
                  <a:lnTo>
                    <a:pt x="4515" y="3825"/>
                  </a:lnTo>
                  <a:lnTo>
                    <a:pt x="5146" y="3648"/>
                  </a:lnTo>
                  <a:lnTo>
                    <a:pt x="5797" y="3529"/>
                  </a:lnTo>
                  <a:lnTo>
                    <a:pt x="6447" y="3431"/>
                  </a:lnTo>
                  <a:lnTo>
                    <a:pt x="7117" y="3372"/>
                  </a:lnTo>
                  <a:lnTo>
                    <a:pt x="7768" y="3332"/>
                  </a:lnTo>
                  <a:lnTo>
                    <a:pt x="8438" y="3313"/>
                  </a:lnTo>
                  <a:lnTo>
                    <a:pt x="9089" y="3313"/>
                  </a:lnTo>
                  <a:lnTo>
                    <a:pt x="8557" y="2721"/>
                  </a:lnTo>
                  <a:lnTo>
                    <a:pt x="8005" y="2149"/>
                  </a:lnTo>
                  <a:lnTo>
                    <a:pt x="7709" y="1893"/>
                  </a:lnTo>
                  <a:lnTo>
                    <a:pt x="7413" y="1617"/>
                  </a:lnTo>
                  <a:lnTo>
                    <a:pt x="7117" y="1380"/>
                  </a:lnTo>
                  <a:lnTo>
                    <a:pt x="6802" y="1144"/>
                  </a:lnTo>
                  <a:lnTo>
                    <a:pt x="6526" y="947"/>
                  </a:lnTo>
                  <a:lnTo>
                    <a:pt x="6230" y="750"/>
                  </a:lnTo>
                  <a:lnTo>
                    <a:pt x="5935" y="572"/>
                  </a:lnTo>
                  <a:lnTo>
                    <a:pt x="5619" y="414"/>
                  </a:lnTo>
                  <a:lnTo>
                    <a:pt x="5540" y="533"/>
                  </a:lnTo>
                  <a:lnTo>
                    <a:pt x="5442" y="651"/>
                  </a:lnTo>
                  <a:lnTo>
                    <a:pt x="5323" y="750"/>
                  </a:lnTo>
                  <a:lnTo>
                    <a:pt x="5225" y="828"/>
                  </a:lnTo>
                  <a:lnTo>
                    <a:pt x="4771" y="1183"/>
                  </a:lnTo>
                  <a:lnTo>
                    <a:pt x="4357" y="1558"/>
                  </a:lnTo>
                  <a:lnTo>
                    <a:pt x="3943" y="1952"/>
                  </a:lnTo>
                  <a:lnTo>
                    <a:pt x="3529" y="2346"/>
                  </a:lnTo>
                  <a:lnTo>
                    <a:pt x="3135" y="2761"/>
                  </a:lnTo>
                  <a:lnTo>
                    <a:pt x="2760" y="3175"/>
                  </a:lnTo>
                  <a:lnTo>
                    <a:pt x="2406" y="3628"/>
                  </a:lnTo>
                  <a:lnTo>
                    <a:pt x="2070" y="4081"/>
                  </a:lnTo>
                  <a:lnTo>
                    <a:pt x="1755" y="4535"/>
                  </a:lnTo>
                  <a:lnTo>
                    <a:pt x="1440" y="5008"/>
                  </a:lnTo>
                  <a:lnTo>
                    <a:pt x="1164" y="5501"/>
                  </a:lnTo>
                  <a:lnTo>
                    <a:pt x="907" y="5994"/>
                  </a:lnTo>
                  <a:lnTo>
                    <a:pt x="671" y="6506"/>
                  </a:lnTo>
                  <a:lnTo>
                    <a:pt x="454" y="7039"/>
                  </a:lnTo>
                  <a:lnTo>
                    <a:pt x="276" y="7571"/>
                  </a:lnTo>
                  <a:lnTo>
                    <a:pt x="119" y="8103"/>
                  </a:lnTo>
                  <a:lnTo>
                    <a:pt x="79" y="8360"/>
                  </a:lnTo>
                  <a:lnTo>
                    <a:pt x="40" y="8596"/>
                  </a:lnTo>
                  <a:lnTo>
                    <a:pt x="20" y="8813"/>
                  </a:lnTo>
                  <a:lnTo>
                    <a:pt x="0" y="9010"/>
                  </a:lnTo>
                  <a:lnTo>
                    <a:pt x="20" y="9207"/>
                  </a:lnTo>
                  <a:lnTo>
                    <a:pt x="20" y="9404"/>
                  </a:lnTo>
                  <a:lnTo>
                    <a:pt x="59" y="9582"/>
                  </a:lnTo>
                  <a:lnTo>
                    <a:pt x="99" y="9740"/>
                  </a:lnTo>
                  <a:lnTo>
                    <a:pt x="158" y="9897"/>
                  </a:lnTo>
                  <a:lnTo>
                    <a:pt x="217" y="10035"/>
                  </a:lnTo>
                  <a:lnTo>
                    <a:pt x="296" y="10154"/>
                  </a:lnTo>
                  <a:lnTo>
                    <a:pt x="375" y="10292"/>
                  </a:lnTo>
                  <a:lnTo>
                    <a:pt x="474" y="10390"/>
                  </a:lnTo>
                  <a:lnTo>
                    <a:pt x="572" y="10489"/>
                  </a:lnTo>
                  <a:lnTo>
                    <a:pt x="690" y="10587"/>
                  </a:lnTo>
                  <a:lnTo>
                    <a:pt x="809" y="10666"/>
                  </a:lnTo>
                  <a:lnTo>
                    <a:pt x="1085" y="10804"/>
                  </a:lnTo>
                  <a:lnTo>
                    <a:pt x="1380" y="10903"/>
                  </a:lnTo>
                  <a:lnTo>
                    <a:pt x="1716" y="10982"/>
                  </a:lnTo>
                  <a:lnTo>
                    <a:pt x="2070" y="11021"/>
                  </a:lnTo>
                  <a:lnTo>
                    <a:pt x="2445" y="11041"/>
                  </a:lnTo>
                  <a:lnTo>
                    <a:pt x="2839" y="11021"/>
                  </a:lnTo>
                  <a:lnTo>
                    <a:pt x="3253" y="10982"/>
                  </a:lnTo>
                  <a:lnTo>
                    <a:pt x="3667" y="10922"/>
                  </a:lnTo>
                  <a:lnTo>
                    <a:pt x="4101" y="10844"/>
                  </a:lnTo>
                  <a:lnTo>
                    <a:pt x="4554" y="10745"/>
                  </a:lnTo>
                  <a:lnTo>
                    <a:pt x="4988" y="10627"/>
                  </a:lnTo>
                  <a:lnTo>
                    <a:pt x="5422" y="10508"/>
                  </a:lnTo>
                  <a:lnTo>
                    <a:pt x="5875" y="10370"/>
                  </a:lnTo>
                  <a:lnTo>
                    <a:pt x="6309" y="10213"/>
                  </a:lnTo>
                  <a:lnTo>
                    <a:pt x="7137" y="9878"/>
                  </a:lnTo>
                  <a:lnTo>
                    <a:pt x="7926" y="9523"/>
                  </a:lnTo>
                  <a:lnTo>
                    <a:pt x="8616" y="9168"/>
                  </a:lnTo>
                  <a:lnTo>
                    <a:pt x="9207" y="8813"/>
                  </a:lnTo>
                  <a:lnTo>
                    <a:pt x="9463" y="8636"/>
                  </a:lnTo>
                  <a:lnTo>
                    <a:pt x="9680" y="8478"/>
                  </a:lnTo>
                  <a:lnTo>
                    <a:pt x="9858" y="8360"/>
                  </a:lnTo>
                  <a:lnTo>
                    <a:pt x="10035" y="8222"/>
                  </a:lnTo>
                  <a:lnTo>
                    <a:pt x="10016" y="8123"/>
                  </a:lnTo>
                  <a:lnTo>
                    <a:pt x="10016" y="8005"/>
                  </a:lnTo>
                  <a:lnTo>
                    <a:pt x="10035" y="7906"/>
                  </a:lnTo>
                  <a:lnTo>
                    <a:pt x="10094" y="7808"/>
                  </a:lnTo>
                  <a:lnTo>
                    <a:pt x="10154" y="7729"/>
                  </a:lnTo>
                  <a:lnTo>
                    <a:pt x="10232" y="7650"/>
                  </a:lnTo>
                  <a:lnTo>
                    <a:pt x="10331" y="7591"/>
                  </a:lnTo>
                  <a:lnTo>
                    <a:pt x="10430" y="7571"/>
                  </a:lnTo>
                  <a:lnTo>
                    <a:pt x="11218" y="7650"/>
                  </a:lnTo>
                  <a:lnTo>
                    <a:pt x="12007" y="7729"/>
                  </a:lnTo>
                  <a:lnTo>
                    <a:pt x="12401" y="7748"/>
                  </a:lnTo>
                  <a:lnTo>
                    <a:pt x="12776" y="7748"/>
                  </a:lnTo>
                  <a:lnTo>
                    <a:pt x="13170" y="7709"/>
                  </a:lnTo>
                  <a:lnTo>
                    <a:pt x="13564" y="7630"/>
                  </a:lnTo>
                  <a:lnTo>
                    <a:pt x="13939" y="7551"/>
                  </a:lnTo>
                  <a:lnTo>
                    <a:pt x="14333" y="7433"/>
                  </a:lnTo>
                  <a:lnTo>
                    <a:pt x="14511" y="7354"/>
                  </a:lnTo>
                  <a:lnTo>
                    <a:pt x="14688" y="7275"/>
                  </a:lnTo>
                  <a:lnTo>
                    <a:pt x="14865" y="7177"/>
                  </a:lnTo>
                  <a:lnTo>
                    <a:pt x="15023" y="7039"/>
                  </a:lnTo>
                  <a:lnTo>
                    <a:pt x="15043" y="6980"/>
                  </a:lnTo>
                  <a:lnTo>
                    <a:pt x="15082" y="6920"/>
                  </a:lnTo>
                  <a:lnTo>
                    <a:pt x="15181" y="6822"/>
                  </a:lnTo>
                  <a:lnTo>
                    <a:pt x="15319" y="6763"/>
                  </a:lnTo>
                  <a:lnTo>
                    <a:pt x="15457" y="6723"/>
                  </a:lnTo>
                  <a:lnTo>
                    <a:pt x="15831" y="6743"/>
                  </a:lnTo>
                  <a:lnTo>
                    <a:pt x="16206" y="6763"/>
                  </a:lnTo>
                  <a:lnTo>
                    <a:pt x="16935" y="6822"/>
                  </a:lnTo>
                  <a:lnTo>
                    <a:pt x="17310" y="6822"/>
                  </a:lnTo>
                  <a:lnTo>
                    <a:pt x="17685" y="6802"/>
                  </a:lnTo>
                  <a:lnTo>
                    <a:pt x="18059" y="6743"/>
                  </a:lnTo>
                  <a:lnTo>
                    <a:pt x="18237" y="6703"/>
                  </a:lnTo>
                  <a:lnTo>
                    <a:pt x="18414" y="6644"/>
                  </a:lnTo>
                  <a:lnTo>
                    <a:pt x="18710" y="6506"/>
                  </a:lnTo>
                  <a:lnTo>
                    <a:pt x="18907" y="6388"/>
                  </a:lnTo>
                  <a:lnTo>
                    <a:pt x="19006" y="6289"/>
                  </a:lnTo>
                  <a:lnTo>
                    <a:pt x="19045" y="6250"/>
                  </a:lnTo>
                  <a:lnTo>
                    <a:pt x="19045" y="6211"/>
                  </a:lnTo>
                  <a:lnTo>
                    <a:pt x="19025" y="6171"/>
                  </a:lnTo>
                  <a:lnTo>
                    <a:pt x="19006" y="6132"/>
                  </a:lnTo>
                  <a:lnTo>
                    <a:pt x="18907" y="6092"/>
                  </a:lnTo>
                  <a:lnTo>
                    <a:pt x="18749" y="6033"/>
                  </a:lnTo>
                  <a:lnTo>
                    <a:pt x="18552" y="5994"/>
                  </a:lnTo>
                  <a:lnTo>
                    <a:pt x="18118" y="5954"/>
                  </a:lnTo>
                  <a:lnTo>
                    <a:pt x="17645" y="5915"/>
                  </a:lnTo>
                  <a:lnTo>
                    <a:pt x="17211" y="5875"/>
                  </a:lnTo>
                  <a:lnTo>
                    <a:pt x="17054" y="5836"/>
                  </a:lnTo>
                  <a:lnTo>
                    <a:pt x="16935" y="5797"/>
                  </a:lnTo>
                  <a:lnTo>
                    <a:pt x="16876" y="5737"/>
                  </a:lnTo>
                  <a:lnTo>
                    <a:pt x="16837" y="5678"/>
                  </a:lnTo>
                  <a:lnTo>
                    <a:pt x="16817" y="5619"/>
                  </a:lnTo>
                  <a:lnTo>
                    <a:pt x="16797" y="5540"/>
                  </a:lnTo>
                  <a:lnTo>
                    <a:pt x="16797" y="5481"/>
                  </a:lnTo>
                  <a:lnTo>
                    <a:pt x="16817" y="5422"/>
                  </a:lnTo>
                  <a:lnTo>
                    <a:pt x="16876" y="5304"/>
                  </a:lnTo>
                  <a:lnTo>
                    <a:pt x="16975" y="5185"/>
                  </a:lnTo>
                  <a:lnTo>
                    <a:pt x="17093" y="5107"/>
                  </a:lnTo>
                  <a:lnTo>
                    <a:pt x="17211" y="5028"/>
                  </a:lnTo>
                  <a:lnTo>
                    <a:pt x="17349" y="4988"/>
                  </a:lnTo>
                  <a:lnTo>
                    <a:pt x="17606" y="4850"/>
                  </a:lnTo>
                  <a:lnTo>
                    <a:pt x="17882" y="4732"/>
                  </a:lnTo>
                  <a:lnTo>
                    <a:pt x="18158" y="4594"/>
                  </a:lnTo>
                  <a:lnTo>
                    <a:pt x="18434" y="4456"/>
                  </a:lnTo>
                  <a:lnTo>
                    <a:pt x="18710" y="4298"/>
                  </a:lnTo>
                  <a:lnTo>
                    <a:pt x="18927" y="4121"/>
                  </a:lnTo>
                  <a:lnTo>
                    <a:pt x="19025" y="4022"/>
                  </a:lnTo>
                  <a:lnTo>
                    <a:pt x="19124" y="3904"/>
                  </a:lnTo>
                  <a:lnTo>
                    <a:pt x="19203" y="3786"/>
                  </a:lnTo>
                  <a:lnTo>
                    <a:pt x="19262" y="3667"/>
                  </a:lnTo>
                  <a:lnTo>
                    <a:pt x="19262" y="3648"/>
                  </a:lnTo>
                  <a:lnTo>
                    <a:pt x="19163" y="3549"/>
                  </a:lnTo>
                  <a:lnTo>
                    <a:pt x="19045" y="3451"/>
                  </a:lnTo>
                  <a:lnTo>
                    <a:pt x="18986" y="3470"/>
                  </a:lnTo>
                  <a:lnTo>
                    <a:pt x="18690" y="3549"/>
                  </a:lnTo>
                  <a:lnTo>
                    <a:pt x="18394" y="3628"/>
                  </a:lnTo>
                  <a:lnTo>
                    <a:pt x="18079" y="3687"/>
                  </a:lnTo>
                  <a:lnTo>
                    <a:pt x="17763" y="3727"/>
                  </a:lnTo>
                  <a:lnTo>
                    <a:pt x="16541" y="3865"/>
                  </a:lnTo>
                  <a:lnTo>
                    <a:pt x="16462" y="3845"/>
                  </a:lnTo>
                  <a:lnTo>
                    <a:pt x="16403" y="3825"/>
                  </a:lnTo>
                  <a:lnTo>
                    <a:pt x="16344" y="3805"/>
                  </a:lnTo>
                  <a:lnTo>
                    <a:pt x="16305" y="3766"/>
                  </a:lnTo>
                  <a:lnTo>
                    <a:pt x="16245" y="3667"/>
                  </a:lnTo>
                  <a:lnTo>
                    <a:pt x="16206" y="3549"/>
                  </a:lnTo>
                  <a:lnTo>
                    <a:pt x="16206" y="3451"/>
                  </a:lnTo>
                  <a:lnTo>
                    <a:pt x="16245" y="3332"/>
                  </a:lnTo>
                  <a:lnTo>
                    <a:pt x="16285" y="3273"/>
                  </a:lnTo>
                  <a:lnTo>
                    <a:pt x="16324" y="3234"/>
                  </a:lnTo>
                  <a:lnTo>
                    <a:pt x="16383" y="3214"/>
                  </a:lnTo>
                  <a:lnTo>
                    <a:pt x="16443" y="3175"/>
                  </a:lnTo>
                  <a:lnTo>
                    <a:pt x="16837" y="3115"/>
                  </a:lnTo>
                  <a:lnTo>
                    <a:pt x="17231" y="3076"/>
                  </a:lnTo>
                  <a:lnTo>
                    <a:pt x="17645" y="3017"/>
                  </a:lnTo>
                  <a:lnTo>
                    <a:pt x="18039" y="2938"/>
                  </a:lnTo>
                  <a:lnTo>
                    <a:pt x="18434" y="2859"/>
                  </a:lnTo>
                  <a:lnTo>
                    <a:pt x="18631" y="2800"/>
                  </a:lnTo>
                  <a:lnTo>
                    <a:pt x="18808" y="2721"/>
                  </a:lnTo>
                  <a:lnTo>
                    <a:pt x="18986" y="2642"/>
                  </a:lnTo>
                  <a:lnTo>
                    <a:pt x="19163" y="2544"/>
                  </a:lnTo>
                  <a:lnTo>
                    <a:pt x="19341" y="2445"/>
                  </a:lnTo>
                  <a:lnTo>
                    <a:pt x="19498" y="2307"/>
                  </a:lnTo>
                  <a:lnTo>
                    <a:pt x="19203" y="2169"/>
                  </a:lnTo>
                  <a:lnTo>
                    <a:pt x="18887" y="2070"/>
                  </a:lnTo>
                  <a:lnTo>
                    <a:pt x="18572" y="1992"/>
                  </a:lnTo>
                  <a:lnTo>
                    <a:pt x="18256" y="1932"/>
                  </a:lnTo>
                  <a:lnTo>
                    <a:pt x="17941" y="1913"/>
                  </a:lnTo>
                  <a:lnTo>
                    <a:pt x="17606" y="1893"/>
                  </a:lnTo>
                  <a:lnTo>
                    <a:pt x="16837" y="1893"/>
                  </a:lnTo>
                  <a:lnTo>
                    <a:pt x="16659" y="1972"/>
                  </a:lnTo>
                  <a:lnTo>
                    <a:pt x="16600" y="1992"/>
                  </a:lnTo>
                  <a:lnTo>
                    <a:pt x="16521" y="1972"/>
                  </a:lnTo>
                  <a:lnTo>
                    <a:pt x="16462" y="1972"/>
                  </a:lnTo>
                  <a:lnTo>
                    <a:pt x="16403" y="1932"/>
                  </a:lnTo>
                  <a:lnTo>
                    <a:pt x="16048" y="1992"/>
                  </a:lnTo>
                  <a:lnTo>
                    <a:pt x="15713" y="2051"/>
                  </a:lnTo>
                  <a:lnTo>
                    <a:pt x="15220" y="2051"/>
                  </a:lnTo>
                  <a:lnTo>
                    <a:pt x="15063" y="2011"/>
                  </a:lnTo>
                  <a:lnTo>
                    <a:pt x="15023" y="1972"/>
                  </a:lnTo>
                  <a:lnTo>
                    <a:pt x="15003" y="1932"/>
                  </a:lnTo>
                  <a:lnTo>
                    <a:pt x="15003" y="1873"/>
                  </a:lnTo>
                  <a:lnTo>
                    <a:pt x="15023" y="1834"/>
                  </a:lnTo>
                  <a:lnTo>
                    <a:pt x="15102" y="1755"/>
                  </a:lnTo>
                  <a:lnTo>
                    <a:pt x="15201" y="1696"/>
                  </a:lnTo>
                  <a:lnTo>
                    <a:pt x="15496" y="1558"/>
                  </a:lnTo>
                  <a:lnTo>
                    <a:pt x="15812" y="1440"/>
                  </a:lnTo>
                  <a:lnTo>
                    <a:pt x="16127" y="1321"/>
                  </a:lnTo>
                  <a:lnTo>
                    <a:pt x="16462" y="1242"/>
                  </a:lnTo>
                  <a:lnTo>
                    <a:pt x="16541" y="1203"/>
                  </a:lnTo>
                  <a:lnTo>
                    <a:pt x="16797" y="1065"/>
                  </a:lnTo>
                  <a:lnTo>
                    <a:pt x="17073" y="947"/>
                  </a:lnTo>
                  <a:lnTo>
                    <a:pt x="17606" y="690"/>
                  </a:lnTo>
                  <a:lnTo>
                    <a:pt x="17882" y="572"/>
                  </a:lnTo>
                  <a:lnTo>
                    <a:pt x="18138" y="434"/>
                  </a:lnTo>
                  <a:lnTo>
                    <a:pt x="18394" y="276"/>
                  </a:lnTo>
                  <a:lnTo>
                    <a:pt x="18631" y="99"/>
                  </a:lnTo>
                  <a:lnTo>
                    <a:pt x="18335" y="60"/>
                  </a:lnTo>
                  <a:lnTo>
                    <a:pt x="18059" y="20"/>
                  </a:lnTo>
                  <a:lnTo>
                    <a:pt x="17783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3823;p38">
              <a:extLst>
                <a:ext uri="{FF2B5EF4-FFF2-40B4-BE49-F238E27FC236}">
                  <a16:creationId xmlns:a16="http://schemas.microsoft.com/office/drawing/2014/main" xmlns="" id="{6891784A-B6A8-4474-9366-6F4CE86DE7B0}"/>
                </a:ext>
              </a:extLst>
            </p:cNvPr>
            <p:cNvSpPr/>
            <p:nvPr/>
          </p:nvSpPr>
          <p:spPr>
            <a:xfrm>
              <a:off x="1635549" y="2423391"/>
              <a:ext cx="1005019" cy="607687"/>
            </a:xfrm>
            <a:custGeom>
              <a:avLst/>
              <a:gdLst/>
              <a:ahLst/>
              <a:cxnLst/>
              <a:rect l="l" t="t" r="r" b="b"/>
              <a:pathLst>
                <a:path w="21194" h="12815" extrusionOk="0">
                  <a:moveTo>
                    <a:pt x="18729" y="887"/>
                  </a:moveTo>
                  <a:lnTo>
                    <a:pt x="19005" y="907"/>
                  </a:lnTo>
                  <a:lnTo>
                    <a:pt x="19281" y="947"/>
                  </a:lnTo>
                  <a:lnTo>
                    <a:pt x="19577" y="986"/>
                  </a:lnTo>
                  <a:lnTo>
                    <a:pt x="19340" y="1163"/>
                  </a:lnTo>
                  <a:lnTo>
                    <a:pt x="19084" y="1321"/>
                  </a:lnTo>
                  <a:lnTo>
                    <a:pt x="18828" y="1459"/>
                  </a:lnTo>
                  <a:lnTo>
                    <a:pt x="18552" y="1577"/>
                  </a:lnTo>
                  <a:lnTo>
                    <a:pt x="18019" y="1834"/>
                  </a:lnTo>
                  <a:lnTo>
                    <a:pt x="17487" y="2090"/>
                  </a:lnTo>
                  <a:lnTo>
                    <a:pt x="17408" y="2129"/>
                  </a:lnTo>
                  <a:lnTo>
                    <a:pt x="17073" y="2208"/>
                  </a:lnTo>
                  <a:lnTo>
                    <a:pt x="16758" y="2327"/>
                  </a:lnTo>
                  <a:lnTo>
                    <a:pt x="16442" y="2445"/>
                  </a:lnTo>
                  <a:lnTo>
                    <a:pt x="16147" y="2583"/>
                  </a:lnTo>
                  <a:lnTo>
                    <a:pt x="16048" y="2642"/>
                  </a:lnTo>
                  <a:lnTo>
                    <a:pt x="15969" y="2721"/>
                  </a:lnTo>
                  <a:lnTo>
                    <a:pt x="15949" y="2760"/>
                  </a:lnTo>
                  <a:lnTo>
                    <a:pt x="15949" y="2819"/>
                  </a:lnTo>
                  <a:lnTo>
                    <a:pt x="15969" y="2859"/>
                  </a:lnTo>
                  <a:lnTo>
                    <a:pt x="16009" y="2898"/>
                  </a:lnTo>
                  <a:lnTo>
                    <a:pt x="16166" y="2938"/>
                  </a:lnTo>
                  <a:lnTo>
                    <a:pt x="16659" y="2938"/>
                  </a:lnTo>
                  <a:lnTo>
                    <a:pt x="16994" y="2879"/>
                  </a:lnTo>
                  <a:lnTo>
                    <a:pt x="17349" y="2819"/>
                  </a:lnTo>
                  <a:lnTo>
                    <a:pt x="17408" y="2859"/>
                  </a:lnTo>
                  <a:lnTo>
                    <a:pt x="17467" y="2859"/>
                  </a:lnTo>
                  <a:lnTo>
                    <a:pt x="17546" y="2879"/>
                  </a:lnTo>
                  <a:lnTo>
                    <a:pt x="17605" y="2859"/>
                  </a:lnTo>
                  <a:lnTo>
                    <a:pt x="17783" y="2780"/>
                  </a:lnTo>
                  <a:lnTo>
                    <a:pt x="18552" y="2780"/>
                  </a:lnTo>
                  <a:lnTo>
                    <a:pt x="18887" y="2800"/>
                  </a:lnTo>
                  <a:lnTo>
                    <a:pt x="19202" y="2819"/>
                  </a:lnTo>
                  <a:lnTo>
                    <a:pt x="19518" y="2879"/>
                  </a:lnTo>
                  <a:lnTo>
                    <a:pt x="19833" y="2957"/>
                  </a:lnTo>
                  <a:lnTo>
                    <a:pt x="20149" y="3056"/>
                  </a:lnTo>
                  <a:lnTo>
                    <a:pt x="20444" y="3194"/>
                  </a:lnTo>
                  <a:lnTo>
                    <a:pt x="20287" y="3332"/>
                  </a:lnTo>
                  <a:lnTo>
                    <a:pt x="20109" y="3431"/>
                  </a:lnTo>
                  <a:lnTo>
                    <a:pt x="19932" y="3529"/>
                  </a:lnTo>
                  <a:lnTo>
                    <a:pt x="19754" y="3608"/>
                  </a:lnTo>
                  <a:lnTo>
                    <a:pt x="19380" y="3746"/>
                  </a:lnTo>
                  <a:lnTo>
                    <a:pt x="18985" y="3825"/>
                  </a:lnTo>
                  <a:lnTo>
                    <a:pt x="18591" y="3904"/>
                  </a:lnTo>
                  <a:lnTo>
                    <a:pt x="18177" y="3963"/>
                  </a:lnTo>
                  <a:lnTo>
                    <a:pt x="17783" y="4002"/>
                  </a:lnTo>
                  <a:lnTo>
                    <a:pt x="17389" y="4062"/>
                  </a:lnTo>
                  <a:lnTo>
                    <a:pt x="17329" y="4101"/>
                  </a:lnTo>
                  <a:lnTo>
                    <a:pt x="17270" y="4121"/>
                  </a:lnTo>
                  <a:lnTo>
                    <a:pt x="17231" y="4160"/>
                  </a:lnTo>
                  <a:lnTo>
                    <a:pt x="17191" y="4219"/>
                  </a:lnTo>
                  <a:lnTo>
                    <a:pt x="17152" y="4318"/>
                  </a:lnTo>
                  <a:lnTo>
                    <a:pt x="17152" y="4436"/>
                  </a:lnTo>
                  <a:lnTo>
                    <a:pt x="17191" y="4554"/>
                  </a:lnTo>
                  <a:lnTo>
                    <a:pt x="17251" y="4653"/>
                  </a:lnTo>
                  <a:lnTo>
                    <a:pt x="17290" y="4692"/>
                  </a:lnTo>
                  <a:lnTo>
                    <a:pt x="17349" y="4712"/>
                  </a:lnTo>
                  <a:lnTo>
                    <a:pt x="17408" y="4732"/>
                  </a:lnTo>
                  <a:lnTo>
                    <a:pt x="17487" y="4752"/>
                  </a:lnTo>
                  <a:lnTo>
                    <a:pt x="18749" y="4614"/>
                  </a:lnTo>
                  <a:lnTo>
                    <a:pt x="19064" y="4554"/>
                  </a:lnTo>
                  <a:lnTo>
                    <a:pt x="19380" y="4495"/>
                  </a:lnTo>
                  <a:lnTo>
                    <a:pt x="19695" y="4436"/>
                  </a:lnTo>
                  <a:lnTo>
                    <a:pt x="19991" y="4338"/>
                  </a:lnTo>
                  <a:lnTo>
                    <a:pt x="20109" y="4436"/>
                  </a:lnTo>
                  <a:lnTo>
                    <a:pt x="20208" y="4535"/>
                  </a:lnTo>
                  <a:lnTo>
                    <a:pt x="20208" y="4554"/>
                  </a:lnTo>
                  <a:lnTo>
                    <a:pt x="20149" y="4673"/>
                  </a:lnTo>
                  <a:lnTo>
                    <a:pt x="20070" y="4791"/>
                  </a:lnTo>
                  <a:lnTo>
                    <a:pt x="19971" y="4909"/>
                  </a:lnTo>
                  <a:lnTo>
                    <a:pt x="19873" y="5008"/>
                  </a:lnTo>
                  <a:lnTo>
                    <a:pt x="19656" y="5185"/>
                  </a:lnTo>
                  <a:lnTo>
                    <a:pt x="19380" y="5343"/>
                  </a:lnTo>
                  <a:lnTo>
                    <a:pt x="19104" y="5481"/>
                  </a:lnTo>
                  <a:lnTo>
                    <a:pt x="18828" y="5619"/>
                  </a:lnTo>
                  <a:lnTo>
                    <a:pt x="18552" y="5737"/>
                  </a:lnTo>
                  <a:lnTo>
                    <a:pt x="18295" y="5875"/>
                  </a:lnTo>
                  <a:lnTo>
                    <a:pt x="18157" y="5915"/>
                  </a:lnTo>
                  <a:lnTo>
                    <a:pt x="18039" y="5994"/>
                  </a:lnTo>
                  <a:lnTo>
                    <a:pt x="17921" y="6072"/>
                  </a:lnTo>
                  <a:lnTo>
                    <a:pt x="17822" y="6191"/>
                  </a:lnTo>
                  <a:lnTo>
                    <a:pt x="17763" y="6309"/>
                  </a:lnTo>
                  <a:lnTo>
                    <a:pt x="17743" y="6368"/>
                  </a:lnTo>
                  <a:lnTo>
                    <a:pt x="17743" y="6427"/>
                  </a:lnTo>
                  <a:lnTo>
                    <a:pt x="17763" y="6506"/>
                  </a:lnTo>
                  <a:lnTo>
                    <a:pt x="17783" y="6565"/>
                  </a:lnTo>
                  <a:lnTo>
                    <a:pt x="17822" y="6624"/>
                  </a:lnTo>
                  <a:lnTo>
                    <a:pt x="17881" y="6684"/>
                  </a:lnTo>
                  <a:lnTo>
                    <a:pt x="18000" y="6723"/>
                  </a:lnTo>
                  <a:lnTo>
                    <a:pt x="18157" y="6762"/>
                  </a:lnTo>
                  <a:lnTo>
                    <a:pt x="18591" y="6802"/>
                  </a:lnTo>
                  <a:lnTo>
                    <a:pt x="19064" y="6841"/>
                  </a:lnTo>
                  <a:lnTo>
                    <a:pt x="19498" y="6900"/>
                  </a:lnTo>
                  <a:lnTo>
                    <a:pt x="19695" y="6920"/>
                  </a:lnTo>
                  <a:lnTo>
                    <a:pt x="19853" y="6979"/>
                  </a:lnTo>
                  <a:lnTo>
                    <a:pt x="19952" y="7019"/>
                  </a:lnTo>
                  <a:lnTo>
                    <a:pt x="19971" y="7058"/>
                  </a:lnTo>
                  <a:lnTo>
                    <a:pt x="19991" y="7098"/>
                  </a:lnTo>
                  <a:lnTo>
                    <a:pt x="19991" y="7137"/>
                  </a:lnTo>
                  <a:lnTo>
                    <a:pt x="19952" y="7176"/>
                  </a:lnTo>
                  <a:lnTo>
                    <a:pt x="19853" y="7275"/>
                  </a:lnTo>
                  <a:lnTo>
                    <a:pt x="19656" y="7393"/>
                  </a:lnTo>
                  <a:lnTo>
                    <a:pt x="19360" y="7531"/>
                  </a:lnTo>
                  <a:lnTo>
                    <a:pt x="19183" y="7590"/>
                  </a:lnTo>
                  <a:lnTo>
                    <a:pt x="19005" y="7630"/>
                  </a:lnTo>
                  <a:lnTo>
                    <a:pt x="18631" y="7689"/>
                  </a:lnTo>
                  <a:lnTo>
                    <a:pt x="18256" y="7709"/>
                  </a:lnTo>
                  <a:lnTo>
                    <a:pt x="17881" y="7709"/>
                  </a:lnTo>
                  <a:lnTo>
                    <a:pt x="17132" y="7650"/>
                  </a:lnTo>
                  <a:lnTo>
                    <a:pt x="16777" y="7630"/>
                  </a:lnTo>
                  <a:lnTo>
                    <a:pt x="16403" y="7610"/>
                  </a:lnTo>
                  <a:lnTo>
                    <a:pt x="16265" y="7650"/>
                  </a:lnTo>
                  <a:lnTo>
                    <a:pt x="16127" y="7709"/>
                  </a:lnTo>
                  <a:lnTo>
                    <a:pt x="16028" y="7807"/>
                  </a:lnTo>
                  <a:lnTo>
                    <a:pt x="15989" y="7867"/>
                  </a:lnTo>
                  <a:lnTo>
                    <a:pt x="15969" y="7926"/>
                  </a:lnTo>
                  <a:lnTo>
                    <a:pt x="15811" y="8044"/>
                  </a:lnTo>
                  <a:lnTo>
                    <a:pt x="15634" y="8162"/>
                  </a:lnTo>
                  <a:lnTo>
                    <a:pt x="15457" y="8241"/>
                  </a:lnTo>
                  <a:lnTo>
                    <a:pt x="15279" y="8320"/>
                  </a:lnTo>
                  <a:lnTo>
                    <a:pt x="14904" y="8438"/>
                  </a:lnTo>
                  <a:lnTo>
                    <a:pt x="14510" y="8517"/>
                  </a:lnTo>
                  <a:lnTo>
                    <a:pt x="14116" y="8596"/>
                  </a:lnTo>
                  <a:lnTo>
                    <a:pt x="13722" y="8635"/>
                  </a:lnTo>
                  <a:lnTo>
                    <a:pt x="13347" y="8635"/>
                  </a:lnTo>
                  <a:lnTo>
                    <a:pt x="12953" y="8616"/>
                  </a:lnTo>
                  <a:lnTo>
                    <a:pt x="12164" y="8537"/>
                  </a:lnTo>
                  <a:lnTo>
                    <a:pt x="11376" y="8458"/>
                  </a:lnTo>
                  <a:lnTo>
                    <a:pt x="11277" y="8497"/>
                  </a:lnTo>
                  <a:lnTo>
                    <a:pt x="11178" y="8537"/>
                  </a:lnTo>
                  <a:lnTo>
                    <a:pt x="11100" y="8616"/>
                  </a:lnTo>
                  <a:lnTo>
                    <a:pt x="11040" y="8695"/>
                  </a:lnTo>
                  <a:lnTo>
                    <a:pt x="10981" y="8793"/>
                  </a:lnTo>
                  <a:lnTo>
                    <a:pt x="10962" y="8892"/>
                  </a:lnTo>
                  <a:lnTo>
                    <a:pt x="10962" y="9010"/>
                  </a:lnTo>
                  <a:lnTo>
                    <a:pt x="10981" y="9109"/>
                  </a:lnTo>
                  <a:lnTo>
                    <a:pt x="10804" y="9247"/>
                  </a:lnTo>
                  <a:lnTo>
                    <a:pt x="10626" y="9365"/>
                  </a:lnTo>
                  <a:lnTo>
                    <a:pt x="10409" y="9523"/>
                  </a:lnTo>
                  <a:lnTo>
                    <a:pt x="10153" y="9700"/>
                  </a:lnTo>
                  <a:lnTo>
                    <a:pt x="9562" y="10055"/>
                  </a:lnTo>
                  <a:lnTo>
                    <a:pt x="8872" y="10410"/>
                  </a:lnTo>
                  <a:lnTo>
                    <a:pt x="8083" y="10765"/>
                  </a:lnTo>
                  <a:lnTo>
                    <a:pt x="7255" y="11100"/>
                  </a:lnTo>
                  <a:lnTo>
                    <a:pt x="6821" y="11257"/>
                  </a:lnTo>
                  <a:lnTo>
                    <a:pt x="6368" y="11395"/>
                  </a:lnTo>
                  <a:lnTo>
                    <a:pt x="5934" y="11514"/>
                  </a:lnTo>
                  <a:lnTo>
                    <a:pt x="5500" y="11632"/>
                  </a:lnTo>
                  <a:lnTo>
                    <a:pt x="5047" y="11731"/>
                  </a:lnTo>
                  <a:lnTo>
                    <a:pt x="4613" y="11809"/>
                  </a:lnTo>
                  <a:lnTo>
                    <a:pt x="4199" y="11869"/>
                  </a:lnTo>
                  <a:lnTo>
                    <a:pt x="3785" y="11908"/>
                  </a:lnTo>
                  <a:lnTo>
                    <a:pt x="3391" y="11928"/>
                  </a:lnTo>
                  <a:lnTo>
                    <a:pt x="3016" y="11908"/>
                  </a:lnTo>
                  <a:lnTo>
                    <a:pt x="2662" y="11869"/>
                  </a:lnTo>
                  <a:lnTo>
                    <a:pt x="2326" y="11790"/>
                  </a:lnTo>
                  <a:lnTo>
                    <a:pt x="2031" y="11691"/>
                  </a:lnTo>
                  <a:lnTo>
                    <a:pt x="1755" y="11553"/>
                  </a:lnTo>
                  <a:lnTo>
                    <a:pt x="1636" y="11474"/>
                  </a:lnTo>
                  <a:lnTo>
                    <a:pt x="1518" y="11376"/>
                  </a:lnTo>
                  <a:lnTo>
                    <a:pt x="1420" y="11277"/>
                  </a:lnTo>
                  <a:lnTo>
                    <a:pt x="1321" y="11179"/>
                  </a:lnTo>
                  <a:lnTo>
                    <a:pt x="1242" y="11041"/>
                  </a:lnTo>
                  <a:lnTo>
                    <a:pt x="1163" y="10922"/>
                  </a:lnTo>
                  <a:lnTo>
                    <a:pt x="1104" y="10784"/>
                  </a:lnTo>
                  <a:lnTo>
                    <a:pt x="1045" y="10627"/>
                  </a:lnTo>
                  <a:lnTo>
                    <a:pt x="1005" y="10469"/>
                  </a:lnTo>
                  <a:lnTo>
                    <a:pt x="966" y="10291"/>
                  </a:lnTo>
                  <a:lnTo>
                    <a:pt x="966" y="10094"/>
                  </a:lnTo>
                  <a:lnTo>
                    <a:pt x="946" y="9897"/>
                  </a:lnTo>
                  <a:lnTo>
                    <a:pt x="966" y="9700"/>
                  </a:lnTo>
                  <a:lnTo>
                    <a:pt x="986" y="9483"/>
                  </a:lnTo>
                  <a:lnTo>
                    <a:pt x="1025" y="9247"/>
                  </a:lnTo>
                  <a:lnTo>
                    <a:pt x="1065" y="8990"/>
                  </a:lnTo>
                  <a:lnTo>
                    <a:pt x="1222" y="8458"/>
                  </a:lnTo>
                  <a:lnTo>
                    <a:pt x="1400" y="7926"/>
                  </a:lnTo>
                  <a:lnTo>
                    <a:pt x="1617" y="7393"/>
                  </a:lnTo>
                  <a:lnTo>
                    <a:pt x="1853" y="6881"/>
                  </a:lnTo>
                  <a:lnTo>
                    <a:pt x="2110" y="6388"/>
                  </a:lnTo>
                  <a:lnTo>
                    <a:pt x="2386" y="5895"/>
                  </a:lnTo>
                  <a:lnTo>
                    <a:pt x="2681" y="5422"/>
                  </a:lnTo>
                  <a:lnTo>
                    <a:pt x="3016" y="4968"/>
                  </a:lnTo>
                  <a:lnTo>
                    <a:pt x="3352" y="4515"/>
                  </a:lnTo>
                  <a:lnTo>
                    <a:pt x="3706" y="4081"/>
                  </a:lnTo>
                  <a:lnTo>
                    <a:pt x="4081" y="3648"/>
                  </a:lnTo>
                  <a:lnTo>
                    <a:pt x="4475" y="3233"/>
                  </a:lnTo>
                  <a:lnTo>
                    <a:pt x="4889" y="2839"/>
                  </a:lnTo>
                  <a:lnTo>
                    <a:pt x="5303" y="2445"/>
                  </a:lnTo>
                  <a:lnTo>
                    <a:pt x="5717" y="2070"/>
                  </a:lnTo>
                  <a:lnTo>
                    <a:pt x="6171" y="1715"/>
                  </a:lnTo>
                  <a:lnTo>
                    <a:pt x="6269" y="1637"/>
                  </a:lnTo>
                  <a:lnTo>
                    <a:pt x="6388" y="1538"/>
                  </a:lnTo>
                  <a:lnTo>
                    <a:pt x="6486" y="1420"/>
                  </a:lnTo>
                  <a:lnTo>
                    <a:pt x="6565" y="1301"/>
                  </a:lnTo>
                  <a:lnTo>
                    <a:pt x="7078" y="1577"/>
                  </a:lnTo>
                  <a:lnTo>
                    <a:pt x="7551" y="1893"/>
                  </a:lnTo>
                  <a:lnTo>
                    <a:pt x="8004" y="2208"/>
                  </a:lnTo>
                  <a:lnTo>
                    <a:pt x="8438" y="2583"/>
                  </a:lnTo>
                  <a:lnTo>
                    <a:pt x="8852" y="2957"/>
                  </a:lnTo>
                  <a:lnTo>
                    <a:pt x="9266" y="3352"/>
                  </a:lnTo>
                  <a:lnTo>
                    <a:pt x="9660" y="3766"/>
                  </a:lnTo>
                  <a:lnTo>
                    <a:pt x="10035" y="4200"/>
                  </a:lnTo>
                  <a:lnTo>
                    <a:pt x="9089" y="4200"/>
                  </a:lnTo>
                  <a:lnTo>
                    <a:pt x="8142" y="4259"/>
                  </a:lnTo>
                  <a:lnTo>
                    <a:pt x="7669" y="4298"/>
                  </a:lnTo>
                  <a:lnTo>
                    <a:pt x="7196" y="4338"/>
                  </a:lnTo>
                  <a:lnTo>
                    <a:pt x="6743" y="4416"/>
                  </a:lnTo>
                  <a:lnTo>
                    <a:pt x="6269" y="4495"/>
                  </a:lnTo>
                  <a:lnTo>
                    <a:pt x="5816" y="4614"/>
                  </a:lnTo>
                  <a:lnTo>
                    <a:pt x="5362" y="4732"/>
                  </a:lnTo>
                  <a:lnTo>
                    <a:pt x="4909" y="4870"/>
                  </a:lnTo>
                  <a:lnTo>
                    <a:pt x="4475" y="5047"/>
                  </a:lnTo>
                  <a:lnTo>
                    <a:pt x="4061" y="5244"/>
                  </a:lnTo>
                  <a:lnTo>
                    <a:pt x="3647" y="5461"/>
                  </a:lnTo>
                  <a:lnTo>
                    <a:pt x="3253" y="5698"/>
                  </a:lnTo>
                  <a:lnTo>
                    <a:pt x="2878" y="5974"/>
                  </a:lnTo>
                  <a:lnTo>
                    <a:pt x="2819" y="6013"/>
                  </a:lnTo>
                  <a:lnTo>
                    <a:pt x="2819" y="6072"/>
                  </a:lnTo>
                  <a:lnTo>
                    <a:pt x="2819" y="6112"/>
                  </a:lnTo>
                  <a:lnTo>
                    <a:pt x="2839" y="6151"/>
                  </a:lnTo>
                  <a:lnTo>
                    <a:pt x="2878" y="6191"/>
                  </a:lnTo>
                  <a:lnTo>
                    <a:pt x="2938" y="6210"/>
                  </a:lnTo>
                  <a:lnTo>
                    <a:pt x="2977" y="6191"/>
                  </a:lnTo>
                  <a:lnTo>
                    <a:pt x="3036" y="6171"/>
                  </a:lnTo>
                  <a:lnTo>
                    <a:pt x="3470" y="5994"/>
                  </a:lnTo>
                  <a:lnTo>
                    <a:pt x="3923" y="5856"/>
                  </a:lnTo>
                  <a:lnTo>
                    <a:pt x="4377" y="5718"/>
                  </a:lnTo>
                  <a:lnTo>
                    <a:pt x="4830" y="5619"/>
                  </a:lnTo>
                  <a:lnTo>
                    <a:pt x="5284" y="5520"/>
                  </a:lnTo>
                  <a:lnTo>
                    <a:pt x="5757" y="5422"/>
                  </a:lnTo>
                  <a:lnTo>
                    <a:pt x="6210" y="5363"/>
                  </a:lnTo>
                  <a:lnTo>
                    <a:pt x="6683" y="5304"/>
                  </a:lnTo>
                  <a:lnTo>
                    <a:pt x="7157" y="5264"/>
                  </a:lnTo>
                  <a:lnTo>
                    <a:pt x="7610" y="5225"/>
                  </a:lnTo>
                  <a:lnTo>
                    <a:pt x="8083" y="5205"/>
                  </a:lnTo>
                  <a:lnTo>
                    <a:pt x="8556" y="5205"/>
                  </a:lnTo>
                  <a:lnTo>
                    <a:pt x="9503" y="5225"/>
                  </a:lnTo>
                  <a:lnTo>
                    <a:pt x="10449" y="5304"/>
                  </a:lnTo>
                  <a:lnTo>
                    <a:pt x="10804" y="5304"/>
                  </a:lnTo>
                  <a:lnTo>
                    <a:pt x="10942" y="5284"/>
                  </a:lnTo>
                  <a:lnTo>
                    <a:pt x="11060" y="5225"/>
                  </a:lnTo>
                  <a:lnTo>
                    <a:pt x="11159" y="5166"/>
                  </a:lnTo>
                  <a:lnTo>
                    <a:pt x="11238" y="5087"/>
                  </a:lnTo>
                  <a:lnTo>
                    <a:pt x="11297" y="5008"/>
                  </a:lnTo>
                  <a:lnTo>
                    <a:pt x="11336" y="4909"/>
                  </a:lnTo>
                  <a:lnTo>
                    <a:pt x="11474" y="4811"/>
                  </a:lnTo>
                  <a:lnTo>
                    <a:pt x="11612" y="4712"/>
                  </a:lnTo>
                  <a:lnTo>
                    <a:pt x="11750" y="4614"/>
                  </a:lnTo>
                  <a:lnTo>
                    <a:pt x="11868" y="4535"/>
                  </a:lnTo>
                  <a:lnTo>
                    <a:pt x="12716" y="3845"/>
                  </a:lnTo>
                  <a:lnTo>
                    <a:pt x="13584" y="3155"/>
                  </a:lnTo>
                  <a:lnTo>
                    <a:pt x="14017" y="2819"/>
                  </a:lnTo>
                  <a:lnTo>
                    <a:pt x="14471" y="2484"/>
                  </a:lnTo>
                  <a:lnTo>
                    <a:pt x="14924" y="2169"/>
                  </a:lnTo>
                  <a:lnTo>
                    <a:pt x="15397" y="1873"/>
                  </a:lnTo>
                  <a:lnTo>
                    <a:pt x="15871" y="1597"/>
                  </a:lnTo>
                  <a:lnTo>
                    <a:pt x="16363" y="1380"/>
                  </a:lnTo>
                  <a:lnTo>
                    <a:pt x="16856" y="1183"/>
                  </a:lnTo>
                  <a:lnTo>
                    <a:pt x="17113" y="1104"/>
                  </a:lnTo>
                  <a:lnTo>
                    <a:pt x="17369" y="1025"/>
                  </a:lnTo>
                  <a:lnTo>
                    <a:pt x="17645" y="966"/>
                  </a:lnTo>
                  <a:lnTo>
                    <a:pt x="17901" y="927"/>
                  </a:lnTo>
                  <a:lnTo>
                    <a:pt x="18177" y="907"/>
                  </a:lnTo>
                  <a:lnTo>
                    <a:pt x="18453" y="887"/>
                  </a:lnTo>
                  <a:close/>
                  <a:moveTo>
                    <a:pt x="18808" y="0"/>
                  </a:moveTo>
                  <a:lnTo>
                    <a:pt x="18571" y="20"/>
                  </a:lnTo>
                  <a:lnTo>
                    <a:pt x="18118" y="40"/>
                  </a:lnTo>
                  <a:lnTo>
                    <a:pt x="17724" y="79"/>
                  </a:lnTo>
                  <a:lnTo>
                    <a:pt x="17349" y="138"/>
                  </a:lnTo>
                  <a:lnTo>
                    <a:pt x="16994" y="217"/>
                  </a:lnTo>
                  <a:lnTo>
                    <a:pt x="16620" y="335"/>
                  </a:lnTo>
                  <a:lnTo>
                    <a:pt x="16265" y="454"/>
                  </a:lnTo>
                  <a:lnTo>
                    <a:pt x="15930" y="592"/>
                  </a:lnTo>
                  <a:lnTo>
                    <a:pt x="15575" y="749"/>
                  </a:lnTo>
                  <a:lnTo>
                    <a:pt x="15240" y="927"/>
                  </a:lnTo>
                  <a:lnTo>
                    <a:pt x="14904" y="1104"/>
                  </a:lnTo>
                  <a:lnTo>
                    <a:pt x="14589" y="1301"/>
                  </a:lnTo>
                  <a:lnTo>
                    <a:pt x="13958" y="1735"/>
                  </a:lnTo>
                  <a:lnTo>
                    <a:pt x="13347" y="2189"/>
                  </a:lnTo>
                  <a:lnTo>
                    <a:pt x="12756" y="2662"/>
                  </a:lnTo>
                  <a:lnTo>
                    <a:pt x="11928" y="3391"/>
                  </a:lnTo>
                  <a:lnTo>
                    <a:pt x="11514" y="3766"/>
                  </a:lnTo>
                  <a:lnTo>
                    <a:pt x="11316" y="3943"/>
                  </a:lnTo>
                  <a:lnTo>
                    <a:pt x="11139" y="4160"/>
                  </a:lnTo>
                  <a:lnTo>
                    <a:pt x="11139" y="4081"/>
                  </a:lnTo>
                  <a:lnTo>
                    <a:pt x="11139" y="4002"/>
                  </a:lnTo>
                  <a:lnTo>
                    <a:pt x="11100" y="3924"/>
                  </a:lnTo>
                  <a:lnTo>
                    <a:pt x="11080" y="3845"/>
                  </a:lnTo>
                  <a:lnTo>
                    <a:pt x="10607" y="3273"/>
                  </a:lnTo>
                  <a:lnTo>
                    <a:pt x="10350" y="2997"/>
                  </a:lnTo>
                  <a:lnTo>
                    <a:pt x="10094" y="2741"/>
                  </a:lnTo>
                  <a:lnTo>
                    <a:pt x="9818" y="2484"/>
                  </a:lnTo>
                  <a:lnTo>
                    <a:pt x="9542" y="2228"/>
                  </a:lnTo>
                  <a:lnTo>
                    <a:pt x="9246" y="2011"/>
                  </a:lnTo>
                  <a:lnTo>
                    <a:pt x="8951" y="1794"/>
                  </a:lnTo>
                  <a:lnTo>
                    <a:pt x="8635" y="1617"/>
                  </a:lnTo>
                  <a:lnTo>
                    <a:pt x="8320" y="1439"/>
                  </a:lnTo>
                  <a:lnTo>
                    <a:pt x="7985" y="1262"/>
                  </a:lnTo>
                  <a:lnTo>
                    <a:pt x="7630" y="1124"/>
                  </a:lnTo>
                  <a:lnTo>
                    <a:pt x="7295" y="1006"/>
                  </a:lnTo>
                  <a:lnTo>
                    <a:pt x="6940" y="927"/>
                  </a:lnTo>
                  <a:lnTo>
                    <a:pt x="6565" y="868"/>
                  </a:lnTo>
                  <a:lnTo>
                    <a:pt x="6210" y="868"/>
                  </a:lnTo>
                  <a:lnTo>
                    <a:pt x="6171" y="887"/>
                  </a:lnTo>
                  <a:lnTo>
                    <a:pt x="6131" y="907"/>
                  </a:lnTo>
                  <a:lnTo>
                    <a:pt x="6112" y="927"/>
                  </a:lnTo>
                  <a:lnTo>
                    <a:pt x="6092" y="966"/>
                  </a:lnTo>
                  <a:lnTo>
                    <a:pt x="5974" y="1025"/>
                  </a:lnTo>
                  <a:lnTo>
                    <a:pt x="5836" y="1085"/>
                  </a:lnTo>
                  <a:lnTo>
                    <a:pt x="5579" y="1242"/>
                  </a:lnTo>
                  <a:lnTo>
                    <a:pt x="5362" y="1420"/>
                  </a:lnTo>
                  <a:lnTo>
                    <a:pt x="5126" y="1597"/>
                  </a:lnTo>
                  <a:lnTo>
                    <a:pt x="4258" y="2366"/>
                  </a:lnTo>
                  <a:lnTo>
                    <a:pt x="3825" y="2760"/>
                  </a:lnTo>
                  <a:lnTo>
                    <a:pt x="3391" y="3155"/>
                  </a:lnTo>
                  <a:lnTo>
                    <a:pt x="2997" y="3588"/>
                  </a:lnTo>
                  <a:lnTo>
                    <a:pt x="2602" y="4022"/>
                  </a:lnTo>
                  <a:lnTo>
                    <a:pt x="2248" y="4476"/>
                  </a:lnTo>
                  <a:lnTo>
                    <a:pt x="1912" y="4949"/>
                  </a:lnTo>
                  <a:lnTo>
                    <a:pt x="1577" y="5442"/>
                  </a:lnTo>
                  <a:lnTo>
                    <a:pt x="1262" y="5994"/>
                  </a:lnTo>
                  <a:lnTo>
                    <a:pt x="966" y="6565"/>
                  </a:lnTo>
                  <a:lnTo>
                    <a:pt x="690" y="7176"/>
                  </a:lnTo>
                  <a:lnTo>
                    <a:pt x="434" y="7807"/>
                  </a:lnTo>
                  <a:lnTo>
                    <a:pt x="335" y="8143"/>
                  </a:lnTo>
                  <a:lnTo>
                    <a:pt x="237" y="8458"/>
                  </a:lnTo>
                  <a:lnTo>
                    <a:pt x="158" y="8773"/>
                  </a:lnTo>
                  <a:lnTo>
                    <a:pt x="99" y="9089"/>
                  </a:lnTo>
                  <a:lnTo>
                    <a:pt x="39" y="9404"/>
                  </a:lnTo>
                  <a:lnTo>
                    <a:pt x="20" y="9700"/>
                  </a:lnTo>
                  <a:lnTo>
                    <a:pt x="0" y="10015"/>
                  </a:lnTo>
                  <a:lnTo>
                    <a:pt x="20" y="10311"/>
                  </a:lnTo>
                  <a:lnTo>
                    <a:pt x="39" y="10587"/>
                  </a:lnTo>
                  <a:lnTo>
                    <a:pt x="99" y="10863"/>
                  </a:lnTo>
                  <a:lnTo>
                    <a:pt x="177" y="11119"/>
                  </a:lnTo>
                  <a:lnTo>
                    <a:pt x="276" y="11376"/>
                  </a:lnTo>
                  <a:lnTo>
                    <a:pt x="394" y="11593"/>
                  </a:lnTo>
                  <a:lnTo>
                    <a:pt x="552" y="11809"/>
                  </a:lnTo>
                  <a:lnTo>
                    <a:pt x="749" y="12026"/>
                  </a:lnTo>
                  <a:lnTo>
                    <a:pt x="946" y="12204"/>
                  </a:lnTo>
                  <a:lnTo>
                    <a:pt x="1203" y="12362"/>
                  </a:lnTo>
                  <a:lnTo>
                    <a:pt x="1479" y="12500"/>
                  </a:lnTo>
                  <a:lnTo>
                    <a:pt x="1794" y="12618"/>
                  </a:lnTo>
                  <a:lnTo>
                    <a:pt x="2129" y="12697"/>
                  </a:lnTo>
                  <a:lnTo>
                    <a:pt x="2524" y="12776"/>
                  </a:lnTo>
                  <a:lnTo>
                    <a:pt x="2938" y="12815"/>
                  </a:lnTo>
                  <a:lnTo>
                    <a:pt x="3529" y="12815"/>
                  </a:lnTo>
                  <a:lnTo>
                    <a:pt x="4101" y="12795"/>
                  </a:lnTo>
                  <a:lnTo>
                    <a:pt x="4692" y="12736"/>
                  </a:lnTo>
                  <a:lnTo>
                    <a:pt x="5284" y="12657"/>
                  </a:lnTo>
                  <a:lnTo>
                    <a:pt x="5855" y="12539"/>
                  </a:lnTo>
                  <a:lnTo>
                    <a:pt x="6427" y="12401"/>
                  </a:lnTo>
                  <a:lnTo>
                    <a:pt x="6999" y="12224"/>
                  </a:lnTo>
                  <a:lnTo>
                    <a:pt x="7551" y="12026"/>
                  </a:lnTo>
                  <a:lnTo>
                    <a:pt x="8103" y="11809"/>
                  </a:lnTo>
                  <a:lnTo>
                    <a:pt x="8655" y="11573"/>
                  </a:lnTo>
                  <a:lnTo>
                    <a:pt x="9187" y="11317"/>
                  </a:lnTo>
                  <a:lnTo>
                    <a:pt x="9700" y="11021"/>
                  </a:lnTo>
                  <a:lnTo>
                    <a:pt x="10212" y="10725"/>
                  </a:lnTo>
                  <a:lnTo>
                    <a:pt x="10705" y="10410"/>
                  </a:lnTo>
                  <a:lnTo>
                    <a:pt x="11178" y="10075"/>
                  </a:lnTo>
                  <a:lnTo>
                    <a:pt x="11652" y="9720"/>
                  </a:lnTo>
                  <a:lnTo>
                    <a:pt x="11770" y="9621"/>
                  </a:lnTo>
                  <a:lnTo>
                    <a:pt x="11868" y="9523"/>
                  </a:lnTo>
                  <a:lnTo>
                    <a:pt x="12085" y="9542"/>
                  </a:lnTo>
                  <a:lnTo>
                    <a:pt x="12302" y="9562"/>
                  </a:lnTo>
                  <a:lnTo>
                    <a:pt x="12578" y="9582"/>
                  </a:lnTo>
                  <a:lnTo>
                    <a:pt x="13091" y="9582"/>
                  </a:lnTo>
                  <a:lnTo>
                    <a:pt x="13347" y="9562"/>
                  </a:lnTo>
                  <a:lnTo>
                    <a:pt x="13603" y="9523"/>
                  </a:lnTo>
                  <a:lnTo>
                    <a:pt x="13840" y="9483"/>
                  </a:lnTo>
                  <a:lnTo>
                    <a:pt x="14096" y="9424"/>
                  </a:lnTo>
                  <a:lnTo>
                    <a:pt x="14333" y="9365"/>
                  </a:lnTo>
                  <a:lnTo>
                    <a:pt x="14569" y="9266"/>
                  </a:lnTo>
                  <a:lnTo>
                    <a:pt x="14806" y="9187"/>
                  </a:lnTo>
                  <a:lnTo>
                    <a:pt x="15043" y="9069"/>
                  </a:lnTo>
                  <a:lnTo>
                    <a:pt x="15259" y="8951"/>
                  </a:lnTo>
                  <a:lnTo>
                    <a:pt x="15476" y="8833"/>
                  </a:lnTo>
                  <a:lnTo>
                    <a:pt x="15693" y="8695"/>
                  </a:lnTo>
                  <a:lnTo>
                    <a:pt x="15910" y="8537"/>
                  </a:lnTo>
                  <a:lnTo>
                    <a:pt x="16107" y="8359"/>
                  </a:lnTo>
                  <a:lnTo>
                    <a:pt x="16245" y="8438"/>
                  </a:lnTo>
                  <a:lnTo>
                    <a:pt x="16383" y="8497"/>
                  </a:lnTo>
                  <a:lnTo>
                    <a:pt x="16541" y="8517"/>
                  </a:lnTo>
                  <a:lnTo>
                    <a:pt x="16699" y="8537"/>
                  </a:lnTo>
                  <a:lnTo>
                    <a:pt x="17329" y="8537"/>
                  </a:lnTo>
                  <a:lnTo>
                    <a:pt x="17684" y="8517"/>
                  </a:lnTo>
                  <a:lnTo>
                    <a:pt x="18059" y="8497"/>
                  </a:lnTo>
                  <a:lnTo>
                    <a:pt x="18433" y="8458"/>
                  </a:lnTo>
                  <a:lnTo>
                    <a:pt x="18788" y="8399"/>
                  </a:lnTo>
                  <a:lnTo>
                    <a:pt x="19143" y="8300"/>
                  </a:lnTo>
                  <a:lnTo>
                    <a:pt x="19498" y="8182"/>
                  </a:lnTo>
                  <a:lnTo>
                    <a:pt x="19833" y="8024"/>
                  </a:lnTo>
                  <a:lnTo>
                    <a:pt x="19991" y="7926"/>
                  </a:lnTo>
                  <a:lnTo>
                    <a:pt x="20129" y="7827"/>
                  </a:lnTo>
                  <a:lnTo>
                    <a:pt x="20287" y="7689"/>
                  </a:lnTo>
                  <a:lnTo>
                    <a:pt x="20405" y="7551"/>
                  </a:lnTo>
                  <a:lnTo>
                    <a:pt x="20504" y="7413"/>
                  </a:lnTo>
                  <a:lnTo>
                    <a:pt x="20563" y="7275"/>
                  </a:lnTo>
                  <a:lnTo>
                    <a:pt x="20602" y="7137"/>
                  </a:lnTo>
                  <a:lnTo>
                    <a:pt x="20602" y="6999"/>
                  </a:lnTo>
                  <a:lnTo>
                    <a:pt x="20582" y="6881"/>
                  </a:lnTo>
                  <a:lnTo>
                    <a:pt x="20523" y="6743"/>
                  </a:lnTo>
                  <a:lnTo>
                    <a:pt x="20464" y="6644"/>
                  </a:lnTo>
                  <a:lnTo>
                    <a:pt x="20366" y="6526"/>
                  </a:lnTo>
                  <a:lnTo>
                    <a:pt x="20247" y="6447"/>
                  </a:lnTo>
                  <a:lnTo>
                    <a:pt x="20129" y="6368"/>
                  </a:lnTo>
                  <a:lnTo>
                    <a:pt x="19971" y="6309"/>
                  </a:lnTo>
                  <a:lnTo>
                    <a:pt x="19814" y="6270"/>
                  </a:lnTo>
                  <a:lnTo>
                    <a:pt x="19636" y="6230"/>
                  </a:lnTo>
                  <a:lnTo>
                    <a:pt x="19439" y="6230"/>
                  </a:lnTo>
                  <a:lnTo>
                    <a:pt x="19873" y="5994"/>
                  </a:lnTo>
                  <a:lnTo>
                    <a:pt x="20090" y="5875"/>
                  </a:lnTo>
                  <a:lnTo>
                    <a:pt x="20306" y="5737"/>
                  </a:lnTo>
                  <a:lnTo>
                    <a:pt x="20484" y="5599"/>
                  </a:lnTo>
                  <a:lnTo>
                    <a:pt x="20661" y="5422"/>
                  </a:lnTo>
                  <a:lnTo>
                    <a:pt x="20819" y="5244"/>
                  </a:lnTo>
                  <a:lnTo>
                    <a:pt x="20957" y="5028"/>
                  </a:lnTo>
                  <a:lnTo>
                    <a:pt x="20996" y="4890"/>
                  </a:lnTo>
                  <a:lnTo>
                    <a:pt x="21016" y="4752"/>
                  </a:lnTo>
                  <a:lnTo>
                    <a:pt x="21036" y="4614"/>
                  </a:lnTo>
                  <a:lnTo>
                    <a:pt x="21016" y="4456"/>
                  </a:lnTo>
                  <a:lnTo>
                    <a:pt x="20977" y="4318"/>
                  </a:lnTo>
                  <a:lnTo>
                    <a:pt x="20918" y="4200"/>
                  </a:lnTo>
                  <a:lnTo>
                    <a:pt x="20839" y="4081"/>
                  </a:lnTo>
                  <a:lnTo>
                    <a:pt x="20720" y="3983"/>
                  </a:lnTo>
                  <a:lnTo>
                    <a:pt x="20740" y="3983"/>
                  </a:lnTo>
                  <a:lnTo>
                    <a:pt x="20937" y="3805"/>
                  </a:lnTo>
                  <a:lnTo>
                    <a:pt x="21075" y="3608"/>
                  </a:lnTo>
                  <a:lnTo>
                    <a:pt x="21174" y="3431"/>
                  </a:lnTo>
                  <a:lnTo>
                    <a:pt x="21194" y="3273"/>
                  </a:lnTo>
                  <a:lnTo>
                    <a:pt x="21194" y="3095"/>
                  </a:lnTo>
                  <a:lnTo>
                    <a:pt x="21134" y="2938"/>
                  </a:lnTo>
                  <a:lnTo>
                    <a:pt x="21056" y="2780"/>
                  </a:lnTo>
                  <a:lnTo>
                    <a:pt x="20937" y="2642"/>
                  </a:lnTo>
                  <a:lnTo>
                    <a:pt x="20799" y="2504"/>
                  </a:lnTo>
                  <a:lnTo>
                    <a:pt x="20622" y="2386"/>
                  </a:lnTo>
                  <a:lnTo>
                    <a:pt x="20444" y="2287"/>
                  </a:lnTo>
                  <a:lnTo>
                    <a:pt x="20247" y="2189"/>
                  </a:lnTo>
                  <a:lnTo>
                    <a:pt x="20030" y="2110"/>
                  </a:lnTo>
                  <a:lnTo>
                    <a:pt x="19833" y="2051"/>
                  </a:lnTo>
                  <a:lnTo>
                    <a:pt x="19616" y="2011"/>
                  </a:lnTo>
                  <a:lnTo>
                    <a:pt x="19419" y="1991"/>
                  </a:lnTo>
                  <a:lnTo>
                    <a:pt x="19439" y="1972"/>
                  </a:lnTo>
                  <a:lnTo>
                    <a:pt x="19597" y="1913"/>
                  </a:lnTo>
                  <a:lnTo>
                    <a:pt x="19735" y="1834"/>
                  </a:lnTo>
                  <a:lnTo>
                    <a:pt x="19873" y="1735"/>
                  </a:lnTo>
                  <a:lnTo>
                    <a:pt x="19991" y="1637"/>
                  </a:lnTo>
                  <a:lnTo>
                    <a:pt x="20109" y="1538"/>
                  </a:lnTo>
                  <a:lnTo>
                    <a:pt x="20208" y="1420"/>
                  </a:lnTo>
                  <a:lnTo>
                    <a:pt x="20287" y="1301"/>
                  </a:lnTo>
                  <a:lnTo>
                    <a:pt x="20366" y="1183"/>
                  </a:lnTo>
                  <a:lnTo>
                    <a:pt x="20405" y="1045"/>
                  </a:lnTo>
                  <a:lnTo>
                    <a:pt x="20425" y="927"/>
                  </a:lnTo>
                  <a:lnTo>
                    <a:pt x="20425" y="789"/>
                  </a:lnTo>
                  <a:lnTo>
                    <a:pt x="20385" y="671"/>
                  </a:lnTo>
                  <a:lnTo>
                    <a:pt x="20326" y="533"/>
                  </a:lnTo>
                  <a:lnTo>
                    <a:pt x="20228" y="414"/>
                  </a:lnTo>
                  <a:lnTo>
                    <a:pt x="20090" y="316"/>
                  </a:lnTo>
                  <a:lnTo>
                    <a:pt x="19912" y="197"/>
                  </a:lnTo>
                  <a:lnTo>
                    <a:pt x="19695" y="119"/>
                  </a:lnTo>
                  <a:lnTo>
                    <a:pt x="19478" y="59"/>
                  </a:lnTo>
                  <a:lnTo>
                    <a:pt x="19261" y="20"/>
                  </a:lnTo>
                  <a:lnTo>
                    <a:pt x="1902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3824;p38">
              <a:extLst>
                <a:ext uri="{FF2B5EF4-FFF2-40B4-BE49-F238E27FC236}">
                  <a16:creationId xmlns:a16="http://schemas.microsoft.com/office/drawing/2014/main" xmlns="" id="{B4CC9FEA-4872-4174-8396-1AA3DD8DEC8D}"/>
                </a:ext>
              </a:extLst>
            </p:cNvPr>
            <p:cNvSpPr/>
            <p:nvPr/>
          </p:nvSpPr>
          <p:spPr>
            <a:xfrm>
              <a:off x="1680409" y="2485085"/>
              <a:ext cx="913404" cy="503932"/>
            </a:xfrm>
            <a:custGeom>
              <a:avLst/>
              <a:gdLst/>
              <a:ahLst/>
              <a:cxnLst/>
              <a:rect l="l" t="t" r="r" b="b"/>
              <a:pathLst>
                <a:path w="19262" h="10627" extrusionOk="0">
                  <a:moveTo>
                    <a:pt x="5619" y="0"/>
                  </a:moveTo>
                  <a:lnTo>
                    <a:pt x="5540" y="119"/>
                  </a:lnTo>
                  <a:lnTo>
                    <a:pt x="5442" y="237"/>
                  </a:lnTo>
                  <a:lnTo>
                    <a:pt x="5323" y="336"/>
                  </a:lnTo>
                  <a:lnTo>
                    <a:pt x="5225" y="414"/>
                  </a:lnTo>
                  <a:lnTo>
                    <a:pt x="4771" y="769"/>
                  </a:lnTo>
                  <a:lnTo>
                    <a:pt x="4357" y="1144"/>
                  </a:lnTo>
                  <a:lnTo>
                    <a:pt x="3943" y="1538"/>
                  </a:lnTo>
                  <a:lnTo>
                    <a:pt x="3529" y="1932"/>
                  </a:lnTo>
                  <a:lnTo>
                    <a:pt x="3135" y="2347"/>
                  </a:lnTo>
                  <a:lnTo>
                    <a:pt x="2760" y="2761"/>
                  </a:lnTo>
                  <a:lnTo>
                    <a:pt x="2406" y="3214"/>
                  </a:lnTo>
                  <a:lnTo>
                    <a:pt x="2070" y="3667"/>
                  </a:lnTo>
                  <a:lnTo>
                    <a:pt x="1755" y="4121"/>
                  </a:lnTo>
                  <a:lnTo>
                    <a:pt x="1440" y="4594"/>
                  </a:lnTo>
                  <a:lnTo>
                    <a:pt x="1164" y="5087"/>
                  </a:lnTo>
                  <a:lnTo>
                    <a:pt x="907" y="5580"/>
                  </a:lnTo>
                  <a:lnTo>
                    <a:pt x="671" y="6092"/>
                  </a:lnTo>
                  <a:lnTo>
                    <a:pt x="454" y="6625"/>
                  </a:lnTo>
                  <a:lnTo>
                    <a:pt x="276" y="7157"/>
                  </a:lnTo>
                  <a:lnTo>
                    <a:pt x="119" y="7689"/>
                  </a:lnTo>
                  <a:lnTo>
                    <a:pt x="79" y="7946"/>
                  </a:lnTo>
                  <a:lnTo>
                    <a:pt x="40" y="8182"/>
                  </a:lnTo>
                  <a:lnTo>
                    <a:pt x="20" y="8399"/>
                  </a:lnTo>
                  <a:lnTo>
                    <a:pt x="0" y="8596"/>
                  </a:lnTo>
                  <a:lnTo>
                    <a:pt x="20" y="8793"/>
                  </a:lnTo>
                  <a:lnTo>
                    <a:pt x="20" y="8990"/>
                  </a:lnTo>
                  <a:lnTo>
                    <a:pt x="59" y="9168"/>
                  </a:lnTo>
                  <a:lnTo>
                    <a:pt x="99" y="9326"/>
                  </a:lnTo>
                  <a:lnTo>
                    <a:pt x="158" y="9483"/>
                  </a:lnTo>
                  <a:lnTo>
                    <a:pt x="217" y="9621"/>
                  </a:lnTo>
                  <a:lnTo>
                    <a:pt x="296" y="9740"/>
                  </a:lnTo>
                  <a:lnTo>
                    <a:pt x="375" y="9878"/>
                  </a:lnTo>
                  <a:lnTo>
                    <a:pt x="474" y="9976"/>
                  </a:lnTo>
                  <a:lnTo>
                    <a:pt x="572" y="10075"/>
                  </a:lnTo>
                  <a:lnTo>
                    <a:pt x="690" y="10173"/>
                  </a:lnTo>
                  <a:lnTo>
                    <a:pt x="809" y="10252"/>
                  </a:lnTo>
                  <a:lnTo>
                    <a:pt x="1085" y="10390"/>
                  </a:lnTo>
                  <a:lnTo>
                    <a:pt x="1380" y="10489"/>
                  </a:lnTo>
                  <a:lnTo>
                    <a:pt x="1716" y="10568"/>
                  </a:lnTo>
                  <a:lnTo>
                    <a:pt x="2070" y="10607"/>
                  </a:lnTo>
                  <a:lnTo>
                    <a:pt x="2445" y="10627"/>
                  </a:lnTo>
                  <a:lnTo>
                    <a:pt x="2839" y="10607"/>
                  </a:lnTo>
                  <a:lnTo>
                    <a:pt x="3253" y="10568"/>
                  </a:lnTo>
                  <a:lnTo>
                    <a:pt x="3667" y="10508"/>
                  </a:lnTo>
                  <a:lnTo>
                    <a:pt x="4101" y="10430"/>
                  </a:lnTo>
                  <a:lnTo>
                    <a:pt x="4554" y="10331"/>
                  </a:lnTo>
                  <a:lnTo>
                    <a:pt x="4988" y="10213"/>
                  </a:lnTo>
                  <a:lnTo>
                    <a:pt x="5422" y="10094"/>
                  </a:lnTo>
                  <a:lnTo>
                    <a:pt x="5875" y="9956"/>
                  </a:lnTo>
                  <a:lnTo>
                    <a:pt x="6309" y="9799"/>
                  </a:lnTo>
                  <a:lnTo>
                    <a:pt x="7137" y="9464"/>
                  </a:lnTo>
                  <a:lnTo>
                    <a:pt x="7926" y="9109"/>
                  </a:lnTo>
                  <a:lnTo>
                    <a:pt x="8616" y="8754"/>
                  </a:lnTo>
                  <a:lnTo>
                    <a:pt x="9207" y="8399"/>
                  </a:lnTo>
                  <a:lnTo>
                    <a:pt x="9463" y="8222"/>
                  </a:lnTo>
                  <a:lnTo>
                    <a:pt x="9680" y="8064"/>
                  </a:lnTo>
                  <a:lnTo>
                    <a:pt x="9858" y="7946"/>
                  </a:lnTo>
                  <a:lnTo>
                    <a:pt x="10035" y="7808"/>
                  </a:lnTo>
                  <a:lnTo>
                    <a:pt x="10016" y="7709"/>
                  </a:lnTo>
                  <a:lnTo>
                    <a:pt x="10016" y="7591"/>
                  </a:lnTo>
                  <a:lnTo>
                    <a:pt x="10035" y="7492"/>
                  </a:lnTo>
                  <a:lnTo>
                    <a:pt x="10094" y="7394"/>
                  </a:lnTo>
                  <a:lnTo>
                    <a:pt x="10154" y="7315"/>
                  </a:lnTo>
                  <a:lnTo>
                    <a:pt x="10232" y="7236"/>
                  </a:lnTo>
                  <a:lnTo>
                    <a:pt x="10331" y="7177"/>
                  </a:lnTo>
                  <a:lnTo>
                    <a:pt x="10430" y="7157"/>
                  </a:lnTo>
                  <a:lnTo>
                    <a:pt x="11218" y="7236"/>
                  </a:lnTo>
                  <a:lnTo>
                    <a:pt x="12007" y="7315"/>
                  </a:lnTo>
                  <a:lnTo>
                    <a:pt x="12401" y="7334"/>
                  </a:lnTo>
                  <a:lnTo>
                    <a:pt x="12776" y="7334"/>
                  </a:lnTo>
                  <a:lnTo>
                    <a:pt x="13170" y="7295"/>
                  </a:lnTo>
                  <a:lnTo>
                    <a:pt x="13564" y="7216"/>
                  </a:lnTo>
                  <a:lnTo>
                    <a:pt x="13939" y="7137"/>
                  </a:lnTo>
                  <a:lnTo>
                    <a:pt x="14333" y="7019"/>
                  </a:lnTo>
                  <a:lnTo>
                    <a:pt x="14511" y="6940"/>
                  </a:lnTo>
                  <a:lnTo>
                    <a:pt x="14688" y="6861"/>
                  </a:lnTo>
                  <a:lnTo>
                    <a:pt x="14865" y="6763"/>
                  </a:lnTo>
                  <a:lnTo>
                    <a:pt x="15023" y="6625"/>
                  </a:lnTo>
                  <a:lnTo>
                    <a:pt x="15043" y="6566"/>
                  </a:lnTo>
                  <a:lnTo>
                    <a:pt x="15082" y="6506"/>
                  </a:lnTo>
                  <a:lnTo>
                    <a:pt x="15181" y="6408"/>
                  </a:lnTo>
                  <a:lnTo>
                    <a:pt x="15319" y="6349"/>
                  </a:lnTo>
                  <a:lnTo>
                    <a:pt x="15457" y="6309"/>
                  </a:lnTo>
                  <a:lnTo>
                    <a:pt x="15831" y="6329"/>
                  </a:lnTo>
                  <a:lnTo>
                    <a:pt x="16206" y="6349"/>
                  </a:lnTo>
                  <a:lnTo>
                    <a:pt x="16935" y="6408"/>
                  </a:lnTo>
                  <a:lnTo>
                    <a:pt x="17310" y="6408"/>
                  </a:lnTo>
                  <a:lnTo>
                    <a:pt x="17685" y="6388"/>
                  </a:lnTo>
                  <a:lnTo>
                    <a:pt x="18059" y="6329"/>
                  </a:lnTo>
                  <a:lnTo>
                    <a:pt x="18237" y="6289"/>
                  </a:lnTo>
                  <a:lnTo>
                    <a:pt x="18414" y="6230"/>
                  </a:lnTo>
                  <a:lnTo>
                    <a:pt x="18710" y="6092"/>
                  </a:lnTo>
                  <a:lnTo>
                    <a:pt x="18907" y="5974"/>
                  </a:lnTo>
                  <a:lnTo>
                    <a:pt x="19006" y="5875"/>
                  </a:lnTo>
                  <a:lnTo>
                    <a:pt x="19045" y="5836"/>
                  </a:lnTo>
                  <a:lnTo>
                    <a:pt x="19045" y="5797"/>
                  </a:lnTo>
                  <a:lnTo>
                    <a:pt x="19025" y="5757"/>
                  </a:lnTo>
                  <a:lnTo>
                    <a:pt x="19006" y="5718"/>
                  </a:lnTo>
                  <a:lnTo>
                    <a:pt x="18907" y="5678"/>
                  </a:lnTo>
                  <a:lnTo>
                    <a:pt x="18749" y="5619"/>
                  </a:lnTo>
                  <a:lnTo>
                    <a:pt x="18552" y="5580"/>
                  </a:lnTo>
                  <a:lnTo>
                    <a:pt x="18118" y="5540"/>
                  </a:lnTo>
                  <a:lnTo>
                    <a:pt x="17645" y="5501"/>
                  </a:lnTo>
                  <a:lnTo>
                    <a:pt x="17211" y="5461"/>
                  </a:lnTo>
                  <a:lnTo>
                    <a:pt x="17054" y="5422"/>
                  </a:lnTo>
                  <a:lnTo>
                    <a:pt x="16935" y="5383"/>
                  </a:lnTo>
                  <a:lnTo>
                    <a:pt x="16876" y="5323"/>
                  </a:lnTo>
                  <a:lnTo>
                    <a:pt x="16837" y="5264"/>
                  </a:lnTo>
                  <a:lnTo>
                    <a:pt x="16817" y="5205"/>
                  </a:lnTo>
                  <a:lnTo>
                    <a:pt x="16797" y="5126"/>
                  </a:lnTo>
                  <a:lnTo>
                    <a:pt x="16797" y="5067"/>
                  </a:lnTo>
                  <a:lnTo>
                    <a:pt x="16817" y="5008"/>
                  </a:lnTo>
                  <a:lnTo>
                    <a:pt x="16876" y="4890"/>
                  </a:lnTo>
                  <a:lnTo>
                    <a:pt x="16975" y="4771"/>
                  </a:lnTo>
                  <a:lnTo>
                    <a:pt x="17093" y="4693"/>
                  </a:lnTo>
                  <a:lnTo>
                    <a:pt x="17211" y="4614"/>
                  </a:lnTo>
                  <a:lnTo>
                    <a:pt x="17349" y="4574"/>
                  </a:lnTo>
                  <a:lnTo>
                    <a:pt x="17606" y="4436"/>
                  </a:lnTo>
                  <a:lnTo>
                    <a:pt x="17882" y="4318"/>
                  </a:lnTo>
                  <a:lnTo>
                    <a:pt x="18158" y="4180"/>
                  </a:lnTo>
                  <a:lnTo>
                    <a:pt x="18434" y="4042"/>
                  </a:lnTo>
                  <a:lnTo>
                    <a:pt x="18710" y="3884"/>
                  </a:lnTo>
                  <a:lnTo>
                    <a:pt x="18927" y="3707"/>
                  </a:lnTo>
                  <a:lnTo>
                    <a:pt x="19025" y="3608"/>
                  </a:lnTo>
                  <a:lnTo>
                    <a:pt x="19124" y="3490"/>
                  </a:lnTo>
                  <a:lnTo>
                    <a:pt x="19203" y="3372"/>
                  </a:lnTo>
                  <a:lnTo>
                    <a:pt x="19262" y="3253"/>
                  </a:lnTo>
                  <a:lnTo>
                    <a:pt x="19262" y="3234"/>
                  </a:lnTo>
                  <a:lnTo>
                    <a:pt x="19163" y="3135"/>
                  </a:lnTo>
                  <a:lnTo>
                    <a:pt x="19045" y="3037"/>
                  </a:lnTo>
                  <a:lnTo>
                    <a:pt x="18986" y="3056"/>
                  </a:lnTo>
                  <a:lnTo>
                    <a:pt x="18532" y="3391"/>
                  </a:lnTo>
                  <a:lnTo>
                    <a:pt x="18059" y="3667"/>
                  </a:lnTo>
                  <a:lnTo>
                    <a:pt x="17566" y="3943"/>
                  </a:lnTo>
                  <a:lnTo>
                    <a:pt x="17054" y="4160"/>
                  </a:lnTo>
                  <a:lnTo>
                    <a:pt x="16541" y="4357"/>
                  </a:lnTo>
                  <a:lnTo>
                    <a:pt x="16009" y="4515"/>
                  </a:lnTo>
                  <a:lnTo>
                    <a:pt x="15457" y="4653"/>
                  </a:lnTo>
                  <a:lnTo>
                    <a:pt x="14925" y="4732"/>
                  </a:lnTo>
                  <a:lnTo>
                    <a:pt x="14530" y="4771"/>
                  </a:lnTo>
                  <a:lnTo>
                    <a:pt x="14136" y="4811"/>
                  </a:lnTo>
                  <a:lnTo>
                    <a:pt x="13367" y="4850"/>
                  </a:lnTo>
                  <a:lnTo>
                    <a:pt x="12992" y="4890"/>
                  </a:lnTo>
                  <a:lnTo>
                    <a:pt x="12598" y="4949"/>
                  </a:lnTo>
                  <a:lnTo>
                    <a:pt x="12224" y="5008"/>
                  </a:lnTo>
                  <a:lnTo>
                    <a:pt x="11849" y="5107"/>
                  </a:lnTo>
                  <a:lnTo>
                    <a:pt x="11612" y="5205"/>
                  </a:lnTo>
                  <a:lnTo>
                    <a:pt x="11376" y="5304"/>
                  </a:lnTo>
                  <a:lnTo>
                    <a:pt x="10903" y="5521"/>
                  </a:lnTo>
                  <a:lnTo>
                    <a:pt x="9976" y="6013"/>
                  </a:lnTo>
                  <a:lnTo>
                    <a:pt x="9286" y="6349"/>
                  </a:lnTo>
                  <a:lnTo>
                    <a:pt x="8576" y="6625"/>
                  </a:lnTo>
                  <a:lnTo>
                    <a:pt x="7847" y="6881"/>
                  </a:lnTo>
                  <a:lnTo>
                    <a:pt x="7117" y="7078"/>
                  </a:lnTo>
                  <a:lnTo>
                    <a:pt x="6368" y="7216"/>
                  </a:lnTo>
                  <a:lnTo>
                    <a:pt x="5599" y="7334"/>
                  </a:lnTo>
                  <a:lnTo>
                    <a:pt x="4830" y="7394"/>
                  </a:lnTo>
                  <a:lnTo>
                    <a:pt x="4456" y="7413"/>
                  </a:lnTo>
                  <a:lnTo>
                    <a:pt x="3884" y="7413"/>
                  </a:lnTo>
                  <a:lnTo>
                    <a:pt x="3707" y="7374"/>
                  </a:lnTo>
                  <a:lnTo>
                    <a:pt x="3529" y="7334"/>
                  </a:lnTo>
                  <a:lnTo>
                    <a:pt x="3372" y="7256"/>
                  </a:lnTo>
                  <a:lnTo>
                    <a:pt x="3273" y="7177"/>
                  </a:lnTo>
                  <a:lnTo>
                    <a:pt x="3194" y="7058"/>
                  </a:lnTo>
                  <a:lnTo>
                    <a:pt x="3115" y="6940"/>
                  </a:lnTo>
                  <a:lnTo>
                    <a:pt x="3076" y="6802"/>
                  </a:lnTo>
                  <a:lnTo>
                    <a:pt x="3036" y="6664"/>
                  </a:lnTo>
                  <a:lnTo>
                    <a:pt x="3017" y="6526"/>
                  </a:lnTo>
                  <a:lnTo>
                    <a:pt x="3017" y="6230"/>
                  </a:lnTo>
                  <a:lnTo>
                    <a:pt x="3017" y="5994"/>
                  </a:lnTo>
                  <a:lnTo>
                    <a:pt x="3056" y="5757"/>
                  </a:lnTo>
                  <a:lnTo>
                    <a:pt x="3096" y="5521"/>
                  </a:lnTo>
                  <a:lnTo>
                    <a:pt x="3135" y="5304"/>
                  </a:lnTo>
                  <a:lnTo>
                    <a:pt x="3273" y="4850"/>
                  </a:lnTo>
                  <a:lnTo>
                    <a:pt x="3450" y="4417"/>
                  </a:lnTo>
                  <a:lnTo>
                    <a:pt x="2760" y="4614"/>
                  </a:lnTo>
                  <a:lnTo>
                    <a:pt x="2090" y="4870"/>
                  </a:lnTo>
                  <a:lnTo>
                    <a:pt x="2031" y="4890"/>
                  </a:lnTo>
                  <a:lnTo>
                    <a:pt x="1932" y="4890"/>
                  </a:lnTo>
                  <a:lnTo>
                    <a:pt x="1893" y="4850"/>
                  </a:lnTo>
                  <a:lnTo>
                    <a:pt x="1873" y="4811"/>
                  </a:lnTo>
                  <a:lnTo>
                    <a:pt x="1873" y="4771"/>
                  </a:lnTo>
                  <a:lnTo>
                    <a:pt x="1873" y="4712"/>
                  </a:lnTo>
                  <a:lnTo>
                    <a:pt x="1932" y="4673"/>
                  </a:lnTo>
                  <a:lnTo>
                    <a:pt x="2149" y="4495"/>
                  </a:lnTo>
                  <a:lnTo>
                    <a:pt x="2386" y="4338"/>
                  </a:lnTo>
                  <a:lnTo>
                    <a:pt x="2859" y="4062"/>
                  </a:lnTo>
                  <a:lnTo>
                    <a:pt x="3372" y="3825"/>
                  </a:lnTo>
                  <a:lnTo>
                    <a:pt x="3884" y="3608"/>
                  </a:lnTo>
                  <a:lnTo>
                    <a:pt x="4219" y="3135"/>
                  </a:lnTo>
                  <a:lnTo>
                    <a:pt x="4574" y="2701"/>
                  </a:lnTo>
                  <a:lnTo>
                    <a:pt x="4830" y="2425"/>
                  </a:lnTo>
                  <a:lnTo>
                    <a:pt x="5087" y="2149"/>
                  </a:lnTo>
                  <a:lnTo>
                    <a:pt x="5363" y="1893"/>
                  </a:lnTo>
                  <a:lnTo>
                    <a:pt x="5639" y="1656"/>
                  </a:lnTo>
                  <a:lnTo>
                    <a:pt x="6211" y="1183"/>
                  </a:lnTo>
                  <a:lnTo>
                    <a:pt x="6802" y="730"/>
                  </a:lnTo>
                  <a:lnTo>
                    <a:pt x="6526" y="533"/>
                  </a:lnTo>
                  <a:lnTo>
                    <a:pt x="6230" y="336"/>
                  </a:lnTo>
                  <a:lnTo>
                    <a:pt x="5935" y="158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3825;p38">
              <a:extLst>
                <a:ext uri="{FF2B5EF4-FFF2-40B4-BE49-F238E27FC236}">
                  <a16:creationId xmlns:a16="http://schemas.microsoft.com/office/drawing/2014/main" xmlns="" id="{240A26B1-B9D5-43E7-B6D6-F2605691F2AA}"/>
                </a:ext>
              </a:extLst>
            </p:cNvPr>
            <p:cNvSpPr/>
            <p:nvPr/>
          </p:nvSpPr>
          <p:spPr>
            <a:xfrm>
              <a:off x="2400245" y="3870565"/>
              <a:ext cx="458172" cy="613330"/>
            </a:xfrm>
            <a:custGeom>
              <a:avLst/>
              <a:gdLst/>
              <a:ahLst/>
              <a:cxnLst/>
              <a:rect l="l" t="t" r="r" b="b"/>
              <a:pathLst>
                <a:path w="9662" h="12934" extrusionOk="0">
                  <a:moveTo>
                    <a:pt x="9346" y="1"/>
                  </a:moveTo>
                  <a:lnTo>
                    <a:pt x="9011" y="21"/>
                  </a:lnTo>
                  <a:lnTo>
                    <a:pt x="8695" y="40"/>
                  </a:lnTo>
                  <a:lnTo>
                    <a:pt x="8380" y="80"/>
                  </a:lnTo>
                  <a:lnTo>
                    <a:pt x="8064" y="159"/>
                  </a:lnTo>
                  <a:lnTo>
                    <a:pt x="7749" y="238"/>
                  </a:lnTo>
                  <a:lnTo>
                    <a:pt x="7157" y="395"/>
                  </a:lnTo>
                  <a:lnTo>
                    <a:pt x="6724" y="573"/>
                  </a:lnTo>
                  <a:lnTo>
                    <a:pt x="6310" y="790"/>
                  </a:lnTo>
                  <a:lnTo>
                    <a:pt x="5915" y="1026"/>
                  </a:lnTo>
                  <a:lnTo>
                    <a:pt x="5521" y="1282"/>
                  </a:lnTo>
                  <a:lnTo>
                    <a:pt x="5166" y="1578"/>
                  </a:lnTo>
                  <a:lnTo>
                    <a:pt x="4811" y="1874"/>
                  </a:lnTo>
                  <a:lnTo>
                    <a:pt x="4496" y="2209"/>
                  </a:lnTo>
                  <a:lnTo>
                    <a:pt x="4180" y="2564"/>
                  </a:lnTo>
                  <a:lnTo>
                    <a:pt x="3885" y="2938"/>
                  </a:lnTo>
                  <a:lnTo>
                    <a:pt x="3628" y="3333"/>
                  </a:lnTo>
                  <a:lnTo>
                    <a:pt x="3372" y="3727"/>
                  </a:lnTo>
                  <a:lnTo>
                    <a:pt x="3135" y="4141"/>
                  </a:lnTo>
                  <a:lnTo>
                    <a:pt x="2938" y="4555"/>
                  </a:lnTo>
                  <a:lnTo>
                    <a:pt x="2741" y="4989"/>
                  </a:lnTo>
                  <a:lnTo>
                    <a:pt x="2583" y="5423"/>
                  </a:lnTo>
                  <a:lnTo>
                    <a:pt x="2445" y="5856"/>
                  </a:lnTo>
                  <a:lnTo>
                    <a:pt x="2406" y="6053"/>
                  </a:lnTo>
                  <a:lnTo>
                    <a:pt x="2367" y="6231"/>
                  </a:lnTo>
                  <a:lnTo>
                    <a:pt x="2367" y="6586"/>
                  </a:lnTo>
                  <a:lnTo>
                    <a:pt x="2347" y="6763"/>
                  </a:lnTo>
                  <a:lnTo>
                    <a:pt x="2327" y="6921"/>
                  </a:lnTo>
                  <a:lnTo>
                    <a:pt x="2288" y="7098"/>
                  </a:lnTo>
                  <a:lnTo>
                    <a:pt x="2209" y="7276"/>
                  </a:lnTo>
                  <a:lnTo>
                    <a:pt x="2189" y="7276"/>
                  </a:lnTo>
                  <a:lnTo>
                    <a:pt x="2012" y="7453"/>
                  </a:lnTo>
                  <a:lnTo>
                    <a:pt x="1854" y="7611"/>
                  </a:lnTo>
                  <a:lnTo>
                    <a:pt x="1558" y="7986"/>
                  </a:lnTo>
                  <a:lnTo>
                    <a:pt x="1282" y="8380"/>
                  </a:lnTo>
                  <a:lnTo>
                    <a:pt x="1006" y="8794"/>
                  </a:lnTo>
                  <a:lnTo>
                    <a:pt x="513" y="9642"/>
                  </a:lnTo>
                  <a:lnTo>
                    <a:pt x="277" y="10056"/>
                  </a:lnTo>
                  <a:lnTo>
                    <a:pt x="1" y="10450"/>
                  </a:lnTo>
                  <a:lnTo>
                    <a:pt x="119" y="10805"/>
                  </a:lnTo>
                  <a:lnTo>
                    <a:pt x="237" y="11140"/>
                  </a:lnTo>
                  <a:lnTo>
                    <a:pt x="395" y="11495"/>
                  </a:lnTo>
                  <a:lnTo>
                    <a:pt x="573" y="11850"/>
                  </a:lnTo>
                  <a:lnTo>
                    <a:pt x="789" y="12165"/>
                  </a:lnTo>
                  <a:lnTo>
                    <a:pt x="1006" y="12461"/>
                  </a:lnTo>
                  <a:lnTo>
                    <a:pt x="1144" y="12599"/>
                  </a:lnTo>
                  <a:lnTo>
                    <a:pt x="1282" y="12717"/>
                  </a:lnTo>
                  <a:lnTo>
                    <a:pt x="1420" y="12835"/>
                  </a:lnTo>
                  <a:lnTo>
                    <a:pt x="1558" y="12934"/>
                  </a:lnTo>
                  <a:lnTo>
                    <a:pt x="1519" y="12717"/>
                  </a:lnTo>
                  <a:lnTo>
                    <a:pt x="1479" y="12500"/>
                  </a:lnTo>
                  <a:lnTo>
                    <a:pt x="1460" y="12264"/>
                  </a:lnTo>
                  <a:lnTo>
                    <a:pt x="1440" y="12047"/>
                  </a:lnTo>
                  <a:lnTo>
                    <a:pt x="1460" y="11593"/>
                  </a:lnTo>
                  <a:lnTo>
                    <a:pt x="1519" y="11140"/>
                  </a:lnTo>
                  <a:lnTo>
                    <a:pt x="1598" y="10686"/>
                  </a:lnTo>
                  <a:lnTo>
                    <a:pt x="1736" y="10253"/>
                  </a:lnTo>
                  <a:lnTo>
                    <a:pt x="1913" y="9839"/>
                  </a:lnTo>
                  <a:lnTo>
                    <a:pt x="2110" y="9464"/>
                  </a:lnTo>
                  <a:lnTo>
                    <a:pt x="2288" y="9188"/>
                  </a:lnTo>
                  <a:lnTo>
                    <a:pt x="2505" y="8912"/>
                  </a:lnTo>
                  <a:lnTo>
                    <a:pt x="2741" y="8676"/>
                  </a:lnTo>
                  <a:lnTo>
                    <a:pt x="2978" y="8439"/>
                  </a:lnTo>
                  <a:lnTo>
                    <a:pt x="3471" y="7986"/>
                  </a:lnTo>
                  <a:lnTo>
                    <a:pt x="3707" y="7749"/>
                  </a:lnTo>
                  <a:lnTo>
                    <a:pt x="3944" y="7512"/>
                  </a:lnTo>
                  <a:lnTo>
                    <a:pt x="4180" y="7217"/>
                  </a:lnTo>
                  <a:lnTo>
                    <a:pt x="4397" y="6921"/>
                  </a:lnTo>
                  <a:lnTo>
                    <a:pt x="4811" y="5797"/>
                  </a:lnTo>
                  <a:lnTo>
                    <a:pt x="5245" y="4693"/>
                  </a:lnTo>
                  <a:lnTo>
                    <a:pt x="5462" y="4161"/>
                  </a:lnTo>
                  <a:lnTo>
                    <a:pt x="5718" y="3648"/>
                  </a:lnTo>
                  <a:lnTo>
                    <a:pt x="5974" y="3136"/>
                  </a:lnTo>
                  <a:lnTo>
                    <a:pt x="6250" y="2662"/>
                  </a:lnTo>
                  <a:lnTo>
                    <a:pt x="6546" y="2189"/>
                  </a:lnTo>
                  <a:lnTo>
                    <a:pt x="6881" y="1775"/>
                  </a:lnTo>
                  <a:lnTo>
                    <a:pt x="7059" y="1578"/>
                  </a:lnTo>
                  <a:lnTo>
                    <a:pt x="7236" y="1381"/>
                  </a:lnTo>
                  <a:lnTo>
                    <a:pt x="7433" y="1184"/>
                  </a:lnTo>
                  <a:lnTo>
                    <a:pt x="7630" y="1026"/>
                  </a:lnTo>
                  <a:lnTo>
                    <a:pt x="7847" y="849"/>
                  </a:lnTo>
                  <a:lnTo>
                    <a:pt x="8064" y="711"/>
                  </a:lnTo>
                  <a:lnTo>
                    <a:pt x="8301" y="553"/>
                  </a:lnTo>
                  <a:lnTo>
                    <a:pt x="8557" y="435"/>
                  </a:lnTo>
                  <a:lnTo>
                    <a:pt x="8813" y="316"/>
                  </a:lnTo>
                  <a:lnTo>
                    <a:pt x="9070" y="198"/>
                  </a:lnTo>
                  <a:lnTo>
                    <a:pt x="9365" y="119"/>
                  </a:lnTo>
                  <a:lnTo>
                    <a:pt x="9661" y="40"/>
                  </a:lnTo>
                  <a:lnTo>
                    <a:pt x="9346" y="1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3826;p38">
              <a:extLst>
                <a:ext uri="{FF2B5EF4-FFF2-40B4-BE49-F238E27FC236}">
                  <a16:creationId xmlns:a16="http://schemas.microsoft.com/office/drawing/2014/main" xmlns="" id="{D8D8409B-DF2A-4E18-B595-4DDBDB69F536}"/>
                </a:ext>
              </a:extLst>
            </p:cNvPr>
            <p:cNvSpPr/>
            <p:nvPr/>
          </p:nvSpPr>
          <p:spPr>
            <a:xfrm>
              <a:off x="2495607" y="3888347"/>
              <a:ext cx="430099" cy="609584"/>
            </a:xfrm>
            <a:custGeom>
              <a:avLst/>
              <a:gdLst/>
              <a:ahLst/>
              <a:cxnLst/>
              <a:rect l="l" t="t" r="r" b="b"/>
              <a:pathLst>
                <a:path w="9070" h="12855" extrusionOk="0">
                  <a:moveTo>
                    <a:pt x="8360" y="1"/>
                  </a:moveTo>
                  <a:lnTo>
                    <a:pt x="8123" y="20"/>
                  </a:lnTo>
                  <a:lnTo>
                    <a:pt x="7887" y="60"/>
                  </a:lnTo>
                  <a:lnTo>
                    <a:pt x="7670" y="99"/>
                  </a:lnTo>
                  <a:lnTo>
                    <a:pt x="7236" y="217"/>
                  </a:lnTo>
                  <a:lnTo>
                    <a:pt x="6802" y="375"/>
                  </a:lnTo>
                  <a:lnTo>
                    <a:pt x="6408" y="553"/>
                  </a:lnTo>
                  <a:lnTo>
                    <a:pt x="6033" y="789"/>
                  </a:lnTo>
                  <a:lnTo>
                    <a:pt x="5659" y="1065"/>
                  </a:lnTo>
                  <a:lnTo>
                    <a:pt x="5324" y="1361"/>
                  </a:lnTo>
                  <a:lnTo>
                    <a:pt x="5008" y="1676"/>
                  </a:lnTo>
                  <a:lnTo>
                    <a:pt x="4713" y="2031"/>
                  </a:lnTo>
                  <a:lnTo>
                    <a:pt x="4456" y="2406"/>
                  </a:lnTo>
                  <a:lnTo>
                    <a:pt x="4220" y="2780"/>
                  </a:lnTo>
                  <a:lnTo>
                    <a:pt x="4003" y="3194"/>
                  </a:lnTo>
                  <a:lnTo>
                    <a:pt x="3825" y="3628"/>
                  </a:lnTo>
                  <a:lnTo>
                    <a:pt x="3668" y="4062"/>
                  </a:lnTo>
                  <a:lnTo>
                    <a:pt x="3549" y="4496"/>
                  </a:lnTo>
                  <a:lnTo>
                    <a:pt x="3392" y="5028"/>
                  </a:lnTo>
                  <a:lnTo>
                    <a:pt x="3234" y="5560"/>
                  </a:lnTo>
                  <a:lnTo>
                    <a:pt x="3135" y="5836"/>
                  </a:lnTo>
                  <a:lnTo>
                    <a:pt x="3017" y="6092"/>
                  </a:lnTo>
                  <a:lnTo>
                    <a:pt x="2899" y="6349"/>
                  </a:lnTo>
                  <a:lnTo>
                    <a:pt x="2761" y="6585"/>
                  </a:lnTo>
                  <a:lnTo>
                    <a:pt x="2564" y="6822"/>
                  </a:lnTo>
                  <a:lnTo>
                    <a:pt x="2347" y="7058"/>
                  </a:lnTo>
                  <a:lnTo>
                    <a:pt x="2051" y="7374"/>
                  </a:lnTo>
                  <a:lnTo>
                    <a:pt x="1755" y="7670"/>
                  </a:lnTo>
                  <a:lnTo>
                    <a:pt x="1144" y="8241"/>
                  </a:lnTo>
                  <a:lnTo>
                    <a:pt x="986" y="8439"/>
                  </a:lnTo>
                  <a:lnTo>
                    <a:pt x="848" y="8616"/>
                  </a:lnTo>
                  <a:lnTo>
                    <a:pt x="710" y="8813"/>
                  </a:lnTo>
                  <a:lnTo>
                    <a:pt x="592" y="9030"/>
                  </a:lnTo>
                  <a:lnTo>
                    <a:pt x="494" y="9227"/>
                  </a:lnTo>
                  <a:lnTo>
                    <a:pt x="395" y="9444"/>
                  </a:lnTo>
                  <a:lnTo>
                    <a:pt x="237" y="9897"/>
                  </a:lnTo>
                  <a:lnTo>
                    <a:pt x="139" y="10371"/>
                  </a:lnTo>
                  <a:lnTo>
                    <a:pt x="60" y="10824"/>
                  </a:lnTo>
                  <a:lnTo>
                    <a:pt x="20" y="11297"/>
                  </a:lnTo>
                  <a:lnTo>
                    <a:pt x="1" y="11770"/>
                  </a:lnTo>
                  <a:lnTo>
                    <a:pt x="40" y="12046"/>
                  </a:lnTo>
                  <a:lnTo>
                    <a:pt x="99" y="12303"/>
                  </a:lnTo>
                  <a:lnTo>
                    <a:pt x="218" y="12815"/>
                  </a:lnTo>
                  <a:lnTo>
                    <a:pt x="494" y="12855"/>
                  </a:lnTo>
                  <a:lnTo>
                    <a:pt x="434" y="12717"/>
                  </a:lnTo>
                  <a:lnTo>
                    <a:pt x="375" y="12598"/>
                  </a:lnTo>
                  <a:lnTo>
                    <a:pt x="336" y="12441"/>
                  </a:lnTo>
                  <a:lnTo>
                    <a:pt x="296" y="12303"/>
                  </a:lnTo>
                  <a:lnTo>
                    <a:pt x="296" y="12145"/>
                  </a:lnTo>
                  <a:lnTo>
                    <a:pt x="296" y="11987"/>
                  </a:lnTo>
                  <a:lnTo>
                    <a:pt x="316" y="11652"/>
                  </a:lnTo>
                  <a:lnTo>
                    <a:pt x="375" y="11337"/>
                  </a:lnTo>
                  <a:lnTo>
                    <a:pt x="474" y="11021"/>
                  </a:lnTo>
                  <a:lnTo>
                    <a:pt x="572" y="10725"/>
                  </a:lnTo>
                  <a:lnTo>
                    <a:pt x="671" y="10449"/>
                  </a:lnTo>
                  <a:lnTo>
                    <a:pt x="770" y="10213"/>
                  </a:lnTo>
                  <a:lnTo>
                    <a:pt x="888" y="9976"/>
                  </a:lnTo>
                  <a:lnTo>
                    <a:pt x="1144" y="9503"/>
                  </a:lnTo>
                  <a:lnTo>
                    <a:pt x="1440" y="9030"/>
                  </a:lnTo>
                  <a:lnTo>
                    <a:pt x="1755" y="8577"/>
                  </a:lnTo>
                  <a:lnTo>
                    <a:pt x="2110" y="8143"/>
                  </a:lnTo>
                  <a:lnTo>
                    <a:pt x="2445" y="7709"/>
                  </a:lnTo>
                  <a:lnTo>
                    <a:pt x="3155" y="6881"/>
                  </a:lnTo>
                  <a:lnTo>
                    <a:pt x="3175" y="6842"/>
                  </a:lnTo>
                  <a:lnTo>
                    <a:pt x="3431" y="6408"/>
                  </a:lnTo>
                  <a:lnTo>
                    <a:pt x="3668" y="5935"/>
                  </a:lnTo>
                  <a:lnTo>
                    <a:pt x="4141" y="4949"/>
                  </a:lnTo>
                  <a:lnTo>
                    <a:pt x="4634" y="3944"/>
                  </a:lnTo>
                  <a:lnTo>
                    <a:pt x="4870" y="3451"/>
                  </a:lnTo>
                  <a:lnTo>
                    <a:pt x="5146" y="2977"/>
                  </a:lnTo>
                  <a:lnTo>
                    <a:pt x="5442" y="2524"/>
                  </a:lnTo>
                  <a:lnTo>
                    <a:pt x="5757" y="2090"/>
                  </a:lnTo>
                  <a:lnTo>
                    <a:pt x="5935" y="1893"/>
                  </a:lnTo>
                  <a:lnTo>
                    <a:pt x="6112" y="1696"/>
                  </a:lnTo>
                  <a:lnTo>
                    <a:pt x="6290" y="1519"/>
                  </a:lnTo>
                  <a:lnTo>
                    <a:pt x="6487" y="1341"/>
                  </a:lnTo>
                  <a:lnTo>
                    <a:pt x="6684" y="1183"/>
                  </a:lnTo>
                  <a:lnTo>
                    <a:pt x="6901" y="1045"/>
                  </a:lnTo>
                  <a:lnTo>
                    <a:pt x="7118" y="927"/>
                  </a:lnTo>
                  <a:lnTo>
                    <a:pt x="7354" y="809"/>
                  </a:lnTo>
                  <a:lnTo>
                    <a:pt x="7591" y="710"/>
                  </a:lnTo>
                  <a:lnTo>
                    <a:pt x="7847" y="631"/>
                  </a:lnTo>
                  <a:lnTo>
                    <a:pt x="8123" y="572"/>
                  </a:lnTo>
                  <a:lnTo>
                    <a:pt x="8399" y="533"/>
                  </a:lnTo>
                  <a:lnTo>
                    <a:pt x="8537" y="533"/>
                  </a:lnTo>
                  <a:lnTo>
                    <a:pt x="8675" y="553"/>
                  </a:lnTo>
                  <a:lnTo>
                    <a:pt x="8813" y="572"/>
                  </a:lnTo>
                  <a:lnTo>
                    <a:pt x="8951" y="631"/>
                  </a:lnTo>
                  <a:lnTo>
                    <a:pt x="8971" y="651"/>
                  </a:lnTo>
                  <a:lnTo>
                    <a:pt x="9070" y="671"/>
                  </a:lnTo>
                  <a:lnTo>
                    <a:pt x="8991" y="454"/>
                  </a:lnTo>
                  <a:lnTo>
                    <a:pt x="8892" y="237"/>
                  </a:lnTo>
                  <a:lnTo>
                    <a:pt x="8734" y="99"/>
                  </a:lnTo>
                  <a:lnTo>
                    <a:pt x="85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3827;p38">
              <a:extLst>
                <a:ext uri="{FF2B5EF4-FFF2-40B4-BE49-F238E27FC236}">
                  <a16:creationId xmlns:a16="http://schemas.microsoft.com/office/drawing/2014/main" xmlns="" id="{394492F8-0DE7-430D-AFE5-E015A6C87BF7}"/>
                </a:ext>
              </a:extLst>
            </p:cNvPr>
            <p:cNvSpPr/>
            <p:nvPr/>
          </p:nvSpPr>
          <p:spPr>
            <a:xfrm>
              <a:off x="1777620" y="3103019"/>
              <a:ext cx="612382" cy="493690"/>
            </a:xfrm>
            <a:custGeom>
              <a:avLst/>
              <a:gdLst/>
              <a:ahLst/>
              <a:cxnLst/>
              <a:rect l="l" t="t" r="r" b="b"/>
              <a:pathLst>
                <a:path w="12914" h="10411" extrusionOk="0">
                  <a:moveTo>
                    <a:pt x="9819" y="1"/>
                  </a:moveTo>
                  <a:lnTo>
                    <a:pt x="9365" y="40"/>
                  </a:lnTo>
                  <a:lnTo>
                    <a:pt x="8932" y="80"/>
                  </a:lnTo>
                  <a:lnTo>
                    <a:pt x="8044" y="198"/>
                  </a:lnTo>
                  <a:lnTo>
                    <a:pt x="7216" y="316"/>
                  </a:lnTo>
                  <a:lnTo>
                    <a:pt x="6428" y="435"/>
                  </a:lnTo>
                  <a:lnTo>
                    <a:pt x="5343" y="612"/>
                  </a:lnTo>
                  <a:lnTo>
                    <a:pt x="4259" y="770"/>
                  </a:lnTo>
                  <a:lnTo>
                    <a:pt x="3175" y="967"/>
                  </a:lnTo>
                  <a:lnTo>
                    <a:pt x="2642" y="1066"/>
                  </a:lnTo>
                  <a:lnTo>
                    <a:pt x="2110" y="1184"/>
                  </a:lnTo>
                  <a:lnTo>
                    <a:pt x="1657" y="1302"/>
                  </a:lnTo>
                  <a:lnTo>
                    <a:pt x="1519" y="1342"/>
                  </a:lnTo>
                  <a:lnTo>
                    <a:pt x="1381" y="1381"/>
                  </a:lnTo>
                  <a:lnTo>
                    <a:pt x="1124" y="1460"/>
                  </a:lnTo>
                  <a:lnTo>
                    <a:pt x="986" y="1716"/>
                  </a:lnTo>
                  <a:lnTo>
                    <a:pt x="888" y="1913"/>
                  </a:lnTo>
                  <a:lnTo>
                    <a:pt x="671" y="2347"/>
                  </a:lnTo>
                  <a:lnTo>
                    <a:pt x="474" y="2781"/>
                  </a:lnTo>
                  <a:lnTo>
                    <a:pt x="316" y="3215"/>
                  </a:lnTo>
                  <a:lnTo>
                    <a:pt x="178" y="3688"/>
                  </a:lnTo>
                  <a:lnTo>
                    <a:pt x="80" y="4141"/>
                  </a:lnTo>
                  <a:lnTo>
                    <a:pt x="20" y="4595"/>
                  </a:lnTo>
                  <a:lnTo>
                    <a:pt x="1" y="5068"/>
                  </a:lnTo>
                  <a:lnTo>
                    <a:pt x="20" y="5521"/>
                  </a:lnTo>
                  <a:lnTo>
                    <a:pt x="80" y="5975"/>
                  </a:lnTo>
                  <a:lnTo>
                    <a:pt x="119" y="6191"/>
                  </a:lnTo>
                  <a:lnTo>
                    <a:pt x="178" y="6408"/>
                  </a:lnTo>
                  <a:lnTo>
                    <a:pt x="257" y="6606"/>
                  </a:lnTo>
                  <a:lnTo>
                    <a:pt x="336" y="6822"/>
                  </a:lnTo>
                  <a:lnTo>
                    <a:pt x="434" y="7020"/>
                  </a:lnTo>
                  <a:lnTo>
                    <a:pt x="533" y="7217"/>
                  </a:lnTo>
                  <a:lnTo>
                    <a:pt x="651" y="7394"/>
                  </a:lnTo>
                  <a:lnTo>
                    <a:pt x="789" y="7591"/>
                  </a:lnTo>
                  <a:lnTo>
                    <a:pt x="947" y="7769"/>
                  </a:lnTo>
                  <a:lnTo>
                    <a:pt x="1105" y="7926"/>
                  </a:lnTo>
                  <a:lnTo>
                    <a:pt x="1282" y="8084"/>
                  </a:lnTo>
                  <a:lnTo>
                    <a:pt x="1479" y="8242"/>
                  </a:lnTo>
                  <a:lnTo>
                    <a:pt x="1676" y="8380"/>
                  </a:lnTo>
                  <a:lnTo>
                    <a:pt x="1913" y="8518"/>
                  </a:lnTo>
                  <a:lnTo>
                    <a:pt x="2524" y="8892"/>
                  </a:lnTo>
                  <a:lnTo>
                    <a:pt x="3175" y="9247"/>
                  </a:lnTo>
                  <a:lnTo>
                    <a:pt x="3845" y="9582"/>
                  </a:lnTo>
                  <a:lnTo>
                    <a:pt x="4180" y="9720"/>
                  </a:lnTo>
                  <a:lnTo>
                    <a:pt x="4515" y="9858"/>
                  </a:lnTo>
                  <a:lnTo>
                    <a:pt x="4870" y="9977"/>
                  </a:lnTo>
                  <a:lnTo>
                    <a:pt x="5205" y="10075"/>
                  </a:lnTo>
                  <a:lnTo>
                    <a:pt x="5560" y="10174"/>
                  </a:lnTo>
                  <a:lnTo>
                    <a:pt x="5915" y="10253"/>
                  </a:lnTo>
                  <a:lnTo>
                    <a:pt x="6270" y="10332"/>
                  </a:lnTo>
                  <a:lnTo>
                    <a:pt x="6645" y="10371"/>
                  </a:lnTo>
                  <a:lnTo>
                    <a:pt x="6999" y="10410"/>
                  </a:lnTo>
                  <a:lnTo>
                    <a:pt x="7354" y="10410"/>
                  </a:lnTo>
                  <a:lnTo>
                    <a:pt x="7216" y="10272"/>
                  </a:lnTo>
                  <a:lnTo>
                    <a:pt x="7078" y="10115"/>
                  </a:lnTo>
                  <a:lnTo>
                    <a:pt x="7078" y="10154"/>
                  </a:lnTo>
                  <a:lnTo>
                    <a:pt x="7059" y="10194"/>
                  </a:lnTo>
                  <a:lnTo>
                    <a:pt x="7019" y="10213"/>
                  </a:lnTo>
                  <a:lnTo>
                    <a:pt x="6980" y="10233"/>
                  </a:lnTo>
                  <a:lnTo>
                    <a:pt x="6940" y="10233"/>
                  </a:lnTo>
                  <a:lnTo>
                    <a:pt x="6901" y="10213"/>
                  </a:lnTo>
                  <a:lnTo>
                    <a:pt x="6861" y="10194"/>
                  </a:lnTo>
                  <a:lnTo>
                    <a:pt x="6842" y="10134"/>
                  </a:lnTo>
                  <a:lnTo>
                    <a:pt x="6822" y="9918"/>
                  </a:lnTo>
                  <a:lnTo>
                    <a:pt x="6822" y="9681"/>
                  </a:lnTo>
                  <a:lnTo>
                    <a:pt x="6783" y="9563"/>
                  </a:lnTo>
                  <a:lnTo>
                    <a:pt x="6783" y="9444"/>
                  </a:lnTo>
                  <a:lnTo>
                    <a:pt x="6802" y="9326"/>
                  </a:lnTo>
                  <a:lnTo>
                    <a:pt x="6842" y="9247"/>
                  </a:lnTo>
                  <a:lnTo>
                    <a:pt x="6921" y="8695"/>
                  </a:lnTo>
                  <a:lnTo>
                    <a:pt x="7039" y="8163"/>
                  </a:lnTo>
                  <a:lnTo>
                    <a:pt x="7275" y="7098"/>
                  </a:lnTo>
                  <a:lnTo>
                    <a:pt x="7413" y="6586"/>
                  </a:lnTo>
                  <a:lnTo>
                    <a:pt x="7571" y="6053"/>
                  </a:lnTo>
                  <a:lnTo>
                    <a:pt x="7749" y="5541"/>
                  </a:lnTo>
                  <a:lnTo>
                    <a:pt x="7926" y="5028"/>
                  </a:lnTo>
                  <a:lnTo>
                    <a:pt x="8084" y="4654"/>
                  </a:lnTo>
                  <a:lnTo>
                    <a:pt x="8261" y="4279"/>
                  </a:lnTo>
                  <a:lnTo>
                    <a:pt x="8439" y="3924"/>
                  </a:lnTo>
                  <a:lnTo>
                    <a:pt x="8636" y="3569"/>
                  </a:lnTo>
                  <a:lnTo>
                    <a:pt x="8853" y="3234"/>
                  </a:lnTo>
                  <a:lnTo>
                    <a:pt x="9089" y="2899"/>
                  </a:lnTo>
                  <a:lnTo>
                    <a:pt x="9326" y="2584"/>
                  </a:lnTo>
                  <a:lnTo>
                    <a:pt x="9602" y="2268"/>
                  </a:lnTo>
                  <a:lnTo>
                    <a:pt x="9819" y="2071"/>
                  </a:lnTo>
                  <a:lnTo>
                    <a:pt x="10036" y="1894"/>
                  </a:lnTo>
                  <a:lnTo>
                    <a:pt x="10252" y="1716"/>
                  </a:lnTo>
                  <a:lnTo>
                    <a:pt x="10469" y="1558"/>
                  </a:lnTo>
                  <a:lnTo>
                    <a:pt x="10686" y="1420"/>
                  </a:lnTo>
                  <a:lnTo>
                    <a:pt x="10903" y="1302"/>
                  </a:lnTo>
                  <a:lnTo>
                    <a:pt x="11100" y="1204"/>
                  </a:lnTo>
                  <a:lnTo>
                    <a:pt x="11317" y="1105"/>
                  </a:lnTo>
                  <a:lnTo>
                    <a:pt x="11534" y="1046"/>
                  </a:lnTo>
                  <a:lnTo>
                    <a:pt x="11731" y="987"/>
                  </a:lnTo>
                  <a:lnTo>
                    <a:pt x="11928" y="928"/>
                  </a:lnTo>
                  <a:lnTo>
                    <a:pt x="12125" y="908"/>
                  </a:lnTo>
                  <a:lnTo>
                    <a:pt x="12342" y="888"/>
                  </a:lnTo>
                  <a:lnTo>
                    <a:pt x="12520" y="868"/>
                  </a:lnTo>
                  <a:lnTo>
                    <a:pt x="12717" y="888"/>
                  </a:lnTo>
                  <a:lnTo>
                    <a:pt x="12914" y="908"/>
                  </a:lnTo>
                  <a:lnTo>
                    <a:pt x="12756" y="770"/>
                  </a:lnTo>
                  <a:lnTo>
                    <a:pt x="12599" y="652"/>
                  </a:lnTo>
                  <a:lnTo>
                    <a:pt x="12421" y="533"/>
                  </a:lnTo>
                  <a:lnTo>
                    <a:pt x="12263" y="435"/>
                  </a:lnTo>
                  <a:lnTo>
                    <a:pt x="12066" y="356"/>
                  </a:lnTo>
                  <a:lnTo>
                    <a:pt x="11889" y="277"/>
                  </a:lnTo>
                  <a:lnTo>
                    <a:pt x="11494" y="159"/>
                  </a:lnTo>
                  <a:lnTo>
                    <a:pt x="11100" y="80"/>
                  </a:lnTo>
                  <a:lnTo>
                    <a:pt x="10686" y="21"/>
                  </a:lnTo>
                  <a:lnTo>
                    <a:pt x="10252" y="1"/>
                  </a:lnTo>
                  <a:close/>
                </a:path>
              </a:pathLst>
            </a:custGeom>
            <a:solidFill>
              <a:srgbClr val="BB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3828;p38">
              <a:extLst>
                <a:ext uri="{FF2B5EF4-FFF2-40B4-BE49-F238E27FC236}">
                  <a16:creationId xmlns:a16="http://schemas.microsoft.com/office/drawing/2014/main" xmlns="" id="{A41F83C4-2EEE-489A-9A2E-39AABBE2BC3E}"/>
                </a:ext>
              </a:extLst>
            </p:cNvPr>
            <p:cNvSpPr/>
            <p:nvPr/>
          </p:nvSpPr>
          <p:spPr>
            <a:xfrm>
              <a:off x="2128196" y="3192786"/>
              <a:ext cx="431048" cy="1112568"/>
            </a:xfrm>
            <a:custGeom>
              <a:avLst/>
              <a:gdLst/>
              <a:ahLst/>
              <a:cxnLst/>
              <a:rect l="l" t="t" r="r" b="b"/>
              <a:pathLst>
                <a:path w="9090" h="23462" extrusionOk="0">
                  <a:moveTo>
                    <a:pt x="4890" y="1"/>
                  </a:moveTo>
                  <a:lnTo>
                    <a:pt x="4594" y="60"/>
                  </a:lnTo>
                  <a:lnTo>
                    <a:pt x="4318" y="139"/>
                  </a:lnTo>
                  <a:lnTo>
                    <a:pt x="4023" y="257"/>
                  </a:lnTo>
                  <a:lnTo>
                    <a:pt x="3727" y="415"/>
                  </a:lnTo>
                  <a:lnTo>
                    <a:pt x="3411" y="612"/>
                  </a:lnTo>
                  <a:lnTo>
                    <a:pt x="3076" y="888"/>
                  </a:lnTo>
                  <a:lnTo>
                    <a:pt x="2761" y="1184"/>
                  </a:lnTo>
                  <a:lnTo>
                    <a:pt x="2485" y="1519"/>
                  </a:lnTo>
                  <a:lnTo>
                    <a:pt x="2229" y="1834"/>
                  </a:lnTo>
                  <a:lnTo>
                    <a:pt x="1992" y="2189"/>
                  </a:lnTo>
                  <a:lnTo>
                    <a:pt x="1775" y="2544"/>
                  </a:lnTo>
                  <a:lnTo>
                    <a:pt x="1558" y="2918"/>
                  </a:lnTo>
                  <a:lnTo>
                    <a:pt x="1381" y="3293"/>
                  </a:lnTo>
                  <a:lnTo>
                    <a:pt x="1164" y="3786"/>
                  </a:lnTo>
                  <a:lnTo>
                    <a:pt x="967" y="4279"/>
                  </a:lnTo>
                  <a:lnTo>
                    <a:pt x="789" y="4772"/>
                  </a:lnTo>
                  <a:lnTo>
                    <a:pt x="632" y="5284"/>
                  </a:lnTo>
                  <a:lnTo>
                    <a:pt x="1" y="7315"/>
                  </a:lnTo>
                  <a:lnTo>
                    <a:pt x="159" y="7413"/>
                  </a:lnTo>
                  <a:lnTo>
                    <a:pt x="297" y="7532"/>
                  </a:lnTo>
                  <a:lnTo>
                    <a:pt x="592" y="7788"/>
                  </a:lnTo>
                  <a:lnTo>
                    <a:pt x="908" y="8025"/>
                  </a:lnTo>
                  <a:lnTo>
                    <a:pt x="1065" y="8123"/>
                  </a:lnTo>
                  <a:lnTo>
                    <a:pt x="1243" y="8202"/>
                  </a:lnTo>
                  <a:lnTo>
                    <a:pt x="1322" y="8261"/>
                  </a:lnTo>
                  <a:lnTo>
                    <a:pt x="1381" y="8320"/>
                  </a:lnTo>
                  <a:lnTo>
                    <a:pt x="1440" y="8399"/>
                  </a:lnTo>
                  <a:lnTo>
                    <a:pt x="1479" y="8498"/>
                  </a:lnTo>
                  <a:lnTo>
                    <a:pt x="1499" y="8577"/>
                  </a:lnTo>
                  <a:lnTo>
                    <a:pt x="1499" y="8675"/>
                  </a:lnTo>
                  <a:lnTo>
                    <a:pt x="1499" y="8774"/>
                  </a:lnTo>
                  <a:lnTo>
                    <a:pt x="1460" y="8833"/>
                  </a:lnTo>
                  <a:lnTo>
                    <a:pt x="1401" y="9227"/>
                  </a:lnTo>
                  <a:lnTo>
                    <a:pt x="1361" y="9602"/>
                  </a:lnTo>
                  <a:lnTo>
                    <a:pt x="1322" y="9976"/>
                  </a:lnTo>
                  <a:lnTo>
                    <a:pt x="1302" y="10351"/>
                  </a:lnTo>
                  <a:lnTo>
                    <a:pt x="1302" y="10745"/>
                  </a:lnTo>
                  <a:lnTo>
                    <a:pt x="1322" y="11120"/>
                  </a:lnTo>
                  <a:lnTo>
                    <a:pt x="1341" y="11494"/>
                  </a:lnTo>
                  <a:lnTo>
                    <a:pt x="1401" y="11869"/>
                  </a:lnTo>
                  <a:lnTo>
                    <a:pt x="1519" y="12618"/>
                  </a:lnTo>
                  <a:lnTo>
                    <a:pt x="1677" y="13367"/>
                  </a:lnTo>
                  <a:lnTo>
                    <a:pt x="1874" y="14117"/>
                  </a:lnTo>
                  <a:lnTo>
                    <a:pt x="2091" y="14846"/>
                  </a:lnTo>
                  <a:lnTo>
                    <a:pt x="2367" y="15595"/>
                  </a:lnTo>
                  <a:lnTo>
                    <a:pt x="2682" y="16325"/>
                  </a:lnTo>
                  <a:lnTo>
                    <a:pt x="3017" y="17015"/>
                  </a:lnTo>
                  <a:lnTo>
                    <a:pt x="3372" y="17705"/>
                  </a:lnTo>
                  <a:lnTo>
                    <a:pt x="3747" y="18395"/>
                  </a:lnTo>
                  <a:lnTo>
                    <a:pt x="4141" y="19065"/>
                  </a:lnTo>
                  <a:lnTo>
                    <a:pt x="4949" y="20425"/>
                  </a:lnTo>
                  <a:lnTo>
                    <a:pt x="5048" y="20563"/>
                  </a:lnTo>
                  <a:lnTo>
                    <a:pt x="5087" y="20701"/>
                  </a:lnTo>
                  <a:lnTo>
                    <a:pt x="5127" y="20839"/>
                  </a:lnTo>
                  <a:lnTo>
                    <a:pt x="5107" y="20977"/>
                  </a:lnTo>
                  <a:lnTo>
                    <a:pt x="5166" y="21115"/>
                  </a:lnTo>
                  <a:lnTo>
                    <a:pt x="5206" y="21253"/>
                  </a:lnTo>
                  <a:lnTo>
                    <a:pt x="5284" y="21569"/>
                  </a:lnTo>
                  <a:lnTo>
                    <a:pt x="5324" y="21904"/>
                  </a:lnTo>
                  <a:lnTo>
                    <a:pt x="5344" y="22239"/>
                  </a:lnTo>
                  <a:lnTo>
                    <a:pt x="5383" y="22909"/>
                  </a:lnTo>
                  <a:lnTo>
                    <a:pt x="5403" y="23205"/>
                  </a:lnTo>
                  <a:lnTo>
                    <a:pt x="5462" y="23461"/>
                  </a:lnTo>
                  <a:lnTo>
                    <a:pt x="5659" y="23205"/>
                  </a:lnTo>
                  <a:lnTo>
                    <a:pt x="5876" y="22969"/>
                  </a:lnTo>
                  <a:lnTo>
                    <a:pt x="6329" y="22535"/>
                  </a:lnTo>
                  <a:lnTo>
                    <a:pt x="6546" y="22298"/>
                  </a:lnTo>
                  <a:lnTo>
                    <a:pt x="6763" y="22081"/>
                  </a:lnTo>
                  <a:lnTo>
                    <a:pt x="6940" y="21825"/>
                  </a:lnTo>
                  <a:lnTo>
                    <a:pt x="7098" y="21549"/>
                  </a:lnTo>
                  <a:lnTo>
                    <a:pt x="7059" y="21273"/>
                  </a:lnTo>
                  <a:lnTo>
                    <a:pt x="7039" y="20997"/>
                  </a:lnTo>
                  <a:lnTo>
                    <a:pt x="7039" y="20682"/>
                  </a:lnTo>
                  <a:lnTo>
                    <a:pt x="7078" y="20346"/>
                  </a:lnTo>
                  <a:lnTo>
                    <a:pt x="7118" y="20031"/>
                  </a:lnTo>
                  <a:lnTo>
                    <a:pt x="7197" y="19696"/>
                  </a:lnTo>
                  <a:lnTo>
                    <a:pt x="7276" y="19380"/>
                  </a:lnTo>
                  <a:lnTo>
                    <a:pt x="7394" y="19065"/>
                  </a:lnTo>
                  <a:lnTo>
                    <a:pt x="7512" y="18730"/>
                  </a:lnTo>
                  <a:lnTo>
                    <a:pt x="7670" y="18414"/>
                  </a:lnTo>
                  <a:lnTo>
                    <a:pt x="7808" y="18119"/>
                  </a:lnTo>
                  <a:lnTo>
                    <a:pt x="7985" y="17803"/>
                  </a:lnTo>
                  <a:lnTo>
                    <a:pt x="8340" y="17212"/>
                  </a:lnTo>
                  <a:lnTo>
                    <a:pt x="8715" y="16660"/>
                  </a:lnTo>
                  <a:lnTo>
                    <a:pt x="9089" y="16147"/>
                  </a:lnTo>
                  <a:lnTo>
                    <a:pt x="8932" y="15240"/>
                  </a:lnTo>
                  <a:lnTo>
                    <a:pt x="8813" y="14353"/>
                  </a:lnTo>
                  <a:lnTo>
                    <a:pt x="8734" y="13446"/>
                  </a:lnTo>
                  <a:lnTo>
                    <a:pt x="8675" y="12539"/>
                  </a:lnTo>
                  <a:lnTo>
                    <a:pt x="8636" y="11613"/>
                  </a:lnTo>
                  <a:lnTo>
                    <a:pt x="8616" y="10706"/>
                  </a:lnTo>
                  <a:lnTo>
                    <a:pt x="8557" y="8872"/>
                  </a:lnTo>
                  <a:lnTo>
                    <a:pt x="8518" y="7946"/>
                  </a:lnTo>
                  <a:lnTo>
                    <a:pt x="8458" y="7039"/>
                  </a:lnTo>
                  <a:lnTo>
                    <a:pt x="8380" y="6132"/>
                  </a:lnTo>
                  <a:lnTo>
                    <a:pt x="8261" y="5245"/>
                  </a:lnTo>
                  <a:lnTo>
                    <a:pt x="8182" y="4791"/>
                  </a:lnTo>
                  <a:lnTo>
                    <a:pt x="8104" y="4358"/>
                  </a:lnTo>
                  <a:lnTo>
                    <a:pt x="8005" y="3904"/>
                  </a:lnTo>
                  <a:lnTo>
                    <a:pt x="7887" y="3470"/>
                  </a:lnTo>
                  <a:lnTo>
                    <a:pt x="7768" y="3037"/>
                  </a:lnTo>
                  <a:lnTo>
                    <a:pt x="7611" y="2603"/>
                  </a:lnTo>
                  <a:lnTo>
                    <a:pt x="7473" y="2189"/>
                  </a:lnTo>
                  <a:lnTo>
                    <a:pt x="7295" y="1755"/>
                  </a:lnTo>
                  <a:lnTo>
                    <a:pt x="7138" y="1440"/>
                  </a:lnTo>
                  <a:lnTo>
                    <a:pt x="6960" y="1144"/>
                  </a:lnTo>
                  <a:lnTo>
                    <a:pt x="6763" y="888"/>
                  </a:lnTo>
                  <a:lnTo>
                    <a:pt x="6566" y="651"/>
                  </a:lnTo>
                  <a:lnTo>
                    <a:pt x="6369" y="454"/>
                  </a:lnTo>
                  <a:lnTo>
                    <a:pt x="6132" y="296"/>
                  </a:lnTo>
                  <a:lnTo>
                    <a:pt x="5915" y="178"/>
                  </a:lnTo>
                  <a:lnTo>
                    <a:pt x="5659" y="79"/>
                  </a:lnTo>
                  <a:lnTo>
                    <a:pt x="5422" y="20"/>
                  </a:lnTo>
                  <a:lnTo>
                    <a:pt x="5146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3829;p38">
              <a:extLst>
                <a:ext uri="{FF2B5EF4-FFF2-40B4-BE49-F238E27FC236}">
                  <a16:creationId xmlns:a16="http://schemas.microsoft.com/office/drawing/2014/main" xmlns="" id="{6BDBBC48-687E-4FD3-809A-96D9A2E84276}"/>
                </a:ext>
              </a:extLst>
            </p:cNvPr>
            <p:cNvSpPr/>
            <p:nvPr/>
          </p:nvSpPr>
          <p:spPr>
            <a:xfrm>
              <a:off x="2542363" y="3950990"/>
              <a:ext cx="388939" cy="536652"/>
            </a:xfrm>
            <a:custGeom>
              <a:avLst/>
              <a:gdLst/>
              <a:ahLst/>
              <a:cxnLst/>
              <a:rect l="l" t="t" r="r" b="b"/>
              <a:pathLst>
                <a:path w="8202" h="11317" extrusionOk="0">
                  <a:moveTo>
                    <a:pt x="7630" y="0"/>
                  </a:moveTo>
                  <a:lnTo>
                    <a:pt x="7256" y="79"/>
                  </a:lnTo>
                  <a:lnTo>
                    <a:pt x="6881" y="178"/>
                  </a:lnTo>
                  <a:lnTo>
                    <a:pt x="6526" y="316"/>
                  </a:lnTo>
                  <a:lnTo>
                    <a:pt x="6191" y="493"/>
                  </a:lnTo>
                  <a:lnTo>
                    <a:pt x="5876" y="710"/>
                  </a:lnTo>
                  <a:lnTo>
                    <a:pt x="5580" y="947"/>
                  </a:lnTo>
                  <a:lnTo>
                    <a:pt x="5284" y="1203"/>
                  </a:lnTo>
                  <a:lnTo>
                    <a:pt x="5008" y="1479"/>
                  </a:lnTo>
                  <a:lnTo>
                    <a:pt x="4752" y="1775"/>
                  </a:lnTo>
                  <a:lnTo>
                    <a:pt x="4495" y="2090"/>
                  </a:lnTo>
                  <a:lnTo>
                    <a:pt x="4259" y="2406"/>
                  </a:lnTo>
                  <a:lnTo>
                    <a:pt x="4022" y="2741"/>
                  </a:lnTo>
                  <a:lnTo>
                    <a:pt x="3628" y="3411"/>
                  </a:lnTo>
                  <a:lnTo>
                    <a:pt x="3253" y="4062"/>
                  </a:lnTo>
                  <a:lnTo>
                    <a:pt x="3096" y="4377"/>
                  </a:lnTo>
                  <a:lnTo>
                    <a:pt x="2938" y="4712"/>
                  </a:lnTo>
                  <a:lnTo>
                    <a:pt x="2682" y="5383"/>
                  </a:lnTo>
                  <a:lnTo>
                    <a:pt x="2406" y="6033"/>
                  </a:lnTo>
                  <a:lnTo>
                    <a:pt x="2268" y="6368"/>
                  </a:lnTo>
                  <a:lnTo>
                    <a:pt x="2110" y="6684"/>
                  </a:lnTo>
                  <a:lnTo>
                    <a:pt x="2011" y="6842"/>
                  </a:lnTo>
                  <a:lnTo>
                    <a:pt x="1893" y="6960"/>
                  </a:lnTo>
                  <a:lnTo>
                    <a:pt x="1755" y="7078"/>
                  </a:lnTo>
                  <a:lnTo>
                    <a:pt x="1617" y="7177"/>
                  </a:lnTo>
                  <a:lnTo>
                    <a:pt x="1321" y="7354"/>
                  </a:lnTo>
                  <a:lnTo>
                    <a:pt x="1183" y="7472"/>
                  </a:lnTo>
                  <a:lnTo>
                    <a:pt x="1065" y="7591"/>
                  </a:lnTo>
                  <a:lnTo>
                    <a:pt x="789" y="7965"/>
                  </a:lnTo>
                  <a:lnTo>
                    <a:pt x="553" y="8379"/>
                  </a:lnTo>
                  <a:lnTo>
                    <a:pt x="336" y="8813"/>
                  </a:lnTo>
                  <a:lnTo>
                    <a:pt x="257" y="9030"/>
                  </a:lnTo>
                  <a:lnTo>
                    <a:pt x="178" y="9266"/>
                  </a:lnTo>
                  <a:lnTo>
                    <a:pt x="119" y="9483"/>
                  </a:lnTo>
                  <a:lnTo>
                    <a:pt x="60" y="9720"/>
                  </a:lnTo>
                  <a:lnTo>
                    <a:pt x="40" y="9956"/>
                  </a:lnTo>
                  <a:lnTo>
                    <a:pt x="0" y="10193"/>
                  </a:lnTo>
                  <a:lnTo>
                    <a:pt x="0" y="10430"/>
                  </a:lnTo>
                  <a:lnTo>
                    <a:pt x="0" y="10647"/>
                  </a:lnTo>
                  <a:lnTo>
                    <a:pt x="20" y="10883"/>
                  </a:lnTo>
                  <a:lnTo>
                    <a:pt x="60" y="11120"/>
                  </a:lnTo>
                  <a:lnTo>
                    <a:pt x="158" y="11317"/>
                  </a:lnTo>
                  <a:lnTo>
                    <a:pt x="355" y="11199"/>
                  </a:lnTo>
                  <a:lnTo>
                    <a:pt x="533" y="11080"/>
                  </a:lnTo>
                  <a:lnTo>
                    <a:pt x="691" y="10962"/>
                  </a:lnTo>
                  <a:lnTo>
                    <a:pt x="868" y="10804"/>
                  </a:lnTo>
                  <a:lnTo>
                    <a:pt x="1164" y="10509"/>
                  </a:lnTo>
                  <a:lnTo>
                    <a:pt x="1440" y="10154"/>
                  </a:lnTo>
                  <a:lnTo>
                    <a:pt x="1696" y="9799"/>
                  </a:lnTo>
                  <a:lnTo>
                    <a:pt x="1933" y="9404"/>
                  </a:lnTo>
                  <a:lnTo>
                    <a:pt x="2347" y="8675"/>
                  </a:lnTo>
                  <a:lnTo>
                    <a:pt x="2465" y="8458"/>
                  </a:lnTo>
                  <a:lnTo>
                    <a:pt x="2563" y="8261"/>
                  </a:lnTo>
                  <a:lnTo>
                    <a:pt x="2741" y="7827"/>
                  </a:lnTo>
                  <a:lnTo>
                    <a:pt x="2859" y="7630"/>
                  </a:lnTo>
                  <a:lnTo>
                    <a:pt x="2958" y="7433"/>
                  </a:lnTo>
                  <a:lnTo>
                    <a:pt x="3096" y="7236"/>
                  </a:lnTo>
                  <a:lnTo>
                    <a:pt x="3253" y="7078"/>
                  </a:lnTo>
                  <a:lnTo>
                    <a:pt x="3943" y="6467"/>
                  </a:lnTo>
                  <a:lnTo>
                    <a:pt x="4712" y="5737"/>
                  </a:lnTo>
                  <a:lnTo>
                    <a:pt x="5126" y="5323"/>
                  </a:lnTo>
                  <a:lnTo>
                    <a:pt x="5540" y="4909"/>
                  </a:lnTo>
                  <a:lnTo>
                    <a:pt x="5954" y="4456"/>
                  </a:lnTo>
                  <a:lnTo>
                    <a:pt x="6349" y="4003"/>
                  </a:lnTo>
                  <a:lnTo>
                    <a:pt x="6723" y="3549"/>
                  </a:lnTo>
                  <a:lnTo>
                    <a:pt x="7078" y="3056"/>
                  </a:lnTo>
                  <a:lnTo>
                    <a:pt x="7394" y="2583"/>
                  </a:lnTo>
                  <a:lnTo>
                    <a:pt x="7670" y="2090"/>
                  </a:lnTo>
                  <a:lnTo>
                    <a:pt x="7788" y="1834"/>
                  </a:lnTo>
                  <a:lnTo>
                    <a:pt x="7886" y="1597"/>
                  </a:lnTo>
                  <a:lnTo>
                    <a:pt x="7985" y="1341"/>
                  </a:lnTo>
                  <a:lnTo>
                    <a:pt x="8064" y="1104"/>
                  </a:lnTo>
                  <a:lnTo>
                    <a:pt x="8123" y="848"/>
                  </a:lnTo>
                  <a:lnTo>
                    <a:pt x="8162" y="612"/>
                  </a:lnTo>
                  <a:lnTo>
                    <a:pt x="8202" y="355"/>
                  </a:lnTo>
                  <a:lnTo>
                    <a:pt x="8202" y="119"/>
                  </a:lnTo>
                  <a:lnTo>
                    <a:pt x="7926" y="60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rgbClr val="BB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3830;p38">
              <a:extLst>
                <a:ext uri="{FF2B5EF4-FFF2-40B4-BE49-F238E27FC236}">
                  <a16:creationId xmlns:a16="http://schemas.microsoft.com/office/drawing/2014/main" xmlns="" id="{11D9FD27-93F3-429A-BAC7-DDF6F6F1E940}"/>
                </a:ext>
              </a:extLst>
            </p:cNvPr>
            <p:cNvSpPr/>
            <p:nvPr/>
          </p:nvSpPr>
          <p:spPr>
            <a:xfrm>
              <a:off x="1730864" y="3058160"/>
              <a:ext cx="1254686" cy="1490268"/>
            </a:xfrm>
            <a:custGeom>
              <a:avLst/>
              <a:gdLst/>
              <a:ahLst/>
              <a:cxnLst/>
              <a:rect l="l" t="t" r="r" b="b"/>
              <a:pathLst>
                <a:path w="26459" h="31427" extrusionOk="0">
                  <a:moveTo>
                    <a:pt x="11238" y="947"/>
                  </a:moveTo>
                  <a:lnTo>
                    <a:pt x="11672" y="967"/>
                  </a:lnTo>
                  <a:lnTo>
                    <a:pt x="12086" y="1026"/>
                  </a:lnTo>
                  <a:lnTo>
                    <a:pt x="12500" y="1105"/>
                  </a:lnTo>
                  <a:lnTo>
                    <a:pt x="12875" y="1223"/>
                  </a:lnTo>
                  <a:lnTo>
                    <a:pt x="13072" y="1302"/>
                  </a:lnTo>
                  <a:lnTo>
                    <a:pt x="13249" y="1381"/>
                  </a:lnTo>
                  <a:lnTo>
                    <a:pt x="13407" y="1479"/>
                  </a:lnTo>
                  <a:lnTo>
                    <a:pt x="13585" y="1598"/>
                  </a:lnTo>
                  <a:lnTo>
                    <a:pt x="13742" y="1716"/>
                  </a:lnTo>
                  <a:lnTo>
                    <a:pt x="13900" y="1854"/>
                  </a:lnTo>
                  <a:lnTo>
                    <a:pt x="13703" y="1834"/>
                  </a:lnTo>
                  <a:lnTo>
                    <a:pt x="13506" y="1814"/>
                  </a:lnTo>
                  <a:lnTo>
                    <a:pt x="13328" y="1834"/>
                  </a:lnTo>
                  <a:lnTo>
                    <a:pt x="13131" y="1854"/>
                  </a:lnTo>
                  <a:lnTo>
                    <a:pt x="12914" y="1874"/>
                  </a:lnTo>
                  <a:lnTo>
                    <a:pt x="12717" y="1933"/>
                  </a:lnTo>
                  <a:lnTo>
                    <a:pt x="12520" y="1992"/>
                  </a:lnTo>
                  <a:lnTo>
                    <a:pt x="12303" y="2051"/>
                  </a:lnTo>
                  <a:lnTo>
                    <a:pt x="12086" y="2150"/>
                  </a:lnTo>
                  <a:lnTo>
                    <a:pt x="11889" y="2248"/>
                  </a:lnTo>
                  <a:lnTo>
                    <a:pt x="11672" y="2366"/>
                  </a:lnTo>
                  <a:lnTo>
                    <a:pt x="11455" y="2504"/>
                  </a:lnTo>
                  <a:lnTo>
                    <a:pt x="11238" y="2662"/>
                  </a:lnTo>
                  <a:lnTo>
                    <a:pt x="11022" y="2840"/>
                  </a:lnTo>
                  <a:lnTo>
                    <a:pt x="10805" y="3017"/>
                  </a:lnTo>
                  <a:lnTo>
                    <a:pt x="10588" y="3214"/>
                  </a:lnTo>
                  <a:lnTo>
                    <a:pt x="10371" y="3471"/>
                  </a:lnTo>
                  <a:lnTo>
                    <a:pt x="10154" y="3727"/>
                  </a:lnTo>
                  <a:lnTo>
                    <a:pt x="9957" y="4003"/>
                  </a:lnTo>
                  <a:lnTo>
                    <a:pt x="9760" y="4299"/>
                  </a:lnTo>
                  <a:lnTo>
                    <a:pt x="9602" y="4575"/>
                  </a:lnTo>
                  <a:lnTo>
                    <a:pt x="9425" y="4870"/>
                  </a:lnTo>
                  <a:lnTo>
                    <a:pt x="9129" y="5481"/>
                  </a:lnTo>
                  <a:lnTo>
                    <a:pt x="8873" y="6112"/>
                  </a:lnTo>
                  <a:lnTo>
                    <a:pt x="8636" y="6743"/>
                  </a:lnTo>
                  <a:lnTo>
                    <a:pt x="8439" y="7394"/>
                  </a:lnTo>
                  <a:lnTo>
                    <a:pt x="8261" y="8044"/>
                  </a:lnTo>
                  <a:lnTo>
                    <a:pt x="8025" y="9109"/>
                  </a:lnTo>
                  <a:lnTo>
                    <a:pt x="7907" y="9641"/>
                  </a:lnTo>
                  <a:lnTo>
                    <a:pt x="7828" y="10193"/>
                  </a:lnTo>
                  <a:lnTo>
                    <a:pt x="7788" y="10272"/>
                  </a:lnTo>
                  <a:lnTo>
                    <a:pt x="7769" y="10390"/>
                  </a:lnTo>
                  <a:lnTo>
                    <a:pt x="7769" y="10509"/>
                  </a:lnTo>
                  <a:lnTo>
                    <a:pt x="7808" y="10627"/>
                  </a:lnTo>
                  <a:lnTo>
                    <a:pt x="7808" y="10864"/>
                  </a:lnTo>
                  <a:lnTo>
                    <a:pt x="7828" y="11080"/>
                  </a:lnTo>
                  <a:lnTo>
                    <a:pt x="7847" y="11140"/>
                  </a:lnTo>
                  <a:lnTo>
                    <a:pt x="7887" y="11159"/>
                  </a:lnTo>
                  <a:lnTo>
                    <a:pt x="7926" y="11179"/>
                  </a:lnTo>
                  <a:lnTo>
                    <a:pt x="7966" y="11179"/>
                  </a:lnTo>
                  <a:lnTo>
                    <a:pt x="8005" y="11159"/>
                  </a:lnTo>
                  <a:lnTo>
                    <a:pt x="8045" y="11140"/>
                  </a:lnTo>
                  <a:lnTo>
                    <a:pt x="8064" y="11100"/>
                  </a:lnTo>
                  <a:lnTo>
                    <a:pt x="8064" y="11061"/>
                  </a:lnTo>
                  <a:lnTo>
                    <a:pt x="8202" y="11218"/>
                  </a:lnTo>
                  <a:lnTo>
                    <a:pt x="8340" y="11356"/>
                  </a:lnTo>
                  <a:lnTo>
                    <a:pt x="7985" y="11356"/>
                  </a:lnTo>
                  <a:lnTo>
                    <a:pt x="7631" y="11317"/>
                  </a:lnTo>
                  <a:lnTo>
                    <a:pt x="7256" y="11278"/>
                  </a:lnTo>
                  <a:lnTo>
                    <a:pt x="6901" y="11199"/>
                  </a:lnTo>
                  <a:lnTo>
                    <a:pt x="6546" y="11120"/>
                  </a:lnTo>
                  <a:lnTo>
                    <a:pt x="6191" y="11021"/>
                  </a:lnTo>
                  <a:lnTo>
                    <a:pt x="5856" y="10923"/>
                  </a:lnTo>
                  <a:lnTo>
                    <a:pt x="5501" y="10804"/>
                  </a:lnTo>
                  <a:lnTo>
                    <a:pt x="5166" y="10666"/>
                  </a:lnTo>
                  <a:lnTo>
                    <a:pt x="4831" y="10528"/>
                  </a:lnTo>
                  <a:lnTo>
                    <a:pt x="4161" y="10193"/>
                  </a:lnTo>
                  <a:lnTo>
                    <a:pt x="3510" y="9838"/>
                  </a:lnTo>
                  <a:lnTo>
                    <a:pt x="2899" y="9464"/>
                  </a:lnTo>
                  <a:lnTo>
                    <a:pt x="2682" y="9326"/>
                  </a:lnTo>
                  <a:lnTo>
                    <a:pt x="2465" y="9188"/>
                  </a:lnTo>
                  <a:lnTo>
                    <a:pt x="2268" y="9030"/>
                  </a:lnTo>
                  <a:lnTo>
                    <a:pt x="2091" y="8872"/>
                  </a:lnTo>
                  <a:lnTo>
                    <a:pt x="1933" y="8695"/>
                  </a:lnTo>
                  <a:lnTo>
                    <a:pt x="1775" y="8537"/>
                  </a:lnTo>
                  <a:lnTo>
                    <a:pt x="1637" y="8340"/>
                  </a:lnTo>
                  <a:lnTo>
                    <a:pt x="1519" y="8163"/>
                  </a:lnTo>
                  <a:lnTo>
                    <a:pt x="1420" y="7966"/>
                  </a:lnTo>
                  <a:lnTo>
                    <a:pt x="1322" y="7768"/>
                  </a:lnTo>
                  <a:lnTo>
                    <a:pt x="1243" y="7552"/>
                  </a:lnTo>
                  <a:lnTo>
                    <a:pt x="1164" y="7354"/>
                  </a:lnTo>
                  <a:lnTo>
                    <a:pt x="1105" y="7137"/>
                  </a:lnTo>
                  <a:lnTo>
                    <a:pt x="1066" y="6921"/>
                  </a:lnTo>
                  <a:lnTo>
                    <a:pt x="1006" y="6467"/>
                  </a:lnTo>
                  <a:lnTo>
                    <a:pt x="987" y="6014"/>
                  </a:lnTo>
                  <a:lnTo>
                    <a:pt x="1006" y="5541"/>
                  </a:lnTo>
                  <a:lnTo>
                    <a:pt x="1085" y="5087"/>
                  </a:lnTo>
                  <a:lnTo>
                    <a:pt x="1184" y="4614"/>
                  </a:lnTo>
                  <a:lnTo>
                    <a:pt x="1302" y="4161"/>
                  </a:lnTo>
                  <a:lnTo>
                    <a:pt x="1460" y="3727"/>
                  </a:lnTo>
                  <a:lnTo>
                    <a:pt x="1657" y="3293"/>
                  </a:lnTo>
                  <a:lnTo>
                    <a:pt x="1874" y="2859"/>
                  </a:lnTo>
                  <a:lnTo>
                    <a:pt x="1972" y="2662"/>
                  </a:lnTo>
                  <a:lnTo>
                    <a:pt x="2110" y="2406"/>
                  </a:lnTo>
                  <a:lnTo>
                    <a:pt x="2367" y="2327"/>
                  </a:lnTo>
                  <a:lnTo>
                    <a:pt x="2505" y="2288"/>
                  </a:lnTo>
                  <a:lnTo>
                    <a:pt x="2623" y="2248"/>
                  </a:lnTo>
                  <a:lnTo>
                    <a:pt x="3214" y="2090"/>
                  </a:lnTo>
                  <a:lnTo>
                    <a:pt x="3806" y="1972"/>
                  </a:lnTo>
                  <a:lnTo>
                    <a:pt x="4417" y="1854"/>
                  </a:lnTo>
                  <a:lnTo>
                    <a:pt x="5009" y="1755"/>
                  </a:lnTo>
                  <a:lnTo>
                    <a:pt x="6211" y="1578"/>
                  </a:lnTo>
                  <a:lnTo>
                    <a:pt x="7414" y="1381"/>
                  </a:lnTo>
                  <a:lnTo>
                    <a:pt x="8202" y="1262"/>
                  </a:lnTo>
                  <a:lnTo>
                    <a:pt x="9030" y="1144"/>
                  </a:lnTo>
                  <a:lnTo>
                    <a:pt x="9918" y="1026"/>
                  </a:lnTo>
                  <a:lnTo>
                    <a:pt x="10351" y="986"/>
                  </a:lnTo>
                  <a:lnTo>
                    <a:pt x="10805" y="947"/>
                  </a:lnTo>
                  <a:close/>
                  <a:moveTo>
                    <a:pt x="13525" y="2840"/>
                  </a:moveTo>
                  <a:lnTo>
                    <a:pt x="13782" y="2859"/>
                  </a:lnTo>
                  <a:lnTo>
                    <a:pt x="14038" y="2918"/>
                  </a:lnTo>
                  <a:lnTo>
                    <a:pt x="14294" y="3017"/>
                  </a:lnTo>
                  <a:lnTo>
                    <a:pt x="14511" y="3135"/>
                  </a:lnTo>
                  <a:lnTo>
                    <a:pt x="14748" y="3293"/>
                  </a:lnTo>
                  <a:lnTo>
                    <a:pt x="14945" y="3490"/>
                  </a:lnTo>
                  <a:lnTo>
                    <a:pt x="15142" y="3727"/>
                  </a:lnTo>
                  <a:lnTo>
                    <a:pt x="15339" y="3983"/>
                  </a:lnTo>
                  <a:lnTo>
                    <a:pt x="15517" y="4279"/>
                  </a:lnTo>
                  <a:lnTo>
                    <a:pt x="15674" y="4594"/>
                  </a:lnTo>
                  <a:lnTo>
                    <a:pt x="15832" y="5028"/>
                  </a:lnTo>
                  <a:lnTo>
                    <a:pt x="15990" y="5442"/>
                  </a:lnTo>
                  <a:lnTo>
                    <a:pt x="16147" y="5876"/>
                  </a:lnTo>
                  <a:lnTo>
                    <a:pt x="16266" y="6309"/>
                  </a:lnTo>
                  <a:lnTo>
                    <a:pt x="16384" y="6743"/>
                  </a:lnTo>
                  <a:lnTo>
                    <a:pt x="16483" y="7197"/>
                  </a:lnTo>
                  <a:lnTo>
                    <a:pt x="16561" y="7630"/>
                  </a:lnTo>
                  <a:lnTo>
                    <a:pt x="16640" y="8084"/>
                  </a:lnTo>
                  <a:lnTo>
                    <a:pt x="16759" y="8971"/>
                  </a:lnTo>
                  <a:lnTo>
                    <a:pt x="16837" y="9878"/>
                  </a:lnTo>
                  <a:lnTo>
                    <a:pt x="16897" y="10785"/>
                  </a:lnTo>
                  <a:lnTo>
                    <a:pt x="16936" y="11711"/>
                  </a:lnTo>
                  <a:lnTo>
                    <a:pt x="16995" y="13545"/>
                  </a:lnTo>
                  <a:lnTo>
                    <a:pt x="17015" y="14452"/>
                  </a:lnTo>
                  <a:lnTo>
                    <a:pt x="17054" y="15378"/>
                  </a:lnTo>
                  <a:lnTo>
                    <a:pt x="17113" y="16285"/>
                  </a:lnTo>
                  <a:lnTo>
                    <a:pt x="17192" y="17192"/>
                  </a:lnTo>
                  <a:lnTo>
                    <a:pt x="17311" y="18079"/>
                  </a:lnTo>
                  <a:lnTo>
                    <a:pt x="17468" y="18986"/>
                  </a:lnTo>
                  <a:lnTo>
                    <a:pt x="17035" y="19558"/>
                  </a:lnTo>
                  <a:lnTo>
                    <a:pt x="16640" y="20189"/>
                  </a:lnTo>
                  <a:lnTo>
                    <a:pt x="16443" y="20504"/>
                  </a:lnTo>
                  <a:lnTo>
                    <a:pt x="16246" y="20839"/>
                  </a:lnTo>
                  <a:lnTo>
                    <a:pt x="16069" y="21194"/>
                  </a:lnTo>
                  <a:lnTo>
                    <a:pt x="15911" y="21529"/>
                  </a:lnTo>
                  <a:lnTo>
                    <a:pt x="15773" y="21884"/>
                  </a:lnTo>
                  <a:lnTo>
                    <a:pt x="15655" y="22239"/>
                  </a:lnTo>
                  <a:lnTo>
                    <a:pt x="15556" y="22594"/>
                  </a:lnTo>
                  <a:lnTo>
                    <a:pt x="15477" y="22969"/>
                  </a:lnTo>
                  <a:lnTo>
                    <a:pt x="15438" y="23323"/>
                  </a:lnTo>
                  <a:lnTo>
                    <a:pt x="15418" y="23678"/>
                  </a:lnTo>
                  <a:lnTo>
                    <a:pt x="15438" y="24033"/>
                  </a:lnTo>
                  <a:lnTo>
                    <a:pt x="15477" y="24388"/>
                  </a:lnTo>
                  <a:lnTo>
                    <a:pt x="15319" y="24664"/>
                  </a:lnTo>
                  <a:lnTo>
                    <a:pt x="15142" y="24920"/>
                  </a:lnTo>
                  <a:lnTo>
                    <a:pt x="14925" y="25137"/>
                  </a:lnTo>
                  <a:lnTo>
                    <a:pt x="14708" y="25374"/>
                  </a:lnTo>
                  <a:lnTo>
                    <a:pt x="14255" y="25808"/>
                  </a:lnTo>
                  <a:lnTo>
                    <a:pt x="14038" y="26044"/>
                  </a:lnTo>
                  <a:lnTo>
                    <a:pt x="13841" y="26300"/>
                  </a:lnTo>
                  <a:lnTo>
                    <a:pt x="13782" y="26044"/>
                  </a:lnTo>
                  <a:lnTo>
                    <a:pt x="13762" y="25748"/>
                  </a:lnTo>
                  <a:lnTo>
                    <a:pt x="13723" y="25078"/>
                  </a:lnTo>
                  <a:lnTo>
                    <a:pt x="13703" y="24743"/>
                  </a:lnTo>
                  <a:lnTo>
                    <a:pt x="13663" y="24408"/>
                  </a:lnTo>
                  <a:lnTo>
                    <a:pt x="13585" y="24092"/>
                  </a:lnTo>
                  <a:lnTo>
                    <a:pt x="13545" y="23954"/>
                  </a:lnTo>
                  <a:lnTo>
                    <a:pt x="13486" y="23816"/>
                  </a:lnTo>
                  <a:lnTo>
                    <a:pt x="13506" y="23678"/>
                  </a:lnTo>
                  <a:lnTo>
                    <a:pt x="13466" y="23540"/>
                  </a:lnTo>
                  <a:lnTo>
                    <a:pt x="13427" y="23402"/>
                  </a:lnTo>
                  <a:lnTo>
                    <a:pt x="13328" y="23264"/>
                  </a:lnTo>
                  <a:lnTo>
                    <a:pt x="12520" y="21904"/>
                  </a:lnTo>
                  <a:lnTo>
                    <a:pt x="12126" y="21234"/>
                  </a:lnTo>
                  <a:lnTo>
                    <a:pt x="11751" y="20544"/>
                  </a:lnTo>
                  <a:lnTo>
                    <a:pt x="11396" y="19854"/>
                  </a:lnTo>
                  <a:lnTo>
                    <a:pt x="11061" y="19164"/>
                  </a:lnTo>
                  <a:lnTo>
                    <a:pt x="10746" y="18434"/>
                  </a:lnTo>
                  <a:lnTo>
                    <a:pt x="10470" y="17685"/>
                  </a:lnTo>
                  <a:lnTo>
                    <a:pt x="10253" y="16956"/>
                  </a:lnTo>
                  <a:lnTo>
                    <a:pt x="10056" y="16206"/>
                  </a:lnTo>
                  <a:lnTo>
                    <a:pt x="9898" y="15457"/>
                  </a:lnTo>
                  <a:lnTo>
                    <a:pt x="9780" y="14708"/>
                  </a:lnTo>
                  <a:lnTo>
                    <a:pt x="9720" y="14333"/>
                  </a:lnTo>
                  <a:lnTo>
                    <a:pt x="9701" y="13959"/>
                  </a:lnTo>
                  <a:lnTo>
                    <a:pt x="9681" y="13584"/>
                  </a:lnTo>
                  <a:lnTo>
                    <a:pt x="9681" y="13190"/>
                  </a:lnTo>
                  <a:lnTo>
                    <a:pt x="9701" y="12815"/>
                  </a:lnTo>
                  <a:lnTo>
                    <a:pt x="9740" y="12441"/>
                  </a:lnTo>
                  <a:lnTo>
                    <a:pt x="9780" y="12066"/>
                  </a:lnTo>
                  <a:lnTo>
                    <a:pt x="9858" y="11672"/>
                  </a:lnTo>
                  <a:lnTo>
                    <a:pt x="9878" y="11613"/>
                  </a:lnTo>
                  <a:lnTo>
                    <a:pt x="9878" y="11514"/>
                  </a:lnTo>
                  <a:lnTo>
                    <a:pt x="9878" y="11416"/>
                  </a:lnTo>
                  <a:lnTo>
                    <a:pt x="9858" y="11337"/>
                  </a:lnTo>
                  <a:lnTo>
                    <a:pt x="9819" y="11238"/>
                  </a:lnTo>
                  <a:lnTo>
                    <a:pt x="9760" y="11159"/>
                  </a:lnTo>
                  <a:lnTo>
                    <a:pt x="9701" y="11100"/>
                  </a:lnTo>
                  <a:lnTo>
                    <a:pt x="9622" y="11041"/>
                  </a:lnTo>
                  <a:lnTo>
                    <a:pt x="9444" y="10962"/>
                  </a:lnTo>
                  <a:lnTo>
                    <a:pt x="9287" y="10864"/>
                  </a:lnTo>
                  <a:lnTo>
                    <a:pt x="8971" y="10627"/>
                  </a:lnTo>
                  <a:lnTo>
                    <a:pt x="8676" y="10371"/>
                  </a:lnTo>
                  <a:lnTo>
                    <a:pt x="8538" y="10252"/>
                  </a:lnTo>
                  <a:lnTo>
                    <a:pt x="8380" y="10154"/>
                  </a:lnTo>
                  <a:lnTo>
                    <a:pt x="8952" y="8320"/>
                  </a:lnTo>
                  <a:lnTo>
                    <a:pt x="9247" y="7394"/>
                  </a:lnTo>
                  <a:lnTo>
                    <a:pt x="9425" y="6940"/>
                  </a:lnTo>
                  <a:lnTo>
                    <a:pt x="9602" y="6507"/>
                  </a:lnTo>
                  <a:lnTo>
                    <a:pt x="9799" y="6073"/>
                  </a:lnTo>
                  <a:lnTo>
                    <a:pt x="9996" y="5639"/>
                  </a:lnTo>
                  <a:lnTo>
                    <a:pt x="10233" y="5245"/>
                  </a:lnTo>
                  <a:lnTo>
                    <a:pt x="10489" y="4831"/>
                  </a:lnTo>
                  <a:lnTo>
                    <a:pt x="10765" y="4456"/>
                  </a:lnTo>
                  <a:lnTo>
                    <a:pt x="11081" y="4101"/>
                  </a:lnTo>
                  <a:lnTo>
                    <a:pt x="11416" y="3766"/>
                  </a:lnTo>
                  <a:lnTo>
                    <a:pt x="11790" y="3451"/>
                  </a:lnTo>
                  <a:lnTo>
                    <a:pt x="12106" y="3254"/>
                  </a:lnTo>
                  <a:lnTo>
                    <a:pt x="12402" y="3096"/>
                  </a:lnTo>
                  <a:lnTo>
                    <a:pt x="12697" y="2978"/>
                  </a:lnTo>
                  <a:lnTo>
                    <a:pt x="12973" y="2899"/>
                  </a:lnTo>
                  <a:lnTo>
                    <a:pt x="13249" y="2840"/>
                  </a:lnTo>
                  <a:close/>
                  <a:moveTo>
                    <a:pt x="23462" y="17133"/>
                  </a:moveTo>
                  <a:lnTo>
                    <a:pt x="23757" y="17172"/>
                  </a:lnTo>
                  <a:lnTo>
                    <a:pt x="23481" y="17251"/>
                  </a:lnTo>
                  <a:lnTo>
                    <a:pt x="23186" y="17330"/>
                  </a:lnTo>
                  <a:lnTo>
                    <a:pt x="22929" y="17448"/>
                  </a:lnTo>
                  <a:lnTo>
                    <a:pt x="22673" y="17567"/>
                  </a:lnTo>
                  <a:lnTo>
                    <a:pt x="22417" y="17685"/>
                  </a:lnTo>
                  <a:lnTo>
                    <a:pt x="22180" y="17843"/>
                  </a:lnTo>
                  <a:lnTo>
                    <a:pt x="21963" y="17981"/>
                  </a:lnTo>
                  <a:lnTo>
                    <a:pt x="21746" y="18158"/>
                  </a:lnTo>
                  <a:lnTo>
                    <a:pt x="21549" y="18316"/>
                  </a:lnTo>
                  <a:lnTo>
                    <a:pt x="21352" y="18513"/>
                  </a:lnTo>
                  <a:lnTo>
                    <a:pt x="21175" y="18710"/>
                  </a:lnTo>
                  <a:lnTo>
                    <a:pt x="20997" y="18907"/>
                  </a:lnTo>
                  <a:lnTo>
                    <a:pt x="20662" y="19321"/>
                  </a:lnTo>
                  <a:lnTo>
                    <a:pt x="20366" y="19794"/>
                  </a:lnTo>
                  <a:lnTo>
                    <a:pt x="20090" y="20268"/>
                  </a:lnTo>
                  <a:lnTo>
                    <a:pt x="19834" y="20780"/>
                  </a:lnTo>
                  <a:lnTo>
                    <a:pt x="19578" y="21293"/>
                  </a:lnTo>
                  <a:lnTo>
                    <a:pt x="19361" y="21825"/>
                  </a:lnTo>
                  <a:lnTo>
                    <a:pt x="18927" y="22929"/>
                  </a:lnTo>
                  <a:lnTo>
                    <a:pt x="18513" y="24053"/>
                  </a:lnTo>
                  <a:lnTo>
                    <a:pt x="18395" y="24230"/>
                  </a:lnTo>
                  <a:lnTo>
                    <a:pt x="18277" y="24388"/>
                  </a:lnTo>
                  <a:lnTo>
                    <a:pt x="18001" y="24723"/>
                  </a:lnTo>
                  <a:lnTo>
                    <a:pt x="17685" y="25019"/>
                  </a:lnTo>
                  <a:lnTo>
                    <a:pt x="17370" y="25315"/>
                  </a:lnTo>
                  <a:lnTo>
                    <a:pt x="17054" y="25610"/>
                  </a:lnTo>
                  <a:lnTo>
                    <a:pt x="16759" y="25906"/>
                  </a:lnTo>
                  <a:lnTo>
                    <a:pt x="16463" y="26241"/>
                  </a:lnTo>
                  <a:lnTo>
                    <a:pt x="16345" y="26399"/>
                  </a:lnTo>
                  <a:lnTo>
                    <a:pt x="16226" y="26596"/>
                  </a:lnTo>
                  <a:lnTo>
                    <a:pt x="16029" y="26971"/>
                  </a:lnTo>
                  <a:lnTo>
                    <a:pt x="15852" y="27385"/>
                  </a:lnTo>
                  <a:lnTo>
                    <a:pt x="15714" y="27818"/>
                  </a:lnTo>
                  <a:lnTo>
                    <a:pt x="15635" y="28272"/>
                  </a:lnTo>
                  <a:lnTo>
                    <a:pt x="15576" y="28725"/>
                  </a:lnTo>
                  <a:lnTo>
                    <a:pt x="15556" y="29179"/>
                  </a:lnTo>
                  <a:lnTo>
                    <a:pt x="15576" y="29396"/>
                  </a:lnTo>
                  <a:lnTo>
                    <a:pt x="15595" y="29632"/>
                  </a:lnTo>
                  <a:lnTo>
                    <a:pt x="15635" y="29849"/>
                  </a:lnTo>
                  <a:lnTo>
                    <a:pt x="15674" y="30066"/>
                  </a:lnTo>
                  <a:lnTo>
                    <a:pt x="15536" y="29967"/>
                  </a:lnTo>
                  <a:lnTo>
                    <a:pt x="15398" y="29849"/>
                  </a:lnTo>
                  <a:lnTo>
                    <a:pt x="15260" y="29731"/>
                  </a:lnTo>
                  <a:lnTo>
                    <a:pt x="15122" y="29593"/>
                  </a:lnTo>
                  <a:lnTo>
                    <a:pt x="14905" y="29297"/>
                  </a:lnTo>
                  <a:lnTo>
                    <a:pt x="14689" y="28962"/>
                  </a:lnTo>
                  <a:lnTo>
                    <a:pt x="14511" y="28627"/>
                  </a:lnTo>
                  <a:lnTo>
                    <a:pt x="14353" y="28272"/>
                  </a:lnTo>
                  <a:lnTo>
                    <a:pt x="14235" y="27937"/>
                  </a:lnTo>
                  <a:lnTo>
                    <a:pt x="14117" y="27582"/>
                  </a:lnTo>
                  <a:lnTo>
                    <a:pt x="14393" y="27188"/>
                  </a:lnTo>
                  <a:lnTo>
                    <a:pt x="14649" y="26754"/>
                  </a:lnTo>
                  <a:lnTo>
                    <a:pt x="15142" y="25926"/>
                  </a:lnTo>
                  <a:lnTo>
                    <a:pt x="15398" y="25512"/>
                  </a:lnTo>
                  <a:lnTo>
                    <a:pt x="15674" y="25118"/>
                  </a:lnTo>
                  <a:lnTo>
                    <a:pt x="15990" y="24743"/>
                  </a:lnTo>
                  <a:lnTo>
                    <a:pt x="16147" y="24565"/>
                  </a:lnTo>
                  <a:lnTo>
                    <a:pt x="16325" y="24408"/>
                  </a:lnTo>
                  <a:lnTo>
                    <a:pt x="16404" y="24230"/>
                  </a:lnTo>
                  <a:lnTo>
                    <a:pt x="16443" y="24053"/>
                  </a:lnTo>
                  <a:lnTo>
                    <a:pt x="16463" y="23895"/>
                  </a:lnTo>
                  <a:lnTo>
                    <a:pt x="16483" y="23718"/>
                  </a:lnTo>
                  <a:lnTo>
                    <a:pt x="16483" y="23363"/>
                  </a:lnTo>
                  <a:lnTo>
                    <a:pt x="16522" y="23185"/>
                  </a:lnTo>
                  <a:lnTo>
                    <a:pt x="16561" y="22988"/>
                  </a:lnTo>
                  <a:lnTo>
                    <a:pt x="16699" y="22555"/>
                  </a:lnTo>
                  <a:lnTo>
                    <a:pt x="16857" y="22121"/>
                  </a:lnTo>
                  <a:lnTo>
                    <a:pt x="17054" y="21687"/>
                  </a:lnTo>
                  <a:lnTo>
                    <a:pt x="17251" y="21273"/>
                  </a:lnTo>
                  <a:lnTo>
                    <a:pt x="17488" y="20859"/>
                  </a:lnTo>
                  <a:lnTo>
                    <a:pt x="17744" y="20465"/>
                  </a:lnTo>
                  <a:lnTo>
                    <a:pt x="18001" y="20070"/>
                  </a:lnTo>
                  <a:lnTo>
                    <a:pt x="18296" y="19696"/>
                  </a:lnTo>
                  <a:lnTo>
                    <a:pt x="18612" y="19341"/>
                  </a:lnTo>
                  <a:lnTo>
                    <a:pt x="18927" y="19006"/>
                  </a:lnTo>
                  <a:lnTo>
                    <a:pt x="19282" y="18710"/>
                  </a:lnTo>
                  <a:lnTo>
                    <a:pt x="19637" y="18414"/>
                  </a:lnTo>
                  <a:lnTo>
                    <a:pt x="20031" y="18158"/>
                  </a:lnTo>
                  <a:lnTo>
                    <a:pt x="20426" y="17922"/>
                  </a:lnTo>
                  <a:lnTo>
                    <a:pt x="20840" y="17705"/>
                  </a:lnTo>
                  <a:lnTo>
                    <a:pt x="21273" y="17527"/>
                  </a:lnTo>
                  <a:lnTo>
                    <a:pt x="21865" y="17370"/>
                  </a:lnTo>
                  <a:lnTo>
                    <a:pt x="22180" y="17291"/>
                  </a:lnTo>
                  <a:lnTo>
                    <a:pt x="22496" y="17212"/>
                  </a:lnTo>
                  <a:lnTo>
                    <a:pt x="22811" y="17172"/>
                  </a:lnTo>
                  <a:lnTo>
                    <a:pt x="23127" y="17153"/>
                  </a:lnTo>
                  <a:lnTo>
                    <a:pt x="23462" y="17133"/>
                  </a:lnTo>
                  <a:close/>
                  <a:moveTo>
                    <a:pt x="24743" y="18828"/>
                  </a:moveTo>
                  <a:lnTo>
                    <a:pt x="25039" y="18888"/>
                  </a:lnTo>
                  <a:lnTo>
                    <a:pt x="25315" y="18947"/>
                  </a:lnTo>
                  <a:lnTo>
                    <a:pt x="25315" y="19183"/>
                  </a:lnTo>
                  <a:lnTo>
                    <a:pt x="25275" y="19440"/>
                  </a:lnTo>
                  <a:lnTo>
                    <a:pt x="25236" y="19676"/>
                  </a:lnTo>
                  <a:lnTo>
                    <a:pt x="25177" y="19932"/>
                  </a:lnTo>
                  <a:lnTo>
                    <a:pt x="25098" y="20169"/>
                  </a:lnTo>
                  <a:lnTo>
                    <a:pt x="24999" y="20425"/>
                  </a:lnTo>
                  <a:lnTo>
                    <a:pt x="24901" y="20662"/>
                  </a:lnTo>
                  <a:lnTo>
                    <a:pt x="24783" y="20918"/>
                  </a:lnTo>
                  <a:lnTo>
                    <a:pt x="24507" y="21411"/>
                  </a:lnTo>
                  <a:lnTo>
                    <a:pt x="24191" y="21884"/>
                  </a:lnTo>
                  <a:lnTo>
                    <a:pt x="23836" y="22377"/>
                  </a:lnTo>
                  <a:lnTo>
                    <a:pt x="23462" y="22831"/>
                  </a:lnTo>
                  <a:lnTo>
                    <a:pt x="23067" y="23284"/>
                  </a:lnTo>
                  <a:lnTo>
                    <a:pt x="22653" y="23737"/>
                  </a:lnTo>
                  <a:lnTo>
                    <a:pt x="22239" y="24151"/>
                  </a:lnTo>
                  <a:lnTo>
                    <a:pt x="21825" y="24565"/>
                  </a:lnTo>
                  <a:lnTo>
                    <a:pt x="21056" y="25295"/>
                  </a:lnTo>
                  <a:lnTo>
                    <a:pt x="20366" y="25906"/>
                  </a:lnTo>
                  <a:lnTo>
                    <a:pt x="20209" y="26064"/>
                  </a:lnTo>
                  <a:lnTo>
                    <a:pt x="20071" y="26261"/>
                  </a:lnTo>
                  <a:lnTo>
                    <a:pt x="19972" y="26458"/>
                  </a:lnTo>
                  <a:lnTo>
                    <a:pt x="19854" y="26655"/>
                  </a:lnTo>
                  <a:lnTo>
                    <a:pt x="19676" y="27089"/>
                  </a:lnTo>
                  <a:lnTo>
                    <a:pt x="19578" y="27286"/>
                  </a:lnTo>
                  <a:lnTo>
                    <a:pt x="19460" y="27503"/>
                  </a:lnTo>
                  <a:lnTo>
                    <a:pt x="19046" y="28232"/>
                  </a:lnTo>
                  <a:lnTo>
                    <a:pt x="18809" y="28627"/>
                  </a:lnTo>
                  <a:lnTo>
                    <a:pt x="18553" y="28982"/>
                  </a:lnTo>
                  <a:lnTo>
                    <a:pt x="18277" y="29337"/>
                  </a:lnTo>
                  <a:lnTo>
                    <a:pt x="17981" y="29632"/>
                  </a:lnTo>
                  <a:lnTo>
                    <a:pt x="17804" y="29790"/>
                  </a:lnTo>
                  <a:lnTo>
                    <a:pt x="17646" y="29908"/>
                  </a:lnTo>
                  <a:lnTo>
                    <a:pt x="17468" y="30027"/>
                  </a:lnTo>
                  <a:lnTo>
                    <a:pt x="17271" y="30145"/>
                  </a:lnTo>
                  <a:lnTo>
                    <a:pt x="17173" y="29948"/>
                  </a:lnTo>
                  <a:lnTo>
                    <a:pt x="17133" y="29711"/>
                  </a:lnTo>
                  <a:lnTo>
                    <a:pt x="17113" y="29475"/>
                  </a:lnTo>
                  <a:lnTo>
                    <a:pt x="17113" y="29258"/>
                  </a:lnTo>
                  <a:lnTo>
                    <a:pt x="17113" y="29021"/>
                  </a:lnTo>
                  <a:lnTo>
                    <a:pt x="17153" y="28784"/>
                  </a:lnTo>
                  <a:lnTo>
                    <a:pt x="17173" y="28548"/>
                  </a:lnTo>
                  <a:lnTo>
                    <a:pt x="17232" y="28311"/>
                  </a:lnTo>
                  <a:lnTo>
                    <a:pt x="17291" y="28094"/>
                  </a:lnTo>
                  <a:lnTo>
                    <a:pt x="17370" y="27858"/>
                  </a:lnTo>
                  <a:lnTo>
                    <a:pt x="17449" y="27641"/>
                  </a:lnTo>
                  <a:lnTo>
                    <a:pt x="17666" y="27207"/>
                  </a:lnTo>
                  <a:lnTo>
                    <a:pt x="17902" y="26793"/>
                  </a:lnTo>
                  <a:lnTo>
                    <a:pt x="18178" y="26419"/>
                  </a:lnTo>
                  <a:lnTo>
                    <a:pt x="18296" y="26300"/>
                  </a:lnTo>
                  <a:lnTo>
                    <a:pt x="18434" y="26182"/>
                  </a:lnTo>
                  <a:lnTo>
                    <a:pt x="18730" y="26005"/>
                  </a:lnTo>
                  <a:lnTo>
                    <a:pt x="18868" y="25906"/>
                  </a:lnTo>
                  <a:lnTo>
                    <a:pt x="19006" y="25788"/>
                  </a:lnTo>
                  <a:lnTo>
                    <a:pt x="19124" y="25670"/>
                  </a:lnTo>
                  <a:lnTo>
                    <a:pt x="19223" y="25512"/>
                  </a:lnTo>
                  <a:lnTo>
                    <a:pt x="19381" y="25196"/>
                  </a:lnTo>
                  <a:lnTo>
                    <a:pt x="19519" y="24861"/>
                  </a:lnTo>
                  <a:lnTo>
                    <a:pt x="19795" y="24211"/>
                  </a:lnTo>
                  <a:lnTo>
                    <a:pt x="20051" y="23540"/>
                  </a:lnTo>
                  <a:lnTo>
                    <a:pt x="20209" y="23205"/>
                  </a:lnTo>
                  <a:lnTo>
                    <a:pt x="20366" y="22890"/>
                  </a:lnTo>
                  <a:lnTo>
                    <a:pt x="20741" y="22239"/>
                  </a:lnTo>
                  <a:lnTo>
                    <a:pt x="21135" y="21569"/>
                  </a:lnTo>
                  <a:lnTo>
                    <a:pt x="21372" y="21234"/>
                  </a:lnTo>
                  <a:lnTo>
                    <a:pt x="21608" y="20918"/>
                  </a:lnTo>
                  <a:lnTo>
                    <a:pt x="21865" y="20603"/>
                  </a:lnTo>
                  <a:lnTo>
                    <a:pt x="22121" y="20307"/>
                  </a:lnTo>
                  <a:lnTo>
                    <a:pt x="22397" y="20031"/>
                  </a:lnTo>
                  <a:lnTo>
                    <a:pt x="22693" y="19775"/>
                  </a:lnTo>
                  <a:lnTo>
                    <a:pt x="22989" y="19538"/>
                  </a:lnTo>
                  <a:lnTo>
                    <a:pt x="23304" y="19321"/>
                  </a:lnTo>
                  <a:lnTo>
                    <a:pt x="23639" y="19144"/>
                  </a:lnTo>
                  <a:lnTo>
                    <a:pt x="23994" y="19006"/>
                  </a:lnTo>
                  <a:lnTo>
                    <a:pt x="24369" y="18907"/>
                  </a:lnTo>
                  <a:lnTo>
                    <a:pt x="24743" y="18828"/>
                  </a:lnTo>
                  <a:close/>
                  <a:moveTo>
                    <a:pt x="24723" y="17508"/>
                  </a:moveTo>
                  <a:lnTo>
                    <a:pt x="24861" y="17606"/>
                  </a:lnTo>
                  <a:lnTo>
                    <a:pt x="25019" y="17744"/>
                  </a:lnTo>
                  <a:lnTo>
                    <a:pt x="25118" y="17961"/>
                  </a:lnTo>
                  <a:lnTo>
                    <a:pt x="25197" y="18178"/>
                  </a:lnTo>
                  <a:lnTo>
                    <a:pt x="25098" y="18158"/>
                  </a:lnTo>
                  <a:lnTo>
                    <a:pt x="25078" y="18138"/>
                  </a:lnTo>
                  <a:lnTo>
                    <a:pt x="24940" y="18079"/>
                  </a:lnTo>
                  <a:lnTo>
                    <a:pt x="24802" y="18060"/>
                  </a:lnTo>
                  <a:lnTo>
                    <a:pt x="24664" y="18040"/>
                  </a:lnTo>
                  <a:lnTo>
                    <a:pt x="24526" y="18040"/>
                  </a:lnTo>
                  <a:lnTo>
                    <a:pt x="24231" y="18079"/>
                  </a:lnTo>
                  <a:lnTo>
                    <a:pt x="23974" y="18138"/>
                  </a:lnTo>
                  <a:lnTo>
                    <a:pt x="23718" y="18217"/>
                  </a:lnTo>
                  <a:lnTo>
                    <a:pt x="23462" y="18316"/>
                  </a:lnTo>
                  <a:lnTo>
                    <a:pt x="23225" y="18434"/>
                  </a:lnTo>
                  <a:lnTo>
                    <a:pt x="23008" y="18572"/>
                  </a:lnTo>
                  <a:lnTo>
                    <a:pt x="22791" y="18710"/>
                  </a:lnTo>
                  <a:lnTo>
                    <a:pt x="22594" y="18868"/>
                  </a:lnTo>
                  <a:lnTo>
                    <a:pt x="22397" y="19026"/>
                  </a:lnTo>
                  <a:lnTo>
                    <a:pt x="22220" y="19223"/>
                  </a:lnTo>
                  <a:lnTo>
                    <a:pt x="22042" y="19400"/>
                  </a:lnTo>
                  <a:lnTo>
                    <a:pt x="21865" y="19617"/>
                  </a:lnTo>
                  <a:lnTo>
                    <a:pt x="21549" y="20051"/>
                  </a:lnTo>
                  <a:lnTo>
                    <a:pt x="21273" y="20504"/>
                  </a:lnTo>
                  <a:lnTo>
                    <a:pt x="20997" y="20997"/>
                  </a:lnTo>
                  <a:lnTo>
                    <a:pt x="20741" y="21490"/>
                  </a:lnTo>
                  <a:lnTo>
                    <a:pt x="20248" y="22495"/>
                  </a:lnTo>
                  <a:lnTo>
                    <a:pt x="19775" y="23501"/>
                  </a:lnTo>
                  <a:lnTo>
                    <a:pt x="19538" y="23954"/>
                  </a:lnTo>
                  <a:lnTo>
                    <a:pt x="19282" y="24388"/>
                  </a:lnTo>
                  <a:lnTo>
                    <a:pt x="18572" y="25216"/>
                  </a:lnTo>
                  <a:lnTo>
                    <a:pt x="18237" y="25650"/>
                  </a:lnTo>
                  <a:lnTo>
                    <a:pt x="17882" y="26084"/>
                  </a:lnTo>
                  <a:lnTo>
                    <a:pt x="17567" y="26537"/>
                  </a:lnTo>
                  <a:lnTo>
                    <a:pt x="17271" y="27010"/>
                  </a:lnTo>
                  <a:lnTo>
                    <a:pt x="17015" y="27483"/>
                  </a:lnTo>
                  <a:lnTo>
                    <a:pt x="16897" y="27720"/>
                  </a:lnTo>
                  <a:lnTo>
                    <a:pt x="16798" y="27976"/>
                  </a:lnTo>
                  <a:lnTo>
                    <a:pt x="16699" y="28232"/>
                  </a:lnTo>
                  <a:lnTo>
                    <a:pt x="16601" y="28528"/>
                  </a:lnTo>
                  <a:lnTo>
                    <a:pt x="16502" y="28844"/>
                  </a:lnTo>
                  <a:lnTo>
                    <a:pt x="16443" y="29159"/>
                  </a:lnTo>
                  <a:lnTo>
                    <a:pt x="16423" y="29494"/>
                  </a:lnTo>
                  <a:lnTo>
                    <a:pt x="16423" y="29652"/>
                  </a:lnTo>
                  <a:lnTo>
                    <a:pt x="16423" y="29810"/>
                  </a:lnTo>
                  <a:lnTo>
                    <a:pt x="16463" y="29948"/>
                  </a:lnTo>
                  <a:lnTo>
                    <a:pt x="16502" y="30105"/>
                  </a:lnTo>
                  <a:lnTo>
                    <a:pt x="16561" y="30224"/>
                  </a:lnTo>
                  <a:lnTo>
                    <a:pt x="16621" y="30362"/>
                  </a:lnTo>
                  <a:lnTo>
                    <a:pt x="16345" y="30322"/>
                  </a:lnTo>
                  <a:lnTo>
                    <a:pt x="16226" y="29810"/>
                  </a:lnTo>
                  <a:lnTo>
                    <a:pt x="16167" y="29553"/>
                  </a:lnTo>
                  <a:lnTo>
                    <a:pt x="16128" y="29277"/>
                  </a:lnTo>
                  <a:lnTo>
                    <a:pt x="16147" y="28804"/>
                  </a:lnTo>
                  <a:lnTo>
                    <a:pt x="16187" y="28331"/>
                  </a:lnTo>
                  <a:lnTo>
                    <a:pt x="16266" y="27878"/>
                  </a:lnTo>
                  <a:lnTo>
                    <a:pt x="16364" y="27404"/>
                  </a:lnTo>
                  <a:lnTo>
                    <a:pt x="16522" y="26971"/>
                  </a:lnTo>
                  <a:lnTo>
                    <a:pt x="16621" y="26734"/>
                  </a:lnTo>
                  <a:lnTo>
                    <a:pt x="16719" y="26537"/>
                  </a:lnTo>
                  <a:lnTo>
                    <a:pt x="16837" y="26320"/>
                  </a:lnTo>
                  <a:lnTo>
                    <a:pt x="16975" y="26123"/>
                  </a:lnTo>
                  <a:lnTo>
                    <a:pt x="17113" y="25926"/>
                  </a:lnTo>
                  <a:lnTo>
                    <a:pt x="17271" y="25748"/>
                  </a:lnTo>
                  <a:lnTo>
                    <a:pt x="18099" y="24960"/>
                  </a:lnTo>
                  <a:lnTo>
                    <a:pt x="18513" y="24526"/>
                  </a:lnTo>
                  <a:lnTo>
                    <a:pt x="18710" y="24309"/>
                  </a:lnTo>
                  <a:lnTo>
                    <a:pt x="18888" y="24092"/>
                  </a:lnTo>
                  <a:lnTo>
                    <a:pt x="19026" y="23856"/>
                  </a:lnTo>
                  <a:lnTo>
                    <a:pt x="19144" y="23599"/>
                  </a:lnTo>
                  <a:lnTo>
                    <a:pt x="19262" y="23343"/>
                  </a:lnTo>
                  <a:lnTo>
                    <a:pt x="19361" y="23067"/>
                  </a:lnTo>
                  <a:lnTo>
                    <a:pt x="19519" y="22535"/>
                  </a:lnTo>
                  <a:lnTo>
                    <a:pt x="19676" y="22003"/>
                  </a:lnTo>
                  <a:lnTo>
                    <a:pt x="19795" y="21569"/>
                  </a:lnTo>
                  <a:lnTo>
                    <a:pt x="19952" y="21135"/>
                  </a:lnTo>
                  <a:lnTo>
                    <a:pt x="20130" y="20701"/>
                  </a:lnTo>
                  <a:lnTo>
                    <a:pt x="20347" y="20287"/>
                  </a:lnTo>
                  <a:lnTo>
                    <a:pt x="20583" y="19913"/>
                  </a:lnTo>
                  <a:lnTo>
                    <a:pt x="20840" y="19538"/>
                  </a:lnTo>
                  <a:lnTo>
                    <a:pt x="21135" y="19183"/>
                  </a:lnTo>
                  <a:lnTo>
                    <a:pt x="21451" y="18868"/>
                  </a:lnTo>
                  <a:lnTo>
                    <a:pt x="21786" y="18572"/>
                  </a:lnTo>
                  <a:lnTo>
                    <a:pt x="22160" y="18296"/>
                  </a:lnTo>
                  <a:lnTo>
                    <a:pt x="22535" y="18060"/>
                  </a:lnTo>
                  <a:lnTo>
                    <a:pt x="22929" y="17862"/>
                  </a:lnTo>
                  <a:lnTo>
                    <a:pt x="23363" y="17724"/>
                  </a:lnTo>
                  <a:lnTo>
                    <a:pt x="23797" y="17606"/>
                  </a:lnTo>
                  <a:lnTo>
                    <a:pt x="24014" y="17567"/>
                  </a:lnTo>
                  <a:lnTo>
                    <a:pt x="24250" y="17527"/>
                  </a:lnTo>
                  <a:lnTo>
                    <a:pt x="24487" y="17508"/>
                  </a:lnTo>
                  <a:close/>
                  <a:moveTo>
                    <a:pt x="11081" y="1"/>
                  </a:moveTo>
                  <a:lnTo>
                    <a:pt x="10391" y="40"/>
                  </a:lnTo>
                  <a:lnTo>
                    <a:pt x="9701" y="99"/>
                  </a:lnTo>
                  <a:lnTo>
                    <a:pt x="9011" y="198"/>
                  </a:lnTo>
                  <a:lnTo>
                    <a:pt x="8321" y="316"/>
                  </a:lnTo>
                  <a:lnTo>
                    <a:pt x="7059" y="572"/>
                  </a:lnTo>
                  <a:lnTo>
                    <a:pt x="5975" y="789"/>
                  </a:lnTo>
                  <a:lnTo>
                    <a:pt x="5048" y="986"/>
                  </a:lnTo>
                  <a:lnTo>
                    <a:pt x="4121" y="1223"/>
                  </a:lnTo>
                  <a:lnTo>
                    <a:pt x="3648" y="1341"/>
                  </a:lnTo>
                  <a:lnTo>
                    <a:pt x="3175" y="1479"/>
                  </a:lnTo>
                  <a:lnTo>
                    <a:pt x="2722" y="1657"/>
                  </a:lnTo>
                  <a:lnTo>
                    <a:pt x="2288" y="1834"/>
                  </a:lnTo>
                  <a:lnTo>
                    <a:pt x="2248" y="1755"/>
                  </a:lnTo>
                  <a:lnTo>
                    <a:pt x="2209" y="1696"/>
                  </a:lnTo>
                  <a:lnTo>
                    <a:pt x="2130" y="1657"/>
                  </a:lnTo>
                  <a:lnTo>
                    <a:pt x="1992" y="1617"/>
                  </a:lnTo>
                  <a:lnTo>
                    <a:pt x="1854" y="1657"/>
                  </a:lnTo>
                  <a:lnTo>
                    <a:pt x="1716" y="1736"/>
                  </a:lnTo>
                  <a:lnTo>
                    <a:pt x="1598" y="1834"/>
                  </a:lnTo>
                  <a:lnTo>
                    <a:pt x="1499" y="1952"/>
                  </a:lnTo>
                  <a:lnTo>
                    <a:pt x="1184" y="2406"/>
                  </a:lnTo>
                  <a:lnTo>
                    <a:pt x="888" y="2879"/>
                  </a:lnTo>
                  <a:lnTo>
                    <a:pt x="652" y="3372"/>
                  </a:lnTo>
                  <a:lnTo>
                    <a:pt x="435" y="3885"/>
                  </a:lnTo>
                  <a:lnTo>
                    <a:pt x="277" y="4417"/>
                  </a:lnTo>
                  <a:lnTo>
                    <a:pt x="139" y="4949"/>
                  </a:lnTo>
                  <a:lnTo>
                    <a:pt x="60" y="5501"/>
                  </a:lnTo>
                  <a:lnTo>
                    <a:pt x="1" y="6053"/>
                  </a:lnTo>
                  <a:lnTo>
                    <a:pt x="1" y="6408"/>
                  </a:lnTo>
                  <a:lnTo>
                    <a:pt x="21" y="6743"/>
                  </a:lnTo>
                  <a:lnTo>
                    <a:pt x="80" y="7078"/>
                  </a:lnTo>
                  <a:lnTo>
                    <a:pt x="139" y="7413"/>
                  </a:lnTo>
                  <a:lnTo>
                    <a:pt x="238" y="7729"/>
                  </a:lnTo>
                  <a:lnTo>
                    <a:pt x="356" y="8025"/>
                  </a:lnTo>
                  <a:lnTo>
                    <a:pt x="494" y="8320"/>
                  </a:lnTo>
                  <a:lnTo>
                    <a:pt x="652" y="8596"/>
                  </a:lnTo>
                  <a:lnTo>
                    <a:pt x="849" y="8872"/>
                  </a:lnTo>
                  <a:lnTo>
                    <a:pt x="1046" y="9129"/>
                  </a:lnTo>
                  <a:lnTo>
                    <a:pt x="1263" y="9365"/>
                  </a:lnTo>
                  <a:lnTo>
                    <a:pt x="1480" y="9602"/>
                  </a:lnTo>
                  <a:lnTo>
                    <a:pt x="1736" y="9838"/>
                  </a:lnTo>
                  <a:lnTo>
                    <a:pt x="1992" y="10055"/>
                  </a:lnTo>
                  <a:lnTo>
                    <a:pt x="2248" y="10272"/>
                  </a:lnTo>
                  <a:lnTo>
                    <a:pt x="2544" y="10469"/>
                  </a:lnTo>
                  <a:lnTo>
                    <a:pt x="2820" y="10647"/>
                  </a:lnTo>
                  <a:lnTo>
                    <a:pt x="3136" y="10824"/>
                  </a:lnTo>
                  <a:lnTo>
                    <a:pt x="3747" y="11159"/>
                  </a:lnTo>
                  <a:lnTo>
                    <a:pt x="4397" y="11455"/>
                  </a:lnTo>
                  <a:lnTo>
                    <a:pt x="5048" y="11711"/>
                  </a:lnTo>
                  <a:lnTo>
                    <a:pt x="5718" y="11928"/>
                  </a:lnTo>
                  <a:lnTo>
                    <a:pt x="6369" y="12106"/>
                  </a:lnTo>
                  <a:lnTo>
                    <a:pt x="7019" y="12244"/>
                  </a:lnTo>
                  <a:lnTo>
                    <a:pt x="7631" y="12362"/>
                  </a:lnTo>
                  <a:lnTo>
                    <a:pt x="8202" y="12382"/>
                  </a:lnTo>
                  <a:lnTo>
                    <a:pt x="8498" y="12362"/>
                  </a:lnTo>
                  <a:lnTo>
                    <a:pt x="8774" y="12323"/>
                  </a:lnTo>
                  <a:lnTo>
                    <a:pt x="8774" y="12323"/>
                  </a:lnTo>
                  <a:lnTo>
                    <a:pt x="8735" y="12717"/>
                  </a:lnTo>
                  <a:lnTo>
                    <a:pt x="8715" y="13111"/>
                  </a:lnTo>
                  <a:lnTo>
                    <a:pt x="8695" y="13486"/>
                  </a:lnTo>
                  <a:lnTo>
                    <a:pt x="8695" y="13880"/>
                  </a:lnTo>
                  <a:lnTo>
                    <a:pt x="8715" y="14274"/>
                  </a:lnTo>
                  <a:lnTo>
                    <a:pt x="8735" y="14669"/>
                  </a:lnTo>
                  <a:lnTo>
                    <a:pt x="8774" y="15043"/>
                  </a:lnTo>
                  <a:lnTo>
                    <a:pt x="8814" y="15437"/>
                  </a:lnTo>
                  <a:lnTo>
                    <a:pt x="8952" y="16206"/>
                  </a:lnTo>
                  <a:lnTo>
                    <a:pt x="9129" y="16956"/>
                  </a:lnTo>
                  <a:lnTo>
                    <a:pt x="9346" y="17705"/>
                  </a:lnTo>
                  <a:lnTo>
                    <a:pt x="9602" y="18454"/>
                  </a:lnTo>
                  <a:lnTo>
                    <a:pt x="9878" y="19183"/>
                  </a:lnTo>
                  <a:lnTo>
                    <a:pt x="10194" y="19913"/>
                  </a:lnTo>
                  <a:lnTo>
                    <a:pt x="10529" y="20623"/>
                  </a:lnTo>
                  <a:lnTo>
                    <a:pt x="10903" y="21332"/>
                  </a:lnTo>
                  <a:lnTo>
                    <a:pt x="11278" y="22022"/>
                  </a:lnTo>
                  <a:lnTo>
                    <a:pt x="11692" y="22693"/>
                  </a:lnTo>
                  <a:lnTo>
                    <a:pt x="12106" y="23343"/>
                  </a:lnTo>
                  <a:lnTo>
                    <a:pt x="12540" y="23994"/>
                  </a:lnTo>
                  <a:lnTo>
                    <a:pt x="12658" y="25058"/>
                  </a:lnTo>
                  <a:lnTo>
                    <a:pt x="12717" y="25610"/>
                  </a:lnTo>
                  <a:lnTo>
                    <a:pt x="12796" y="26162"/>
                  </a:lnTo>
                  <a:lnTo>
                    <a:pt x="12894" y="26714"/>
                  </a:lnTo>
                  <a:lnTo>
                    <a:pt x="13013" y="27286"/>
                  </a:lnTo>
                  <a:lnTo>
                    <a:pt x="13151" y="27838"/>
                  </a:lnTo>
                  <a:lnTo>
                    <a:pt x="13309" y="28370"/>
                  </a:lnTo>
                  <a:lnTo>
                    <a:pt x="13506" y="28883"/>
                  </a:lnTo>
                  <a:lnTo>
                    <a:pt x="13624" y="29120"/>
                  </a:lnTo>
                  <a:lnTo>
                    <a:pt x="13742" y="29356"/>
                  </a:lnTo>
                  <a:lnTo>
                    <a:pt x="13880" y="29593"/>
                  </a:lnTo>
                  <a:lnTo>
                    <a:pt x="14018" y="29810"/>
                  </a:lnTo>
                  <a:lnTo>
                    <a:pt x="14176" y="30027"/>
                  </a:lnTo>
                  <a:lnTo>
                    <a:pt x="14334" y="30224"/>
                  </a:lnTo>
                  <a:lnTo>
                    <a:pt x="14531" y="30421"/>
                  </a:lnTo>
                  <a:lnTo>
                    <a:pt x="14708" y="30598"/>
                  </a:lnTo>
                  <a:lnTo>
                    <a:pt x="14925" y="30756"/>
                  </a:lnTo>
                  <a:lnTo>
                    <a:pt x="15142" y="30914"/>
                  </a:lnTo>
                  <a:lnTo>
                    <a:pt x="15379" y="31052"/>
                  </a:lnTo>
                  <a:lnTo>
                    <a:pt x="15615" y="31170"/>
                  </a:lnTo>
                  <a:lnTo>
                    <a:pt x="15891" y="31269"/>
                  </a:lnTo>
                  <a:lnTo>
                    <a:pt x="16167" y="31367"/>
                  </a:lnTo>
                  <a:lnTo>
                    <a:pt x="16325" y="31387"/>
                  </a:lnTo>
                  <a:lnTo>
                    <a:pt x="16483" y="31407"/>
                  </a:lnTo>
                  <a:lnTo>
                    <a:pt x="16640" y="31426"/>
                  </a:lnTo>
                  <a:lnTo>
                    <a:pt x="16798" y="31407"/>
                  </a:lnTo>
                  <a:lnTo>
                    <a:pt x="17113" y="31367"/>
                  </a:lnTo>
                  <a:lnTo>
                    <a:pt x="17409" y="31288"/>
                  </a:lnTo>
                  <a:lnTo>
                    <a:pt x="17705" y="31150"/>
                  </a:lnTo>
                  <a:lnTo>
                    <a:pt x="17981" y="31012"/>
                  </a:lnTo>
                  <a:lnTo>
                    <a:pt x="18257" y="30835"/>
                  </a:lnTo>
                  <a:lnTo>
                    <a:pt x="18494" y="30638"/>
                  </a:lnTo>
                  <a:lnTo>
                    <a:pt x="18789" y="30421"/>
                  </a:lnTo>
                  <a:lnTo>
                    <a:pt x="19046" y="30184"/>
                  </a:lnTo>
                  <a:lnTo>
                    <a:pt x="19282" y="29928"/>
                  </a:lnTo>
                  <a:lnTo>
                    <a:pt x="19499" y="29652"/>
                  </a:lnTo>
                  <a:lnTo>
                    <a:pt x="19696" y="29376"/>
                  </a:lnTo>
                  <a:lnTo>
                    <a:pt x="19893" y="29080"/>
                  </a:lnTo>
                  <a:lnTo>
                    <a:pt x="20071" y="28784"/>
                  </a:lnTo>
                  <a:lnTo>
                    <a:pt x="20228" y="28489"/>
                  </a:lnTo>
                  <a:lnTo>
                    <a:pt x="20544" y="27858"/>
                  </a:lnTo>
                  <a:lnTo>
                    <a:pt x="20859" y="27227"/>
                  </a:lnTo>
                  <a:lnTo>
                    <a:pt x="21194" y="26616"/>
                  </a:lnTo>
                  <a:lnTo>
                    <a:pt x="21352" y="26320"/>
                  </a:lnTo>
                  <a:lnTo>
                    <a:pt x="21549" y="26024"/>
                  </a:lnTo>
                  <a:lnTo>
                    <a:pt x="22693" y="24940"/>
                  </a:lnTo>
                  <a:lnTo>
                    <a:pt x="23265" y="24388"/>
                  </a:lnTo>
                  <a:lnTo>
                    <a:pt x="23817" y="23816"/>
                  </a:lnTo>
                  <a:lnTo>
                    <a:pt x="24349" y="23245"/>
                  </a:lnTo>
                  <a:lnTo>
                    <a:pt x="24605" y="22949"/>
                  </a:lnTo>
                  <a:lnTo>
                    <a:pt x="24861" y="22633"/>
                  </a:lnTo>
                  <a:lnTo>
                    <a:pt x="25098" y="22318"/>
                  </a:lnTo>
                  <a:lnTo>
                    <a:pt x="25315" y="22003"/>
                  </a:lnTo>
                  <a:lnTo>
                    <a:pt x="25532" y="21667"/>
                  </a:lnTo>
                  <a:lnTo>
                    <a:pt x="25709" y="21313"/>
                  </a:lnTo>
                  <a:lnTo>
                    <a:pt x="25847" y="21056"/>
                  </a:lnTo>
                  <a:lnTo>
                    <a:pt x="25965" y="20820"/>
                  </a:lnTo>
                  <a:lnTo>
                    <a:pt x="26084" y="20563"/>
                  </a:lnTo>
                  <a:lnTo>
                    <a:pt x="26182" y="20307"/>
                  </a:lnTo>
                  <a:lnTo>
                    <a:pt x="26261" y="20051"/>
                  </a:lnTo>
                  <a:lnTo>
                    <a:pt x="26320" y="19814"/>
                  </a:lnTo>
                  <a:lnTo>
                    <a:pt x="26379" y="19578"/>
                  </a:lnTo>
                  <a:lnTo>
                    <a:pt x="26419" y="19321"/>
                  </a:lnTo>
                  <a:lnTo>
                    <a:pt x="26458" y="19085"/>
                  </a:lnTo>
                  <a:lnTo>
                    <a:pt x="26458" y="18868"/>
                  </a:lnTo>
                  <a:lnTo>
                    <a:pt x="26458" y="18631"/>
                  </a:lnTo>
                  <a:lnTo>
                    <a:pt x="26439" y="18414"/>
                  </a:lnTo>
                  <a:lnTo>
                    <a:pt x="26419" y="18198"/>
                  </a:lnTo>
                  <a:lnTo>
                    <a:pt x="26379" y="17981"/>
                  </a:lnTo>
                  <a:lnTo>
                    <a:pt x="26320" y="17784"/>
                  </a:lnTo>
                  <a:lnTo>
                    <a:pt x="26241" y="17586"/>
                  </a:lnTo>
                  <a:lnTo>
                    <a:pt x="26163" y="17409"/>
                  </a:lnTo>
                  <a:lnTo>
                    <a:pt x="26044" y="17232"/>
                  </a:lnTo>
                  <a:lnTo>
                    <a:pt x="25946" y="17054"/>
                  </a:lnTo>
                  <a:lnTo>
                    <a:pt x="25808" y="16916"/>
                  </a:lnTo>
                  <a:lnTo>
                    <a:pt x="25650" y="16758"/>
                  </a:lnTo>
                  <a:lnTo>
                    <a:pt x="25492" y="16620"/>
                  </a:lnTo>
                  <a:lnTo>
                    <a:pt x="25315" y="16502"/>
                  </a:lnTo>
                  <a:lnTo>
                    <a:pt x="25118" y="16404"/>
                  </a:lnTo>
                  <a:lnTo>
                    <a:pt x="24921" y="16305"/>
                  </a:lnTo>
                  <a:lnTo>
                    <a:pt x="24684" y="16226"/>
                  </a:lnTo>
                  <a:lnTo>
                    <a:pt x="24447" y="16147"/>
                  </a:lnTo>
                  <a:lnTo>
                    <a:pt x="24191" y="16088"/>
                  </a:lnTo>
                  <a:lnTo>
                    <a:pt x="23935" y="16068"/>
                  </a:lnTo>
                  <a:lnTo>
                    <a:pt x="23639" y="16029"/>
                  </a:lnTo>
                  <a:lnTo>
                    <a:pt x="23343" y="16029"/>
                  </a:lnTo>
                  <a:lnTo>
                    <a:pt x="23028" y="16049"/>
                  </a:lnTo>
                  <a:lnTo>
                    <a:pt x="22693" y="16068"/>
                  </a:lnTo>
                  <a:lnTo>
                    <a:pt x="22377" y="16108"/>
                  </a:lnTo>
                  <a:lnTo>
                    <a:pt x="22062" y="16167"/>
                  </a:lnTo>
                  <a:lnTo>
                    <a:pt x="21727" y="16226"/>
                  </a:lnTo>
                  <a:lnTo>
                    <a:pt x="21411" y="16305"/>
                  </a:lnTo>
                  <a:lnTo>
                    <a:pt x="21116" y="16404"/>
                  </a:lnTo>
                  <a:lnTo>
                    <a:pt x="20800" y="16502"/>
                  </a:lnTo>
                  <a:lnTo>
                    <a:pt x="20504" y="16620"/>
                  </a:lnTo>
                  <a:lnTo>
                    <a:pt x="20209" y="16739"/>
                  </a:lnTo>
                  <a:lnTo>
                    <a:pt x="19913" y="16877"/>
                  </a:lnTo>
                  <a:lnTo>
                    <a:pt x="19637" y="17034"/>
                  </a:lnTo>
                  <a:lnTo>
                    <a:pt x="19361" y="17192"/>
                  </a:lnTo>
                  <a:lnTo>
                    <a:pt x="19085" y="17370"/>
                  </a:lnTo>
                  <a:lnTo>
                    <a:pt x="18829" y="17567"/>
                  </a:lnTo>
                  <a:lnTo>
                    <a:pt x="18572" y="17764"/>
                  </a:lnTo>
                  <a:lnTo>
                    <a:pt x="18336" y="17981"/>
                  </a:lnTo>
                  <a:lnTo>
                    <a:pt x="18218" y="16896"/>
                  </a:lnTo>
                  <a:lnTo>
                    <a:pt x="18158" y="16344"/>
                  </a:lnTo>
                  <a:lnTo>
                    <a:pt x="18119" y="15812"/>
                  </a:lnTo>
                  <a:lnTo>
                    <a:pt x="18001" y="13249"/>
                  </a:lnTo>
                  <a:lnTo>
                    <a:pt x="17922" y="11968"/>
                  </a:lnTo>
                  <a:lnTo>
                    <a:pt x="17843" y="10686"/>
                  </a:lnTo>
                  <a:lnTo>
                    <a:pt x="17725" y="9405"/>
                  </a:lnTo>
                  <a:lnTo>
                    <a:pt x="17646" y="8754"/>
                  </a:lnTo>
                  <a:lnTo>
                    <a:pt x="17567" y="8123"/>
                  </a:lnTo>
                  <a:lnTo>
                    <a:pt x="17468" y="7492"/>
                  </a:lnTo>
                  <a:lnTo>
                    <a:pt x="17350" y="6861"/>
                  </a:lnTo>
                  <a:lnTo>
                    <a:pt x="17232" y="6231"/>
                  </a:lnTo>
                  <a:lnTo>
                    <a:pt x="17094" y="5619"/>
                  </a:lnTo>
                  <a:lnTo>
                    <a:pt x="16936" y="5067"/>
                  </a:lnTo>
                  <a:lnTo>
                    <a:pt x="16739" y="4535"/>
                  </a:lnTo>
                  <a:lnTo>
                    <a:pt x="16522" y="4062"/>
                  </a:lnTo>
                  <a:lnTo>
                    <a:pt x="16285" y="3628"/>
                  </a:lnTo>
                  <a:lnTo>
                    <a:pt x="16009" y="3214"/>
                  </a:lnTo>
                  <a:lnTo>
                    <a:pt x="15871" y="3037"/>
                  </a:lnTo>
                  <a:lnTo>
                    <a:pt x="15714" y="2859"/>
                  </a:lnTo>
                  <a:lnTo>
                    <a:pt x="15556" y="2702"/>
                  </a:lnTo>
                  <a:lnTo>
                    <a:pt x="15398" y="2564"/>
                  </a:lnTo>
                  <a:lnTo>
                    <a:pt x="15221" y="2426"/>
                  </a:lnTo>
                  <a:lnTo>
                    <a:pt x="15063" y="2307"/>
                  </a:lnTo>
                  <a:lnTo>
                    <a:pt x="15083" y="2209"/>
                  </a:lnTo>
                  <a:lnTo>
                    <a:pt x="15083" y="2090"/>
                  </a:lnTo>
                  <a:lnTo>
                    <a:pt x="14965" y="1775"/>
                  </a:lnTo>
                  <a:lnTo>
                    <a:pt x="14827" y="1519"/>
                  </a:lnTo>
                  <a:lnTo>
                    <a:pt x="14669" y="1262"/>
                  </a:lnTo>
                  <a:lnTo>
                    <a:pt x="14491" y="1046"/>
                  </a:lnTo>
                  <a:lnTo>
                    <a:pt x="14275" y="848"/>
                  </a:lnTo>
                  <a:lnTo>
                    <a:pt x="14058" y="671"/>
                  </a:lnTo>
                  <a:lnTo>
                    <a:pt x="13821" y="513"/>
                  </a:lnTo>
                  <a:lnTo>
                    <a:pt x="13565" y="395"/>
                  </a:lnTo>
                  <a:lnTo>
                    <a:pt x="13289" y="277"/>
                  </a:lnTo>
                  <a:lnTo>
                    <a:pt x="12993" y="198"/>
                  </a:lnTo>
                  <a:lnTo>
                    <a:pt x="12697" y="119"/>
                  </a:lnTo>
                  <a:lnTo>
                    <a:pt x="12402" y="80"/>
                  </a:lnTo>
                  <a:lnTo>
                    <a:pt x="12086" y="40"/>
                  </a:lnTo>
                  <a:lnTo>
                    <a:pt x="117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3831;p38">
              <a:extLst>
                <a:ext uri="{FF2B5EF4-FFF2-40B4-BE49-F238E27FC236}">
                  <a16:creationId xmlns:a16="http://schemas.microsoft.com/office/drawing/2014/main" xmlns="" id="{F8E2CFAF-C382-4852-8F76-A9B81BD55FAA}"/>
                </a:ext>
              </a:extLst>
            </p:cNvPr>
            <p:cNvSpPr/>
            <p:nvPr/>
          </p:nvSpPr>
          <p:spPr>
            <a:xfrm>
              <a:off x="1777620" y="3159118"/>
              <a:ext cx="375898" cy="437592"/>
            </a:xfrm>
            <a:custGeom>
              <a:avLst/>
              <a:gdLst/>
              <a:ahLst/>
              <a:cxnLst/>
              <a:rect l="l" t="t" r="r" b="b"/>
              <a:pathLst>
                <a:path w="7927" h="9228" extrusionOk="0">
                  <a:moveTo>
                    <a:pt x="2110" y="1"/>
                  </a:moveTo>
                  <a:lnTo>
                    <a:pt x="1657" y="119"/>
                  </a:lnTo>
                  <a:lnTo>
                    <a:pt x="1519" y="159"/>
                  </a:lnTo>
                  <a:lnTo>
                    <a:pt x="1381" y="198"/>
                  </a:lnTo>
                  <a:lnTo>
                    <a:pt x="1124" y="277"/>
                  </a:lnTo>
                  <a:lnTo>
                    <a:pt x="986" y="533"/>
                  </a:lnTo>
                  <a:lnTo>
                    <a:pt x="888" y="730"/>
                  </a:lnTo>
                  <a:lnTo>
                    <a:pt x="671" y="1164"/>
                  </a:lnTo>
                  <a:lnTo>
                    <a:pt x="474" y="1598"/>
                  </a:lnTo>
                  <a:lnTo>
                    <a:pt x="316" y="2032"/>
                  </a:lnTo>
                  <a:lnTo>
                    <a:pt x="178" y="2505"/>
                  </a:lnTo>
                  <a:lnTo>
                    <a:pt x="80" y="2958"/>
                  </a:lnTo>
                  <a:lnTo>
                    <a:pt x="20" y="3412"/>
                  </a:lnTo>
                  <a:lnTo>
                    <a:pt x="1" y="3885"/>
                  </a:lnTo>
                  <a:lnTo>
                    <a:pt x="20" y="4338"/>
                  </a:lnTo>
                  <a:lnTo>
                    <a:pt x="80" y="4792"/>
                  </a:lnTo>
                  <a:lnTo>
                    <a:pt x="119" y="5008"/>
                  </a:lnTo>
                  <a:lnTo>
                    <a:pt x="178" y="5225"/>
                  </a:lnTo>
                  <a:lnTo>
                    <a:pt x="257" y="5423"/>
                  </a:lnTo>
                  <a:lnTo>
                    <a:pt x="336" y="5639"/>
                  </a:lnTo>
                  <a:lnTo>
                    <a:pt x="434" y="5837"/>
                  </a:lnTo>
                  <a:lnTo>
                    <a:pt x="533" y="6034"/>
                  </a:lnTo>
                  <a:lnTo>
                    <a:pt x="651" y="6211"/>
                  </a:lnTo>
                  <a:lnTo>
                    <a:pt x="789" y="6408"/>
                  </a:lnTo>
                  <a:lnTo>
                    <a:pt x="947" y="6586"/>
                  </a:lnTo>
                  <a:lnTo>
                    <a:pt x="1105" y="6743"/>
                  </a:lnTo>
                  <a:lnTo>
                    <a:pt x="1282" y="6901"/>
                  </a:lnTo>
                  <a:lnTo>
                    <a:pt x="1479" y="7059"/>
                  </a:lnTo>
                  <a:lnTo>
                    <a:pt x="1676" y="7197"/>
                  </a:lnTo>
                  <a:lnTo>
                    <a:pt x="1913" y="7335"/>
                  </a:lnTo>
                  <a:lnTo>
                    <a:pt x="2524" y="7709"/>
                  </a:lnTo>
                  <a:lnTo>
                    <a:pt x="3175" y="8064"/>
                  </a:lnTo>
                  <a:lnTo>
                    <a:pt x="3845" y="8399"/>
                  </a:lnTo>
                  <a:lnTo>
                    <a:pt x="4180" y="8537"/>
                  </a:lnTo>
                  <a:lnTo>
                    <a:pt x="4515" y="8675"/>
                  </a:lnTo>
                  <a:lnTo>
                    <a:pt x="4870" y="8794"/>
                  </a:lnTo>
                  <a:lnTo>
                    <a:pt x="5205" y="8892"/>
                  </a:lnTo>
                  <a:lnTo>
                    <a:pt x="5560" y="8991"/>
                  </a:lnTo>
                  <a:lnTo>
                    <a:pt x="5915" y="9070"/>
                  </a:lnTo>
                  <a:lnTo>
                    <a:pt x="6270" y="9149"/>
                  </a:lnTo>
                  <a:lnTo>
                    <a:pt x="6645" y="9188"/>
                  </a:lnTo>
                  <a:lnTo>
                    <a:pt x="6999" y="9227"/>
                  </a:lnTo>
                  <a:lnTo>
                    <a:pt x="7354" y="9227"/>
                  </a:lnTo>
                  <a:lnTo>
                    <a:pt x="7216" y="9089"/>
                  </a:lnTo>
                  <a:lnTo>
                    <a:pt x="7078" y="8932"/>
                  </a:lnTo>
                  <a:lnTo>
                    <a:pt x="7078" y="8971"/>
                  </a:lnTo>
                  <a:lnTo>
                    <a:pt x="7059" y="9011"/>
                  </a:lnTo>
                  <a:lnTo>
                    <a:pt x="7019" y="9030"/>
                  </a:lnTo>
                  <a:lnTo>
                    <a:pt x="6980" y="9050"/>
                  </a:lnTo>
                  <a:lnTo>
                    <a:pt x="6940" y="9050"/>
                  </a:lnTo>
                  <a:lnTo>
                    <a:pt x="6901" y="9030"/>
                  </a:lnTo>
                  <a:lnTo>
                    <a:pt x="6861" y="9011"/>
                  </a:lnTo>
                  <a:lnTo>
                    <a:pt x="6842" y="8951"/>
                  </a:lnTo>
                  <a:lnTo>
                    <a:pt x="6822" y="8735"/>
                  </a:lnTo>
                  <a:lnTo>
                    <a:pt x="6822" y="8498"/>
                  </a:lnTo>
                  <a:lnTo>
                    <a:pt x="6783" y="8380"/>
                  </a:lnTo>
                  <a:lnTo>
                    <a:pt x="6783" y="8261"/>
                  </a:lnTo>
                  <a:lnTo>
                    <a:pt x="6802" y="8143"/>
                  </a:lnTo>
                  <a:lnTo>
                    <a:pt x="6842" y="8064"/>
                  </a:lnTo>
                  <a:lnTo>
                    <a:pt x="6921" y="7512"/>
                  </a:lnTo>
                  <a:lnTo>
                    <a:pt x="7039" y="6980"/>
                  </a:lnTo>
                  <a:lnTo>
                    <a:pt x="7275" y="5915"/>
                  </a:lnTo>
                  <a:lnTo>
                    <a:pt x="7413" y="5403"/>
                  </a:lnTo>
                  <a:lnTo>
                    <a:pt x="7571" y="4870"/>
                  </a:lnTo>
                  <a:lnTo>
                    <a:pt x="7749" y="4358"/>
                  </a:lnTo>
                  <a:lnTo>
                    <a:pt x="7926" y="3845"/>
                  </a:lnTo>
                  <a:lnTo>
                    <a:pt x="7216" y="3688"/>
                  </a:lnTo>
                  <a:lnTo>
                    <a:pt x="6507" y="3490"/>
                  </a:lnTo>
                  <a:lnTo>
                    <a:pt x="5817" y="3274"/>
                  </a:lnTo>
                  <a:lnTo>
                    <a:pt x="5127" y="3017"/>
                  </a:lnTo>
                  <a:lnTo>
                    <a:pt x="4752" y="2860"/>
                  </a:lnTo>
                  <a:lnTo>
                    <a:pt x="4358" y="2702"/>
                  </a:lnTo>
                  <a:lnTo>
                    <a:pt x="4003" y="2505"/>
                  </a:lnTo>
                  <a:lnTo>
                    <a:pt x="3628" y="2308"/>
                  </a:lnTo>
                  <a:lnTo>
                    <a:pt x="3293" y="2071"/>
                  </a:lnTo>
                  <a:lnTo>
                    <a:pt x="2997" y="1795"/>
                  </a:lnTo>
                  <a:lnTo>
                    <a:pt x="2859" y="1657"/>
                  </a:lnTo>
                  <a:lnTo>
                    <a:pt x="2721" y="1499"/>
                  </a:lnTo>
                  <a:lnTo>
                    <a:pt x="2583" y="1342"/>
                  </a:lnTo>
                  <a:lnTo>
                    <a:pt x="2485" y="1184"/>
                  </a:lnTo>
                  <a:lnTo>
                    <a:pt x="2327" y="908"/>
                  </a:lnTo>
                  <a:lnTo>
                    <a:pt x="2209" y="612"/>
                  </a:lnTo>
                  <a:lnTo>
                    <a:pt x="2150" y="316"/>
                  </a:lnTo>
                  <a:lnTo>
                    <a:pt x="211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3832;p38">
              <a:extLst>
                <a:ext uri="{FF2B5EF4-FFF2-40B4-BE49-F238E27FC236}">
                  <a16:creationId xmlns:a16="http://schemas.microsoft.com/office/drawing/2014/main" xmlns="" id="{CFCCF949-A017-4599-AD63-52B48DEB004E}"/>
                </a:ext>
              </a:extLst>
            </p:cNvPr>
            <p:cNvSpPr/>
            <p:nvPr/>
          </p:nvSpPr>
          <p:spPr>
            <a:xfrm>
              <a:off x="2128196" y="3348941"/>
              <a:ext cx="336635" cy="956414"/>
            </a:xfrm>
            <a:custGeom>
              <a:avLst/>
              <a:gdLst/>
              <a:ahLst/>
              <a:cxnLst/>
              <a:rect l="l" t="t" r="r" b="b"/>
              <a:pathLst>
                <a:path w="7099" h="20169" extrusionOk="0">
                  <a:moveTo>
                    <a:pt x="1381" y="0"/>
                  </a:moveTo>
                  <a:lnTo>
                    <a:pt x="1164" y="493"/>
                  </a:lnTo>
                  <a:lnTo>
                    <a:pt x="967" y="986"/>
                  </a:lnTo>
                  <a:lnTo>
                    <a:pt x="789" y="1479"/>
                  </a:lnTo>
                  <a:lnTo>
                    <a:pt x="632" y="1991"/>
                  </a:lnTo>
                  <a:lnTo>
                    <a:pt x="1" y="4022"/>
                  </a:lnTo>
                  <a:lnTo>
                    <a:pt x="159" y="4120"/>
                  </a:lnTo>
                  <a:lnTo>
                    <a:pt x="297" y="4239"/>
                  </a:lnTo>
                  <a:lnTo>
                    <a:pt x="592" y="4495"/>
                  </a:lnTo>
                  <a:lnTo>
                    <a:pt x="908" y="4732"/>
                  </a:lnTo>
                  <a:lnTo>
                    <a:pt x="1065" y="4830"/>
                  </a:lnTo>
                  <a:lnTo>
                    <a:pt x="1243" y="4909"/>
                  </a:lnTo>
                  <a:lnTo>
                    <a:pt x="1322" y="4968"/>
                  </a:lnTo>
                  <a:lnTo>
                    <a:pt x="1381" y="5027"/>
                  </a:lnTo>
                  <a:lnTo>
                    <a:pt x="1440" y="5106"/>
                  </a:lnTo>
                  <a:lnTo>
                    <a:pt x="1479" y="5205"/>
                  </a:lnTo>
                  <a:lnTo>
                    <a:pt x="1499" y="5284"/>
                  </a:lnTo>
                  <a:lnTo>
                    <a:pt x="1499" y="5382"/>
                  </a:lnTo>
                  <a:lnTo>
                    <a:pt x="1499" y="5481"/>
                  </a:lnTo>
                  <a:lnTo>
                    <a:pt x="1460" y="5540"/>
                  </a:lnTo>
                  <a:lnTo>
                    <a:pt x="1401" y="5934"/>
                  </a:lnTo>
                  <a:lnTo>
                    <a:pt x="1361" y="6309"/>
                  </a:lnTo>
                  <a:lnTo>
                    <a:pt x="1322" y="6683"/>
                  </a:lnTo>
                  <a:lnTo>
                    <a:pt x="1302" y="7058"/>
                  </a:lnTo>
                  <a:lnTo>
                    <a:pt x="1302" y="7452"/>
                  </a:lnTo>
                  <a:lnTo>
                    <a:pt x="1322" y="7827"/>
                  </a:lnTo>
                  <a:lnTo>
                    <a:pt x="1341" y="8201"/>
                  </a:lnTo>
                  <a:lnTo>
                    <a:pt x="1401" y="8576"/>
                  </a:lnTo>
                  <a:lnTo>
                    <a:pt x="1519" y="9325"/>
                  </a:lnTo>
                  <a:lnTo>
                    <a:pt x="1677" y="10074"/>
                  </a:lnTo>
                  <a:lnTo>
                    <a:pt x="1874" y="10824"/>
                  </a:lnTo>
                  <a:lnTo>
                    <a:pt x="2091" y="11553"/>
                  </a:lnTo>
                  <a:lnTo>
                    <a:pt x="2367" y="12302"/>
                  </a:lnTo>
                  <a:lnTo>
                    <a:pt x="2682" y="13032"/>
                  </a:lnTo>
                  <a:lnTo>
                    <a:pt x="3017" y="13722"/>
                  </a:lnTo>
                  <a:lnTo>
                    <a:pt x="3372" y="14412"/>
                  </a:lnTo>
                  <a:lnTo>
                    <a:pt x="3747" y="15102"/>
                  </a:lnTo>
                  <a:lnTo>
                    <a:pt x="4141" y="15772"/>
                  </a:lnTo>
                  <a:lnTo>
                    <a:pt x="4949" y="17132"/>
                  </a:lnTo>
                  <a:lnTo>
                    <a:pt x="5048" y="17270"/>
                  </a:lnTo>
                  <a:lnTo>
                    <a:pt x="5087" y="17408"/>
                  </a:lnTo>
                  <a:lnTo>
                    <a:pt x="5127" y="17546"/>
                  </a:lnTo>
                  <a:lnTo>
                    <a:pt x="5107" y="17684"/>
                  </a:lnTo>
                  <a:lnTo>
                    <a:pt x="5166" y="17822"/>
                  </a:lnTo>
                  <a:lnTo>
                    <a:pt x="5206" y="17960"/>
                  </a:lnTo>
                  <a:lnTo>
                    <a:pt x="5284" y="18276"/>
                  </a:lnTo>
                  <a:lnTo>
                    <a:pt x="5324" y="18611"/>
                  </a:lnTo>
                  <a:lnTo>
                    <a:pt x="5344" y="18946"/>
                  </a:lnTo>
                  <a:lnTo>
                    <a:pt x="5383" y="19616"/>
                  </a:lnTo>
                  <a:lnTo>
                    <a:pt x="5403" y="19912"/>
                  </a:lnTo>
                  <a:lnTo>
                    <a:pt x="5462" y="20168"/>
                  </a:lnTo>
                  <a:lnTo>
                    <a:pt x="5659" y="19912"/>
                  </a:lnTo>
                  <a:lnTo>
                    <a:pt x="5876" y="19676"/>
                  </a:lnTo>
                  <a:lnTo>
                    <a:pt x="6329" y="19242"/>
                  </a:lnTo>
                  <a:lnTo>
                    <a:pt x="6546" y="19005"/>
                  </a:lnTo>
                  <a:lnTo>
                    <a:pt x="6763" y="18788"/>
                  </a:lnTo>
                  <a:lnTo>
                    <a:pt x="6940" y="18532"/>
                  </a:lnTo>
                  <a:lnTo>
                    <a:pt x="7098" y="18256"/>
                  </a:lnTo>
                  <a:lnTo>
                    <a:pt x="7059" y="17980"/>
                  </a:lnTo>
                  <a:lnTo>
                    <a:pt x="7039" y="17704"/>
                  </a:lnTo>
                  <a:lnTo>
                    <a:pt x="6743" y="17428"/>
                  </a:lnTo>
                  <a:lnTo>
                    <a:pt x="6487" y="17132"/>
                  </a:lnTo>
                  <a:lnTo>
                    <a:pt x="6250" y="16817"/>
                  </a:lnTo>
                  <a:lnTo>
                    <a:pt x="6053" y="16482"/>
                  </a:lnTo>
                  <a:lnTo>
                    <a:pt x="5836" y="16087"/>
                  </a:lnTo>
                  <a:lnTo>
                    <a:pt x="5679" y="15673"/>
                  </a:lnTo>
                  <a:lnTo>
                    <a:pt x="5521" y="15259"/>
                  </a:lnTo>
                  <a:lnTo>
                    <a:pt x="5403" y="14826"/>
                  </a:lnTo>
                  <a:lnTo>
                    <a:pt x="5304" y="14392"/>
                  </a:lnTo>
                  <a:lnTo>
                    <a:pt x="5206" y="13938"/>
                  </a:lnTo>
                  <a:lnTo>
                    <a:pt x="5068" y="13051"/>
                  </a:lnTo>
                  <a:lnTo>
                    <a:pt x="4910" y="12006"/>
                  </a:lnTo>
                  <a:lnTo>
                    <a:pt x="4792" y="10962"/>
                  </a:lnTo>
                  <a:lnTo>
                    <a:pt x="4693" y="9917"/>
                  </a:lnTo>
                  <a:lnTo>
                    <a:pt x="4614" y="8852"/>
                  </a:lnTo>
                  <a:lnTo>
                    <a:pt x="4555" y="7807"/>
                  </a:lnTo>
                  <a:lnTo>
                    <a:pt x="4515" y="6743"/>
                  </a:lnTo>
                  <a:lnTo>
                    <a:pt x="4515" y="5698"/>
                  </a:lnTo>
                  <a:lnTo>
                    <a:pt x="4515" y="4633"/>
                  </a:lnTo>
                  <a:lnTo>
                    <a:pt x="4515" y="4120"/>
                  </a:lnTo>
                  <a:lnTo>
                    <a:pt x="4515" y="3588"/>
                  </a:lnTo>
                  <a:lnTo>
                    <a:pt x="4476" y="3076"/>
                  </a:lnTo>
                  <a:lnTo>
                    <a:pt x="4456" y="2800"/>
                  </a:lnTo>
                  <a:lnTo>
                    <a:pt x="4397" y="2563"/>
                  </a:lnTo>
                  <a:lnTo>
                    <a:pt x="4358" y="2307"/>
                  </a:lnTo>
                  <a:lnTo>
                    <a:pt x="4279" y="2070"/>
                  </a:lnTo>
                  <a:lnTo>
                    <a:pt x="4200" y="1834"/>
                  </a:lnTo>
                  <a:lnTo>
                    <a:pt x="4101" y="1597"/>
                  </a:lnTo>
                  <a:lnTo>
                    <a:pt x="3983" y="1380"/>
                  </a:lnTo>
                  <a:lnTo>
                    <a:pt x="3845" y="1183"/>
                  </a:lnTo>
                  <a:lnTo>
                    <a:pt x="3687" y="1005"/>
                  </a:lnTo>
                  <a:lnTo>
                    <a:pt x="3510" y="828"/>
                  </a:lnTo>
                  <a:lnTo>
                    <a:pt x="3293" y="651"/>
                  </a:lnTo>
                  <a:lnTo>
                    <a:pt x="3037" y="493"/>
                  </a:lnTo>
                  <a:lnTo>
                    <a:pt x="2781" y="375"/>
                  </a:lnTo>
                  <a:lnTo>
                    <a:pt x="2524" y="276"/>
                  </a:lnTo>
                  <a:lnTo>
                    <a:pt x="2229" y="197"/>
                  </a:lnTo>
                  <a:lnTo>
                    <a:pt x="1953" y="118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3833;p38">
              <a:extLst>
                <a:ext uri="{FF2B5EF4-FFF2-40B4-BE49-F238E27FC236}">
                  <a16:creationId xmlns:a16="http://schemas.microsoft.com/office/drawing/2014/main" xmlns="" id="{183DE3A6-9986-490B-AFB1-F2A04ACEC06A}"/>
                </a:ext>
              </a:extLst>
            </p:cNvPr>
            <p:cNvSpPr/>
            <p:nvPr/>
          </p:nvSpPr>
          <p:spPr>
            <a:xfrm>
              <a:off x="2400245" y="4215547"/>
              <a:ext cx="187024" cy="268350"/>
            </a:xfrm>
            <a:custGeom>
              <a:avLst/>
              <a:gdLst/>
              <a:ahLst/>
              <a:cxnLst/>
              <a:rect l="l" t="t" r="r" b="b"/>
              <a:pathLst>
                <a:path w="3944" h="5659" extrusionOk="0">
                  <a:moveTo>
                    <a:pt x="2189" y="1"/>
                  </a:moveTo>
                  <a:lnTo>
                    <a:pt x="2012" y="178"/>
                  </a:lnTo>
                  <a:lnTo>
                    <a:pt x="1854" y="336"/>
                  </a:lnTo>
                  <a:lnTo>
                    <a:pt x="1558" y="711"/>
                  </a:lnTo>
                  <a:lnTo>
                    <a:pt x="1282" y="1105"/>
                  </a:lnTo>
                  <a:lnTo>
                    <a:pt x="1006" y="1519"/>
                  </a:lnTo>
                  <a:lnTo>
                    <a:pt x="513" y="2367"/>
                  </a:lnTo>
                  <a:lnTo>
                    <a:pt x="277" y="2781"/>
                  </a:lnTo>
                  <a:lnTo>
                    <a:pt x="1" y="3175"/>
                  </a:lnTo>
                  <a:lnTo>
                    <a:pt x="119" y="3530"/>
                  </a:lnTo>
                  <a:lnTo>
                    <a:pt x="237" y="3865"/>
                  </a:lnTo>
                  <a:lnTo>
                    <a:pt x="395" y="4220"/>
                  </a:lnTo>
                  <a:lnTo>
                    <a:pt x="573" y="4575"/>
                  </a:lnTo>
                  <a:lnTo>
                    <a:pt x="789" y="4890"/>
                  </a:lnTo>
                  <a:lnTo>
                    <a:pt x="1006" y="5186"/>
                  </a:lnTo>
                  <a:lnTo>
                    <a:pt x="1144" y="5324"/>
                  </a:lnTo>
                  <a:lnTo>
                    <a:pt x="1282" y="5442"/>
                  </a:lnTo>
                  <a:lnTo>
                    <a:pt x="1420" y="5560"/>
                  </a:lnTo>
                  <a:lnTo>
                    <a:pt x="1558" y="5659"/>
                  </a:lnTo>
                  <a:lnTo>
                    <a:pt x="1519" y="5442"/>
                  </a:lnTo>
                  <a:lnTo>
                    <a:pt x="1479" y="5225"/>
                  </a:lnTo>
                  <a:lnTo>
                    <a:pt x="1460" y="4989"/>
                  </a:lnTo>
                  <a:lnTo>
                    <a:pt x="1440" y="4772"/>
                  </a:lnTo>
                  <a:lnTo>
                    <a:pt x="1460" y="4318"/>
                  </a:lnTo>
                  <a:lnTo>
                    <a:pt x="1519" y="3865"/>
                  </a:lnTo>
                  <a:lnTo>
                    <a:pt x="1598" y="3411"/>
                  </a:lnTo>
                  <a:lnTo>
                    <a:pt x="1736" y="2978"/>
                  </a:lnTo>
                  <a:lnTo>
                    <a:pt x="1913" y="2564"/>
                  </a:lnTo>
                  <a:lnTo>
                    <a:pt x="2110" y="2189"/>
                  </a:lnTo>
                  <a:lnTo>
                    <a:pt x="2288" y="1913"/>
                  </a:lnTo>
                  <a:lnTo>
                    <a:pt x="2505" y="1637"/>
                  </a:lnTo>
                  <a:lnTo>
                    <a:pt x="2741" y="1401"/>
                  </a:lnTo>
                  <a:lnTo>
                    <a:pt x="2978" y="1164"/>
                  </a:lnTo>
                  <a:lnTo>
                    <a:pt x="3471" y="711"/>
                  </a:lnTo>
                  <a:lnTo>
                    <a:pt x="3707" y="474"/>
                  </a:lnTo>
                  <a:lnTo>
                    <a:pt x="3944" y="237"/>
                  </a:lnTo>
                  <a:lnTo>
                    <a:pt x="3944" y="237"/>
                  </a:lnTo>
                  <a:lnTo>
                    <a:pt x="3727" y="257"/>
                  </a:lnTo>
                  <a:lnTo>
                    <a:pt x="3510" y="277"/>
                  </a:lnTo>
                  <a:lnTo>
                    <a:pt x="3293" y="277"/>
                  </a:lnTo>
                  <a:lnTo>
                    <a:pt x="3076" y="257"/>
                  </a:lnTo>
                  <a:lnTo>
                    <a:pt x="2859" y="218"/>
                  </a:lnTo>
                  <a:lnTo>
                    <a:pt x="2623" y="158"/>
                  </a:lnTo>
                  <a:lnTo>
                    <a:pt x="2406" y="99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3834;p38">
              <a:extLst>
                <a:ext uri="{FF2B5EF4-FFF2-40B4-BE49-F238E27FC236}">
                  <a16:creationId xmlns:a16="http://schemas.microsoft.com/office/drawing/2014/main" xmlns="" id="{786F21D2-BB70-4833-AA1F-918695470C94}"/>
                </a:ext>
              </a:extLst>
            </p:cNvPr>
            <p:cNvSpPr/>
            <p:nvPr/>
          </p:nvSpPr>
          <p:spPr>
            <a:xfrm>
              <a:off x="2495607" y="4212750"/>
              <a:ext cx="150558" cy="285184"/>
            </a:xfrm>
            <a:custGeom>
              <a:avLst/>
              <a:gdLst/>
              <a:ahLst/>
              <a:cxnLst/>
              <a:rect l="l" t="t" r="r" b="b"/>
              <a:pathLst>
                <a:path w="3175" h="6014" extrusionOk="0">
                  <a:moveTo>
                    <a:pt x="3175" y="1"/>
                  </a:moveTo>
                  <a:lnTo>
                    <a:pt x="2761" y="119"/>
                  </a:lnTo>
                  <a:lnTo>
                    <a:pt x="2347" y="217"/>
                  </a:lnTo>
                  <a:lnTo>
                    <a:pt x="2051" y="533"/>
                  </a:lnTo>
                  <a:lnTo>
                    <a:pt x="1755" y="829"/>
                  </a:lnTo>
                  <a:lnTo>
                    <a:pt x="1144" y="1400"/>
                  </a:lnTo>
                  <a:lnTo>
                    <a:pt x="986" y="1598"/>
                  </a:lnTo>
                  <a:lnTo>
                    <a:pt x="848" y="1775"/>
                  </a:lnTo>
                  <a:lnTo>
                    <a:pt x="710" y="1972"/>
                  </a:lnTo>
                  <a:lnTo>
                    <a:pt x="592" y="2189"/>
                  </a:lnTo>
                  <a:lnTo>
                    <a:pt x="494" y="2386"/>
                  </a:lnTo>
                  <a:lnTo>
                    <a:pt x="395" y="2603"/>
                  </a:lnTo>
                  <a:lnTo>
                    <a:pt x="237" y="3056"/>
                  </a:lnTo>
                  <a:lnTo>
                    <a:pt x="139" y="3530"/>
                  </a:lnTo>
                  <a:lnTo>
                    <a:pt x="60" y="3983"/>
                  </a:lnTo>
                  <a:lnTo>
                    <a:pt x="20" y="4456"/>
                  </a:lnTo>
                  <a:lnTo>
                    <a:pt x="1" y="4929"/>
                  </a:lnTo>
                  <a:lnTo>
                    <a:pt x="40" y="5205"/>
                  </a:lnTo>
                  <a:lnTo>
                    <a:pt x="99" y="5462"/>
                  </a:lnTo>
                  <a:lnTo>
                    <a:pt x="218" y="5974"/>
                  </a:lnTo>
                  <a:lnTo>
                    <a:pt x="494" y="6014"/>
                  </a:lnTo>
                  <a:lnTo>
                    <a:pt x="434" y="5876"/>
                  </a:lnTo>
                  <a:lnTo>
                    <a:pt x="375" y="5757"/>
                  </a:lnTo>
                  <a:lnTo>
                    <a:pt x="336" y="5600"/>
                  </a:lnTo>
                  <a:lnTo>
                    <a:pt x="296" y="5462"/>
                  </a:lnTo>
                  <a:lnTo>
                    <a:pt x="296" y="5304"/>
                  </a:lnTo>
                  <a:lnTo>
                    <a:pt x="296" y="5146"/>
                  </a:lnTo>
                  <a:lnTo>
                    <a:pt x="316" y="4811"/>
                  </a:lnTo>
                  <a:lnTo>
                    <a:pt x="375" y="4496"/>
                  </a:lnTo>
                  <a:lnTo>
                    <a:pt x="474" y="4180"/>
                  </a:lnTo>
                  <a:lnTo>
                    <a:pt x="572" y="3884"/>
                  </a:lnTo>
                  <a:lnTo>
                    <a:pt x="671" y="3608"/>
                  </a:lnTo>
                  <a:lnTo>
                    <a:pt x="770" y="3372"/>
                  </a:lnTo>
                  <a:lnTo>
                    <a:pt x="888" y="3135"/>
                  </a:lnTo>
                  <a:lnTo>
                    <a:pt x="1144" y="2662"/>
                  </a:lnTo>
                  <a:lnTo>
                    <a:pt x="1440" y="2189"/>
                  </a:lnTo>
                  <a:lnTo>
                    <a:pt x="1755" y="1736"/>
                  </a:lnTo>
                  <a:lnTo>
                    <a:pt x="2110" y="1302"/>
                  </a:lnTo>
                  <a:lnTo>
                    <a:pt x="2445" y="868"/>
                  </a:lnTo>
                  <a:lnTo>
                    <a:pt x="3155" y="40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3835;p38">
              <a:extLst>
                <a:ext uri="{FF2B5EF4-FFF2-40B4-BE49-F238E27FC236}">
                  <a16:creationId xmlns:a16="http://schemas.microsoft.com/office/drawing/2014/main" xmlns="" id="{EE36ABF4-9C4C-45A4-8342-26D3344B647B}"/>
                </a:ext>
              </a:extLst>
            </p:cNvPr>
            <p:cNvSpPr/>
            <p:nvPr/>
          </p:nvSpPr>
          <p:spPr>
            <a:xfrm>
              <a:off x="3045348" y="3775250"/>
              <a:ext cx="40212" cy="99108"/>
            </a:xfrm>
            <a:custGeom>
              <a:avLst/>
              <a:gdLst/>
              <a:ahLst/>
              <a:cxnLst/>
              <a:rect l="l" t="t" r="r" b="b"/>
              <a:pathLst>
                <a:path w="848" h="2090" extrusionOk="0">
                  <a:moveTo>
                    <a:pt x="631" y="0"/>
                  </a:moveTo>
                  <a:lnTo>
                    <a:pt x="592" y="20"/>
                  </a:lnTo>
                  <a:lnTo>
                    <a:pt x="552" y="39"/>
                  </a:lnTo>
                  <a:lnTo>
                    <a:pt x="532" y="59"/>
                  </a:lnTo>
                  <a:lnTo>
                    <a:pt x="532" y="118"/>
                  </a:lnTo>
                  <a:lnTo>
                    <a:pt x="493" y="335"/>
                  </a:lnTo>
                  <a:lnTo>
                    <a:pt x="454" y="572"/>
                  </a:lnTo>
                  <a:lnTo>
                    <a:pt x="375" y="769"/>
                  </a:lnTo>
                  <a:lnTo>
                    <a:pt x="296" y="986"/>
                  </a:lnTo>
                  <a:lnTo>
                    <a:pt x="118" y="1400"/>
                  </a:lnTo>
                  <a:lnTo>
                    <a:pt x="59" y="1617"/>
                  </a:lnTo>
                  <a:lnTo>
                    <a:pt x="0" y="1853"/>
                  </a:lnTo>
                  <a:lnTo>
                    <a:pt x="20" y="1952"/>
                  </a:lnTo>
                  <a:lnTo>
                    <a:pt x="59" y="2031"/>
                  </a:lnTo>
                  <a:lnTo>
                    <a:pt x="138" y="2070"/>
                  </a:lnTo>
                  <a:lnTo>
                    <a:pt x="217" y="2090"/>
                  </a:lnTo>
                  <a:lnTo>
                    <a:pt x="335" y="2070"/>
                  </a:lnTo>
                  <a:lnTo>
                    <a:pt x="454" y="1991"/>
                  </a:lnTo>
                  <a:lnTo>
                    <a:pt x="532" y="1912"/>
                  </a:lnTo>
                  <a:lnTo>
                    <a:pt x="611" y="1814"/>
                  </a:lnTo>
                  <a:lnTo>
                    <a:pt x="670" y="1696"/>
                  </a:lnTo>
                  <a:lnTo>
                    <a:pt x="730" y="1577"/>
                  </a:lnTo>
                  <a:lnTo>
                    <a:pt x="789" y="1341"/>
                  </a:lnTo>
                  <a:lnTo>
                    <a:pt x="828" y="1183"/>
                  </a:lnTo>
                  <a:lnTo>
                    <a:pt x="828" y="1025"/>
                  </a:lnTo>
                  <a:lnTo>
                    <a:pt x="848" y="710"/>
                  </a:lnTo>
                  <a:lnTo>
                    <a:pt x="808" y="414"/>
                  </a:lnTo>
                  <a:lnTo>
                    <a:pt x="769" y="99"/>
                  </a:lnTo>
                  <a:lnTo>
                    <a:pt x="749" y="59"/>
                  </a:lnTo>
                  <a:lnTo>
                    <a:pt x="710" y="20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3836;p38">
              <a:extLst>
                <a:ext uri="{FF2B5EF4-FFF2-40B4-BE49-F238E27FC236}">
                  <a16:creationId xmlns:a16="http://schemas.microsoft.com/office/drawing/2014/main" xmlns="" id="{43680E2F-B54D-418D-9397-D8A9AB446346}"/>
                </a:ext>
              </a:extLst>
            </p:cNvPr>
            <p:cNvSpPr/>
            <p:nvPr/>
          </p:nvSpPr>
          <p:spPr>
            <a:xfrm>
              <a:off x="794127" y="3024491"/>
              <a:ext cx="1400502" cy="1391161"/>
            </a:xfrm>
            <a:custGeom>
              <a:avLst/>
              <a:gdLst/>
              <a:ahLst/>
              <a:cxnLst/>
              <a:rect l="l" t="t" r="r" b="b"/>
              <a:pathLst>
                <a:path w="29534" h="29337" extrusionOk="0">
                  <a:moveTo>
                    <a:pt x="23580" y="1"/>
                  </a:moveTo>
                  <a:lnTo>
                    <a:pt x="23146" y="21"/>
                  </a:lnTo>
                  <a:lnTo>
                    <a:pt x="22752" y="60"/>
                  </a:lnTo>
                  <a:lnTo>
                    <a:pt x="22416" y="100"/>
                  </a:lnTo>
                  <a:lnTo>
                    <a:pt x="22121" y="178"/>
                  </a:lnTo>
                  <a:lnTo>
                    <a:pt x="21845" y="277"/>
                  </a:lnTo>
                  <a:lnTo>
                    <a:pt x="21588" y="415"/>
                  </a:lnTo>
                  <a:lnTo>
                    <a:pt x="21352" y="592"/>
                  </a:lnTo>
                  <a:lnTo>
                    <a:pt x="21096" y="809"/>
                  </a:lnTo>
                  <a:lnTo>
                    <a:pt x="20859" y="1066"/>
                  </a:lnTo>
                  <a:lnTo>
                    <a:pt x="20603" y="1381"/>
                  </a:lnTo>
                  <a:lnTo>
                    <a:pt x="19992" y="2150"/>
                  </a:lnTo>
                  <a:lnTo>
                    <a:pt x="19203" y="3175"/>
                  </a:lnTo>
                  <a:lnTo>
                    <a:pt x="19085" y="3313"/>
                  </a:lnTo>
                  <a:lnTo>
                    <a:pt x="18947" y="3510"/>
                  </a:lnTo>
                  <a:lnTo>
                    <a:pt x="18611" y="3983"/>
                  </a:lnTo>
                  <a:lnTo>
                    <a:pt x="18237" y="4496"/>
                  </a:lnTo>
                  <a:lnTo>
                    <a:pt x="18040" y="4752"/>
                  </a:lnTo>
                  <a:lnTo>
                    <a:pt x="17843" y="4969"/>
                  </a:lnTo>
                  <a:lnTo>
                    <a:pt x="17803" y="5107"/>
                  </a:lnTo>
                  <a:lnTo>
                    <a:pt x="17744" y="5245"/>
                  </a:lnTo>
                  <a:lnTo>
                    <a:pt x="17665" y="5383"/>
                  </a:lnTo>
                  <a:lnTo>
                    <a:pt x="17547" y="5501"/>
                  </a:lnTo>
                  <a:lnTo>
                    <a:pt x="17310" y="5738"/>
                  </a:lnTo>
                  <a:lnTo>
                    <a:pt x="17093" y="5955"/>
                  </a:lnTo>
                  <a:lnTo>
                    <a:pt x="15654" y="7276"/>
                  </a:lnTo>
                  <a:lnTo>
                    <a:pt x="14176" y="8597"/>
                  </a:lnTo>
                  <a:lnTo>
                    <a:pt x="12697" y="9878"/>
                  </a:lnTo>
                  <a:lnTo>
                    <a:pt x="11179" y="11160"/>
                  </a:lnTo>
                  <a:lnTo>
                    <a:pt x="10134" y="11968"/>
                  </a:lnTo>
                  <a:lnTo>
                    <a:pt x="9109" y="12776"/>
                  </a:lnTo>
                  <a:lnTo>
                    <a:pt x="8084" y="13585"/>
                  </a:lnTo>
                  <a:lnTo>
                    <a:pt x="7098" y="14373"/>
                  </a:lnTo>
                  <a:lnTo>
                    <a:pt x="6132" y="15181"/>
                  </a:lnTo>
                  <a:lnTo>
                    <a:pt x="5205" y="15990"/>
                  </a:lnTo>
                  <a:lnTo>
                    <a:pt x="4752" y="16423"/>
                  </a:lnTo>
                  <a:lnTo>
                    <a:pt x="4338" y="16837"/>
                  </a:lnTo>
                  <a:lnTo>
                    <a:pt x="3904" y="17271"/>
                  </a:lnTo>
                  <a:lnTo>
                    <a:pt x="3510" y="17725"/>
                  </a:lnTo>
                  <a:lnTo>
                    <a:pt x="3135" y="18178"/>
                  </a:lnTo>
                  <a:lnTo>
                    <a:pt x="2761" y="18632"/>
                  </a:lnTo>
                  <a:lnTo>
                    <a:pt x="2406" y="19105"/>
                  </a:lnTo>
                  <a:lnTo>
                    <a:pt x="2071" y="19598"/>
                  </a:lnTo>
                  <a:lnTo>
                    <a:pt x="1775" y="20110"/>
                  </a:lnTo>
                  <a:lnTo>
                    <a:pt x="1479" y="20623"/>
                  </a:lnTo>
                  <a:lnTo>
                    <a:pt x="1223" y="21155"/>
                  </a:lnTo>
                  <a:lnTo>
                    <a:pt x="967" y="21707"/>
                  </a:lnTo>
                  <a:lnTo>
                    <a:pt x="750" y="22279"/>
                  </a:lnTo>
                  <a:lnTo>
                    <a:pt x="572" y="22870"/>
                  </a:lnTo>
                  <a:lnTo>
                    <a:pt x="395" y="23481"/>
                  </a:lnTo>
                  <a:lnTo>
                    <a:pt x="257" y="24112"/>
                  </a:lnTo>
                  <a:lnTo>
                    <a:pt x="158" y="24763"/>
                  </a:lnTo>
                  <a:lnTo>
                    <a:pt x="60" y="25453"/>
                  </a:lnTo>
                  <a:lnTo>
                    <a:pt x="20" y="26143"/>
                  </a:lnTo>
                  <a:lnTo>
                    <a:pt x="1" y="26872"/>
                  </a:lnTo>
                  <a:lnTo>
                    <a:pt x="1" y="27208"/>
                  </a:lnTo>
                  <a:lnTo>
                    <a:pt x="20" y="27405"/>
                  </a:lnTo>
                  <a:lnTo>
                    <a:pt x="178" y="27681"/>
                  </a:lnTo>
                  <a:lnTo>
                    <a:pt x="336" y="27937"/>
                  </a:lnTo>
                  <a:lnTo>
                    <a:pt x="493" y="28193"/>
                  </a:lnTo>
                  <a:lnTo>
                    <a:pt x="671" y="28450"/>
                  </a:lnTo>
                  <a:lnTo>
                    <a:pt x="868" y="28666"/>
                  </a:lnTo>
                  <a:lnTo>
                    <a:pt x="1085" y="28903"/>
                  </a:lnTo>
                  <a:lnTo>
                    <a:pt x="1302" y="29100"/>
                  </a:lnTo>
                  <a:lnTo>
                    <a:pt x="1538" y="29297"/>
                  </a:lnTo>
                  <a:lnTo>
                    <a:pt x="1578" y="29337"/>
                  </a:lnTo>
                  <a:lnTo>
                    <a:pt x="2347" y="29218"/>
                  </a:lnTo>
                  <a:lnTo>
                    <a:pt x="3076" y="29080"/>
                  </a:lnTo>
                  <a:lnTo>
                    <a:pt x="3806" y="28903"/>
                  </a:lnTo>
                  <a:lnTo>
                    <a:pt x="4535" y="28706"/>
                  </a:lnTo>
                  <a:lnTo>
                    <a:pt x="5245" y="28469"/>
                  </a:lnTo>
                  <a:lnTo>
                    <a:pt x="5955" y="28193"/>
                  </a:lnTo>
                  <a:lnTo>
                    <a:pt x="6645" y="27878"/>
                  </a:lnTo>
                  <a:lnTo>
                    <a:pt x="6980" y="27700"/>
                  </a:lnTo>
                  <a:lnTo>
                    <a:pt x="7315" y="27523"/>
                  </a:lnTo>
                  <a:lnTo>
                    <a:pt x="7689" y="27286"/>
                  </a:lnTo>
                  <a:lnTo>
                    <a:pt x="8044" y="27050"/>
                  </a:lnTo>
                  <a:lnTo>
                    <a:pt x="8379" y="26813"/>
                  </a:lnTo>
                  <a:lnTo>
                    <a:pt x="8695" y="26557"/>
                  </a:lnTo>
                  <a:lnTo>
                    <a:pt x="8991" y="26281"/>
                  </a:lnTo>
                  <a:lnTo>
                    <a:pt x="9286" y="25985"/>
                  </a:lnTo>
                  <a:lnTo>
                    <a:pt x="9582" y="25690"/>
                  </a:lnTo>
                  <a:lnTo>
                    <a:pt x="9878" y="25354"/>
                  </a:lnTo>
                  <a:lnTo>
                    <a:pt x="10193" y="24940"/>
                  </a:lnTo>
                  <a:lnTo>
                    <a:pt x="10509" y="24507"/>
                  </a:lnTo>
                  <a:lnTo>
                    <a:pt x="10824" y="24093"/>
                  </a:lnTo>
                  <a:lnTo>
                    <a:pt x="10982" y="23876"/>
                  </a:lnTo>
                  <a:lnTo>
                    <a:pt x="11159" y="23679"/>
                  </a:lnTo>
                  <a:lnTo>
                    <a:pt x="11258" y="23324"/>
                  </a:lnTo>
                  <a:lnTo>
                    <a:pt x="11376" y="22890"/>
                  </a:lnTo>
                  <a:lnTo>
                    <a:pt x="11396" y="22851"/>
                  </a:lnTo>
                  <a:lnTo>
                    <a:pt x="11514" y="22456"/>
                  </a:lnTo>
                  <a:lnTo>
                    <a:pt x="11514" y="22437"/>
                  </a:lnTo>
                  <a:lnTo>
                    <a:pt x="11554" y="22377"/>
                  </a:lnTo>
                  <a:lnTo>
                    <a:pt x="11711" y="21944"/>
                  </a:lnTo>
                  <a:lnTo>
                    <a:pt x="11908" y="21510"/>
                  </a:lnTo>
                  <a:lnTo>
                    <a:pt x="12125" y="21096"/>
                  </a:lnTo>
                  <a:lnTo>
                    <a:pt x="12342" y="20682"/>
                  </a:lnTo>
                  <a:lnTo>
                    <a:pt x="12579" y="20288"/>
                  </a:lnTo>
                  <a:lnTo>
                    <a:pt x="12835" y="19893"/>
                  </a:lnTo>
                  <a:lnTo>
                    <a:pt x="13367" y="19124"/>
                  </a:lnTo>
                  <a:lnTo>
                    <a:pt x="13939" y="18356"/>
                  </a:lnTo>
                  <a:lnTo>
                    <a:pt x="14511" y="17626"/>
                  </a:lnTo>
                  <a:lnTo>
                    <a:pt x="15654" y="16147"/>
                  </a:lnTo>
                  <a:lnTo>
                    <a:pt x="16403" y="15260"/>
                  </a:lnTo>
                  <a:lnTo>
                    <a:pt x="17153" y="14393"/>
                  </a:lnTo>
                  <a:lnTo>
                    <a:pt x="17882" y="13506"/>
                  </a:lnTo>
                  <a:lnTo>
                    <a:pt x="18611" y="12619"/>
                  </a:lnTo>
                  <a:lnTo>
                    <a:pt x="19262" y="11830"/>
                  </a:lnTo>
                  <a:lnTo>
                    <a:pt x="19578" y="11436"/>
                  </a:lnTo>
                  <a:lnTo>
                    <a:pt x="19932" y="11061"/>
                  </a:lnTo>
                  <a:lnTo>
                    <a:pt x="20307" y="10706"/>
                  </a:lnTo>
                  <a:lnTo>
                    <a:pt x="20504" y="10529"/>
                  </a:lnTo>
                  <a:lnTo>
                    <a:pt x="20701" y="10371"/>
                  </a:lnTo>
                  <a:lnTo>
                    <a:pt x="20898" y="10233"/>
                  </a:lnTo>
                  <a:lnTo>
                    <a:pt x="21115" y="10115"/>
                  </a:lnTo>
                  <a:lnTo>
                    <a:pt x="21352" y="9996"/>
                  </a:lnTo>
                  <a:lnTo>
                    <a:pt x="21588" y="9898"/>
                  </a:lnTo>
                  <a:lnTo>
                    <a:pt x="21687" y="9799"/>
                  </a:lnTo>
                  <a:lnTo>
                    <a:pt x="21805" y="9720"/>
                  </a:lnTo>
                  <a:lnTo>
                    <a:pt x="21924" y="9661"/>
                  </a:lnTo>
                  <a:lnTo>
                    <a:pt x="22081" y="9602"/>
                  </a:lnTo>
                  <a:lnTo>
                    <a:pt x="22377" y="9523"/>
                  </a:lnTo>
                  <a:lnTo>
                    <a:pt x="22653" y="9425"/>
                  </a:lnTo>
                  <a:lnTo>
                    <a:pt x="22850" y="9385"/>
                  </a:lnTo>
                  <a:lnTo>
                    <a:pt x="23047" y="9306"/>
                  </a:lnTo>
                  <a:lnTo>
                    <a:pt x="23225" y="9228"/>
                  </a:lnTo>
                  <a:lnTo>
                    <a:pt x="23402" y="9149"/>
                  </a:lnTo>
                  <a:lnTo>
                    <a:pt x="23560" y="9050"/>
                  </a:lnTo>
                  <a:lnTo>
                    <a:pt x="23718" y="8952"/>
                  </a:lnTo>
                  <a:lnTo>
                    <a:pt x="23994" y="8715"/>
                  </a:lnTo>
                  <a:lnTo>
                    <a:pt x="24230" y="8439"/>
                  </a:lnTo>
                  <a:lnTo>
                    <a:pt x="24467" y="8163"/>
                  </a:lnTo>
                  <a:lnTo>
                    <a:pt x="24664" y="7847"/>
                  </a:lnTo>
                  <a:lnTo>
                    <a:pt x="24841" y="7512"/>
                  </a:lnTo>
                  <a:lnTo>
                    <a:pt x="24999" y="7177"/>
                  </a:lnTo>
                  <a:lnTo>
                    <a:pt x="25137" y="6822"/>
                  </a:lnTo>
                  <a:lnTo>
                    <a:pt x="25433" y="6093"/>
                  </a:lnTo>
                  <a:lnTo>
                    <a:pt x="25709" y="5383"/>
                  </a:lnTo>
                  <a:lnTo>
                    <a:pt x="25847" y="5048"/>
                  </a:lnTo>
                  <a:lnTo>
                    <a:pt x="26005" y="4713"/>
                  </a:lnTo>
                  <a:lnTo>
                    <a:pt x="26182" y="4378"/>
                  </a:lnTo>
                  <a:lnTo>
                    <a:pt x="26340" y="4062"/>
                  </a:lnTo>
                  <a:lnTo>
                    <a:pt x="26497" y="3727"/>
                  </a:lnTo>
                  <a:lnTo>
                    <a:pt x="26655" y="3392"/>
                  </a:lnTo>
                  <a:lnTo>
                    <a:pt x="26852" y="3076"/>
                  </a:lnTo>
                  <a:lnTo>
                    <a:pt x="27049" y="2781"/>
                  </a:lnTo>
                  <a:lnTo>
                    <a:pt x="27168" y="2643"/>
                  </a:lnTo>
                  <a:lnTo>
                    <a:pt x="27306" y="2524"/>
                  </a:lnTo>
                  <a:lnTo>
                    <a:pt x="27444" y="2406"/>
                  </a:lnTo>
                  <a:lnTo>
                    <a:pt x="27601" y="2308"/>
                  </a:lnTo>
                  <a:lnTo>
                    <a:pt x="27897" y="2130"/>
                  </a:lnTo>
                  <a:lnTo>
                    <a:pt x="28370" y="1874"/>
                  </a:lnTo>
                  <a:lnTo>
                    <a:pt x="28942" y="1558"/>
                  </a:lnTo>
                  <a:lnTo>
                    <a:pt x="29238" y="1420"/>
                  </a:lnTo>
                  <a:lnTo>
                    <a:pt x="29534" y="1302"/>
                  </a:lnTo>
                  <a:lnTo>
                    <a:pt x="29415" y="1144"/>
                  </a:lnTo>
                  <a:lnTo>
                    <a:pt x="29297" y="1006"/>
                  </a:lnTo>
                  <a:lnTo>
                    <a:pt x="29198" y="908"/>
                  </a:lnTo>
                  <a:lnTo>
                    <a:pt x="29100" y="849"/>
                  </a:lnTo>
                  <a:lnTo>
                    <a:pt x="28982" y="809"/>
                  </a:lnTo>
                  <a:lnTo>
                    <a:pt x="28844" y="790"/>
                  </a:lnTo>
                  <a:lnTo>
                    <a:pt x="28430" y="888"/>
                  </a:lnTo>
                  <a:lnTo>
                    <a:pt x="28035" y="967"/>
                  </a:lnTo>
                  <a:lnTo>
                    <a:pt x="27187" y="1164"/>
                  </a:lnTo>
                  <a:lnTo>
                    <a:pt x="26773" y="1263"/>
                  </a:lnTo>
                  <a:lnTo>
                    <a:pt x="26359" y="1322"/>
                  </a:lnTo>
                  <a:lnTo>
                    <a:pt x="25945" y="1342"/>
                  </a:lnTo>
                  <a:lnTo>
                    <a:pt x="25512" y="1342"/>
                  </a:lnTo>
                  <a:lnTo>
                    <a:pt x="25413" y="1302"/>
                  </a:lnTo>
                  <a:lnTo>
                    <a:pt x="25334" y="1263"/>
                  </a:lnTo>
                  <a:lnTo>
                    <a:pt x="25275" y="1223"/>
                  </a:lnTo>
                  <a:lnTo>
                    <a:pt x="25255" y="1164"/>
                  </a:lnTo>
                  <a:lnTo>
                    <a:pt x="25255" y="1125"/>
                  </a:lnTo>
                  <a:lnTo>
                    <a:pt x="25255" y="1085"/>
                  </a:lnTo>
                  <a:lnTo>
                    <a:pt x="25295" y="1026"/>
                  </a:lnTo>
                  <a:lnTo>
                    <a:pt x="25334" y="987"/>
                  </a:lnTo>
                  <a:lnTo>
                    <a:pt x="25472" y="908"/>
                  </a:lnTo>
                  <a:lnTo>
                    <a:pt x="25630" y="849"/>
                  </a:lnTo>
                  <a:lnTo>
                    <a:pt x="25788" y="790"/>
                  </a:lnTo>
                  <a:lnTo>
                    <a:pt x="25926" y="770"/>
                  </a:lnTo>
                  <a:lnTo>
                    <a:pt x="26340" y="671"/>
                  </a:lnTo>
                  <a:lnTo>
                    <a:pt x="26773" y="553"/>
                  </a:lnTo>
                  <a:lnTo>
                    <a:pt x="27601" y="336"/>
                  </a:lnTo>
                  <a:lnTo>
                    <a:pt x="27306" y="218"/>
                  </a:lnTo>
                  <a:lnTo>
                    <a:pt x="27010" y="159"/>
                  </a:lnTo>
                  <a:lnTo>
                    <a:pt x="26714" y="119"/>
                  </a:lnTo>
                  <a:lnTo>
                    <a:pt x="26419" y="139"/>
                  </a:lnTo>
                  <a:lnTo>
                    <a:pt x="26123" y="159"/>
                  </a:lnTo>
                  <a:lnTo>
                    <a:pt x="25827" y="218"/>
                  </a:lnTo>
                  <a:lnTo>
                    <a:pt x="25531" y="297"/>
                  </a:lnTo>
                  <a:lnTo>
                    <a:pt x="25236" y="376"/>
                  </a:lnTo>
                  <a:lnTo>
                    <a:pt x="24644" y="592"/>
                  </a:lnTo>
                  <a:lnTo>
                    <a:pt x="24053" y="809"/>
                  </a:lnTo>
                  <a:lnTo>
                    <a:pt x="23461" y="1026"/>
                  </a:lnTo>
                  <a:lnTo>
                    <a:pt x="23185" y="1105"/>
                  </a:lnTo>
                  <a:lnTo>
                    <a:pt x="22890" y="1164"/>
                  </a:lnTo>
                  <a:lnTo>
                    <a:pt x="22850" y="1144"/>
                  </a:lnTo>
                  <a:lnTo>
                    <a:pt x="22811" y="1105"/>
                  </a:lnTo>
                  <a:lnTo>
                    <a:pt x="22791" y="1066"/>
                  </a:lnTo>
                  <a:lnTo>
                    <a:pt x="22791" y="1026"/>
                  </a:lnTo>
                  <a:lnTo>
                    <a:pt x="22830" y="947"/>
                  </a:lnTo>
                  <a:lnTo>
                    <a:pt x="22909" y="868"/>
                  </a:lnTo>
                  <a:lnTo>
                    <a:pt x="23008" y="790"/>
                  </a:lnTo>
                  <a:lnTo>
                    <a:pt x="23106" y="730"/>
                  </a:lnTo>
                  <a:lnTo>
                    <a:pt x="23284" y="652"/>
                  </a:lnTo>
                  <a:lnTo>
                    <a:pt x="23639" y="514"/>
                  </a:lnTo>
                  <a:lnTo>
                    <a:pt x="23994" y="356"/>
                  </a:lnTo>
                  <a:lnTo>
                    <a:pt x="24664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3837;p38">
              <a:extLst>
                <a:ext uri="{FF2B5EF4-FFF2-40B4-BE49-F238E27FC236}">
                  <a16:creationId xmlns:a16="http://schemas.microsoft.com/office/drawing/2014/main" xmlns="" id="{977F199E-0C2C-4611-AF9E-A305AE0D3000}"/>
                </a:ext>
              </a:extLst>
            </p:cNvPr>
            <p:cNvSpPr/>
            <p:nvPr/>
          </p:nvSpPr>
          <p:spPr>
            <a:xfrm>
              <a:off x="868909" y="4147310"/>
              <a:ext cx="454426" cy="275842"/>
            </a:xfrm>
            <a:custGeom>
              <a:avLst/>
              <a:gdLst/>
              <a:ahLst/>
              <a:cxnLst/>
              <a:rect l="l" t="t" r="r" b="b"/>
              <a:pathLst>
                <a:path w="9583" h="5817" extrusionOk="0">
                  <a:moveTo>
                    <a:pt x="9582" y="1"/>
                  </a:moveTo>
                  <a:lnTo>
                    <a:pt x="9405" y="198"/>
                  </a:lnTo>
                  <a:lnTo>
                    <a:pt x="9247" y="415"/>
                  </a:lnTo>
                  <a:lnTo>
                    <a:pt x="8932" y="829"/>
                  </a:lnTo>
                  <a:lnTo>
                    <a:pt x="8616" y="1262"/>
                  </a:lnTo>
                  <a:lnTo>
                    <a:pt x="8301" y="1676"/>
                  </a:lnTo>
                  <a:lnTo>
                    <a:pt x="8005" y="1992"/>
                  </a:lnTo>
                  <a:lnTo>
                    <a:pt x="7709" y="2307"/>
                  </a:lnTo>
                  <a:lnTo>
                    <a:pt x="7414" y="2603"/>
                  </a:lnTo>
                  <a:lnTo>
                    <a:pt x="7118" y="2879"/>
                  </a:lnTo>
                  <a:lnTo>
                    <a:pt x="6802" y="3135"/>
                  </a:lnTo>
                  <a:lnTo>
                    <a:pt x="6467" y="3372"/>
                  </a:lnTo>
                  <a:lnTo>
                    <a:pt x="6112" y="3608"/>
                  </a:lnTo>
                  <a:lnTo>
                    <a:pt x="5738" y="3845"/>
                  </a:lnTo>
                  <a:lnTo>
                    <a:pt x="5403" y="4022"/>
                  </a:lnTo>
                  <a:lnTo>
                    <a:pt x="5068" y="4200"/>
                  </a:lnTo>
                  <a:lnTo>
                    <a:pt x="4378" y="4515"/>
                  </a:lnTo>
                  <a:lnTo>
                    <a:pt x="3668" y="4791"/>
                  </a:lnTo>
                  <a:lnTo>
                    <a:pt x="2958" y="5028"/>
                  </a:lnTo>
                  <a:lnTo>
                    <a:pt x="2248" y="5225"/>
                  </a:lnTo>
                  <a:lnTo>
                    <a:pt x="1499" y="5402"/>
                  </a:lnTo>
                  <a:lnTo>
                    <a:pt x="770" y="5540"/>
                  </a:lnTo>
                  <a:lnTo>
                    <a:pt x="1" y="5659"/>
                  </a:lnTo>
                  <a:lnTo>
                    <a:pt x="257" y="5816"/>
                  </a:lnTo>
                  <a:lnTo>
                    <a:pt x="612" y="5797"/>
                  </a:lnTo>
                  <a:lnTo>
                    <a:pt x="947" y="5757"/>
                  </a:lnTo>
                  <a:lnTo>
                    <a:pt x="1302" y="5718"/>
                  </a:lnTo>
                  <a:lnTo>
                    <a:pt x="1657" y="5639"/>
                  </a:lnTo>
                  <a:lnTo>
                    <a:pt x="2012" y="5580"/>
                  </a:lnTo>
                  <a:lnTo>
                    <a:pt x="2347" y="5481"/>
                  </a:lnTo>
                  <a:lnTo>
                    <a:pt x="3037" y="5284"/>
                  </a:lnTo>
                  <a:lnTo>
                    <a:pt x="3707" y="5028"/>
                  </a:lnTo>
                  <a:lnTo>
                    <a:pt x="4358" y="4752"/>
                  </a:lnTo>
                  <a:lnTo>
                    <a:pt x="4989" y="4417"/>
                  </a:lnTo>
                  <a:lnTo>
                    <a:pt x="5600" y="4062"/>
                  </a:lnTo>
                  <a:lnTo>
                    <a:pt x="6467" y="3530"/>
                  </a:lnTo>
                  <a:lnTo>
                    <a:pt x="6921" y="3214"/>
                  </a:lnTo>
                  <a:lnTo>
                    <a:pt x="7374" y="2899"/>
                  </a:lnTo>
                  <a:lnTo>
                    <a:pt x="7847" y="2544"/>
                  </a:lnTo>
                  <a:lnTo>
                    <a:pt x="8281" y="2169"/>
                  </a:lnTo>
                  <a:lnTo>
                    <a:pt x="8715" y="1795"/>
                  </a:lnTo>
                  <a:lnTo>
                    <a:pt x="9089" y="1381"/>
                  </a:lnTo>
                  <a:lnTo>
                    <a:pt x="9089" y="1381"/>
                  </a:lnTo>
                  <a:lnTo>
                    <a:pt x="9030" y="1420"/>
                  </a:lnTo>
                  <a:lnTo>
                    <a:pt x="8971" y="1420"/>
                  </a:lnTo>
                  <a:lnTo>
                    <a:pt x="8932" y="1400"/>
                  </a:lnTo>
                  <a:lnTo>
                    <a:pt x="8892" y="1341"/>
                  </a:lnTo>
                  <a:lnTo>
                    <a:pt x="8892" y="1282"/>
                  </a:lnTo>
                  <a:lnTo>
                    <a:pt x="8912" y="1223"/>
                  </a:lnTo>
                  <a:lnTo>
                    <a:pt x="8951" y="1164"/>
                  </a:lnTo>
                  <a:lnTo>
                    <a:pt x="9070" y="1045"/>
                  </a:lnTo>
                  <a:lnTo>
                    <a:pt x="9149" y="927"/>
                  </a:lnTo>
                  <a:lnTo>
                    <a:pt x="9287" y="691"/>
                  </a:lnTo>
                  <a:lnTo>
                    <a:pt x="9405" y="454"/>
                  </a:lnTo>
                  <a:lnTo>
                    <a:pt x="9563" y="60"/>
                  </a:lnTo>
                  <a:lnTo>
                    <a:pt x="9582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3838;p38">
              <a:extLst>
                <a:ext uri="{FF2B5EF4-FFF2-40B4-BE49-F238E27FC236}">
                  <a16:creationId xmlns:a16="http://schemas.microsoft.com/office/drawing/2014/main" xmlns="" id="{68F02136-F323-4D44-BB7B-13E28A2A0B4D}"/>
                </a:ext>
              </a:extLst>
            </p:cNvPr>
            <p:cNvSpPr/>
            <p:nvPr/>
          </p:nvSpPr>
          <p:spPr>
            <a:xfrm>
              <a:off x="1307402" y="4197812"/>
              <a:ext cx="5643" cy="7492"/>
            </a:xfrm>
            <a:custGeom>
              <a:avLst/>
              <a:gdLst/>
              <a:ahLst/>
              <a:cxnLst/>
              <a:rect l="l" t="t" r="r" b="b"/>
              <a:pathLst>
                <a:path w="119" h="158" extrusionOk="0">
                  <a:moveTo>
                    <a:pt x="118" y="0"/>
                  </a:moveTo>
                  <a:lnTo>
                    <a:pt x="99" y="20"/>
                  </a:lnTo>
                  <a:lnTo>
                    <a:pt x="40" y="79"/>
                  </a:lnTo>
                  <a:lnTo>
                    <a:pt x="0" y="15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3839;p38">
              <a:extLst>
                <a:ext uri="{FF2B5EF4-FFF2-40B4-BE49-F238E27FC236}">
                  <a16:creationId xmlns:a16="http://schemas.microsoft.com/office/drawing/2014/main" xmlns="" id="{EC807516-4E52-40BA-A4E6-DF55E4EFA5EA}"/>
                </a:ext>
              </a:extLst>
            </p:cNvPr>
            <p:cNvSpPr/>
            <p:nvPr/>
          </p:nvSpPr>
          <p:spPr>
            <a:xfrm>
              <a:off x="742724" y="2982430"/>
              <a:ext cx="1496765" cy="1466890"/>
            </a:xfrm>
            <a:custGeom>
              <a:avLst/>
              <a:gdLst/>
              <a:ahLst/>
              <a:cxnLst/>
              <a:rect l="l" t="t" r="r" b="b"/>
              <a:pathLst>
                <a:path w="31564" h="30934" extrusionOk="0">
                  <a:moveTo>
                    <a:pt x="24624" y="1"/>
                  </a:moveTo>
                  <a:lnTo>
                    <a:pt x="24151" y="40"/>
                  </a:lnTo>
                  <a:lnTo>
                    <a:pt x="23698" y="99"/>
                  </a:lnTo>
                  <a:lnTo>
                    <a:pt x="23264" y="218"/>
                  </a:lnTo>
                  <a:lnTo>
                    <a:pt x="22850" y="356"/>
                  </a:lnTo>
                  <a:lnTo>
                    <a:pt x="22456" y="553"/>
                  </a:lnTo>
                  <a:lnTo>
                    <a:pt x="22081" y="789"/>
                  </a:lnTo>
                  <a:lnTo>
                    <a:pt x="21706" y="1065"/>
                  </a:lnTo>
                  <a:lnTo>
                    <a:pt x="21332" y="1401"/>
                  </a:lnTo>
                  <a:lnTo>
                    <a:pt x="20977" y="1755"/>
                  </a:lnTo>
                  <a:lnTo>
                    <a:pt x="20622" y="2169"/>
                  </a:lnTo>
                  <a:lnTo>
                    <a:pt x="20267" y="2623"/>
                  </a:lnTo>
                  <a:lnTo>
                    <a:pt x="19912" y="3116"/>
                  </a:lnTo>
                  <a:lnTo>
                    <a:pt x="19222" y="4023"/>
                  </a:lnTo>
                  <a:lnTo>
                    <a:pt x="18532" y="4930"/>
                  </a:lnTo>
                  <a:lnTo>
                    <a:pt x="18414" y="5127"/>
                  </a:lnTo>
                  <a:lnTo>
                    <a:pt x="18276" y="5304"/>
                  </a:lnTo>
                  <a:lnTo>
                    <a:pt x="18138" y="5521"/>
                  </a:lnTo>
                  <a:lnTo>
                    <a:pt x="18079" y="5620"/>
                  </a:lnTo>
                  <a:lnTo>
                    <a:pt x="18059" y="5718"/>
                  </a:lnTo>
                  <a:lnTo>
                    <a:pt x="17862" y="5896"/>
                  </a:lnTo>
                  <a:lnTo>
                    <a:pt x="17685" y="6053"/>
                  </a:lnTo>
                  <a:lnTo>
                    <a:pt x="17507" y="6211"/>
                  </a:lnTo>
                  <a:lnTo>
                    <a:pt x="17349" y="6349"/>
                  </a:lnTo>
                  <a:lnTo>
                    <a:pt x="16245" y="7374"/>
                  </a:lnTo>
                  <a:lnTo>
                    <a:pt x="15082" y="8399"/>
                  </a:lnTo>
                  <a:lnTo>
                    <a:pt x="14195" y="9208"/>
                  </a:lnTo>
                  <a:lnTo>
                    <a:pt x="13268" y="10016"/>
                  </a:lnTo>
                  <a:lnTo>
                    <a:pt x="12342" y="10824"/>
                  </a:lnTo>
                  <a:lnTo>
                    <a:pt x="11396" y="11613"/>
                  </a:lnTo>
                  <a:lnTo>
                    <a:pt x="10449" y="12382"/>
                  </a:lnTo>
                  <a:lnTo>
                    <a:pt x="9483" y="13151"/>
                  </a:lnTo>
                  <a:lnTo>
                    <a:pt x="8497" y="13880"/>
                  </a:lnTo>
                  <a:lnTo>
                    <a:pt x="7512" y="14610"/>
                  </a:lnTo>
                  <a:lnTo>
                    <a:pt x="6960" y="15004"/>
                  </a:lnTo>
                  <a:lnTo>
                    <a:pt x="6408" y="15418"/>
                  </a:lnTo>
                  <a:lnTo>
                    <a:pt x="5875" y="15832"/>
                  </a:lnTo>
                  <a:lnTo>
                    <a:pt x="5363" y="16285"/>
                  </a:lnTo>
                  <a:lnTo>
                    <a:pt x="4870" y="16758"/>
                  </a:lnTo>
                  <a:lnTo>
                    <a:pt x="4397" y="17251"/>
                  </a:lnTo>
                  <a:lnTo>
                    <a:pt x="3943" y="17764"/>
                  </a:lnTo>
                  <a:lnTo>
                    <a:pt x="3510" y="18277"/>
                  </a:lnTo>
                  <a:lnTo>
                    <a:pt x="3096" y="18829"/>
                  </a:lnTo>
                  <a:lnTo>
                    <a:pt x="2721" y="19381"/>
                  </a:lnTo>
                  <a:lnTo>
                    <a:pt x="2346" y="19952"/>
                  </a:lnTo>
                  <a:lnTo>
                    <a:pt x="1992" y="20544"/>
                  </a:lnTo>
                  <a:lnTo>
                    <a:pt x="1676" y="21135"/>
                  </a:lnTo>
                  <a:lnTo>
                    <a:pt x="1380" y="21746"/>
                  </a:lnTo>
                  <a:lnTo>
                    <a:pt x="1124" y="22377"/>
                  </a:lnTo>
                  <a:lnTo>
                    <a:pt x="868" y="23028"/>
                  </a:lnTo>
                  <a:lnTo>
                    <a:pt x="651" y="23876"/>
                  </a:lnTo>
                  <a:lnTo>
                    <a:pt x="395" y="24802"/>
                  </a:lnTo>
                  <a:lnTo>
                    <a:pt x="296" y="25295"/>
                  </a:lnTo>
                  <a:lnTo>
                    <a:pt x="197" y="25788"/>
                  </a:lnTo>
                  <a:lnTo>
                    <a:pt x="99" y="26300"/>
                  </a:lnTo>
                  <a:lnTo>
                    <a:pt x="40" y="26793"/>
                  </a:lnTo>
                  <a:lnTo>
                    <a:pt x="20" y="27286"/>
                  </a:lnTo>
                  <a:lnTo>
                    <a:pt x="0" y="27779"/>
                  </a:lnTo>
                  <a:lnTo>
                    <a:pt x="40" y="28252"/>
                  </a:lnTo>
                  <a:lnTo>
                    <a:pt x="79" y="28469"/>
                  </a:lnTo>
                  <a:lnTo>
                    <a:pt x="119" y="28686"/>
                  </a:lnTo>
                  <a:lnTo>
                    <a:pt x="178" y="28903"/>
                  </a:lnTo>
                  <a:lnTo>
                    <a:pt x="237" y="29120"/>
                  </a:lnTo>
                  <a:lnTo>
                    <a:pt x="316" y="29317"/>
                  </a:lnTo>
                  <a:lnTo>
                    <a:pt x="414" y="29514"/>
                  </a:lnTo>
                  <a:lnTo>
                    <a:pt x="533" y="29691"/>
                  </a:lnTo>
                  <a:lnTo>
                    <a:pt x="651" y="29869"/>
                  </a:lnTo>
                  <a:lnTo>
                    <a:pt x="789" y="30046"/>
                  </a:lnTo>
                  <a:lnTo>
                    <a:pt x="947" y="30204"/>
                  </a:lnTo>
                  <a:lnTo>
                    <a:pt x="1006" y="30243"/>
                  </a:lnTo>
                  <a:lnTo>
                    <a:pt x="1065" y="30283"/>
                  </a:lnTo>
                  <a:lnTo>
                    <a:pt x="1104" y="30322"/>
                  </a:lnTo>
                  <a:lnTo>
                    <a:pt x="1124" y="30322"/>
                  </a:lnTo>
                  <a:lnTo>
                    <a:pt x="1163" y="30342"/>
                  </a:lnTo>
                  <a:lnTo>
                    <a:pt x="1203" y="30362"/>
                  </a:lnTo>
                  <a:lnTo>
                    <a:pt x="1262" y="30401"/>
                  </a:lnTo>
                  <a:lnTo>
                    <a:pt x="1420" y="30480"/>
                  </a:lnTo>
                  <a:lnTo>
                    <a:pt x="1439" y="30480"/>
                  </a:lnTo>
                  <a:lnTo>
                    <a:pt x="1439" y="30480"/>
                  </a:lnTo>
                  <a:lnTo>
                    <a:pt x="1439" y="30480"/>
                  </a:lnTo>
                  <a:lnTo>
                    <a:pt x="1499" y="30500"/>
                  </a:lnTo>
                  <a:lnTo>
                    <a:pt x="1617" y="30539"/>
                  </a:lnTo>
                  <a:lnTo>
                    <a:pt x="1814" y="30598"/>
                  </a:lnTo>
                  <a:lnTo>
                    <a:pt x="2149" y="30717"/>
                  </a:lnTo>
                  <a:lnTo>
                    <a:pt x="2465" y="30835"/>
                  </a:lnTo>
                  <a:lnTo>
                    <a:pt x="2484" y="30835"/>
                  </a:lnTo>
                  <a:lnTo>
                    <a:pt x="2504" y="30815"/>
                  </a:lnTo>
                  <a:lnTo>
                    <a:pt x="2839" y="30894"/>
                  </a:lnTo>
                  <a:lnTo>
                    <a:pt x="3056" y="30914"/>
                  </a:lnTo>
                  <a:lnTo>
                    <a:pt x="3234" y="30934"/>
                  </a:lnTo>
                  <a:lnTo>
                    <a:pt x="3411" y="30914"/>
                  </a:lnTo>
                  <a:lnTo>
                    <a:pt x="3470" y="30894"/>
                  </a:lnTo>
                  <a:lnTo>
                    <a:pt x="3510" y="30874"/>
                  </a:lnTo>
                  <a:lnTo>
                    <a:pt x="3549" y="30835"/>
                  </a:lnTo>
                  <a:lnTo>
                    <a:pt x="3549" y="30795"/>
                  </a:lnTo>
                  <a:lnTo>
                    <a:pt x="3529" y="30736"/>
                  </a:lnTo>
                  <a:lnTo>
                    <a:pt x="3490" y="30657"/>
                  </a:lnTo>
                  <a:lnTo>
                    <a:pt x="3194" y="30539"/>
                  </a:lnTo>
                  <a:lnTo>
                    <a:pt x="2918" y="30381"/>
                  </a:lnTo>
                  <a:lnTo>
                    <a:pt x="2484" y="30401"/>
                  </a:lnTo>
                  <a:lnTo>
                    <a:pt x="2445" y="30401"/>
                  </a:lnTo>
                  <a:lnTo>
                    <a:pt x="2425" y="30381"/>
                  </a:lnTo>
                  <a:lnTo>
                    <a:pt x="2406" y="30342"/>
                  </a:lnTo>
                  <a:lnTo>
                    <a:pt x="2406" y="30283"/>
                  </a:lnTo>
                  <a:lnTo>
                    <a:pt x="2425" y="30263"/>
                  </a:lnTo>
                  <a:lnTo>
                    <a:pt x="2465" y="30263"/>
                  </a:lnTo>
                  <a:lnTo>
                    <a:pt x="2662" y="30224"/>
                  </a:lnTo>
                  <a:lnTo>
                    <a:pt x="2603" y="30184"/>
                  </a:lnTo>
                  <a:lnTo>
                    <a:pt x="2386" y="29987"/>
                  </a:lnTo>
                  <a:lnTo>
                    <a:pt x="2169" y="29790"/>
                  </a:lnTo>
                  <a:lnTo>
                    <a:pt x="1952" y="29553"/>
                  </a:lnTo>
                  <a:lnTo>
                    <a:pt x="1755" y="29337"/>
                  </a:lnTo>
                  <a:lnTo>
                    <a:pt x="1577" y="29080"/>
                  </a:lnTo>
                  <a:lnTo>
                    <a:pt x="1400" y="28824"/>
                  </a:lnTo>
                  <a:lnTo>
                    <a:pt x="1262" y="28568"/>
                  </a:lnTo>
                  <a:lnTo>
                    <a:pt x="1104" y="28292"/>
                  </a:lnTo>
                  <a:lnTo>
                    <a:pt x="1085" y="28095"/>
                  </a:lnTo>
                  <a:lnTo>
                    <a:pt x="1085" y="27345"/>
                  </a:lnTo>
                  <a:lnTo>
                    <a:pt x="1124" y="26616"/>
                  </a:lnTo>
                  <a:lnTo>
                    <a:pt x="1203" y="25926"/>
                  </a:lnTo>
                  <a:lnTo>
                    <a:pt x="1301" y="25256"/>
                  </a:lnTo>
                  <a:lnTo>
                    <a:pt x="1420" y="24605"/>
                  </a:lnTo>
                  <a:lnTo>
                    <a:pt x="1577" y="23974"/>
                  </a:lnTo>
                  <a:lnTo>
                    <a:pt x="1775" y="23363"/>
                  </a:lnTo>
                  <a:lnTo>
                    <a:pt x="1992" y="22791"/>
                  </a:lnTo>
                  <a:lnTo>
                    <a:pt x="2228" y="22220"/>
                  </a:lnTo>
                  <a:lnTo>
                    <a:pt x="2484" y="21667"/>
                  </a:lnTo>
                  <a:lnTo>
                    <a:pt x="2760" y="21135"/>
                  </a:lnTo>
                  <a:lnTo>
                    <a:pt x="3076" y="20623"/>
                  </a:lnTo>
                  <a:lnTo>
                    <a:pt x="3411" y="20130"/>
                  </a:lnTo>
                  <a:lnTo>
                    <a:pt x="3746" y="19637"/>
                  </a:lnTo>
                  <a:lnTo>
                    <a:pt x="4121" y="19164"/>
                  </a:lnTo>
                  <a:lnTo>
                    <a:pt x="4515" y="18710"/>
                  </a:lnTo>
                  <a:lnTo>
                    <a:pt x="4909" y="18257"/>
                  </a:lnTo>
                  <a:lnTo>
                    <a:pt x="5323" y="17803"/>
                  </a:lnTo>
                  <a:lnTo>
                    <a:pt x="5757" y="17389"/>
                  </a:lnTo>
                  <a:lnTo>
                    <a:pt x="6210" y="16956"/>
                  </a:lnTo>
                  <a:lnTo>
                    <a:pt x="6664" y="16542"/>
                  </a:lnTo>
                  <a:lnTo>
                    <a:pt x="7137" y="16128"/>
                  </a:lnTo>
                  <a:lnTo>
                    <a:pt x="8123" y="15300"/>
                  </a:lnTo>
                  <a:lnTo>
                    <a:pt x="9128" y="14491"/>
                  </a:lnTo>
                  <a:lnTo>
                    <a:pt x="10153" y="13683"/>
                  </a:lnTo>
                  <a:lnTo>
                    <a:pt x="11198" y="12875"/>
                  </a:lnTo>
                  <a:lnTo>
                    <a:pt x="12263" y="12047"/>
                  </a:lnTo>
                  <a:lnTo>
                    <a:pt x="13761" y="10765"/>
                  </a:lnTo>
                  <a:lnTo>
                    <a:pt x="15260" y="9484"/>
                  </a:lnTo>
                  <a:lnTo>
                    <a:pt x="16738" y="8163"/>
                  </a:lnTo>
                  <a:lnTo>
                    <a:pt x="18177" y="6842"/>
                  </a:lnTo>
                  <a:lnTo>
                    <a:pt x="18394" y="6625"/>
                  </a:lnTo>
                  <a:lnTo>
                    <a:pt x="18631" y="6388"/>
                  </a:lnTo>
                  <a:lnTo>
                    <a:pt x="18749" y="6270"/>
                  </a:lnTo>
                  <a:lnTo>
                    <a:pt x="18828" y="6132"/>
                  </a:lnTo>
                  <a:lnTo>
                    <a:pt x="18907" y="5994"/>
                  </a:lnTo>
                  <a:lnTo>
                    <a:pt x="18927" y="5856"/>
                  </a:lnTo>
                  <a:lnTo>
                    <a:pt x="19124" y="5639"/>
                  </a:lnTo>
                  <a:lnTo>
                    <a:pt x="19321" y="5383"/>
                  </a:lnTo>
                  <a:lnTo>
                    <a:pt x="19695" y="4870"/>
                  </a:lnTo>
                  <a:lnTo>
                    <a:pt x="20031" y="4397"/>
                  </a:lnTo>
                  <a:lnTo>
                    <a:pt x="20169" y="4200"/>
                  </a:lnTo>
                  <a:lnTo>
                    <a:pt x="20287" y="4062"/>
                  </a:lnTo>
                  <a:lnTo>
                    <a:pt x="21076" y="3037"/>
                  </a:lnTo>
                  <a:lnTo>
                    <a:pt x="21687" y="2268"/>
                  </a:lnTo>
                  <a:lnTo>
                    <a:pt x="21943" y="1953"/>
                  </a:lnTo>
                  <a:lnTo>
                    <a:pt x="22180" y="1696"/>
                  </a:lnTo>
                  <a:lnTo>
                    <a:pt x="22436" y="1479"/>
                  </a:lnTo>
                  <a:lnTo>
                    <a:pt x="22672" y="1302"/>
                  </a:lnTo>
                  <a:lnTo>
                    <a:pt x="22929" y="1164"/>
                  </a:lnTo>
                  <a:lnTo>
                    <a:pt x="23205" y="1065"/>
                  </a:lnTo>
                  <a:lnTo>
                    <a:pt x="23500" y="987"/>
                  </a:lnTo>
                  <a:lnTo>
                    <a:pt x="23836" y="947"/>
                  </a:lnTo>
                  <a:lnTo>
                    <a:pt x="24230" y="908"/>
                  </a:lnTo>
                  <a:lnTo>
                    <a:pt x="24664" y="888"/>
                  </a:lnTo>
                  <a:lnTo>
                    <a:pt x="25748" y="888"/>
                  </a:lnTo>
                  <a:lnTo>
                    <a:pt x="25078" y="1243"/>
                  </a:lnTo>
                  <a:lnTo>
                    <a:pt x="24723" y="1401"/>
                  </a:lnTo>
                  <a:lnTo>
                    <a:pt x="24368" y="1539"/>
                  </a:lnTo>
                  <a:lnTo>
                    <a:pt x="24190" y="1617"/>
                  </a:lnTo>
                  <a:lnTo>
                    <a:pt x="24092" y="1677"/>
                  </a:lnTo>
                  <a:lnTo>
                    <a:pt x="23993" y="1755"/>
                  </a:lnTo>
                  <a:lnTo>
                    <a:pt x="23914" y="1834"/>
                  </a:lnTo>
                  <a:lnTo>
                    <a:pt x="23875" y="1913"/>
                  </a:lnTo>
                  <a:lnTo>
                    <a:pt x="23875" y="1953"/>
                  </a:lnTo>
                  <a:lnTo>
                    <a:pt x="23895" y="1992"/>
                  </a:lnTo>
                  <a:lnTo>
                    <a:pt x="23934" y="2031"/>
                  </a:lnTo>
                  <a:lnTo>
                    <a:pt x="23974" y="2051"/>
                  </a:lnTo>
                  <a:lnTo>
                    <a:pt x="24269" y="1992"/>
                  </a:lnTo>
                  <a:lnTo>
                    <a:pt x="24545" y="1913"/>
                  </a:lnTo>
                  <a:lnTo>
                    <a:pt x="25137" y="1696"/>
                  </a:lnTo>
                  <a:lnTo>
                    <a:pt x="25728" y="1479"/>
                  </a:lnTo>
                  <a:lnTo>
                    <a:pt x="26320" y="1263"/>
                  </a:lnTo>
                  <a:lnTo>
                    <a:pt x="26615" y="1184"/>
                  </a:lnTo>
                  <a:lnTo>
                    <a:pt x="26911" y="1105"/>
                  </a:lnTo>
                  <a:lnTo>
                    <a:pt x="27207" y="1046"/>
                  </a:lnTo>
                  <a:lnTo>
                    <a:pt x="27503" y="1026"/>
                  </a:lnTo>
                  <a:lnTo>
                    <a:pt x="27798" y="1006"/>
                  </a:lnTo>
                  <a:lnTo>
                    <a:pt x="28094" y="1046"/>
                  </a:lnTo>
                  <a:lnTo>
                    <a:pt x="28390" y="1105"/>
                  </a:lnTo>
                  <a:lnTo>
                    <a:pt x="28705" y="1223"/>
                  </a:lnTo>
                  <a:lnTo>
                    <a:pt x="27857" y="1440"/>
                  </a:lnTo>
                  <a:lnTo>
                    <a:pt x="27424" y="1558"/>
                  </a:lnTo>
                  <a:lnTo>
                    <a:pt x="27010" y="1657"/>
                  </a:lnTo>
                  <a:lnTo>
                    <a:pt x="26872" y="1677"/>
                  </a:lnTo>
                  <a:lnTo>
                    <a:pt x="26714" y="1736"/>
                  </a:lnTo>
                  <a:lnTo>
                    <a:pt x="26556" y="1795"/>
                  </a:lnTo>
                  <a:lnTo>
                    <a:pt x="26418" y="1874"/>
                  </a:lnTo>
                  <a:lnTo>
                    <a:pt x="26379" y="1913"/>
                  </a:lnTo>
                  <a:lnTo>
                    <a:pt x="26339" y="1972"/>
                  </a:lnTo>
                  <a:lnTo>
                    <a:pt x="26339" y="2012"/>
                  </a:lnTo>
                  <a:lnTo>
                    <a:pt x="26339" y="2051"/>
                  </a:lnTo>
                  <a:lnTo>
                    <a:pt x="26359" y="2110"/>
                  </a:lnTo>
                  <a:lnTo>
                    <a:pt x="26418" y="2150"/>
                  </a:lnTo>
                  <a:lnTo>
                    <a:pt x="26497" y="2189"/>
                  </a:lnTo>
                  <a:lnTo>
                    <a:pt x="26596" y="2229"/>
                  </a:lnTo>
                  <a:lnTo>
                    <a:pt x="27029" y="2229"/>
                  </a:lnTo>
                  <a:lnTo>
                    <a:pt x="27443" y="2209"/>
                  </a:lnTo>
                  <a:lnTo>
                    <a:pt x="27857" y="2150"/>
                  </a:lnTo>
                  <a:lnTo>
                    <a:pt x="28271" y="2051"/>
                  </a:lnTo>
                  <a:lnTo>
                    <a:pt x="29099" y="1854"/>
                  </a:lnTo>
                  <a:lnTo>
                    <a:pt x="29514" y="1775"/>
                  </a:lnTo>
                  <a:lnTo>
                    <a:pt x="29928" y="1677"/>
                  </a:lnTo>
                  <a:lnTo>
                    <a:pt x="30046" y="1696"/>
                  </a:lnTo>
                  <a:lnTo>
                    <a:pt x="30164" y="1716"/>
                  </a:lnTo>
                  <a:lnTo>
                    <a:pt x="30243" y="1775"/>
                  </a:lnTo>
                  <a:lnTo>
                    <a:pt x="30322" y="1834"/>
                  </a:lnTo>
                  <a:lnTo>
                    <a:pt x="30480" y="2012"/>
                  </a:lnTo>
                  <a:lnTo>
                    <a:pt x="30618" y="2189"/>
                  </a:lnTo>
                  <a:lnTo>
                    <a:pt x="30322" y="2307"/>
                  </a:lnTo>
                  <a:lnTo>
                    <a:pt x="30026" y="2445"/>
                  </a:lnTo>
                  <a:lnTo>
                    <a:pt x="29454" y="2761"/>
                  </a:lnTo>
                  <a:lnTo>
                    <a:pt x="28981" y="3017"/>
                  </a:lnTo>
                  <a:lnTo>
                    <a:pt x="28685" y="3175"/>
                  </a:lnTo>
                  <a:lnTo>
                    <a:pt x="28528" y="3293"/>
                  </a:lnTo>
                  <a:lnTo>
                    <a:pt x="28390" y="3411"/>
                  </a:lnTo>
                  <a:lnTo>
                    <a:pt x="28271" y="3530"/>
                  </a:lnTo>
                  <a:lnTo>
                    <a:pt x="28133" y="3668"/>
                  </a:lnTo>
                  <a:lnTo>
                    <a:pt x="27936" y="3963"/>
                  </a:lnTo>
                  <a:lnTo>
                    <a:pt x="27739" y="4279"/>
                  </a:lnTo>
                  <a:lnTo>
                    <a:pt x="27581" y="4594"/>
                  </a:lnTo>
                  <a:lnTo>
                    <a:pt x="27424" y="4949"/>
                  </a:lnTo>
                  <a:lnTo>
                    <a:pt x="27266" y="5265"/>
                  </a:lnTo>
                  <a:lnTo>
                    <a:pt x="27089" y="5600"/>
                  </a:lnTo>
                  <a:lnTo>
                    <a:pt x="26931" y="5935"/>
                  </a:lnTo>
                  <a:lnTo>
                    <a:pt x="26793" y="6270"/>
                  </a:lnTo>
                  <a:lnTo>
                    <a:pt x="26517" y="6980"/>
                  </a:lnTo>
                  <a:lnTo>
                    <a:pt x="26241" y="7709"/>
                  </a:lnTo>
                  <a:lnTo>
                    <a:pt x="26083" y="8064"/>
                  </a:lnTo>
                  <a:lnTo>
                    <a:pt x="25925" y="8399"/>
                  </a:lnTo>
                  <a:lnTo>
                    <a:pt x="25748" y="8734"/>
                  </a:lnTo>
                  <a:lnTo>
                    <a:pt x="25551" y="9050"/>
                  </a:lnTo>
                  <a:lnTo>
                    <a:pt x="25314" y="9326"/>
                  </a:lnTo>
                  <a:lnTo>
                    <a:pt x="25078" y="9602"/>
                  </a:lnTo>
                  <a:lnTo>
                    <a:pt x="24802" y="9839"/>
                  </a:lnTo>
                  <a:lnTo>
                    <a:pt x="24644" y="9937"/>
                  </a:lnTo>
                  <a:lnTo>
                    <a:pt x="24486" y="10036"/>
                  </a:lnTo>
                  <a:lnTo>
                    <a:pt x="24309" y="10115"/>
                  </a:lnTo>
                  <a:lnTo>
                    <a:pt x="24131" y="10193"/>
                  </a:lnTo>
                  <a:lnTo>
                    <a:pt x="23934" y="10272"/>
                  </a:lnTo>
                  <a:lnTo>
                    <a:pt x="23737" y="10312"/>
                  </a:lnTo>
                  <a:lnTo>
                    <a:pt x="23461" y="10410"/>
                  </a:lnTo>
                  <a:lnTo>
                    <a:pt x="23165" y="10489"/>
                  </a:lnTo>
                  <a:lnTo>
                    <a:pt x="23008" y="10548"/>
                  </a:lnTo>
                  <a:lnTo>
                    <a:pt x="22889" y="10607"/>
                  </a:lnTo>
                  <a:lnTo>
                    <a:pt x="22771" y="10686"/>
                  </a:lnTo>
                  <a:lnTo>
                    <a:pt x="22672" y="10785"/>
                  </a:lnTo>
                  <a:lnTo>
                    <a:pt x="22436" y="10883"/>
                  </a:lnTo>
                  <a:lnTo>
                    <a:pt x="22219" y="11002"/>
                  </a:lnTo>
                  <a:lnTo>
                    <a:pt x="21982" y="11120"/>
                  </a:lnTo>
                  <a:lnTo>
                    <a:pt x="21785" y="11258"/>
                  </a:lnTo>
                  <a:lnTo>
                    <a:pt x="21588" y="11416"/>
                  </a:lnTo>
                  <a:lnTo>
                    <a:pt x="21391" y="11593"/>
                  </a:lnTo>
                  <a:lnTo>
                    <a:pt x="21016" y="11948"/>
                  </a:lnTo>
                  <a:lnTo>
                    <a:pt x="20662" y="12323"/>
                  </a:lnTo>
                  <a:lnTo>
                    <a:pt x="20346" y="12717"/>
                  </a:lnTo>
                  <a:lnTo>
                    <a:pt x="19695" y="13506"/>
                  </a:lnTo>
                  <a:lnTo>
                    <a:pt x="18966" y="14393"/>
                  </a:lnTo>
                  <a:lnTo>
                    <a:pt x="18237" y="15280"/>
                  </a:lnTo>
                  <a:lnTo>
                    <a:pt x="17487" y="16147"/>
                  </a:lnTo>
                  <a:lnTo>
                    <a:pt x="16758" y="17034"/>
                  </a:lnTo>
                  <a:lnTo>
                    <a:pt x="15595" y="18513"/>
                  </a:lnTo>
                  <a:lnTo>
                    <a:pt x="15023" y="19243"/>
                  </a:lnTo>
                  <a:lnTo>
                    <a:pt x="14451" y="20011"/>
                  </a:lnTo>
                  <a:lnTo>
                    <a:pt x="13919" y="20780"/>
                  </a:lnTo>
                  <a:lnTo>
                    <a:pt x="13663" y="21175"/>
                  </a:lnTo>
                  <a:lnTo>
                    <a:pt x="13426" y="21569"/>
                  </a:lnTo>
                  <a:lnTo>
                    <a:pt x="13209" y="21983"/>
                  </a:lnTo>
                  <a:lnTo>
                    <a:pt x="12992" y="22397"/>
                  </a:lnTo>
                  <a:lnTo>
                    <a:pt x="12795" y="22831"/>
                  </a:lnTo>
                  <a:lnTo>
                    <a:pt x="12618" y="23264"/>
                  </a:lnTo>
                  <a:lnTo>
                    <a:pt x="12598" y="23324"/>
                  </a:lnTo>
                  <a:lnTo>
                    <a:pt x="12598" y="23343"/>
                  </a:lnTo>
                  <a:lnTo>
                    <a:pt x="12480" y="23738"/>
                  </a:lnTo>
                  <a:lnTo>
                    <a:pt x="12460" y="23777"/>
                  </a:lnTo>
                  <a:lnTo>
                    <a:pt x="12342" y="24211"/>
                  </a:lnTo>
                  <a:lnTo>
                    <a:pt x="12243" y="24566"/>
                  </a:lnTo>
                  <a:lnTo>
                    <a:pt x="12500" y="24309"/>
                  </a:lnTo>
                  <a:lnTo>
                    <a:pt x="12539" y="24270"/>
                  </a:lnTo>
                  <a:lnTo>
                    <a:pt x="12618" y="24270"/>
                  </a:lnTo>
                  <a:lnTo>
                    <a:pt x="12657" y="24290"/>
                  </a:lnTo>
                  <a:lnTo>
                    <a:pt x="12677" y="24329"/>
                  </a:lnTo>
                  <a:lnTo>
                    <a:pt x="12697" y="24349"/>
                  </a:lnTo>
                  <a:lnTo>
                    <a:pt x="12697" y="24388"/>
                  </a:lnTo>
                  <a:lnTo>
                    <a:pt x="12697" y="24447"/>
                  </a:lnTo>
                  <a:lnTo>
                    <a:pt x="12578" y="24743"/>
                  </a:lnTo>
                  <a:lnTo>
                    <a:pt x="12421" y="25058"/>
                  </a:lnTo>
                  <a:lnTo>
                    <a:pt x="12224" y="25354"/>
                  </a:lnTo>
                  <a:lnTo>
                    <a:pt x="12026" y="25630"/>
                  </a:lnTo>
                  <a:lnTo>
                    <a:pt x="12204" y="25472"/>
                  </a:lnTo>
                  <a:lnTo>
                    <a:pt x="12381" y="25275"/>
                  </a:lnTo>
                  <a:lnTo>
                    <a:pt x="12539" y="25078"/>
                  </a:lnTo>
                  <a:lnTo>
                    <a:pt x="12697" y="24881"/>
                  </a:lnTo>
                  <a:lnTo>
                    <a:pt x="12953" y="24467"/>
                  </a:lnTo>
                  <a:lnTo>
                    <a:pt x="13190" y="24033"/>
                  </a:lnTo>
                  <a:lnTo>
                    <a:pt x="13623" y="23126"/>
                  </a:lnTo>
                  <a:lnTo>
                    <a:pt x="13860" y="22693"/>
                  </a:lnTo>
                  <a:lnTo>
                    <a:pt x="14096" y="22259"/>
                  </a:lnTo>
                  <a:lnTo>
                    <a:pt x="15398" y="20425"/>
                  </a:lnTo>
                  <a:lnTo>
                    <a:pt x="16699" y="18592"/>
                  </a:lnTo>
                  <a:lnTo>
                    <a:pt x="17349" y="17685"/>
                  </a:lnTo>
                  <a:lnTo>
                    <a:pt x="18039" y="16798"/>
                  </a:lnTo>
                  <a:lnTo>
                    <a:pt x="18710" y="15911"/>
                  </a:lnTo>
                  <a:lnTo>
                    <a:pt x="19419" y="15043"/>
                  </a:lnTo>
                  <a:lnTo>
                    <a:pt x="19833" y="14550"/>
                  </a:lnTo>
                  <a:lnTo>
                    <a:pt x="20287" y="14097"/>
                  </a:lnTo>
                  <a:lnTo>
                    <a:pt x="20740" y="13644"/>
                  </a:lnTo>
                  <a:lnTo>
                    <a:pt x="21214" y="13210"/>
                  </a:lnTo>
                  <a:lnTo>
                    <a:pt x="22140" y="12323"/>
                  </a:lnTo>
                  <a:lnTo>
                    <a:pt x="22594" y="11889"/>
                  </a:lnTo>
                  <a:lnTo>
                    <a:pt x="23047" y="11435"/>
                  </a:lnTo>
                  <a:lnTo>
                    <a:pt x="23185" y="11416"/>
                  </a:lnTo>
                  <a:lnTo>
                    <a:pt x="23343" y="11396"/>
                  </a:lnTo>
                  <a:lnTo>
                    <a:pt x="23520" y="11357"/>
                  </a:lnTo>
                  <a:lnTo>
                    <a:pt x="23698" y="11297"/>
                  </a:lnTo>
                  <a:lnTo>
                    <a:pt x="24072" y="11159"/>
                  </a:lnTo>
                  <a:lnTo>
                    <a:pt x="24447" y="10962"/>
                  </a:lnTo>
                  <a:lnTo>
                    <a:pt x="24821" y="10765"/>
                  </a:lnTo>
                  <a:lnTo>
                    <a:pt x="25157" y="10568"/>
                  </a:lnTo>
                  <a:lnTo>
                    <a:pt x="25630" y="10292"/>
                  </a:lnTo>
                  <a:lnTo>
                    <a:pt x="25787" y="10193"/>
                  </a:lnTo>
                  <a:lnTo>
                    <a:pt x="25925" y="10075"/>
                  </a:lnTo>
                  <a:lnTo>
                    <a:pt x="26063" y="9957"/>
                  </a:lnTo>
                  <a:lnTo>
                    <a:pt x="26162" y="9819"/>
                  </a:lnTo>
                  <a:lnTo>
                    <a:pt x="26280" y="9701"/>
                  </a:lnTo>
                  <a:lnTo>
                    <a:pt x="26379" y="9543"/>
                  </a:lnTo>
                  <a:lnTo>
                    <a:pt x="26537" y="9247"/>
                  </a:lnTo>
                  <a:lnTo>
                    <a:pt x="26675" y="8932"/>
                  </a:lnTo>
                  <a:lnTo>
                    <a:pt x="26793" y="8596"/>
                  </a:lnTo>
                  <a:lnTo>
                    <a:pt x="26970" y="7926"/>
                  </a:lnTo>
                  <a:lnTo>
                    <a:pt x="27286" y="7118"/>
                  </a:lnTo>
                  <a:lnTo>
                    <a:pt x="27443" y="6704"/>
                  </a:lnTo>
                  <a:lnTo>
                    <a:pt x="27621" y="6310"/>
                  </a:lnTo>
                  <a:lnTo>
                    <a:pt x="27798" y="5915"/>
                  </a:lnTo>
                  <a:lnTo>
                    <a:pt x="27995" y="5521"/>
                  </a:lnTo>
                  <a:lnTo>
                    <a:pt x="28232" y="5146"/>
                  </a:lnTo>
                  <a:lnTo>
                    <a:pt x="28469" y="4772"/>
                  </a:lnTo>
                  <a:lnTo>
                    <a:pt x="28607" y="4555"/>
                  </a:lnTo>
                  <a:lnTo>
                    <a:pt x="28764" y="4377"/>
                  </a:lnTo>
                  <a:lnTo>
                    <a:pt x="28922" y="4200"/>
                  </a:lnTo>
                  <a:lnTo>
                    <a:pt x="29119" y="4042"/>
                  </a:lnTo>
                  <a:lnTo>
                    <a:pt x="29297" y="3885"/>
                  </a:lnTo>
                  <a:lnTo>
                    <a:pt x="29494" y="3747"/>
                  </a:lnTo>
                  <a:lnTo>
                    <a:pt x="29908" y="3490"/>
                  </a:lnTo>
                  <a:lnTo>
                    <a:pt x="30756" y="2978"/>
                  </a:lnTo>
                  <a:lnTo>
                    <a:pt x="31150" y="2721"/>
                  </a:lnTo>
                  <a:lnTo>
                    <a:pt x="31544" y="2426"/>
                  </a:lnTo>
                  <a:lnTo>
                    <a:pt x="31544" y="2307"/>
                  </a:lnTo>
                  <a:lnTo>
                    <a:pt x="31524" y="2209"/>
                  </a:lnTo>
                  <a:lnTo>
                    <a:pt x="31564" y="2110"/>
                  </a:lnTo>
                  <a:lnTo>
                    <a:pt x="31564" y="2012"/>
                  </a:lnTo>
                  <a:lnTo>
                    <a:pt x="31524" y="1913"/>
                  </a:lnTo>
                  <a:lnTo>
                    <a:pt x="31465" y="1815"/>
                  </a:lnTo>
                  <a:lnTo>
                    <a:pt x="31327" y="1657"/>
                  </a:lnTo>
                  <a:lnTo>
                    <a:pt x="31170" y="1519"/>
                  </a:lnTo>
                  <a:lnTo>
                    <a:pt x="30992" y="1420"/>
                  </a:lnTo>
                  <a:lnTo>
                    <a:pt x="30815" y="1322"/>
                  </a:lnTo>
                  <a:lnTo>
                    <a:pt x="30637" y="1223"/>
                  </a:lnTo>
                  <a:lnTo>
                    <a:pt x="30440" y="1164"/>
                  </a:lnTo>
                  <a:lnTo>
                    <a:pt x="30046" y="1026"/>
                  </a:lnTo>
                  <a:lnTo>
                    <a:pt x="29730" y="1046"/>
                  </a:lnTo>
                  <a:lnTo>
                    <a:pt x="29730" y="967"/>
                  </a:lnTo>
                  <a:lnTo>
                    <a:pt x="29711" y="888"/>
                  </a:lnTo>
                  <a:lnTo>
                    <a:pt x="29652" y="770"/>
                  </a:lnTo>
                  <a:lnTo>
                    <a:pt x="29553" y="651"/>
                  </a:lnTo>
                  <a:lnTo>
                    <a:pt x="29415" y="533"/>
                  </a:lnTo>
                  <a:lnTo>
                    <a:pt x="29257" y="454"/>
                  </a:lnTo>
                  <a:lnTo>
                    <a:pt x="29099" y="375"/>
                  </a:lnTo>
                  <a:lnTo>
                    <a:pt x="28804" y="257"/>
                  </a:lnTo>
                  <a:lnTo>
                    <a:pt x="28567" y="198"/>
                  </a:lnTo>
                  <a:lnTo>
                    <a:pt x="28311" y="158"/>
                  </a:lnTo>
                  <a:lnTo>
                    <a:pt x="28055" y="119"/>
                  </a:lnTo>
                  <a:lnTo>
                    <a:pt x="27779" y="119"/>
                  </a:lnTo>
                  <a:lnTo>
                    <a:pt x="27522" y="139"/>
                  </a:lnTo>
                  <a:lnTo>
                    <a:pt x="27266" y="158"/>
                  </a:lnTo>
                  <a:lnTo>
                    <a:pt x="27029" y="218"/>
                  </a:lnTo>
                  <a:lnTo>
                    <a:pt x="26773" y="316"/>
                  </a:lnTo>
                  <a:lnTo>
                    <a:pt x="26201" y="178"/>
                  </a:lnTo>
                  <a:lnTo>
                    <a:pt x="25649" y="80"/>
                  </a:lnTo>
                  <a:lnTo>
                    <a:pt x="25117" y="20"/>
                  </a:lnTo>
                  <a:lnTo>
                    <a:pt x="2462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3840;p38">
              <a:extLst>
                <a:ext uri="{FF2B5EF4-FFF2-40B4-BE49-F238E27FC236}">
                  <a16:creationId xmlns:a16="http://schemas.microsoft.com/office/drawing/2014/main" xmlns="" id="{2EA25944-852F-4294-B281-AEB3C8149EA1}"/>
                </a:ext>
              </a:extLst>
            </p:cNvPr>
            <p:cNvSpPr/>
            <p:nvPr/>
          </p:nvSpPr>
          <p:spPr>
            <a:xfrm>
              <a:off x="1299910" y="4205257"/>
              <a:ext cx="7540" cy="7540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158" y="1"/>
                  </a:moveTo>
                  <a:lnTo>
                    <a:pt x="0" y="159"/>
                  </a:lnTo>
                  <a:lnTo>
                    <a:pt x="79" y="9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3841;p38">
              <a:extLst>
                <a:ext uri="{FF2B5EF4-FFF2-40B4-BE49-F238E27FC236}">
                  <a16:creationId xmlns:a16="http://schemas.microsoft.com/office/drawing/2014/main" xmlns="" id="{1C3C18A4-DC89-4551-951C-6562DB1F29D2}"/>
                </a:ext>
              </a:extLst>
            </p:cNvPr>
            <p:cNvSpPr/>
            <p:nvPr/>
          </p:nvSpPr>
          <p:spPr>
            <a:xfrm>
              <a:off x="1290568" y="4133273"/>
              <a:ext cx="54248" cy="81420"/>
            </a:xfrm>
            <a:custGeom>
              <a:avLst/>
              <a:gdLst/>
              <a:ahLst/>
              <a:cxnLst/>
              <a:rect l="l" t="t" r="r" b="b"/>
              <a:pathLst>
                <a:path w="1144" h="1717" extrusionOk="0">
                  <a:moveTo>
                    <a:pt x="986" y="1"/>
                  </a:moveTo>
                  <a:lnTo>
                    <a:pt x="947" y="40"/>
                  </a:lnTo>
                  <a:lnTo>
                    <a:pt x="690" y="297"/>
                  </a:lnTo>
                  <a:lnTo>
                    <a:pt x="671" y="356"/>
                  </a:lnTo>
                  <a:lnTo>
                    <a:pt x="513" y="750"/>
                  </a:lnTo>
                  <a:lnTo>
                    <a:pt x="395" y="987"/>
                  </a:lnTo>
                  <a:lnTo>
                    <a:pt x="257" y="1223"/>
                  </a:lnTo>
                  <a:lnTo>
                    <a:pt x="178" y="1341"/>
                  </a:lnTo>
                  <a:lnTo>
                    <a:pt x="59" y="1460"/>
                  </a:lnTo>
                  <a:lnTo>
                    <a:pt x="20" y="1519"/>
                  </a:lnTo>
                  <a:lnTo>
                    <a:pt x="0" y="1578"/>
                  </a:lnTo>
                  <a:lnTo>
                    <a:pt x="0" y="1637"/>
                  </a:lnTo>
                  <a:lnTo>
                    <a:pt x="40" y="1696"/>
                  </a:lnTo>
                  <a:lnTo>
                    <a:pt x="79" y="1716"/>
                  </a:lnTo>
                  <a:lnTo>
                    <a:pt x="138" y="1716"/>
                  </a:lnTo>
                  <a:lnTo>
                    <a:pt x="197" y="1677"/>
                  </a:lnTo>
                  <a:lnTo>
                    <a:pt x="355" y="1519"/>
                  </a:lnTo>
                  <a:lnTo>
                    <a:pt x="395" y="1440"/>
                  </a:lnTo>
                  <a:lnTo>
                    <a:pt x="454" y="1381"/>
                  </a:lnTo>
                  <a:lnTo>
                    <a:pt x="473" y="1361"/>
                  </a:lnTo>
                  <a:lnTo>
                    <a:pt x="671" y="1085"/>
                  </a:lnTo>
                  <a:lnTo>
                    <a:pt x="868" y="789"/>
                  </a:lnTo>
                  <a:lnTo>
                    <a:pt x="1025" y="474"/>
                  </a:lnTo>
                  <a:lnTo>
                    <a:pt x="1144" y="178"/>
                  </a:lnTo>
                  <a:lnTo>
                    <a:pt x="1144" y="119"/>
                  </a:lnTo>
                  <a:lnTo>
                    <a:pt x="1144" y="80"/>
                  </a:lnTo>
                  <a:lnTo>
                    <a:pt x="1124" y="60"/>
                  </a:lnTo>
                  <a:lnTo>
                    <a:pt x="1104" y="21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3842;p38">
              <a:extLst>
                <a:ext uri="{FF2B5EF4-FFF2-40B4-BE49-F238E27FC236}">
                  <a16:creationId xmlns:a16="http://schemas.microsoft.com/office/drawing/2014/main" xmlns="" id="{F29CEFEE-9D7C-4EFE-B42B-B54DE4669512}"/>
                </a:ext>
              </a:extLst>
            </p:cNvPr>
            <p:cNvSpPr/>
            <p:nvPr/>
          </p:nvSpPr>
          <p:spPr>
            <a:xfrm>
              <a:off x="856769" y="4415614"/>
              <a:ext cx="24374" cy="8488"/>
            </a:xfrm>
            <a:custGeom>
              <a:avLst/>
              <a:gdLst/>
              <a:ahLst/>
              <a:cxnLst/>
              <a:rect l="l" t="t" r="r" b="b"/>
              <a:pathLst>
                <a:path w="514" h="179" extrusionOk="0">
                  <a:moveTo>
                    <a:pt x="257" y="1"/>
                  </a:moveTo>
                  <a:lnTo>
                    <a:pt x="60" y="40"/>
                  </a:lnTo>
                  <a:lnTo>
                    <a:pt x="20" y="40"/>
                  </a:lnTo>
                  <a:lnTo>
                    <a:pt x="1" y="60"/>
                  </a:lnTo>
                  <a:lnTo>
                    <a:pt x="1" y="119"/>
                  </a:lnTo>
                  <a:lnTo>
                    <a:pt x="20" y="158"/>
                  </a:lnTo>
                  <a:lnTo>
                    <a:pt x="40" y="178"/>
                  </a:lnTo>
                  <a:lnTo>
                    <a:pt x="79" y="178"/>
                  </a:lnTo>
                  <a:lnTo>
                    <a:pt x="513" y="158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3843;p38">
              <a:extLst>
                <a:ext uri="{FF2B5EF4-FFF2-40B4-BE49-F238E27FC236}">
                  <a16:creationId xmlns:a16="http://schemas.microsoft.com/office/drawing/2014/main" xmlns="" id="{48E8E8C9-3804-4740-A495-802D93457D43}"/>
                </a:ext>
              </a:extLst>
            </p:cNvPr>
            <p:cNvSpPr/>
            <p:nvPr/>
          </p:nvSpPr>
          <p:spPr>
            <a:xfrm>
              <a:off x="794127" y="3072196"/>
              <a:ext cx="1400502" cy="1343456"/>
            </a:xfrm>
            <a:custGeom>
              <a:avLst/>
              <a:gdLst/>
              <a:ahLst/>
              <a:cxnLst/>
              <a:rect l="l" t="t" r="r" b="b"/>
              <a:pathLst>
                <a:path w="29534" h="28331" extrusionOk="0">
                  <a:moveTo>
                    <a:pt x="29297" y="0"/>
                  </a:moveTo>
                  <a:lnTo>
                    <a:pt x="28883" y="79"/>
                  </a:lnTo>
                  <a:lnTo>
                    <a:pt x="28489" y="178"/>
                  </a:lnTo>
                  <a:lnTo>
                    <a:pt x="28075" y="296"/>
                  </a:lnTo>
                  <a:lnTo>
                    <a:pt x="27700" y="454"/>
                  </a:lnTo>
                  <a:lnTo>
                    <a:pt x="27306" y="612"/>
                  </a:lnTo>
                  <a:lnTo>
                    <a:pt x="26931" y="809"/>
                  </a:lnTo>
                  <a:lnTo>
                    <a:pt x="26576" y="1006"/>
                  </a:lnTo>
                  <a:lnTo>
                    <a:pt x="26221" y="1242"/>
                  </a:lnTo>
                  <a:lnTo>
                    <a:pt x="25886" y="1499"/>
                  </a:lnTo>
                  <a:lnTo>
                    <a:pt x="25571" y="1755"/>
                  </a:lnTo>
                  <a:lnTo>
                    <a:pt x="25255" y="2051"/>
                  </a:lnTo>
                  <a:lnTo>
                    <a:pt x="24979" y="2346"/>
                  </a:lnTo>
                  <a:lnTo>
                    <a:pt x="24703" y="2662"/>
                  </a:lnTo>
                  <a:lnTo>
                    <a:pt x="24447" y="2997"/>
                  </a:lnTo>
                  <a:lnTo>
                    <a:pt x="24211" y="3332"/>
                  </a:lnTo>
                  <a:lnTo>
                    <a:pt x="24013" y="3707"/>
                  </a:lnTo>
                  <a:lnTo>
                    <a:pt x="23797" y="4101"/>
                  </a:lnTo>
                  <a:lnTo>
                    <a:pt x="23599" y="4515"/>
                  </a:lnTo>
                  <a:lnTo>
                    <a:pt x="23225" y="5343"/>
                  </a:lnTo>
                  <a:lnTo>
                    <a:pt x="23028" y="5757"/>
                  </a:lnTo>
                  <a:lnTo>
                    <a:pt x="22811" y="6151"/>
                  </a:lnTo>
                  <a:lnTo>
                    <a:pt x="22574" y="6526"/>
                  </a:lnTo>
                  <a:lnTo>
                    <a:pt x="22436" y="6703"/>
                  </a:lnTo>
                  <a:lnTo>
                    <a:pt x="22298" y="6881"/>
                  </a:lnTo>
                  <a:lnTo>
                    <a:pt x="22140" y="7039"/>
                  </a:lnTo>
                  <a:lnTo>
                    <a:pt x="21983" y="7196"/>
                  </a:lnTo>
                  <a:lnTo>
                    <a:pt x="21648" y="7472"/>
                  </a:lnTo>
                  <a:lnTo>
                    <a:pt x="21293" y="7729"/>
                  </a:lnTo>
                  <a:lnTo>
                    <a:pt x="20918" y="7965"/>
                  </a:lnTo>
                  <a:lnTo>
                    <a:pt x="20149" y="8419"/>
                  </a:lnTo>
                  <a:lnTo>
                    <a:pt x="19775" y="8636"/>
                  </a:lnTo>
                  <a:lnTo>
                    <a:pt x="19400" y="8892"/>
                  </a:lnTo>
                  <a:lnTo>
                    <a:pt x="18986" y="9188"/>
                  </a:lnTo>
                  <a:lnTo>
                    <a:pt x="18572" y="9503"/>
                  </a:lnTo>
                  <a:lnTo>
                    <a:pt x="18178" y="9838"/>
                  </a:lnTo>
                  <a:lnTo>
                    <a:pt x="17803" y="10193"/>
                  </a:lnTo>
                  <a:lnTo>
                    <a:pt x="17429" y="10568"/>
                  </a:lnTo>
                  <a:lnTo>
                    <a:pt x="17074" y="10942"/>
                  </a:lnTo>
                  <a:lnTo>
                    <a:pt x="16384" y="11711"/>
                  </a:lnTo>
                  <a:lnTo>
                    <a:pt x="12421" y="16048"/>
                  </a:lnTo>
                  <a:lnTo>
                    <a:pt x="11317" y="17251"/>
                  </a:lnTo>
                  <a:lnTo>
                    <a:pt x="10213" y="18454"/>
                  </a:lnTo>
                  <a:lnTo>
                    <a:pt x="9069" y="19617"/>
                  </a:lnTo>
                  <a:lnTo>
                    <a:pt x="8498" y="20188"/>
                  </a:lnTo>
                  <a:lnTo>
                    <a:pt x="7906" y="20760"/>
                  </a:lnTo>
                  <a:lnTo>
                    <a:pt x="7315" y="21312"/>
                  </a:lnTo>
                  <a:lnTo>
                    <a:pt x="6704" y="21845"/>
                  </a:lnTo>
                  <a:lnTo>
                    <a:pt x="6073" y="22357"/>
                  </a:lnTo>
                  <a:lnTo>
                    <a:pt x="5442" y="22870"/>
                  </a:lnTo>
                  <a:lnTo>
                    <a:pt x="4791" y="23343"/>
                  </a:lnTo>
                  <a:lnTo>
                    <a:pt x="4121" y="23796"/>
                  </a:lnTo>
                  <a:lnTo>
                    <a:pt x="3451" y="24250"/>
                  </a:lnTo>
                  <a:lnTo>
                    <a:pt x="2741" y="24644"/>
                  </a:lnTo>
                  <a:lnTo>
                    <a:pt x="2090" y="24999"/>
                  </a:lnTo>
                  <a:lnTo>
                    <a:pt x="1400" y="25334"/>
                  </a:lnTo>
                  <a:lnTo>
                    <a:pt x="710" y="25630"/>
                  </a:lnTo>
                  <a:lnTo>
                    <a:pt x="355" y="25748"/>
                  </a:lnTo>
                  <a:lnTo>
                    <a:pt x="1" y="25866"/>
                  </a:lnTo>
                  <a:lnTo>
                    <a:pt x="1" y="26202"/>
                  </a:lnTo>
                  <a:lnTo>
                    <a:pt x="20" y="26399"/>
                  </a:lnTo>
                  <a:lnTo>
                    <a:pt x="178" y="26675"/>
                  </a:lnTo>
                  <a:lnTo>
                    <a:pt x="336" y="26931"/>
                  </a:lnTo>
                  <a:lnTo>
                    <a:pt x="493" y="27187"/>
                  </a:lnTo>
                  <a:lnTo>
                    <a:pt x="671" y="27444"/>
                  </a:lnTo>
                  <a:lnTo>
                    <a:pt x="868" y="27660"/>
                  </a:lnTo>
                  <a:lnTo>
                    <a:pt x="1085" y="27897"/>
                  </a:lnTo>
                  <a:lnTo>
                    <a:pt x="1302" y="28094"/>
                  </a:lnTo>
                  <a:lnTo>
                    <a:pt x="1538" y="28291"/>
                  </a:lnTo>
                  <a:lnTo>
                    <a:pt x="1578" y="28331"/>
                  </a:lnTo>
                  <a:lnTo>
                    <a:pt x="2347" y="28212"/>
                  </a:lnTo>
                  <a:lnTo>
                    <a:pt x="3076" y="28074"/>
                  </a:lnTo>
                  <a:lnTo>
                    <a:pt x="3806" y="27897"/>
                  </a:lnTo>
                  <a:lnTo>
                    <a:pt x="4535" y="27700"/>
                  </a:lnTo>
                  <a:lnTo>
                    <a:pt x="5245" y="27463"/>
                  </a:lnTo>
                  <a:lnTo>
                    <a:pt x="5955" y="27187"/>
                  </a:lnTo>
                  <a:lnTo>
                    <a:pt x="6645" y="26872"/>
                  </a:lnTo>
                  <a:lnTo>
                    <a:pt x="6980" y="26694"/>
                  </a:lnTo>
                  <a:lnTo>
                    <a:pt x="7315" y="26517"/>
                  </a:lnTo>
                  <a:lnTo>
                    <a:pt x="7689" y="26280"/>
                  </a:lnTo>
                  <a:lnTo>
                    <a:pt x="8044" y="26044"/>
                  </a:lnTo>
                  <a:lnTo>
                    <a:pt x="8379" y="25807"/>
                  </a:lnTo>
                  <a:lnTo>
                    <a:pt x="8695" y="25551"/>
                  </a:lnTo>
                  <a:lnTo>
                    <a:pt x="8991" y="25275"/>
                  </a:lnTo>
                  <a:lnTo>
                    <a:pt x="9286" y="24979"/>
                  </a:lnTo>
                  <a:lnTo>
                    <a:pt x="9582" y="24684"/>
                  </a:lnTo>
                  <a:lnTo>
                    <a:pt x="9878" y="24348"/>
                  </a:lnTo>
                  <a:lnTo>
                    <a:pt x="10193" y="23934"/>
                  </a:lnTo>
                  <a:lnTo>
                    <a:pt x="10509" y="23501"/>
                  </a:lnTo>
                  <a:lnTo>
                    <a:pt x="10824" y="23087"/>
                  </a:lnTo>
                  <a:lnTo>
                    <a:pt x="10982" y="22870"/>
                  </a:lnTo>
                  <a:lnTo>
                    <a:pt x="11159" y="22673"/>
                  </a:lnTo>
                  <a:lnTo>
                    <a:pt x="11258" y="22318"/>
                  </a:lnTo>
                  <a:lnTo>
                    <a:pt x="11376" y="21884"/>
                  </a:lnTo>
                  <a:lnTo>
                    <a:pt x="11396" y="21845"/>
                  </a:lnTo>
                  <a:lnTo>
                    <a:pt x="11514" y="21450"/>
                  </a:lnTo>
                  <a:lnTo>
                    <a:pt x="11514" y="21431"/>
                  </a:lnTo>
                  <a:lnTo>
                    <a:pt x="11554" y="21371"/>
                  </a:lnTo>
                  <a:lnTo>
                    <a:pt x="11711" y="20938"/>
                  </a:lnTo>
                  <a:lnTo>
                    <a:pt x="11908" y="20504"/>
                  </a:lnTo>
                  <a:lnTo>
                    <a:pt x="12125" y="20090"/>
                  </a:lnTo>
                  <a:lnTo>
                    <a:pt x="12342" y="19676"/>
                  </a:lnTo>
                  <a:lnTo>
                    <a:pt x="12579" y="19282"/>
                  </a:lnTo>
                  <a:lnTo>
                    <a:pt x="12835" y="18887"/>
                  </a:lnTo>
                  <a:lnTo>
                    <a:pt x="13367" y="18118"/>
                  </a:lnTo>
                  <a:lnTo>
                    <a:pt x="13939" y="17350"/>
                  </a:lnTo>
                  <a:lnTo>
                    <a:pt x="14511" y="16620"/>
                  </a:lnTo>
                  <a:lnTo>
                    <a:pt x="15654" y="15141"/>
                  </a:lnTo>
                  <a:lnTo>
                    <a:pt x="16403" y="14254"/>
                  </a:lnTo>
                  <a:lnTo>
                    <a:pt x="17153" y="13387"/>
                  </a:lnTo>
                  <a:lnTo>
                    <a:pt x="17882" y="12500"/>
                  </a:lnTo>
                  <a:lnTo>
                    <a:pt x="18611" y="11613"/>
                  </a:lnTo>
                  <a:lnTo>
                    <a:pt x="19262" y="10824"/>
                  </a:lnTo>
                  <a:lnTo>
                    <a:pt x="19578" y="10430"/>
                  </a:lnTo>
                  <a:lnTo>
                    <a:pt x="19932" y="10055"/>
                  </a:lnTo>
                  <a:lnTo>
                    <a:pt x="20307" y="9700"/>
                  </a:lnTo>
                  <a:lnTo>
                    <a:pt x="20504" y="9523"/>
                  </a:lnTo>
                  <a:lnTo>
                    <a:pt x="20701" y="9365"/>
                  </a:lnTo>
                  <a:lnTo>
                    <a:pt x="20898" y="9227"/>
                  </a:lnTo>
                  <a:lnTo>
                    <a:pt x="21115" y="9109"/>
                  </a:lnTo>
                  <a:lnTo>
                    <a:pt x="21352" y="8990"/>
                  </a:lnTo>
                  <a:lnTo>
                    <a:pt x="21588" y="8892"/>
                  </a:lnTo>
                  <a:lnTo>
                    <a:pt x="21687" y="8793"/>
                  </a:lnTo>
                  <a:lnTo>
                    <a:pt x="21805" y="8714"/>
                  </a:lnTo>
                  <a:lnTo>
                    <a:pt x="21924" y="8655"/>
                  </a:lnTo>
                  <a:lnTo>
                    <a:pt x="22081" y="8596"/>
                  </a:lnTo>
                  <a:lnTo>
                    <a:pt x="22377" y="8517"/>
                  </a:lnTo>
                  <a:lnTo>
                    <a:pt x="22653" y="8419"/>
                  </a:lnTo>
                  <a:lnTo>
                    <a:pt x="22850" y="8379"/>
                  </a:lnTo>
                  <a:lnTo>
                    <a:pt x="23047" y="8300"/>
                  </a:lnTo>
                  <a:lnTo>
                    <a:pt x="23225" y="8222"/>
                  </a:lnTo>
                  <a:lnTo>
                    <a:pt x="23402" y="8143"/>
                  </a:lnTo>
                  <a:lnTo>
                    <a:pt x="23560" y="8044"/>
                  </a:lnTo>
                  <a:lnTo>
                    <a:pt x="23718" y="7946"/>
                  </a:lnTo>
                  <a:lnTo>
                    <a:pt x="23994" y="7709"/>
                  </a:lnTo>
                  <a:lnTo>
                    <a:pt x="24230" y="7433"/>
                  </a:lnTo>
                  <a:lnTo>
                    <a:pt x="24467" y="7157"/>
                  </a:lnTo>
                  <a:lnTo>
                    <a:pt x="24664" y="6841"/>
                  </a:lnTo>
                  <a:lnTo>
                    <a:pt x="24841" y="6506"/>
                  </a:lnTo>
                  <a:lnTo>
                    <a:pt x="24999" y="6171"/>
                  </a:lnTo>
                  <a:lnTo>
                    <a:pt x="25137" y="5816"/>
                  </a:lnTo>
                  <a:lnTo>
                    <a:pt x="25433" y="5087"/>
                  </a:lnTo>
                  <a:lnTo>
                    <a:pt x="25709" y="4377"/>
                  </a:lnTo>
                  <a:lnTo>
                    <a:pt x="25847" y="4042"/>
                  </a:lnTo>
                  <a:lnTo>
                    <a:pt x="26005" y="3707"/>
                  </a:lnTo>
                  <a:lnTo>
                    <a:pt x="26182" y="3372"/>
                  </a:lnTo>
                  <a:lnTo>
                    <a:pt x="26340" y="3056"/>
                  </a:lnTo>
                  <a:lnTo>
                    <a:pt x="26497" y="2721"/>
                  </a:lnTo>
                  <a:lnTo>
                    <a:pt x="26655" y="2386"/>
                  </a:lnTo>
                  <a:lnTo>
                    <a:pt x="26852" y="2070"/>
                  </a:lnTo>
                  <a:lnTo>
                    <a:pt x="27049" y="1775"/>
                  </a:lnTo>
                  <a:lnTo>
                    <a:pt x="27168" y="1637"/>
                  </a:lnTo>
                  <a:lnTo>
                    <a:pt x="27306" y="1518"/>
                  </a:lnTo>
                  <a:lnTo>
                    <a:pt x="27444" y="1400"/>
                  </a:lnTo>
                  <a:lnTo>
                    <a:pt x="27601" y="1302"/>
                  </a:lnTo>
                  <a:lnTo>
                    <a:pt x="27897" y="1124"/>
                  </a:lnTo>
                  <a:lnTo>
                    <a:pt x="28370" y="868"/>
                  </a:lnTo>
                  <a:lnTo>
                    <a:pt x="28942" y="552"/>
                  </a:lnTo>
                  <a:lnTo>
                    <a:pt x="29238" y="414"/>
                  </a:lnTo>
                  <a:lnTo>
                    <a:pt x="29534" y="296"/>
                  </a:lnTo>
                  <a:lnTo>
                    <a:pt x="29415" y="138"/>
                  </a:lnTo>
                  <a:lnTo>
                    <a:pt x="29297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0" name="Google Shape;3846;p38">
            <a:extLst>
              <a:ext uri="{FF2B5EF4-FFF2-40B4-BE49-F238E27FC236}">
                <a16:creationId xmlns:a16="http://schemas.microsoft.com/office/drawing/2014/main" xmlns="" id="{4EE670CB-C28D-429C-9F51-21FED7914ABF}"/>
              </a:ext>
            </a:extLst>
          </p:cNvPr>
          <p:cNvGrpSpPr/>
          <p:nvPr/>
        </p:nvGrpSpPr>
        <p:grpSpPr>
          <a:xfrm flipH="1">
            <a:off x="1067739" y="3315690"/>
            <a:ext cx="360828" cy="332262"/>
            <a:chOff x="4880075" y="-2143125"/>
            <a:chExt cx="572600" cy="594275"/>
          </a:xfrm>
        </p:grpSpPr>
        <p:sp>
          <p:nvSpPr>
            <p:cNvPr id="261" name="Google Shape;3847;p38">
              <a:extLst>
                <a:ext uri="{FF2B5EF4-FFF2-40B4-BE49-F238E27FC236}">
                  <a16:creationId xmlns:a16="http://schemas.microsoft.com/office/drawing/2014/main" xmlns="" id="{3347D07A-C255-4CA7-9C34-4676644B4EE5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3848;p38">
              <a:extLst>
                <a:ext uri="{FF2B5EF4-FFF2-40B4-BE49-F238E27FC236}">
                  <a16:creationId xmlns:a16="http://schemas.microsoft.com/office/drawing/2014/main" xmlns="" id="{EF2C0E38-1E17-4CC4-BE80-B703ECBE5B6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" name="Google Shape;3849;p38">
            <a:extLst>
              <a:ext uri="{FF2B5EF4-FFF2-40B4-BE49-F238E27FC236}">
                <a16:creationId xmlns:a16="http://schemas.microsoft.com/office/drawing/2014/main" xmlns="" id="{ADB8EC00-CECD-4294-979C-A694F6F2EB64}"/>
              </a:ext>
            </a:extLst>
          </p:cNvPr>
          <p:cNvGrpSpPr/>
          <p:nvPr/>
        </p:nvGrpSpPr>
        <p:grpSpPr>
          <a:xfrm>
            <a:off x="5488761" y="2343931"/>
            <a:ext cx="289138" cy="266249"/>
            <a:chOff x="4880075" y="-2143125"/>
            <a:chExt cx="572600" cy="594275"/>
          </a:xfrm>
        </p:grpSpPr>
        <p:sp>
          <p:nvSpPr>
            <p:cNvPr id="264" name="Google Shape;3850;p38">
              <a:extLst>
                <a:ext uri="{FF2B5EF4-FFF2-40B4-BE49-F238E27FC236}">
                  <a16:creationId xmlns:a16="http://schemas.microsoft.com/office/drawing/2014/main" xmlns="" id="{CD92E8E1-57AE-48DA-860D-94E1870735E2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3851;p38">
              <a:extLst>
                <a:ext uri="{FF2B5EF4-FFF2-40B4-BE49-F238E27FC236}">
                  <a16:creationId xmlns:a16="http://schemas.microsoft.com/office/drawing/2014/main" xmlns="" id="{8BA5A0D1-21DE-4B37-810F-F4C2C30EDF21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3852;p38">
            <a:extLst>
              <a:ext uri="{FF2B5EF4-FFF2-40B4-BE49-F238E27FC236}">
                <a16:creationId xmlns:a16="http://schemas.microsoft.com/office/drawing/2014/main" xmlns="" id="{AD40AE38-54D9-40D6-A903-CB4B5008CF3E}"/>
              </a:ext>
            </a:extLst>
          </p:cNvPr>
          <p:cNvGrpSpPr/>
          <p:nvPr/>
        </p:nvGrpSpPr>
        <p:grpSpPr>
          <a:xfrm>
            <a:off x="2355175" y="1333752"/>
            <a:ext cx="360828" cy="332262"/>
            <a:chOff x="4880075" y="-2143125"/>
            <a:chExt cx="572600" cy="594275"/>
          </a:xfrm>
        </p:grpSpPr>
        <p:sp>
          <p:nvSpPr>
            <p:cNvPr id="267" name="Google Shape;3853;p38">
              <a:extLst>
                <a:ext uri="{FF2B5EF4-FFF2-40B4-BE49-F238E27FC236}">
                  <a16:creationId xmlns:a16="http://schemas.microsoft.com/office/drawing/2014/main" xmlns="" id="{EC093457-C797-467C-A91F-E8E9771D5B40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3854;p38">
              <a:extLst>
                <a:ext uri="{FF2B5EF4-FFF2-40B4-BE49-F238E27FC236}">
                  <a16:creationId xmlns:a16="http://schemas.microsoft.com/office/drawing/2014/main" xmlns="" id="{E8322FFD-C3E3-4781-903A-123C587456F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2B898E-BAC4-7B1C-5F2D-EE0A9B8FE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701" y="1244021"/>
            <a:ext cx="2762226" cy="20716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4CCDA4-8E24-0537-C1BA-EF9D78C0C6A6}"/>
              </a:ext>
            </a:extLst>
          </p:cNvPr>
          <p:cNvSpPr txBox="1"/>
          <p:nvPr/>
        </p:nvSpPr>
        <p:spPr>
          <a:xfrm>
            <a:off x="4729900" y="6107080"/>
            <a:ext cx="37837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2C33E0-7342-535F-1651-6493B0055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978" y="4263312"/>
            <a:ext cx="3241185" cy="17075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26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9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76F0A-B882-4096-9ACA-932F779EB741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FA17A0-8F05-43A7-8786-B56F984224DC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2833D45D-FBDD-44B4-9A1A-357A2817CC6B}"/>
              </a:ext>
            </a:extLst>
          </p:cNvPr>
          <p:cNvSpPr/>
          <p:nvPr/>
        </p:nvSpPr>
        <p:spPr>
          <a:xfrm>
            <a:off x="702209" y="1564883"/>
            <a:ext cx="5955765" cy="1899331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0242F0-C54A-427E-97DD-6EFAB834D583}"/>
              </a:ext>
            </a:extLst>
          </p:cNvPr>
          <p:cNvSpPr txBox="1"/>
          <p:nvPr/>
        </p:nvSpPr>
        <p:spPr>
          <a:xfrm>
            <a:off x="8189214" y="3831180"/>
            <a:ext cx="33360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EC63D4D-E9C3-4ED8-9475-058F06DC54B9}"/>
              </a:ext>
            </a:extLst>
          </p:cNvPr>
          <p:cNvSpPr txBox="1"/>
          <p:nvPr/>
        </p:nvSpPr>
        <p:spPr>
          <a:xfrm>
            <a:off x="4305886" y="6250720"/>
            <a:ext cx="38462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oogle Shape;3596;p38">
            <a:extLst>
              <a:ext uri="{FF2B5EF4-FFF2-40B4-BE49-F238E27FC236}">
                <a16:creationId xmlns:a16="http://schemas.microsoft.com/office/drawing/2014/main" xmlns="" id="{5F8BE34C-8A34-4039-92C7-83FF7938B7F6}"/>
              </a:ext>
            </a:extLst>
          </p:cNvPr>
          <p:cNvGrpSpPr/>
          <p:nvPr/>
        </p:nvGrpSpPr>
        <p:grpSpPr>
          <a:xfrm>
            <a:off x="415526" y="3464214"/>
            <a:ext cx="4029978" cy="3381244"/>
            <a:chOff x="415526" y="1243574"/>
            <a:chExt cx="4264959" cy="4033145"/>
          </a:xfrm>
        </p:grpSpPr>
        <p:sp>
          <p:nvSpPr>
            <p:cNvPr id="12" name="Google Shape;3597;p38">
              <a:extLst>
                <a:ext uri="{FF2B5EF4-FFF2-40B4-BE49-F238E27FC236}">
                  <a16:creationId xmlns:a16="http://schemas.microsoft.com/office/drawing/2014/main" xmlns="" id="{ABFEF6B2-4B22-4581-ADBC-864CB2B49E25}"/>
                </a:ext>
              </a:extLst>
            </p:cNvPr>
            <p:cNvSpPr/>
            <p:nvPr/>
          </p:nvSpPr>
          <p:spPr>
            <a:xfrm>
              <a:off x="2310527" y="4427801"/>
              <a:ext cx="291728" cy="265552"/>
            </a:xfrm>
            <a:custGeom>
              <a:avLst/>
              <a:gdLst/>
              <a:ahLst/>
              <a:cxnLst/>
              <a:rect l="l" t="t" r="r" b="b"/>
              <a:pathLst>
                <a:path w="6152" h="5600" extrusionOk="0">
                  <a:moveTo>
                    <a:pt x="2208" y="0"/>
                  </a:moveTo>
                  <a:lnTo>
                    <a:pt x="2011" y="256"/>
                  </a:lnTo>
                  <a:lnTo>
                    <a:pt x="1794" y="532"/>
                  </a:lnTo>
                  <a:lnTo>
                    <a:pt x="1341" y="1025"/>
                  </a:lnTo>
                  <a:lnTo>
                    <a:pt x="887" y="1518"/>
                  </a:lnTo>
                  <a:lnTo>
                    <a:pt x="670" y="1774"/>
                  </a:lnTo>
                  <a:lnTo>
                    <a:pt x="454" y="2031"/>
                  </a:lnTo>
                  <a:lnTo>
                    <a:pt x="256" y="2248"/>
                  </a:lnTo>
                  <a:lnTo>
                    <a:pt x="0" y="2524"/>
                  </a:lnTo>
                  <a:lnTo>
                    <a:pt x="197" y="2701"/>
                  </a:lnTo>
                  <a:lnTo>
                    <a:pt x="355" y="2859"/>
                  </a:lnTo>
                  <a:lnTo>
                    <a:pt x="1163" y="3608"/>
                  </a:lnTo>
                  <a:lnTo>
                    <a:pt x="1577" y="3963"/>
                  </a:lnTo>
                  <a:lnTo>
                    <a:pt x="1991" y="4318"/>
                  </a:lnTo>
                  <a:lnTo>
                    <a:pt x="2405" y="4653"/>
                  </a:lnTo>
                  <a:lnTo>
                    <a:pt x="2839" y="4988"/>
                  </a:lnTo>
                  <a:lnTo>
                    <a:pt x="3273" y="5303"/>
                  </a:lnTo>
                  <a:lnTo>
                    <a:pt x="3726" y="5599"/>
                  </a:lnTo>
                  <a:lnTo>
                    <a:pt x="3825" y="5323"/>
                  </a:lnTo>
                  <a:lnTo>
                    <a:pt x="3845" y="5225"/>
                  </a:lnTo>
                  <a:lnTo>
                    <a:pt x="3864" y="5146"/>
                  </a:lnTo>
                  <a:lnTo>
                    <a:pt x="3923" y="5087"/>
                  </a:lnTo>
                  <a:lnTo>
                    <a:pt x="4002" y="5027"/>
                  </a:lnTo>
                  <a:lnTo>
                    <a:pt x="4081" y="4988"/>
                  </a:lnTo>
                  <a:lnTo>
                    <a:pt x="4160" y="4968"/>
                  </a:lnTo>
                  <a:lnTo>
                    <a:pt x="4239" y="4949"/>
                  </a:lnTo>
                  <a:lnTo>
                    <a:pt x="4337" y="4968"/>
                  </a:lnTo>
                  <a:lnTo>
                    <a:pt x="4751" y="5008"/>
                  </a:lnTo>
                  <a:lnTo>
                    <a:pt x="5165" y="5067"/>
                  </a:lnTo>
                  <a:lnTo>
                    <a:pt x="5560" y="5106"/>
                  </a:lnTo>
                  <a:lnTo>
                    <a:pt x="5974" y="5146"/>
                  </a:lnTo>
                  <a:lnTo>
                    <a:pt x="5994" y="4771"/>
                  </a:lnTo>
                  <a:lnTo>
                    <a:pt x="6053" y="4396"/>
                  </a:lnTo>
                  <a:lnTo>
                    <a:pt x="6132" y="3647"/>
                  </a:lnTo>
                  <a:lnTo>
                    <a:pt x="6151" y="3273"/>
                  </a:lnTo>
                  <a:lnTo>
                    <a:pt x="6151" y="2898"/>
                  </a:lnTo>
                  <a:lnTo>
                    <a:pt x="6132" y="2524"/>
                  </a:lnTo>
                  <a:lnTo>
                    <a:pt x="6092" y="2346"/>
                  </a:lnTo>
                  <a:lnTo>
                    <a:pt x="6053" y="2149"/>
                  </a:lnTo>
                  <a:lnTo>
                    <a:pt x="6072" y="2149"/>
                  </a:lnTo>
                  <a:lnTo>
                    <a:pt x="5856" y="2129"/>
                  </a:lnTo>
                  <a:lnTo>
                    <a:pt x="5619" y="2090"/>
                  </a:lnTo>
                  <a:lnTo>
                    <a:pt x="5382" y="2070"/>
                  </a:lnTo>
                  <a:lnTo>
                    <a:pt x="5165" y="2050"/>
                  </a:lnTo>
                  <a:lnTo>
                    <a:pt x="4929" y="1991"/>
                  </a:lnTo>
                  <a:lnTo>
                    <a:pt x="4732" y="1912"/>
                  </a:lnTo>
                  <a:lnTo>
                    <a:pt x="4633" y="1853"/>
                  </a:lnTo>
                  <a:lnTo>
                    <a:pt x="4554" y="1794"/>
                  </a:lnTo>
                  <a:lnTo>
                    <a:pt x="4475" y="1715"/>
                  </a:lnTo>
                  <a:lnTo>
                    <a:pt x="4416" y="1617"/>
                  </a:lnTo>
                  <a:lnTo>
                    <a:pt x="4397" y="1321"/>
                  </a:lnTo>
                  <a:lnTo>
                    <a:pt x="4377" y="1006"/>
                  </a:lnTo>
                  <a:lnTo>
                    <a:pt x="4377" y="868"/>
                  </a:lnTo>
                  <a:lnTo>
                    <a:pt x="4357" y="730"/>
                  </a:lnTo>
                  <a:lnTo>
                    <a:pt x="4318" y="572"/>
                  </a:lnTo>
                  <a:lnTo>
                    <a:pt x="4259" y="434"/>
                  </a:lnTo>
                  <a:lnTo>
                    <a:pt x="4081" y="394"/>
                  </a:lnTo>
                  <a:lnTo>
                    <a:pt x="3864" y="355"/>
                  </a:lnTo>
                  <a:lnTo>
                    <a:pt x="3312" y="276"/>
                  </a:lnTo>
                  <a:lnTo>
                    <a:pt x="2997" y="237"/>
                  </a:lnTo>
                  <a:lnTo>
                    <a:pt x="2701" y="158"/>
                  </a:lnTo>
                  <a:lnTo>
                    <a:pt x="2425" y="79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598;p38">
              <a:extLst>
                <a:ext uri="{FF2B5EF4-FFF2-40B4-BE49-F238E27FC236}">
                  <a16:creationId xmlns:a16="http://schemas.microsoft.com/office/drawing/2014/main" xmlns="" id="{D1B193E4-3108-4FBC-BDD8-A19C59E7845A}"/>
                </a:ext>
              </a:extLst>
            </p:cNvPr>
            <p:cNvSpPr/>
            <p:nvPr/>
          </p:nvSpPr>
          <p:spPr>
            <a:xfrm>
              <a:off x="2718102" y="4521266"/>
              <a:ext cx="259956" cy="250615"/>
            </a:xfrm>
            <a:custGeom>
              <a:avLst/>
              <a:gdLst/>
              <a:ahLst/>
              <a:cxnLst/>
              <a:rect l="l" t="t" r="r" b="b"/>
              <a:pathLst>
                <a:path w="5482" h="5285" extrusionOk="0">
                  <a:moveTo>
                    <a:pt x="750" y="1"/>
                  </a:moveTo>
                  <a:lnTo>
                    <a:pt x="691" y="631"/>
                  </a:lnTo>
                  <a:lnTo>
                    <a:pt x="651" y="1282"/>
                  </a:lnTo>
                  <a:lnTo>
                    <a:pt x="592" y="1952"/>
                  </a:lnTo>
                  <a:lnTo>
                    <a:pt x="533" y="2603"/>
                  </a:lnTo>
                  <a:lnTo>
                    <a:pt x="454" y="3254"/>
                  </a:lnTo>
                  <a:lnTo>
                    <a:pt x="356" y="3884"/>
                  </a:lnTo>
                  <a:lnTo>
                    <a:pt x="277" y="4200"/>
                  </a:lnTo>
                  <a:lnTo>
                    <a:pt x="198" y="4515"/>
                  </a:lnTo>
                  <a:lnTo>
                    <a:pt x="119" y="4831"/>
                  </a:lnTo>
                  <a:lnTo>
                    <a:pt x="1" y="5126"/>
                  </a:lnTo>
                  <a:lnTo>
                    <a:pt x="139" y="5126"/>
                  </a:lnTo>
                  <a:lnTo>
                    <a:pt x="513" y="5186"/>
                  </a:lnTo>
                  <a:lnTo>
                    <a:pt x="947" y="5245"/>
                  </a:lnTo>
                  <a:lnTo>
                    <a:pt x="1401" y="5264"/>
                  </a:lnTo>
                  <a:lnTo>
                    <a:pt x="1874" y="5284"/>
                  </a:lnTo>
                  <a:lnTo>
                    <a:pt x="2367" y="5284"/>
                  </a:lnTo>
                  <a:lnTo>
                    <a:pt x="2860" y="5245"/>
                  </a:lnTo>
                  <a:lnTo>
                    <a:pt x="3333" y="5186"/>
                  </a:lnTo>
                  <a:lnTo>
                    <a:pt x="3786" y="5087"/>
                  </a:lnTo>
                  <a:lnTo>
                    <a:pt x="4003" y="5028"/>
                  </a:lnTo>
                  <a:lnTo>
                    <a:pt x="4220" y="4949"/>
                  </a:lnTo>
                  <a:lnTo>
                    <a:pt x="4417" y="4870"/>
                  </a:lnTo>
                  <a:lnTo>
                    <a:pt x="4594" y="4772"/>
                  </a:lnTo>
                  <a:lnTo>
                    <a:pt x="4772" y="4673"/>
                  </a:lnTo>
                  <a:lnTo>
                    <a:pt x="4910" y="4555"/>
                  </a:lnTo>
                  <a:lnTo>
                    <a:pt x="5068" y="4417"/>
                  </a:lnTo>
                  <a:lnTo>
                    <a:pt x="5186" y="4279"/>
                  </a:lnTo>
                  <a:lnTo>
                    <a:pt x="5284" y="4121"/>
                  </a:lnTo>
                  <a:lnTo>
                    <a:pt x="5363" y="3944"/>
                  </a:lnTo>
                  <a:lnTo>
                    <a:pt x="5422" y="3766"/>
                  </a:lnTo>
                  <a:lnTo>
                    <a:pt x="5462" y="3569"/>
                  </a:lnTo>
                  <a:lnTo>
                    <a:pt x="5482" y="3352"/>
                  </a:lnTo>
                  <a:lnTo>
                    <a:pt x="5462" y="3116"/>
                  </a:lnTo>
                  <a:lnTo>
                    <a:pt x="5422" y="2879"/>
                  </a:lnTo>
                  <a:lnTo>
                    <a:pt x="5344" y="2603"/>
                  </a:lnTo>
                  <a:lnTo>
                    <a:pt x="5186" y="2287"/>
                  </a:lnTo>
                  <a:lnTo>
                    <a:pt x="4989" y="2011"/>
                  </a:lnTo>
                  <a:lnTo>
                    <a:pt x="4772" y="1755"/>
                  </a:lnTo>
                  <a:lnTo>
                    <a:pt x="4535" y="1538"/>
                  </a:lnTo>
                  <a:lnTo>
                    <a:pt x="4259" y="1341"/>
                  </a:lnTo>
                  <a:lnTo>
                    <a:pt x="3983" y="1164"/>
                  </a:lnTo>
                  <a:lnTo>
                    <a:pt x="3688" y="1006"/>
                  </a:lnTo>
                  <a:lnTo>
                    <a:pt x="3372" y="868"/>
                  </a:lnTo>
                  <a:lnTo>
                    <a:pt x="3057" y="730"/>
                  </a:lnTo>
                  <a:lnTo>
                    <a:pt x="2722" y="612"/>
                  </a:lnTo>
                  <a:lnTo>
                    <a:pt x="2051" y="395"/>
                  </a:lnTo>
                  <a:lnTo>
                    <a:pt x="1381" y="198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599;p38">
              <a:extLst>
                <a:ext uri="{FF2B5EF4-FFF2-40B4-BE49-F238E27FC236}">
                  <a16:creationId xmlns:a16="http://schemas.microsoft.com/office/drawing/2014/main" xmlns="" id="{654344C1-DB1C-4A02-AD9B-83E71086D80E}"/>
                </a:ext>
              </a:extLst>
            </p:cNvPr>
            <p:cNvSpPr/>
            <p:nvPr/>
          </p:nvSpPr>
          <p:spPr>
            <a:xfrm>
              <a:off x="2737734" y="4906461"/>
              <a:ext cx="160849" cy="59844"/>
            </a:xfrm>
            <a:custGeom>
              <a:avLst/>
              <a:gdLst/>
              <a:ahLst/>
              <a:cxnLst/>
              <a:rect l="l" t="t" r="r" b="b"/>
              <a:pathLst>
                <a:path w="3392" h="1262" extrusionOk="0">
                  <a:moveTo>
                    <a:pt x="1" y="0"/>
                  </a:moveTo>
                  <a:lnTo>
                    <a:pt x="888" y="670"/>
                  </a:lnTo>
                  <a:lnTo>
                    <a:pt x="1361" y="986"/>
                  </a:lnTo>
                  <a:lnTo>
                    <a:pt x="1598" y="1124"/>
                  </a:lnTo>
                  <a:lnTo>
                    <a:pt x="1834" y="1262"/>
                  </a:lnTo>
                  <a:lnTo>
                    <a:pt x="1854" y="1262"/>
                  </a:lnTo>
                  <a:lnTo>
                    <a:pt x="2643" y="690"/>
                  </a:lnTo>
                  <a:lnTo>
                    <a:pt x="3392" y="99"/>
                  </a:lnTo>
                  <a:lnTo>
                    <a:pt x="3017" y="217"/>
                  </a:lnTo>
                  <a:lnTo>
                    <a:pt x="2623" y="276"/>
                  </a:lnTo>
                  <a:lnTo>
                    <a:pt x="2229" y="316"/>
                  </a:lnTo>
                  <a:lnTo>
                    <a:pt x="1834" y="335"/>
                  </a:lnTo>
                  <a:lnTo>
                    <a:pt x="1420" y="316"/>
                  </a:lnTo>
                  <a:lnTo>
                    <a:pt x="1026" y="256"/>
                  </a:lnTo>
                  <a:lnTo>
                    <a:pt x="632" y="178"/>
                  </a:lnTo>
                  <a:lnTo>
                    <a:pt x="257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00;p38">
              <a:extLst>
                <a:ext uri="{FF2B5EF4-FFF2-40B4-BE49-F238E27FC236}">
                  <a16:creationId xmlns:a16="http://schemas.microsoft.com/office/drawing/2014/main" xmlns="" id="{94D46A04-9E04-44E7-AA9A-5409F1B8F0C3}"/>
                </a:ext>
              </a:extLst>
            </p:cNvPr>
            <p:cNvSpPr/>
            <p:nvPr/>
          </p:nvSpPr>
          <p:spPr>
            <a:xfrm>
              <a:off x="3927836" y="3921067"/>
              <a:ext cx="688159" cy="561927"/>
            </a:xfrm>
            <a:custGeom>
              <a:avLst/>
              <a:gdLst/>
              <a:ahLst/>
              <a:cxnLst/>
              <a:rect l="l" t="t" r="r" b="b"/>
              <a:pathLst>
                <a:path w="14512" h="11850" extrusionOk="0">
                  <a:moveTo>
                    <a:pt x="1440" y="1"/>
                  </a:moveTo>
                  <a:lnTo>
                    <a:pt x="1204" y="395"/>
                  </a:lnTo>
                  <a:lnTo>
                    <a:pt x="987" y="789"/>
                  </a:lnTo>
                  <a:lnTo>
                    <a:pt x="790" y="1203"/>
                  </a:lnTo>
                  <a:lnTo>
                    <a:pt x="612" y="1617"/>
                  </a:lnTo>
                  <a:lnTo>
                    <a:pt x="474" y="2051"/>
                  </a:lnTo>
                  <a:lnTo>
                    <a:pt x="336" y="2485"/>
                  </a:lnTo>
                  <a:lnTo>
                    <a:pt x="238" y="2918"/>
                  </a:lnTo>
                  <a:lnTo>
                    <a:pt x="159" y="3352"/>
                  </a:lnTo>
                  <a:lnTo>
                    <a:pt x="80" y="3806"/>
                  </a:lnTo>
                  <a:lnTo>
                    <a:pt x="40" y="4239"/>
                  </a:lnTo>
                  <a:lnTo>
                    <a:pt x="1" y="4693"/>
                  </a:lnTo>
                  <a:lnTo>
                    <a:pt x="1" y="5146"/>
                  </a:lnTo>
                  <a:lnTo>
                    <a:pt x="1" y="5600"/>
                  </a:lnTo>
                  <a:lnTo>
                    <a:pt x="21" y="6053"/>
                  </a:lnTo>
                  <a:lnTo>
                    <a:pt x="60" y="6506"/>
                  </a:lnTo>
                  <a:lnTo>
                    <a:pt x="100" y="6960"/>
                  </a:lnTo>
                  <a:lnTo>
                    <a:pt x="218" y="7650"/>
                  </a:lnTo>
                  <a:lnTo>
                    <a:pt x="336" y="8320"/>
                  </a:lnTo>
                  <a:lnTo>
                    <a:pt x="514" y="9010"/>
                  </a:lnTo>
                  <a:lnTo>
                    <a:pt x="691" y="9681"/>
                  </a:lnTo>
                  <a:lnTo>
                    <a:pt x="750" y="9897"/>
                  </a:lnTo>
                  <a:lnTo>
                    <a:pt x="829" y="10134"/>
                  </a:lnTo>
                  <a:lnTo>
                    <a:pt x="928" y="10351"/>
                  </a:lnTo>
                  <a:lnTo>
                    <a:pt x="1006" y="10587"/>
                  </a:lnTo>
                  <a:lnTo>
                    <a:pt x="1164" y="10607"/>
                  </a:lnTo>
                  <a:lnTo>
                    <a:pt x="1282" y="10627"/>
                  </a:lnTo>
                  <a:lnTo>
                    <a:pt x="2091" y="10745"/>
                  </a:lnTo>
                  <a:lnTo>
                    <a:pt x="2919" y="10883"/>
                  </a:lnTo>
                  <a:lnTo>
                    <a:pt x="4555" y="11159"/>
                  </a:lnTo>
                  <a:lnTo>
                    <a:pt x="6211" y="11455"/>
                  </a:lnTo>
                  <a:lnTo>
                    <a:pt x="7039" y="11573"/>
                  </a:lnTo>
                  <a:lnTo>
                    <a:pt x="7867" y="11672"/>
                  </a:lnTo>
                  <a:lnTo>
                    <a:pt x="8695" y="11770"/>
                  </a:lnTo>
                  <a:lnTo>
                    <a:pt x="9523" y="11830"/>
                  </a:lnTo>
                  <a:lnTo>
                    <a:pt x="10351" y="11849"/>
                  </a:lnTo>
                  <a:lnTo>
                    <a:pt x="11179" y="11849"/>
                  </a:lnTo>
                  <a:lnTo>
                    <a:pt x="11988" y="11790"/>
                  </a:lnTo>
                  <a:lnTo>
                    <a:pt x="12402" y="11751"/>
                  </a:lnTo>
                  <a:lnTo>
                    <a:pt x="12816" y="11692"/>
                  </a:lnTo>
                  <a:lnTo>
                    <a:pt x="13210" y="11632"/>
                  </a:lnTo>
                  <a:lnTo>
                    <a:pt x="13624" y="11534"/>
                  </a:lnTo>
                  <a:lnTo>
                    <a:pt x="14038" y="11455"/>
                  </a:lnTo>
                  <a:lnTo>
                    <a:pt x="14432" y="11337"/>
                  </a:lnTo>
                  <a:lnTo>
                    <a:pt x="14491" y="10982"/>
                  </a:lnTo>
                  <a:lnTo>
                    <a:pt x="14511" y="10627"/>
                  </a:lnTo>
                  <a:lnTo>
                    <a:pt x="14511" y="10272"/>
                  </a:lnTo>
                  <a:lnTo>
                    <a:pt x="14472" y="9937"/>
                  </a:lnTo>
                  <a:lnTo>
                    <a:pt x="14413" y="9227"/>
                  </a:lnTo>
                  <a:lnTo>
                    <a:pt x="14393" y="8872"/>
                  </a:lnTo>
                  <a:lnTo>
                    <a:pt x="14393" y="8517"/>
                  </a:lnTo>
                  <a:lnTo>
                    <a:pt x="13979" y="7946"/>
                  </a:lnTo>
                  <a:lnTo>
                    <a:pt x="13565" y="7354"/>
                  </a:lnTo>
                  <a:lnTo>
                    <a:pt x="12757" y="6152"/>
                  </a:lnTo>
                  <a:lnTo>
                    <a:pt x="12441" y="5698"/>
                  </a:lnTo>
                  <a:lnTo>
                    <a:pt x="12106" y="5245"/>
                  </a:lnTo>
                  <a:lnTo>
                    <a:pt x="11751" y="4811"/>
                  </a:lnTo>
                  <a:lnTo>
                    <a:pt x="11376" y="4397"/>
                  </a:lnTo>
                  <a:lnTo>
                    <a:pt x="11081" y="4082"/>
                  </a:lnTo>
                  <a:lnTo>
                    <a:pt x="10765" y="3806"/>
                  </a:lnTo>
                  <a:lnTo>
                    <a:pt x="10470" y="3510"/>
                  </a:lnTo>
                  <a:lnTo>
                    <a:pt x="10154" y="3234"/>
                  </a:lnTo>
                  <a:lnTo>
                    <a:pt x="9819" y="2978"/>
                  </a:lnTo>
                  <a:lnTo>
                    <a:pt x="9504" y="2741"/>
                  </a:lnTo>
                  <a:lnTo>
                    <a:pt x="8814" y="2268"/>
                  </a:lnTo>
                  <a:lnTo>
                    <a:pt x="8123" y="1814"/>
                  </a:lnTo>
                  <a:lnTo>
                    <a:pt x="7394" y="1420"/>
                  </a:lnTo>
                  <a:lnTo>
                    <a:pt x="6665" y="1026"/>
                  </a:lnTo>
                  <a:lnTo>
                    <a:pt x="5896" y="671"/>
                  </a:lnTo>
                  <a:lnTo>
                    <a:pt x="5817" y="730"/>
                  </a:lnTo>
                  <a:lnTo>
                    <a:pt x="5699" y="769"/>
                  </a:lnTo>
                  <a:lnTo>
                    <a:pt x="5541" y="789"/>
                  </a:lnTo>
                  <a:lnTo>
                    <a:pt x="5344" y="769"/>
                  </a:lnTo>
                  <a:lnTo>
                    <a:pt x="5028" y="710"/>
                  </a:lnTo>
                  <a:lnTo>
                    <a:pt x="4713" y="651"/>
                  </a:lnTo>
                  <a:lnTo>
                    <a:pt x="4102" y="493"/>
                  </a:lnTo>
                  <a:lnTo>
                    <a:pt x="3490" y="336"/>
                  </a:lnTo>
                  <a:lnTo>
                    <a:pt x="3175" y="257"/>
                  </a:lnTo>
                  <a:lnTo>
                    <a:pt x="2860" y="217"/>
                  </a:lnTo>
                  <a:lnTo>
                    <a:pt x="2584" y="178"/>
                  </a:lnTo>
                  <a:lnTo>
                    <a:pt x="2209" y="139"/>
                  </a:lnTo>
                  <a:lnTo>
                    <a:pt x="1795" y="79"/>
                  </a:lnTo>
                  <a:lnTo>
                    <a:pt x="1598" y="4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01;p38">
              <a:extLst>
                <a:ext uri="{FF2B5EF4-FFF2-40B4-BE49-F238E27FC236}">
                  <a16:creationId xmlns:a16="http://schemas.microsoft.com/office/drawing/2014/main" xmlns="" id="{AF1BD8BE-BD5D-4183-A061-3FD620109153}"/>
                </a:ext>
              </a:extLst>
            </p:cNvPr>
            <p:cNvSpPr/>
            <p:nvPr/>
          </p:nvSpPr>
          <p:spPr>
            <a:xfrm>
              <a:off x="2175901" y="4339884"/>
              <a:ext cx="1171416" cy="727423"/>
            </a:xfrm>
            <a:custGeom>
              <a:avLst/>
              <a:gdLst/>
              <a:ahLst/>
              <a:cxnLst/>
              <a:rect l="l" t="t" r="r" b="b"/>
              <a:pathLst>
                <a:path w="24703" h="15340" extrusionOk="0">
                  <a:moveTo>
                    <a:pt x="21075" y="1637"/>
                  </a:moveTo>
                  <a:lnTo>
                    <a:pt x="21194" y="1657"/>
                  </a:lnTo>
                  <a:lnTo>
                    <a:pt x="21292" y="1696"/>
                  </a:lnTo>
                  <a:lnTo>
                    <a:pt x="21805" y="1913"/>
                  </a:lnTo>
                  <a:lnTo>
                    <a:pt x="22120" y="2051"/>
                  </a:lnTo>
                  <a:lnTo>
                    <a:pt x="22456" y="2209"/>
                  </a:lnTo>
                  <a:lnTo>
                    <a:pt x="22771" y="2406"/>
                  </a:lnTo>
                  <a:lnTo>
                    <a:pt x="22889" y="2485"/>
                  </a:lnTo>
                  <a:lnTo>
                    <a:pt x="23008" y="2584"/>
                  </a:lnTo>
                  <a:lnTo>
                    <a:pt x="23106" y="2702"/>
                  </a:lnTo>
                  <a:lnTo>
                    <a:pt x="23165" y="2800"/>
                  </a:lnTo>
                  <a:lnTo>
                    <a:pt x="23205" y="2919"/>
                  </a:lnTo>
                  <a:lnTo>
                    <a:pt x="23185" y="3017"/>
                  </a:lnTo>
                  <a:lnTo>
                    <a:pt x="23205" y="3076"/>
                  </a:lnTo>
                  <a:lnTo>
                    <a:pt x="23224" y="3155"/>
                  </a:lnTo>
                  <a:lnTo>
                    <a:pt x="23205" y="3352"/>
                  </a:lnTo>
                  <a:lnTo>
                    <a:pt x="23146" y="3589"/>
                  </a:lnTo>
                  <a:lnTo>
                    <a:pt x="23047" y="3845"/>
                  </a:lnTo>
                  <a:lnTo>
                    <a:pt x="22909" y="4161"/>
                  </a:lnTo>
                  <a:lnTo>
                    <a:pt x="22732" y="4476"/>
                  </a:lnTo>
                  <a:lnTo>
                    <a:pt x="22534" y="4831"/>
                  </a:lnTo>
                  <a:lnTo>
                    <a:pt x="22318" y="5186"/>
                  </a:lnTo>
                  <a:lnTo>
                    <a:pt x="21844" y="5896"/>
                  </a:lnTo>
                  <a:lnTo>
                    <a:pt x="21351" y="6566"/>
                  </a:lnTo>
                  <a:lnTo>
                    <a:pt x="21115" y="6862"/>
                  </a:lnTo>
                  <a:lnTo>
                    <a:pt x="20878" y="7138"/>
                  </a:lnTo>
                  <a:lnTo>
                    <a:pt x="20642" y="7374"/>
                  </a:lnTo>
                  <a:lnTo>
                    <a:pt x="20445" y="7552"/>
                  </a:lnTo>
                  <a:lnTo>
                    <a:pt x="20346" y="7690"/>
                  </a:lnTo>
                  <a:lnTo>
                    <a:pt x="20307" y="7749"/>
                  </a:lnTo>
                  <a:lnTo>
                    <a:pt x="20247" y="7788"/>
                  </a:lnTo>
                  <a:lnTo>
                    <a:pt x="20169" y="7828"/>
                  </a:lnTo>
                  <a:lnTo>
                    <a:pt x="20109" y="7847"/>
                  </a:lnTo>
                  <a:lnTo>
                    <a:pt x="20031" y="7847"/>
                  </a:lnTo>
                  <a:lnTo>
                    <a:pt x="19932" y="7828"/>
                  </a:lnTo>
                  <a:lnTo>
                    <a:pt x="19853" y="7788"/>
                  </a:lnTo>
                  <a:lnTo>
                    <a:pt x="19794" y="7749"/>
                  </a:lnTo>
                  <a:lnTo>
                    <a:pt x="19755" y="7690"/>
                  </a:lnTo>
                  <a:lnTo>
                    <a:pt x="19715" y="7650"/>
                  </a:lnTo>
                  <a:lnTo>
                    <a:pt x="19676" y="7512"/>
                  </a:lnTo>
                  <a:lnTo>
                    <a:pt x="19676" y="7394"/>
                  </a:lnTo>
                  <a:lnTo>
                    <a:pt x="19715" y="7256"/>
                  </a:lnTo>
                  <a:lnTo>
                    <a:pt x="19755" y="7098"/>
                  </a:lnTo>
                  <a:lnTo>
                    <a:pt x="19853" y="6842"/>
                  </a:lnTo>
                  <a:lnTo>
                    <a:pt x="19873" y="6586"/>
                  </a:lnTo>
                  <a:lnTo>
                    <a:pt x="19893" y="6329"/>
                  </a:lnTo>
                  <a:lnTo>
                    <a:pt x="19873" y="6093"/>
                  </a:lnTo>
                  <a:lnTo>
                    <a:pt x="19833" y="5876"/>
                  </a:lnTo>
                  <a:lnTo>
                    <a:pt x="19794" y="5659"/>
                  </a:lnTo>
                  <a:lnTo>
                    <a:pt x="19715" y="5462"/>
                  </a:lnTo>
                  <a:lnTo>
                    <a:pt x="19617" y="5265"/>
                  </a:lnTo>
                  <a:lnTo>
                    <a:pt x="19498" y="5068"/>
                  </a:lnTo>
                  <a:lnTo>
                    <a:pt x="19380" y="4890"/>
                  </a:lnTo>
                  <a:lnTo>
                    <a:pt x="19222" y="4732"/>
                  </a:lnTo>
                  <a:lnTo>
                    <a:pt x="19065" y="4575"/>
                  </a:lnTo>
                  <a:lnTo>
                    <a:pt x="18887" y="4417"/>
                  </a:lnTo>
                  <a:lnTo>
                    <a:pt x="18710" y="4279"/>
                  </a:lnTo>
                  <a:lnTo>
                    <a:pt x="18513" y="4141"/>
                  </a:lnTo>
                  <a:lnTo>
                    <a:pt x="18099" y="3885"/>
                  </a:lnTo>
                  <a:lnTo>
                    <a:pt x="17645" y="3668"/>
                  </a:lnTo>
                  <a:lnTo>
                    <a:pt x="17172" y="3471"/>
                  </a:lnTo>
                  <a:lnTo>
                    <a:pt x="16699" y="3293"/>
                  </a:lnTo>
                  <a:lnTo>
                    <a:pt x="16206" y="3136"/>
                  </a:lnTo>
                  <a:lnTo>
                    <a:pt x="15733" y="2998"/>
                  </a:lnTo>
                  <a:lnTo>
                    <a:pt x="15260" y="2879"/>
                  </a:lnTo>
                  <a:lnTo>
                    <a:pt x="14412" y="2682"/>
                  </a:lnTo>
                  <a:lnTo>
                    <a:pt x="14175" y="2623"/>
                  </a:lnTo>
                  <a:lnTo>
                    <a:pt x="14037" y="2584"/>
                  </a:lnTo>
                  <a:lnTo>
                    <a:pt x="13899" y="2544"/>
                  </a:lnTo>
                  <a:lnTo>
                    <a:pt x="13722" y="2505"/>
                  </a:lnTo>
                  <a:lnTo>
                    <a:pt x="13544" y="2465"/>
                  </a:lnTo>
                  <a:lnTo>
                    <a:pt x="13367" y="2426"/>
                  </a:lnTo>
                  <a:lnTo>
                    <a:pt x="13190" y="2386"/>
                  </a:lnTo>
                  <a:lnTo>
                    <a:pt x="13130" y="2406"/>
                  </a:lnTo>
                  <a:lnTo>
                    <a:pt x="13091" y="2386"/>
                  </a:lnTo>
                  <a:lnTo>
                    <a:pt x="13071" y="2347"/>
                  </a:lnTo>
                  <a:lnTo>
                    <a:pt x="13052" y="2308"/>
                  </a:lnTo>
                  <a:lnTo>
                    <a:pt x="13052" y="2248"/>
                  </a:lnTo>
                  <a:lnTo>
                    <a:pt x="13052" y="2209"/>
                  </a:lnTo>
                  <a:lnTo>
                    <a:pt x="13091" y="2169"/>
                  </a:lnTo>
                  <a:lnTo>
                    <a:pt x="13130" y="2150"/>
                  </a:lnTo>
                  <a:lnTo>
                    <a:pt x="13722" y="2051"/>
                  </a:lnTo>
                  <a:lnTo>
                    <a:pt x="14018" y="2012"/>
                  </a:lnTo>
                  <a:lnTo>
                    <a:pt x="14175" y="2012"/>
                  </a:lnTo>
                  <a:lnTo>
                    <a:pt x="14313" y="2031"/>
                  </a:lnTo>
                  <a:lnTo>
                    <a:pt x="14372" y="2051"/>
                  </a:lnTo>
                  <a:lnTo>
                    <a:pt x="14432" y="2071"/>
                  </a:lnTo>
                  <a:lnTo>
                    <a:pt x="14984" y="2091"/>
                  </a:lnTo>
                  <a:lnTo>
                    <a:pt x="15536" y="2110"/>
                  </a:lnTo>
                  <a:lnTo>
                    <a:pt x="16600" y="2091"/>
                  </a:lnTo>
                  <a:lnTo>
                    <a:pt x="17685" y="2091"/>
                  </a:lnTo>
                  <a:lnTo>
                    <a:pt x="18217" y="2071"/>
                  </a:lnTo>
                  <a:lnTo>
                    <a:pt x="18749" y="2012"/>
                  </a:lnTo>
                  <a:lnTo>
                    <a:pt x="19281" y="1953"/>
                  </a:lnTo>
                  <a:lnTo>
                    <a:pt x="19794" y="1893"/>
                  </a:lnTo>
                  <a:lnTo>
                    <a:pt x="20326" y="1795"/>
                  </a:lnTo>
                  <a:lnTo>
                    <a:pt x="20839" y="1657"/>
                  </a:lnTo>
                  <a:lnTo>
                    <a:pt x="20957" y="1637"/>
                  </a:lnTo>
                  <a:close/>
                  <a:moveTo>
                    <a:pt x="4890" y="1184"/>
                  </a:moveTo>
                  <a:lnTo>
                    <a:pt x="4988" y="1203"/>
                  </a:lnTo>
                  <a:lnTo>
                    <a:pt x="5067" y="1263"/>
                  </a:lnTo>
                  <a:lnTo>
                    <a:pt x="5185" y="1263"/>
                  </a:lnTo>
                  <a:lnTo>
                    <a:pt x="6289" y="1420"/>
                  </a:lnTo>
                  <a:lnTo>
                    <a:pt x="6822" y="1499"/>
                  </a:lnTo>
                  <a:lnTo>
                    <a:pt x="7354" y="1558"/>
                  </a:lnTo>
                  <a:lnTo>
                    <a:pt x="7472" y="1598"/>
                  </a:lnTo>
                  <a:lnTo>
                    <a:pt x="7571" y="1657"/>
                  </a:lnTo>
                  <a:lnTo>
                    <a:pt x="7650" y="1716"/>
                  </a:lnTo>
                  <a:lnTo>
                    <a:pt x="7709" y="1795"/>
                  </a:lnTo>
                  <a:lnTo>
                    <a:pt x="7768" y="1893"/>
                  </a:lnTo>
                  <a:lnTo>
                    <a:pt x="7807" y="1972"/>
                  </a:lnTo>
                  <a:lnTo>
                    <a:pt x="7866" y="2189"/>
                  </a:lnTo>
                  <a:lnTo>
                    <a:pt x="7886" y="2406"/>
                  </a:lnTo>
                  <a:lnTo>
                    <a:pt x="7906" y="2643"/>
                  </a:lnTo>
                  <a:lnTo>
                    <a:pt x="7906" y="2860"/>
                  </a:lnTo>
                  <a:lnTo>
                    <a:pt x="7926" y="3076"/>
                  </a:lnTo>
                  <a:lnTo>
                    <a:pt x="8281" y="3116"/>
                  </a:lnTo>
                  <a:lnTo>
                    <a:pt x="8635" y="3155"/>
                  </a:lnTo>
                  <a:lnTo>
                    <a:pt x="8990" y="3195"/>
                  </a:lnTo>
                  <a:lnTo>
                    <a:pt x="9148" y="3234"/>
                  </a:lnTo>
                  <a:lnTo>
                    <a:pt x="9325" y="3274"/>
                  </a:lnTo>
                  <a:lnTo>
                    <a:pt x="9385" y="3333"/>
                  </a:lnTo>
                  <a:lnTo>
                    <a:pt x="9444" y="3392"/>
                  </a:lnTo>
                  <a:lnTo>
                    <a:pt x="9483" y="3451"/>
                  </a:lnTo>
                  <a:lnTo>
                    <a:pt x="9503" y="3530"/>
                  </a:lnTo>
                  <a:lnTo>
                    <a:pt x="9542" y="3688"/>
                  </a:lnTo>
                  <a:lnTo>
                    <a:pt x="9562" y="3845"/>
                  </a:lnTo>
                  <a:lnTo>
                    <a:pt x="9503" y="4910"/>
                  </a:lnTo>
                  <a:lnTo>
                    <a:pt x="9503" y="5442"/>
                  </a:lnTo>
                  <a:lnTo>
                    <a:pt x="9503" y="5955"/>
                  </a:lnTo>
                  <a:lnTo>
                    <a:pt x="9523" y="6625"/>
                  </a:lnTo>
                  <a:lnTo>
                    <a:pt x="9542" y="7276"/>
                  </a:lnTo>
                  <a:lnTo>
                    <a:pt x="9503" y="7433"/>
                  </a:lnTo>
                  <a:lnTo>
                    <a:pt x="9444" y="7571"/>
                  </a:lnTo>
                  <a:lnTo>
                    <a:pt x="9345" y="7670"/>
                  </a:lnTo>
                  <a:lnTo>
                    <a:pt x="9227" y="7729"/>
                  </a:lnTo>
                  <a:lnTo>
                    <a:pt x="9069" y="7788"/>
                  </a:lnTo>
                  <a:lnTo>
                    <a:pt x="8911" y="7808"/>
                  </a:lnTo>
                  <a:lnTo>
                    <a:pt x="8537" y="7808"/>
                  </a:lnTo>
                  <a:lnTo>
                    <a:pt x="8142" y="7749"/>
                  </a:lnTo>
                  <a:lnTo>
                    <a:pt x="7748" y="7690"/>
                  </a:lnTo>
                  <a:lnTo>
                    <a:pt x="7393" y="7611"/>
                  </a:lnTo>
                  <a:lnTo>
                    <a:pt x="7117" y="7591"/>
                  </a:lnTo>
                  <a:lnTo>
                    <a:pt x="7098" y="7788"/>
                  </a:lnTo>
                  <a:lnTo>
                    <a:pt x="7078" y="7887"/>
                  </a:lnTo>
                  <a:lnTo>
                    <a:pt x="7038" y="7966"/>
                  </a:lnTo>
                  <a:lnTo>
                    <a:pt x="7019" y="8064"/>
                  </a:lnTo>
                  <a:lnTo>
                    <a:pt x="6979" y="8123"/>
                  </a:lnTo>
                  <a:lnTo>
                    <a:pt x="6940" y="8202"/>
                  </a:lnTo>
                  <a:lnTo>
                    <a:pt x="6881" y="8261"/>
                  </a:lnTo>
                  <a:lnTo>
                    <a:pt x="6802" y="8301"/>
                  </a:lnTo>
                  <a:lnTo>
                    <a:pt x="6723" y="8321"/>
                  </a:lnTo>
                  <a:lnTo>
                    <a:pt x="6624" y="8321"/>
                  </a:lnTo>
                  <a:lnTo>
                    <a:pt x="6546" y="8281"/>
                  </a:lnTo>
                  <a:lnTo>
                    <a:pt x="6033" y="7946"/>
                  </a:lnTo>
                  <a:lnTo>
                    <a:pt x="5520" y="7591"/>
                  </a:lnTo>
                  <a:lnTo>
                    <a:pt x="5028" y="7217"/>
                  </a:lnTo>
                  <a:lnTo>
                    <a:pt x="4554" y="6822"/>
                  </a:lnTo>
                  <a:lnTo>
                    <a:pt x="4101" y="6428"/>
                  </a:lnTo>
                  <a:lnTo>
                    <a:pt x="3648" y="6014"/>
                  </a:lnTo>
                  <a:lnTo>
                    <a:pt x="3214" y="5560"/>
                  </a:lnTo>
                  <a:lnTo>
                    <a:pt x="2800" y="5107"/>
                  </a:lnTo>
                  <a:lnTo>
                    <a:pt x="2622" y="4890"/>
                  </a:lnTo>
                  <a:lnTo>
                    <a:pt x="2543" y="4772"/>
                  </a:lnTo>
                  <a:lnTo>
                    <a:pt x="2465" y="4634"/>
                  </a:lnTo>
                  <a:lnTo>
                    <a:pt x="2366" y="4673"/>
                  </a:lnTo>
                  <a:lnTo>
                    <a:pt x="2307" y="4654"/>
                  </a:lnTo>
                  <a:lnTo>
                    <a:pt x="2267" y="4634"/>
                  </a:lnTo>
                  <a:lnTo>
                    <a:pt x="2208" y="4614"/>
                  </a:lnTo>
                  <a:lnTo>
                    <a:pt x="2169" y="4555"/>
                  </a:lnTo>
                  <a:lnTo>
                    <a:pt x="2149" y="4496"/>
                  </a:lnTo>
                  <a:lnTo>
                    <a:pt x="2110" y="4397"/>
                  </a:lnTo>
                  <a:lnTo>
                    <a:pt x="2149" y="4259"/>
                  </a:lnTo>
                  <a:lnTo>
                    <a:pt x="2208" y="4121"/>
                  </a:lnTo>
                  <a:lnTo>
                    <a:pt x="2267" y="4003"/>
                  </a:lnTo>
                  <a:lnTo>
                    <a:pt x="2346" y="3865"/>
                  </a:lnTo>
                  <a:lnTo>
                    <a:pt x="2543" y="3628"/>
                  </a:lnTo>
                  <a:lnTo>
                    <a:pt x="2721" y="3392"/>
                  </a:lnTo>
                  <a:lnTo>
                    <a:pt x="2957" y="3116"/>
                  </a:lnTo>
                  <a:lnTo>
                    <a:pt x="3174" y="2820"/>
                  </a:lnTo>
                  <a:lnTo>
                    <a:pt x="3648" y="2248"/>
                  </a:lnTo>
                  <a:lnTo>
                    <a:pt x="3884" y="1972"/>
                  </a:lnTo>
                  <a:lnTo>
                    <a:pt x="4121" y="1696"/>
                  </a:lnTo>
                  <a:lnTo>
                    <a:pt x="4397" y="1440"/>
                  </a:lnTo>
                  <a:lnTo>
                    <a:pt x="4673" y="1203"/>
                  </a:lnTo>
                  <a:lnTo>
                    <a:pt x="4771" y="1184"/>
                  </a:lnTo>
                  <a:close/>
                  <a:moveTo>
                    <a:pt x="12125" y="3254"/>
                  </a:moveTo>
                  <a:lnTo>
                    <a:pt x="12499" y="3274"/>
                  </a:lnTo>
                  <a:lnTo>
                    <a:pt x="12854" y="3333"/>
                  </a:lnTo>
                  <a:lnTo>
                    <a:pt x="13209" y="3392"/>
                  </a:lnTo>
                  <a:lnTo>
                    <a:pt x="13564" y="3471"/>
                  </a:lnTo>
                  <a:lnTo>
                    <a:pt x="13899" y="3569"/>
                  </a:lnTo>
                  <a:lnTo>
                    <a:pt x="14254" y="3688"/>
                  </a:lnTo>
                  <a:lnTo>
                    <a:pt x="14944" y="3904"/>
                  </a:lnTo>
                  <a:lnTo>
                    <a:pt x="15279" y="4042"/>
                  </a:lnTo>
                  <a:lnTo>
                    <a:pt x="15614" y="4200"/>
                  </a:lnTo>
                  <a:lnTo>
                    <a:pt x="15950" y="4378"/>
                  </a:lnTo>
                  <a:lnTo>
                    <a:pt x="16245" y="4594"/>
                  </a:lnTo>
                  <a:lnTo>
                    <a:pt x="16541" y="4831"/>
                  </a:lnTo>
                  <a:lnTo>
                    <a:pt x="16817" y="5087"/>
                  </a:lnTo>
                  <a:lnTo>
                    <a:pt x="17073" y="5383"/>
                  </a:lnTo>
                  <a:lnTo>
                    <a:pt x="17290" y="5679"/>
                  </a:lnTo>
                  <a:lnTo>
                    <a:pt x="17468" y="5994"/>
                  </a:lnTo>
                  <a:lnTo>
                    <a:pt x="17606" y="6329"/>
                  </a:lnTo>
                  <a:lnTo>
                    <a:pt x="17665" y="6487"/>
                  </a:lnTo>
                  <a:lnTo>
                    <a:pt x="17704" y="6665"/>
                  </a:lnTo>
                  <a:lnTo>
                    <a:pt x="17724" y="6842"/>
                  </a:lnTo>
                  <a:lnTo>
                    <a:pt x="17744" y="7019"/>
                  </a:lnTo>
                  <a:lnTo>
                    <a:pt x="17763" y="7177"/>
                  </a:lnTo>
                  <a:lnTo>
                    <a:pt x="17744" y="7374"/>
                  </a:lnTo>
                  <a:lnTo>
                    <a:pt x="17724" y="7552"/>
                  </a:lnTo>
                  <a:lnTo>
                    <a:pt x="17685" y="7729"/>
                  </a:lnTo>
                  <a:lnTo>
                    <a:pt x="17625" y="7907"/>
                  </a:lnTo>
                  <a:lnTo>
                    <a:pt x="17566" y="8084"/>
                  </a:lnTo>
                  <a:lnTo>
                    <a:pt x="17468" y="8261"/>
                  </a:lnTo>
                  <a:lnTo>
                    <a:pt x="17369" y="8439"/>
                  </a:lnTo>
                  <a:lnTo>
                    <a:pt x="17132" y="8715"/>
                  </a:lnTo>
                  <a:lnTo>
                    <a:pt x="16876" y="8951"/>
                  </a:lnTo>
                  <a:lnTo>
                    <a:pt x="16580" y="9168"/>
                  </a:lnTo>
                  <a:lnTo>
                    <a:pt x="16285" y="9346"/>
                  </a:lnTo>
                  <a:lnTo>
                    <a:pt x="15969" y="9503"/>
                  </a:lnTo>
                  <a:lnTo>
                    <a:pt x="15634" y="9622"/>
                  </a:lnTo>
                  <a:lnTo>
                    <a:pt x="15279" y="9720"/>
                  </a:lnTo>
                  <a:lnTo>
                    <a:pt x="14924" y="9799"/>
                  </a:lnTo>
                  <a:lnTo>
                    <a:pt x="14570" y="9858"/>
                  </a:lnTo>
                  <a:lnTo>
                    <a:pt x="14195" y="9898"/>
                  </a:lnTo>
                  <a:lnTo>
                    <a:pt x="13840" y="9917"/>
                  </a:lnTo>
                  <a:lnTo>
                    <a:pt x="13466" y="9917"/>
                  </a:lnTo>
                  <a:lnTo>
                    <a:pt x="12736" y="9898"/>
                  </a:lnTo>
                  <a:lnTo>
                    <a:pt x="12046" y="9858"/>
                  </a:lnTo>
                  <a:lnTo>
                    <a:pt x="11711" y="9799"/>
                  </a:lnTo>
                  <a:lnTo>
                    <a:pt x="11533" y="9760"/>
                  </a:lnTo>
                  <a:lnTo>
                    <a:pt x="11376" y="9701"/>
                  </a:lnTo>
                  <a:lnTo>
                    <a:pt x="11277" y="9641"/>
                  </a:lnTo>
                  <a:lnTo>
                    <a:pt x="11198" y="9563"/>
                  </a:lnTo>
                  <a:lnTo>
                    <a:pt x="11159" y="9484"/>
                  </a:lnTo>
                  <a:lnTo>
                    <a:pt x="11139" y="9385"/>
                  </a:lnTo>
                  <a:lnTo>
                    <a:pt x="11100" y="9365"/>
                  </a:lnTo>
                  <a:lnTo>
                    <a:pt x="11080" y="9326"/>
                  </a:lnTo>
                  <a:lnTo>
                    <a:pt x="11060" y="9287"/>
                  </a:lnTo>
                  <a:lnTo>
                    <a:pt x="11060" y="9247"/>
                  </a:lnTo>
                  <a:lnTo>
                    <a:pt x="11060" y="9227"/>
                  </a:lnTo>
                  <a:lnTo>
                    <a:pt x="11041" y="8537"/>
                  </a:lnTo>
                  <a:lnTo>
                    <a:pt x="11060" y="7828"/>
                  </a:lnTo>
                  <a:lnTo>
                    <a:pt x="11119" y="7118"/>
                  </a:lnTo>
                  <a:lnTo>
                    <a:pt x="11179" y="6428"/>
                  </a:lnTo>
                  <a:lnTo>
                    <a:pt x="11297" y="5008"/>
                  </a:lnTo>
                  <a:lnTo>
                    <a:pt x="11356" y="4318"/>
                  </a:lnTo>
                  <a:lnTo>
                    <a:pt x="11356" y="3609"/>
                  </a:lnTo>
                  <a:lnTo>
                    <a:pt x="11376" y="3510"/>
                  </a:lnTo>
                  <a:lnTo>
                    <a:pt x="11435" y="3412"/>
                  </a:lnTo>
                  <a:lnTo>
                    <a:pt x="11494" y="3352"/>
                  </a:lnTo>
                  <a:lnTo>
                    <a:pt x="11573" y="3293"/>
                  </a:lnTo>
                  <a:lnTo>
                    <a:pt x="11652" y="3274"/>
                  </a:lnTo>
                  <a:lnTo>
                    <a:pt x="11731" y="3254"/>
                  </a:lnTo>
                  <a:lnTo>
                    <a:pt x="11829" y="3254"/>
                  </a:lnTo>
                  <a:lnTo>
                    <a:pt x="11928" y="3274"/>
                  </a:lnTo>
                  <a:lnTo>
                    <a:pt x="12026" y="3254"/>
                  </a:lnTo>
                  <a:close/>
                  <a:moveTo>
                    <a:pt x="9562" y="10529"/>
                  </a:moveTo>
                  <a:lnTo>
                    <a:pt x="9621" y="10568"/>
                  </a:lnTo>
                  <a:lnTo>
                    <a:pt x="9858" y="10686"/>
                  </a:lnTo>
                  <a:lnTo>
                    <a:pt x="10094" y="10805"/>
                  </a:lnTo>
                  <a:lnTo>
                    <a:pt x="10331" y="10923"/>
                  </a:lnTo>
                  <a:lnTo>
                    <a:pt x="10567" y="11041"/>
                  </a:lnTo>
                  <a:lnTo>
                    <a:pt x="10745" y="11160"/>
                  </a:lnTo>
                  <a:lnTo>
                    <a:pt x="11494" y="11337"/>
                  </a:lnTo>
                  <a:lnTo>
                    <a:pt x="12263" y="11514"/>
                  </a:lnTo>
                  <a:lnTo>
                    <a:pt x="12637" y="11574"/>
                  </a:lnTo>
                  <a:lnTo>
                    <a:pt x="13032" y="11613"/>
                  </a:lnTo>
                  <a:lnTo>
                    <a:pt x="13426" y="11633"/>
                  </a:lnTo>
                  <a:lnTo>
                    <a:pt x="13801" y="11613"/>
                  </a:lnTo>
                  <a:lnTo>
                    <a:pt x="14136" y="11574"/>
                  </a:lnTo>
                  <a:lnTo>
                    <a:pt x="14451" y="11514"/>
                  </a:lnTo>
                  <a:lnTo>
                    <a:pt x="14767" y="11455"/>
                  </a:lnTo>
                  <a:lnTo>
                    <a:pt x="15062" y="11357"/>
                  </a:lnTo>
                  <a:lnTo>
                    <a:pt x="15378" y="11258"/>
                  </a:lnTo>
                  <a:lnTo>
                    <a:pt x="15674" y="11160"/>
                  </a:lnTo>
                  <a:lnTo>
                    <a:pt x="16265" y="10903"/>
                  </a:lnTo>
                  <a:lnTo>
                    <a:pt x="16482" y="10785"/>
                  </a:lnTo>
                  <a:lnTo>
                    <a:pt x="16600" y="10726"/>
                  </a:lnTo>
                  <a:lnTo>
                    <a:pt x="16718" y="10706"/>
                  </a:lnTo>
                  <a:lnTo>
                    <a:pt x="16837" y="10706"/>
                  </a:lnTo>
                  <a:lnTo>
                    <a:pt x="16935" y="10726"/>
                  </a:lnTo>
                  <a:lnTo>
                    <a:pt x="16975" y="10765"/>
                  </a:lnTo>
                  <a:lnTo>
                    <a:pt x="17014" y="10805"/>
                  </a:lnTo>
                  <a:lnTo>
                    <a:pt x="17054" y="10864"/>
                  </a:lnTo>
                  <a:lnTo>
                    <a:pt x="17073" y="10943"/>
                  </a:lnTo>
                  <a:lnTo>
                    <a:pt x="17034" y="11081"/>
                  </a:lnTo>
                  <a:lnTo>
                    <a:pt x="16955" y="11238"/>
                  </a:lnTo>
                  <a:lnTo>
                    <a:pt x="16856" y="11357"/>
                  </a:lnTo>
                  <a:lnTo>
                    <a:pt x="16738" y="11475"/>
                  </a:lnTo>
                  <a:lnTo>
                    <a:pt x="16482" y="11692"/>
                  </a:lnTo>
                  <a:lnTo>
                    <a:pt x="16364" y="11810"/>
                  </a:lnTo>
                  <a:lnTo>
                    <a:pt x="16245" y="11928"/>
                  </a:lnTo>
                  <a:lnTo>
                    <a:pt x="15733" y="12441"/>
                  </a:lnTo>
                  <a:lnTo>
                    <a:pt x="15200" y="12954"/>
                  </a:lnTo>
                  <a:lnTo>
                    <a:pt x="14648" y="13407"/>
                  </a:lnTo>
                  <a:lnTo>
                    <a:pt x="14353" y="13644"/>
                  </a:lnTo>
                  <a:lnTo>
                    <a:pt x="14057" y="13841"/>
                  </a:lnTo>
                  <a:lnTo>
                    <a:pt x="13939" y="13920"/>
                  </a:lnTo>
                  <a:lnTo>
                    <a:pt x="13820" y="13959"/>
                  </a:lnTo>
                  <a:lnTo>
                    <a:pt x="13702" y="13979"/>
                  </a:lnTo>
                  <a:lnTo>
                    <a:pt x="13643" y="13979"/>
                  </a:lnTo>
                  <a:lnTo>
                    <a:pt x="13584" y="13959"/>
                  </a:lnTo>
                  <a:lnTo>
                    <a:pt x="13466" y="13880"/>
                  </a:lnTo>
                  <a:lnTo>
                    <a:pt x="13268" y="13782"/>
                  </a:lnTo>
                  <a:lnTo>
                    <a:pt x="12973" y="13604"/>
                  </a:lnTo>
                  <a:lnTo>
                    <a:pt x="12618" y="13368"/>
                  </a:lnTo>
                  <a:lnTo>
                    <a:pt x="12204" y="13072"/>
                  </a:lnTo>
                  <a:lnTo>
                    <a:pt x="11790" y="12756"/>
                  </a:lnTo>
                  <a:lnTo>
                    <a:pt x="11376" y="12421"/>
                  </a:lnTo>
                  <a:lnTo>
                    <a:pt x="10981" y="12086"/>
                  </a:lnTo>
                  <a:lnTo>
                    <a:pt x="10646" y="11771"/>
                  </a:lnTo>
                  <a:lnTo>
                    <a:pt x="10489" y="11692"/>
                  </a:lnTo>
                  <a:lnTo>
                    <a:pt x="10331" y="11574"/>
                  </a:lnTo>
                  <a:lnTo>
                    <a:pt x="10173" y="11455"/>
                  </a:lnTo>
                  <a:lnTo>
                    <a:pt x="10035" y="11317"/>
                  </a:lnTo>
                  <a:lnTo>
                    <a:pt x="9483" y="10765"/>
                  </a:lnTo>
                  <a:lnTo>
                    <a:pt x="9444" y="10726"/>
                  </a:lnTo>
                  <a:lnTo>
                    <a:pt x="9424" y="10647"/>
                  </a:lnTo>
                  <a:lnTo>
                    <a:pt x="9444" y="10588"/>
                  </a:lnTo>
                  <a:lnTo>
                    <a:pt x="9463" y="10568"/>
                  </a:lnTo>
                  <a:lnTo>
                    <a:pt x="9503" y="10548"/>
                  </a:lnTo>
                  <a:lnTo>
                    <a:pt x="9562" y="10529"/>
                  </a:lnTo>
                  <a:close/>
                  <a:moveTo>
                    <a:pt x="4397" y="1"/>
                  </a:moveTo>
                  <a:lnTo>
                    <a:pt x="4278" y="198"/>
                  </a:lnTo>
                  <a:lnTo>
                    <a:pt x="4101" y="395"/>
                  </a:lnTo>
                  <a:lnTo>
                    <a:pt x="3924" y="592"/>
                  </a:lnTo>
                  <a:lnTo>
                    <a:pt x="3726" y="770"/>
                  </a:lnTo>
                  <a:lnTo>
                    <a:pt x="3332" y="1105"/>
                  </a:lnTo>
                  <a:lnTo>
                    <a:pt x="3174" y="1263"/>
                  </a:lnTo>
                  <a:lnTo>
                    <a:pt x="3056" y="1401"/>
                  </a:lnTo>
                  <a:lnTo>
                    <a:pt x="2603" y="1815"/>
                  </a:lnTo>
                  <a:lnTo>
                    <a:pt x="1814" y="2544"/>
                  </a:lnTo>
                  <a:lnTo>
                    <a:pt x="1361" y="2938"/>
                  </a:lnTo>
                  <a:lnTo>
                    <a:pt x="887" y="3333"/>
                  </a:lnTo>
                  <a:lnTo>
                    <a:pt x="434" y="3688"/>
                  </a:lnTo>
                  <a:lnTo>
                    <a:pt x="217" y="3845"/>
                  </a:lnTo>
                  <a:lnTo>
                    <a:pt x="0" y="3983"/>
                  </a:lnTo>
                  <a:lnTo>
                    <a:pt x="138" y="4121"/>
                  </a:lnTo>
                  <a:lnTo>
                    <a:pt x="1045" y="5146"/>
                  </a:lnTo>
                  <a:lnTo>
                    <a:pt x="1972" y="6172"/>
                  </a:lnTo>
                  <a:lnTo>
                    <a:pt x="2938" y="7157"/>
                  </a:lnTo>
                  <a:lnTo>
                    <a:pt x="3924" y="8123"/>
                  </a:lnTo>
                  <a:lnTo>
                    <a:pt x="4929" y="9050"/>
                  </a:lnTo>
                  <a:lnTo>
                    <a:pt x="5974" y="9957"/>
                  </a:lnTo>
                  <a:lnTo>
                    <a:pt x="7038" y="10824"/>
                  </a:lnTo>
                  <a:lnTo>
                    <a:pt x="8123" y="11652"/>
                  </a:lnTo>
                  <a:lnTo>
                    <a:pt x="9444" y="12579"/>
                  </a:lnTo>
                  <a:lnTo>
                    <a:pt x="10784" y="13486"/>
                  </a:lnTo>
                  <a:lnTo>
                    <a:pt x="12105" y="14393"/>
                  </a:lnTo>
                  <a:lnTo>
                    <a:pt x="12775" y="14866"/>
                  </a:lnTo>
                  <a:lnTo>
                    <a:pt x="13426" y="15339"/>
                  </a:lnTo>
                  <a:lnTo>
                    <a:pt x="13702" y="15181"/>
                  </a:lnTo>
                  <a:lnTo>
                    <a:pt x="13978" y="15043"/>
                  </a:lnTo>
                  <a:lnTo>
                    <a:pt x="14313" y="14866"/>
                  </a:lnTo>
                  <a:lnTo>
                    <a:pt x="14668" y="14669"/>
                  </a:lnTo>
                  <a:lnTo>
                    <a:pt x="15338" y="14235"/>
                  </a:lnTo>
                  <a:lnTo>
                    <a:pt x="15989" y="13782"/>
                  </a:lnTo>
                  <a:lnTo>
                    <a:pt x="16620" y="13328"/>
                  </a:lnTo>
                  <a:lnTo>
                    <a:pt x="17290" y="12796"/>
                  </a:lnTo>
                  <a:lnTo>
                    <a:pt x="17941" y="12244"/>
                  </a:lnTo>
                  <a:lnTo>
                    <a:pt x="18572" y="11672"/>
                  </a:lnTo>
                  <a:lnTo>
                    <a:pt x="19183" y="11061"/>
                  </a:lnTo>
                  <a:lnTo>
                    <a:pt x="19774" y="10450"/>
                  </a:lnTo>
                  <a:lnTo>
                    <a:pt x="20346" y="9819"/>
                  </a:lnTo>
                  <a:lnTo>
                    <a:pt x="20898" y="9168"/>
                  </a:lnTo>
                  <a:lnTo>
                    <a:pt x="21411" y="8498"/>
                  </a:lnTo>
                  <a:lnTo>
                    <a:pt x="21923" y="7808"/>
                  </a:lnTo>
                  <a:lnTo>
                    <a:pt x="22396" y="7098"/>
                  </a:lnTo>
                  <a:lnTo>
                    <a:pt x="22850" y="6369"/>
                  </a:lnTo>
                  <a:lnTo>
                    <a:pt x="23264" y="5639"/>
                  </a:lnTo>
                  <a:lnTo>
                    <a:pt x="23678" y="4890"/>
                  </a:lnTo>
                  <a:lnTo>
                    <a:pt x="24052" y="4121"/>
                  </a:lnTo>
                  <a:lnTo>
                    <a:pt x="24388" y="3333"/>
                  </a:lnTo>
                  <a:lnTo>
                    <a:pt x="24703" y="2544"/>
                  </a:lnTo>
                  <a:lnTo>
                    <a:pt x="24624" y="2465"/>
                  </a:lnTo>
                  <a:lnTo>
                    <a:pt x="23402" y="1637"/>
                  </a:lnTo>
                  <a:lnTo>
                    <a:pt x="22771" y="1243"/>
                  </a:lnTo>
                  <a:lnTo>
                    <a:pt x="22140" y="849"/>
                  </a:lnTo>
                  <a:lnTo>
                    <a:pt x="21982" y="750"/>
                  </a:lnTo>
                  <a:lnTo>
                    <a:pt x="21765" y="612"/>
                  </a:lnTo>
                  <a:lnTo>
                    <a:pt x="21568" y="494"/>
                  </a:lnTo>
                  <a:lnTo>
                    <a:pt x="21371" y="356"/>
                  </a:lnTo>
                  <a:lnTo>
                    <a:pt x="21312" y="375"/>
                  </a:lnTo>
                  <a:lnTo>
                    <a:pt x="20504" y="533"/>
                  </a:lnTo>
                  <a:lnTo>
                    <a:pt x="19676" y="691"/>
                  </a:lnTo>
                  <a:lnTo>
                    <a:pt x="18867" y="809"/>
                  </a:lnTo>
                  <a:lnTo>
                    <a:pt x="18039" y="908"/>
                  </a:lnTo>
                  <a:lnTo>
                    <a:pt x="17192" y="1006"/>
                  </a:lnTo>
                  <a:lnTo>
                    <a:pt x="16364" y="1065"/>
                  </a:lnTo>
                  <a:lnTo>
                    <a:pt x="15536" y="1105"/>
                  </a:lnTo>
                  <a:lnTo>
                    <a:pt x="14688" y="1125"/>
                  </a:lnTo>
                  <a:lnTo>
                    <a:pt x="13012" y="1125"/>
                  </a:lnTo>
                  <a:lnTo>
                    <a:pt x="12184" y="1085"/>
                  </a:lnTo>
                  <a:lnTo>
                    <a:pt x="11356" y="1046"/>
                  </a:lnTo>
                  <a:lnTo>
                    <a:pt x="10508" y="987"/>
                  </a:lnTo>
                  <a:lnTo>
                    <a:pt x="9680" y="908"/>
                  </a:lnTo>
                  <a:lnTo>
                    <a:pt x="8852" y="829"/>
                  </a:lnTo>
                  <a:lnTo>
                    <a:pt x="8024" y="730"/>
                  </a:lnTo>
                  <a:lnTo>
                    <a:pt x="7117" y="592"/>
                  </a:lnTo>
                  <a:lnTo>
                    <a:pt x="6191" y="435"/>
                  </a:lnTo>
                  <a:lnTo>
                    <a:pt x="5737" y="356"/>
                  </a:lnTo>
                  <a:lnTo>
                    <a:pt x="5284" y="257"/>
                  </a:lnTo>
                  <a:lnTo>
                    <a:pt x="4850" y="139"/>
                  </a:lnTo>
                  <a:lnTo>
                    <a:pt x="4397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02;p38">
              <a:extLst>
                <a:ext uri="{FF2B5EF4-FFF2-40B4-BE49-F238E27FC236}">
                  <a16:creationId xmlns:a16="http://schemas.microsoft.com/office/drawing/2014/main" xmlns="" id="{2C5525C6-D53F-4D37-9394-19840E2AC780}"/>
                </a:ext>
              </a:extLst>
            </p:cNvPr>
            <p:cNvSpPr/>
            <p:nvPr/>
          </p:nvSpPr>
          <p:spPr>
            <a:xfrm>
              <a:off x="3002338" y="4456775"/>
              <a:ext cx="244972" cy="171139"/>
            </a:xfrm>
            <a:custGeom>
              <a:avLst/>
              <a:gdLst/>
              <a:ahLst/>
              <a:cxnLst/>
              <a:rect l="l" t="t" r="r" b="b"/>
              <a:pathLst>
                <a:path w="5166" h="3609" extrusionOk="0">
                  <a:moveTo>
                    <a:pt x="3687" y="0"/>
                  </a:moveTo>
                  <a:lnTo>
                    <a:pt x="3233" y="99"/>
                  </a:lnTo>
                  <a:lnTo>
                    <a:pt x="2780" y="178"/>
                  </a:lnTo>
                  <a:lnTo>
                    <a:pt x="2327" y="237"/>
                  </a:lnTo>
                  <a:lnTo>
                    <a:pt x="1853" y="257"/>
                  </a:lnTo>
                  <a:lnTo>
                    <a:pt x="1400" y="276"/>
                  </a:lnTo>
                  <a:lnTo>
                    <a:pt x="927" y="276"/>
                  </a:lnTo>
                  <a:lnTo>
                    <a:pt x="0" y="257"/>
                  </a:lnTo>
                  <a:lnTo>
                    <a:pt x="533" y="454"/>
                  </a:lnTo>
                  <a:lnTo>
                    <a:pt x="809" y="552"/>
                  </a:lnTo>
                  <a:lnTo>
                    <a:pt x="1045" y="690"/>
                  </a:lnTo>
                  <a:lnTo>
                    <a:pt x="1301" y="809"/>
                  </a:lnTo>
                  <a:lnTo>
                    <a:pt x="1538" y="966"/>
                  </a:lnTo>
                  <a:lnTo>
                    <a:pt x="1755" y="1124"/>
                  </a:lnTo>
                  <a:lnTo>
                    <a:pt x="1972" y="1282"/>
                  </a:lnTo>
                  <a:lnTo>
                    <a:pt x="2189" y="1459"/>
                  </a:lnTo>
                  <a:lnTo>
                    <a:pt x="2386" y="1656"/>
                  </a:lnTo>
                  <a:lnTo>
                    <a:pt x="2563" y="1853"/>
                  </a:lnTo>
                  <a:lnTo>
                    <a:pt x="2741" y="2070"/>
                  </a:lnTo>
                  <a:lnTo>
                    <a:pt x="2898" y="2307"/>
                  </a:lnTo>
                  <a:lnTo>
                    <a:pt x="3036" y="2543"/>
                  </a:lnTo>
                  <a:lnTo>
                    <a:pt x="3155" y="2800"/>
                  </a:lnTo>
                  <a:lnTo>
                    <a:pt x="3273" y="3076"/>
                  </a:lnTo>
                  <a:lnTo>
                    <a:pt x="3332" y="3214"/>
                  </a:lnTo>
                  <a:lnTo>
                    <a:pt x="3371" y="3332"/>
                  </a:lnTo>
                  <a:lnTo>
                    <a:pt x="3391" y="3470"/>
                  </a:lnTo>
                  <a:lnTo>
                    <a:pt x="3411" y="3608"/>
                  </a:lnTo>
                  <a:lnTo>
                    <a:pt x="3647" y="3273"/>
                  </a:lnTo>
                  <a:lnTo>
                    <a:pt x="3864" y="2918"/>
                  </a:lnTo>
                  <a:lnTo>
                    <a:pt x="4278" y="2208"/>
                  </a:lnTo>
                  <a:lnTo>
                    <a:pt x="4712" y="1499"/>
                  </a:lnTo>
                  <a:lnTo>
                    <a:pt x="4929" y="1163"/>
                  </a:lnTo>
                  <a:lnTo>
                    <a:pt x="5166" y="828"/>
                  </a:lnTo>
                  <a:lnTo>
                    <a:pt x="4791" y="631"/>
                  </a:lnTo>
                  <a:lnTo>
                    <a:pt x="4416" y="434"/>
                  </a:lnTo>
                  <a:lnTo>
                    <a:pt x="4061" y="217"/>
                  </a:lnTo>
                  <a:lnTo>
                    <a:pt x="3687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03;p38">
              <a:extLst>
                <a:ext uri="{FF2B5EF4-FFF2-40B4-BE49-F238E27FC236}">
                  <a16:creationId xmlns:a16="http://schemas.microsoft.com/office/drawing/2014/main" xmlns="" id="{C416BA3F-3A91-41F5-A8D7-C18B47251DA5}"/>
                </a:ext>
              </a:extLst>
            </p:cNvPr>
            <p:cNvSpPr/>
            <p:nvPr/>
          </p:nvSpPr>
          <p:spPr>
            <a:xfrm>
              <a:off x="793179" y="3710711"/>
              <a:ext cx="693755" cy="719930"/>
            </a:xfrm>
            <a:custGeom>
              <a:avLst/>
              <a:gdLst/>
              <a:ahLst/>
              <a:cxnLst/>
              <a:rect l="l" t="t" r="r" b="b"/>
              <a:pathLst>
                <a:path w="14630" h="15182" extrusionOk="0">
                  <a:moveTo>
                    <a:pt x="13525" y="1"/>
                  </a:moveTo>
                  <a:lnTo>
                    <a:pt x="11909" y="434"/>
                  </a:lnTo>
                  <a:lnTo>
                    <a:pt x="10292" y="908"/>
                  </a:lnTo>
                  <a:lnTo>
                    <a:pt x="10115" y="967"/>
                  </a:lnTo>
                  <a:lnTo>
                    <a:pt x="9898" y="1006"/>
                  </a:lnTo>
                  <a:lnTo>
                    <a:pt x="9799" y="1026"/>
                  </a:lnTo>
                  <a:lnTo>
                    <a:pt x="9701" y="1026"/>
                  </a:lnTo>
                  <a:lnTo>
                    <a:pt x="9622" y="986"/>
                  </a:lnTo>
                  <a:lnTo>
                    <a:pt x="9563" y="927"/>
                  </a:lnTo>
                  <a:lnTo>
                    <a:pt x="8813" y="1460"/>
                  </a:lnTo>
                  <a:lnTo>
                    <a:pt x="8064" y="2012"/>
                  </a:lnTo>
                  <a:lnTo>
                    <a:pt x="7374" y="2603"/>
                  </a:lnTo>
                  <a:lnTo>
                    <a:pt x="6684" y="3214"/>
                  </a:lnTo>
                  <a:lnTo>
                    <a:pt x="6034" y="3845"/>
                  </a:lnTo>
                  <a:lnTo>
                    <a:pt x="5403" y="4496"/>
                  </a:lnTo>
                  <a:lnTo>
                    <a:pt x="4792" y="5186"/>
                  </a:lnTo>
                  <a:lnTo>
                    <a:pt x="4220" y="5876"/>
                  </a:lnTo>
                  <a:lnTo>
                    <a:pt x="3668" y="6605"/>
                  </a:lnTo>
                  <a:lnTo>
                    <a:pt x="3155" y="7354"/>
                  </a:lnTo>
                  <a:lnTo>
                    <a:pt x="2662" y="8104"/>
                  </a:lnTo>
                  <a:lnTo>
                    <a:pt x="2189" y="8892"/>
                  </a:lnTo>
                  <a:lnTo>
                    <a:pt x="1756" y="9700"/>
                  </a:lnTo>
                  <a:lnTo>
                    <a:pt x="1361" y="10509"/>
                  </a:lnTo>
                  <a:lnTo>
                    <a:pt x="967" y="11337"/>
                  </a:lnTo>
                  <a:lnTo>
                    <a:pt x="632" y="12204"/>
                  </a:lnTo>
                  <a:lnTo>
                    <a:pt x="297" y="13091"/>
                  </a:lnTo>
                  <a:lnTo>
                    <a:pt x="1" y="13998"/>
                  </a:lnTo>
                  <a:lnTo>
                    <a:pt x="218" y="14235"/>
                  </a:lnTo>
                  <a:lnTo>
                    <a:pt x="435" y="14452"/>
                  </a:lnTo>
                  <a:lnTo>
                    <a:pt x="671" y="14649"/>
                  </a:lnTo>
                  <a:lnTo>
                    <a:pt x="928" y="14826"/>
                  </a:lnTo>
                  <a:lnTo>
                    <a:pt x="1460" y="14964"/>
                  </a:lnTo>
                  <a:lnTo>
                    <a:pt x="2012" y="15063"/>
                  </a:lnTo>
                  <a:lnTo>
                    <a:pt x="2544" y="15122"/>
                  </a:lnTo>
                  <a:lnTo>
                    <a:pt x="3096" y="15161"/>
                  </a:lnTo>
                  <a:lnTo>
                    <a:pt x="3628" y="15181"/>
                  </a:lnTo>
                  <a:lnTo>
                    <a:pt x="4180" y="15161"/>
                  </a:lnTo>
                  <a:lnTo>
                    <a:pt x="4732" y="15122"/>
                  </a:lnTo>
                  <a:lnTo>
                    <a:pt x="5265" y="15063"/>
                  </a:lnTo>
                  <a:lnTo>
                    <a:pt x="5817" y="14984"/>
                  </a:lnTo>
                  <a:lnTo>
                    <a:pt x="6349" y="14866"/>
                  </a:lnTo>
                  <a:lnTo>
                    <a:pt x="6901" y="14747"/>
                  </a:lnTo>
                  <a:lnTo>
                    <a:pt x="7414" y="14609"/>
                  </a:lnTo>
                  <a:lnTo>
                    <a:pt x="7946" y="14452"/>
                  </a:lnTo>
                  <a:lnTo>
                    <a:pt x="8478" y="14274"/>
                  </a:lnTo>
                  <a:lnTo>
                    <a:pt x="8991" y="14077"/>
                  </a:lnTo>
                  <a:lnTo>
                    <a:pt x="9484" y="13880"/>
                  </a:lnTo>
                  <a:lnTo>
                    <a:pt x="10568" y="13427"/>
                  </a:lnTo>
                  <a:lnTo>
                    <a:pt x="11633" y="12973"/>
                  </a:lnTo>
                  <a:lnTo>
                    <a:pt x="12717" y="12539"/>
                  </a:lnTo>
                  <a:lnTo>
                    <a:pt x="13782" y="12066"/>
                  </a:lnTo>
                  <a:lnTo>
                    <a:pt x="13959" y="11987"/>
                  </a:lnTo>
                  <a:lnTo>
                    <a:pt x="14136" y="11948"/>
                  </a:lnTo>
                  <a:lnTo>
                    <a:pt x="14274" y="11278"/>
                  </a:lnTo>
                  <a:lnTo>
                    <a:pt x="14373" y="10607"/>
                  </a:lnTo>
                  <a:lnTo>
                    <a:pt x="14472" y="9937"/>
                  </a:lnTo>
                  <a:lnTo>
                    <a:pt x="14551" y="9247"/>
                  </a:lnTo>
                  <a:lnTo>
                    <a:pt x="14590" y="8557"/>
                  </a:lnTo>
                  <a:lnTo>
                    <a:pt x="14610" y="7867"/>
                  </a:lnTo>
                  <a:lnTo>
                    <a:pt x="14629" y="7177"/>
                  </a:lnTo>
                  <a:lnTo>
                    <a:pt x="14610" y="6507"/>
                  </a:lnTo>
                  <a:lnTo>
                    <a:pt x="14570" y="5817"/>
                  </a:lnTo>
                  <a:lnTo>
                    <a:pt x="14531" y="5127"/>
                  </a:lnTo>
                  <a:lnTo>
                    <a:pt x="14452" y="4437"/>
                  </a:lnTo>
                  <a:lnTo>
                    <a:pt x="14353" y="3747"/>
                  </a:lnTo>
                  <a:lnTo>
                    <a:pt x="14255" y="3076"/>
                  </a:lnTo>
                  <a:lnTo>
                    <a:pt x="14136" y="2406"/>
                  </a:lnTo>
                  <a:lnTo>
                    <a:pt x="13979" y="1736"/>
                  </a:lnTo>
                  <a:lnTo>
                    <a:pt x="13821" y="1065"/>
                  </a:lnTo>
                  <a:lnTo>
                    <a:pt x="13683" y="533"/>
                  </a:lnTo>
                  <a:lnTo>
                    <a:pt x="13525" y="1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604;p38">
              <a:extLst>
                <a:ext uri="{FF2B5EF4-FFF2-40B4-BE49-F238E27FC236}">
                  <a16:creationId xmlns:a16="http://schemas.microsoft.com/office/drawing/2014/main" xmlns="" id="{12887948-E139-4C80-B82D-8FCAD93ACF14}"/>
                </a:ext>
              </a:extLst>
            </p:cNvPr>
            <p:cNvSpPr/>
            <p:nvPr/>
          </p:nvSpPr>
          <p:spPr>
            <a:xfrm>
              <a:off x="2349790" y="3428370"/>
              <a:ext cx="810597" cy="618973"/>
            </a:xfrm>
            <a:custGeom>
              <a:avLst/>
              <a:gdLst/>
              <a:ahLst/>
              <a:cxnLst/>
              <a:rect l="l" t="t" r="r" b="b"/>
              <a:pathLst>
                <a:path w="17094" h="13053" extrusionOk="0">
                  <a:moveTo>
                    <a:pt x="6447" y="1"/>
                  </a:moveTo>
                  <a:lnTo>
                    <a:pt x="5875" y="21"/>
                  </a:lnTo>
                  <a:lnTo>
                    <a:pt x="5304" y="60"/>
                  </a:lnTo>
                  <a:lnTo>
                    <a:pt x="4752" y="139"/>
                  </a:lnTo>
                  <a:lnTo>
                    <a:pt x="4180" y="237"/>
                  </a:lnTo>
                  <a:lnTo>
                    <a:pt x="3608" y="356"/>
                  </a:lnTo>
                  <a:lnTo>
                    <a:pt x="3036" y="513"/>
                  </a:lnTo>
                  <a:lnTo>
                    <a:pt x="2425" y="671"/>
                  </a:lnTo>
                  <a:lnTo>
                    <a:pt x="1775" y="868"/>
                  </a:lnTo>
                  <a:lnTo>
                    <a:pt x="375" y="1302"/>
                  </a:lnTo>
                  <a:lnTo>
                    <a:pt x="296" y="1617"/>
                  </a:lnTo>
                  <a:lnTo>
                    <a:pt x="217" y="1893"/>
                  </a:lnTo>
                  <a:lnTo>
                    <a:pt x="138" y="2091"/>
                  </a:lnTo>
                  <a:lnTo>
                    <a:pt x="79" y="2288"/>
                  </a:lnTo>
                  <a:lnTo>
                    <a:pt x="40" y="2485"/>
                  </a:lnTo>
                  <a:lnTo>
                    <a:pt x="20" y="2682"/>
                  </a:lnTo>
                  <a:lnTo>
                    <a:pt x="0" y="2938"/>
                  </a:lnTo>
                  <a:lnTo>
                    <a:pt x="20" y="3175"/>
                  </a:lnTo>
                  <a:lnTo>
                    <a:pt x="40" y="3411"/>
                  </a:lnTo>
                  <a:lnTo>
                    <a:pt x="79" y="3668"/>
                  </a:lnTo>
                  <a:lnTo>
                    <a:pt x="158" y="3904"/>
                  </a:lnTo>
                  <a:lnTo>
                    <a:pt x="217" y="4141"/>
                  </a:lnTo>
                  <a:lnTo>
                    <a:pt x="316" y="4378"/>
                  </a:lnTo>
                  <a:lnTo>
                    <a:pt x="414" y="4594"/>
                  </a:lnTo>
                  <a:lnTo>
                    <a:pt x="651" y="5048"/>
                  </a:lnTo>
                  <a:lnTo>
                    <a:pt x="927" y="5482"/>
                  </a:lnTo>
                  <a:lnTo>
                    <a:pt x="1203" y="5896"/>
                  </a:lnTo>
                  <a:lnTo>
                    <a:pt x="1518" y="6290"/>
                  </a:lnTo>
                  <a:lnTo>
                    <a:pt x="2386" y="7276"/>
                  </a:lnTo>
                  <a:lnTo>
                    <a:pt x="2839" y="7768"/>
                  </a:lnTo>
                  <a:lnTo>
                    <a:pt x="3293" y="8261"/>
                  </a:lnTo>
                  <a:lnTo>
                    <a:pt x="3766" y="8735"/>
                  </a:lnTo>
                  <a:lnTo>
                    <a:pt x="4259" y="9208"/>
                  </a:lnTo>
                  <a:lnTo>
                    <a:pt x="4752" y="9681"/>
                  </a:lnTo>
                  <a:lnTo>
                    <a:pt x="5264" y="10134"/>
                  </a:lnTo>
                  <a:lnTo>
                    <a:pt x="5777" y="10568"/>
                  </a:lnTo>
                  <a:lnTo>
                    <a:pt x="6309" y="10982"/>
                  </a:lnTo>
                  <a:lnTo>
                    <a:pt x="6841" y="11376"/>
                  </a:lnTo>
                  <a:lnTo>
                    <a:pt x="7393" y="11771"/>
                  </a:lnTo>
                  <a:lnTo>
                    <a:pt x="7945" y="12125"/>
                  </a:lnTo>
                  <a:lnTo>
                    <a:pt x="8517" y="12461"/>
                  </a:lnTo>
                  <a:lnTo>
                    <a:pt x="9108" y="12756"/>
                  </a:lnTo>
                  <a:lnTo>
                    <a:pt x="9700" y="13052"/>
                  </a:lnTo>
                  <a:lnTo>
                    <a:pt x="9897" y="13032"/>
                  </a:lnTo>
                  <a:lnTo>
                    <a:pt x="10114" y="13013"/>
                  </a:lnTo>
                  <a:lnTo>
                    <a:pt x="10311" y="12973"/>
                  </a:lnTo>
                  <a:lnTo>
                    <a:pt x="10508" y="12934"/>
                  </a:lnTo>
                  <a:lnTo>
                    <a:pt x="10883" y="12796"/>
                  </a:lnTo>
                  <a:lnTo>
                    <a:pt x="11257" y="12638"/>
                  </a:lnTo>
                  <a:lnTo>
                    <a:pt x="11612" y="12441"/>
                  </a:lnTo>
                  <a:lnTo>
                    <a:pt x="11947" y="12224"/>
                  </a:lnTo>
                  <a:lnTo>
                    <a:pt x="12283" y="11968"/>
                  </a:lnTo>
                  <a:lnTo>
                    <a:pt x="12598" y="11711"/>
                  </a:lnTo>
                  <a:lnTo>
                    <a:pt x="13012" y="11357"/>
                  </a:lnTo>
                  <a:lnTo>
                    <a:pt x="13426" y="11002"/>
                  </a:lnTo>
                  <a:lnTo>
                    <a:pt x="13820" y="10647"/>
                  </a:lnTo>
                  <a:lnTo>
                    <a:pt x="14215" y="10312"/>
                  </a:lnTo>
                  <a:lnTo>
                    <a:pt x="14550" y="9957"/>
                  </a:lnTo>
                  <a:lnTo>
                    <a:pt x="14905" y="9641"/>
                  </a:lnTo>
                  <a:lnTo>
                    <a:pt x="15595" y="8971"/>
                  </a:lnTo>
                  <a:lnTo>
                    <a:pt x="15930" y="8636"/>
                  </a:lnTo>
                  <a:lnTo>
                    <a:pt x="16226" y="8281"/>
                  </a:lnTo>
                  <a:lnTo>
                    <a:pt x="16364" y="8104"/>
                  </a:lnTo>
                  <a:lnTo>
                    <a:pt x="16502" y="7906"/>
                  </a:lnTo>
                  <a:lnTo>
                    <a:pt x="16620" y="7690"/>
                  </a:lnTo>
                  <a:lnTo>
                    <a:pt x="16738" y="7473"/>
                  </a:lnTo>
                  <a:lnTo>
                    <a:pt x="16837" y="7177"/>
                  </a:lnTo>
                  <a:lnTo>
                    <a:pt x="16916" y="6881"/>
                  </a:lnTo>
                  <a:lnTo>
                    <a:pt x="16994" y="6586"/>
                  </a:lnTo>
                  <a:lnTo>
                    <a:pt x="17034" y="6270"/>
                  </a:lnTo>
                  <a:lnTo>
                    <a:pt x="17073" y="5955"/>
                  </a:lnTo>
                  <a:lnTo>
                    <a:pt x="17093" y="5639"/>
                  </a:lnTo>
                  <a:lnTo>
                    <a:pt x="17093" y="5344"/>
                  </a:lnTo>
                  <a:lnTo>
                    <a:pt x="17054" y="5028"/>
                  </a:lnTo>
                  <a:lnTo>
                    <a:pt x="17034" y="4851"/>
                  </a:lnTo>
                  <a:lnTo>
                    <a:pt x="16994" y="4634"/>
                  </a:lnTo>
                  <a:lnTo>
                    <a:pt x="16896" y="4180"/>
                  </a:lnTo>
                  <a:lnTo>
                    <a:pt x="16856" y="3963"/>
                  </a:lnTo>
                  <a:lnTo>
                    <a:pt x="16856" y="3747"/>
                  </a:lnTo>
                  <a:lnTo>
                    <a:pt x="16856" y="3549"/>
                  </a:lnTo>
                  <a:lnTo>
                    <a:pt x="16896" y="3451"/>
                  </a:lnTo>
                  <a:lnTo>
                    <a:pt x="16916" y="3372"/>
                  </a:lnTo>
                  <a:lnTo>
                    <a:pt x="16837" y="3313"/>
                  </a:lnTo>
                  <a:lnTo>
                    <a:pt x="16541" y="2978"/>
                  </a:lnTo>
                  <a:lnTo>
                    <a:pt x="16206" y="2682"/>
                  </a:lnTo>
                  <a:lnTo>
                    <a:pt x="15871" y="2406"/>
                  </a:lnTo>
                  <a:lnTo>
                    <a:pt x="15516" y="2169"/>
                  </a:lnTo>
                  <a:lnTo>
                    <a:pt x="15161" y="1933"/>
                  </a:lnTo>
                  <a:lnTo>
                    <a:pt x="14786" y="1736"/>
                  </a:lnTo>
                  <a:lnTo>
                    <a:pt x="14392" y="1558"/>
                  </a:lnTo>
                  <a:lnTo>
                    <a:pt x="13998" y="1401"/>
                  </a:lnTo>
                  <a:lnTo>
                    <a:pt x="13584" y="1263"/>
                  </a:lnTo>
                  <a:lnTo>
                    <a:pt x="13170" y="1125"/>
                  </a:lnTo>
                  <a:lnTo>
                    <a:pt x="12756" y="1006"/>
                  </a:lnTo>
                  <a:lnTo>
                    <a:pt x="12342" y="908"/>
                  </a:lnTo>
                  <a:lnTo>
                    <a:pt x="11494" y="730"/>
                  </a:lnTo>
                  <a:lnTo>
                    <a:pt x="10627" y="573"/>
                  </a:lnTo>
                  <a:lnTo>
                    <a:pt x="9818" y="375"/>
                  </a:lnTo>
                  <a:lnTo>
                    <a:pt x="9049" y="237"/>
                  </a:lnTo>
                  <a:lnTo>
                    <a:pt x="8340" y="119"/>
                  </a:lnTo>
                  <a:lnTo>
                    <a:pt x="7689" y="40"/>
                  </a:lnTo>
                  <a:lnTo>
                    <a:pt x="7058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05;p38">
              <a:extLst>
                <a:ext uri="{FF2B5EF4-FFF2-40B4-BE49-F238E27FC236}">
                  <a16:creationId xmlns:a16="http://schemas.microsoft.com/office/drawing/2014/main" xmlns="" id="{C1E20876-7716-4525-81D3-0ABAEF582BF4}"/>
                </a:ext>
              </a:extLst>
            </p:cNvPr>
            <p:cNvSpPr/>
            <p:nvPr/>
          </p:nvSpPr>
          <p:spPr>
            <a:xfrm>
              <a:off x="1355059" y="4332439"/>
              <a:ext cx="94461" cy="82321"/>
            </a:xfrm>
            <a:custGeom>
              <a:avLst/>
              <a:gdLst/>
              <a:ahLst/>
              <a:cxnLst/>
              <a:rect l="l" t="t" r="r" b="b"/>
              <a:pathLst>
                <a:path w="1992" h="1736" extrusionOk="0">
                  <a:moveTo>
                    <a:pt x="1992" y="0"/>
                  </a:moveTo>
                  <a:lnTo>
                    <a:pt x="1006" y="473"/>
                  </a:lnTo>
                  <a:lnTo>
                    <a:pt x="1" y="927"/>
                  </a:lnTo>
                  <a:lnTo>
                    <a:pt x="198" y="1222"/>
                  </a:lnTo>
                  <a:lnTo>
                    <a:pt x="375" y="1498"/>
                  </a:lnTo>
                  <a:lnTo>
                    <a:pt x="513" y="1577"/>
                  </a:lnTo>
                  <a:lnTo>
                    <a:pt x="631" y="1636"/>
                  </a:lnTo>
                  <a:lnTo>
                    <a:pt x="769" y="1696"/>
                  </a:lnTo>
                  <a:lnTo>
                    <a:pt x="907" y="1715"/>
                  </a:lnTo>
                  <a:lnTo>
                    <a:pt x="1203" y="1735"/>
                  </a:lnTo>
                  <a:lnTo>
                    <a:pt x="1499" y="1715"/>
                  </a:lnTo>
                  <a:lnTo>
                    <a:pt x="1479" y="1636"/>
                  </a:lnTo>
                  <a:lnTo>
                    <a:pt x="1479" y="1558"/>
                  </a:lnTo>
                  <a:lnTo>
                    <a:pt x="1519" y="1380"/>
                  </a:lnTo>
                  <a:lnTo>
                    <a:pt x="1597" y="1203"/>
                  </a:lnTo>
                  <a:lnTo>
                    <a:pt x="1676" y="1025"/>
                  </a:lnTo>
                  <a:lnTo>
                    <a:pt x="1834" y="513"/>
                  </a:lnTo>
                  <a:lnTo>
                    <a:pt x="1992" y="0"/>
                  </a:lnTo>
                  <a:close/>
                </a:path>
              </a:pathLst>
            </a:custGeom>
            <a:solidFill>
              <a:srgbClr val="936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06;p38">
              <a:extLst>
                <a:ext uri="{FF2B5EF4-FFF2-40B4-BE49-F238E27FC236}">
                  <a16:creationId xmlns:a16="http://schemas.microsoft.com/office/drawing/2014/main" xmlns="" id="{F250491C-5BDA-4E4B-B487-4EFC18E7B20E}"/>
                </a:ext>
              </a:extLst>
            </p:cNvPr>
            <p:cNvSpPr/>
            <p:nvPr/>
          </p:nvSpPr>
          <p:spPr>
            <a:xfrm>
              <a:off x="1394323" y="3473277"/>
              <a:ext cx="2735518" cy="1785648"/>
            </a:xfrm>
            <a:custGeom>
              <a:avLst/>
              <a:gdLst/>
              <a:ahLst/>
              <a:cxnLst/>
              <a:rect l="l" t="t" r="r" b="b"/>
              <a:pathLst>
                <a:path w="57687" h="37656" extrusionOk="0">
                  <a:moveTo>
                    <a:pt x="20544" y="17468"/>
                  </a:moveTo>
                  <a:lnTo>
                    <a:pt x="20622" y="17487"/>
                  </a:lnTo>
                  <a:lnTo>
                    <a:pt x="20701" y="17507"/>
                  </a:lnTo>
                  <a:lnTo>
                    <a:pt x="20977" y="17507"/>
                  </a:lnTo>
                  <a:lnTo>
                    <a:pt x="22476" y="17744"/>
                  </a:lnTo>
                  <a:lnTo>
                    <a:pt x="23974" y="17941"/>
                  </a:lnTo>
                  <a:lnTo>
                    <a:pt x="25472" y="18118"/>
                  </a:lnTo>
                  <a:lnTo>
                    <a:pt x="26971" y="18236"/>
                  </a:lnTo>
                  <a:lnTo>
                    <a:pt x="28469" y="18315"/>
                  </a:lnTo>
                  <a:lnTo>
                    <a:pt x="29218" y="18335"/>
                  </a:lnTo>
                  <a:lnTo>
                    <a:pt x="29967" y="18355"/>
                  </a:lnTo>
                  <a:lnTo>
                    <a:pt x="30716" y="18355"/>
                  </a:lnTo>
                  <a:lnTo>
                    <a:pt x="31466" y="18335"/>
                  </a:lnTo>
                  <a:lnTo>
                    <a:pt x="32215" y="18315"/>
                  </a:lnTo>
                  <a:lnTo>
                    <a:pt x="32964" y="18256"/>
                  </a:lnTo>
                  <a:lnTo>
                    <a:pt x="33536" y="18236"/>
                  </a:lnTo>
                  <a:lnTo>
                    <a:pt x="34107" y="18197"/>
                  </a:lnTo>
                  <a:lnTo>
                    <a:pt x="34659" y="18138"/>
                  </a:lnTo>
                  <a:lnTo>
                    <a:pt x="35231" y="18079"/>
                  </a:lnTo>
                  <a:lnTo>
                    <a:pt x="35783" y="18000"/>
                  </a:lnTo>
                  <a:lnTo>
                    <a:pt x="36335" y="17901"/>
                  </a:lnTo>
                  <a:lnTo>
                    <a:pt x="36887" y="17783"/>
                  </a:lnTo>
                  <a:lnTo>
                    <a:pt x="37439" y="17645"/>
                  </a:lnTo>
                  <a:lnTo>
                    <a:pt x="37538" y="17625"/>
                  </a:lnTo>
                  <a:lnTo>
                    <a:pt x="37715" y="17625"/>
                  </a:lnTo>
                  <a:lnTo>
                    <a:pt x="37794" y="17645"/>
                  </a:lnTo>
                  <a:lnTo>
                    <a:pt x="37853" y="17684"/>
                  </a:lnTo>
                  <a:lnTo>
                    <a:pt x="37932" y="17724"/>
                  </a:lnTo>
                  <a:lnTo>
                    <a:pt x="38031" y="17842"/>
                  </a:lnTo>
                  <a:lnTo>
                    <a:pt x="38228" y="17862"/>
                  </a:lnTo>
                  <a:lnTo>
                    <a:pt x="38464" y="17921"/>
                  </a:lnTo>
                  <a:lnTo>
                    <a:pt x="38701" y="18000"/>
                  </a:lnTo>
                  <a:lnTo>
                    <a:pt x="38957" y="18118"/>
                  </a:lnTo>
                  <a:lnTo>
                    <a:pt x="39233" y="18256"/>
                  </a:lnTo>
                  <a:lnTo>
                    <a:pt x="39509" y="18414"/>
                  </a:lnTo>
                  <a:lnTo>
                    <a:pt x="40061" y="18769"/>
                  </a:lnTo>
                  <a:lnTo>
                    <a:pt x="40613" y="19124"/>
                  </a:lnTo>
                  <a:lnTo>
                    <a:pt x="41106" y="19459"/>
                  </a:lnTo>
                  <a:lnTo>
                    <a:pt x="41500" y="19754"/>
                  </a:lnTo>
                  <a:lnTo>
                    <a:pt x="41776" y="19932"/>
                  </a:lnTo>
                  <a:lnTo>
                    <a:pt x="41875" y="20050"/>
                  </a:lnTo>
                  <a:lnTo>
                    <a:pt x="41954" y="20168"/>
                  </a:lnTo>
                  <a:lnTo>
                    <a:pt x="41974" y="20287"/>
                  </a:lnTo>
                  <a:lnTo>
                    <a:pt x="41974" y="20405"/>
                  </a:lnTo>
                  <a:lnTo>
                    <a:pt x="42033" y="20543"/>
                  </a:lnTo>
                  <a:lnTo>
                    <a:pt x="42072" y="20721"/>
                  </a:lnTo>
                  <a:lnTo>
                    <a:pt x="42072" y="20918"/>
                  </a:lnTo>
                  <a:lnTo>
                    <a:pt x="42033" y="21135"/>
                  </a:lnTo>
                  <a:lnTo>
                    <a:pt x="41875" y="21647"/>
                  </a:lnTo>
                  <a:lnTo>
                    <a:pt x="41678" y="22179"/>
                  </a:lnTo>
                  <a:lnTo>
                    <a:pt x="41481" y="22692"/>
                  </a:lnTo>
                  <a:lnTo>
                    <a:pt x="41264" y="23185"/>
                  </a:lnTo>
                  <a:lnTo>
                    <a:pt x="41027" y="23697"/>
                  </a:lnTo>
                  <a:lnTo>
                    <a:pt x="40791" y="24190"/>
                  </a:lnTo>
                  <a:lnTo>
                    <a:pt x="40515" y="24683"/>
                  </a:lnTo>
                  <a:lnTo>
                    <a:pt x="40258" y="25156"/>
                  </a:lnTo>
                  <a:lnTo>
                    <a:pt x="39963" y="25649"/>
                  </a:lnTo>
                  <a:lnTo>
                    <a:pt x="39667" y="26103"/>
                  </a:lnTo>
                  <a:lnTo>
                    <a:pt x="39352" y="26576"/>
                  </a:lnTo>
                  <a:lnTo>
                    <a:pt x="39016" y="27029"/>
                  </a:lnTo>
                  <a:lnTo>
                    <a:pt x="38681" y="27483"/>
                  </a:lnTo>
                  <a:lnTo>
                    <a:pt x="38326" y="27916"/>
                  </a:lnTo>
                  <a:lnTo>
                    <a:pt x="37971" y="28350"/>
                  </a:lnTo>
                  <a:lnTo>
                    <a:pt x="37617" y="28784"/>
                  </a:lnTo>
                  <a:lnTo>
                    <a:pt x="37222" y="29198"/>
                  </a:lnTo>
                  <a:lnTo>
                    <a:pt x="36848" y="29612"/>
                  </a:lnTo>
                  <a:lnTo>
                    <a:pt x="36453" y="30006"/>
                  </a:lnTo>
                  <a:lnTo>
                    <a:pt x="36039" y="30401"/>
                  </a:lnTo>
                  <a:lnTo>
                    <a:pt x="35211" y="31150"/>
                  </a:lnTo>
                  <a:lnTo>
                    <a:pt x="34344" y="31879"/>
                  </a:lnTo>
                  <a:lnTo>
                    <a:pt x="33457" y="32569"/>
                  </a:lnTo>
                  <a:lnTo>
                    <a:pt x="32550" y="33220"/>
                  </a:lnTo>
                  <a:lnTo>
                    <a:pt x="31643" y="33831"/>
                  </a:lnTo>
                  <a:lnTo>
                    <a:pt x="30697" y="34383"/>
                  </a:lnTo>
                  <a:lnTo>
                    <a:pt x="30460" y="34521"/>
                  </a:lnTo>
                  <a:lnTo>
                    <a:pt x="30322" y="34600"/>
                  </a:lnTo>
                  <a:lnTo>
                    <a:pt x="30184" y="34639"/>
                  </a:lnTo>
                  <a:lnTo>
                    <a:pt x="30026" y="34679"/>
                  </a:lnTo>
                  <a:lnTo>
                    <a:pt x="29888" y="34679"/>
                  </a:lnTo>
                  <a:lnTo>
                    <a:pt x="29770" y="34659"/>
                  </a:lnTo>
                  <a:lnTo>
                    <a:pt x="29652" y="34580"/>
                  </a:lnTo>
                  <a:lnTo>
                    <a:pt x="29553" y="34600"/>
                  </a:lnTo>
                  <a:lnTo>
                    <a:pt x="29474" y="34580"/>
                  </a:lnTo>
                  <a:lnTo>
                    <a:pt x="29376" y="34560"/>
                  </a:lnTo>
                  <a:lnTo>
                    <a:pt x="29297" y="34501"/>
                  </a:lnTo>
                  <a:lnTo>
                    <a:pt x="26734" y="32687"/>
                  </a:lnTo>
                  <a:lnTo>
                    <a:pt x="25453" y="31761"/>
                  </a:lnTo>
                  <a:lnTo>
                    <a:pt x="24191" y="30834"/>
                  </a:lnTo>
                  <a:lnTo>
                    <a:pt x="22968" y="29868"/>
                  </a:lnTo>
                  <a:lnTo>
                    <a:pt x="21746" y="28882"/>
                  </a:lnTo>
                  <a:lnTo>
                    <a:pt x="21155" y="28370"/>
                  </a:lnTo>
                  <a:lnTo>
                    <a:pt x="20563" y="27838"/>
                  </a:lnTo>
                  <a:lnTo>
                    <a:pt x="19991" y="27305"/>
                  </a:lnTo>
                  <a:lnTo>
                    <a:pt x="19420" y="26773"/>
                  </a:lnTo>
                  <a:lnTo>
                    <a:pt x="18927" y="26260"/>
                  </a:lnTo>
                  <a:lnTo>
                    <a:pt x="18414" y="25748"/>
                  </a:lnTo>
                  <a:lnTo>
                    <a:pt x="17902" y="25235"/>
                  </a:lnTo>
                  <a:lnTo>
                    <a:pt x="17389" y="24723"/>
                  </a:lnTo>
                  <a:lnTo>
                    <a:pt x="16896" y="24190"/>
                  </a:lnTo>
                  <a:lnTo>
                    <a:pt x="16660" y="23914"/>
                  </a:lnTo>
                  <a:lnTo>
                    <a:pt x="16443" y="23638"/>
                  </a:lnTo>
                  <a:lnTo>
                    <a:pt x="16226" y="23343"/>
                  </a:lnTo>
                  <a:lnTo>
                    <a:pt x="16049" y="23047"/>
                  </a:lnTo>
                  <a:lnTo>
                    <a:pt x="15851" y="22751"/>
                  </a:lnTo>
                  <a:lnTo>
                    <a:pt x="15694" y="22436"/>
                  </a:lnTo>
                  <a:lnTo>
                    <a:pt x="15713" y="22357"/>
                  </a:lnTo>
                  <a:lnTo>
                    <a:pt x="15674" y="22298"/>
                  </a:lnTo>
                  <a:lnTo>
                    <a:pt x="15674" y="22219"/>
                  </a:lnTo>
                  <a:lnTo>
                    <a:pt x="15713" y="22041"/>
                  </a:lnTo>
                  <a:lnTo>
                    <a:pt x="15812" y="21864"/>
                  </a:lnTo>
                  <a:lnTo>
                    <a:pt x="15930" y="21726"/>
                  </a:lnTo>
                  <a:lnTo>
                    <a:pt x="16068" y="21588"/>
                  </a:lnTo>
                  <a:lnTo>
                    <a:pt x="16364" y="21332"/>
                  </a:lnTo>
                  <a:lnTo>
                    <a:pt x="16502" y="21194"/>
                  </a:lnTo>
                  <a:lnTo>
                    <a:pt x="16640" y="21075"/>
                  </a:lnTo>
                  <a:lnTo>
                    <a:pt x="17527" y="20247"/>
                  </a:lnTo>
                  <a:lnTo>
                    <a:pt x="18395" y="19380"/>
                  </a:lnTo>
                  <a:lnTo>
                    <a:pt x="19262" y="18512"/>
                  </a:lnTo>
                  <a:lnTo>
                    <a:pt x="20110" y="17645"/>
                  </a:lnTo>
                  <a:lnTo>
                    <a:pt x="20169" y="17586"/>
                  </a:lnTo>
                  <a:lnTo>
                    <a:pt x="20228" y="17527"/>
                  </a:lnTo>
                  <a:lnTo>
                    <a:pt x="20307" y="17487"/>
                  </a:lnTo>
                  <a:lnTo>
                    <a:pt x="20366" y="17468"/>
                  </a:lnTo>
                  <a:close/>
                  <a:moveTo>
                    <a:pt x="16601" y="0"/>
                  </a:moveTo>
                  <a:lnTo>
                    <a:pt x="16265" y="59"/>
                  </a:lnTo>
                  <a:lnTo>
                    <a:pt x="15950" y="138"/>
                  </a:lnTo>
                  <a:lnTo>
                    <a:pt x="15615" y="237"/>
                  </a:lnTo>
                  <a:lnTo>
                    <a:pt x="15299" y="355"/>
                  </a:lnTo>
                  <a:lnTo>
                    <a:pt x="15004" y="473"/>
                  </a:lnTo>
                  <a:lnTo>
                    <a:pt x="14688" y="611"/>
                  </a:lnTo>
                  <a:lnTo>
                    <a:pt x="14077" y="927"/>
                  </a:lnTo>
                  <a:lnTo>
                    <a:pt x="12874" y="1577"/>
                  </a:lnTo>
                  <a:lnTo>
                    <a:pt x="12263" y="1893"/>
                  </a:lnTo>
                  <a:lnTo>
                    <a:pt x="11652" y="2188"/>
                  </a:lnTo>
                  <a:lnTo>
                    <a:pt x="11179" y="2405"/>
                  </a:lnTo>
                  <a:lnTo>
                    <a:pt x="10706" y="2622"/>
                  </a:lnTo>
                  <a:lnTo>
                    <a:pt x="10213" y="2839"/>
                  </a:lnTo>
                  <a:lnTo>
                    <a:pt x="9720" y="3036"/>
                  </a:lnTo>
                  <a:lnTo>
                    <a:pt x="8734" y="3391"/>
                  </a:lnTo>
                  <a:lnTo>
                    <a:pt x="7709" y="3707"/>
                  </a:lnTo>
                  <a:lnTo>
                    <a:pt x="6921" y="3923"/>
                  </a:lnTo>
                  <a:lnTo>
                    <a:pt x="6112" y="4121"/>
                  </a:lnTo>
                  <a:lnTo>
                    <a:pt x="5777" y="4101"/>
                  </a:lnTo>
                  <a:lnTo>
                    <a:pt x="5442" y="4061"/>
                  </a:lnTo>
                  <a:lnTo>
                    <a:pt x="5087" y="4002"/>
                  </a:lnTo>
                  <a:lnTo>
                    <a:pt x="4752" y="3923"/>
                  </a:lnTo>
                  <a:lnTo>
                    <a:pt x="4062" y="3766"/>
                  </a:lnTo>
                  <a:lnTo>
                    <a:pt x="3392" y="3608"/>
                  </a:lnTo>
                  <a:lnTo>
                    <a:pt x="2899" y="3529"/>
                  </a:lnTo>
                  <a:lnTo>
                    <a:pt x="2642" y="3509"/>
                  </a:lnTo>
                  <a:lnTo>
                    <a:pt x="1893" y="3509"/>
                  </a:lnTo>
                  <a:lnTo>
                    <a:pt x="1657" y="3549"/>
                  </a:lnTo>
                  <a:lnTo>
                    <a:pt x="1400" y="3608"/>
                  </a:lnTo>
                  <a:lnTo>
                    <a:pt x="1026" y="3746"/>
                  </a:lnTo>
                  <a:lnTo>
                    <a:pt x="671" y="3923"/>
                  </a:lnTo>
                  <a:lnTo>
                    <a:pt x="336" y="4140"/>
                  </a:lnTo>
                  <a:lnTo>
                    <a:pt x="1" y="4357"/>
                  </a:lnTo>
                  <a:lnTo>
                    <a:pt x="1" y="4357"/>
                  </a:lnTo>
                  <a:lnTo>
                    <a:pt x="434" y="4278"/>
                  </a:lnTo>
                  <a:lnTo>
                    <a:pt x="868" y="4219"/>
                  </a:lnTo>
                  <a:lnTo>
                    <a:pt x="986" y="4239"/>
                  </a:lnTo>
                  <a:lnTo>
                    <a:pt x="1085" y="4278"/>
                  </a:lnTo>
                  <a:lnTo>
                    <a:pt x="1164" y="4337"/>
                  </a:lnTo>
                  <a:lnTo>
                    <a:pt x="1203" y="4416"/>
                  </a:lnTo>
                  <a:lnTo>
                    <a:pt x="1243" y="4515"/>
                  </a:lnTo>
                  <a:lnTo>
                    <a:pt x="1262" y="4613"/>
                  </a:lnTo>
                  <a:lnTo>
                    <a:pt x="1243" y="4712"/>
                  </a:lnTo>
                  <a:lnTo>
                    <a:pt x="1203" y="4791"/>
                  </a:lnTo>
                  <a:lnTo>
                    <a:pt x="1400" y="5185"/>
                  </a:lnTo>
                  <a:lnTo>
                    <a:pt x="1597" y="5579"/>
                  </a:lnTo>
                  <a:lnTo>
                    <a:pt x="1874" y="6269"/>
                  </a:lnTo>
                  <a:lnTo>
                    <a:pt x="2110" y="6979"/>
                  </a:lnTo>
                  <a:lnTo>
                    <a:pt x="2307" y="7689"/>
                  </a:lnTo>
                  <a:lnTo>
                    <a:pt x="2465" y="8418"/>
                  </a:lnTo>
                  <a:lnTo>
                    <a:pt x="2583" y="9148"/>
                  </a:lnTo>
                  <a:lnTo>
                    <a:pt x="2682" y="9877"/>
                  </a:lnTo>
                  <a:lnTo>
                    <a:pt x="2741" y="10626"/>
                  </a:lnTo>
                  <a:lnTo>
                    <a:pt x="2780" y="11376"/>
                  </a:lnTo>
                  <a:lnTo>
                    <a:pt x="2800" y="12125"/>
                  </a:lnTo>
                  <a:lnTo>
                    <a:pt x="2780" y="12874"/>
                  </a:lnTo>
                  <a:lnTo>
                    <a:pt x="2741" y="13643"/>
                  </a:lnTo>
                  <a:lnTo>
                    <a:pt x="2682" y="14392"/>
                  </a:lnTo>
                  <a:lnTo>
                    <a:pt x="2603" y="15121"/>
                  </a:lnTo>
                  <a:lnTo>
                    <a:pt x="2504" y="15871"/>
                  </a:lnTo>
                  <a:lnTo>
                    <a:pt x="2406" y="16600"/>
                  </a:lnTo>
                  <a:lnTo>
                    <a:pt x="2288" y="17310"/>
                  </a:lnTo>
                  <a:lnTo>
                    <a:pt x="2228" y="17507"/>
                  </a:lnTo>
                  <a:lnTo>
                    <a:pt x="2150" y="17783"/>
                  </a:lnTo>
                  <a:lnTo>
                    <a:pt x="1972" y="18453"/>
                  </a:lnTo>
                  <a:lnTo>
                    <a:pt x="1874" y="18828"/>
                  </a:lnTo>
                  <a:lnTo>
                    <a:pt x="1755" y="19163"/>
                  </a:lnTo>
                  <a:lnTo>
                    <a:pt x="1617" y="19498"/>
                  </a:lnTo>
                  <a:lnTo>
                    <a:pt x="1459" y="19774"/>
                  </a:lnTo>
                  <a:lnTo>
                    <a:pt x="1459" y="19774"/>
                  </a:lnTo>
                  <a:lnTo>
                    <a:pt x="2209" y="19656"/>
                  </a:lnTo>
                  <a:lnTo>
                    <a:pt x="2938" y="19498"/>
                  </a:lnTo>
                  <a:lnTo>
                    <a:pt x="3687" y="19340"/>
                  </a:lnTo>
                  <a:lnTo>
                    <a:pt x="4417" y="19222"/>
                  </a:lnTo>
                  <a:lnTo>
                    <a:pt x="4791" y="19183"/>
                  </a:lnTo>
                  <a:lnTo>
                    <a:pt x="5166" y="19143"/>
                  </a:lnTo>
                  <a:lnTo>
                    <a:pt x="5521" y="19143"/>
                  </a:lnTo>
                  <a:lnTo>
                    <a:pt x="5895" y="19163"/>
                  </a:lnTo>
                  <a:lnTo>
                    <a:pt x="6270" y="19202"/>
                  </a:lnTo>
                  <a:lnTo>
                    <a:pt x="6625" y="19281"/>
                  </a:lnTo>
                  <a:lnTo>
                    <a:pt x="6980" y="19400"/>
                  </a:lnTo>
                  <a:lnTo>
                    <a:pt x="7354" y="19557"/>
                  </a:lnTo>
                  <a:lnTo>
                    <a:pt x="7906" y="19735"/>
                  </a:lnTo>
                  <a:lnTo>
                    <a:pt x="8478" y="19912"/>
                  </a:lnTo>
                  <a:lnTo>
                    <a:pt x="8557" y="19952"/>
                  </a:lnTo>
                  <a:lnTo>
                    <a:pt x="8636" y="20030"/>
                  </a:lnTo>
                  <a:lnTo>
                    <a:pt x="8655" y="20129"/>
                  </a:lnTo>
                  <a:lnTo>
                    <a:pt x="8655" y="20247"/>
                  </a:lnTo>
                  <a:lnTo>
                    <a:pt x="8636" y="20287"/>
                  </a:lnTo>
                  <a:lnTo>
                    <a:pt x="8616" y="20346"/>
                  </a:lnTo>
                  <a:lnTo>
                    <a:pt x="8537" y="20425"/>
                  </a:lnTo>
                  <a:lnTo>
                    <a:pt x="8439" y="20464"/>
                  </a:lnTo>
                  <a:lnTo>
                    <a:pt x="8379" y="20484"/>
                  </a:lnTo>
                  <a:lnTo>
                    <a:pt x="8320" y="20464"/>
                  </a:lnTo>
                  <a:lnTo>
                    <a:pt x="7808" y="20366"/>
                  </a:lnTo>
                  <a:lnTo>
                    <a:pt x="7275" y="20267"/>
                  </a:lnTo>
                  <a:lnTo>
                    <a:pt x="6763" y="20208"/>
                  </a:lnTo>
                  <a:lnTo>
                    <a:pt x="6230" y="20188"/>
                  </a:lnTo>
                  <a:lnTo>
                    <a:pt x="6329" y="20721"/>
                  </a:lnTo>
                  <a:lnTo>
                    <a:pt x="6428" y="21273"/>
                  </a:lnTo>
                  <a:lnTo>
                    <a:pt x="6585" y="22377"/>
                  </a:lnTo>
                  <a:lnTo>
                    <a:pt x="6842" y="24585"/>
                  </a:lnTo>
                  <a:lnTo>
                    <a:pt x="6861" y="24979"/>
                  </a:lnTo>
                  <a:lnTo>
                    <a:pt x="6881" y="25373"/>
                  </a:lnTo>
                  <a:lnTo>
                    <a:pt x="6881" y="25768"/>
                  </a:lnTo>
                  <a:lnTo>
                    <a:pt x="6901" y="26162"/>
                  </a:lnTo>
                  <a:lnTo>
                    <a:pt x="6940" y="26536"/>
                  </a:lnTo>
                  <a:lnTo>
                    <a:pt x="7019" y="26931"/>
                  </a:lnTo>
                  <a:lnTo>
                    <a:pt x="7118" y="27305"/>
                  </a:lnTo>
                  <a:lnTo>
                    <a:pt x="7197" y="27483"/>
                  </a:lnTo>
                  <a:lnTo>
                    <a:pt x="7275" y="27660"/>
                  </a:lnTo>
                  <a:lnTo>
                    <a:pt x="7571" y="28232"/>
                  </a:lnTo>
                  <a:lnTo>
                    <a:pt x="7808" y="28804"/>
                  </a:lnTo>
                  <a:lnTo>
                    <a:pt x="8025" y="29375"/>
                  </a:lnTo>
                  <a:lnTo>
                    <a:pt x="8202" y="29967"/>
                  </a:lnTo>
                  <a:lnTo>
                    <a:pt x="8360" y="30578"/>
                  </a:lnTo>
                  <a:lnTo>
                    <a:pt x="8478" y="31169"/>
                  </a:lnTo>
                  <a:lnTo>
                    <a:pt x="8557" y="31800"/>
                  </a:lnTo>
                  <a:lnTo>
                    <a:pt x="8616" y="32411"/>
                  </a:lnTo>
                  <a:lnTo>
                    <a:pt x="8695" y="32865"/>
                  </a:lnTo>
                  <a:lnTo>
                    <a:pt x="8774" y="33299"/>
                  </a:lnTo>
                  <a:lnTo>
                    <a:pt x="8872" y="33732"/>
                  </a:lnTo>
                  <a:lnTo>
                    <a:pt x="8991" y="34166"/>
                  </a:lnTo>
                  <a:lnTo>
                    <a:pt x="9247" y="35014"/>
                  </a:lnTo>
                  <a:lnTo>
                    <a:pt x="9523" y="35862"/>
                  </a:lnTo>
                  <a:lnTo>
                    <a:pt x="9759" y="36552"/>
                  </a:lnTo>
                  <a:lnTo>
                    <a:pt x="9799" y="36630"/>
                  </a:lnTo>
                  <a:lnTo>
                    <a:pt x="9799" y="36709"/>
                  </a:lnTo>
                  <a:lnTo>
                    <a:pt x="11278" y="36906"/>
                  </a:lnTo>
                  <a:lnTo>
                    <a:pt x="12756" y="37064"/>
                  </a:lnTo>
                  <a:lnTo>
                    <a:pt x="14235" y="37222"/>
                  </a:lnTo>
                  <a:lnTo>
                    <a:pt x="15713" y="37340"/>
                  </a:lnTo>
                  <a:lnTo>
                    <a:pt x="17369" y="37458"/>
                  </a:lnTo>
                  <a:lnTo>
                    <a:pt x="19006" y="37537"/>
                  </a:lnTo>
                  <a:lnTo>
                    <a:pt x="20662" y="37596"/>
                  </a:lnTo>
                  <a:lnTo>
                    <a:pt x="22318" y="37636"/>
                  </a:lnTo>
                  <a:lnTo>
                    <a:pt x="23974" y="37656"/>
                  </a:lnTo>
                  <a:lnTo>
                    <a:pt x="25630" y="37616"/>
                  </a:lnTo>
                  <a:lnTo>
                    <a:pt x="27266" y="37577"/>
                  </a:lnTo>
                  <a:lnTo>
                    <a:pt x="28922" y="37498"/>
                  </a:lnTo>
                  <a:lnTo>
                    <a:pt x="30578" y="37380"/>
                  </a:lnTo>
                  <a:lnTo>
                    <a:pt x="32215" y="37242"/>
                  </a:lnTo>
                  <a:lnTo>
                    <a:pt x="33851" y="37064"/>
                  </a:lnTo>
                  <a:lnTo>
                    <a:pt x="35487" y="36847"/>
                  </a:lnTo>
                  <a:lnTo>
                    <a:pt x="37124" y="36611"/>
                  </a:lnTo>
                  <a:lnTo>
                    <a:pt x="38760" y="36315"/>
                  </a:lnTo>
                  <a:lnTo>
                    <a:pt x="40377" y="36000"/>
                  </a:lnTo>
                  <a:lnTo>
                    <a:pt x="42013" y="35664"/>
                  </a:lnTo>
                  <a:lnTo>
                    <a:pt x="41934" y="35093"/>
                  </a:lnTo>
                  <a:lnTo>
                    <a:pt x="41895" y="34521"/>
                  </a:lnTo>
                  <a:lnTo>
                    <a:pt x="41875" y="33949"/>
                  </a:lnTo>
                  <a:lnTo>
                    <a:pt x="41855" y="33377"/>
                  </a:lnTo>
                  <a:lnTo>
                    <a:pt x="41875" y="32293"/>
                  </a:lnTo>
                  <a:lnTo>
                    <a:pt x="41914" y="31209"/>
                  </a:lnTo>
                  <a:lnTo>
                    <a:pt x="41974" y="30657"/>
                  </a:lnTo>
                  <a:lnTo>
                    <a:pt x="42033" y="30125"/>
                  </a:lnTo>
                  <a:lnTo>
                    <a:pt x="42112" y="29592"/>
                  </a:lnTo>
                  <a:lnTo>
                    <a:pt x="42210" y="29060"/>
                  </a:lnTo>
                  <a:lnTo>
                    <a:pt x="42171" y="28922"/>
                  </a:lnTo>
                  <a:lnTo>
                    <a:pt x="42131" y="28804"/>
                  </a:lnTo>
                  <a:lnTo>
                    <a:pt x="42131" y="28666"/>
                  </a:lnTo>
                  <a:lnTo>
                    <a:pt x="42151" y="28508"/>
                  </a:lnTo>
                  <a:lnTo>
                    <a:pt x="42171" y="28370"/>
                  </a:lnTo>
                  <a:lnTo>
                    <a:pt x="42230" y="28212"/>
                  </a:lnTo>
                  <a:lnTo>
                    <a:pt x="42348" y="27877"/>
                  </a:lnTo>
                  <a:lnTo>
                    <a:pt x="42466" y="27542"/>
                  </a:lnTo>
                  <a:lnTo>
                    <a:pt x="42565" y="27226"/>
                  </a:lnTo>
                  <a:lnTo>
                    <a:pt x="42604" y="27069"/>
                  </a:lnTo>
                  <a:lnTo>
                    <a:pt x="42624" y="26931"/>
                  </a:lnTo>
                  <a:lnTo>
                    <a:pt x="42624" y="26773"/>
                  </a:lnTo>
                  <a:lnTo>
                    <a:pt x="42604" y="26635"/>
                  </a:lnTo>
                  <a:lnTo>
                    <a:pt x="42565" y="26497"/>
                  </a:lnTo>
                  <a:lnTo>
                    <a:pt x="42486" y="26339"/>
                  </a:lnTo>
                  <a:lnTo>
                    <a:pt x="42309" y="26044"/>
                  </a:lnTo>
                  <a:lnTo>
                    <a:pt x="42230" y="25906"/>
                  </a:lnTo>
                  <a:lnTo>
                    <a:pt x="42171" y="25748"/>
                  </a:lnTo>
                  <a:lnTo>
                    <a:pt x="42131" y="25590"/>
                  </a:lnTo>
                  <a:lnTo>
                    <a:pt x="42131" y="25413"/>
                  </a:lnTo>
                  <a:lnTo>
                    <a:pt x="42210" y="25078"/>
                  </a:lnTo>
                  <a:lnTo>
                    <a:pt x="42309" y="24762"/>
                  </a:lnTo>
                  <a:lnTo>
                    <a:pt x="42427" y="24447"/>
                  </a:lnTo>
                  <a:lnTo>
                    <a:pt x="42565" y="24131"/>
                  </a:lnTo>
                  <a:lnTo>
                    <a:pt x="42841" y="23520"/>
                  </a:lnTo>
                  <a:lnTo>
                    <a:pt x="42959" y="23205"/>
                  </a:lnTo>
                  <a:lnTo>
                    <a:pt x="43078" y="22889"/>
                  </a:lnTo>
                  <a:lnTo>
                    <a:pt x="43847" y="20740"/>
                  </a:lnTo>
                  <a:lnTo>
                    <a:pt x="44635" y="18611"/>
                  </a:lnTo>
                  <a:lnTo>
                    <a:pt x="45010" y="17546"/>
                  </a:lnTo>
                  <a:lnTo>
                    <a:pt x="45384" y="16462"/>
                  </a:lnTo>
                  <a:lnTo>
                    <a:pt x="45739" y="15397"/>
                  </a:lnTo>
                  <a:lnTo>
                    <a:pt x="46074" y="14313"/>
                  </a:lnTo>
                  <a:lnTo>
                    <a:pt x="46114" y="14234"/>
                  </a:lnTo>
                  <a:lnTo>
                    <a:pt x="46173" y="14175"/>
                  </a:lnTo>
                  <a:lnTo>
                    <a:pt x="46232" y="14155"/>
                  </a:lnTo>
                  <a:lnTo>
                    <a:pt x="46311" y="14136"/>
                  </a:lnTo>
                  <a:lnTo>
                    <a:pt x="46390" y="14155"/>
                  </a:lnTo>
                  <a:lnTo>
                    <a:pt x="46449" y="14215"/>
                  </a:lnTo>
                  <a:lnTo>
                    <a:pt x="46488" y="14274"/>
                  </a:lnTo>
                  <a:lnTo>
                    <a:pt x="46508" y="14353"/>
                  </a:lnTo>
                  <a:lnTo>
                    <a:pt x="46291" y="15575"/>
                  </a:lnTo>
                  <a:lnTo>
                    <a:pt x="46055" y="16718"/>
                  </a:lnTo>
                  <a:lnTo>
                    <a:pt x="45798" y="17882"/>
                  </a:lnTo>
                  <a:lnTo>
                    <a:pt x="45522" y="19025"/>
                  </a:lnTo>
                  <a:lnTo>
                    <a:pt x="45207" y="20168"/>
                  </a:lnTo>
                  <a:lnTo>
                    <a:pt x="45542" y="20247"/>
                  </a:lnTo>
                  <a:lnTo>
                    <a:pt x="46607" y="20523"/>
                  </a:lnTo>
                  <a:lnTo>
                    <a:pt x="47671" y="20780"/>
                  </a:lnTo>
                  <a:lnTo>
                    <a:pt x="48480" y="20977"/>
                  </a:lnTo>
                  <a:lnTo>
                    <a:pt x="49308" y="21194"/>
                  </a:lnTo>
                  <a:lnTo>
                    <a:pt x="50136" y="21391"/>
                  </a:lnTo>
                  <a:lnTo>
                    <a:pt x="50983" y="21568"/>
                  </a:lnTo>
                  <a:lnTo>
                    <a:pt x="51397" y="21647"/>
                  </a:lnTo>
                  <a:lnTo>
                    <a:pt x="51831" y="21706"/>
                  </a:lnTo>
                  <a:lnTo>
                    <a:pt x="52245" y="21746"/>
                  </a:lnTo>
                  <a:lnTo>
                    <a:pt x="53073" y="21746"/>
                  </a:lnTo>
                  <a:lnTo>
                    <a:pt x="53507" y="21706"/>
                  </a:lnTo>
                  <a:lnTo>
                    <a:pt x="53901" y="21627"/>
                  </a:lnTo>
                  <a:lnTo>
                    <a:pt x="54315" y="21509"/>
                  </a:lnTo>
                  <a:lnTo>
                    <a:pt x="54532" y="21411"/>
                  </a:lnTo>
                  <a:lnTo>
                    <a:pt x="54749" y="21273"/>
                  </a:lnTo>
                  <a:lnTo>
                    <a:pt x="55143" y="20997"/>
                  </a:lnTo>
                  <a:lnTo>
                    <a:pt x="54907" y="20937"/>
                  </a:lnTo>
                  <a:lnTo>
                    <a:pt x="54690" y="20859"/>
                  </a:lnTo>
                  <a:lnTo>
                    <a:pt x="54473" y="20780"/>
                  </a:lnTo>
                  <a:lnTo>
                    <a:pt x="54276" y="20701"/>
                  </a:lnTo>
                  <a:lnTo>
                    <a:pt x="54197" y="20721"/>
                  </a:lnTo>
                  <a:lnTo>
                    <a:pt x="54098" y="20740"/>
                  </a:lnTo>
                  <a:lnTo>
                    <a:pt x="54019" y="20740"/>
                  </a:lnTo>
                  <a:lnTo>
                    <a:pt x="53941" y="20721"/>
                  </a:lnTo>
                  <a:lnTo>
                    <a:pt x="53862" y="20701"/>
                  </a:lnTo>
                  <a:lnTo>
                    <a:pt x="53783" y="20642"/>
                  </a:lnTo>
                  <a:lnTo>
                    <a:pt x="53724" y="20583"/>
                  </a:lnTo>
                  <a:lnTo>
                    <a:pt x="53684" y="20504"/>
                  </a:lnTo>
                  <a:lnTo>
                    <a:pt x="53527" y="20070"/>
                  </a:lnTo>
                  <a:lnTo>
                    <a:pt x="53369" y="19597"/>
                  </a:lnTo>
                  <a:lnTo>
                    <a:pt x="53211" y="19084"/>
                  </a:lnTo>
                  <a:lnTo>
                    <a:pt x="53073" y="18552"/>
                  </a:lnTo>
                  <a:lnTo>
                    <a:pt x="52935" y="18020"/>
                  </a:lnTo>
                  <a:lnTo>
                    <a:pt x="52817" y="17448"/>
                  </a:lnTo>
                  <a:lnTo>
                    <a:pt x="52699" y="16876"/>
                  </a:lnTo>
                  <a:lnTo>
                    <a:pt x="52620" y="16285"/>
                  </a:lnTo>
                  <a:lnTo>
                    <a:pt x="52541" y="15733"/>
                  </a:lnTo>
                  <a:lnTo>
                    <a:pt x="52501" y="15181"/>
                  </a:lnTo>
                  <a:lnTo>
                    <a:pt x="52462" y="14609"/>
                  </a:lnTo>
                  <a:lnTo>
                    <a:pt x="52462" y="14057"/>
                  </a:lnTo>
                  <a:lnTo>
                    <a:pt x="52462" y="13505"/>
                  </a:lnTo>
                  <a:lnTo>
                    <a:pt x="52501" y="12953"/>
                  </a:lnTo>
                  <a:lnTo>
                    <a:pt x="52580" y="12421"/>
                  </a:lnTo>
                  <a:lnTo>
                    <a:pt x="52679" y="11908"/>
                  </a:lnTo>
                  <a:lnTo>
                    <a:pt x="52797" y="11415"/>
                  </a:lnTo>
                  <a:lnTo>
                    <a:pt x="52975" y="10922"/>
                  </a:lnTo>
                  <a:lnTo>
                    <a:pt x="53172" y="10469"/>
                  </a:lnTo>
                  <a:lnTo>
                    <a:pt x="53389" y="10035"/>
                  </a:lnTo>
                  <a:lnTo>
                    <a:pt x="53527" y="9838"/>
                  </a:lnTo>
                  <a:lnTo>
                    <a:pt x="53665" y="9641"/>
                  </a:lnTo>
                  <a:lnTo>
                    <a:pt x="53822" y="9444"/>
                  </a:lnTo>
                  <a:lnTo>
                    <a:pt x="53980" y="9266"/>
                  </a:lnTo>
                  <a:lnTo>
                    <a:pt x="54157" y="9089"/>
                  </a:lnTo>
                  <a:lnTo>
                    <a:pt x="54335" y="8931"/>
                  </a:lnTo>
                  <a:lnTo>
                    <a:pt x="54532" y="8773"/>
                  </a:lnTo>
                  <a:lnTo>
                    <a:pt x="54729" y="8616"/>
                  </a:lnTo>
                  <a:lnTo>
                    <a:pt x="54847" y="8616"/>
                  </a:lnTo>
                  <a:lnTo>
                    <a:pt x="54946" y="8635"/>
                  </a:lnTo>
                  <a:lnTo>
                    <a:pt x="55005" y="8714"/>
                  </a:lnTo>
                  <a:lnTo>
                    <a:pt x="55045" y="8793"/>
                  </a:lnTo>
                  <a:lnTo>
                    <a:pt x="55321" y="8793"/>
                  </a:lnTo>
                  <a:lnTo>
                    <a:pt x="55597" y="8832"/>
                  </a:lnTo>
                  <a:lnTo>
                    <a:pt x="56149" y="8931"/>
                  </a:lnTo>
                  <a:lnTo>
                    <a:pt x="56523" y="9010"/>
                  </a:lnTo>
                  <a:lnTo>
                    <a:pt x="56917" y="9049"/>
                  </a:lnTo>
                  <a:lnTo>
                    <a:pt x="57686" y="9108"/>
                  </a:lnTo>
                  <a:lnTo>
                    <a:pt x="57489" y="8793"/>
                  </a:lnTo>
                  <a:lnTo>
                    <a:pt x="57272" y="8517"/>
                  </a:lnTo>
                  <a:lnTo>
                    <a:pt x="57154" y="8379"/>
                  </a:lnTo>
                  <a:lnTo>
                    <a:pt x="57016" y="8241"/>
                  </a:lnTo>
                  <a:lnTo>
                    <a:pt x="56878" y="8142"/>
                  </a:lnTo>
                  <a:lnTo>
                    <a:pt x="56720" y="8044"/>
                  </a:lnTo>
                  <a:lnTo>
                    <a:pt x="56385" y="8004"/>
                  </a:lnTo>
                  <a:lnTo>
                    <a:pt x="56030" y="8004"/>
                  </a:lnTo>
                  <a:lnTo>
                    <a:pt x="55695" y="8024"/>
                  </a:lnTo>
                  <a:lnTo>
                    <a:pt x="55340" y="8044"/>
                  </a:lnTo>
                  <a:lnTo>
                    <a:pt x="54650" y="8123"/>
                  </a:lnTo>
                  <a:lnTo>
                    <a:pt x="54315" y="8142"/>
                  </a:lnTo>
                  <a:lnTo>
                    <a:pt x="53960" y="8162"/>
                  </a:lnTo>
                  <a:lnTo>
                    <a:pt x="53507" y="8024"/>
                  </a:lnTo>
                  <a:lnTo>
                    <a:pt x="53053" y="7886"/>
                  </a:lnTo>
                  <a:lnTo>
                    <a:pt x="52146" y="7571"/>
                  </a:lnTo>
                  <a:lnTo>
                    <a:pt x="51259" y="7216"/>
                  </a:lnTo>
                  <a:lnTo>
                    <a:pt x="50372" y="6861"/>
                  </a:lnTo>
                  <a:lnTo>
                    <a:pt x="48598" y="6092"/>
                  </a:lnTo>
                  <a:lnTo>
                    <a:pt x="47730" y="5698"/>
                  </a:lnTo>
                  <a:lnTo>
                    <a:pt x="46843" y="5343"/>
                  </a:lnTo>
                  <a:lnTo>
                    <a:pt x="46666" y="5264"/>
                  </a:lnTo>
                  <a:lnTo>
                    <a:pt x="46528" y="5165"/>
                  </a:lnTo>
                  <a:lnTo>
                    <a:pt x="46409" y="5067"/>
                  </a:lnTo>
                  <a:lnTo>
                    <a:pt x="46350" y="4968"/>
                  </a:lnTo>
                  <a:lnTo>
                    <a:pt x="45956" y="4751"/>
                  </a:lnTo>
                  <a:lnTo>
                    <a:pt x="45562" y="4515"/>
                  </a:lnTo>
                  <a:lnTo>
                    <a:pt x="44813" y="4022"/>
                  </a:lnTo>
                  <a:lnTo>
                    <a:pt x="44418" y="3805"/>
                  </a:lnTo>
                  <a:lnTo>
                    <a:pt x="44044" y="3588"/>
                  </a:lnTo>
                  <a:lnTo>
                    <a:pt x="43630" y="3391"/>
                  </a:lnTo>
                  <a:lnTo>
                    <a:pt x="43216" y="3233"/>
                  </a:lnTo>
                  <a:lnTo>
                    <a:pt x="42900" y="3155"/>
                  </a:lnTo>
                  <a:lnTo>
                    <a:pt x="42585" y="3115"/>
                  </a:lnTo>
                  <a:lnTo>
                    <a:pt x="42250" y="3076"/>
                  </a:lnTo>
                  <a:lnTo>
                    <a:pt x="41934" y="3056"/>
                  </a:lnTo>
                  <a:lnTo>
                    <a:pt x="41264" y="3016"/>
                  </a:lnTo>
                  <a:lnTo>
                    <a:pt x="40594" y="3016"/>
                  </a:lnTo>
                  <a:lnTo>
                    <a:pt x="39943" y="2997"/>
                  </a:lnTo>
                  <a:lnTo>
                    <a:pt x="39292" y="2977"/>
                  </a:lnTo>
                  <a:lnTo>
                    <a:pt x="38957" y="2938"/>
                  </a:lnTo>
                  <a:lnTo>
                    <a:pt x="38622" y="2898"/>
                  </a:lnTo>
                  <a:lnTo>
                    <a:pt x="38307" y="2839"/>
                  </a:lnTo>
                  <a:lnTo>
                    <a:pt x="37991" y="2760"/>
                  </a:lnTo>
                  <a:lnTo>
                    <a:pt x="38011" y="3056"/>
                  </a:lnTo>
                  <a:lnTo>
                    <a:pt x="37991" y="3352"/>
                  </a:lnTo>
                  <a:lnTo>
                    <a:pt x="37971" y="3864"/>
                  </a:lnTo>
                  <a:lnTo>
                    <a:pt x="37912" y="4337"/>
                  </a:lnTo>
                  <a:lnTo>
                    <a:pt x="37873" y="4791"/>
                  </a:lnTo>
                  <a:lnTo>
                    <a:pt x="37814" y="5717"/>
                  </a:lnTo>
                  <a:lnTo>
                    <a:pt x="37755" y="6171"/>
                  </a:lnTo>
                  <a:lnTo>
                    <a:pt x="37695" y="6644"/>
                  </a:lnTo>
                  <a:lnTo>
                    <a:pt x="37617" y="7097"/>
                  </a:lnTo>
                  <a:lnTo>
                    <a:pt x="37498" y="7551"/>
                  </a:lnTo>
                  <a:lnTo>
                    <a:pt x="37380" y="7768"/>
                  </a:lnTo>
                  <a:lnTo>
                    <a:pt x="37262" y="8004"/>
                  </a:lnTo>
                  <a:lnTo>
                    <a:pt x="37124" y="8202"/>
                  </a:lnTo>
                  <a:lnTo>
                    <a:pt x="36966" y="8418"/>
                  </a:lnTo>
                  <a:lnTo>
                    <a:pt x="36808" y="8616"/>
                  </a:lnTo>
                  <a:lnTo>
                    <a:pt x="36631" y="8793"/>
                  </a:lnTo>
                  <a:lnTo>
                    <a:pt x="36256" y="9168"/>
                  </a:lnTo>
                  <a:lnTo>
                    <a:pt x="35882" y="9522"/>
                  </a:lnTo>
                  <a:lnTo>
                    <a:pt x="35487" y="9858"/>
                  </a:lnTo>
                  <a:lnTo>
                    <a:pt x="35093" y="10212"/>
                  </a:lnTo>
                  <a:lnTo>
                    <a:pt x="34738" y="10567"/>
                  </a:lnTo>
                  <a:lnTo>
                    <a:pt x="34147" y="11060"/>
                  </a:lnTo>
                  <a:lnTo>
                    <a:pt x="33536" y="11553"/>
                  </a:lnTo>
                  <a:lnTo>
                    <a:pt x="33220" y="11809"/>
                  </a:lnTo>
                  <a:lnTo>
                    <a:pt x="32905" y="12046"/>
                  </a:lnTo>
                  <a:lnTo>
                    <a:pt x="32570" y="12263"/>
                  </a:lnTo>
                  <a:lnTo>
                    <a:pt x="32234" y="12460"/>
                  </a:lnTo>
                  <a:lnTo>
                    <a:pt x="31899" y="12657"/>
                  </a:lnTo>
                  <a:lnTo>
                    <a:pt x="31544" y="12815"/>
                  </a:lnTo>
                  <a:lnTo>
                    <a:pt x="31170" y="12953"/>
                  </a:lnTo>
                  <a:lnTo>
                    <a:pt x="30815" y="13051"/>
                  </a:lnTo>
                  <a:lnTo>
                    <a:pt x="30440" y="13130"/>
                  </a:lnTo>
                  <a:lnTo>
                    <a:pt x="30046" y="13150"/>
                  </a:lnTo>
                  <a:lnTo>
                    <a:pt x="29672" y="13130"/>
                  </a:lnTo>
                  <a:lnTo>
                    <a:pt x="29277" y="13071"/>
                  </a:lnTo>
                  <a:lnTo>
                    <a:pt x="28824" y="12854"/>
                  </a:lnTo>
                  <a:lnTo>
                    <a:pt x="28390" y="12598"/>
                  </a:lnTo>
                  <a:lnTo>
                    <a:pt x="27956" y="12342"/>
                  </a:lnTo>
                  <a:lnTo>
                    <a:pt x="27542" y="12046"/>
                  </a:lnTo>
                  <a:lnTo>
                    <a:pt x="27148" y="11750"/>
                  </a:lnTo>
                  <a:lnTo>
                    <a:pt x="26754" y="11435"/>
                  </a:lnTo>
                  <a:lnTo>
                    <a:pt x="26359" y="11100"/>
                  </a:lnTo>
                  <a:lnTo>
                    <a:pt x="25985" y="10764"/>
                  </a:lnTo>
                  <a:lnTo>
                    <a:pt x="25255" y="10074"/>
                  </a:lnTo>
                  <a:lnTo>
                    <a:pt x="24526" y="9365"/>
                  </a:lnTo>
                  <a:lnTo>
                    <a:pt x="23126" y="7926"/>
                  </a:lnTo>
                  <a:lnTo>
                    <a:pt x="22594" y="7354"/>
                  </a:lnTo>
                  <a:lnTo>
                    <a:pt x="22062" y="6802"/>
                  </a:lnTo>
                  <a:lnTo>
                    <a:pt x="21549" y="6210"/>
                  </a:lnTo>
                  <a:lnTo>
                    <a:pt x="21056" y="5619"/>
                  </a:lnTo>
                  <a:lnTo>
                    <a:pt x="20583" y="5008"/>
                  </a:lnTo>
                  <a:lnTo>
                    <a:pt x="20130" y="4377"/>
                  </a:lnTo>
                  <a:lnTo>
                    <a:pt x="19715" y="3726"/>
                  </a:lnTo>
                  <a:lnTo>
                    <a:pt x="19518" y="3391"/>
                  </a:lnTo>
                  <a:lnTo>
                    <a:pt x="19341" y="3036"/>
                  </a:lnTo>
                  <a:lnTo>
                    <a:pt x="19282" y="2898"/>
                  </a:lnTo>
                  <a:lnTo>
                    <a:pt x="19223" y="2740"/>
                  </a:lnTo>
                  <a:lnTo>
                    <a:pt x="19183" y="2583"/>
                  </a:lnTo>
                  <a:lnTo>
                    <a:pt x="19144" y="2425"/>
                  </a:lnTo>
                  <a:lnTo>
                    <a:pt x="19124" y="2129"/>
                  </a:lnTo>
                  <a:lnTo>
                    <a:pt x="19124" y="1814"/>
                  </a:lnTo>
                  <a:lnTo>
                    <a:pt x="19183" y="1518"/>
                  </a:lnTo>
                  <a:lnTo>
                    <a:pt x="19282" y="1222"/>
                  </a:lnTo>
                  <a:lnTo>
                    <a:pt x="19420" y="927"/>
                  </a:lnTo>
                  <a:lnTo>
                    <a:pt x="19577" y="651"/>
                  </a:lnTo>
                  <a:lnTo>
                    <a:pt x="19577" y="651"/>
                  </a:lnTo>
                  <a:lnTo>
                    <a:pt x="19380" y="690"/>
                  </a:lnTo>
                  <a:lnTo>
                    <a:pt x="19183" y="730"/>
                  </a:lnTo>
                  <a:lnTo>
                    <a:pt x="18986" y="749"/>
                  </a:lnTo>
                  <a:lnTo>
                    <a:pt x="18789" y="730"/>
                  </a:lnTo>
                  <a:lnTo>
                    <a:pt x="18631" y="651"/>
                  </a:lnTo>
                  <a:lnTo>
                    <a:pt x="18572" y="611"/>
                  </a:lnTo>
                  <a:lnTo>
                    <a:pt x="18533" y="552"/>
                  </a:lnTo>
                  <a:lnTo>
                    <a:pt x="18276" y="513"/>
                  </a:lnTo>
                  <a:lnTo>
                    <a:pt x="18040" y="434"/>
                  </a:lnTo>
                  <a:lnTo>
                    <a:pt x="17547" y="276"/>
                  </a:lnTo>
                  <a:lnTo>
                    <a:pt x="17074" y="118"/>
                  </a:lnTo>
                  <a:lnTo>
                    <a:pt x="16837" y="40"/>
                  </a:lnTo>
                  <a:lnTo>
                    <a:pt x="16601" y="0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07;p38">
              <a:extLst>
                <a:ext uri="{FF2B5EF4-FFF2-40B4-BE49-F238E27FC236}">
                  <a16:creationId xmlns:a16="http://schemas.microsoft.com/office/drawing/2014/main" xmlns="" id="{CD4319C4-1163-4304-88CE-A1F8E99F6871}"/>
                </a:ext>
              </a:extLst>
            </p:cNvPr>
            <p:cNvSpPr/>
            <p:nvPr/>
          </p:nvSpPr>
          <p:spPr>
            <a:xfrm>
              <a:off x="769848" y="3732240"/>
              <a:ext cx="486150" cy="651646"/>
            </a:xfrm>
            <a:custGeom>
              <a:avLst/>
              <a:gdLst/>
              <a:ahLst/>
              <a:cxnLst/>
              <a:rect l="l" t="t" r="r" b="b"/>
              <a:pathLst>
                <a:path w="10252" h="13742" extrusionOk="0">
                  <a:moveTo>
                    <a:pt x="10173" y="0"/>
                  </a:moveTo>
                  <a:lnTo>
                    <a:pt x="10133" y="20"/>
                  </a:lnTo>
                  <a:lnTo>
                    <a:pt x="10094" y="40"/>
                  </a:lnTo>
                  <a:lnTo>
                    <a:pt x="9227" y="651"/>
                  </a:lnTo>
                  <a:lnTo>
                    <a:pt x="8379" y="1321"/>
                  </a:lnTo>
                  <a:lnTo>
                    <a:pt x="7571" y="2011"/>
                  </a:lnTo>
                  <a:lnTo>
                    <a:pt x="6782" y="2721"/>
                  </a:lnTo>
                  <a:lnTo>
                    <a:pt x="6033" y="3470"/>
                  </a:lnTo>
                  <a:lnTo>
                    <a:pt x="5303" y="4239"/>
                  </a:lnTo>
                  <a:lnTo>
                    <a:pt x="4613" y="5047"/>
                  </a:lnTo>
                  <a:lnTo>
                    <a:pt x="3963" y="5875"/>
                  </a:lnTo>
                  <a:lnTo>
                    <a:pt x="3332" y="6743"/>
                  </a:lnTo>
                  <a:lnTo>
                    <a:pt x="2740" y="7630"/>
                  </a:lnTo>
                  <a:lnTo>
                    <a:pt x="2188" y="8537"/>
                  </a:lnTo>
                  <a:lnTo>
                    <a:pt x="1676" y="9463"/>
                  </a:lnTo>
                  <a:lnTo>
                    <a:pt x="1203" y="10410"/>
                  </a:lnTo>
                  <a:lnTo>
                    <a:pt x="769" y="11376"/>
                  </a:lnTo>
                  <a:lnTo>
                    <a:pt x="375" y="12381"/>
                  </a:lnTo>
                  <a:lnTo>
                    <a:pt x="20" y="13387"/>
                  </a:lnTo>
                  <a:lnTo>
                    <a:pt x="0" y="13465"/>
                  </a:lnTo>
                  <a:lnTo>
                    <a:pt x="20" y="13544"/>
                  </a:lnTo>
                  <a:lnTo>
                    <a:pt x="39" y="13603"/>
                  </a:lnTo>
                  <a:lnTo>
                    <a:pt x="79" y="13663"/>
                  </a:lnTo>
                  <a:lnTo>
                    <a:pt x="138" y="13702"/>
                  </a:lnTo>
                  <a:lnTo>
                    <a:pt x="197" y="13722"/>
                  </a:lnTo>
                  <a:lnTo>
                    <a:pt x="276" y="13741"/>
                  </a:lnTo>
                  <a:lnTo>
                    <a:pt x="335" y="13741"/>
                  </a:lnTo>
                  <a:lnTo>
                    <a:pt x="177" y="13544"/>
                  </a:lnTo>
                  <a:lnTo>
                    <a:pt x="177" y="13465"/>
                  </a:lnTo>
                  <a:lnTo>
                    <a:pt x="197" y="13426"/>
                  </a:lnTo>
                  <a:lnTo>
                    <a:pt x="217" y="13387"/>
                  </a:lnTo>
                  <a:lnTo>
                    <a:pt x="256" y="13367"/>
                  </a:lnTo>
                  <a:lnTo>
                    <a:pt x="296" y="13367"/>
                  </a:lnTo>
                  <a:lnTo>
                    <a:pt x="375" y="13387"/>
                  </a:lnTo>
                  <a:lnTo>
                    <a:pt x="434" y="13446"/>
                  </a:lnTo>
                  <a:lnTo>
                    <a:pt x="453" y="13505"/>
                  </a:lnTo>
                  <a:lnTo>
                    <a:pt x="493" y="13544"/>
                  </a:lnTo>
                  <a:lnTo>
                    <a:pt x="828" y="12559"/>
                  </a:lnTo>
                  <a:lnTo>
                    <a:pt x="1183" y="11573"/>
                  </a:lnTo>
                  <a:lnTo>
                    <a:pt x="1577" y="10626"/>
                  </a:lnTo>
                  <a:lnTo>
                    <a:pt x="2031" y="9700"/>
                  </a:lnTo>
                  <a:lnTo>
                    <a:pt x="2504" y="8773"/>
                  </a:lnTo>
                  <a:lnTo>
                    <a:pt x="3016" y="7886"/>
                  </a:lnTo>
                  <a:lnTo>
                    <a:pt x="3568" y="7019"/>
                  </a:lnTo>
                  <a:lnTo>
                    <a:pt x="4140" y="6171"/>
                  </a:lnTo>
                  <a:lnTo>
                    <a:pt x="4771" y="5363"/>
                  </a:lnTo>
                  <a:lnTo>
                    <a:pt x="5422" y="4574"/>
                  </a:lnTo>
                  <a:lnTo>
                    <a:pt x="6112" y="3805"/>
                  </a:lnTo>
                  <a:lnTo>
                    <a:pt x="6841" y="3076"/>
                  </a:lnTo>
                  <a:lnTo>
                    <a:pt x="7590" y="2386"/>
                  </a:lnTo>
                  <a:lnTo>
                    <a:pt x="8379" y="1715"/>
                  </a:lnTo>
                  <a:lnTo>
                    <a:pt x="9207" y="1084"/>
                  </a:lnTo>
                  <a:lnTo>
                    <a:pt x="10055" y="473"/>
                  </a:lnTo>
                  <a:lnTo>
                    <a:pt x="10015" y="414"/>
                  </a:lnTo>
                  <a:lnTo>
                    <a:pt x="10015" y="355"/>
                  </a:lnTo>
                  <a:lnTo>
                    <a:pt x="10035" y="296"/>
                  </a:lnTo>
                  <a:lnTo>
                    <a:pt x="10074" y="197"/>
                  </a:lnTo>
                  <a:lnTo>
                    <a:pt x="10153" y="118"/>
                  </a:lnTo>
                  <a:lnTo>
                    <a:pt x="10232" y="20"/>
                  </a:lnTo>
                  <a:lnTo>
                    <a:pt x="10252" y="20"/>
                  </a:lnTo>
                  <a:lnTo>
                    <a:pt x="10173" y="0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08;p38">
              <a:extLst>
                <a:ext uri="{FF2B5EF4-FFF2-40B4-BE49-F238E27FC236}">
                  <a16:creationId xmlns:a16="http://schemas.microsoft.com/office/drawing/2014/main" xmlns="" id="{7A619D54-2198-408B-8646-847CB930F817}"/>
                </a:ext>
              </a:extLst>
            </p:cNvPr>
            <p:cNvSpPr/>
            <p:nvPr/>
          </p:nvSpPr>
          <p:spPr>
            <a:xfrm>
              <a:off x="4207377" y="3943497"/>
              <a:ext cx="441338" cy="393633"/>
            </a:xfrm>
            <a:custGeom>
              <a:avLst/>
              <a:gdLst/>
              <a:ahLst/>
              <a:cxnLst/>
              <a:rect l="l" t="t" r="r" b="b"/>
              <a:pathLst>
                <a:path w="9307" h="8301" extrusionOk="0">
                  <a:moveTo>
                    <a:pt x="80" y="1"/>
                  </a:moveTo>
                  <a:lnTo>
                    <a:pt x="60" y="99"/>
                  </a:lnTo>
                  <a:lnTo>
                    <a:pt x="1" y="198"/>
                  </a:lnTo>
                  <a:lnTo>
                    <a:pt x="770" y="553"/>
                  </a:lnTo>
                  <a:lnTo>
                    <a:pt x="1499" y="947"/>
                  </a:lnTo>
                  <a:lnTo>
                    <a:pt x="2228" y="1341"/>
                  </a:lnTo>
                  <a:lnTo>
                    <a:pt x="2919" y="1795"/>
                  </a:lnTo>
                  <a:lnTo>
                    <a:pt x="3609" y="2268"/>
                  </a:lnTo>
                  <a:lnTo>
                    <a:pt x="3924" y="2505"/>
                  </a:lnTo>
                  <a:lnTo>
                    <a:pt x="4259" y="2761"/>
                  </a:lnTo>
                  <a:lnTo>
                    <a:pt x="4575" y="3037"/>
                  </a:lnTo>
                  <a:lnTo>
                    <a:pt x="4870" y="3333"/>
                  </a:lnTo>
                  <a:lnTo>
                    <a:pt x="5186" y="3609"/>
                  </a:lnTo>
                  <a:lnTo>
                    <a:pt x="5481" y="3924"/>
                  </a:lnTo>
                  <a:lnTo>
                    <a:pt x="5856" y="4338"/>
                  </a:lnTo>
                  <a:lnTo>
                    <a:pt x="6211" y="4772"/>
                  </a:lnTo>
                  <a:lnTo>
                    <a:pt x="6546" y="5225"/>
                  </a:lnTo>
                  <a:lnTo>
                    <a:pt x="6862" y="5679"/>
                  </a:lnTo>
                  <a:lnTo>
                    <a:pt x="7670" y="6881"/>
                  </a:lnTo>
                  <a:lnTo>
                    <a:pt x="8084" y="7473"/>
                  </a:lnTo>
                  <a:lnTo>
                    <a:pt x="8498" y="8044"/>
                  </a:lnTo>
                  <a:lnTo>
                    <a:pt x="8498" y="7985"/>
                  </a:lnTo>
                  <a:lnTo>
                    <a:pt x="8518" y="7887"/>
                  </a:lnTo>
                  <a:lnTo>
                    <a:pt x="8577" y="7788"/>
                  </a:lnTo>
                  <a:lnTo>
                    <a:pt x="8636" y="7729"/>
                  </a:lnTo>
                  <a:lnTo>
                    <a:pt x="8715" y="7690"/>
                  </a:lnTo>
                  <a:lnTo>
                    <a:pt x="8813" y="7670"/>
                  </a:lnTo>
                  <a:lnTo>
                    <a:pt x="8892" y="7709"/>
                  </a:lnTo>
                  <a:lnTo>
                    <a:pt x="8971" y="7749"/>
                  </a:lnTo>
                  <a:lnTo>
                    <a:pt x="9050" y="7847"/>
                  </a:lnTo>
                  <a:lnTo>
                    <a:pt x="9109" y="7946"/>
                  </a:lnTo>
                  <a:lnTo>
                    <a:pt x="9148" y="8044"/>
                  </a:lnTo>
                  <a:lnTo>
                    <a:pt x="9208" y="8143"/>
                  </a:lnTo>
                  <a:lnTo>
                    <a:pt x="9247" y="8222"/>
                  </a:lnTo>
                  <a:lnTo>
                    <a:pt x="9286" y="8301"/>
                  </a:lnTo>
                  <a:lnTo>
                    <a:pt x="9306" y="8242"/>
                  </a:lnTo>
                  <a:lnTo>
                    <a:pt x="9306" y="8182"/>
                  </a:lnTo>
                  <a:lnTo>
                    <a:pt x="9306" y="8104"/>
                  </a:lnTo>
                  <a:lnTo>
                    <a:pt x="9286" y="8044"/>
                  </a:lnTo>
                  <a:lnTo>
                    <a:pt x="8833" y="7256"/>
                  </a:lnTo>
                  <a:lnTo>
                    <a:pt x="8340" y="6487"/>
                  </a:lnTo>
                  <a:lnTo>
                    <a:pt x="7788" y="5718"/>
                  </a:lnTo>
                  <a:lnTo>
                    <a:pt x="7216" y="4969"/>
                  </a:lnTo>
                  <a:lnTo>
                    <a:pt x="6842" y="4555"/>
                  </a:lnTo>
                  <a:lnTo>
                    <a:pt x="6467" y="4141"/>
                  </a:lnTo>
                  <a:lnTo>
                    <a:pt x="6093" y="3727"/>
                  </a:lnTo>
                  <a:lnTo>
                    <a:pt x="5679" y="3333"/>
                  </a:lnTo>
                  <a:lnTo>
                    <a:pt x="5265" y="2958"/>
                  </a:lnTo>
                  <a:lnTo>
                    <a:pt x="4851" y="2603"/>
                  </a:lnTo>
                  <a:lnTo>
                    <a:pt x="4417" y="2248"/>
                  </a:lnTo>
                  <a:lnTo>
                    <a:pt x="3963" y="1913"/>
                  </a:lnTo>
                  <a:lnTo>
                    <a:pt x="3510" y="1598"/>
                  </a:lnTo>
                  <a:lnTo>
                    <a:pt x="3057" y="1302"/>
                  </a:lnTo>
                  <a:lnTo>
                    <a:pt x="2564" y="1046"/>
                  </a:lnTo>
                  <a:lnTo>
                    <a:pt x="2090" y="789"/>
                  </a:lnTo>
                  <a:lnTo>
                    <a:pt x="1598" y="553"/>
                  </a:lnTo>
                  <a:lnTo>
                    <a:pt x="1105" y="336"/>
                  </a:lnTo>
                  <a:lnTo>
                    <a:pt x="592" y="158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09;p38">
              <a:extLst>
                <a:ext uri="{FF2B5EF4-FFF2-40B4-BE49-F238E27FC236}">
                  <a16:creationId xmlns:a16="http://schemas.microsoft.com/office/drawing/2014/main" xmlns="" id="{F120941B-7FDD-48B6-95BE-834588DDF262}"/>
                </a:ext>
              </a:extLst>
            </p:cNvPr>
            <p:cNvSpPr/>
            <p:nvPr/>
          </p:nvSpPr>
          <p:spPr>
            <a:xfrm>
              <a:off x="4532726" y="4179081"/>
              <a:ext cx="115989" cy="158051"/>
            </a:xfrm>
            <a:custGeom>
              <a:avLst/>
              <a:gdLst/>
              <a:ahLst/>
              <a:cxnLst/>
              <a:rect l="l" t="t" r="r" b="b"/>
              <a:pathLst>
                <a:path w="2446" h="3333" extrusionOk="0">
                  <a:moveTo>
                    <a:pt x="355" y="1"/>
                  </a:moveTo>
                  <a:lnTo>
                    <a:pt x="198" y="375"/>
                  </a:lnTo>
                  <a:lnTo>
                    <a:pt x="1" y="711"/>
                  </a:lnTo>
                  <a:lnTo>
                    <a:pt x="809" y="1913"/>
                  </a:lnTo>
                  <a:lnTo>
                    <a:pt x="1223" y="2505"/>
                  </a:lnTo>
                  <a:lnTo>
                    <a:pt x="1637" y="3076"/>
                  </a:lnTo>
                  <a:lnTo>
                    <a:pt x="1637" y="3017"/>
                  </a:lnTo>
                  <a:lnTo>
                    <a:pt x="1657" y="2919"/>
                  </a:lnTo>
                  <a:lnTo>
                    <a:pt x="1716" y="2820"/>
                  </a:lnTo>
                  <a:lnTo>
                    <a:pt x="1775" y="2761"/>
                  </a:lnTo>
                  <a:lnTo>
                    <a:pt x="1854" y="2722"/>
                  </a:lnTo>
                  <a:lnTo>
                    <a:pt x="1952" y="2702"/>
                  </a:lnTo>
                  <a:lnTo>
                    <a:pt x="2031" y="2741"/>
                  </a:lnTo>
                  <a:lnTo>
                    <a:pt x="2110" y="2781"/>
                  </a:lnTo>
                  <a:lnTo>
                    <a:pt x="2189" y="2879"/>
                  </a:lnTo>
                  <a:lnTo>
                    <a:pt x="2248" y="2978"/>
                  </a:lnTo>
                  <a:lnTo>
                    <a:pt x="2287" y="3076"/>
                  </a:lnTo>
                  <a:lnTo>
                    <a:pt x="2347" y="3175"/>
                  </a:lnTo>
                  <a:lnTo>
                    <a:pt x="2386" y="3254"/>
                  </a:lnTo>
                  <a:lnTo>
                    <a:pt x="2425" y="3333"/>
                  </a:lnTo>
                  <a:lnTo>
                    <a:pt x="2445" y="3274"/>
                  </a:lnTo>
                  <a:lnTo>
                    <a:pt x="2445" y="3214"/>
                  </a:lnTo>
                  <a:lnTo>
                    <a:pt x="2445" y="3136"/>
                  </a:lnTo>
                  <a:lnTo>
                    <a:pt x="2425" y="3076"/>
                  </a:lnTo>
                  <a:lnTo>
                    <a:pt x="1972" y="2288"/>
                  </a:lnTo>
                  <a:lnTo>
                    <a:pt x="1479" y="1519"/>
                  </a:lnTo>
                  <a:lnTo>
                    <a:pt x="927" y="75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10;p38">
              <a:extLst>
                <a:ext uri="{FF2B5EF4-FFF2-40B4-BE49-F238E27FC236}">
                  <a16:creationId xmlns:a16="http://schemas.microsoft.com/office/drawing/2014/main" xmlns="" id="{7D78128B-A695-4233-A146-2F8525CE5554}"/>
                </a:ext>
              </a:extLst>
            </p:cNvPr>
            <p:cNvSpPr/>
            <p:nvPr/>
          </p:nvSpPr>
          <p:spPr>
            <a:xfrm>
              <a:off x="1852401" y="5163527"/>
              <a:ext cx="1556656" cy="113192"/>
            </a:xfrm>
            <a:custGeom>
              <a:avLst/>
              <a:gdLst/>
              <a:ahLst/>
              <a:cxnLst/>
              <a:rect l="l" t="t" r="r" b="b"/>
              <a:pathLst>
                <a:path w="32827" h="2387" extrusionOk="0">
                  <a:moveTo>
                    <a:pt x="32353" y="1"/>
                  </a:moveTo>
                  <a:lnTo>
                    <a:pt x="31348" y="237"/>
                  </a:lnTo>
                  <a:lnTo>
                    <a:pt x="30362" y="434"/>
                  </a:lnTo>
                  <a:lnTo>
                    <a:pt x="29356" y="632"/>
                  </a:lnTo>
                  <a:lnTo>
                    <a:pt x="28371" y="809"/>
                  </a:lnTo>
                  <a:lnTo>
                    <a:pt x="27365" y="967"/>
                  </a:lnTo>
                  <a:lnTo>
                    <a:pt x="26360" y="1124"/>
                  </a:lnTo>
                  <a:lnTo>
                    <a:pt x="25354" y="1262"/>
                  </a:lnTo>
                  <a:lnTo>
                    <a:pt x="24369" y="1400"/>
                  </a:lnTo>
                  <a:lnTo>
                    <a:pt x="23363" y="1499"/>
                  </a:lnTo>
                  <a:lnTo>
                    <a:pt x="22358" y="1617"/>
                  </a:lnTo>
                  <a:lnTo>
                    <a:pt x="21332" y="1696"/>
                  </a:lnTo>
                  <a:lnTo>
                    <a:pt x="20327" y="1775"/>
                  </a:lnTo>
                  <a:lnTo>
                    <a:pt x="18316" y="1893"/>
                  </a:lnTo>
                  <a:lnTo>
                    <a:pt x="16285" y="1972"/>
                  </a:lnTo>
                  <a:lnTo>
                    <a:pt x="14274" y="2012"/>
                  </a:lnTo>
                  <a:lnTo>
                    <a:pt x="12244" y="1992"/>
                  </a:lnTo>
                  <a:lnTo>
                    <a:pt x="10213" y="1933"/>
                  </a:lnTo>
                  <a:lnTo>
                    <a:pt x="8202" y="1834"/>
                  </a:lnTo>
                  <a:lnTo>
                    <a:pt x="6172" y="1696"/>
                  </a:lnTo>
                  <a:lnTo>
                    <a:pt x="4161" y="1538"/>
                  </a:lnTo>
                  <a:lnTo>
                    <a:pt x="2150" y="1322"/>
                  </a:lnTo>
                  <a:lnTo>
                    <a:pt x="139" y="1065"/>
                  </a:lnTo>
                  <a:lnTo>
                    <a:pt x="119" y="1144"/>
                  </a:lnTo>
                  <a:lnTo>
                    <a:pt x="99" y="1203"/>
                  </a:lnTo>
                  <a:lnTo>
                    <a:pt x="60" y="1262"/>
                  </a:lnTo>
                  <a:lnTo>
                    <a:pt x="1" y="1322"/>
                  </a:lnTo>
                  <a:lnTo>
                    <a:pt x="1026" y="1479"/>
                  </a:lnTo>
                  <a:lnTo>
                    <a:pt x="2051" y="1617"/>
                  </a:lnTo>
                  <a:lnTo>
                    <a:pt x="3076" y="1755"/>
                  </a:lnTo>
                  <a:lnTo>
                    <a:pt x="4102" y="1854"/>
                  </a:lnTo>
                  <a:lnTo>
                    <a:pt x="5127" y="1972"/>
                  </a:lnTo>
                  <a:lnTo>
                    <a:pt x="6152" y="2071"/>
                  </a:lnTo>
                  <a:lnTo>
                    <a:pt x="7177" y="2150"/>
                  </a:lnTo>
                  <a:lnTo>
                    <a:pt x="8202" y="2209"/>
                  </a:lnTo>
                  <a:lnTo>
                    <a:pt x="10253" y="2327"/>
                  </a:lnTo>
                  <a:lnTo>
                    <a:pt x="12323" y="2386"/>
                  </a:lnTo>
                  <a:lnTo>
                    <a:pt x="14373" y="2386"/>
                  </a:lnTo>
                  <a:lnTo>
                    <a:pt x="16443" y="2367"/>
                  </a:lnTo>
                  <a:lnTo>
                    <a:pt x="18493" y="2307"/>
                  </a:lnTo>
                  <a:lnTo>
                    <a:pt x="20544" y="2189"/>
                  </a:lnTo>
                  <a:lnTo>
                    <a:pt x="22594" y="2051"/>
                  </a:lnTo>
                  <a:lnTo>
                    <a:pt x="24664" y="1854"/>
                  </a:lnTo>
                  <a:lnTo>
                    <a:pt x="26715" y="1637"/>
                  </a:lnTo>
                  <a:lnTo>
                    <a:pt x="28745" y="1381"/>
                  </a:lnTo>
                  <a:lnTo>
                    <a:pt x="30796" y="1105"/>
                  </a:lnTo>
                  <a:lnTo>
                    <a:pt x="32826" y="770"/>
                  </a:lnTo>
                  <a:lnTo>
                    <a:pt x="32708" y="750"/>
                  </a:lnTo>
                  <a:lnTo>
                    <a:pt x="32649" y="730"/>
                  </a:lnTo>
                  <a:lnTo>
                    <a:pt x="32590" y="691"/>
                  </a:lnTo>
                  <a:lnTo>
                    <a:pt x="32511" y="632"/>
                  </a:lnTo>
                  <a:lnTo>
                    <a:pt x="32471" y="553"/>
                  </a:lnTo>
                  <a:lnTo>
                    <a:pt x="32432" y="474"/>
                  </a:lnTo>
                  <a:lnTo>
                    <a:pt x="32392" y="395"/>
                  </a:lnTo>
                  <a:lnTo>
                    <a:pt x="3235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11;p38">
              <a:extLst>
                <a:ext uri="{FF2B5EF4-FFF2-40B4-BE49-F238E27FC236}">
                  <a16:creationId xmlns:a16="http://schemas.microsoft.com/office/drawing/2014/main" xmlns="" id="{9DE63D23-600A-4DA5-A90B-CDC816495D45}"/>
                </a:ext>
              </a:extLst>
            </p:cNvPr>
            <p:cNvSpPr/>
            <p:nvPr/>
          </p:nvSpPr>
          <p:spPr>
            <a:xfrm>
              <a:off x="785734" y="3408738"/>
              <a:ext cx="3882607" cy="1822161"/>
            </a:xfrm>
            <a:custGeom>
              <a:avLst/>
              <a:gdLst/>
              <a:ahLst/>
              <a:cxnLst/>
              <a:rect l="l" t="t" r="r" b="b"/>
              <a:pathLst>
                <a:path w="81877" h="38426" extrusionOk="0">
                  <a:moveTo>
                    <a:pt x="40041" y="415"/>
                  </a:moveTo>
                  <a:lnTo>
                    <a:pt x="40672" y="454"/>
                  </a:lnTo>
                  <a:lnTo>
                    <a:pt x="41323" y="533"/>
                  </a:lnTo>
                  <a:lnTo>
                    <a:pt x="42032" y="651"/>
                  </a:lnTo>
                  <a:lnTo>
                    <a:pt x="42801" y="789"/>
                  </a:lnTo>
                  <a:lnTo>
                    <a:pt x="43610" y="987"/>
                  </a:lnTo>
                  <a:lnTo>
                    <a:pt x="44477" y="1144"/>
                  </a:lnTo>
                  <a:lnTo>
                    <a:pt x="45325" y="1322"/>
                  </a:lnTo>
                  <a:lnTo>
                    <a:pt x="45739" y="1420"/>
                  </a:lnTo>
                  <a:lnTo>
                    <a:pt x="46153" y="1539"/>
                  </a:lnTo>
                  <a:lnTo>
                    <a:pt x="46567" y="1677"/>
                  </a:lnTo>
                  <a:lnTo>
                    <a:pt x="46981" y="1815"/>
                  </a:lnTo>
                  <a:lnTo>
                    <a:pt x="47375" y="1972"/>
                  </a:lnTo>
                  <a:lnTo>
                    <a:pt x="47769" y="2150"/>
                  </a:lnTo>
                  <a:lnTo>
                    <a:pt x="48144" y="2347"/>
                  </a:lnTo>
                  <a:lnTo>
                    <a:pt x="48499" y="2583"/>
                  </a:lnTo>
                  <a:lnTo>
                    <a:pt x="48854" y="2820"/>
                  </a:lnTo>
                  <a:lnTo>
                    <a:pt x="49189" y="3096"/>
                  </a:lnTo>
                  <a:lnTo>
                    <a:pt x="49524" y="3392"/>
                  </a:lnTo>
                  <a:lnTo>
                    <a:pt x="49820" y="3727"/>
                  </a:lnTo>
                  <a:lnTo>
                    <a:pt x="49899" y="3786"/>
                  </a:lnTo>
                  <a:lnTo>
                    <a:pt x="49879" y="3865"/>
                  </a:lnTo>
                  <a:lnTo>
                    <a:pt x="49839" y="3963"/>
                  </a:lnTo>
                  <a:lnTo>
                    <a:pt x="49839" y="4161"/>
                  </a:lnTo>
                  <a:lnTo>
                    <a:pt x="49859" y="4377"/>
                  </a:lnTo>
                  <a:lnTo>
                    <a:pt x="49899" y="4594"/>
                  </a:lnTo>
                  <a:lnTo>
                    <a:pt x="49997" y="5048"/>
                  </a:lnTo>
                  <a:lnTo>
                    <a:pt x="50017" y="5245"/>
                  </a:lnTo>
                  <a:lnTo>
                    <a:pt x="50037" y="5442"/>
                  </a:lnTo>
                  <a:lnTo>
                    <a:pt x="50076" y="5758"/>
                  </a:lnTo>
                  <a:lnTo>
                    <a:pt x="50076" y="6053"/>
                  </a:lnTo>
                  <a:lnTo>
                    <a:pt x="50056" y="6369"/>
                  </a:lnTo>
                  <a:lnTo>
                    <a:pt x="50017" y="6684"/>
                  </a:lnTo>
                  <a:lnTo>
                    <a:pt x="49977" y="7000"/>
                  </a:lnTo>
                  <a:lnTo>
                    <a:pt x="49899" y="7295"/>
                  </a:lnTo>
                  <a:lnTo>
                    <a:pt x="49820" y="7591"/>
                  </a:lnTo>
                  <a:lnTo>
                    <a:pt x="49721" y="7887"/>
                  </a:lnTo>
                  <a:lnTo>
                    <a:pt x="49603" y="8104"/>
                  </a:lnTo>
                  <a:lnTo>
                    <a:pt x="49485" y="8320"/>
                  </a:lnTo>
                  <a:lnTo>
                    <a:pt x="49347" y="8518"/>
                  </a:lnTo>
                  <a:lnTo>
                    <a:pt x="49209" y="8695"/>
                  </a:lnTo>
                  <a:lnTo>
                    <a:pt x="48913" y="9050"/>
                  </a:lnTo>
                  <a:lnTo>
                    <a:pt x="48578" y="9385"/>
                  </a:lnTo>
                  <a:lnTo>
                    <a:pt x="47888" y="10055"/>
                  </a:lnTo>
                  <a:lnTo>
                    <a:pt x="47533" y="10371"/>
                  </a:lnTo>
                  <a:lnTo>
                    <a:pt x="47198" y="10726"/>
                  </a:lnTo>
                  <a:lnTo>
                    <a:pt x="46685" y="11159"/>
                  </a:lnTo>
                  <a:lnTo>
                    <a:pt x="46192" y="11613"/>
                  </a:lnTo>
                  <a:lnTo>
                    <a:pt x="45660" y="12066"/>
                  </a:lnTo>
                  <a:lnTo>
                    <a:pt x="45128" y="12480"/>
                  </a:lnTo>
                  <a:lnTo>
                    <a:pt x="44852" y="12677"/>
                  </a:lnTo>
                  <a:lnTo>
                    <a:pt x="44576" y="12855"/>
                  </a:lnTo>
                  <a:lnTo>
                    <a:pt x="44280" y="13032"/>
                  </a:lnTo>
                  <a:lnTo>
                    <a:pt x="43984" y="13170"/>
                  </a:lnTo>
                  <a:lnTo>
                    <a:pt x="43669" y="13289"/>
                  </a:lnTo>
                  <a:lnTo>
                    <a:pt x="43353" y="13368"/>
                  </a:lnTo>
                  <a:lnTo>
                    <a:pt x="43018" y="13427"/>
                  </a:lnTo>
                  <a:lnTo>
                    <a:pt x="42683" y="13466"/>
                  </a:lnTo>
                  <a:lnTo>
                    <a:pt x="42091" y="13170"/>
                  </a:lnTo>
                  <a:lnTo>
                    <a:pt x="41500" y="12875"/>
                  </a:lnTo>
                  <a:lnTo>
                    <a:pt x="40928" y="12539"/>
                  </a:lnTo>
                  <a:lnTo>
                    <a:pt x="40376" y="12185"/>
                  </a:lnTo>
                  <a:lnTo>
                    <a:pt x="39824" y="11790"/>
                  </a:lnTo>
                  <a:lnTo>
                    <a:pt x="39292" y="11396"/>
                  </a:lnTo>
                  <a:lnTo>
                    <a:pt x="38760" y="10982"/>
                  </a:lnTo>
                  <a:lnTo>
                    <a:pt x="38227" y="10548"/>
                  </a:lnTo>
                  <a:lnTo>
                    <a:pt x="37735" y="10095"/>
                  </a:lnTo>
                  <a:lnTo>
                    <a:pt x="37242" y="9622"/>
                  </a:lnTo>
                  <a:lnTo>
                    <a:pt x="36749" y="9149"/>
                  </a:lnTo>
                  <a:lnTo>
                    <a:pt x="36276" y="8675"/>
                  </a:lnTo>
                  <a:lnTo>
                    <a:pt x="35822" y="8182"/>
                  </a:lnTo>
                  <a:lnTo>
                    <a:pt x="35369" y="7690"/>
                  </a:lnTo>
                  <a:lnTo>
                    <a:pt x="34501" y="6704"/>
                  </a:lnTo>
                  <a:lnTo>
                    <a:pt x="34127" y="6231"/>
                  </a:lnTo>
                  <a:lnTo>
                    <a:pt x="33792" y="5718"/>
                  </a:lnTo>
                  <a:lnTo>
                    <a:pt x="33634" y="5462"/>
                  </a:lnTo>
                  <a:lnTo>
                    <a:pt x="33496" y="5206"/>
                  </a:lnTo>
                  <a:lnTo>
                    <a:pt x="33358" y="4930"/>
                  </a:lnTo>
                  <a:lnTo>
                    <a:pt x="33240" y="4654"/>
                  </a:lnTo>
                  <a:lnTo>
                    <a:pt x="33141" y="4358"/>
                  </a:lnTo>
                  <a:lnTo>
                    <a:pt x="33082" y="4082"/>
                  </a:lnTo>
                  <a:lnTo>
                    <a:pt x="33023" y="3786"/>
                  </a:lnTo>
                  <a:lnTo>
                    <a:pt x="33003" y="3490"/>
                  </a:lnTo>
                  <a:lnTo>
                    <a:pt x="33003" y="3195"/>
                  </a:lnTo>
                  <a:lnTo>
                    <a:pt x="33023" y="2899"/>
                  </a:lnTo>
                  <a:lnTo>
                    <a:pt x="33102" y="2603"/>
                  </a:lnTo>
                  <a:lnTo>
                    <a:pt x="33200" y="2307"/>
                  </a:lnTo>
                  <a:lnTo>
                    <a:pt x="33279" y="2031"/>
                  </a:lnTo>
                  <a:lnTo>
                    <a:pt x="33358" y="1716"/>
                  </a:lnTo>
                  <a:lnTo>
                    <a:pt x="34758" y="1282"/>
                  </a:lnTo>
                  <a:lnTo>
                    <a:pt x="35408" y="1085"/>
                  </a:lnTo>
                  <a:lnTo>
                    <a:pt x="36019" y="927"/>
                  </a:lnTo>
                  <a:lnTo>
                    <a:pt x="36591" y="770"/>
                  </a:lnTo>
                  <a:lnTo>
                    <a:pt x="37163" y="651"/>
                  </a:lnTo>
                  <a:lnTo>
                    <a:pt x="37735" y="553"/>
                  </a:lnTo>
                  <a:lnTo>
                    <a:pt x="38287" y="474"/>
                  </a:lnTo>
                  <a:lnTo>
                    <a:pt x="38858" y="435"/>
                  </a:lnTo>
                  <a:lnTo>
                    <a:pt x="39430" y="415"/>
                  </a:lnTo>
                  <a:close/>
                  <a:moveTo>
                    <a:pt x="13998" y="19479"/>
                  </a:moveTo>
                  <a:lnTo>
                    <a:pt x="13840" y="19992"/>
                  </a:lnTo>
                  <a:lnTo>
                    <a:pt x="13682" y="20504"/>
                  </a:lnTo>
                  <a:lnTo>
                    <a:pt x="13603" y="20682"/>
                  </a:lnTo>
                  <a:lnTo>
                    <a:pt x="13525" y="20859"/>
                  </a:lnTo>
                  <a:lnTo>
                    <a:pt x="13485" y="21037"/>
                  </a:lnTo>
                  <a:lnTo>
                    <a:pt x="13485" y="21115"/>
                  </a:lnTo>
                  <a:lnTo>
                    <a:pt x="13505" y="21194"/>
                  </a:lnTo>
                  <a:lnTo>
                    <a:pt x="13209" y="21214"/>
                  </a:lnTo>
                  <a:lnTo>
                    <a:pt x="12913" y="21194"/>
                  </a:lnTo>
                  <a:lnTo>
                    <a:pt x="12775" y="21175"/>
                  </a:lnTo>
                  <a:lnTo>
                    <a:pt x="12637" y="21115"/>
                  </a:lnTo>
                  <a:lnTo>
                    <a:pt x="12519" y="21056"/>
                  </a:lnTo>
                  <a:lnTo>
                    <a:pt x="12381" y="20977"/>
                  </a:lnTo>
                  <a:lnTo>
                    <a:pt x="12204" y="20701"/>
                  </a:lnTo>
                  <a:lnTo>
                    <a:pt x="12007" y="20406"/>
                  </a:lnTo>
                  <a:lnTo>
                    <a:pt x="13012" y="19952"/>
                  </a:lnTo>
                  <a:lnTo>
                    <a:pt x="13998" y="19479"/>
                  </a:lnTo>
                  <a:close/>
                  <a:moveTo>
                    <a:pt x="38247" y="1"/>
                  </a:moveTo>
                  <a:lnTo>
                    <a:pt x="37320" y="20"/>
                  </a:lnTo>
                  <a:lnTo>
                    <a:pt x="36414" y="60"/>
                  </a:lnTo>
                  <a:lnTo>
                    <a:pt x="35487" y="178"/>
                  </a:lnTo>
                  <a:lnTo>
                    <a:pt x="35034" y="237"/>
                  </a:lnTo>
                  <a:lnTo>
                    <a:pt x="34580" y="316"/>
                  </a:lnTo>
                  <a:lnTo>
                    <a:pt x="34127" y="415"/>
                  </a:lnTo>
                  <a:lnTo>
                    <a:pt x="33673" y="513"/>
                  </a:lnTo>
                  <a:lnTo>
                    <a:pt x="33240" y="632"/>
                  </a:lnTo>
                  <a:lnTo>
                    <a:pt x="32786" y="770"/>
                  </a:lnTo>
                  <a:lnTo>
                    <a:pt x="32352" y="908"/>
                  </a:lnTo>
                  <a:lnTo>
                    <a:pt x="31899" y="1085"/>
                  </a:lnTo>
                  <a:lnTo>
                    <a:pt x="31721" y="1006"/>
                  </a:lnTo>
                  <a:lnTo>
                    <a:pt x="31524" y="947"/>
                  </a:lnTo>
                  <a:lnTo>
                    <a:pt x="31091" y="888"/>
                  </a:lnTo>
                  <a:lnTo>
                    <a:pt x="30657" y="829"/>
                  </a:lnTo>
                  <a:lnTo>
                    <a:pt x="30460" y="789"/>
                  </a:lnTo>
                  <a:lnTo>
                    <a:pt x="30263" y="750"/>
                  </a:lnTo>
                  <a:lnTo>
                    <a:pt x="29770" y="691"/>
                  </a:lnTo>
                  <a:lnTo>
                    <a:pt x="29277" y="632"/>
                  </a:lnTo>
                  <a:lnTo>
                    <a:pt x="29021" y="612"/>
                  </a:lnTo>
                  <a:lnTo>
                    <a:pt x="28784" y="592"/>
                  </a:lnTo>
                  <a:lnTo>
                    <a:pt x="28528" y="612"/>
                  </a:lnTo>
                  <a:lnTo>
                    <a:pt x="28291" y="632"/>
                  </a:lnTo>
                  <a:lnTo>
                    <a:pt x="28015" y="691"/>
                  </a:lnTo>
                  <a:lnTo>
                    <a:pt x="27739" y="770"/>
                  </a:lnTo>
                  <a:lnTo>
                    <a:pt x="27463" y="868"/>
                  </a:lnTo>
                  <a:lnTo>
                    <a:pt x="27207" y="987"/>
                  </a:lnTo>
                  <a:lnTo>
                    <a:pt x="26694" y="1243"/>
                  </a:lnTo>
                  <a:lnTo>
                    <a:pt x="26201" y="1519"/>
                  </a:lnTo>
                  <a:lnTo>
                    <a:pt x="24900" y="2229"/>
                  </a:lnTo>
                  <a:lnTo>
                    <a:pt x="23619" y="2958"/>
                  </a:lnTo>
                  <a:lnTo>
                    <a:pt x="22317" y="3648"/>
                  </a:lnTo>
                  <a:lnTo>
                    <a:pt x="21647" y="3983"/>
                  </a:lnTo>
                  <a:lnTo>
                    <a:pt x="20977" y="4299"/>
                  </a:lnTo>
                  <a:lnTo>
                    <a:pt x="20583" y="4456"/>
                  </a:lnTo>
                  <a:lnTo>
                    <a:pt x="20366" y="4535"/>
                  </a:lnTo>
                  <a:lnTo>
                    <a:pt x="20149" y="4614"/>
                  </a:lnTo>
                  <a:lnTo>
                    <a:pt x="19932" y="4654"/>
                  </a:lnTo>
                  <a:lnTo>
                    <a:pt x="19715" y="4693"/>
                  </a:lnTo>
                  <a:lnTo>
                    <a:pt x="19498" y="4693"/>
                  </a:lnTo>
                  <a:lnTo>
                    <a:pt x="19400" y="4673"/>
                  </a:lnTo>
                  <a:lnTo>
                    <a:pt x="19281" y="4634"/>
                  </a:lnTo>
                  <a:lnTo>
                    <a:pt x="19064" y="4476"/>
                  </a:lnTo>
                  <a:lnTo>
                    <a:pt x="18946" y="4417"/>
                  </a:lnTo>
                  <a:lnTo>
                    <a:pt x="18808" y="4377"/>
                  </a:lnTo>
                  <a:lnTo>
                    <a:pt x="18335" y="4259"/>
                  </a:lnTo>
                  <a:lnTo>
                    <a:pt x="17842" y="4161"/>
                  </a:lnTo>
                  <a:lnTo>
                    <a:pt x="17310" y="4062"/>
                  </a:lnTo>
                  <a:lnTo>
                    <a:pt x="16778" y="3983"/>
                  </a:lnTo>
                  <a:lnTo>
                    <a:pt x="16245" y="3924"/>
                  </a:lnTo>
                  <a:lnTo>
                    <a:pt x="15693" y="3904"/>
                  </a:lnTo>
                  <a:lnTo>
                    <a:pt x="15161" y="3904"/>
                  </a:lnTo>
                  <a:lnTo>
                    <a:pt x="14629" y="3944"/>
                  </a:lnTo>
                  <a:lnTo>
                    <a:pt x="14116" y="4023"/>
                  </a:lnTo>
                  <a:lnTo>
                    <a:pt x="13860" y="4062"/>
                  </a:lnTo>
                  <a:lnTo>
                    <a:pt x="13623" y="4141"/>
                  </a:lnTo>
                  <a:lnTo>
                    <a:pt x="13387" y="4220"/>
                  </a:lnTo>
                  <a:lnTo>
                    <a:pt x="13150" y="4318"/>
                  </a:lnTo>
                  <a:lnTo>
                    <a:pt x="12933" y="4417"/>
                  </a:lnTo>
                  <a:lnTo>
                    <a:pt x="12716" y="4535"/>
                  </a:lnTo>
                  <a:lnTo>
                    <a:pt x="12519" y="4673"/>
                  </a:lnTo>
                  <a:lnTo>
                    <a:pt x="12322" y="4831"/>
                  </a:lnTo>
                  <a:lnTo>
                    <a:pt x="12145" y="4989"/>
                  </a:lnTo>
                  <a:lnTo>
                    <a:pt x="11967" y="5166"/>
                  </a:lnTo>
                  <a:lnTo>
                    <a:pt x="11809" y="5363"/>
                  </a:lnTo>
                  <a:lnTo>
                    <a:pt x="11671" y="5580"/>
                  </a:lnTo>
                  <a:lnTo>
                    <a:pt x="11553" y="5817"/>
                  </a:lnTo>
                  <a:lnTo>
                    <a:pt x="11435" y="6073"/>
                  </a:lnTo>
                  <a:lnTo>
                    <a:pt x="11041" y="6231"/>
                  </a:lnTo>
                  <a:lnTo>
                    <a:pt x="10646" y="6408"/>
                  </a:lnTo>
                  <a:lnTo>
                    <a:pt x="10272" y="6605"/>
                  </a:lnTo>
                  <a:lnTo>
                    <a:pt x="9917" y="6842"/>
                  </a:lnTo>
                  <a:lnTo>
                    <a:pt x="9976" y="6901"/>
                  </a:lnTo>
                  <a:lnTo>
                    <a:pt x="10015" y="6980"/>
                  </a:lnTo>
                  <a:lnTo>
                    <a:pt x="10015" y="7019"/>
                  </a:lnTo>
                  <a:lnTo>
                    <a:pt x="10015" y="7059"/>
                  </a:lnTo>
                  <a:lnTo>
                    <a:pt x="9996" y="7098"/>
                  </a:lnTo>
                  <a:lnTo>
                    <a:pt x="9956" y="7138"/>
                  </a:lnTo>
                  <a:lnTo>
                    <a:pt x="9720" y="7295"/>
                  </a:lnTo>
                  <a:lnTo>
                    <a:pt x="9779" y="7354"/>
                  </a:lnTo>
                  <a:lnTo>
                    <a:pt x="9877" y="7394"/>
                  </a:lnTo>
                  <a:lnTo>
                    <a:pt x="9956" y="7394"/>
                  </a:lnTo>
                  <a:lnTo>
                    <a:pt x="10055" y="7374"/>
                  </a:lnTo>
                  <a:lnTo>
                    <a:pt x="10272" y="7335"/>
                  </a:lnTo>
                  <a:lnTo>
                    <a:pt x="10449" y="7276"/>
                  </a:lnTo>
                  <a:lnTo>
                    <a:pt x="12066" y="6802"/>
                  </a:lnTo>
                  <a:lnTo>
                    <a:pt x="13682" y="6369"/>
                  </a:lnTo>
                  <a:lnTo>
                    <a:pt x="13879" y="7078"/>
                  </a:lnTo>
                  <a:lnTo>
                    <a:pt x="14077" y="7808"/>
                  </a:lnTo>
                  <a:lnTo>
                    <a:pt x="14234" y="8557"/>
                  </a:lnTo>
                  <a:lnTo>
                    <a:pt x="14392" y="9287"/>
                  </a:lnTo>
                  <a:lnTo>
                    <a:pt x="14510" y="10036"/>
                  </a:lnTo>
                  <a:lnTo>
                    <a:pt x="14609" y="10785"/>
                  </a:lnTo>
                  <a:lnTo>
                    <a:pt x="14688" y="11534"/>
                  </a:lnTo>
                  <a:lnTo>
                    <a:pt x="14747" y="12303"/>
                  </a:lnTo>
                  <a:lnTo>
                    <a:pt x="14767" y="13052"/>
                  </a:lnTo>
                  <a:lnTo>
                    <a:pt x="14786" y="13821"/>
                  </a:lnTo>
                  <a:lnTo>
                    <a:pt x="14767" y="14570"/>
                  </a:lnTo>
                  <a:lnTo>
                    <a:pt x="14727" y="15339"/>
                  </a:lnTo>
                  <a:lnTo>
                    <a:pt x="14648" y="16088"/>
                  </a:lnTo>
                  <a:lnTo>
                    <a:pt x="14550" y="16837"/>
                  </a:lnTo>
                  <a:lnTo>
                    <a:pt x="14431" y="17587"/>
                  </a:lnTo>
                  <a:lnTo>
                    <a:pt x="14293" y="18316"/>
                  </a:lnTo>
                  <a:lnTo>
                    <a:pt x="14116" y="18355"/>
                  </a:lnTo>
                  <a:lnTo>
                    <a:pt x="13939" y="18434"/>
                  </a:lnTo>
                  <a:lnTo>
                    <a:pt x="12874" y="18907"/>
                  </a:lnTo>
                  <a:lnTo>
                    <a:pt x="11790" y="19341"/>
                  </a:lnTo>
                  <a:lnTo>
                    <a:pt x="10725" y="19795"/>
                  </a:lnTo>
                  <a:lnTo>
                    <a:pt x="9641" y="20248"/>
                  </a:lnTo>
                  <a:lnTo>
                    <a:pt x="9148" y="20445"/>
                  </a:lnTo>
                  <a:lnTo>
                    <a:pt x="8635" y="20642"/>
                  </a:lnTo>
                  <a:lnTo>
                    <a:pt x="8103" y="20820"/>
                  </a:lnTo>
                  <a:lnTo>
                    <a:pt x="7571" y="20977"/>
                  </a:lnTo>
                  <a:lnTo>
                    <a:pt x="7058" y="21115"/>
                  </a:lnTo>
                  <a:lnTo>
                    <a:pt x="6506" y="21234"/>
                  </a:lnTo>
                  <a:lnTo>
                    <a:pt x="5974" y="21352"/>
                  </a:lnTo>
                  <a:lnTo>
                    <a:pt x="5422" y="21431"/>
                  </a:lnTo>
                  <a:lnTo>
                    <a:pt x="4889" y="21490"/>
                  </a:lnTo>
                  <a:lnTo>
                    <a:pt x="4337" y="21529"/>
                  </a:lnTo>
                  <a:lnTo>
                    <a:pt x="3785" y="21549"/>
                  </a:lnTo>
                  <a:lnTo>
                    <a:pt x="3253" y="21529"/>
                  </a:lnTo>
                  <a:lnTo>
                    <a:pt x="2701" y="21490"/>
                  </a:lnTo>
                  <a:lnTo>
                    <a:pt x="2169" y="21431"/>
                  </a:lnTo>
                  <a:lnTo>
                    <a:pt x="1617" y="21332"/>
                  </a:lnTo>
                  <a:lnTo>
                    <a:pt x="1085" y="21194"/>
                  </a:lnTo>
                  <a:lnTo>
                    <a:pt x="1065" y="21194"/>
                  </a:lnTo>
                  <a:lnTo>
                    <a:pt x="828" y="21017"/>
                  </a:lnTo>
                  <a:lnTo>
                    <a:pt x="592" y="20820"/>
                  </a:lnTo>
                  <a:lnTo>
                    <a:pt x="375" y="20603"/>
                  </a:lnTo>
                  <a:lnTo>
                    <a:pt x="158" y="20366"/>
                  </a:lnTo>
                  <a:lnTo>
                    <a:pt x="138" y="20425"/>
                  </a:lnTo>
                  <a:lnTo>
                    <a:pt x="118" y="20465"/>
                  </a:lnTo>
                  <a:lnTo>
                    <a:pt x="79" y="20524"/>
                  </a:lnTo>
                  <a:lnTo>
                    <a:pt x="40" y="20544"/>
                  </a:lnTo>
                  <a:lnTo>
                    <a:pt x="0" y="20563"/>
                  </a:lnTo>
                  <a:lnTo>
                    <a:pt x="178" y="20761"/>
                  </a:lnTo>
                  <a:lnTo>
                    <a:pt x="355" y="20938"/>
                  </a:lnTo>
                  <a:lnTo>
                    <a:pt x="749" y="21293"/>
                  </a:lnTo>
                  <a:lnTo>
                    <a:pt x="769" y="21352"/>
                  </a:lnTo>
                  <a:lnTo>
                    <a:pt x="789" y="21411"/>
                  </a:lnTo>
                  <a:lnTo>
                    <a:pt x="947" y="21529"/>
                  </a:lnTo>
                  <a:lnTo>
                    <a:pt x="1085" y="21648"/>
                  </a:lnTo>
                  <a:lnTo>
                    <a:pt x="1242" y="21727"/>
                  </a:lnTo>
                  <a:lnTo>
                    <a:pt x="1400" y="21825"/>
                  </a:lnTo>
                  <a:lnTo>
                    <a:pt x="1735" y="21944"/>
                  </a:lnTo>
                  <a:lnTo>
                    <a:pt x="2090" y="22042"/>
                  </a:lnTo>
                  <a:lnTo>
                    <a:pt x="2445" y="22101"/>
                  </a:lnTo>
                  <a:lnTo>
                    <a:pt x="2800" y="22160"/>
                  </a:lnTo>
                  <a:lnTo>
                    <a:pt x="3529" y="22200"/>
                  </a:lnTo>
                  <a:lnTo>
                    <a:pt x="4022" y="22220"/>
                  </a:lnTo>
                  <a:lnTo>
                    <a:pt x="4495" y="22239"/>
                  </a:lnTo>
                  <a:lnTo>
                    <a:pt x="4988" y="22220"/>
                  </a:lnTo>
                  <a:lnTo>
                    <a:pt x="5461" y="22200"/>
                  </a:lnTo>
                  <a:lnTo>
                    <a:pt x="5954" y="22141"/>
                  </a:lnTo>
                  <a:lnTo>
                    <a:pt x="6427" y="22082"/>
                  </a:lnTo>
                  <a:lnTo>
                    <a:pt x="6900" y="22003"/>
                  </a:lnTo>
                  <a:lnTo>
                    <a:pt x="7374" y="21924"/>
                  </a:lnTo>
                  <a:lnTo>
                    <a:pt x="7847" y="21825"/>
                  </a:lnTo>
                  <a:lnTo>
                    <a:pt x="8320" y="21707"/>
                  </a:lnTo>
                  <a:lnTo>
                    <a:pt x="9266" y="21451"/>
                  </a:lnTo>
                  <a:lnTo>
                    <a:pt x="10173" y="21135"/>
                  </a:lnTo>
                  <a:lnTo>
                    <a:pt x="11100" y="20800"/>
                  </a:lnTo>
                  <a:lnTo>
                    <a:pt x="11139" y="20997"/>
                  </a:lnTo>
                  <a:lnTo>
                    <a:pt x="11198" y="21194"/>
                  </a:lnTo>
                  <a:lnTo>
                    <a:pt x="11297" y="21391"/>
                  </a:lnTo>
                  <a:lnTo>
                    <a:pt x="11395" y="21589"/>
                  </a:lnTo>
                  <a:lnTo>
                    <a:pt x="11494" y="21746"/>
                  </a:lnTo>
                  <a:lnTo>
                    <a:pt x="11612" y="21904"/>
                  </a:lnTo>
                  <a:lnTo>
                    <a:pt x="11731" y="22003"/>
                  </a:lnTo>
                  <a:lnTo>
                    <a:pt x="11849" y="22082"/>
                  </a:lnTo>
                  <a:lnTo>
                    <a:pt x="12105" y="22200"/>
                  </a:lnTo>
                  <a:lnTo>
                    <a:pt x="12361" y="22279"/>
                  </a:lnTo>
                  <a:lnTo>
                    <a:pt x="12637" y="22338"/>
                  </a:lnTo>
                  <a:lnTo>
                    <a:pt x="12913" y="22358"/>
                  </a:lnTo>
                  <a:lnTo>
                    <a:pt x="13189" y="22358"/>
                  </a:lnTo>
                  <a:lnTo>
                    <a:pt x="13465" y="22338"/>
                  </a:lnTo>
                  <a:lnTo>
                    <a:pt x="14017" y="22298"/>
                  </a:lnTo>
                  <a:lnTo>
                    <a:pt x="14530" y="22239"/>
                  </a:lnTo>
                  <a:lnTo>
                    <a:pt x="15062" y="22160"/>
                  </a:lnTo>
                  <a:lnTo>
                    <a:pt x="16107" y="21983"/>
                  </a:lnTo>
                  <a:lnTo>
                    <a:pt x="17152" y="21786"/>
                  </a:lnTo>
                  <a:lnTo>
                    <a:pt x="18197" y="21608"/>
                  </a:lnTo>
                  <a:lnTo>
                    <a:pt x="18197" y="22022"/>
                  </a:lnTo>
                  <a:lnTo>
                    <a:pt x="18217" y="22436"/>
                  </a:lnTo>
                  <a:lnTo>
                    <a:pt x="18296" y="23264"/>
                  </a:lnTo>
                  <a:lnTo>
                    <a:pt x="18374" y="24092"/>
                  </a:lnTo>
                  <a:lnTo>
                    <a:pt x="18434" y="24920"/>
                  </a:lnTo>
                  <a:lnTo>
                    <a:pt x="18473" y="25532"/>
                  </a:lnTo>
                  <a:lnTo>
                    <a:pt x="18512" y="26123"/>
                  </a:lnTo>
                  <a:lnTo>
                    <a:pt x="18552" y="26419"/>
                  </a:lnTo>
                  <a:lnTo>
                    <a:pt x="18591" y="26715"/>
                  </a:lnTo>
                  <a:lnTo>
                    <a:pt x="18631" y="27010"/>
                  </a:lnTo>
                  <a:lnTo>
                    <a:pt x="18729" y="27286"/>
                  </a:lnTo>
                  <a:lnTo>
                    <a:pt x="18907" y="27799"/>
                  </a:lnTo>
                  <a:lnTo>
                    <a:pt x="19124" y="28292"/>
                  </a:lnTo>
                  <a:lnTo>
                    <a:pt x="19321" y="28785"/>
                  </a:lnTo>
                  <a:lnTo>
                    <a:pt x="19400" y="29021"/>
                  </a:lnTo>
                  <a:lnTo>
                    <a:pt x="19479" y="29297"/>
                  </a:lnTo>
                  <a:lnTo>
                    <a:pt x="19636" y="29849"/>
                  </a:lnTo>
                  <a:lnTo>
                    <a:pt x="19755" y="30401"/>
                  </a:lnTo>
                  <a:lnTo>
                    <a:pt x="19991" y="31545"/>
                  </a:lnTo>
                  <a:lnTo>
                    <a:pt x="20188" y="32688"/>
                  </a:lnTo>
                  <a:lnTo>
                    <a:pt x="20405" y="33812"/>
                  </a:lnTo>
                  <a:lnTo>
                    <a:pt x="20523" y="34384"/>
                  </a:lnTo>
                  <a:lnTo>
                    <a:pt x="20642" y="34936"/>
                  </a:lnTo>
                  <a:lnTo>
                    <a:pt x="20799" y="35507"/>
                  </a:lnTo>
                  <a:lnTo>
                    <a:pt x="20957" y="36059"/>
                  </a:lnTo>
                  <a:lnTo>
                    <a:pt x="21135" y="36592"/>
                  </a:lnTo>
                  <a:lnTo>
                    <a:pt x="21351" y="37144"/>
                  </a:lnTo>
                  <a:lnTo>
                    <a:pt x="21588" y="37656"/>
                  </a:lnTo>
                  <a:lnTo>
                    <a:pt x="21844" y="38169"/>
                  </a:lnTo>
                  <a:lnTo>
                    <a:pt x="21903" y="38287"/>
                  </a:lnTo>
                  <a:lnTo>
                    <a:pt x="21982" y="38346"/>
                  </a:lnTo>
                  <a:lnTo>
                    <a:pt x="22061" y="38405"/>
                  </a:lnTo>
                  <a:lnTo>
                    <a:pt x="22140" y="38425"/>
                  </a:lnTo>
                  <a:lnTo>
                    <a:pt x="22239" y="38425"/>
                  </a:lnTo>
                  <a:lnTo>
                    <a:pt x="22337" y="38405"/>
                  </a:lnTo>
                  <a:lnTo>
                    <a:pt x="22416" y="38366"/>
                  </a:lnTo>
                  <a:lnTo>
                    <a:pt x="22495" y="38327"/>
                  </a:lnTo>
                  <a:lnTo>
                    <a:pt x="22239" y="38287"/>
                  </a:lnTo>
                  <a:lnTo>
                    <a:pt x="22199" y="38267"/>
                  </a:lnTo>
                  <a:lnTo>
                    <a:pt x="22160" y="38228"/>
                  </a:lnTo>
                  <a:lnTo>
                    <a:pt x="22140" y="38189"/>
                  </a:lnTo>
                  <a:lnTo>
                    <a:pt x="22140" y="38149"/>
                  </a:lnTo>
                  <a:lnTo>
                    <a:pt x="22140" y="38090"/>
                  </a:lnTo>
                  <a:lnTo>
                    <a:pt x="22179" y="38070"/>
                  </a:lnTo>
                  <a:lnTo>
                    <a:pt x="22219" y="38031"/>
                  </a:lnTo>
                  <a:lnTo>
                    <a:pt x="22278" y="38031"/>
                  </a:lnTo>
                  <a:lnTo>
                    <a:pt x="22633" y="38070"/>
                  </a:lnTo>
                  <a:lnTo>
                    <a:pt x="22633" y="37991"/>
                  </a:lnTo>
                  <a:lnTo>
                    <a:pt x="22593" y="37913"/>
                  </a:lnTo>
                  <a:lnTo>
                    <a:pt x="22357" y="37223"/>
                  </a:lnTo>
                  <a:lnTo>
                    <a:pt x="22081" y="36375"/>
                  </a:lnTo>
                  <a:lnTo>
                    <a:pt x="21825" y="35527"/>
                  </a:lnTo>
                  <a:lnTo>
                    <a:pt x="21706" y="35093"/>
                  </a:lnTo>
                  <a:lnTo>
                    <a:pt x="21608" y="34660"/>
                  </a:lnTo>
                  <a:lnTo>
                    <a:pt x="21529" y="34226"/>
                  </a:lnTo>
                  <a:lnTo>
                    <a:pt x="21450" y="33772"/>
                  </a:lnTo>
                  <a:lnTo>
                    <a:pt x="21391" y="33161"/>
                  </a:lnTo>
                  <a:lnTo>
                    <a:pt x="21312" y="32530"/>
                  </a:lnTo>
                  <a:lnTo>
                    <a:pt x="21194" y="31939"/>
                  </a:lnTo>
                  <a:lnTo>
                    <a:pt x="21036" y="31328"/>
                  </a:lnTo>
                  <a:lnTo>
                    <a:pt x="20859" y="30736"/>
                  </a:lnTo>
                  <a:lnTo>
                    <a:pt x="20642" y="30165"/>
                  </a:lnTo>
                  <a:lnTo>
                    <a:pt x="20405" y="29593"/>
                  </a:lnTo>
                  <a:lnTo>
                    <a:pt x="20109" y="29021"/>
                  </a:lnTo>
                  <a:lnTo>
                    <a:pt x="20031" y="28844"/>
                  </a:lnTo>
                  <a:lnTo>
                    <a:pt x="19952" y="28666"/>
                  </a:lnTo>
                  <a:lnTo>
                    <a:pt x="19853" y="28292"/>
                  </a:lnTo>
                  <a:lnTo>
                    <a:pt x="19774" y="27897"/>
                  </a:lnTo>
                  <a:lnTo>
                    <a:pt x="19735" y="27523"/>
                  </a:lnTo>
                  <a:lnTo>
                    <a:pt x="19715" y="27129"/>
                  </a:lnTo>
                  <a:lnTo>
                    <a:pt x="19715" y="26734"/>
                  </a:lnTo>
                  <a:lnTo>
                    <a:pt x="19695" y="26340"/>
                  </a:lnTo>
                  <a:lnTo>
                    <a:pt x="19676" y="25946"/>
                  </a:lnTo>
                  <a:lnTo>
                    <a:pt x="19419" y="23738"/>
                  </a:lnTo>
                  <a:lnTo>
                    <a:pt x="19262" y="22634"/>
                  </a:lnTo>
                  <a:lnTo>
                    <a:pt x="19163" y="22082"/>
                  </a:lnTo>
                  <a:lnTo>
                    <a:pt x="19064" y="21549"/>
                  </a:lnTo>
                  <a:lnTo>
                    <a:pt x="19597" y="21569"/>
                  </a:lnTo>
                  <a:lnTo>
                    <a:pt x="20109" y="21628"/>
                  </a:lnTo>
                  <a:lnTo>
                    <a:pt x="20642" y="21727"/>
                  </a:lnTo>
                  <a:lnTo>
                    <a:pt x="21154" y="21825"/>
                  </a:lnTo>
                  <a:lnTo>
                    <a:pt x="21213" y="21845"/>
                  </a:lnTo>
                  <a:lnTo>
                    <a:pt x="21273" y="21825"/>
                  </a:lnTo>
                  <a:lnTo>
                    <a:pt x="21371" y="21786"/>
                  </a:lnTo>
                  <a:lnTo>
                    <a:pt x="21450" y="21707"/>
                  </a:lnTo>
                  <a:lnTo>
                    <a:pt x="21470" y="21667"/>
                  </a:lnTo>
                  <a:lnTo>
                    <a:pt x="21489" y="21608"/>
                  </a:lnTo>
                  <a:lnTo>
                    <a:pt x="21489" y="21490"/>
                  </a:lnTo>
                  <a:lnTo>
                    <a:pt x="21470" y="21391"/>
                  </a:lnTo>
                  <a:lnTo>
                    <a:pt x="21391" y="21313"/>
                  </a:lnTo>
                  <a:lnTo>
                    <a:pt x="21312" y="21273"/>
                  </a:lnTo>
                  <a:lnTo>
                    <a:pt x="20740" y="21096"/>
                  </a:lnTo>
                  <a:lnTo>
                    <a:pt x="20188" y="20918"/>
                  </a:lnTo>
                  <a:lnTo>
                    <a:pt x="19814" y="20761"/>
                  </a:lnTo>
                  <a:lnTo>
                    <a:pt x="19459" y="20642"/>
                  </a:lnTo>
                  <a:lnTo>
                    <a:pt x="19104" y="20563"/>
                  </a:lnTo>
                  <a:lnTo>
                    <a:pt x="18729" y="20524"/>
                  </a:lnTo>
                  <a:lnTo>
                    <a:pt x="18374" y="20504"/>
                  </a:lnTo>
                  <a:lnTo>
                    <a:pt x="18000" y="20504"/>
                  </a:lnTo>
                  <a:lnTo>
                    <a:pt x="17625" y="20544"/>
                  </a:lnTo>
                  <a:lnTo>
                    <a:pt x="17251" y="20583"/>
                  </a:lnTo>
                  <a:lnTo>
                    <a:pt x="16521" y="20701"/>
                  </a:lnTo>
                  <a:lnTo>
                    <a:pt x="15772" y="20859"/>
                  </a:lnTo>
                  <a:lnTo>
                    <a:pt x="15043" y="21017"/>
                  </a:lnTo>
                  <a:lnTo>
                    <a:pt x="14293" y="21135"/>
                  </a:lnTo>
                  <a:lnTo>
                    <a:pt x="14293" y="21135"/>
                  </a:lnTo>
                  <a:lnTo>
                    <a:pt x="14451" y="20859"/>
                  </a:lnTo>
                  <a:lnTo>
                    <a:pt x="14589" y="20524"/>
                  </a:lnTo>
                  <a:lnTo>
                    <a:pt x="14708" y="20189"/>
                  </a:lnTo>
                  <a:lnTo>
                    <a:pt x="14806" y="19814"/>
                  </a:lnTo>
                  <a:lnTo>
                    <a:pt x="14984" y="19144"/>
                  </a:lnTo>
                  <a:lnTo>
                    <a:pt x="15062" y="18868"/>
                  </a:lnTo>
                  <a:lnTo>
                    <a:pt x="15122" y="18671"/>
                  </a:lnTo>
                  <a:lnTo>
                    <a:pt x="15240" y="17902"/>
                  </a:lnTo>
                  <a:lnTo>
                    <a:pt x="15358" y="17113"/>
                  </a:lnTo>
                  <a:lnTo>
                    <a:pt x="15457" y="16325"/>
                  </a:lnTo>
                  <a:lnTo>
                    <a:pt x="15536" y="15516"/>
                  </a:lnTo>
                  <a:lnTo>
                    <a:pt x="15595" y="14728"/>
                  </a:lnTo>
                  <a:lnTo>
                    <a:pt x="15634" y="13920"/>
                  </a:lnTo>
                  <a:lnTo>
                    <a:pt x="15634" y="13111"/>
                  </a:lnTo>
                  <a:lnTo>
                    <a:pt x="15595" y="12303"/>
                  </a:lnTo>
                  <a:lnTo>
                    <a:pt x="15555" y="11495"/>
                  </a:lnTo>
                  <a:lnTo>
                    <a:pt x="15457" y="10686"/>
                  </a:lnTo>
                  <a:lnTo>
                    <a:pt x="15319" y="9898"/>
                  </a:lnTo>
                  <a:lnTo>
                    <a:pt x="15161" y="9129"/>
                  </a:lnTo>
                  <a:lnTo>
                    <a:pt x="14944" y="8360"/>
                  </a:lnTo>
                  <a:lnTo>
                    <a:pt x="14826" y="7985"/>
                  </a:lnTo>
                  <a:lnTo>
                    <a:pt x="14688" y="7611"/>
                  </a:lnTo>
                  <a:lnTo>
                    <a:pt x="14550" y="7236"/>
                  </a:lnTo>
                  <a:lnTo>
                    <a:pt x="14392" y="6881"/>
                  </a:lnTo>
                  <a:lnTo>
                    <a:pt x="14215" y="6507"/>
                  </a:lnTo>
                  <a:lnTo>
                    <a:pt x="14037" y="6152"/>
                  </a:lnTo>
                  <a:lnTo>
                    <a:pt x="14077" y="6073"/>
                  </a:lnTo>
                  <a:lnTo>
                    <a:pt x="14096" y="5974"/>
                  </a:lnTo>
                  <a:lnTo>
                    <a:pt x="14077" y="5876"/>
                  </a:lnTo>
                  <a:lnTo>
                    <a:pt x="14037" y="5777"/>
                  </a:lnTo>
                  <a:lnTo>
                    <a:pt x="13998" y="5698"/>
                  </a:lnTo>
                  <a:lnTo>
                    <a:pt x="13919" y="5639"/>
                  </a:lnTo>
                  <a:lnTo>
                    <a:pt x="13820" y="5600"/>
                  </a:lnTo>
                  <a:lnTo>
                    <a:pt x="13702" y="5580"/>
                  </a:lnTo>
                  <a:lnTo>
                    <a:pt x="13268" y="5639"/>
                  </a:lnTo>
                  <a:lnTo>
                    <a:pt x="12835" y="5718"/>
                  </a:lnTo>
                  <a:lnTo>
                    <a:pt x="12835" y="5718"/>
                  </a:lnTo>
                  <a:lnTo>
                    <a:pt x="13170" y="5501"/>
                  </a:lnTo>
                  <a:lnTo>
                    <a:pt x="13505" y="5284"/>
                  </a:lnTo>
                  <a:lnTo>
                    <a:pt x="13860" y="5107"/>
                  </a:lnTo>
                  <a:lnTo>
                    <a:pt x="14234" y="4969"/>
                  </a:lnTo>
                  <a:lnTo>
                    <a:pt x="14530" y="4910"/>
                  </a:lnTo>
                  <a:lnTo>
                    <a:pt x="14826" y="4870"/>
                  </a:lnTo>
                  <a:lnTo>
                    <a:pt x="15122" y="4851"/>
                  </a:lnTo>
                  <a:lnTo>
                    <a:pt x="15417" y="4870"/>
                  </a:lnTo>
                  <a:lnTo>
                    <a:pt x="15713" y="4890"/>
                  </a:lnTo>
                  <a:lnTo>
                    <a:pt x="16009" y="4949"/>
                  </a:lnTo>
                  <a:lnTo>
                    <a:pt x="16600" y="5068"/>
                  </a:lnTo>
                  <a:lnTo>
                    <a:pt x="17192" y="5206"/>
                  </a:lnTo>
                  <a:lnTo>
                    <a:pt x="17783" y="5324"/>
                  </a:lnTo>
                  <a:lnTo>
                    <a:pt x="18374" y="5442"/>
                  </a:lnTo>
                  <a:lnTo>
                    <a:pt x="18650" y="5462"/>
                  </a:lnTo>
                  <a:lnTo>
                    <a:pt x="18946" y="5482"/>
                  </a:lnTo>
                  <a:lnTo>
                    <a:pt x="19676" y="5304"/>
                  </a:lnTo>
                  <a:lnTo>
                    <a:pt x="20385" y="5107"/>
                  </a:lnTo>
                  <a:lnTo>
                    <a:pt x="21075" y="4910"/>
                  </a:lnTo>
                  <a:lnTo>
                    <a:pt x="21785" y="4673"/>
                  </a:lnTo>
                  <a:lnTo>
                    <a:pt x="22475" y="4417"/>
                  </a:lnTo>
                  <a:lnTo>
                    <a:pt x="23165" y="4161"/>
                  </a:lnTo>
                  <a:lnTo>
                    <a:pt x="23836" y="3865"/>
                  </a:lnTo>
                  <a:lnTo>
                    <a:pt x="24486" y="3549"/>
                  </a:lnTo>
                  <a:lnTo>
                    <a:pt x="25097" y="3254"/>
                  </a:lnTo>
                  <a:lnTo>
                    <a:pt x="25708" y="2938"/>
                  </a:lnTo>
                  <a:lnTo>
                    <a:pt x="26911" y="2288"/>
                  </a:lnTo>
                  <a:lnTo>
                    <a:pt x="27522" y="1972"/>
                  </a:lnTo>
                  <a:lnTo>
                    <a:pt x="27838" y="1834"/>
                  </a:lnTo>
                  <a:lnTo>
                    <a:pt x="28133" y="1716"/>
                  </a:lnTo>
                  <a:lnTo>
                    <a:pt x="28449" y="1598"/>
                  </a:lnTo>
                  <a:lnTo>
                    <a:pt x="28784" y="1499"/>
                  </a:lnTo>
                  <a:lnTo>
                    <a:pt x="29099" y="1420"/>
                  </a:lnTo>
                  <a:lnTo>
                    <a:pt x="29435" y="1341"/>
                  </a:lnTo>
                  <a:lnTo>
                    <a:pt x="29671" y="1401"/>
                  </a:lnTo>
                  <a:lnTo>
                    <a:pt x="29908" y="1479"/>
                  </a:lnTo>
                  <a:lnTo>
                    <a:pt x="30381" y="1637"/>
                  </a:lnTo>
                  <a:lnTo>
                    <a:pt x="30874" y="1795"/>
                  </a:lnTo>
                  <a:lnTo>
                    <a:pt x="31130" y="1874"/>
                  </a:lnTo>
                  <a:lnTo>
                    <a:pt x="31367" y="1913"/>
                  </a:lnTo>
                  <a:lnTo>
                    <a:pt x="31406" y="1972"/>
                  </a:lnTo>
                  <a:lnTo>
                    <a:pt x="31465" y="2012"/>
                  </a:lnTo>
                  <a:lnTo>
                    <a:pt x="31544" y="2051"/>
                  </a:lnTo>
                  <a:lnTo>
                    <a:pt x="31623" y="2091"/>
                  </a:lnTo>
                  <a:lnTo>
                    <a:pt x="31820" y="2110"/>
                  </a:lnTo>
                  <a:lnTo>
                    <a:pt x="32017" y="2091"/>
                  </a:lnTo>
                  <a:lnTo>
                    <a:pt x="32214" y="2051"/>
                  </a:lnTo>
                  <a:lnTo>
                    <a:pt x="32411" y="2012"/>
                  </a:lnTo>
                  <a:lnTo>
                    <a:pt x="32411" y="2012"/>
                  </a:lnTo>
                  <a:lnTo>
                    <a:pt x="32254" y="2288"/>
                  </a:lnTo>
                  <a:lnTo>
                    <a:pt x="32116" y="2583"/>
                  </a:lnTo>
                  <a:lnTo>
                    <a:pt x="32017" y="2879"/>
                  </a:lnTo>
                  <a:lnTo>
                    <a:pt x="31978" y="3175"/>
                  </a:lnTo>
                  <a:lnTo>
                    <a:pt x="31958" y="3490"/>
                  </a:lnTo>
                  <a:lnTo>
                    <a:pt x="31978" y="3786"/>
                  </a:lnTo>
                  <a:lnTo>
                    <a:pt x="32017" y="3944"/>
                  </a:lnTo>
                  <a:lnTo>
                    <a:pt x="32057" y="4101"/>
                  </a:lnTo>
                  <a:lnTo>
                    <a:pt x="32116" y="4259"/>
                  </a:lnTo>
                  <a:lnTo>
                    <a:pt x="32175" y="4397"/>
                  </a:lnTo>
                  <a:lnTo>
                    <a:pt x="32352" y="4752"/>
                  </a:lnTo>
                  <a:lnTo>
                    <a:pt x="32549" y="5087"/>
                  </a:lnTo>
                  <a:lnTo>
                    <a:pt x="32964" y="5738"/>
                  </a:lnTo>
                  <a:lnTo>
                    <a:pt x="33417" y="6369"/>
                  </a:lnTo>
                  <a:lnTo>
                    <a:pt x="33890" y="6980"/>
                  </a:lnTo>
                  <a:lnTo>
                    <a:pt x="34383" y="7571"/>
                  </a:lnTo>
                  <a:lnTo>
                    <a:pt x="34896" y="8163"/>
                  </a:lnTo>
                  <a:lnTo>
                    <a:pt x="35428" y="8715"/>
                  </a:lnTo>
                  <a:lnTo>
                    <a:pt x="35960" y="9287"/>
                  </a:lnTo>
                  <a:lnTo>
                    <a:pt x="37360" y="10726"/>
                  </a:lnTo>
                  <a:lnTo>
                    <a:pt x="38089" y="11435"/>
                  </a:lnTo>
                  <a:lnTo>
                    <a:pt x="38819" y="12125"/>
                  </a:lnTo>
                  <a:lnTo>
                    <a:pt x="39193" y="12480"/>
                  </a:lnTo>
                  <a:lnTo>
                    <a:pt x="39588" y="12796"/>
                  </a:lnTo>
                  <a:lnTo>
                    <a:pt x="39982" y="13111"/>
                  </a:lnTo>
                  <a:lnTo>
                    <a:pt x="40376" y="13407"/>
                  </a:lnTo>
                  <a:lnTo>
                    <a:pt x="40790" y="13703"/>
                  </a:lnTo>
                  <a:lnTo>
                    <a:pt x="41224" y="13959"/>
                  </a:lnTo>
                  <a:lnTo>
                    <a:pt x="41658" y="14215"/>
                  </a:lnTo>
                  <a:lnTo>
                    <a:pt x="42111" y="14432"/>
                  </a:lnTo>
                  <a:lnTo>
                    <a:pt x="42506" y="14491"/>
                  </a:lnTo>
                  <a:lnTo>
                    <a:pt x="42880" y="14511"/>
                  </a:lnTo>
                  <a:lnTo>
                    <a:pt x="43274" y="14491"/>
                  </a:lnTo>
                  <a:lnTo>
                    <a:pt x="43649" y="14412"/>
                  </a:lnTo>
                  <a:lnTo>
                    <a:pt x="44024" y="14314"/>
                  </a:lnTo>
                  <a:lnTo>
                    <a:pt x="44378" y="14176"/>
                  </a:lnTo>
                  <a:lnTo>
                    <a:pt x="44733" y="14018"/>
                  </a:lnTo>
                  <a:lnTo>
                    <a:pt x="45068" y="13821"/>
                  </a:lnTo>
                  <a:lnTo>
                    <a:pt x="45404" y="13624"/>
                  </a:lnTo>
                  <a:lnTo>
                    <a:pt x="45739" y="13407"/>
                  </a:lnTo>
                  <a:lnTo>
                    <a:pt x="46054" y="13170"/>
                  </a:lnTo>
                  <a:lnTo>
                    <a:pt x="46370" y="12914"/>
                  </a:lnTo>
                  <a:lnTo>
                    <a:pt x="46981" y="12421"/>
                  </a:lnTo>
                  <a:lnTo>
                    <a:pt x="47572" y="11928"/>
                  </a:lnTo>
                  <a:lnTo>
                    <a:pt x="47927" y="11573"/>
                  </a:lnTo>
                  <a:lnTo>
                    <a:pt x="48321" y="11219"/>
                  </a:lnTo>
                  <a:lnTo>
                    <a:pt x="48716" y="10883"/>
                  </a:lnTo>
                  <a:lnTo>
                    <a:pt x="49090" y="10529"/>
                  </a:lnTo>
                  <a:lnTo>
                    <a:pt x="49465" y="10154"/>
                  </a:lnTo>
                  <a:lnTo>
                    <a:pt x="49642" y="9977"/>
                  </a:lnTo>
                  <a:lnTo>
                    <a:pt x="49800" y="9779"/>
                  </a:lnTo>
                  <a:lnTo>
                    <a:pt x="49958" y="9563"/>
                  </a:lnTo>
                  <a:lnTo>
                    <a:pt x="50096" y="9346"/>
                  </a:lnTo>
                  <a:lnTo>
                    <a:pt x="50214" y="9129"/>
                  </a:lnTo>
                  <a:lnTo>
                    <a:pt x="50332" y="8912"/>
                  </a:lnTo>
                  <a:lnTo>
                    <a:pt x="50451" y="8458"/>
                  </a:lnTo>
                  <a:lnTo>
                    <a:pt x="50529" y="8005"/>
                  </a:lnTo>
                  <a:lnTo>
                    <a:pt x="50589" y="7532"/>
                  </a:lnTo>
                  <a:lnTo>
                    <a:pt x="50648" y="7078"/>
                  </a:lnTo>
                  <a:lnTo>
                    <a:pt x="50707" y="6152"/>
                  </a:lnTo>
                  <a:lnTo>
                    <a:pt x="50746" y="5698"/>
                  </a:lnTo>
                  <a:lnTo>
                    <a:pt x="50805" y="5225"/>
                  </a:lnTo>
                  <a:lnTo>
                    <a:pt x="50825" y="4713"/>
                  </a:lnTo>
                  <a:lnTo>
                    <a:pt x="50845" y="4417"/>
                  </a:lnTo>
                  <a:lnTo>
                    <a:pt x="50825" y="4121"/>
                  </a:lnTo>
                  <a:lnTo>
                    <a:pt x="51141" y="4200"/>
                  </a:lnTo>
                  <a:lnTo>
                    <a:pt x="51476" y="4259"/>
                  </a:lnTo>
                  <a:lnTo>
                    <a:pt x="51791" y="4299"/>
                  </a:lnTo>
                  <a:lnTo>
                    <a:pt x="52126" y="4338"/>
                  </a:lnTo>
                  <a:lnTo>
                    <a:pt x="52777" y="4358"/>
                  </a:lnTo>
                  <a:lnTo>
                    <a:pt x="53428" y="4377"/>
                  </a:lnTo>
                  <a:lnTo>
                    <a:pt x="54098" y="4377"/>
                  </a:lnTo>
                  <a:lnTo>
                    <a:pt x="54768" y="4417"/>
                  </a:lnTo>
                  <a:lnTo>
                    <a:pt x="55084" y="4437"/>
                  </a:lnTo>
                  <a:lnTo>
                    <a:pt x="55419" y="4476"/>
                  </a:lnTo>
                  <a:lnTo>
                    <a:pt x="55734" y="4516"/>
                  </a:lnTo>
                  <a:lnTo>
                    <a:pt x="56050" y="4594"/>
                  </a:lnTo>
                  <a:lnTo>
                    <a:pt x="56464" y="4752"/>
                  </a:lnTo>
                  <a:lnTo>
                    <a:pt x="56878" y="4949"/>
                  </a:lnTo>
                  <a:lnTo>
                    <a:pt x="57252" y="5166"/>
                  </a:lnTo>
                  <a:lnTo>
                    <a:pt x="57647" y="5383"/>
                  </a:lnTo>
                  <a:lnTo>
                    <a:pt x="58396" y="5876"/>
                  </a:lnTo>
                  <a:lnTo>
                    <a:pt x="58790" y="6112"/>
                  </a:lnTo>
                  <a:lnTo>
                    <a:pt x="59184" y="6329"/>
                  </a:lnTo>
                  <a:lnTo>
                    <a:pt x="59243" y="6428"/>
                  </a:lnTo>
                  <a:lnTo>
                    <a:pt x="59362" y="6526"/>
                  </a:lnTo>
                  <a:lnTo>
                    <a:pt x="59500" y="6625"/>
                  </a:lnTo>
                  <a:lnTo>
                    <a:pt x="59677" y="6704"/>
                  </a:lnTo>
                  <a:lnTo>
                    <a:pt x="60564" y="7078"/>
                  </a:lnTo>
                  <a:lnTo>
                    <a:pt x="61432" y="7453"/>
                  </a:lnTo>
                  <a:lnTo>
                    <a:pt x="63206" y="8222"/>
                  </a:lnTo>
                  <a:lnTo>
                    <a:pt x="64093" y="8577"/>
                  </a:lnTo>
                  <a:lnTo>
                    <a:pt x="64980" y="8932"/>
                  </a:lnTo>
                  <a:lnTo>
                    <a:pt x="65887" y="9247"/>
                  </a:lnTo>
                  <a:lnTo>
                    <a:pt x="66341" y="9385"/>
                  </a:lnTo>
                  <a:lnTo>
                    <a:pt x="66794" y="9523"/>
                  </a:lnTo>
                  <a:lnTo>
                    <a:pt x="67149" y="9503"/>
                  </a:lnTo>
                  <a:lnTo>
                    <a:pt x="67484" y="9484"/>
                  </a:lnTo>
                  <a:lnTo>
                    <a:pt x="68174" y="9405"/>
                  </a:lnTo>
                  <a:lnTo>
                    <a:pt x="68529" y="9385"/>
                  </a:lnTo>
                  <a:lnTo>
                    <a:pt x="68864" y="9365"/>
                  </a:lnTo>
                  <a:lnTo>
                    <a:pt x="69219" y="9365"/>
                  </a:lnTo>
                  <a:lnTo>
                    <a:pt x="69554" y="9405"/>
                  </a:lnTo>
                  <a:lnTo>
                    <a:pt x="69712" y="9503"/>
                  </a:lnTo>
                  <a:lnTo>
                    <a:pt x="69850" y="9602"/>
                  </a:lnTo>
                  <a:lnTo>
                    <a:pt x="69988" y="9740"/>
                  </a:lnTo>
                  <a:lnTo>
                    <a:pt x="70106" y="9878"/>
                  </a:lnTo>
                  <a:lnTo>
                    <a:pt x="70323" y="10154"/>
                  </a:lnTo>
                  <a:lnTo>
                    <a:pt x="70520" y="10469"/>
                  </a:lnTo>
                  <a:lnTo>
                    <a:pt x="69751" y="10410"/>
                  </a:lnTo>
                  <a:lnTo>
                    <a:pt x="69357" y="10371"/>
                  </a:lnTo>
                  <a:lnTo>
                    <a:pt x="68983" y="10292"/>
                  </a:lnTo>
                  <a:lnTo>
                    <a:pt x="68431" y="10193"/>
                  </a:lnTo>
                  <a:lnTo>
                    <a:pt x="68155" y="10154"/>
                  </a:lnTo>
                  <a:lnTo>
                    <a:pt x="67879" y="10154"/>
                  </a:lnTo>
                  <a:lnTo>
                    <a:pt x="67839" y="10075"/>
                  </a:lnTo>
                  <a:lnTo>
                    <a:pt x="67780" y="9996"/>
                  </a:lnTo>
                  <a:lnTo>
                    <a:pt x="67701" y="9977"/>
                  </a:lnTo>
                  <a:lnTo>
                    <a:pt x="67563" y="9977"/>
                  </a:lnTo>
                  <a:lnTo>
                    <a:pt x="67248" y="10213"/>
                  </a:lnTo>
                  <a:lnTo>
                    <a:pt x="66972" y="10469"/>
                  </a:lnTo>
                  <a:lnTo>
                    <a:pt x="66715" y="10726"/>
                  </a:lnTo>
                  <a:lnTo>
                    <a:pt x="66479" y="11021"/>
                  </a:lnTo>
                  <a:lnTo>
                    <a:pt x="66282" y="11337"/>
                  </a:lnTo>
                  <a:lnTo>
                    <a:pt x="66085" y="11652"/>
                  </a:lnTo>
                  <a:lnTo>
                    <a:pt x="65927" y="11987"/>
                  </a:lnTo>
                  <a:lnTo>
                    <a:pt x="65789" y="12342"/>
                  </a:lnTo>
                  <a:lnTo>
                    <a:pt x="65651" y="12717"/>
                  </a:lnTo>
                  <a:lnTo>
                    <a:pt x="65552" y="13091"/>
                  </a:lnTo>
                  <a:lnTo>
                    <a:pt x="65473" y="13486"/>
                  </a:lnTo>
                  <a:lnTo>
                    <a:pt x="65395" y="13880"/>
                  </a:lnTo>
                  <a:lnTo>
                    <a:pt x="65355" y="14294"/>
                  </a:lnTo>
                  <a:lnTo>
                    <a:pt x="65316" y="14708"/>
                  </a:lnTo>
                  <a:lnTo>
                    <a:pt x="65296" y="15122"/>
                  </a:lnTo>
                  <a:lnTo>
                    <a:pt x="65296" y="15556"/>
                  </a:lnTo>
                  <a:lnTo>
                    <a:pt x="65296" y="15970"/>
                  </a:lnTo>
                  <a:lnTo>
                    <a:pt x="65316" y="16404"/>
                  </a:lnTo>
                  <a:lnTo>
                    <a:pt x="65395" y="17271"/>
                  </a:lnTo>
                  <a:lnTo>
                    <a:pt x="65513" y="18119"/>
                  </a:lnTo>
                  <a:lnTo>
                    <a:pt x="65671" y="18947"/>
                  </a:lnTo>
                  <a:lnTo>
                    <a:pt x="65848" y="19735"/>
                  </a:lnTo>
                  <a:lnTo>
                    <a:pt x="66065" y="20504"/>
                  </a:lnTo>
                  <a:lnTo>
                    <a:pt x="66282" y="21214"/>
                  </a:lnTo>
                  <a:lnTo>
                    <a:pt x="66518" y="21865"/>
                  </a:lnTo>
                  <a:lnTo>
                    <a:pt x="66558" y="21944"/>
                  </a:lnTo>
                  <a:lnTo>
                    <a:pt x="66617" y="22003"/>
                  </a:lnTo>
                  <a:lnTo>
                    <a:pt x="66696" y="22062"/>
                  </a:lnTo>
                  <a:lnTo>
                    <a:pt x="66775" y="22082"/>
                  </a:lnTo>
                  <a:lnTo>
                    <a:pt x="66853" y="22101"/>
                  </a:lnTo>
                  <a:lnTo>
                    <a:pt x="66932" y="22101"/>
                  </a:lnTo>
                  <a:lnTo>
                    <a:pt x="67031" y="22082"/>
                  </a:lnTo>
                  <a:lnTo>
                    <a:pt x="67110" y="22062"/>
                  </a:lnTo>
                  <a:lnTo>
                    <a:pt x="67307" y="22141"/>
                  </a:lnTo>
                  <a:lnTo>
                    <a:pt x="67524" y="22220"/>
                  </a:lnTo>
                  <a:lnTo>
                    <a:pt x="67977" y="22358"/>
                  </a:lnTo>
                  <a:lnTo>
                    <a:pt x="67583" y="22634"/>
                  </a:lnTo>
                  <a:lnTo>
                    <a:pt x="67366" y="22772"/>
                  </a:lnTo>
                  <a:lnTo>
                    <a:pt x="67149" y="22870"/>
                  </a:lnTo>
                  <a:lnTo>
                    <a:pt x="66755" y="22988"/>
                  </a:lnTo>
                  <a:lnTo>
                    <a:pt x="66341" y="23067"/>
                  </a:lnTo>
                  <a:lnTo>
                    <a:pt x="65907" y="23107"/>
                  </a:lnTo>
                  <a:lnTo>
                    <a:pt x="65079" y="23107"/>
                  </a:lnTo>
                  <a:lnTo>
                    <a:pt x="64665" y="23067"/>
                  </a:lnTo>
                  <a:lnTo>
                    <a:pt x="64231" y="23008"/>
                  </a:lnTo>
                  <a:lnTo>
                    <a:pt x="63817" y="22929"/>
                  </a:lnTo>
                  <a:lnTo>
                    <a:pt x="62970" y="22752"/>
                  </a:lnTo>
                  <a:lnTo>
                    <a:pt x="62142" y="22555"/>
                  </a:lnTo>
                  <a:lnTo>
                    <a:pt x="61314" y="22338"/>
                  </a:lnTo>
                  <a:lnTo>
                    <a:pt x="60505" y="22141"/>
                  </a:lnTo>
                  <a:lnTo>
                    <a:pt x="59441" y="21884"/>
                  </a:lnTo>
                  <a:lnTo>
                    <a:pt x="58376" y="21608"/>
                  </a:lnTo>
                  <a:lnTo>
                    <a:pt x="58041" y="21529"/>
                  </a:lnTo>
                  <a:lnTo>
                    <a:pt x="58435" y="20090"/>
                  </a:lnTo>
                  <a:lnTo>
                    <a:pt x="58770" y="18651"/>
                  </a:lnTo>
                  <a:lnTo>
                    <a:pt x="59066" y="17192"/>
                  </a:lnTo>
                  <a:lnTo>
                    <a:pt x="59342" y="15714"/>
                  </a:lnTo>
                  <a:lnTo>
                    <a:pt x="59322" y="15635"/>
                  </a:lnTo>
                  <a:lnTo>
                    <a:pt x="59283" y="15576"/>
                  </a:lnTo>
                  <a:lnTo>
                    <a:pt x="59224" y="15516"/>
                  </a:lnTo>
                  <a:lnTo>
                    <a:pt x="59145" y="15497"/>
                  </a:lnTo>
                  <a:lnTo>
                    <a:pt x="59066" y="15516"/>
                  </a:lnTo>
                  <a:lnTo>
                    <a:pt x="59007" y="15536"/>
                  </a:lnTo>
                  <a:lnTo>
                    <a:pt x="58948" y="15595"/>
                  </a:lnTo>
                  <a:lnTo>
                    <a:pt x="58908" y="15674"/>
                  </a:lnTo>
                  <a:lnTo>
                    <a:pt x="58573" y="16758"/>
                  </a:lnTo>
                  <a:lnTo>
                    <a:pt x="58218" y="17823"/>
                  </a:lnTo>
                  <a:lnTo>
                    <a:pt x="57844" y="18907"/>
                  </a:lnTo>
                  <a:lnTo>
                    <a:pt x="57469" y="19972"/>
                  </a:lnTo>
                  <a:lnTo>
                    <a:pt x="56681" y="22101"/>
                  </a:lnTo>
                  <a:lnTo>
                    <a:pt x="55912" y="24250"/>
                  </a:lnTo>
                  <a:lnTo>
                    <a:pt x="55793" y="24566"/>
                  </a:lnTo>
                  <a:lnTo>
                    <a:pt x="55675" y="24881"/>
                  </a:lnTo>
                  <a:lnTo>
                    <a:pt x="55399" y="25492"/>
                  </a:lnTo>
                  <a:lnTo>
                    <a:pt x="55261" y="25808"/>
                  </a:lnTo>
                  <a:lnTo>
                    <a:pt x="55143" y="26123"/>
                  </a:lnTo>
                  <a:lnTo>
                    <a:pt x="55044" y="26458"/>
                  </a:lnTo>
                  <a:lnTo>
                    <a:pt x="54965" y="26774"/>
                  </a:lnTo>
                  <a:lnTo>
                    <a:pt x="54965" y="26951"/>
                  </a:lnTo>
                  <a:lnTo>
                    <a:pt x="55005" y="27109"/>
                  </a:lnTo>
                  <a:lnTo>
                    <a:pt x="55064" y="27267"/>
                  </a:lnTo>
                  <a:lnTo>
                    <a:pt x="55143" y="27405"/>
                  </a:lnTo>
                  <a:lnTo>
                    <a:pt x="55320" y="27700"/>
                  </a:lnTo>
                  <a:lnTo>
                    <a:pt x="55399" y="27858"/>
                  </a:lnTo>
                  <a:lnTo>
                    <a:pt x="55438" y="28016"/>
                  </a:lnTo>
                  <a:lnTo>
                    <a:pt x="55458" y="28134"/>
                  </a:lnTo>
                  <a:lnTo>
                    <a:pt x="55458" y="28292"/>
                  </a:lnTo>
                  <a:lnTo>
                    <a:pt x="55438" y="28430"/>
                  </a:lnTo>
                  <a:lnTo>
                    <a:pt x="55419" y="28587"/>
                  </a:lnTo>
                  <a:lnTo>
                    <a:pt x="55300" y="28923"/>
                  </a:lnTo>
                  <a:lnTo>
                    <a:pt x="55182" y="29238"/>
                  </a:lnTo>
                  <a:lnTo>
                    <a:pt x="55064" y="29573"/>
                  </a:lnTo>
                  <a:lnTo>
                    <a:pt x="55005" y="29731"/>
                  </a:lnTo>
                  <a:lnTo>
                    <a:pt x="54985" y="29869"/>
                  </a:lnTo>
                  <a:lnTo>
                    <a:pt x="54965" y="30027"/>
                  </a:lnTo>
                  <a:lnTo>
                    <a:pt x="54965" y="30165"/>
                  </a:lnTo>
                  <a:lnTo>
                    <a:pt x="55005" y="30283"/>
                  </a:lnTo>
                  <a:lnTo>
                    <a:pt x="55044" y="30421"/>
                  </a:lnTo>
                  <a:lnTo>
                    <a:pt x="54946" y="30953"/>
                  </a:lnTo>
                  <a:lnTo>
                    <a:pt x="54867" y="31486"/>
                  </a:lnTo>
                  <a:lnTo>
                    <a:pt x="54808" y="32018"/>
                  </a:lnTo>
                  <a:lnTo>
                    <a:pt x="54748" y="32570"/>
                  </a:lnTo>
                  <a:lnTo>
                    <a:pt x="54709" y="33654"/>
                  </a:lnTo>
                  <a:lnTo>
                    <a:pt x="54689" y="34738"/>
                  </a:lnTo>
                  <a:lnTo>
                    <a:pt x="54709" y="35310"/>
                  </a:lnTo>
                  <a:lnTo>
                    <a:pt x="54729" y="35882"/>
                  </a:lnTo>
                  <a:lnTo>
                    <a:pt x="54768" y="36454"/>
                  </a:lnTo>
                  <a:lnTo>
                    <a:pt x="54847" y="37006"/>
                  </a:lnTo>
                  <a:lnTo>
                    <a:pt x="55202" y="36927"/>
                  </a:lnTo>
                  <a:lnTo>
                    <a:pt x="55379" y="36927"/>
                  </a:lnTo>
                  <a:lnTo>
                    <a:pt x="55458" y="36966"/>
                  </a:lnTo>
                  <a:lnTo>
                    <a:pt x="55517" y="37006"/>
                  </a:lnTo>
                  <a:lnTo>
                    <a:pt x="55576" y="37065"/>
                  </a:lnTo>
                  <a:lnTo>
                    <a:pt x="55636" y="37124"/>
                  </a:lnTo>
                  <a:lnTo>
                    <a:pt x="55655" y="37203"/>
                  </a:lnTo>
                  <a:lnTo>
                    <a:pt x="55675" y="37282"/>
                  </a:lnTo>
                  <a:lnTo>
                    <a:pt x="55695" y="37361"/>
                  </a:lnTo>
                  <a:lnTo>
                    <a:pt x="55695" y="37439"/>
                  </a:lnTo>
                  <a:lnTo>
                    <a:pt x="55675" y="37518"/>
                  </a:lnTo>
                  <a:lnTo>
                    <a:pt x="55636" y="37597"/>
                  </a:lnTo>
                  <a:lnTo>
                    <a:pt x="55596" y="37656"/>
                  </a:lnTo>
                  <a:lnTo>
                    <a:pt x="55537" y="37715"/>
                  </a:lnTo>
                  <a:lnTo>
                    <a:pt x="55458" y="37755"/>
                  </a:lnTo>
                  <a:lnTo>
                    <a:pt x="55360" y="37775"/>
                  </a:lnTo>
                  <a:lnTo>
                    <a:pt x="55438" y="37775"/>
                  </a:lnTo>
                  <a:lnTo>
                    <a:pt x="55537" y="37735"/>
                  </a:lnTo>
                  <a:lnTo>
                    <a:pt x="55616" y="37696"/>
                  </a:lnTo>
                  <a:lnTo>
                    <a:pt x="55695" y="37617"/>
                  </a:lnTo>
                  <a:lnTo>
                    <a:pt x="55774" y="37538"/>
                  </a:lnTo>
                  <a:lnTo>
                    <a:pt x="55813" y="37459"/>
                  </a:lnTo>
                  <a:lnTo>
                    <a:pt x="55833" y="37341"/>
                  </a:lnTo>
                  <a:lnTo>
                    <a:pt x="55833" y="37242"/>
                  </a:lnTo>
                  <a:lnTo>
                    <a:pt x="55774" y="36789"/>
                  </a:lnTo>
                  <a:lnTo>
                    <a:pt x="55734" y="36335"/>
                  </a:lnTo>
                  <a:lnTo>
                    <a:pt x="55734" y="35882"/>
                  </a:lnTo>
                  <a:lnTo>
                    <a:pt x="55714" y="35429"/>
                  </a:lnTo>
                  <a:lnTo>
                    <a:pt x="55734" y="34502"/>
                  </a:lnTo>
                  <a:lnTo>
                    <a:pt x="55774" y="33575"/>
                  </a:lnTo>
                  <a:lnTo>
                    <a:pt x="55774" y="33201"/>
                  </a:lnTo>
                  <a:lnTo>
                    <a:pt x="55813" y="32806"/>
                  </a:lnTo>
                  <a:lnTo>
                    <a:pt x="55872" y="32038"/>
                  </a:lnTo>
                  <a:lnTo>
                    <a:pt x="55912" y="31643"/>
                  </a:lnTo>
                  <a:lnTo>
                    <a:pt x="55931" y="31249"/>
                  </a:lnTo>
                  <a:lnTo>
                    <a:pt x="55931" y="30874"/>
                  </a:lnTo>
                  <a:lnTo>
                    <a:pt x="55912" y="30480"/>
                  </a:lnTo>
                  <a:lnTo>
                    <a:pt x="56010" y="30342"/>
                  </a:lnTo>
                  <a:lnTo>
                    <a:pt x="56089" y="30165"/>
                  </a:lnTo>
                  <a:lnTo>
                    <a:pt x="56148" y="29948"/>
                  </a:lnTo>
                  <a:lnTo>
                    <a:pt x="56207" y="29751"/>
                  </a:lnTo>
                  <a:lnTo>
                    <a:pt x="56267" y="29317"/>
                  </a:lnTo>
                  <a:lnTo>
                    <a:pt x="56326" y="28942"/>
                  </a:lnTo>
                  <a:lnTo>
                    <a:pt x="56365" y="28725"/>
                  </a:lnTo>
                  <a:lnTo>
                    <a:pt x="56385" y="28509"/>
                  </a:lnTo>
                  <a:lnTo>
                    <a:pt x="56345" y="28292"/>
                  </a:lnTo>
                  <a:lnTo>
                    <a:pt x="56306" y="28075"/>
                  </a:lnTo>
                  <a:lnTo>
                    <a:pt x="56247" y="27858"/>
                  </a:lnTo>
                  <a:lnTo>
                    <a:pt x="56168" y="27641"/>
                  </a:lnTo>
                  <a:lnTo>
                    <a:pt x="55991" y="27227"/>
                  </a:lnTo>
                  <a:lnTo>
                    <a:pt x="56483" y="26084"/>
                  </a:lnTo>
                  <a:lnTo>
                    <a:pt x="56937" y="24940"/>
                  </a:lnTo>
                  <a:lnTo>
                    <a:pt x="57351" y="23757"/>
                  </a:lnTo>
                  <a:lnTo>
                    <a:pt x="57725" y="22574"/>
                  </a:lnTo>
                  <a:lnTo>
                    <a:pt x="58041" y="22653"/>
                  </a:lnTo>
                  <a:lnTo>
                    <a:pt x="58376" y="22732"/>
                  </a:lnTo>
                  <a:lnTo>
                    <a:pt x="58672" y="22791"/>
                  </a:lnTo>
                  <a:lnTo>
                    <a:pt x="58810" y="22831"/>
                  </a:lnTo>
                  <a:lnTo>
                    <a:pt x="58928" y="22870"/>
                  </a:lnTo>
                  <a:lnTo>
                    <a:pt x="60426" y="23245"/>
                  </a:lnTo>
                  <a:lnTo>
                    <a:pt x="61176" y="23422"/>
                  </a:lnTo>
                  <a:lnTo>
                    <a:pt x="61925" y="23600"/>
                  </a:lnTo>
                  <a:lnTo>
                    <a:pt x="62674" y="23757"/>
                  </a:lnTo>
                  <a:lnTo>
                    <a:pt x="63443" y="23876"/>
                  </a:lnTo>
                  <a:lnTo>
                    <a:pt x="64192" y="23994"/>
                  </a:lnTo>
                  <a:lnTo>
                    <a:pt x="64961" y="24092"/>
                  </a:lnTo>
                  <a:lnTo>
                    <a:pt x="65473" y="24152"/>
                  </a:lnTo>
                  <a:lnTo>
                    <a:pt x="66025" y="24171"/>
                  </a:lnTo>
                  <a:lnTo>
                    <a:pt x="66301" y="24171"/>
                  </a:lnTo>
                  <a:lnTo>
                    <a:pt x="66577" y="24152"/>
                  </a:lnTo>
                  <a:lnTo>
                    <a:pt x="66834" y="24112"/>
                  </a:lnTo>
                  <a:lnTo>
                    <a:pt x="67090" y="24053"/>
                  </a:lnTo>
                  <a:lnTo>
                    <a:pt x="67346" y="23994"/>
                  </a:lnTo>
                  <a:lnTo>
                    <a:pt x="67603" y="23895"/>
                  </a:lnTo>
                  <a:lnTo>
                    <a:pt x="67819" y="23777"/>
                  </a:lnTo>
                  <a:lnTo>
                    <a:pt x="68036" y="23639"/>
                  </a:lnTo>
                  <a:lnTo>
                    <a:pt x="68214" y="23462"/>
                  </a:lnTo>
                  <a:lnTo>
                    <a:pt x="68391" y="23264"/>
                  </a:lnTo>
                  <a:lnTo>
                    <a:pt x="68529" y="23028"/>
                  </a:lnTo>
                  <a:lnTo>
                    <a:pt x="68647" y="22772"/>
                  </a:lnTo>
                  <a:lnTo>
                    <a:pt x="68707" y="22653"/>
                  </a:lnTo>
                  <a:lnTo>
                    <a:pt x="68726" y="22515"/>
                  </a:lnTo>
                  <a:lnTo>
                    <a:pt x="69298" y="22594"/>
                  </a:lnTo>
                  <a:lnTo>
                    <a:pt x="69850" y="22712"/>
                  </a:lnTo>
                  <a:lnTo>
                    <a:pt x="71762" y="23028"/>
                  </a:lnTo>
                  <a:lnTo>
                    <a:pt x="72709" y="23166"/>
                  </a:lnTo>
                  <a:lnTo>
                    <a:pt x="73675" y="23304"/>
                  </a:lnTo>
                  <a:lnTo>
                    <a:pt x="74621" y="23422"/>
                  </a:lnTo>
                  <a:lnTo>
                    <a:pt x="75587" y="23501"/>
                  </a:lnTo>
                  <a:lnTo>
                    <a:pt x="76553" y="23580"/>
                  </a:lnTo>
                  <a:lnTo>
                    <a:pt x="77519" y="23619"/>
                  </a:lnTo>
                  <a:lnTo>
                    <a:pt x="77894" y="23639"/>
                  </a:lnTo>
                  <a:lnTo>
                    <a:pt x="78268" y="23639"/>
                  </a:lnTo>
                  <a:lnTo>
                    <a:pt x="78643" y="23619"/>
                  </a:lnTo>
                  <a:lnTo>
                    <a:pt x="79018" y="23600"/>
                  </a:lnTo>
                  <a:lnTo>
                    <a:pt x="79392" y="23560"/>
                  </a:lnTo>
                  <a:lnTo>
                    <a:pt x="79767" y="23501"/>
                  </a:lnTo>
                  <a:lnTo>
                    <a:pt x="80141" y="23442"/>
                  </a:lnTo>
                  <a:lnTo>
                    <a:pt x="80496" y="23363"/>
                  </a:lnTo>
                  <a:lnTo>
                    <a:pt x="80812" y="23284"/>
                  </a:lnTo>
                  <a:lnTo>
                    <a:pt x="80969" y="23245"/>
                  </a:lnTo>
                  <a:lnTo>
                    <a:pt x="81127" y="23205"/>
                  </a:lnTo>
                  <a:lnTo>
                    <a:pt x="81265" y="23126"/>
                  </a:lnTo>
                  <a:lnTo>
                    <a:pt x="81403" y="23048"/>
                  </a:lnTo>
                  <a:lnTo>
                    <a:pt x="81521" y="22949"/>
                  </a:lnTo>
                  <a:lnTo>
                    <a:pt x="81620" y="22811"/>
                  </a:lnTo>
                  <a:lnTo>
                    <a:pt x="81718" y="22614"/>
                  </a:lnTo>
                  <a:lnTo>
                    <a:pt x="81797" y="22397"/>
                  </a:lnTo>
                  <a:lnTo>
                    <a:pt x="81856" y="22180"/>
                  </a:lnTo>
                  <a:lnTo>
                    <a:pt x="81876" y="21963"/>
                  </a:lnTo>
                  <a:lnTo>
                    <a:pt x="81876" y="21746"/>
                  </a:lnTo>
                  <a:lnTo>
                    <a:pt x="81856" y="21510"/>
                  </a:lnTo>
                  <a:lnTo>
                    <a:pt x="81817" y="21076"/>
                  </a:lnTo>
                  <a:lnTo>
                    <a:pt x="81738" y="20701"/>
                  </a:lnTo>
                  <a:lnTo>
                    <a:pt x="81679" y="20307"/>
                  </a:lnTo>
                  <a:lnTo>
                    <a:pt x="81580" y="19952"/>
                  </a:lnTo>
                  <a:lnTo>
                    <a:pt x="81521" y="19755"/>
                  </a:lnTo>
                  <a:lnTo>
                    <a:pt x="81442" y="19578"/>
                  </a:lnTo>
                  <a:lnTo>
                    <a:pt x="81403" y="19657"/>
                  </a:lnTo>
                  <a:lnTo>
                    <a:pt x="81344" y="19716"/>
                  </a:lnTo>
                  <a:lnTo>
                    <a:pt x="81304" y="19755"/>
                  </a:lnTo>
                  <a:lnTo>
                    <a:pt x="81226" y="19795"/>
                  </a:lnTo>
                  <a:lnTo>
                    <a:pt x="81166" y="19814"/>
                  </a:lnTo>
                  <a:lnTo>
                    <a:pt x="81088" y="19795"/>
                  </a:lnTo>
                  <a:lnTo>
                    <a:pt x="81028" y="19775"/>
                  </a:lnTo>
                  <a:lnTo>
                    <a:pt x="80950" y="19716"/>
                  </a:lnTo>
                  <a:lnTo>
                    <a:pt x="80654" y="19321"/>
                  </a:lnTo>
                  <a:lnTo>
                    <a:pt x="80654" y="19676"/>
                  </a:lnTo>
                  <a:lnTo>
                    <a:pt x="80674" y="20031"/>
                  </a:lnTo>
                  <a:lnTo>
                    <a:pt x="80733" y="20741"/>
                  </a:lnTo>
                  <a:lnTo>
                    <a:pt x="80772" y="21076"/>
                  </a:lnTo>
                  <a:lnTo>
                    <a:pt x="80772" y="21431"/>
                  </a:lnTo>
                  <a:lnTo>
                    <a:pt x="80752" y="21786"/>
                  </a:lnTo>
                  <a:lnTo>
                    <a:pt x="80693" y="22141"/>
                  </a:lnTo>
                  <a:lnTo>
                    <a:pt x="80279" y="22259"/>
                  </a:lnTo>
                  <a:lnTo>
                    <a:pt x="79885" y="22338"/>
                  </a:lnTo>
                  <a:lnTo>
                    <a:pt x="79471" y="22436"/>
                  </a:lnTo>
                  <a:lnTo>
                    <a:pt x="79077" y="22496"/>
                  </a:lnTo>
                  <a:lnTo>
                    <a:pt x="78663" y="22555"/>
                  </a:lnTo>
                  <a:lnTo>
                    <a:pt x="78249" y="22594"/>
                  </a:lnTo>
                  <a:lnTo>
                    <a:pt x="77440" y="22653"/>
                  </a:lnTo>
                  <a:lnTo>
                    <a:pt x="76612" y="22653"/>
                  </a:lnTo>
                  <a:lnTo>
                    <a:pt x="75784" y="22634"/>
                  </a:lnTo>
                  <a:lnTo>
                    <a:pt x="74956" y="22574"/>
                  </a:lnTo>
                  <a:lnTo>
                    <a:pt x="74128" y="22476"/>
                  </a:lnTo>
                  <a:lnTo>
                    <a:pt x="73300" y="22377"/>
                  </a:lnTo>
                  <a:lnTo>
                    <a:pt x="72472" y="22259"/>
                  </a:lnTo>
                  <a:lnTo>
                    <a:pt x="70816" y="21963"/>
                  </a:lnTo>
                  <a:lnTo>
                    <a:pt x="69180" y="21687"/>
                  </a:lnTo>
                  <a:lnTo>
                    <a:pt x="68352" y="21549"/>
                  </a:lnTo>
                  <a:lnTo>
                    <a:pt x="67543" y="21431"/>
                  </a:lnTo>
                  <a:lnTo>
                    <a:pt x="67267" y="21391"/>
                  </a:lnTo>
                  <a:lnTo>
                    <a:pt x="67189" y="21155"/>
                  </a:lnTo>
                  <a:lnTo>
                    <a:pt x="67090" y="20938"/>
                  </a:lnTo>
                  <a:lnTo>
                    <a:pt x="67011" y="20701"/>
                  </a:lnTo>
                  <a:lnTo>
                    <a:pt x="66952" y="20485"/>
                  </a:lnTo>
                  <a:lnTo>
                    <a:pt x="66775" y="19873"/>
                  </a:lnTo>
                  <a:lnTo>
                    <a:pt x="66637" y="19262"/>
                  </a:lnTo>
                  <a:lnTo>
                    <a:pt x="66499" y="18651"/>
                  </a:lnTo>
                  <a:lnTo>
                    <a:pt x="66400" y="18040"/>
                  </a:lnTo>
                  <a:lnTo>
                    <a:pt x="66321" y="17409"/>
                  </a:lnTo>
                  <a:lnTo>
                    <a:pt x="66282" y="16778"/>
                  </a:lnTo>
                  <a:lnTo>
                    <a:pt x="66262" y="16147"/>
                  </a:lnTo>
                  <a:lnTo>
                    <a:pt x="66262" y="15536"/>
                  </a:lnTo>
                  <a:lnTo>
                    <a:pt x="66321" y="14905"/>
                  </a:lnTo>
                  <a:lnTo>
                    <a:pt x="66400" y="14294"/>
                  </a:lnTo>
                  <a:lnTo>
                    <a:pt x="66499" y="13683"/>
                  </a:lnTo>
                  <a:lnTo>
                    <a:pt x="66656" y="13091"/>
                  </a:lnTo>
                  <a:lnTo>
                    <a:pt x="66853" y="12500"/>
                  </a:lnTo>
                  <a:lnTo>
                    <a:pt x="67090" y="11909"/>
                  </a:lnTo>
                  <a:lnTo>
                    <a:pt x="67366" y="11357"/>
                  </a:lnTo>
                  <a:lnTo>
                    <a:pt x="67524" y="11061"/>
                  </a:lnTo>
                  <a:lnTo>
                    <a:pt x="67701" y="10805"/>
                  </a:lnTo>
                  <a:lnTo>
                    <a:pt x="67859" y="10844"/>
                  </a:lnTo>
                  <a:lnTo>
                    <a:pt x="68056" y="10883"/>
                  </a:lnTo>
                  <a:lnTo>
                    <a:pt x="68470" y="10943"/>
                  </a:lnTo>
                  <a:lnTo>
                    <a:pt x="68845" y="10982"/>
                  </a:lnTo>
                  <a:lnTo>
                    <a:pt x="69121" y="11002"/>
                  </a:lnTo>
                  <a:lnTo>
                    <a:pt x="69436" y="11061"/>
                  </a:lnTo>
                  <a:lnTo>
                    <a:pt x="69751" y="11140"/>
                  </a:lnTo>
                  <a:lnTo>
                    <a:pt x="70363" y="11297"/>
                  </a:lnTo>
                  <a:lnTo>
                    <a:pt x="70974" y="11455"/>
                  </a:lnTo>
                  <a:lnTo>
                    <a:pt x="71289" y="11514"/>
                  </a:lnTo>
                  <a:lnTo>
                    <a:pt x="71605" y="11573"/>
                  </a:lnTo>
                  <a:lnTo>
                    <a:pt x="71802" y="11593"/>
                  </a:lnTo>
                  <a:lnTo>
                    <a:pt x="71960" y="11573"/>
                  </a:lnTo>
                  <a:lnTo>
                    <a:pt x="72078" y="11534"/>
                  </a:lnTo>
                  <a:lnTo>
                    <a:pt x="72157" y="11475"/>
                  </a:lnTo>
                  <a:lnTo>
                    <a:pt x="72078" y="11435"/>
                  </a:lnTo>
                  <a:lnTo>
                    <a:pt x="72038" y="11416"/>
                  </a:lnTo>
                  <a:lnTo>
                    <a:pt x="72038" y="11376"/>
                  </a:lnTo>
                  <a:lnTo>
                    <a:pt x="72038" y="11317"/>
                  </a:lnTo>
                  <a:lnTo>
                    <a:pt x="72078" y="11258"/>
                  </a:lnTo>
                  <a:lnTo>
                    <a:pt x="72098" y="11238"/>
                  </a:lnTo>
                  <a:lnTo>
                    <a:pt x="72137" y="11258"/>
                  </a:lnTo>
                  <a:lnTo>
                    <a:pt x="72236" y="11278"/>
                  </a:lnTo>
                  <a:lnTo>
                    <a:pt x="72236" y="11199"/>
                  </a:lnTo>
                  <a:lnTo>
                    <a:pt x="72216" y="11120"/>
                  </a:lnTo>
                  <a:lnTo>
                    <a:pt x="72176" y="11021"/>
                  </a:lnTo>
                  <a:lnTo>
                    <a:pt x="72117" y="10943"/>
                  </a:lnTo>
                  <a:lnTo>
                    <a:pt x="72038" y="10864"/>
                  </a:lnTo>
                  <a:lnTo>
                    <a:pt x="71940" y="10805"/>
                  </a:lnTo>
                  <a:lnTo>
                    <a:pt x="71822" y="10745"/>
                  </a:lnTo>
                  <a:lnTo>
                    <a:pt x="71703" y="10706"/>
                  </a:lnTo>
                  <a:lnTo>
                    <a:pt x="71486" y="10627"/>
                  </a:lnTo>
                  <a:lnTo>
                    <a:pt x="71270" y="10588"/>
                  </a:lnTo>
                  <a:lnTo>
                    <a:pt x="71309" y="10509"/>
                  </a:lnTo>
                  <a:lnTo>
                    <a:pt x="71329" y="10450"/>
                  </a:lnTo>
                  <a:lnTo>
                    <a:pt x="71329" y="10312"/>
                  </a:lnTo>
                  <a:lnTo>
                    <a:pt x="71289" y="10174"/>
                  </a:lnTo>
                  <a:lnTo>
                    <a:pt x="71230" y="10036"/>
                  </a:lnTo>
                  <a:lnTo>
                    <a:pt x="71053" y="9760"/>
                  </a:lnTo>
                  <a:lnTo>
                    <a:pt x="70895" y="9503"/>
                  </a:lnTo>
                  <a:lnTo>
                    <a:pt x="70757" y="9287"/>
                  </a:lnTo>
                  <a:lnTo>
                    <a:pt x="70580" y="9070"/>
                  </a:lnTo>
                  <a:lnTo>
                    <a:pt x="70402" y="8873"/>
                  </a:lnTo>
                  <a:lnTo>
                    <a:pt x="70185" y="8695"/>
                  </a:lnTo>
                  <a:lnTo>
                    <a:pt x="69968" y="8537"/>
                  </a:lnTo>
                  <a:lnTo>
                    <a:pt x="69850" y="8478"/>
                  </a:lnTo>
                  <a:lnTo>
                    <a:pt x="69732" y="8439"/>
                  </a:lnTo>
                  <a:lnTo>
                    <a:pt x="69594" y="8399"/>
                  </a:lnTo>
                  <a:lnTo>
                    <a:pt x="69456" y="8380"/>
                  </a:lnTo>
                  <a:lnTo>
                    <a:pt x="69199" y="8380"/>
                  </a:lnTo>
                  <a:lnTo>
                    <a:pt x="68647" y="8478"/>
                  </a:lnTo>
                  <a:lnTo>
                    <a:pt x="68115" y="8557"/>
                  </a:lnTo>
                  <a:lnTo>
                    <a:pt x="67839" y="8577"/>
                  </a:lnTo>
                  <a:lnTo>
                    <a:pt x="67563" y="8596"/>
                  </a:lnTo>
                  <a:lnTo>
                    <a:pt x="67307" y="8577"/>
                  </a:lnTo>
                  <a:lnTo>
                    <a:pt x="67031" y="8537"/>
                  </a:lnTo>
                  <a:lnTo>
                    <a:pt x="66558" y="8380"/>
                  </a:lnTo>
                  <a:lnTo>
                    <a:pt x="66124" y="8182"/>
                  </a:lnTo>
                  <a:lnTo>
                    <a:pt x="65671" y="8005"/>
                  </a:lnTo>
                  <a:lnTo>
                    <a:pt x="65197" y="7808"/>
                  </a:lnTo>
                  <a:lnTo>
                    <a:pt x="63916" y="7295"/>
                  </a:lnTo>
                  <a:lnTo>
                    <a:pt x="62654" y="6783"/>
                  </a:lnTo>
                  <a:lnTo>
                    <a:pt x="61373" y="6270"/>
                  </a:lnTo>
                  <a:lnTo>
                    <a:pt x="60722" y="6053"/>
                  </a:lnTo>
                  <a:lnTo>
                    <a:pt x="60071" y="5836"/>
                  </a:lnTo>
                  <a:lnTo>
                    <a:pt x="59953" y="5797"/>
                  </a:lnTo>
                  <a:lnTo>
                    <a:pt x="59539" y="5442"/>
                  </a:lnTo>
                  <a:lnTo>
                    <a:pt x="59105" y="5068"/>
                  </a:lnTo>
                  <a:lnTo>
                    <a:pt x="58672" y="4713"/>
                  </a:lnTo>
                  <a:lnTo>
                    <a:pt x="58218" y="4397"/>
                  </a:lnTo>
                  <a:lnTo>
                    <a:pt x="57725" y="4082"/>
                  </a:lnTo>
                  <a:lnTo>
                    <a:pt x="57233" y="3825"/>
                  </a:lnTo>
                  <a:lnTo>
                    <a:pt x="56976" y="3707"/>
                  </a:lnTo>
                  <a:lnTo>
                    <a:pt x="56720" y="3609"/>
                  </a:lnTo>
                  <a:lnTo>
                    <a:pt x="56464" y="3510"/>
                  </a:lnTo>
                  <a:lnTo>
                    <a:pt x="56188" y="3451"/>
                  </a:lnTo>
                  <a:lnTo>
                    <a:pt x="55892" y="3392"/>
                  </a:lnTo>
                  <a:lnTo>
                    <a:pt x="55576" y="3352"/>
                  </a:lnTo>
                  <a:lnTo>
                    <a:pt x="54965" y="3293"/>
                  </a:lnTo>
                  <a:lnTo>
                    <a:pt x="54334" y="3273"/>
                  </a:lnTo>
                  <a:lnTo>
                    <a:pt x="53723" y="3293"/>
                  </a:lnTo>
                  <a:lnTo>
                    <a:pt x="53092" y="3293"/>
                  </a:lnTo>
                  <a:lnTo>
                    <a:pt x="52481" y="3273"/>
                  </a:lnTo>
                  <a:lnTo>
                    <a:pt x="51870" y="3254"/>
                  </a:lnTo>
                  <a:lnTo>
                    <a:pt x="51555" y="3214"/>
                  </a:lnTo>
                  <a:lnTo>
                    <a:pt x="51239" y="3175"/>
                  </a:lnTo>
                  <a:lnTo>
                    <a:pt x="50865" y="3116"/>
                  </a:lnTo>
                  <a:lnTo>
                    <a:pt x="50667" y="3096"/>
                  </a:lnTo>
                  <a:lnTo>
                    <a:pt x="50470" y="3096"/>
                  </a:lnTo>
                  <a:lnTo>
                    <a:pt x="50293" y="2859"/>
                  </a:lnTo>
                  <a:lnTo>
                    <a:pt x="50096" y="2662"/>
                  </a:lnTo>
                  <a:lnTo>
                    <a:pt x="49879" y="2465"/>
                  </a:lnTo>
                  <a:lnTo>
                    <a:pt x="49662" y="2307"/>
                  </a:lnTo>
                  <a:lnTo>
                    <a:pt x="49425" y="2150"/>
                  </a:lnTo>
                  <a:lnTo>
                    <a:pt x="49189" y="1992"/>
                  </a:lnTo>
                  <a:lnTo>
                    <a:pt x="48933" y="1874"/>
                  </a:lnTo>
                  <a:lnTo>
                    <a:pt x="48676" y="1755"/>
                  </a:lnTo>
                  <a:lnTo>
                    <a:pt x="48144" y="1558"/>
                  </a:lnTo>
                  <a:lnTo>
                    <a:pt x="47592" y="1381"/>
                  </a:lnTo>
                  <a:lnTo>
                    <a:pt x="47040" y="1243"/>
                  </a:lnTo>
                  <a:lnTo>
                    <a:pt x="46508" y="1105"/>
                  </a:lnTo>
                  <a:lnTo>
                    <a:pt x="44694" y="730"/>
                  </a:lnTo>
                  <a:lnTo>
                    <a:pt x="43787" y="573"/>
                  </a:lnTo>
                  <a:lnTo>
                    <a:pt x="42860" y="415"/>
                  </a:lnTo>
                  <a:lnTo>
                    <a:pt x="41953" y="277"/>
                  </a:lnTo>
                  <a:lnTo>
                    <a:pt x="41027" y="159"/>
                  </a:lnTo>
                  <a:lnTo>
                    <a:pt x="40100" y="80"/>
                  </a:lnTo>
                  <a:lnTo>
                    <a:pt x="39174" y="20"/>
                  </a:lnTo>
                  <a:lnTo>
                    <a:pt x="3824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12;p38">
              <a:extLst>
                <a:ext uri="{FF2B5EF4-FFF2-40B4-BE49-F238E27FC236}">
                  <a16:creationId xmlns:a16="http://schemas.microsoft.com/office/drawing/2014/main" xmlns="" id="{DF82D1B4-FDA6-4806-A16F-C04E13A0B11C}"/>
                </a:ext>
              </a:extLst>
            </p:cNvPr>
            <p:cNvSpPr/>
            <p:nvPr/>
          </p:nvSpPr>
          <p:spPr>
            <a:xfrm>
              <a:off x="1244760" y="3733141"/>
              <a:ext cx="15933" cy="21576"/>
            </a:xfrm>
            <a:custGeom>
              <a:avLst/>
              <a:gdLst/>
              <a:ahLst/>
              <a:cxnLst/>
              <a:rect l="l" t="t" r="r" b="b"/>
              <a:pathLst>
                <a:path w="336" h="455" extrusionOk="0">
                  <a:moveTo>
                    <a:pt x="217" y="1"/>
                  </a:moveTo>
                  <a:lnTo>
                    <a:pt x="138" y="99"/>
                  </a:lnTo>
                  <a:lnTo>
                    <a:pt x="59" y="178"/>
                  </a:lnTo>
                  <a:lnTo>
                    <a:pt x="20" y="277"/>
                  </a:lnTo>
                  <a:lnTo>
                    <a:pt x="0" y="336"/>
                  </a:lnTo>
                  <a:lnTo>
                    <a:pt x="0" y="395"/>
                  </a:lnTo>
                  <a:lnTo>
                    <a:pt x="40" y="454"/>
                  </a:lnTo>
                  <a:lnTo>
                    <a:pt x="276" y="297"/>
                  </a:lnTo>
                  <a:lnTo>
                    <a:pt x="316" y="257"/>
                  </a:lnTo>
                  <a:lnTo>
                    <a:pt x="335" y="218"/>
                  </a:lnTo>
                  <a:lnTo>
                    <a:pt x="335" y="178"/>
                  </a:lnTo>
                  <a:lnTo>
                    <a:pt x="335" y="139"/>
                  </a:lnTo>
                  <a:lnTo>
                    <a:pt x="296" y="60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13;p38">
              <a:extLst>
                <a:ext uri="{FF2B5EF4-FFF2-40B4-BE49-F238E27FC236}">
                  <a16:creationId xmlns:a16="http://schemas.microsoft.com/office/drawing/2014/main" xmlns="" id="{700B13FA-9BD2-46A8-BCF5-FCBA7C9BD776}"/>
                </a:ext>
              </a:extLst>
            </p:cNvPr>
            <p:cNvSpPr/>
            <p:nvPr/>
          </p:nvSpPr>
          <p:spPr>
            <a:xfrm>
              <a:off x="778242" y="4366060"/>
              <a:ext cx="14985" cy="17830"/>
            </a:xfrm>
            <a:custGeom>
              <a:avLst/>
              <a:gdLst/>
              <a:ahLst/>
              <a:cxnLst/>
              <a:rect l="l" t="t" r="r" b="b"/>
              <a:pathLst>
                <a:path w="316" h="376" extrusionOk="0">
                  <a:moveTo>
                    <a:pt x="79" y="1"/>
                  </a:moveTo>
                  <a:lnTo>
                    <a:pt x="40" y="21"/>
                  </a:lnTo>
                  <a:lnTo>
                    <a:pt x="20" y="60"/>
                  </a:lnTo>
                  <a:lnTo>
                    <a:pt x="0" y="99"/>
                  </a:lnTo>
                  <a:lnTo>
                    <a:pt x="0" y="178"/>
                  </a:lnTo>
                  <a:lnTo>
                    <a:pt x="158" y="375"/>
                  </a:lnTo>
                  <a:lnTo>
                    <a:pt x="198" y="356"/>
                  </a:lnTo>
                  <a:lnTo>
                    <a:pt x="237" y="336"/>
                  </a:lnTo>
                  <a:lnTo>
                    <a:pt x="276" y="277"/>
                  </a:lnTo>
                  <a:lnTo>
                    <a:pt x="296" y="237"/>
                  </a:lnTo>
                  <a:lnTo>
                    <a:pt x="316" y="178"/>
                  </a:lnTo>
                  <a:lnTo>
                    <a:pt x="276" y="139"/>
                  </a:lnTo>
                  <a:lnTo>
                    <a:pt x="257" y="80"/>
                  </a:lnTo>
                  <a:lnTo>
                    <a:pt x="198" y="2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14;p38">
              <a:extLst>
                <a:ext uri="{FF2B5EF4-FFF2-40B4-BE49-F238E27FC236}">
                  <a16:creationId xmlns:a16="http://schemas.microsoft.com/office/drawing/2014/main" xmlns="" id="{02075074-DE9F-4A77-9846-AC792499F455}"/>
                </a:ext>
              </a:extLst>
            </p:cNvPr>
            <p:cNvSpPr/>
            <p:nvPr/>
          </p:nvSpPr>
          <p:spPr>
            <a:xfrm>
              <a:off x="4201781" y="3941648"/>
              <a:ext cx="9389" cy="11239"/>
            </a:xfrm>
            <a:custGeom>
              <a:avLst/>
              <a:gdLst/>
              <a:ahLst/>
              <a:cxnLst/>
              <a:rect l="l" t="t" r="r" b="b"/>
              <a:pathLst>
                <a:path w="198" h="237" extrusionOk="0">
                  <a:moveTo>
                    <a:pt x="60" y="0"/>
                  </a:moveTo>
                  <a:lnTo>
                    <a:pt x="40" y="20"/>
                  </a:lnTo>
                  <a:lnTo>
                    <a:pt x="0" y="79"/>
                  </a:lnTo>
                  <a:lnTo>
                    <a:pt x="0" y="138"/>
                  </a:lnTo>
                  <a:lnTo>
                    <a:pt x="0" y="178"/>
                  </a:lnTo>
                  <a:lnTo>
                    <a:pt x="40" y="197"/>
                  </a:lnTo>
                  <a:lnTo>
                    <a:pt x="119" y="237"/>
                  </a:lnTo>
                  <a:lnTo>
                    <a:pt x="178" y="138"/>
                  </a:lnTo>
                  <a:lnTo>
                    <a:pt x="198" y="40"/>
                  </a:lnTo>
                  <a:lnTo>
                    <a:pt x="99" y="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15;p38">
              <a:extLst>
                <a:ext uri="{FF2B5EF4-FFF2-40B4-BE49-F238E27FC236}">
                  <a16:creationId xmlns:a16="http://schemas.microsoft.com/office/drawing/2014/main" xmlns="" id="{5DC721D6-69E4-4B80-9DF7-4CCE295D2C42}"/>
                </a:ext>
              </a:extLst>
            </p:cNvPr>
            <p:cNvSpPr/>
            <p:nvPr/>
          </p:nvSpPr>
          <p:spPr>
            <a:xfrm>
              <a:off x="4610305" y="4307163"/>
              <a:ext cx="37462" cy="41208"/>
            </a:xfrm>
            <a:custGeom>
              <a:avLst/>
              <a:gdLst/>
              <a:ahLst/>
              <a:cxnLst/>
              <a:rect l="l" t="t" r="r" b="b"/>
              <a:pathLst>
                <a:path w="790" h="869" extrusionOk="0">
                  <a:moveTo>
                    <a:pt x="316" y="1"/>
                  </a:moveTo>
                  <a:lnTo>
                    <a:pt x="218" y="21"/>
                  </a:lnTo>
                  <a:lnTo>
                    <a:pt x="139" y="60"/>
                  </a:lnTo>
                  <a:lnTo>
                    <a:pt x="80" y="119"/>
                  </a:lnTo>
                  <a:lnTo>
                    <a:pt x="21" y="198"/>
                  </a:lnTo>
                  <a:lnTo>
                    <a:pt x="1" y="316"/>
                  </a:lnTo>
                  <a:lnTo>
                    <a:pt x="1" y="375"/>
                  </a:lnTo>
                  <a:lnTo>
                    <a:pt x="297" y="770"/>
                  </a:lnTo>
                  <a:lnTo>
                    <a:pt x="375" y="829"/>
                  </a:lnTo>
                  <a:lnTo>
                    <a:pt x="435" y="849"/>
                  </a:lnTo>
                  <a:lnTo>
                    <a:pt x="513" y="868"/>
                  </a:lnTo>
                  <a:lnTo>
                    <a:pt x="573" y="849"/>
                  </a:lnTo>
                  <a:lnTo>
                    <a:pt x="651" y="809"/>
                  </a:lnTo>
                  <a:lnTo>
                    <a:pt x="691" y="770"/>
                  </a:lnTo>
                  <a:lnTo>
                    <a:pt x="750" y="711"/>
                  </a:lnTo>
                  <a:lnTo>
                    <a:pt x="789" y="632"/>
                  </a:lnTo>
                  <a:lnTo>
                    <a:pt x="750" y="553"/>
                  </a:lnTo>
                  <a:lnTo>
                    <a:pt x="711" y="474"/>
                  </a:lnTo>
                  <a:lnTo>
                    <a:pt x="651" y="375"/>
                  </a:lnTo>
                  <a:lnTo>
                    <a:pt x="612" y="277"/>
                  </a:lnTo>
                  <a:lnTo>
                    <a:pt x="553" y="178"/>
                  </a:lnTo>
                  <a:lnTo>
                    <a:pt x="474" y="80"/>
                  </a:lnTo>
                  <a:lnTo>
                    <a:pt x="395" y="40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16;p38">
              <a:extLst>
                <a:ext uri="{FF2B5EF4-FFF2-40B4-BE49-F238E27FC236}">
                  <a16:creationId xmlns:a16="http://schemas.microsoft.com/office/drawing/2014/main" xmlns="" id="{E26D4AC2-B384-4391-A1DD-4C95C2B5F372}"/>
                </a:ext>
              </a:extLst>
            </p:cNvPr>
            <p:cNvSpPr/>
            <p:nvPr/>
          </p:nvSpPr>
          <p:spPr>
            <a:xfrm>
              <a:off x="1835615" y="5212133"/>
              <a:ext cx="23378" cy="14084"/>
            </a:xfrm>
            <a:custGeom>
              <a:avLst/>
              <a:gdLst/>
              <a:ahLst/>
              <a:cxnLst/>
              <a:rect l="l" t="t" r="r" b="b"/>
              <a:pathLst>
                <a:path w="493" h="297" extrusionOk="0">
                  <a:moveTo>
                    <a:pt x="79" y="1"/>
                  </a:moveTo>
                  <a:lnTo>
                    <a:pt x="39" y="4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0" y="159"/>
                  </a:lnTo>
                  <a:lnTo>
                    <a:pt x="20" y="198"/>
                  </a:lnTo>
                  <a:lnTo>
                    <a:pt x="59" y="237"/>
                  </a:lnTo>
                  <a:lnTo>
                    <a:pt x="99" y="257"/>
                  </a:lnTo>
                  <a:lnTo>
                    <a:pt x="355" y="297"/>
                  </a:lnTo>
                  <a:lnTo>
                    <a:pt x="414" y="237"/>
                  </a:lnTo>
                  <a:lnTo>
                    <a:pt x="453" y="178"/>
                  </a:lnTo>
                  <a:lnTo>
                    <a:pt x="473" y="119"/>
                  </a:lnTo>
                  <a:lnTo>
                    <a:pt x="493" y="4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17;p38">
              <a:extLst>
                <a:ext uri="{FF2B5EF4-FFF2-40B4-BE49-F238E27FC236}">
                  <a16:creationId xmlns:a16="http://schemas.microsoft.com/office/drawing/2014/main" xmlns="" id="{A0D5CDC2-8D23-4337-A142-839D6F440A5E}"/>
                </a:ext>
              </a:extLst>
            </p:cNvPr>
            <p:cNvSpPr/>
            <p:nvPr/>
          </p:nvSpPr>
          <p:spPr>
            <a:xfrm>
              <a:off x="3386583" y="5159781"/>
              <a:ext cx="40212" cy="40260"/>
            </a:xfrm>
            <a:custGeom>
              <a:avLst/>
              <a:gdLst/>
              <a:ahLst/>
              <a:cxnLst/>
              <a:rect l="l" t="t" r="r" b="b"/>
              <a:pathLst>
                <a:path w="848" h="849" extrusionOk="0">
                  <a:moveTo>
                    <a:pt x="355" y="1"/>
                  </a:moveTo>
                  <a:lnTo>
                    <a:pt x="0" y="80"/>
                  </a:lnTo>
                  <a:lnTo>
                    <a:pt x="39" y="474"/>
                  </a:lnTo>
                  <a:lnTo>
                    <a:pt x="79" y="553"/>
                  </a:lnTo>
                  <a:lnTo>
                    <a:pt x="118" y="632"/>
                  </a:lnTo>
                  <a:lnTo>
                    <a:pt x="158" y="711"/>
                  </a:lnTo>
                  <a:lnTo>
                    <a:pt x="237" y="770"/>
                  </a:lnTo>
                  <a:lnTo>
                    <a:pt x="296" y="809"/>
                  </a:lnTo>
                  <a:lnTo>
                    <a:pt x="355" y="829"/>
                  </a:lnTo>
                  <a:lnTo>
                    <a:pt x="473" y="849"/>
                  </a:lnTo>
                  <a:lnTo>
                    <a:pt x="513" y="849"/>
                  </a:lnTo>
                  <a:lnTo>
                    <a:pt x="611" y="829"/>
                  </a:lnTo>
                  <a:lnTo>
                    <a:pt x="690" y="789"/>
                  </a:lnTo>
                  <a:lnTo>
                    <a:pt x="749" y="730"/>
                  </a:lnTo>
                  <a:lnTo>
                    <a:pt x="789" y="671"/>
                  </a:lnTo>
                  <a:lnTo>
                    <a:pt x="828" y="592"/>
                  </a:lnTo>
                  <a:lnTo>
                    <a:pt x="848" y="513"/>
                  </a:lnTo>
                  <a:lnTo>
                    <a:pt x="848" y="435"/>
                  </a:lnTo>
                  <a:lnTo>
                    <a:pt x="828" y="356"/>
                  </a:lnTo>
                  <a:lnTo>
                    <a:pt x="808" y="277"/>
                  </a:lnTo>
                  <a:lnTo>
                    <a:pt x="789" y="198"/>
                  </a:lnTo>
                  <a:lnTo>
                    <a:pt x="729" y="139"/>
                  </a:lnTo>
                  <a:lnTo>
                    <a:pt x="670" y="80"/>
                  </a:lnTo>
                  <a:lnTo>
                    <a:pt x="611" y="40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18;p38">
              <a:extLst>
                <a:ext uri="{FF2B5EF4-FFF2-40B4-BE49-F238E27FC236}">
                  <a16:creationId xmlns:a16="http://schemas.microsoft.com/office/drawing/2014/main" xmlns="" id="{3C0D848E-8081-40C6-8E1B-CB5497346B1D}"/>
                </a:ext>
              </a:extLst>
            </p:cNvPr>
            <p:cNvSpPr/>
            <p:nvPr/>
          </p:nvSpPr>
          <p:spPr>
            <a:xfrm>
              <a:off x="2137538" y="4301568"/>
              <a:ext cx="1251888" cy="816193"/>
            </a:xfrm>
            <a:custGeom>
              <a:avLst/>
              <a:gdLst/>
              <a:ahLst/>
              <a:cxnLst/>
              <a:rect l="l" t="t" r="r" b="b"/>
              <a:pathLst>
                <a:path w="26400" h="17212" extrusionOk="0">
                  <a:moveTo>
                    <a:pt x="5206" y="809"/>
                  </a:moveTo>
                  <a:lnTo>
                    <a:pt x="5659" y="947"/>
                  </a:lnTo>
                  <a:lnTo>
                    <a:pt x="6093" y="1065"/>
                  </a:lnTo>
                  <a:lnTo>
                    <a:pt x="6546" y="1164"/>
                  </a:lnTo>
                  <a:lnTo>
                    <a:pt x="7000" y="1243"/>
                  </a:lnTo>
                  <a:lnTo>
                    <a:pt x="7926" y="1400"/>
                  </a:lnTo>
                  <a:lnTo>
                    <a:pt x="8833" y="1538"/>
                  </a:lnTo>
                  <a:lnTo>
                    <a:pt x="9661" y="1637"/>
                  </a:lnTo>
                  <a:lnTo>
                    <a:pt x="10489" y="1716"/>
                  </a:lnTo>
                  <a:lnTo>
                    <a:pt x="11317" y="1795"/>
                  </a:lnTo>
                  <a:lnTo>
                    <a:pt x="12165" y="1854"/>
                  </a:lnTo>
                  <a:lnTo>
                    <a:pt x="12993" y="1893"/>
                  </a:lnTo>
                  <a:lnTo>
                    <a:pt x="13821" y="1933"/>
                  </a:lnTo>
                  <a:lnTo>
                    <a:pt x="15497" y="1933"/>
                  </a:lnTo>
                  <a:lnTo>
                    <a:pt x="16345" y="1913"/>
                  </a:lnTo>
                  <a:lnTo>
                    <a:pt x="17173" y="1873"/>
                  </a:lnTo>
                  <a:lnTo>
                    <a:pt x="18001" y="1814"/>
                  </a:lnTo>
                  <a:lnTo>
                    <a:pt x="18848" y="1716"/>
                  </a:lnTo>
                  <a:lnTo>
                    <a:pt x="19676" y="1617"/>
                  </a:lnTo>
                  <a:lnTo>
                    <a:pt x="20485" y="1499"/>
                  </a:lnTo>
                  <a:lnTo>
                    <a:pt x="21313" y="1341"/>
                  </a:lnTo>
                  <a:lnTo>
                    <a:pt x="22121" y="1183"/>
                  </a:lnTo>
                  <a:lnTo>
                    <a:pt x="22180" y="1164"/>
                  </a:lnTo>
                  <a:lnTo>
                    <a:pt x="22377" y="1302"/>
                  </a:lnTo>
                  <a:lnTo>
                    <a:pt x="22574" y="1420"/>
                  </a:lnTo>
                  <a:lnTo>
                    <a:pt x="22791" y="1558"/>
                  </a:lnTo>
                  <a:lnTo>
                    <a:pt x="22949" y="1657"/>
                  </a:lnTo>
                  <a:lnTo>
                    <a:pt x="23580" y="2051"/>
                  </a:lnTo>
                  <a:lnTo>
                    <a:pt x="24211" y="2445"/>
                  </a:lnTo>
                  <a:lnTo>
                    <a:pt x="25433" y="3273"/>
                  </a:lnTo>
                  <a:lnTo>
                    <a:pt x="25512" y="3352"/>
                  </a:lnTo>
                  <a:lnTo>
                    <a:pt x="25197" y="4141"/>
                  </a:lnTo>
                  <a:lnTo>
                    <a:pt x="24861" y="4929"/>
                  </a:lnTo>
                  <a:lnTo>
                    <a:pt x="24487" y="5698"/>
                  </a:lnTo>
                  <a:lnTo>
                    <a:pt x="24073" y="6447"/>
                  </a:lnTo>
                  <a:lnTo>
                    <a:pt x="23659" y="7177"/>
                  </a:lnTo>
                  <a:lnTo>
                    <a:pt x="23205" y="7906"/>
                  </a:lnTo>
                  <a:lnTo>
                    <a:pt x="22732" y="8616"/>
                  </a:lnTo>
                  <a:lnTo>
                    <a:pt x="22220" y="9306"/>
                  </a:lnTo>
                  <a:lnTo>
                    <a:pt x="21707" y="9976"/>
                  </a:lnTo>
                  <a:lnTo>
                    <a:pt x="21155" y="10627"/>
                  </a:lnTo>
                  <a:lnTo>
                    <a:pt x="20583" y="11258"/>
                  </a:lnTo>
                  <a:lnTo>
                    <a:pt x="19992" y="11869"/>
                  </a:lnTo>
                  <a:lnTo>
                    <a:pt x="19381" y="12480"/>
                  </a:lnTo>
                  <a:lnTo>
                    <a:pt x="18750" y="13052"/>
                  </a:lnTo>
                  <a:lnTo>
                    <a:pt x="18099" y="13604"/>
                  </a:lnTo>
                  <a:lnTo>
                    <a:pt x="17429" y="14136"/>
                  </a:lnTo>
                  <a:lnTo>
                    <a:pt x="16798" y="14590"/>
                  </a:lnTo>
                  <a:lnTo>
                    <a:pt x="16147" y="15043"/>
                  </a:lnTo>
                  <a:lnTo>
                    <a:pt x="15477" y="15477"/>
                  </a:lnTo>
                  <a:lnTo>
                    <a:pt x="15122" y="15674"/>
                  </a:lnTo>
                  <a:lnTo>
                    <a:pt x="14787" y="15851"/>
                  </a:lnTo>
                  <a:lnTo>
                    <a:pt x="14511" y="15989"/>
                  </a:lnTo>
                  <a:lnTo>
                    <a:pt x="14235" y="16147"/>
                  </a:lnTo>
                  <a:lnTo>
                    <a:pt x="13584" y="15674"/>
                  </a:lnTo>
                  <a:lnTo>
                    <a:pt x="12914" y="15201"/>
                  </a:lnTo>
                  <a:lnTo>
                    <a:pt x="11593" y="14294"/>
                  </a:lnTo>
                  <a:lnTo>
                    <a:pt x="10253" y="13387"/>
                  </a:lnTo>
                  <a:lnTo>
                    <a:pt x="8932" y="12460"/>
                  </a:lnTo>
                  <a:lnTo>
                    <a:pt x="7847" y="11632"/>
                  </a:lnTo>
                  <a:lnTo>
                    <a:pt x="6783" y="10765"/>
                  </a:lnTo>
                  <a:lnTo>
                    <a:pt x="5738" y="9858"/>
                  </a:lnTo>
                  <a:lnTo>
                    <a:pt x="4733" y="8931"/>
                  </a:lnTo>
                  <a:lnTo>
                    <a:pt x="3747" y="7965"/>
                  </a:lnTo>
                  <a:lnTo>
                    <a:pt x="2781" y="6980"/>
                  </a:lnTo>
                  <a:lnTo>
                    <a:pt x="1854" y="5954"/>
                  </a:lnTo>
                  <a:lnTo>
                    <a:pt x="947" y="4929"/>
                  </a:lnTo>
                  <a:lnTo>
                    <a:pt x="809" y="4791"/>
                  </a:lnTo>
                  <a:lnTo>
                    <a:pt x="1026" y="4653"/>
                  </a:lnTo>
                  <a:lnTo>
                    <a:pt x="1243" y="4496"/>
                  </a:lnTo>
                  <a:lnTo>
                    <a:pt x="1696" y="4141"/>
                  </a:lnTo>
                  <a:lnTo>
                    <a:pt x="2170" y="3746"/>
                  </a:lnTo>
                  <a:lnTo>
                    <a:pt x="2623" y="3352"/>
                  </a:lnTo>
                  <a:lnTo>
                    <a:pt x="3412" y="2623"/>
                  </a:lnTo>
                  <a:lnTo>
                    <a:pt x="3865" y="2209"/>
                  </a:lnTo>
                  <a:lnTo>
                    <a:pt x="3983" y="2071"/>
                  </a:lnTo>
                  <a:lnTo>
                    <a:pt x="4141" y="1913"/>
                  </a:lnTo>
                  <a:lnTo>
                    <a:pt x="4535" y="1578"/>
                  </a:lnTo>
                  <a:lnTo>
                    <a:pt x="4733" y="1400"/>
                  </a:lnTo>
                  <a:lnTo>
                    <a:pt x="4910" y="1203"/>
                  </a:lnTo>
                  <a:lnTo>
                    <a:pt x="5087" y="1006"/>
                  </a:lnTo>
                  <a:lnTo>
                    <a:pt x="5206" y="809"/>
                  </a:lnTo>
                  <a:close/>
                  <a:moveTo>
                    <a:pt x="4693" y="1"/>
                  </a:moveTo>
                  <a:lnTo>
                    <a:pt x="4634" y="20"/>
                  </a:lnTo>
                  <a:lnTo>
                    <a:pt x="4555" y="60"/>
                  </a:lnTo>
                  <a:lnTo>
                    <a:pt x="4476" y="119"/>
                  </a:lnTo>
                  <a:lnTo>
                    <a:pt x="4437" y="178"/>
                  </a:lnTo>
                  <a:lnTo>
                    <a:pt x="3589" y="1045"/>
                  </a:lnTo>
                  <a:lnTo>
                    <a:pt x="2722" y="1913"/>
                  </a:lnTo>
                  <a:lnTo>
                    <a:pt x="1854" y="2780"/>
                  </a:lnTo>
                  <a:lnTo>
                    <a:pt x="967" y="3608"/>
                  </a:lnTo>
                  <a:lnTo>
                    <a:pt x="829" y="3727"/>
                  </a:lnTo>
                  <a:lnTo>
                    <a:pt x="691" y="3865"/>
                  </a:lnTo>
                  <a:lnTo>
                    <a:pt x="395" y="4121"/>
                  </a:lnTo>
                  <a:lnTo>
                    <a:pt x="257" y="4259"/>
                  </a:lnTo>
                  <a:lnTo>
                    <a:pt x="139" y="4397"/>
                  </a:lnTo>
                  <a:lnTo>
                    <a:pt x="60" y="4574"/>
                  </a:lnTo>
                  <a:lnTo>
                    <a:pt x="1" y="4752"/>
                  </a:lnTo>
                  <a:lnTo>
                    <a:pt x="1" y="4831"/>
                  </a:lnTo>
                  <a:lnTo>
                    <a:pt x="40" y="4890"/>
                  </a:lnTo>
                  <a:lnTo>
                    <a:pt x="21" y="4969"/>
                  </a:lnTo>
                  <a:lnTo>
                    <a:pt x="178" y="5284"/>
                  </a:lnTo>
                  <a:lnTo>
                    <a:pt x="376" y="5580"/>
                  </a:lnTo>
                  <a:lnTo>
                    <a:pt x="553" y="5876"/>
                  </a:lnTo>
                  <a:lnTo>
                    <a:pt x="770" y="6171"/>
                  </a:lnTo>
                  <a:lnTo>
                    <a:pt x="987" y="6447"/>
                  </a:lnTo>
                  <a:lnTo>
                    <a:pt x="1223" y="6723"/>
                  </a:lnTo>
                  <a:lnTo>
                    <a:pt x="1716" y="7256"/>
                  </a:lnTo>
                  <a:lnTo>
                    <a:pt x="2209" y="7768"/>
                  </a:lnTo>
                  <a:lnTo>
                    <a:pt x="2741" y="8281"/>
                  </a:lnTo>
                  <a:lnTo>
                    <a:pt x="3254" y="8793"/>
                  </a:lnTo>
                  <a:lnTo>
                    <a:pt x="3747" y="9306"/>
                  </a:lnTo>
                  <a:lnTo>
                    <a:pt x="4318" y="9838"/>
                  </a:lnTo>
                  <a:lnTo>
                    <a:pt x="4890" y="10371"/>
                  </a:lnTo>
                  <a:lnTo>
                    <a:pt x="5482" y="10903"/>
                  </a:lnTo>
                  <a:lnTo>
                    <a:pt x="6073" y="11415"/>
                  </a:lnTo>
                  <a:lnTo>
                    <a:pt x="7295" y="12401"/>
                  </a:lnTo>
                  <a:lnTo>
                    <a:pt x="8518" y="13367"/>
                  </a:lnTo>
                  <a:lnTo>
                    <a:pt x="9780" y="14294"/>
                  </a:lnTo>
                  <a:lnTo>
                    <a:pt x="11061" y="15220"/>
                  </a:lnTo>
                  <a:lnTo>
                    <a:pt x="13624" y="17034"/>
                  </a:lnTo>
                  <a:lnTo>
                    <a:pt x="13703" y="17093"/>
                  </a:lnTo>
                  <a:lnTo>
                    <a:pt x="13801" y="17113"/>
                  </a:lnTo>
                  <a:lnTo>
                    <a:pt x="13880" y="17133"/>
                  </a:lnTo>
                  <a:lnTo>
                    <a:pt x="13979" y="17113"/>
                  </a:lnTo>
                  <a:lnTo>
                    <a:pt x="14097" y="17192"/>
                  </a:lnTo>
                  <a:lnTo>
                    <a:pt x="14215" y="17212"/>
                  </a:lnTo>
                  <a:lnTo>
                    <a:pt x="14353" y="17212"/>
                  </a:lnTo>
                  <a:lnTo>
                    <a:pt x="14511" y="17172"/>
                  </a:lnTo>
                  <a:lnTo>
                    <a:pt x="14649" y="17133"/>
                  </a:lnTo>
                  <a:lnTo>
                    <a:pt x="14787" y="17054"/>
                  </a:lnTo>
                  <a:lnTo>
                    <a:pt x="15024" y="16916"/>
                  </a:lnTo>
                  <a:lnTo>
                    <a:pt x="15970" y="16364"/>
                  </a:lnTo>
                  <a:lnTo>
                    <a:pt x="16877" y="15753"/>
                  </a:lnTo>
                  <a:lnTo>
                    <a:pt x="17784" y="15102"/>
                  </a:lnTo>
                  <a:lnTo>
                    <a:pt x="18671" y="14412"/>
                  </a:lnTo>
                  <a:lnTo>
                    <a:pt x="19538" y="13683"/>
                  </a:lnTo>
                  <a:lnTo>
                    <a:pt x="20366" y="12934"/>
                  </a:lnTo>
                  <a:lnTo>
                    <a:pt x="20780" y="12539"/>
                  </a:lnTo>
                  <a:lnTo>
                    <a:pt x="21175" y="12145"/>
                  </a:lnTo>
                  <a:lnTo>
                    <a:pt x="21549" y="11731"/>
                  </a:lnTo>
                  <a:lnTo>
                    <a:pt x="21944" y="11317"/>
                  </a:lnTo>
                  <a:lnTo>
                    <a:pt x="22298" y="10883"/>
                  </a:lnTo>
                  <a:lnTo>
                    <a:pt x="22653" y="10449"/>
                  </a:lnTo>
                  <a:lnTo>
                    <a:pt x="23008" y="10016"/>
                  </a:lnTo>
                  <a:lnTo>
                    <a:pt x="23343" y="9562"/>
                  </a:lnTo>
                  <a:lnTo>
                    <a:pt x="23679" y="9109"/>
                  </a:lnTo>
                  <a:lnTo>
                    <a:pt x="23994" y="8636"/>
                  </a:lnTo>
                  <a:lnTo>
                    <a:pt x="24290" y="8182"/>
                  </a:lnTo>
                  <a:lnTo>
                    <a:pt x="24566" y="7689"/>
                  </a:lnTo>
                  <a:lnTo>
                    <a:pt x="24842" y="7216"/>
                  </a:lnTo>
                  <a:lnTo>
                    <a:pt x="25118" y="6723"/>
                  </a:lnTo>
                  <a:lnTo>
                    <a:pt x="25354" y="6230"/>
                  </a:lnTo>
                  <a:lnTo>
                    <a:pt x="25591" y="5718"/>
                  </a:lnTo>
                  <a:lnTo>
                    <a:pt x="25808" y="5225"/>
                  </a:lnTo>
                  <a:lnTo>
                    <a:pt x="26005" y="4712"/>
                  </a:lnTo>
                  <a:lnTo>
                    <a:pt x="26182" y="4180"/>
                  </a:lnTo>
                  <a:lnTo>
                    <a:pt x="26360" y="3668"/>
                  </a:lnTo>
                  <a:lnTo>
                    <a:pt x="26399" y="3451"/>
                  </a:lnTo>
                  <a:lnTo>
                    <a:pt x="26399" y="3254"/>
                  </a:lnTo>
                  <a:lnTo>
                    <a:pt x="26360" y="3076"/>
                  </a:lnTo>
                  <a:lnTo>
                    <a:pt x="26301" y="2938"/>
                  </a:lnTo>
                  <a:lnTo>
                    <a:pt x="26301" y="2820"/>
                  </a:lnTo>
                  <a:lnTo>
                    <a:pt x="26281" y="2701"/>
                  </a:lnTo>
                  <a:lnTo>
                    <a:pt x="26222" y="2583"/>
                  </a:lnTo>
                  <a:lnTo>
                    <a:pt x="26103" y="2465"/>
                  </a:lnTo>
                  <a:lnTo>
                    <a:pt x="25827" y="2287"/>
                  </a:lnTo>
                  <a:lnTo>
                    <a:pt x="25433" y="1992"/>
                  </a:lnTo>
                  <a:lnTo>
                    <a:pt x="24940" y="1657"/>
                  </a:lnTo>
                  <a:lnTo>
                    <a:pt x="24388" y="1302"/>
                  </a:lnTo>
                  <a:lnTo>
                    <a:pt x="23836" y="947"/>
                  </a:lnTo>
                  <a:lnTo>
                    <a:pt x="23560" y="789"/>
                  </a:lnTo>
                  <a:lnTo>
                    <a:pt x="23284" y="651"/>
                  </a:lnTo>
                  <a:lnTo>
                    <a:pt x="23028" y="533"/>
                  </a:lnTo>
                  <a:lnTo>
                    <a:pt x="22791" y="454"/>
                  </a:lnTo>
                  <a:lnTo>
                    <a:pt x="22555" y="395"/>
                  </a:lnTo>
                  <a:lnTo>
                    <a:pt x="22358" y="375"/>
                  </a:lnTo>
                  <a:lnTo>
                    <a:pt x="22259" y="257"/>
                  </a:lnTo>
                  <a:lnTo>
                    <a:pt x="22180" y="217"/>
                  </a:lnTo>
                  <a:lnTo>
                    <a:pt x="22121" y="178"/>
                  </a:lnTo>
                  <a:lnTo>
                    <a:pt x="22042" y="158"/>
                  </a:lnTo>
                  <a:lnTo>
                    <a:pt x="21865" y="158"/>
                  </a:lnTo>
                  <a:lnTo>
                    <a:pt x="21766" y="198"/>
                  </a:lnTo>
                  <a:lnTo>
                    <a:pt x="21214" y="316"/>
                  </a:lnTo>
                  <a:lnTo>
                    <a:pt x="20662" y="434"/>
                  </a:lnTo>
                  <a:lnTo>
                    <a:pt x="20110" y="533"/>
                  </a:lnTo>
                  <a:lnTo>
                    <a:pt x="19558" y="612"/>
                  </a:lnTo>
                  <a:lnTo>
                    <a:pt x="18986" y="671"/>
                  </a:lnTo>
                  <a:lnTo>
                    <a:pt x="18434" y="730"/>
                  </a:lnTo>
                  <a:lnTo>
                    <a:pt x="17863" y="769"/>
                  </a:lnTo>
                  <a:lnTo>
                    <a:pt x="17291" y="789"/>
                  </a:lnTo>
                  <a:lnTo>
                    <a:pt x="16542" y="848"/>
                  </a:lnTo>
                  <a:lnTo>
                    <a:pt x="15793" y="868"/>
                  </a:lnTo>
                  <a:lnTo>
                    <a:pt x="15043" y="888"/>
                  </a:lnTo>
                  <a:lnTo>
                    <a:pt x="14294" y="888"/>
                  </a:lnTo>
                  <a:lnTo>
                    <a:pt x="13545" y="868"/>
                  </a:lnTo>
                  <a:lnTo>
                    <a:pt x="12796" y="848"/>
                  </a:lnTo>
                  <a:lnTo>
                    <a:pt x="11298" y="769"/>
                  </a:lnTo>
                  <a:lnTo>
                    <a:pt x="9799" y="651"/>
                  </a:lnTo>
                  <a:lnTo>
                    <a:pt x="8301" y="474"/>
                  </a:lnTo>
                  <a:lnTo>
                    <a:pt x="6803" y="277"/>
                  </a:lnTo>
                  <a:lnTo>
                    <a:pt x="5304" y="40"/>
                  </a:lnTo>
                  <a:lnTo>
                    <a:pt x="5028" y="40"/>
                  </a:lnTo>
                  <a:lnTo>
                    <a:pt x="4949" y="20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19;p38">
              <a:extLst>
                <a:ext uri="{FF2B5EF4-FFF2-40B4-BE49-F238E27FC236}">
                  <a16:creationId xmlns:a16="http://schemas.microsoft.com/office/drawing/2014/main" xmlns="" id="{09040068-EA4A-490E-B275-A1EE327225F7}"/>
                </a:ext>
              </a:extLst>
            </p:cNvPr>
            <p:cNvSpPr/>
            <p:nvPr/>
          </p:nvSpPr>
          <p:spPr>
            <a:xfrm>
              <a:off x="2275910" y="4395982"/>
              <a:ext cx="353421" cy="338484"/>
            </a:xfrm>
            <a:custGeom>
              <a:avLst/>
              <a:gdLst/>
              <a:ahLst/>
              <a:cxnLst/>
              <a:rect l="l" t="t" r="r" b="b"/>
              <a:pathLst>
                <a:path w="7453" h="7138" extrusionOk="0">
                  <a:moveTo>
                    <a:pt x="2938" y="671"/>
                  </a:moveTo>
                  <a:lnTo>
                    <a:pt x="3155" y="750"/>
                  </a:lnTo>
                  <a:lnTo>
                    <a:pt x="3431" y="829"/>
                  </a:lnTo>
                  <a:lnTo>
                    <a:pt x="3727" y="908"/>
                  </a:lnTo>
                  <a:lnTo>
                    <a:pt x="4042" y="947"/>
                  </a:lnTo>
                  <a:lnTo>
                    <a:pt x="4594" y="1026"/>
                  </a:lnTo>
                  <a:lnTo>
                    <a:pt x="4811" y="1065"/>
                  </a:lnTo>
                  <a:lnTo>
                    <a:pt x="4989" y="1105"/>
                  </a:lnTo>
                  <a:lnTo>
                    <a:pt x="5048" y="1243"/>
                  </a:lnTo>
                  <a:lnTo>
                    <a:pt x="5087" y="1401"/>
                  </a:lnTo>
                  <a:lnTo>
                    <a:pt x="5107" y="1539"/>
                  </a:lnTo>
                  <a:lnTo>
                    <a:pt x="5107" y="1677"/>
                  </a:lnTo>
                  <a:lnTo>
                    <a:pt x="5127" y="1992"/>
                  </a:lnTo>
                  <a:lnTo>
                    <a:pt x="5146" y="2288"/>
                  </a:lnTo>
                  <a:lnTo>
                    <a:pt x="5205" y="2386"/>
                  </a:lnTo>
                  <a:lnTo>
                    <a:pt x="5284" y="2465"/>
                  </a:lnTo>
                  <a:lnTo>
                    <a:pt x="5363" y="2524"/>
                  </a:lnTo>
                  <a:lnTo>
                    <a:pt x="5462" y="2583"/>
                  </a:lnTo>
                  <a:lnTo>
                    <a:pt x="5659" y="2662"/>
                  </a:lnTo>
                  <a:lnTo>
                    <a:pt x="5895" y="2721"/>
                  </a:lnTo>
                  <a:lnTo>
                    <a:pt x="6112" y="2741"/>
                  </a:lnTo>
                  <a:lnTo>
                    <a:pt x="6349" y="2761"/>
                  </a:lnTo>
                  <a:lnTo>
                    <a:pt x="6586" y="2800"/>
                  </a:lnTo>
                  <a:lnTo>
                    <a:pt x="6802" y="2820"/>
                  </a:lnTo>
                  <a:lnTo>
                    <a:pt x="6783" y="2820"/>
                  </a:lnTo>
                  <a:lnTo>
                    <a:pt x="6822" y="3017"/>
                  </a:lnTo>
                  <a:lnTo>
                    <a:pt x="6862" y="3195"/>
                  </a:lnTo>
                  <a:lnTo>
                    <a:pt x="6881" y="3569"/>
                  </a:lnTo>
                  <a:lnTo>
                    <a:pt x="6881" y="3944"/>
                  </a:lnTo>
                  <a:lnTo>
                    <a:pt x="6862" y="4318"/>
                  </a:lnTo>
                  <a:lnTo>
                    <a:pt x="6783" y="5067"/>
                  </a:lnTo>
                  <a:lnTo>
                    <a:pt x="6724" y="5442"/>
                  </a:lnTo>
                  <a:lnTo>
                    <a:pt x="6704" y="5817"/>
                  </a:lnTo>
                  <a:lnTo>
                    <a:pt x="6290" y="5777"/>
                  </a:lnTo>
                  <a:lnTo>
                    <a:pt x="5895" y="5738"/>
                  </a:lnTo>
                  <a:lnTo>
                    <a:pt x="5481" y="5679"/>
                  </a:lnTo>
                  <a:lnTo>
                    <a:pt x="5067" y="5639"/>
                  </a:lnTo>
                  <a:lnTo>
                    <a:pt x="4969" y="5620"/>
                  </a:lnTo>
                  <a:lnTo>
                    <a:pt x="4890" y="5639"/>
                  </a:lnTo>
                  <a:lnTo>
                    <a:pt x="4811" y="5659"/>
                  </a:lnTo>
                  <a:lnTo>
                    <a:pt x="4732" y="5698"/>
                  </a:lnTo>
                  <a:lnTo>
                    <a:pt x="4653" y="5758"/>
                  </a:lnTo>
                  <a:lnTo>
                    <a:pt x="4594" y="5817"/>
                  </a:lnTo>
                  <a:lnTo>
                    <a:pt x="4575" y="5896"/>
                  </a:lnTo>
                  <a:lnTo>
                    <a:pt x="4555" y="5994"/>
                  </a:lnTo>
                  <a:lnTo>
                    <a:pt x="4456" y="6270"/>
                  </a:lnTo>
                  <a:lnTo>
                    <a:pt x="4003" y="5974"/>
                  </a:lnTo>
                  <a:lnTo>
                    <a:pt x="3569" y="5659"/>
                  </a:lnTo>
                  <a:lnTo>
                    <a:pt x="3135" y="5324"/>
                  </a:lnTo>
                  <a:lnTo>
                    <a:pt x="2721" y="4989"/>
                  </a:lnTo>
                  <a:lnTo>
                    <a:pt x="2307" y="4634"/>
                  </a:lnTo>
                  <a:lnTo>
                    <a:pt x="1893" y="4279"/>
                  </a:lnTo>
                  <a:lnTo>
                    <a:pt x="1085" y="3530"/>
                  </a:lnTo>
                  <a:lnTo>
                    <a:pt x="927" y="3372"/>
                  </a:lnTo>
                  <a:lnTo>
                    <a:pt x="730" y="3195"/>
                  </a:lnTo>
                  <a:lnTo>
                    <a:pt x="986" y="2919"/>
                  </a:lnTo>
                  <a:lnTo>
                    <a:pt x="1184" y="2702"/>
                  </a:lnTo>
                  <a:lnTo>
                    <a:pt x="1400" y="2445"/>
                  </a:lnTo>
                  <a:lnTo>
                    <a:pt x="1617" y="2189"/>
                  </a:lnTo>
                  <a:lnTo>
                    <a:pt x="2071" y="1696"/>
                  </a:lnTo>
                  <a:lnTo>
                    <a:pt x="2524" y="1203"/>
                  </a:lnTo>
                  <a:lnTo>
                    <a:pt x="2741" y="927"/>
                  </a:lnTo>
                  <a:lnTo>
                    <a:pt x="2938" y="671"/>
                  </a:lnTo>
                  <a:close/>
                  <a:moveTo>
                    <a:pt x="2662" y="1"/>
                  </a:moveTo>
                  <a:lnTo>
                    <a:pt x="2564" y="20"/>
                  </a:lnTo>
                  <a:lnTo>
                    <a:pt x="2288" y="257"/>
                  </a:lnTo>
                  <a:lnTo>
                    <a:pt x="2012" y="513"/>
                  </a:lnTo>
                  <a:lnTo>
                    <a:pt x="1775" y="789"/>
                  </a:lnTo>
                  <a:lnTo>
                    <a:pt x="1539" y="1065"/>
                  </a:lnTo>
                  <a:lnTo>
                    <a:pt x="1065" y="1637"/>
                  </a:lnTo>
                  <a:lnTo>
                    <a:pt x="848" y="1933"/>
                  </a:lnTo>
                  <a:lnTo>
                    <a:pt x="612" y="2209"/>
                  </a:lnTo>
                  <a:lnTo>
                    <a:pt x="434" y="2445"/>
                  </a:lnTo>
                  <a:lnTo>
                    <a:pt x="237" y="2682"/>
                  </a:lnTo>
                  <a:lnTo>
                    <a:pt x="158" y="2820"/>
                  </a:lnTo>
                  <a:lnTo>
                    <a:pt x="99" y="2938"/>
                  </a:lnTo>
                  <a:lnTo>
                    <a:pt x="40" y="3076"/>
                  </a:lnTo>
                  <a:lnTo>
                    <a:pt x="1" y="3214"/>
                  </a:lnTo>
                  <a:lnTo>
                    <a:pt x="40" y="3313"/>
                  </a:lnTo>
                  <a:lnTo>
                    <a:pt x="60" y="3372"/>
                  </a:lnTo>
                  <a:lnTo>
                    <a:pt x="99" y="3431"/>
                  </a:lnTo>
                  <a:lnTo>
                    <a:pt x="158" y="3451"/>
                  </a:lnTo>
                  <a:lnTo>
                    <a:pt x="198" y="3471"/>
                  </a:lnTo>
                  <a:lnTo>
                    <a:pt x="257" y="3490"/>
                  </a:lnTo>
                  <a:lnTo>
                    <a:pt x="356" y="3451"/>
                  </a:lnTo>
                  <a:lnTo>
                    <a:pt x="434" y="3589"/>
                  </a:lnTo>
                  <a:lnTo>
                    <a:pt x="513" y="3707"/>
                  </a:lnTo>
                  <a:lnTo>
                    <a:pt x="691" y="3924"/>
                  </a:lnTo>
                  <a:lnTo>
                    <a:pt x="1105" y="4377"/>
                  </a:lnTo>
                  <a:lnTo>
                    <a:pt x="1539" y="4831"/>
                  </a:lnTo>
                  <a:lnTo>
                    <a:pt x="1992" y="5245"/>
                  </a:lnTo>
                  <a:lnTo>
                    <a:pt x="2445" y="5639"/>
                  </a:lnTo>
                  <a:lnTo>
                    <a:pt x="2919" y="6034"/>
                  </a:lnTo>
                  <a:lnTo>
                    <a:pt x="3411" y="6408"/>
                  </a:lnTo>
                  <a:lnTo>
                    <a:pt x="3924" y="6763"/>
                  </a:lnTo>
                  <a:lnTo>
                    <a:pt x="4437" y="7098"/>
                  </a:lnTo>
                  <a:lnTo>
                    <a:pt x="4515" y="7138"/>
                  </a:lnTo>
                  <a:lnTo>
                    <a:pt x="4614" y="7138"/>
                  </a:lnTo>
                  <a:lnTo>
                    <a:pt x="4693" y="7118"/>
                  </a:lnTo>
                  <a:lnTo>
                    <a:pt x="4772" y="7078"/>
                  </a:lnTo>
                  <a:lnTo>
                    <a:pt x="4831" y="7019"/>
                  </a:lnTo>
                  <a:lnTo>
                    <a:pt x="4870" y="6940"/>
                  </a:lnTo>
                  <a:lnTo>
                    <a:pt x="4910" y="6881"/>
                  </a:lnTo>
                  <a:lnTo>
                    <a:pt x="4929" y="6783"/>
                  </a:lnTo>
                  <a:lnTo>
                    <a:pt x="4969" y="6704"/>
                  </a:lnTo>
                  <a:lnTo>
                    <a:pt x="4989" y="6605"/>
                  </a:lnTo>
                  <a:lnTo>
                    <a:pt x="5008" y="6408"/>
                  </a:lnTo>
                  <a:lnTo>
                    <a:pt x="5284" y="6428"/>
                  </a:lnTo>
                  <a:lnTo>
                    <a:pt x="5639" y="6507"/>
                  </a:lnTo>
                  <a:lnTo>
                    <a:pt x="6033" y="6566"/>
                  </a:lnTo>
                  <a:lnTo>
                    <a:pt x="6428" y="6625"/>
                  </a:lnTo>
                  <a:lnTo>
                    <a:pt x="6802" y="6625"/>
                  </a:lnTo>
                  <a:lnTo>
                    <a:pt x="6960" y="6605"/>
                  </a:lnTo>
                  <a:lnTo>
                    <a:pt x="7118" y="6546"/>
                  </a:lnTo>
                  <a:lnTo>
                    <a:pt x="7236" y="6487"/>
                  </a:lnTo>
                  <a:lnTo>
                    <a:pt x="7335" y="6388"/>
                  </a:lnTo>
                  <a:lnTo>
                    <a:pt x="7394" y="6250"/>
                  </a:lnTo>
                  <a:lnTo>
                    <a:pt x="7433" y="6093"/>
                  </a:lnTo>
                  <a:lnTo>
                    <a:pt x="7414" y="5442"/>
                  </a:lnTo>
                  <a:lnTo>
                    <a:pt x="7394" y="4772"/>
                  </a:lnTo>
                  <a:lnTo>
                    <a:pt x="7394" y="4259"/>
                  </a:lnTo>
                  <a:lnTo>
                    <a:pt x="7394" y="3727"/>
                  </a:lnTo>
                  <a:lnTo>
                    <a:pt x="7453" y="2662"/>
                  </a:lnTo>
                  <a:lnTo>
                    <a:pt x="7433" y="2505"/>
                  </a:lnTo>
                  <a:lnTo>
                    <a:pt x="7394" y="2347"/>
                  </a:lnTo>
                  <a:lnTo>
                    <a:pt x="7374" y="2268"/>
                  </a:lnTo>
                  <a:lnTo>
                    <a:pt x="7335" y="2209"/>
                  </a:lnTo>
                  <a:lnTo>
                    <a:pt x="7276" y="2150"/>
                  </a:lnTo>
                  <a:lnTo>
                    <a:pt x="7216" y="2091"/>
                  </a:lnTo>
                  <a:lnTo>
                    <a:pt x="7039" y="2051"/>
                  </a:lnTo>
                  <a:lnTo>
                    <a:pt x="6881" y="2012"/>
                  </a:lnTo>
                  <a:lnTo>
                    <a:pt x="6526" y="1972"/>
                  </a:lnTo>
                  <a:lnTo>
                    <a:pt x="6172" y="1933"/>
                  </a:lnTo>
                  <a:lnTo>
                    <a:pt x="5817" y="1893"/>
                  </a:lnTo>
                  <a:lnTo>
                    <a:pt x="5797" y="1677"/>
                  </a:lnTo>
                  <a:lnTo>
                    <a:pt x="5797" y="1460"/>
                  </a:lnTo>
                  <a:lnTo>
                    <a:pt x="5777" y="1223"/>
                  </a:lnTo>
                  <a:lnTo>
                    <a:pt x="5757" y="1006"/>
                  </a:lnTo>
                  <a:lnTo>
                    <a:pt x="5698" y="789"/>
                  </a:lnTo>
                  <a:lnTo>
                    <a:pt x="5659" y="710"/>
                  </a:lnTo>
                  <a:lnTo>
                    <a:pt x="5600" y="612"/>
                  </a:lnTo>
                  <a:lnTo>
                    <a:pt x="5541" y="533"/>
                  </a:lnTo>
                  <a:lnTo>
                    <a:pt x="5462" y="474"/>
                  </a:lnTo>
                  <a:lnTo>
                    <a:pt x="5363" y="415"/>
                  </a:lnTo>
                  <a:lnTo>
                    <a:pt x="5245" y="375"/>
                  </a:lnTo>
                  <a:lnTo>
                    <a:pt x="4713" y="316"/>
                  </a:lnTo>
                  <a:lnTo>
                    <a:pt x="4180" y="237"/>
                  </a:lnTo>
                  <a:lnTo>
                    <a:pt x="3076" y="80"/>
                  </a:lnTo>
                  <a:lnTo>
                    <a:pt x="2958" y="80"/>
                  </a:lnTo>
                  <a:lnTo>
                    <a:pt x="2879" y="20"/>
                  </a:lnTo>
                  <a:lnTo>
                    <a:pt x="278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20;p38">
              <a:extLst>
                <a:ext uri="{FF2B5EF4-FFF2-40B4-BE49-F238E27FC236}">
                  <a16:creationId xmlns:a16="http://schemas.microsoft.com/office/drawing/2014/main" xmlns="" id="{62FE55E7-4B4C-4EAB-B18F-84A0316DFA18}"/>
                </a:ext>
              </a:extLst>
            </p:cNvPr>
            <p:cNvSpPr/>
            <p:nvPr/>
          </p:nvSpPr>
          <p:spPr>
            <a:xfrm>
              <a:off x="2794780" y="4417511"/>
              <a:ext cx="482451" cy="294526"/>
            </a:xfrm>
            <a:custGeom>
              <a:avLst/>
              <a:gdLst/>
              <a:ahLst/>
              <a:cxnLst/>
              <a:rect l="l" t="t" r="r" b="b"/>
              <a:pathLst>
                <a:path w="10174" h="6211" extrusionOk="0">
                  <a:moveTo>
                    <a:pt x="8064" y="828"/>
                  </a:moveTo>
                  <a:lnTo>
                    <a:pt x="8438" y="1045"/>
                  </a:lnTo>
                  <a:lnTo>
                    <a:pt x="8793" y="1262"/>
                  </a:lnTo>
                  <a:lnTo>
                    <a:pt x="9168" y="1459"/>
                  </a:lnTo>
                  <a:lnTo>
                    <a:pt x="9543" y="1656"/>
                  </a:lnTo>
                  <a:lnTo>
                    <a:pt x="9306" y="1991"/>
                  </a:lnTo>
                  <a:lnTo>
                    <a:pt x="9089" y="2327"/>
                  </a:lnTo>
                  <a:lnTo>
                    <a:pt x="8655" y="3036"/>
                  </a:lnTo>
                  <a:lnTo>
                    <a:pt x="8241" y="3746"/>
                  </a:lnTo>
                  <a:lnTo>
                    <a:pt x="8024" y="4101"/>
                  </a:lnTo>
                  <a:lnTo>
                    <a:pt x="7788" y="4436"/>
                  </a:lnTo>
                  <a:lnTo>
                    <a:pt x="7768" y="4298"/>
                  </a:lnTo>
                  <a:lnTo>
                    <a:pt x="7748" y="4160"/>
                  </a:lnTo>
                  <a:lnTo>
                    <a:pt x="7709" y="4042"/>
                  </a:lnTo>
                  <a:lnTo>
                    <a:pt x="7650" y="3904"/>
                  </a:lnTo>
                  <a:lnTo>
                    <a:pt x="7532" y="3628"/>
                  </a:lnTo>
                  <a:lnTo>
                    <a:pt x="7413" y="3371"/>
                  </a:lnTo>
                  <a:lnTo>
                    <a:pt x="7275" y="3135"/>
                  </a:lnTo>
                  <a:lnTo>
                    <a:pt x="7118" y="2898"/>
                  </a:lnTo>
                  <a:lnTo>
                    <a:pt x="6940" y="2681"/>
                  </a:lnTo>
                  <a:lnTo>
                    <a:pt x="6763" y="2484"/>
                  </a:lnTo>
                  <a:lnTo>
                    <a:pt x="6566" y="2287"/>
                  </a:lnTo>
                  <a:lnTo>
                    <a:pt x="6349" y="2110"/>
                  </a:lnTo>
                  <a:lnTo>
                    <a:pt x="6132" y="1952"/>
                  </a:lnTo>
                  <a:lnTo>
                    <a:pt x="5915" y="1794"/>
                  </a:lnTo>
                  <a:lnTo>
                    <a:pt x="5678" y="1637"/>
                  </a:lnTo>
                  <a:lnTo>
                    <a:pt x="5422" y="1518"/>
                  </a:lnTo>
                  <a:lnTo>
                    <a:pt x="5186" y="1380"/>
                  </a:lnTo>
                  <a:lnTo>
                    <a:pt x="4910" y="1282"/>
                  </a:lnTo>
                  <a:lnTo>
                    <a:pt x="4377" y="1085"/>
                  </a:lnTo>
                  <a:lnTo>
                    <a:pt x="5304" y="1104"/>
                  </a:lnTo>
                  <a:lnTo>
                    <a:pt x="5777" y="1104"/>
                  </a:lnTo>
                  <a:lnTo>
                    <a:pt x="6230" y="1085"/>
                  </a:lnTo>
                  <a:lnTo>
                    <a:pt x="6704" y="1065"/>
                  </a:lnTo>
                  <a:lnTo>
                    <a:pt x="7157" y="1006"/>
                  </a:lnTo>
                  <a:lnTo>
                    <a:pt x="7610" y="927"/>
                  </a:lnTo>
                  <a:lnTo>
                    <a:pt x="8064" y="828"/>
                  </a:lnTo>
                  <a:close/>
                  <a:moveTo>
                    <a:pt x="7906" y="0"/>
                  </a:moveTo>
                  <a:lnTo>
                    <a:pt x="7788" y="20"/>
                  </a:lnTo>
                  <a:lnTo>
                    <a:pt x="7275" y="158"/>
                  </a:lnTo>
                  <a:lnTo>
                    <a:pt x="6743" y="256"/>
                  </a:lnTo>
                  <a:lnTo>
                    <a:pt x="6230" y="316"/>
                  </a:lnTo>
                  <a:lnTo>
                    <a:pt x="5698" y="375"/>
                  </a:lnTo>
                  <a:lnTo>
                    <a:pt x="5166" y="434"/>
                  </a:lnTo>
                  <a:lnTo>
                    <a:pt x="4634" y="454"/>
                  </a:lnTo>
                  <a:lnTo>
                    <a:pt x="3549" y="454"/>
                  </a:lnTo>
                  <a:lnTo>
                    <a:pt x="2485" y="473"/>
                  </a:lnTo>
                  <a:lnTo>
                    <a:pt x="1933" y="454"/>
                  </a:lnTo>
                  <a:lnTo>
                    <a:pt x="1381" y="434"/>
                  </a:lnTo>
                  <a:lnTo>
                    <a:pt x="1321" y="414"/>
                  </a:lnTo>
                  <a:lnTo>
                    <a:pt x="1262" y="394"/>
                  </a:lnTo>
                  <a:lnTo>
                    <a:pt x="1124" y="375"/>
                  </a:lnTo>
                  <a:lnTo>
                    <a:pt x="967" y="375"/>
                  </a:lnTo>
                  <a:lnTo>
                    <a:pt x="671" y="414"/>
                  </a:lnTo>
                  <a:lnTo>
                    <a:pt x="79" y="513"/>
                  </a:lnTo>
                  <a:lnTo>
                    <a:pt x="40" y="532"/>
                  </a:lnTo>
                  <a:lnTo>
                    <a:pt x="1" y="572"/>
                  </a:lnTo>
                  <a:lnTo>
                    <a:pt x="1" y="611"/>
                  </a:lnTo>
                  <a:lnTo>
                    <a:pt x="1" y="671"/>
                  </a:lnTo>
                  <a:lnTo>
                    <a:pt x="20" y="710"/>
                  </a:lnTo>
                  <a:lnTo>
                    <a:pt x="40" y="749"/>
                  </a:lnTo>
                  <a:lnTo>
                    <a:pt x="79" y="769"/>
                  </a:lnTo>
                  <a:lnTo>
                    <a:pt x="139" y="749"/>
                  </a:lnTo>
                  <a:lnTo>
                    <a:pt x="316" y="789"/>
                  </a:lnTo>
                  <a:lnTo>
                    <a:pt x="493" y="828"/>
                  </a:lnTo>
                  <a:lnTo>
                    <a:pt x="671" y="868"/>
                  </a:lnTo>
                  <a:lnTo>
                    <a:pt x="848" y="907"/>
                  </a:lnTo>
                  <a:lnTo>
                    <a:pt x="986" y="947"/>
                  </a:lnTo>
                  <a:lnTo>
                    <a:pt x="1124" y="986"/>
                  </a:lnTo>
                  <a:lnTo>
                    <a:pt x="1361" y="1045"/>
                  </a:lnTo>
                  <a:lnTo>
                    <a:pt x="2209" y="1242"/>
                  </a:lnTo>
                  <a:lnTo>
                    <a:pt x="2682" y="1361"/>
                  </a:lnTo>
                  <a:lnTo>
                    <a:pt x="3155" y="1499"/>
                  </a:lnTo>
                  <a:lnTo>
                    <a:pt x="3648" y="1656"/>
                  </a:lnTo>
                  <a:lnTo>
                    <a:pt x="4121" y="1834"/>
                  </a:lnTo>
                  <a:lnTo>
                    <a:pt x="4594" y="2031"/>
                  </a:lnTo>
                  <a:lnTo>
                    <a:pt x="5048" y="2248"/>
                  </a:lnTo>
                  <a:lnTo>
                    <a:pt x="5462" y="2504"/>
                  </a:lnTo>
                  <a:lnTo>
                    <a:pt x="5659" y="2642"/>
                  </a:lnTo>
                  <a:lnTo>
                    <a:pt x="5836" y="2780"/>
                  </a:lnTo>
                  <a:lnTo>
                    <a:pt x="6014" y="2938"/>
                  </a:lnTo>
                  <a:lnTo>
                    <a:pt x="6171" y="3095"/>
                  </a:lnTo>
                  <a:lnTo>
                    <a:pt x="6329" y="3253"/>
                  </a:lnTo>
                  <a:lnTo>
                    <a:pt x="6447" y="3431"/>
                  </a:lnTo>
                  <a:lnTo>
                    <a:pt x="6566" y="3628"/>
                  </a:lnTo>
                  <a:lnTo>
                    <a:pt x="6664" y="3825"/>
                  </a:lnTo>
                  <a:lnTo>
                    <a:pt x="6743" y="4022"/>
                  </a:lnTo>
                  <a:lnTo>
                    <a:pt x="6782" y="4239"/>
                  </a:lnTo>
                  <a:lnTo>
                    <a:pt x="6822" y="4456"/>
                  </a:lnTo>
                  <a:lnTo>
                    <a:pt x="6842" y="4692"/>
                  </a:lnTo>
                  <a:lnTo>
                    <a:pt x="6822" y="4949"/>
                  </a:lnTo>
                  <a:lnTo>
                    <a:pt x="6802" y="5205"/>
                  </a:lnTo>
                  <a:lnTo>
                    <a:pt x="6704" y="5461"/>
                  </a:lnTo>
                  <a:lnTo>
                    <a:pt x="6664" y="5619"/>
                  </a:lnTo>
                  <a:lnTo>
                    <a:pt x="6625" y="5757"/>
                  </a:lnTo>
                  <a:lnTo>
                    <a:pt x="6625" y="5875"/>
                  </a:lnTo>
                  <a:lnTo>
                    <a:pt x="6664" y="6013"/>
                  </a:lnTo>
                  <a:lnTo>
                    <a:pt x="6704" y="6053"/>
                  </a:lnTo>
                  <a:lnTo>
                    <a:pt x="6743" y="6112"/>
                  </a:lnTo>
                  <a:lnTo>
                    <a:pt x="6802" y="6151"/>
                  </a:lnTo>
                  <a:lnTo>
                    <a:pt x="6881" y="6191"/>
                  </a:lnTo>
                  <a:lnTo>
                    <a:pt x="6980" y="6210"/>
                  </a:lnTo>
                  <a:lnTo>
                    <a:pt x="7058" y="6210"/>
                  </a:lnTo>
                  <a:lnTo>
                    <a:pt x="7118" y="6191"/>
                  </a:lnTo>
                  <a:lnTo>
                    <a:pt x="7196" y="6151"/>
                  </a:lnTo>
                  <a:lnTo>
                    <a:pt x="7256" y="6112"/>
                  </a:lnTo>
                  <a:lnTo>
                    <a:pt x="7295" y="6053"/>
                  </a:lnTo>
                  <a:lnTo>
                    <a:pt x="7394" y="5915"/>
                  </a:lnTo>
                  <a:lnTo>
                    <a:pt x="7591" y="5737"/>
                  </a:lnTo>
                  <a:lnTo>
                    <a:pt x="7827" y="5501"/>
                  </a:lnTo>
                  <a:lnTo>
                    <a:pt x="8064" y="5225"/>
                  </a:lnTo>
                  <a:lnTo>
                    <a:pt x="8300" y="4929"/>
                  </a:lnTo>
                  <a:lnTo>
                    <a:pt x="8793" y="4259"/>
                  </a:lnTo>
                  <a:lnTo>
                    <a:pt x="9267" y="3549"/>
                  </a:lnTo>
                  <a:lnTo>
                    <a:pt x="9483" y="3194"/>
                  </a:lnTo>
                  <a:lnTo>
                    <a:pt x="9681" y="2839"/>
                  </a:lnTo>
                  <a:lnTo>
                    <a:pt x="9858" y="2524"/>
                  </a:lnTo>
                  <a:lnTo>
                    <a:pt x="9996" y="2208"/>
                  </a:lnTo>
                  <a:lnTo>
                    <a:pt x="10095" y="1952"/>
                  </a:lnTo>
                  <a:lnTo>
                    <a:pt x="10154" y="1715"/>
                  </a:lnTo>
                  <a:lnTo>
                    <a:pt x="10173" y="1518"/>
                  </a:lnTo>
                  <a:lnTo>
                    <a:pt x="10154" y="1439"/>
                  </a:lnTo>
                  <a:lnTo>
                    <a:pt x="10134" y="1380"/>
                  </a:lnTo>
                  <a:lnTo>
                    <a:pt x="10154" y="1282"/>
                  </a:lnTo>
                  <a:lnTo>
                    <a:pt x="10114" y="1163"/>
                  </a:lnTo>
                  <a:lnTo>
                    <a:pt x="10055" y="1065"/>
                  </a:lnTo>
                  <a:lnTo>
                    <a:pt x="9957" y="947"/>
                  </a:lnTo>
                  <a:lnTo>
                    <a:pt x="9838" y="848"/>
                  </a:lnTo>
                  <a:lnTo>
                    <a:pt x="9720" y="769"/>
                  </a:lnTo>
                  <a:lnTo>
                    <a:pt x="9405" y="572"/>
                  </a:lnTo>
                  <a:lnTo>
                    <a:pt x="9069" y="414"/>
                  </a:lnTo>
                  <a:lnTo>
                    <a:pt x="8754" y="276"/>
                  </a:lnTo>
                  <a:lnTo>
                    <a:pt x="8241" y="59"/>
                  </a:lnTo>
                  <a:lnTo>
                    <a:pt x="8143" y="20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21;p38">
              <a:extLst>
                <a:ext uri="{FF2B5EF4-FFF2-40B4-BE49-F238E27FC236}">
                  <a16:creationId xmlns:a16="http://schemas.microsoft.com/office/drawing/2014/main" xmlns="" id="{08DEB18B-FB78-4AA8-85C9-9E50FB772B8A}"/>
                </a:ext>
              </a:extLst>
            </p:cNvPr>
            <p:cNvSpPr/>
            <p:nvPr/>
          </p:nvSpPr>
          <p:spPr>
            <a:xfrm>
              <a:off x="2622740" y="4839125"/>
              <a:ext cx="362810" cy="163646"/>
            </a:xfrm>
            <a:custGeom>
              <a:avLst/>
              <a:gdLst/>
              <a:ahLst/>
              <a:cxnLst/>
              <a:rect l="l" t="t" r="r" b="b"/>
              <a:pathLst>
                <a:path w="7651" h="3451" extrusionOk="0">
                  <a:moveTo>
                    <a:pt x="2426" y="1420"/>
                  </a:moveTo>
                  <a:lnTo>
                    <a:pt x="2682" y="1499"/>
                  </a:lnTo>
                  <a:lnTo>
                    <a:pt x="3057" y="1598"/>
                  </a:lnTo>
                  <a:lnTo>
                    <a:pt x="3451" y="1676"/>
                  </a:lnTo>
                  <a:lnTo>
                    <a:pt x="3845" y="1736"/>
                  </a:lnTo>
                  <a:lnTo>
                    <a:pt x="4259" y="1755"/>
                  </a:lnTo>
                  <a:lnTo>
                    <a:pt x="4654" y="1736"/>
                  </a:lnTo>
                  <a:lnTo>
                    <a:pt x="5048" y="1696"/>
                  </a:lnTo>
                  <a:lnTo>
                    <a:pt x="5442" y="1637"/>
                  </a:lnTo>
                  <a:lnTo>
                    <a:pt x="5817" y="1519"/>
                  </a:lnTo>
                  <a:lnTo>
                    <a:pt x="5068" y="2110"/>
                  </a:lnTo>
                  <a:lnTo>
                    <a:pt x="4279" y="2682"/>
                  </a:lnTo>
                  <a:lnTo>
                    <a:pt x="4259" y="2682"/>
                  </a:lnTo>
                  <a:lnTo>
                    <a:pt x="4023" y="2544"/>
                  </a:lnTo>
                  <a:lnTo>
                    <a:pt x="3786" y="2406"/>
                  </a:lnTo>
                  <a:lnTo>
                    <a:pt x="3313" y="2090"/>
                  </a:lnTo>
                  <a:lnTo>
                    <a:pt x="2426" y="1420"/>
                  </a:lnTo>
                  <a:close/>
                  <a:moveTo>
                    <a:pt x="139" y="1"/>
                  </a:moveTo>
                  <a:lnTo>
                    <a:pt x="80" y="20"/>
                  </a:lnTo>
                  <a:lnTo>
                    <a:pt x="40" y="40"/>
                  </a:lnTo>
                  <a:lnTo>
                    <a:pt x="21" y="60"/>
                  </a:lnTo>
                  <a:lnTo>
                    <a:pt x="1" y="119"/>
                  </a:lnTo>
                  <a:lnTo>
                    <a:pt x="21" y="198"/>
                  </a:lnTo>
                  <a:lnTo>
                    <a:pt x="60" y="237"/>
                  </a:lnTo>
                  <a:lnTo>
                    <a:pt x="612" y="789"/>
                  </a:lnTo>
                  <a:lnTo>
                    <a:pt x="750" y="927"/>
                  </a:lnTo>
                  <a:lnTo>
                    <a:pt x="908" y="1046"/>
                  </a:lnTo>
                  <a:lnTo>
                    <a:pt x="1066" y="1164"/>
                  </a:lnTo>
                  <a:lnTo>
                    <a:pt x="1223" y="1243"/>
                  </a:lnTo>
                  <a:lnTo>
                    <a:pt x="1558" y="1558"/>
                  </a:lnTo>
                  <a:lnTo>
                    <a:pt x="1953" y="1893"/>
                  </a:lnTo>
                  <a:lnTo>
                    <a:pt x="2367" y="2228"/>
                  </a:lnTo>
                  <a:lnTo>
                    <a:pt x="2781" y="2544"/>
                  </a:lnTo>
                  <a:lnTo>
                    <a:pt x="3195" y="2840"/>
                  </a:lnTo>
                  <a:lnTo>
                    <a:pt x="3550" y="3076"/>
                  </a:lnTo>
                  <a:lnTo>
                    <a:pt x="3845" y="3254"/>
                  </a:lnTo>
                  <a:lnTo>
                    <a:pt x="4043" y="3352"/>
                  </a:lnTo>
                  <a:lnTo>
                    <a:pt x="4161" y="3431"/>
                  </a:lnTo>
                  <a:lnTo>
                    <a:pt x="4220" y="3451"/>
                  </a:lnTo>
                  <a:lnTo>
                    <a:pt x="4279" y="3451"/>
                  </a:lnTo>
                  <a:lnTo>
                    <a:pt x="4397" y="3431"/>
                  </a:lnTo>
                  <a:lnTo>
                    <a:pt x="4516" y="3392"/>
                  </a:lnTo>
                  <a:lnTo>
                    <a:pt x="4634" y="3313"/>
                  </a:lnTo>
                  <a:lnTo>
                    <a:pt x="4930" y="3116"/>
                  </a:lnTo>
                  <a:lnTo>
                    <a:pt x="5225" y="2879"/>
                  </a:lnTo>
                  <a:lnTo>
                    <a:pt x="5777" y="2426"/>
                  </a:lnTo>
                  <a:lnTo>
                    <a:pt x="6310" y="1913"/>
                  </a:lnTo>
                  <a:lnTo>
                    <a:pt x="6822" y="1400"/>
                  </a:lnTo>
                  <a:lnTo>
                    <a:pt x="6941" y="1282"/>
                  </a:lnTo>
                  <a:lnTo>
                    <a:pt x="7059" y="1164"/>
                  </a:lnTo>
                  <a:lnTo>
                    <a:pt x="7315" y="947"/>
                  </a:lnTo>
                  <a:lnTo>
                    <a:pt x="7433" y="829"/>
                  </a:lnTo>
                  <a:lnTo>
                    <a:pt x="7532" y="710"/>
                  </a:lnTo>
                  <a:lnTo>
                    <a:pt x="7611" y="553"/>
                  </a:lnTo>
                  <a:lnTo>
                    <a:pt x="7650" y="415"/>
                  </a:lnTo>
                  <a:lnTo>
                    <a:pt x="7631" y="336"/>
                  </a:lnTo>
                  <a:lnTo>
                    <a:pt x="7591" y="277"/>
                  </a:lnTo>
                  <a:lnTo>
                    <a:pt x="7552" y="237"/>
                  </a:lnTo>
                  <a:lnTo>
                    <a:pt x="7512" y="198"/>
                  </a:lnTo>
                  <a:lnTo>
                    <a:pt x="7414" y="178"/>
                  </a:lnTo>
                  <a:lnTo>
                    <a:pt x="7295" y="178"/>
                  </a:lnTo>
                  <a:lnTo>
                    <a:pt x="7177" y="198"/>
                  </a:lnTo>
                  <a:lnTo>
                    <a:pt x="7059" y="257"/>
                  </a:lnTo>
                  <a:lnTo>
                    <a:pt x="6842" y="375"/>
                  </a:lnTo>
                  <a:lnTo>
                    <a:pt x="6251" y="632"/>
                  </a:lnTo>
                  <a:lnTo>
                    <a:pt x="5955" y="730"/>
                  </a:lnTo>
                  <a:lnTo>
                    <a:pt x="5639" y="829"/>
                  </a:lnTo>
                  <a:lnTo>
                    <a:pt x="5344" y="927"/>
                  </a:lnTo>
                  <a:lnTo>
                    <a:pt x="5028" y="986"/>
                  </a:lnTo>
                  <a:lnTo>
                    <a:pt x="4713" y="1046"/>
                  </a:lnTo>
                  <a:lnTo>
                    <a:pt x="4378" y="1085"/>
                  </a:lnTo>
                  <a:lnTo>
                    <a:pt x="4003" y="1105"/>
                  </a:lnTo>
                  <a:lnTo>
                    <a:pt x="3609" y="1085"/>
                  </a:lnTo>
                  <a:lnTo>
                    <a:pt x="3214" y="1046"/>
                  </a:lnTo>
                  <a:lnTo>
                    <a:pt x="2840" y="986"/>
                  </a:lnTo>
                  <a:lnTo>
                    <a:pt x="2071" y="809"/>
                  </a:lnTo>
                  <a:lnTo>
                    <a:pt x="1322" y="632"/>
                  </a:lnTo>
                  <a:lnTo>
                    <a:pt x="1144" y="513"/>
                  </a:lnTo>
                  <a:lnTo>
                    <a:pt x="908" y="395"/>
                  </a:lnTo>
                  <a:lnTo>
                    <a:pt x="671" y="277"/>
                  </a:lnTo>
                  <a:lnTo>
                    <a:pt x="435" y="158"/>
                  </a:lnTo>
                  <a:lnTo>
                    <a:pt x="198" y="4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22;p38">
              <a:extLst>
                <a:ext uri="{FF2B5EF4-FFF2-40B4-BE49-F238E27FC236}">
                  <a16:creationId xmlns:a16="http://schemas.microsoft.com/office/drawing/2014/main" xmlns="" id="{10C95726-3740-41ED-939C-0A4A5E8ED194}"/>
                </a:ext>
              </a:extLst>
            </p:cNvPr>
            <p:cNvSpPr/>
            <p:nvPr/>
          </p:nvSpPr>
          <p:spPr>
            <a:xfrm>
              <a:off x="2699419" y="4494142"/>
              <a:ext cx="318852" cy="316054"/>
            </a:xfrm>
            <a:custGeom>
              <a:avLst/>
              <a:gdLst/>
              <a:ahLst/>
              <a:cxnLst/>
              <a:rect l="l" t="t" r="r" b="b"/>
              <a:pathLst>
                <a:path w="6724" h="6665" extrusionOk="0">
                  <a:moveTo>
                    <a:pt x="1144" y="573"/>
                  </a:moveTo>
                  <a:lnTo>
                    <a:pt x="1775" y="770"/>
                  </a:lnTo>
                  <a:lnTo>
                    <a:pt x="2445" y="967"/>
                  </a:lnTo>
                  <a:lnTo>
                    <a:pt x="3116" y="1184"/>
                  </a:lnTo>
                  <a:lnTo>
                    <a:pt x="3451" y="1302"/>
                  </a:lnTo>
                  <a:lnTo>
                    <a:pt x="3766" y="1440"/>
                  </a:lnTo>
                  <a:lnTo>
                    <a:pt x="4082" y="1578"/>
                  </a:lnTo>
                  <a:lnTo>
                    <a:pt x="4377" y="1736"/>
                  </a:lnTo>
                  <a:lnTo>
                    <a:pt x="4653" y="1913"/>
                  </a:lnTo>
                  <a:lnTo>
                    <a:pt x="4929" y="2110"/>
                  </a:lnTo>
                  <a:lnTo>
                    <a:pt x="5166" y="2327"/>
                  </a:lnTo>
                  <a:lnTo>
                    <a:pt x="5383" y="2583"/>
                  </a:lnTo>
                  <a:lnTo>
                    <a:pt x="5580" y="2859"/>
                  </a:lnTo>
                  <a:lnTo>
                    <a:pt x="5738" y="3175"/>
                  </a:lnTo>
                  <a:lnTo>
                    <a:pt x="5816" y="3451"/>
                  </a:lnTo>
                  <a:lnTo>
                    <a:pt x="5856" y="3688"/>
                  </a:lnTo>
                  <a:lnTo>
                    <a:pt x="5876" y="3924"/>
                  </a:lnTo>
                  <a:lnTo>
                    <a:pt x="5856" y="4141"/>
                  </a:lnTo>
                  <a:lnTo>
                    <a:pt x="5816" y="4338"/>
                  </a:lnTo>
                  <a:lnTo>
                    <a:pt x="5757" y="4516"/>
                  </a:lnTo>
                  <a:lnTo>
                    <a:pt x="5678" y="4693"/>
                  </a:lnTo>
                  <a:lnTo>
                    <a:pt x="5580" y="4851"/>
                  </a:lnTo>
                  <a:lnTo>
                    <a:pt x="5462" y="4989"/>
                  </a:lnTo>
                  <a:lnTo>
                    <a:pt x="5304" y="5127"/>
                  </a:lnTo>
                  <a:lnTo>
                    <a:pt x="5166" y="5245"/>
                  </a:lnTo>
                  <a:lnTo>
                    <a:pt x="4988" y="5344"/>
                  </a:lnTo>
                  <a:lnTo>
                    <a:pt x="4811" y="5442"/>
                  </a:lnTo>
                  <a:lnTo>
                    <a:pt x="4614" y="5521"/>
                  </a:lnTo>
                  <a:lnTo>
                    <a:pt x="4397" y="5600"/>
                  </a:lnTo>
                  <a:lnTo>
                    <a:pt x="4180" y="5659"/>
                  </a:lnTo>
                  <a:lnTo>
                    <a:pt x="3727" y="5758"/>
                  </a:lnTo>
                  <a:lnTo>
                    <a:pt x="3254" y="5817"/>
                  </a:lnTo>
                  <a:lnTo>
                    <a:pt x="2761" y="5856"/>
                  </a:lnTo>
                  <a:lnTo>
                    <a:pt x="2268" y="5856"/>
                  </a:lnTo>
                  <a:lnTo>
                    <a:pt x="1795" y="5836"/>
                  </a:lnTo>
                  <a:lnTo>
                    <a:pt x="1341" y="5817"/>
                  </a:lnTo>
                  <a:lnTo>
                    <a:pt x="907" y="5758"/>
                  </a:lnTo>
                  <a:lnTo>
                    <a:pt x="533" y="5698"/>
                  </a:lnTo>
                  <a:lnTo>
                    <a:pt x="395" y="5698"/>
                  </a:lnTo>
                  <a:lnTo>
                    <a:pt x="513" y="5403"/>
                  </a:lnTo>
                  <a:lnTo>
                    <a:pt x="592" y="5087"/>
                  </a:lnTo>
                  <a:lnTo>
                    <a:pt x="671" y="4772"/>
                  </a:lnTo>
                  <a:lnTo>
                    <a:pt x="750" y="4456"/>
                  </a:lnTo>
                  <a:lnTo>
                    <a:pt x="848" y="3826"/>
                  </a:lnTo>
                  <a:lnTo>
                    <a:pt x="927" y="3175"/>
                  </a:lnTo>
                  <a:lnTo>
                    <a:pt x="986" y="2524"/>
                  </a:lnTo>
                  <a:lnTo>
                    <a:pt x="1045" y="1854"/>
                  </a:lnTo>
                  <a:lnTo>
                    <a:pt x="1085" y="1203"/>
                  </a:lnTo>
                  <a:lnTo>
                    <a:pt x="1144" y="573"/>
                  </a:lnTo>
                  <a:close/>
                  <a:moveTo>
                    <a:pt x="691" y="1"/>
                  </a:moveTo>
                  <a:lnTo>
                    <a:pt x="612" y="21"/>
                  </a:lnTo>
                  <a:lnTo>
                    <a:pt x="533" y="40"/>
                  </a:lnTo>
                  <a:lnTo>
                    <a:pt x="454" y="99"/>
                  </a:lnTo>
                  <a:lnTo>
                    <a:pt x="395" y="159"/>
                  </a:lnTo>
                  <a:lnTo>
                    <a:pt x="336" y="257"/>
                  </a:lnTo>
                  <a:lnTo>
                    <a:pt x="316" y="356"/>
                  </a:lnTo>
                  <a:lnTo>
                    <a:pt x="316" y="1065"/>
                  </a:lnTo>
                  <a:lnTo>
                    <a:pt x="257" y="1755"/>
                  </a:lnTo>
                  <a:lnTo>
                    <a:pt x="139" y="3175"/>
                  </a:lnTo>
                  <a:lnTo>
                    <a:pt x="79" y="3865"/>
                  </a:lnTo>
                  <a:lnTo>
                    <a:pt x="20" y="4575"/>
                  </a:lnTo>
                  <a:lnTo>
                    <a:pt x="1" y="5284"/>
                  </a:lnTo>
                  <a:lnTo>
                    <a:pt x="20" y="5974"/>
                  </a:lnTo>
                  <a:lnTo>
                    <a:pt x="20" y="5994"/>
                  </a:lnTo>
                  <a:lnTo>
                    <a:pt x="20" y="6034"/>
                  </a:lnTo>
                  <a:lnTo>
                    <a:pt x="40" y="6073"/>
                  </a:lnTo>
                  <a:lnTo>
                    <a:pt x="60" y="6112"/>
                  </a:lnTo>
                  <a:lnTo>
                    <a:pt x="99" y="6132"/>
                  </a:lnTo>
                  <a:lnTo>
                    <a:pt x="119" y="6231"/>
                  </a:lnTo>
                  <a:lnTo>
                    <a:pt x="158" y="6310"/>
                  </a:lnTo>
                  <a:lnTo>
                    <a:pt x="237" y="6388"/>
                  </a:lnTo>
                  <a:lnTo>
                    <a:pt x="336" y="6448"/>
                  </a:lnTo>
                  <a:lnTo>
                    <a:pt x="493" y="6507"/>
                  </a:lnTo>
                  <a:lnTo>
                    <a:pt x="671" y="6546"/>
                  </a:lnTo>
                  <a:lnTo>
                    <a:pt x="1006" y="6605"/>
                  </a:lnTo>
                  <a:lnTo>
                    <a:pt x="1696" y="6645"/>
                  </a:lnTo>
                  <a:lnTo>
                    <a:pt x="2426" y="6664"/>
                  </a:lnTo>
                  <a:lnTo>
                    <a:pt x="2800" y="6664"/>
                  </a:lnTo>
                  <a:lnTo>
                    <a:pt x="3155" y="6645"/>
                  </a:lnTo>
                  <a:lnTo>
                    <a:pt x="3530" y="6605"/>
                  </a:lnTo>
                  <a:lnTo>
                    <a:pt x="3884" y="6546"/>
                  </a:lnTo>
                  <a:lnTo>
                    <a:pt x="4239" y="6467"/>
                  </a:lnTo>
                  <a:lnTo>
                    <a:pt x="4594" y="6369"/>
                  </a:lnTo>
                  <a:lnTo>
                    <a:pt x="4929" y="6250"/>
                  </a:lnTo>
                  <a:lnTo>
                    <a:pt x="5245" y="6093"/>
                  </a:lnTo>
                  <a:lnTo>
                    <a:pt x="5540" y="5915"/>
                  </a:lnTo>
                  <a:lnTo>
                    <a:pt x="5836" y="5698"/>
                  </a:lnTo>
                  <a:lnTo>
                    <a:pt x="6092" y="5462"/>
                  </a:lnTo>
                  <a:lnTo>
                    <a:pt x="6329" y="5186"/>
                  </a:lnTo>
                  <a:lnTo>
                    <a:pt x="6428" y="5008"/>
                  </a:lnTo>
                  <a:lnTo>
                    <a:pt x="6526" y="4831"/>
                  </a:lnTo>
                  <a:lnTo>
                    <a:pt x="6585" y="4654"/>
                  </a:lnTo>
                  <a:lnTo>
                    <a:pt x="6645" y="4476"/>
                  </a:lnTo>
                  <a:lnTo>
                    <a:pt x="6684" y="4299"/>
                  </a:lnTo>
                  <a:lnTo>
                    <a:pt x="6704" y="4121"/>
                  </a:lnTo>
                  <a:lnTo>
                    <a:pt x="6723" y="3924"/>
                  </a:lnTo>
                  <a:lnTo>
                    <a:pt x="6704" y="3766"/>
                  </a:lnTo>
                  <a:lnTo>
                    <a:pt x="6684" y="3589"/>
                  </a:lnTo>
                  <a:lnTo>
                    <a:pt x="6664" y="3412"/>
                  </a:lnTo>
                  <a:lnTo>
                    <a:pt x="6625" y="3234"/>
                  </a:lnTo>
                  <a:lnTo>
                    <a:pt x="6566" y="3076"/>
                  </a:lnTo>
                  <a:lnTo>
                    <a:pt x="6428" y="2741"/>
                  </a:lnTo>
                  <a:lnTo>
                    <a:pt x="6250" y="2426"/>
                  </a:lnTo>
                  <a:lnTo>
                    <a:pt x="6033" y="2130"/>
                  </a:lnTo>
                  <a:lnTo>
                    <a:pt x="5777" y="1834"/>
                  </a:lnTo>
                  <a:lnTo>
                    <a:pt x="5501" y="1578"/>
                  </a:lnTo>
                  <a:lnTo>
                    <a:pt x="5205" y="1341"/>
                  </a:lnTo>
                  <a:lnTo>
                    <a:pt x="4910" y="1125"/>
                  </a:lnTo>
                  <a:lnTo>
                    <a:pt x="4574" y="947"/>
                  </a:lnTo>
                  <a:lnTo>
                    <a:pt x="4239" y="789"/>
                  </a:lnTo>
                  <a:lnTo>
                    <a:pt x="3904" y="651"/>
                  </a:lnTo>
                  <a:lnTo>
                    <a:pt x="3214" y="435"/>
                  </a:lnTo>
                  <a:lnTo>
                    <a:pt x="2859" y="316"/>
                  </a:lnTo>
                  <a:lnTo>
                    <a:pt x="2524" y="218"/>
                  </a:lnTo>
                  <a:lnTo>
                    <a:pt x="2169" y="139"/>
                  </a:lnTo>
                  <a:lnTo>
                    <a:pt x="1814" y="80"/>
                  </a:lnTo>
                  <a:lnTo>
                    <a:pt x="1459" y="21"/>
                  </a:lnTo>
                  <a:lnTo>
                    <a:pt x="1085" y="1"/>
                  </a:lnTo>
                  <a:lnTo>
                    <a:pt x="986" y="1"/>
                  </a:lnTo>
                  <a:lnTo>
                    <a:pt x="888" y="21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23;p38">
              <a:extLst>
                <a:ext uri="{FF2B5EF4-FFF2-40B4-BE49-F238E27FC236}">
                  <a16:creationId xmlns:a16="http://schemas.microsoft.com/office/drawing/2014/main" xmlns="" id="{E16A24F4-30A5-4DC5-841B-5ED1E01D1D16}"/>
                </a:ext>
              </a:extLst>
            </p:cNvPr>
            <p:cNvSpPr/>
            <p:nvPr/>
          </p:nvSpPr>
          <p:spPr>
            <a:xfrm>
              <a:off x="793179" y="3761213"/>
              <a:ext cx="693755" cy="669428"/>
            </a:xfrm>
            <a:custGeom>
              <a:avLst/>
              <a:gdLst/>
              <a:ahLst/>
              <a:cxnLst/>
              <a:rect l="l" t="t" r="r" b="b"/>
              <a:pathLst>
                <a:path w="14630" h="14117" extrusionOk="0">
                  <a:moveTo>
                    <a:pt x="13821" y="0"/>
                  </a:moveTo>
                  <a:lnTo>
                    <a:pt x="12441" y="1518"/>
                  </a:lnTo>
                  <a:lnTo>
                    <a:pt x="11337" y="2721"/>
                  </a:lnTo>
                  <a:lnTo>
                    <a:pt x="10233" y="3924"/>
                  </a:lnTo>
                  <a:lnTo>
                    <a:pt x="9089" y="5087"/>
                  </a:lnTo>
                  <a:lnTo>
                    <a:pt x="8518" y="5658"/>
                  </a:lnTo>
                  <a:lnTo>
                    <a:pt x="7926" y="6230"/>
                  </a:lnTo>
                  <a:lnTo>
                    <a:pt x="7335" y="6782"/>
                  </a:lnTo>
                  <a:lnTo>
                    <a:pt x="6724" y="7315"/>
                  </a:lnTo>
                  <a:lnTo>
                    <a:pt x="6093" y="7827"/>
                  </a:lnTo>
                  <a:lnTo>
                    <a:pt x="5462" y="8340"/>
                  </a:lnTo>
                  <a:lnTo>
                    <a:pt x="4811" y="8813"/>
                  </a:lnTo>
                  <a:lnTo>
                    <a:pt x="4141" y="9266"/>
                  </a:lnTo>
                  <a:lnTo>
                    <a:pt x="3471" y="9720"/>
                  </a:lnTo>
                  <a:lnTo>
                    <a:pt x="2761" y="10114"/>
                  </a:lnTo>
                  <a:lnTo>
                    <a:pt x="2248" y="10410"/>
                  </a:lnTo>
                  <a:lnTo>
                    <a:pt x="1716" y="10666"/>
                  </a:lnTo>
                  <a:lnTo>
                    <a:pt x="1184" y="10903"/>
                  </a:lnTo>
                  <a:lnTo>
                    <a:pt x="632" y="11139"/>
                  </a:lnTo>
                  <a:lnTo>
                    <a:pt x="297" y="12026"/>
                  </a:lnTo>
                  <a:lnTo>
                    <a:pt x="1" y="12933"/>
                  </a:lnTo>
                  <a:lnTo>
                    <a:pt x="218" y="13170"/>
                  </a:lnTo>
                  <a:lnTo>
                    <a:pt x="435" y="13387"/>
                  </a:lnTo>
                  <a:lnTo>
                    <a:pt x="671" y="13584"/>
                  </a:lnTo>
                  <a:lnTo>
                    <a:pt x="928" y="13761"/>
                  </a:lnTo>
                  <a:lnTo>
                    <a:pt x="1460" y="13899"/>
                  </a:lnTo>
                  <a:lnTo>
                    <a:pt x="2012" y="13998"/>
                  </a:lnTo>
                  <a:lnTo>
                    <a:pt x="2544" y="14057"/>
                  </a:lnTo>
                  <a:lnTo>
                    <a:pt x="3096" y="14096"/>
                  </a:lnTo>
                  <a:lnTo>
                    <a:pt x="3628" y="14116"/>
                  </a:lnTo>
                  <a:lnTo>
                    <a:pt x="4180" y="14096"/>
                  </a:lnTo>
                  <a:lnTo>
                    <a:pt x="4732" y="14057"/>
                  </a:lnTo>
                  <a:lnTo>
                    <a:pt x="5265" y="13998"/>
                  </a:lnTo>
                  <a:lnTo>
                    <a:pt x="5817" y="13919"/>
                  </a:lnTo>
                  <a:lnTo>
                    <a:pt x="6349" y="13801"/>
                  </a:lnTo>
                  <a:lnTo>
                    <a:pt x="6901" y="13682"/>
                  </a:lnTo>
                  <a:lnTo>
                    <a:pt x="7414" y="13544"/>
                  </a:lnTo>
                  <a:lnTo>
                    <a:pt x="7946" y="13387"/>
                  </a:lnTo>
                  <a:lnTo>
                    <a:pt x="8478" y="13209"/>
                  </a:lnTo>
                  <a:lnTo>
                    <a:pt x="8991" y="13012"/>
                  </a:lnTo>
                  <a:lnTo>
                    <a:pt x="9484" y="12815"/>
                  </a:lnTo>
                  <a:lnTo>
                    <a:pt x="10568" y="12362"/>
                  </a:lnTo>
                  <a:lnTo>
                    <a:pt x="11633" y="11908"/>
                  </a:lnTo>
                  <a:lnTo>
                    <a:pt x="12717" y="11474"/>
                  </a:lnTo>
                  <a:lnTo>
                    <a:pt x="13782" y="11001"/>
                  </a:lnTo>
                  <a:lnTo>
                    <a:pt x="13959" y="10922"/>
                  </a:lnTo>
                  <a:lnTo>
                    <a:pt x="14136" y="10883"/>
                  </a:lnTo>
                  <a:lnTo>
                    <a:pt x="14274" y="10213"/>
                  </a:lnTo>
                  <a:lnTo>
                    <a:pt x="14373" y="9542"/>
                  </a:lnTo>
                  <a:lnTo>
                    <a:pt x="14472" y="8872"/>
                  </a:lnTo>
                  <a:lnTo>
                    <a:pt x="14551" y="8182"/>
                  </a:lnTo>
                  <a:lnTo>
                    <a:pt x="14590" y="7492"/>
                  </a:lnTo>
                  <a:lnTo>
                    <a:pt x="14610" y="6802"/>
                  </a:lnTo>
                  <a:lnTo>
                    <a:pt x="14629" y="6112"/>
                  </a:lnTo>
                  <a:lnTo>
                    <a:pt x="14610" y="5442"/>
                  </a:lnTo>
                  <a:lnTo>
                    <a:pt x="14570" y="4752"/>
                  </a:lnTo>
                  <a:lnTo>
                    <a:pt x="14531" y="4062"/>
                  </a:lnTo>
                  <a:lnTo>
                    <a:pt x="14452" y="3372"/>
                  </a:lnTo>
                  <a:lnTo>
                    <a:pt x="14353" y="2682"/>
                  </a:lnTo>
                  <a:lnTo>
                    <a:pt x="14255" y="2011"/>
                  </a:lnTo>
                  <a:lnTo>
                    <a:pt x="14136" y="1341"/>
                  </a:lnTo>
                  <a:lnTo>
                    <a:pt x="13979" y="671"/>
                  </a:lnTo>
                  <a:lnTo>
                    <a:pt x="13821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24;p38">
              <a:extLst>
                <a:ext uri="{FF2B5EF4-FFF2-40B4-BE49-F238E27FC236}">
                  <a16:creationId xmlns:a16="http://schemas.microsoft.com/office/drawing/2014/main" xmlns="" id="{A4183D42-8213-437B-A889-507FCCD86EAB}"/>
                </a:ext>
              </a:extLst>
            </p:cNvPr>
            <p:cNvSpPr/>
            <p:nvPr/>
          </p:nvSpPr>
          <p:spPr>
            <a:xfrm>
              <a:off x="1463509" y="3644322"/>
              <a:ext cx="675972" cy="1599666"/>
            </a:xfrm>
            <a:custGeom>
              <a:avLst/>
              <a:gdLst/>
              <a:ahLst/>
              <a:cxnLst/>
              <a:rect l="l" t="t" r="r" b="b"/>
              <a:pathLst>
                <a:path w="14255" h="33734" extrusionOk="0">
                  <a:moveTo>
                    <a:pt x="1933" y="1"/>
                  </a:moveTo>
                  <a:lnTo>
                    <a:pt x="138" y="1972"/>
                  </a:lnTo>
                  <a:lnTo>
                    <a:pt x="415" y="2662"/>
                  </a:lnTo>
                  <a:lnTo>
                    <a:pt x="651" y="3372"/>
                  </a:lnTo>
                  <a:lnTo>
                    <a:pt x="848" y="4082"/>
                  </a:lnTo>
                  <a:lnTo>
                    <a:pt x="1006" y="4811"/>
                  </a:lnTo>
                  <a:lnTo>
                    <a:pt x="1124" y="5541"/>
                  </a:lnTo>
                  <a:lnTo>
                    <a:pt x="1223" y="6270"/>
                  </a:lnTo>
                  <a:lnTo>
                    <a:pt x="1282" y="7019"/>
                  </a:lnTo>
                  <a:lnTo>
                    <a:pt x="1321" y="7769"/>
                  </a:lnTo>
                  <a:lnTo>
                    <a:pt x="1341" y="8518"/>
                  </a:lnTo>
                  <a:lnTo>
                    <a:pt x="1321" y="9267"/>
                  </a:lnTo>
                  <a:lnTo>
                    <a:pt x="1282" y="10036"/>
                  </a:lnTo>
                  <a:lnTo>
                    <a:pt x="1223" y="10785"/>
                  </a:lnTo>
                  <a:lnTo>
                    <a:pt x="1144" y="11514"/>
                  </a:lnTo>
                  <a:lnTo>
                    <a:pt x="1045" y="12264"/>
                  </a:lnTo>
                  <a:lnTo>
                    <a:pt x="947" y="12993"/>
                  </a:lnTo>
                  <a:lnTo>
                    <a:pt x="829" y="13703"/>
                  </a:lnTo>
                  <a:lnTo>
                    <a:pt x="769" y="13900"/>
                  </a:lnTo>
                  <a:lnTo>
                    <a:pt x="691" y="14176"/>
                  </a:lnTo>
                  <a:lnTo>
                    <a:pt x="513" y="14846"/>
                  </a:lnTo>
                  <a:lnTo>
                    <a:pt x="415" y="15221"/>
                  </a:lnTo>
                  <a:lnTo>
                    <a:pt x="296" y="15556"/>
                  </a:lnTo>
                  <a:lnTo>
                    <a:pt x="158" y="15891"/>
                  </a:lnTo>
                  <a:lnTo>
                    <a:pt x="0" y="16167"/>
                  </a:lnTo>
                  <a:lnTo>
                    <a:pt x="0" y="16167"/>
                  </a:lnTo>
                  <a:lnTo>
                    <a:pt x="750" y="16049"/>
                  </a:lnTo>
                  <a:lnTo>
                    <a:pt x="1479" y="15891"/>
                  </a:lnTo>
                  <a:lnTo>
                    <a:pt x="2228" y="15733"/>
                  </a:lnTo>
                  <a:lnTo>
                    <a:pt x="2958" y="15615"/>
                  </a:lnTo>
                  <a:lnTo>
                    <a:pt x="3332" y="15576"/>
                  </a:lnTo>
                  <a:lnTo>
                    <a:pt x="3707" y="15536"/>
                  </a:lnTo>
                  <a:lnTo>
                    <a:pt x="4062" y="15536"/>
                  </a:lnTo>
                  <a:lnTo>
                    <a:pt x="4436" y="15556"/>
                  </a:lnTo>
                  <a:lnTo>
                    <a:pt x="4811" y="15595"/>
                  </a:lnTo>
                  <a:lnTo>
                    <a:pt x="5166" y="15674"/>
                  </a:lnTo>
                  <a:lnTo>
                    <a:pt x="5521" y="15793"/>
                  </a:lnTo>
                  <a:lnTo>
                    <a:pt x="5895" y="15950"/>
                  </a:lnTo>
                  <a:lnTo>
                    <a:pt x="6447" y="16128"/>
                  </a:lnTo>
                  <a:lnTo>
                    <a:pt x="7019" y="16305"/>
                  </a:lnTo>
                  <a:lnTo>
                    <a:pt x="7098" y="16345"/>
                  </a:lnTo>
                  <a:lnTo>
                    <a:pt x="7177" y="16423"/>
                  </a:lnTo>
                  <a:lnTo>
                    <a:pt x="7196" y="16522"/>
                  </a:lnTo>
                  <a:lnTo>
                    <a:pt x="7196" y="16640"/>
                  </a:lnTo>
                  <a:lnTo>
                    <a:pt x="7177" y="16680"/>
                  </a:lnTo>
                  <a:lnTo>
                    <a:pt x="7157" y="16739"/>
                  </a:lnTo>
                  <a:lnTo>
                    <a:pt x="7078" y="16818"/>
                  </a:lnTo>
                  <a:lnTo>
                    <a:pt x="6980" y="16857"/>
                  </a:lnTo>
                  <a:lnTo>
                    <a:pt x="6920" y="16877"/>
                  </a:lnTo>
                  <a:lnTo>
                    <a:pt x="6861" y="16857"/>
                  </a:lnTo>
                  <a:lnTo>
                    <a:pt x="6349" y="16759"/>
                  </a:lnTo>
                  <a:lnTo>
                    <a:pt x="5816" y="16660"/>
                  </a:lnTo>
                  <a:lnTo>
                    <a:pt x="5304" y="16601"/>
                  </a:lnTo>
                  <a:lnTo>
                    <a:pt x="4771" y="16581"/>
                  </a:lnTo>
                  <a:lnTo>
                    <a:pt x="4870" y="17114"/>
                  </a:lnTo>
                  <a:lnTo>
                    <a:pt x="4969" y="17666"/>
                  </a:lnTo>
                  <a:lnTo>
                    <a:pt x="5126" y="18770"/>
                  </a:lnTo>
                  <a:lnTo>
                    <a:pt x="5383" y="20978"/>
                  </a:lnTo>
                  <a:lnTo>
                    <a:pt x="5402" y="21372"/>
                  </a:lnTo>
                  <a:lnTo>
                    <a:pt x="5422" y="21766"/>
                  </a:lnTo>
                  <a:lnTo>
                    <a:pt x="5422" y="22161"/>
                  </a:lnTo>
                  <a:lnTo>
                    <a:pt x="5442" y="22555"/>
                  </a:lnTo>
                  <a:lnTo>
                    <a:pt x="5481" y="22929"/>
                  </a:lnTo>
                  <a:lnTo>
                    <a:pt x="5560" y="23324"/>
                  </a:lnTo>
                  <a:lnTo>
                    <a:pt x="5659" y="23698"/>
                  </a:lnTo>
                  <a:lnTo>
                    <a:pt x="5738" y="23876"/>
                  </a:lnTo>
                  <a:lnTo>
                    <a:pt x="5816" y="24053"/>
                  </a:lnTo>
                  <a:lnTo>
                    <a:pt x="6112" y="24625"/>
                  </a:lnTo>
                  <a:lnTo>
                    <a:pt x="6349" y="25197"/>
                  </a:lnTo>
                  <a:lnTo>
                    <a:pt x="6566" y="25768"/>
                  </a:lnTo>
                  <a:lnTo>
                    <a:pt x="6743" y="26360"/>
                  </a:lnTo>
                  <a:lnTo>
                    <a:pt x="6901" y="26971"/>
                  </a:lnTo>
                  <a:lnTo>
                    <a:pt x="7019" y="27562"/>
                  </a:lnTo>
                  <a:lnTo>
                    <a:pt x="7098" y="28193"/>
                  </a:lnTo>
                  <a:lnTo>
                    <a:pt x="7157" y="28804"/>
                  </a:lnTo>
                  <a:lnTo>
                    <a:pt x="7236" y="29258"/>
                  </a:lnTo>
                  <a:lnTo>
                    <a:pt x="7315" y="29692"/>
                  </a:lnTo>
                  <a:lnTo>
                    <a:pt x="7413" y="30125"/>
                  </a:lnTo>
                  <a:lnTo>
                    <a:pt x="7532" y="30559"/>
                  </a:lnTo>
                  <a:lnTo>
                    <a:pt x="7788" y="31407"/>
                  </a:lnTo>
                  <a:lnTo>
                    <a:pt x="8064" y="32255"/>
                  </a:lnTo>
                  <a:lnTo>
                    <a:pt x="8300" y="32945"/>
                  </a:lnTo>
                  <a:lnTo>
                    <a:pt x="8340" y="33023"/>
                  </a:lnTo>
                  <a:lnTo>
                    <a:pt x="8340" y="33102"/>
                  </a:lnTo>
                  <a:lnTo>
                    <a:pt x="9819" y="33299"/>
                  </a:lnTo>
                  <a:lnTo>
                    <a:pt x="11297" y="33457"/>
                  </a:lnTo>
                  <a:lnTo>
                    <a:pt x="12776" y="33615"/>
                  </a:lnTo>
                  <a:lnTo>
                    <a:pt x="14254" y="33733"/>
                  </a:lnTo>
                  <a:lnTo>
                    <a:pt x="13899" y="32826"/>
                  </a:lnTo>
                  <a:lnTo>
                    <a:pt x="13564" y="31919"/>
                  </a:lnTo>
                  <a:lnTo>
                    <a:pt x="13249" y="30993"/>
                  </a:lnTo>
                  <a:lnTo>
                    <a:pt x="12973" y="30066"/>
                  </a:lnTo>
                  <a:lnTo>
                    <a:pt x="12697" y="29140"/>
                  </a:lnTo>
                  <a:lnTo>
                    <a:pt x="12441" y="28213"/>
                  </a:lnTo>
                  <a:lnTo>
                    <a:pt x="12204" y="27267"/>
                  </a:lnTo>
                  <a:lnTo>
                    <a:pt x="11987" y="26320"/>
                  </a:lnTo>
                  <a:lnTo>
                    <a:pt x="11790" y="25354"/>
                  </a:lnTo>
                  <a:lnTo>
                    <a:pt x="11593" y="24408"/>
                  </a:lnTo>
                  <a:lnTo>
                    <a:pt x="11218" y="22496"/>
                  </a:lnTo>
                  <a:lnTo>
                    <a:pt x="10883" y="20564"/>
                  </a:lnTo>
                  <a:lnTo>
                    <a:pt x="10568" y="18651"/>
                  </a:lnTo>
                  <a:lnTo>
                    <a:pt x="10410" y="17705"/>
                  </a:lnTo>
                  <a:lnTo>
                    <a:pt x="10292" y="16778"/>
                  </a:lnTo>
                  <a:lnTo>
                    <a:pt x="10233" y="16305"/>
                  </a:lnTo>
                  <a:lnTo>
                    <a:pt x="10213" y="15832"/>
                  </a:lnTo>
                  <a:lnTo>
                    <a:pt x="10193" y="15359"/>
                  </a:lnTo>
                  <a:lnTo>
                    <a:pt x="10193" y="14886"/>
                  </a:lnTo>
                  <a:lnTo>
                    <a:pt x="10193" y="14452"/>
                  </a:lnTo>
                  <a:lnTo>
                    <a:pt x="10233" y="14038"/>
                  </a:lnTo>
                  <a:lnTo>
                    <a:pt x="10292" y="13604"/>
                  </a:lnTo>
                  <a:lnTo>
                    <a:pt x="10351" y="13190"/>
                  </a:lnTo>
                  <a:lnTo>
                    <a:pt x="10449" y="12757"/>
                  </a:lnTo>
                  <a:lnTo>
                    <a:pt x="10548" y="12342"/>
                  </a:lnTo>
                  <a:lnTo>
                    <a:pt x="10647" y="11928"/>
                  </a:lnTo>
                  <a:lnTo>
                    <a:pt x="10785" y="11534"/>
                  </a:lnTo>
                  <a:lnTo>
                    <a:pt x="10923" y="11120"/>
                  </a:lnTo>
                  <a:lnTo>
                    <a:pt x="11061" y="10706"/>
                  </a:lnTo>
                  <a:lnTo>
                    <a:pt x="11396" y="9918"/>
                  </a:lnTo>
                  <a:lnTo>
                    <a:pt x="11770" y="9149"/>
                  </a:lnTo>
                  <a:lnTo>
                    <a:pt x="12184" y="8400"/>
                  </a:lnTo>
                  <a:lnTo>
                    <a:pt x="9523" y="8754"/>
                  </a:lnTo>
                  <a:lnTo>
                    <a:pt x="6881" y="9070"/>
                  </a:lnTo>
                  <a:lnTo>
                    <a:pt x="4219" y="9346"/>
                  </a:lnTo>
                  <a:lnTo>
                    <a:pt x="1538" y="9602"/>
                  </a:lnTo>
                  <a:lnTo>
                    <a:pt x="1972" y="8340"/>
                  </a:lnTo>
                  <a:lnTo>
                    <a:pt x="2445" y="7059"/>
                  </a:lnTo>
                  <a:lnTo>
                    <a:pt x="2918" y="5797"/>
                  </a:lnTo>
                  <a:lnTo>
                    <a:pt x="3194" y="5166"/>
                  </a:lnTo>
                  <a:lnTo>
                    <a:pt x="3470" y="4555"/>
                  </a:lnTo>
                  <a:lnTo>
                    <a:pt x="3746" y="3944"/>
                  </a:lnTo>
                  <a:lnTo>
                    <a:pt x="4042" y="3352"/>
                  </a:lnTo>
                  <a:lnTo>
                    <a:pt x="4377" y="2761"/>
                  </a:lnTo>
                  <a:lnTo>
                    <a:pt x="4712" y="2209"/>
                  </a:lnTo>
                  <a:lnTo>
                    <a:pt x="5067" y="1637"/>
                  </a:lnTo>
                  <a:lnTo>
                    <a:pt x="5442" y="1105"/>
                  </a:lnTo>
                  <a:lnTo>
                    <a:pt x="5836" y="592"/>
                  </a:lnTo>
                  <a:lnTo>
                    <a:pt x="6250" y="100"/>
                  </a:lnTo>
                  <a:lnTo>
                    <a:pt x="5462" y="316"/>
                  </a:lnTo>
                  <a:lnTo>
                    <a:pt x="4653" y="514"/>
                  </a:lnTo>
                  <a:lnTo>
                    <a:pt x="4318" y="494"/>
                  </a:lnTo>
                  <a:lnTo>
                    <a:pt x="3983" y="454"/>
                  </a:lnTo>
                  <a:lnTo>
                    <a:pt x="3628" y="395"/>
                  </a:lnTo>
                  <a:lnTo>
                    <a:pt x="3293" y="316"/>
                  </a:lnTo>
                  <a:lnTo>
                    <a:pt x="2603" y="159"/>
                  </a:lnTo>
                  <a:lnTo>
                    <a:pt x="193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25;p38">
              <a:extLst>
                <a:ext uri="{FF2B5EF4-FFF2-40B4-BE49-F238E27FC236}">
                  <a16:creationId xmlns:a16="http://schemas.microsoft.com/office/drawing/2014/main" xmlns="" id="{2166FD1D-B205-4FBC-8E37-E86002D83C46}"/>
                </a:ext>
              </a:extLst>
            </p:cNvPr>
            <p:cNvSpPr/>
            <p:nvPr/>
          </p:nvSpPr>
          <p:spPr>
            <a:xfrm>
              <a:off x="3537995" y="4211801"/>
              <a:ext cx="471260" cy="292676"/>
            </a:xfrm>
            <a:custGeom>
              <a:avLst/>
              <a:gdLst/>
              <a:ahLst/>
              <a:cxnLst/>
              <a:rect l="l" t="t" r="r" b="b"/>
              <a:pathLst>
                <a:path w="9938" h="6172" extrusionOk="0">
                  <a:moveTo>
                    <a:pt x="1085" y="1"/>
                  </a:moveTo>
                  <a:lnTo>
                    <a:pt x="849" y="1144"/>
                  </a:lnTo>
                  <a:lnTo>
                    <a:pt x="592" y="2308"/>
                  </a:lnTo>
                  <a:lnTo>
                    <a:pt x="316" y="3451"/>
                  </a:lnTo>
                  <a:lnTo>
                    <a:pt x="1" y="4594"/>
                  </a:lnTo>
                  <a:lnTo>
                    <a:pt x="336" y="4673"/>
                  </a:lnTo>
                  <a:lnTo>
                    <a:pt x="1401" y="4949"/>
                  </a:lnTo>
                  <a:lnTo>
                    <a:pt x="2465" y="5206"/>
                  </a:lnTo>
                  <a:lnTo>
                    <a:pt x="3274" y="5403"/>
                  </a:lnTo>
                  <a:lnTo>
                    <a:pt x="4102" y="5620"/>
                  </a:lnTo>
                  <a:lnTo>
                    <a:pt x="4930" y="5817"/>
                  </a:lnTo>
                  <a:lnTo>
                    <a:pt x="5777" y="5994"/>
                  </a:lnTo>
                  <a:lnTo>
                    <a:pt x="6191" y="6073"/>
                  </a:lnTo>
                  <a:lnTo>
                    <a:pt x="6625" y="6132"/>
                  </a:lnTo>
                  <a:lnTo>
                    <a:pt x="7039" y="6172"/>
                  </a:lnTo>
                  <a:lnTo>
                    <a:pt x="7867" y="6172"/>
                  </a:lnTo>
                  <a:lnTo>
                    <a:pt x="8301" y="6132"/>
                  </a:lnTo>
                  <a:lnTo>
                    <a:pt x="8695" y="6053"/>
                  </a:lnTo>
                  <a:lnTo>
                    <a:pt x="9109" y="5935"/>
                  </a:lnTo>
                  <a:lnTo>
                    <a:pt x="9326" y="5837"/>
                  </a:lnTo>
                  <a:lnTo>
                    <a:pt x="9543" y="5699"/>
                  </a:lnTo>
                  <a:lnTo>
                    <a:pt x="9937" y="5423"/>
                  </a:lnTo>
                  <a:lnTo>
                    <a:pt x="9701" y="5363"/>
                  </a:lnTo>
                  <a:lnTo>
                    <a:pt x="9484" y="5285"/>
                  </a:lnTo>
                  <a:lnTo>
                    <a:pt x="9267" y="5206"/>
                  </a:lnTo>
                  <a:lnTo>
                    <a:pt x="9070" y="5127"/>
                  </a:lnTo>
                  <a:lnTo>
                    <a:pt x="8991" y="5147"/>
                  </a:lnTo>
                  <a:lnTo>
                    <a:pt x="8892" y="5166"/>
                  </a:lnTo>
                  <a:lnTo>
                    <a:pt x="8813" y="5166"/>
                  </a:lnTo>
                  <a:lnTo>
                    <a:pt x="8735" y="5147"/>
                  </a:lnTo>
                  <a:lnTo>
                    <a:pt x="8656" y="5127"/>
                  </a:lnTo>
                  <a:lnTo>
                    <a:pt x="8577" y="5068"/>
                  </a:lnTo>
                  <a:lnTo>
                    <a:pt x="8518" y="5009"/>
                  </a:lnTo>
                  <a:lnTo>
                    <a:pt x="8478" y="4930"/>
                  </a:lnTo>
                  <a:lnTo>
                    <a:pt x="8321" y="4496"/>
                  </a:lnTo>
                  <a:lnTo>
                    <a:pt x="8163" y="4023"/>
                  </a:lnTo>
                  <a:lnTo>
                    <a:pt x="8005" y="3510"/>
                  </a:lnTo>
                  <a:lnTo>
                    <a:pt x="7867" y="2978"/>
                  </a:lnTo>
                  <a:lnTo>
                    <a:pt x="7729" y="2446"/>
                  </a:lnTo>
                  <a:lnTo>
                    <a:pt x="7611" y="1874"/>
                  </a:lnTo>
                  <a:lnTo>
                    <a:pt x="7493" y="1302"/>
                  </a:lnTo>
                  <a:lnTo>
                    <a:pt x="7414" y="711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26;p38">
              <a:extLst>
                <a:ext uri="{FF2B5EF4-FFF2-40B4-BE49-F238E27FC236}">
                  <a16:creationId xmlns:a16="http://schemas.microsoft.com/office/drawing/2014/main" xmlns="" id="{16764614-DDB3-4C19-8CB4-DFDE3A86C711}"/>
                </a:ext>
              </a:extLst>
            </p:cNvPr>
            <p:cNvSpPr/>
            <p:nvPr/>
          </p:nvSpPr>
          <p:spPr>
            <a:xfrm>
              <a:off x="3932530" y="4212750"/>
              <a:ext cx="683464" cy="270247"/>
            </a:xfrm>
            <a:custGeom>
              <a:avLst/>
              <a:gdLst/>
              <a:ahLst/>
              <a:cxnLst/>
              <a:rect l="l" t="t" r="r" b="b"/>
              <a:pathLst>
                <a:path w="14413" h="5699" extrusionOk="0">
                  <a:moveTo>
                    <a:pt x="12658" y="1"/>
                  </a:moveTo>
                  <a:lnTo>
                    <a:pt x="12460" y="277"/>
                  </a:lnTo>
                  <a:lnTo>
                    <a:pt x="12243" y="533"/>
                  </a:lnTo>
                  <a:lnTo>
                    <a:pt x="11987" y="770"/>
                  </a:lnTo>
                  <a:lnTo>
                    <a:pt x="11711" y="967"/>
                  </a:lnTo>
                  <a:lnTo>
                    <a:pt x="11534" y="1085"/>
                  </a:lnTo>
                  <a:lnTo>
                    <a:pt x="11376" y="1164"/>
                  </a:lnTo>
                  <a:lnTo>
                    <a:pt x="11001" y="1322"/>
                  </a:lnTo>
                  <a:lnTo>
                    <a:pt x="10627" y="1440"/>
                  </a:lnTo>
                  <a:lnTo>
                    <a:pt x="10233" y="1519"/>
                  </a:lnTo>
                  <a:lnTo>
                    <a:pt x="9838" y="1558"/>
                  </a:lnTo>
                  <a:lnTo>
                    <a:pt x="9424" y="1598"/>
                  </a:lnTo>
                  <a:lnTo>
                    <a:pt x="8616" y="1598"/>
                  </a:lnTo>
                  <a:lnTo>
                    <a:pt x="7886" y="1578"/>
                  </a:lnTo>
                  <a:lnTo>
                    <a:pt x="7157" y="1538"/>
                  </a:lnTo>
                  <a:lnTo>
                    <a:pt x="5678" y="1420"/>
                  </a:lnTo>
                  <a:lnTo>
                    <a:pt x="4220" y="1282"/>
                  </a:lnTo>
                  <a:lnTo>
                    <a:pt x="2761" y="1124"/>
                  </a:lnTo>
                  <a:lnTo>
                    <a:pt x="1" y="809"/>
                  </a:lnTo>
                  <a:lnTo>
                    <a:pt x="119" y="1499"/>
                  </a:lnTo>
                  <a:lnTo>
                    <a:pt x="237" y="2169"/>
                  </a:lnTo>
                  <a:lnTo>
                    <a:pt x="415" y="2859"/>
                  </a:lnTo>
                  <a:lnTo>
                    <a:pt x="592" y="3530"/>
                  </a:lnTo>
                  <a:lnTo>
                    <a:pt x="651" y="3746"/>
                  </a:lnTo>
                  <a:lnTo>
                    <a:pt x="730" y="3983"/>
                  </a:lnTo>
                  <a:lnTo>
                    <a:pt x="829" y="4200"/>
                  </a:lnTo>
                  <a:lnTo>
                    <a:pt x="907" y="4436"/>
                  </a:lnTo>
                  <a:lnTo>
                    <a:pt x="1065" y="4456"/>
                  </a:lnTo>
                  <a:lnTo>
                    <a:pt x="1183" y="4476"/>
                  </a:lnTo>
                  <a:lnTo>
                    <a:pt x="1992" y="4594"/>
                  </a:lnTo>
                  <a:lnTo>
                    <a:pt x="2820" y="4732"/>
                  </a:lnTo>
                  <a:lnTo>
                    <a:pt x="4456" y="5008"/>
                  </a:lnTo>
                  <a:lnTo>
                    <a:pt x="6112" y="5304"/>
                  </a:lnTo>
                  <a:lnTo>
                    <a:pt x="6940" y="5422"/>
                  </a:lnTo>
                  <a:lnTo>
                    <a:pt x="7768" y="5521"/>
                  </a:lnTo>
                  <a:lnTo>
                    <a:pt x="8596" y="5619"/>
                  </a:lnTo>
                  <a:lnTo>
                    <a:pt x="9424" y="5679"/>
                  </a:lnTo>
                  <a:lnTo>
                    <a:pt x="10252" y="5698"/>
                  </a:lnTo>
                  <a:lnTo>
                    <a:pt x="11080" y="5698"/>
                  </a:lnTo>
                  <a:lnTo>
                    <a:pt x="11889" y="5639"/>
                  </a:lnTo>
                  <a:lnTo>
                    <a:pt x="12303" y="5600"/>
                  </a:lnTo>
                  <a:lnTo>
                    <a:pt x="12717" y="5541"/>
                  </a:lnTo>
                  <a:lnTo>
                    <a:pt x="13111" y="5481"/>
                  </a:lnTo>
                  <a:lnTo>
                    <a:pt x="13525" y="5383"/>
                  </a:lnTo>
                  <a:lnTo>
                    <a:pt x="13939" y="5304"/>
                  </a:lnTo>
                  <a:lnTo>
                    <a:pt x="14333" y="5186"/>
                  </a:lnTo>
                  <a:lnTo>
                    <a:pt x="14392" y="4831"/>
                  </a:lnTo>
                  <a:lnTo>
                    <a:pt x="14412" y="4476"/>
                  </a:lnTo>
                  <a:lnTo>
                    <a:pt x="14412" y="4121"/>
                  </a:lnTo>
                  <a:lnTo>
                    <a:pt x="14373" y="3786"/>
                  </a:lnTo>
                  <a:lnTo>
                    <a:pt x="14314" y="3076"/>
                  </a:lnTo>
                  <a:lnTo>
                    <a:pt x="14294" y="2721"/>
                  </a:lnTo>
                  <a:lnTo>
                    <a:pt x="14294" y="2366"/>
                  </a:lnTo>
                  <a:lnTo>
                    <a:pt x="13880" y="1795"/>
                  </a:lnTo>
                  <a:lnTo>
                    <a:pt x="13466" y="1203"/>
                  </a:lnTo>
                  <a:lnTo>
                    <a:pt x="12658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27;p38">
              <a:extLst>
                <a:ext uri="{FF2B5EF4-FFF2-40B4-BE49-F238E27FC236}">
                  <a16:creationId xmlns:a16="http://schemas.microsoft.com/office/drawing/2014/main" xmlns="" id="{90FF30C5-BE05-4AD8-AA04-1F4992F82835}"/>
                </a:ext>
              </a:extLst>
            </p:cNvPr>
            <p:cNvSpPr/>
            <p:nvPr/>
          </p:nvSpPr>
          <p:spPr>
            <a:xfrm>
              <a:off x="2350691" y="3428370"/>
              <a:ext cx="809697" cy="560979"/>
            </a:xfrm>
            <a:custGeom>
              <a:avLst/>
              <a:gdLst/>
              <a:ahLst/>
              <a:cxnLst/>
              <a:rect l="l" t="t" r="r" b="b"/>
              <a:pathLst>
                <a:path w="17075" h="11830" extrusionOk="0">
                  <a:moveTo>
                    <a:pt x="6428" y="1"/>
                  </a:moveTo>
                  <a:lnTo>
                    <a:pt x="5856" y="21"/>
                  </a:lnTo>
                  <a:lnTo>
                    <a:pt x="5285" y="60"/>
                  </a:lnTo>
                  <a:lnTo>
                    <a:pt x="4733" y="139"/>
                  </a:lnTo>
                  <a:lnTo>
                    <a:pt x="4161" y="237"/>
                  </a:lnTo>
                  <a:lnTo>
                    <a:pt x="3589" y="356"/>
                  </a:lnTo>
                  <a:lnTo>
                    <a:pt x="3017" y="513"/>
                  </a:lnTo>
                  <a:lnTo>
                    <a:pt x="2406" y="671"/>
                  </a:lnTo>
                  <a:lnTo>
                    <a:pt x="1756" y="868"/>
                  </a:lnTo>
                  <a:lnTo>
                    <a:pt x="356" y="1302"/>
                  </a:lnTo>
                  <a:lnTo>
                    <a:pt x="277" y="1617"/>
                  </a:lnTo>
                  <a:lnTo>
                    <a:pt x="198" y="1893"/>
                  </a:lnTo>
                  <a:lnTo>
                    <a:pt x="119" y="2091"/>
                  </a:lnTo>
                  <a:lnTo>
                    <a:pt x="60" y="2288"/>
                  </a:lnTo>
                  <a:lnTo>
                    <a:pt x="21" y="2485"/>
                  </a:lnTo>
                  <a:lnTo>
                    <a:pt x="1" y="2682"/>
                  </a:lnTo>
                  <a:lnTo>
                    <a:pt x="1204" y="3865"/>
                  </a:lnTo>
                  <a:lnTo>
                    <a:pt x="2643" y="5225"/>
                  </a:lnTo>
                  <a:lnTo>
                    <a:pt x="4240" y="6704"/>
                  </a:lnTo>
                  <a:lnTo>
                    <a:pt x="5068" y="7433"/>
                  </a:lnTo>
                  <a:lnTo>
                    <a:pt x="5896" y="8163"/>
                  </a:lnTo>
                  <a:lnTo>
                    <a:pt x="6704" y="8853"/>
                  </a:lnTo>
                  <a:lnTo>
                    <a:pt x="7512" y="9503"/>
                  </a:lnTo>
                  <a:lnTo>
                    <a:pt x="8301" y="10095"/>
                  </a:lnTo>
                  <a:lnTo>
                    <a:pt x="9030" y="10627"/>
                  </a:lnTo>
                  <a:lnTo>
                    <a:pt x="9720" y="11081"/>
                  </a:lnTo>
                  <a:lnTo>
                    <a:pt x="10036" y="11258"/>
                  </a:lnTo>
                  <a:lnTo>
                    <a:pt x="10351" y="11435"/>
                  </a:lnTo>
                  <a:lnTo>
                    <a:pt x="10627" y="11573"/>
                  </a:lnTo>
                  <a:lnTo>
                    <a:pt x="10903" y="11672"/>
                  </a:lnTo>
                  <a:lnTo>
                    <a:pt x="11140" y="11751"/>
                  </a:lnTo>
                  <a:lnTo>
                    <a:pt x="11357" y="11810"/>
                  </a:lnTo>
                  <a:lnTo>
                    <a:pt x="11652" y="11830"/>
                  </a:lnTo>
                  <a:lnTo>
                    <a:pt x="11948" y="11830"/>
                  </a:lnTo>
                  <a:lnTo>
                    <a:pt x="12264" y="11790"/>
                  </a:lnTo>
                  <a:lnTo>
                    <a:pt x="12579" y="11711"/>
                  </a:lnTo>
                  <a:lnTo>
                    <a:pt x="12993" y="11357"/>
                  </a:lnTo>
                  <a:lnTo>
                    <a:pt x="13407" y="11002"/>
                  </a:lnTo>
                  <a:lnTo>
                    <a:pt x="13801" y="10647"/>
                  </a:lnTo>
                  <a:lnTo>
                    <a:pt x="14196" y="10312"/>
                  </a:lnTo>
                  <a:lnTo>
                    <a:pt x="14531" y="9957"/>
                  </a:lnTo>
                  <a:lnTo>
                    <a:pt x="14886" y="9641"/>
                  </a:lnTo>
                  <a:lnTo>
                    <a:pt x="15576" y="8971"/>
                  </a:lnTo>
                  <a:lnTo>
                    <a:pt x="15911" y="8636"/>
                  </a:lnTo>
                  <a:lnTo>
                    <a:pt x="16207" y="8281"/>
                  </a:lnTo>
                  <a:lnTo>
                    <a:pt x="16345" y="8104"/>
                  </a:lnTo>
                  <a:lnTo>
                    <a:pt x="16483" y="7906"/>
                  </a:lnTo>
                  <a:lnTo>
                    <a:pt x="16601" y="7690"/>
                  </a:lnTo>
                  <a:lnTo>
                    <a:pt x="16719" y="7473"/>
                  </a:lnTo>
                  <a:lnTo>
                    <a:pt x="16818" y="7177"/>
                  </a:lnTo>
                  <a:lnTo>
                    <a:pt x="16897" y="6881"/>
                  </a:lnTo>
                  <a:lnTo>
                    <a:pt x="16975" y="6586"/>
                  </a:lnTo>
                  <a:lnTo>
                    <a:pt x="17015" y="6270"/>
                  </a:lnTo>
                  <a:lnTo>
                    <a:pt x="17054" y="5955"/>
                  </a:lnTo>
                  <a:lnTo>
                    <a:pt x="17074" y="5639"/>
                  </a:lnTo>
                  <a:lnTo>
                    <a:pt x="17074" y="5344"/>
                  </a:lnTo>
                  <a:lnTo>
                    <a:pt x="17035" y="5028"/>
                  </a:lnTo>
                  <a:lnTo>
                    <a:pt x="17015" y="4851"/>
                  </a:lnTo>
                  <a:lnTo>
                    <a:pt x="16975" y="4634"/>
                  </a:lnTo>
                  <a:lnTo>
                    <a:pt x="16877" y="4180"/>
                  </a:lnTo>
                  <a:lnTo>
                    <a:pt x="16837" y="3963"/>
                  </a:lnTo>
                  <a:lnTo>
                    <a:pt x="16837" y="3747"/>
                  </a:lnTo>
                  <a:lnTo>
                    <a:pt x="16837" y="3549"/>
                  </a:lnTo>
                  <a:lnTo>
                    <a:pt x="16877" y="3451"/>
                  </a:lnTo>
                  <a:lnTo>
                    <a:pt x="16897" y="3372"/>
                  </a:lnTo>
                  <a:lnTo>
                    <a:pt x="16818" y="3313"/>
                  </a:lnTo>
                  <a:lnTo>
                    <a:pt x="16522" y="2978"/>
                  </a:lnTo>
                  <a:lnTo>
                    <a:pt x="16187" y="2682"/>
                  </a:lnTo>
                  <a:lnTo>
                    <a:pt x="15852" y="2406"/>
                  </a:lnTo>
                  <a:lnTo>
                    <a:pt x="15497" y="2169"/>
                  </a:lnTo>
                  <a:lnTo>
                    <a:pt x="15142" y="1933"/>
                  </a:lnTo>
                  <a:lnTo>
                    <a:pt x="14767" y="1736"/>
                  </a:lnTo>
                  <a:lnTo>
                    <a:pt x="14373" y="1558"/>
                  </a:lnTo>
                  <a:lnTo>
                    <a:pt x="13979" y="1401"/>
                  </a:lnTo>
                  <a:lnTo>
                    <a:pt x="13565" y="1263"/>
                  </a:lnTo>
                  <a:lnTo>
                    <a:pt x="13151" y="1125"/>
                  </a:lnTo>
                  <a:lnTo>
                    <a:pt x="12737" y="1006"/>
                  </a:lnTo>
                  <a:lnTo>
                    <a:pt x="12323" y="908"/>
                  </a:lnTo>
                  <a:lnTo>
                    <a:pt x="11475" y="730"/>
                  </a:lnTo>
                  <a:lnTo>
                    <a:pt x="10608" y="573"/>
                  </a:lnTo>
                  <a:lnTo>
                    <a:pt x="9799" y="375"/>
                  </a:lnTo>
                  <a:lnTo>
                    <a:pt x="9030" y="237"/>
                  </a:lnTo>
                  <a:lnTo>
                    <a:pt x="8321" y="119"/>
                  </a:lnTo>
                  <a:lnTo>
                    <a:pt x="7670" y="40"/>
                  </a:lnTo>
                  <a:lnTo>
                    <a:pt x="7039" y="1"/>
                  </a:lnTo>
                  <a:close/>
                </a:path>
              </a:pathLst>
            </a:custGeom>
            <a:solidFill>
              <a:srgbClr val="A77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28;p38">
              <a:extLst>
                <a:ext uri="{FF2B5EF4-FFF2-40B4-BE49-F238E27FC236}">
                  <a16:creationId xmlns:a16="http://schemas.microsoft.com/office/drawing/2014/main" xmlns="" id="{2B584280-2919-4A5D-8297-BC0DB61FC2FD}"/>
                </a:ext>
              </a:extLst>
            </p:cNvPr>
            <p:cNvSpPr/>
            <p:nvPr/>
          </p:nvSpPr>
          <p:spPr>
            <a:xfrm>
              <a:off x="3202403" y="3024491"/>
              <a:ext cx="1415440" cy="1255634"/>
            </a:xfrm>
            <a:custGeom>
              <a:avLst/>
              <a:gdLst/>
              <a:ahLst/>
              <a:cxnLst/>
              <a:rect l="l" t="t" r="r" b="b"/>
              <a:pathLst>
                <a:path w="29849" h="26479" extrusionOk="0">
                  <a:moveTo>
                    <a:pt x="4594" y="1"/>
                  </a:moveTo>
                  <a:lnTo>
                    <a:pt x="4337" y="21"/>
                  </a:lnTo>
                  <a:lnTo>
                    <a:pt x="4101" y="80"/>
                  </a:lnTo>
                  <a:lnTo>
                    <a:pt x="3805" y="277"/>
                  </a:lnTo>
                  <a:lnTo>
                    <a:pt x="3647" y="356"/>
                  </a:lnTo>
                  <a:lnTo>
                    <a:pt x="3490" y="435"/>
                  </a:lnTo>
                  <a:lnTo>
                    <a:pt x="3312" y="474"/>
                  </a:lnTo>
                  <a:lnTo>
                    <a:pt x="3135" y="514"/>
                  </a:lnTo>
                  <a:lnTo>
                    <a:pt x="2977" y="514"/>
                  </a:lnTo>
                  <a:lnTo>
                    <a:pt x="2800" y="474"/>
                  </a:lnTo>
                  <a:lnTo>
                    <a:pt x="2741" y="435"/>
                  </a:lnTo>
                  <a:lnTo>
                    <a:pt x="2701" y="395"/>
                  </a:lnTo>
                  <a:lnTo>
                    <a:pt x="2662" y="356"/>
                  </a:lnTo>
                  <a:lnTo>
                    <a:pt x="2642" y="297"/>
                  </a:lnTo>
                  <a:lnTo>
                    <a:pt x="2642" y="198"/>
                  </a:lnTo>
                  <a:lnTo>
                    <a:pt x="2681" y="80"/>
                  </a:lnTo>
                  <a:lnTo>
                    <a:pt x="2307" y="119"/>
                  </a:lnTo>
                  <a:lnTo>
                    <a:pt x="2169" y="139"/>
                  </a:lnTo>
                  <a:lnTo>
                    <a:pt x="2051" y="178"/>
                  </a:lnTo>
                  <a:lnTo>
                    <a:pt x="1775" y="238"/>
                  </a:lnTo>
                  <a:lnTo>
                    <a:pt x="1499" y="316"/>
                  </a:lnTo>
                  <a:lnTo>
                    <a:pt x="1223" y="415"/>
                  </a:lnTo>
                  <a:lnTo>
                    <a:pt x="947" y="514"/>
                  </a:lnTo>
                  <a:lnTo>
                    <a:pt x="690" y="652"/>
                  </a:lnTo>
                  <a:lnTo>
                    <a:pt x="434" y="790"/>
                  </a:lnTo>
                  <a:lnTo>
                    <a:pt x="197" y="947"/>
                  </a:lnTo>
                  <a:lnTo>
                    <a:pt x="0" y="1144"/>
                  </a:lnTo>
                  <a:lnTo>
                    <a:pt x="454" y="1223"/>
                  </a:lnTo>
                  <a:lnTo>
                    <a:pt x="907" y="1282"/>
                  </a:lnTo>
                  <a:lnTo>
                    <a:pt x="1361" y="1361"/>
                  </a:lnTo>
                  <a:lnTo>
                    <a:pt x="1814" y="1440"/>
                  </a:lnTo>
                  <a:lnTo>
                    <a:pt x="2189" y="1618"/>
                  </a:lnTo>
                  <a:lnTo>
                    <a:pt x="2543" y="1815"/>
                  </a:lnTo>
                  <a:lnTo>
                    <a:pt x="2898" y="2012"/>
                  </a:lnTo>
                  <a:lnTo>
                    <a:pt x="3253" y="2248"/>
                  </a:lnTo>
                  <a:lnTo>
                    <a:pt x="3588" y="2485"/>
                  </a:lnTo>
                  <a:lnTo>
                    <a:pt x="3923" y="2741"/>
                  </a:lnTo>
                  <a:lnTo>
                    <a:pt x="4219" y="3017"/>
                  </a:lnTo>
                  <a:lnTo>
                    <a:pt x="4515" y="3313"/>
                  </a:lnTo>
                  <a:lnTo>
                    <a:pt x="4653" y="3471"/>
                  </a:lnTo>
                  <a:lnTo>
                    <a:pt x="4791" y="3648"/>
                  </a:lnTo>
                  <a:lnTo>
                    <a:pt x="4909" y="3826"/>
                  </a:lnTo>
                  <a:lnTo>
                    <a:pt x="5028" y="4003"/>
                  </a:lnTo>
                  <a:lnTo>
                    <a:pt x="5225" y="4378"/>
                  </a:lnTo>
                  <a:lnTo>
                    <a:pt x="5402" y="4792"/>
                  </a:lnTo>
                  <a:lnTo>
                    <a:pt x="5737" y="5580"/>
                  </a:lnTo>
                  <a:lnTo>
                    <a:pt x="5934" y="5975"/>
                  </a:lnTo>
                  <a:lnTo>
                    <a:pt x="6151" y="6349"/>
                  </a:lnTo>
                  <a:lnTo>
                    <a:pt x="6348" y="6586"/>
                  </a:lnTo>
                  <a:lnTo>
                    <a:pt x="6565" y="6803"/>
                  </a:lnTo>
                  <a:lnTo>
                    <a:pt x="6802" y="7000"/>
                  </a:lnTo>
                  <a:lnTo>
                    <a:pt x="7038" y="7177"/>
                  </a:lnTo>
                  <a:lnTo>
                    <a:pt x="7295" y="7335"/>
                  </a:lnTo>
                  <a:lnTo>
                    <a:pt x="7571" y="7493"/>
                  </a:lnTo>
                  <a:lnTo>
                    <a:pt x="8123" y="7769"/>
                  </a:lnTo>
                  <a:lnTo>
                    <a:pt x="8694" y="8025"/>
                  </a:lnTo>
                  <a:lnTo>
                    <a:pt x="9266" y="8262"/>
                  </a:lnTo>
                  <a:lnTo>
                    <a:pt x="9858" y="8498"/>
                  </a:lnTo>
                  <a:lnTo>
                    <a:pt x="10410" y="8735"/>
                  </a:lnTo>
                  <a:lnTo>
                    <a:pt x="10528" y="8774"/>
                  </a:lnTo>
                  <a:lnTo>
                    <a:pt x="10666" y="8794"/>
                  </a:lnTo>
                  <a:lnTo>
                    <a:pt x="10962" y="8873"/>
                  </a:lnTo>
                  <a:lnTo>
                    <a:pt x="11080" y="8912"/>
                  </a:lnTo>
                  <a:lnTo>
                    <a:pt x="11198" y="8991"/>
                  </a:lnTo>
                  <a:lnTo>
                    <a:pt x="11297" y="9070"/>
                  </a:lnTo>
                  <a:lnTo>
                    <a:pt x="11356" y="9188"/>
                  </a:lnTo>
                  <a:lnTo>
                    <a:pt x="11829" y="9661"/>
                  </a:lnTo>
                  <a:lnTo>
                    <a:pt x="12263" y="10174"/>
                  </a:lnTo>
                  <a:lnTo>
                    <a:pt x="12697" y="10686"/>
                  </a:lnTo>
                  <a:lnTo>
                    <a:pt x="13111" y="11219"/>
                  </a:lnTo>
                  <a:lnTo>
                    <a:pt x="13505" y="11771"/>
                  </a:lnTo>
                  <a:lnTo>
                    <a:pt x="13899" y="12323"/>
                  </a:lnTo>
                  <a:lnTo>
                    <a:pt x="14648" y="13427"/>
                  </a:lnTo>
                  <a:lnTo>
                    <a:pt x="15398" y="14629"/>
                  </a:lnTo>
                  <a:lnTo>
                    <a:pt x="16166" y="15832"/>
                  </a:lnTo>
                  <a:lnTo>
                    <a:pt x="17724" y="18237"/>
                  </a:lnTo>
                  <a:lnTo>
                    <a:pt x="19262" y="20623"/>
                  </a:lnTo>
                  <a:lnTo>
                    <a:pt x="20011" y="21845"/>
                  </a:lnTo>
                  <a:lnTo>
                    <a:pt x="20760" y="23067"/>
                  </a:lnTo>
                  <a:lnTo>
                    <a:pt x="20780" y="23127"/>
                  </a:lnTo>
                  <a:lnTo>
                    <a:pt x="20859" y="23245"/>
                  </a:lnTo>
                  <a:lnTo>
                    <a:pt x="20957" y="23363"/>
                  </a:lnTo>
                  <a:lnTo>
                    <a:pt x="21056" y="23481"/>
                  </a:lnTo>
                  <a:lnTo>
                    <a:pt x="21135" y="23600"/>
                  </a:lnTo>
                  <a:lnTo>
                    <a:pt x="21785" y="24073"/>
                  </a:lnTo>
                  <a:lnTo>
                    <a:pt x="22455" y="24487"/>
                  </a:lnTo>
                  <a:lnTo>
                    <a:pt x="23145" y="24881"/>
                  </a:lnTo>
                  <a:lnTo>
                    <a:pt x="23836" y="25216"/>
                  </a:lnTo>
                  <a:lnTo>
                    <a:pt x="24565" y="25532"/>
                  </a:lnTo>
                  <a:lnTo>
                    <a:pt x="25294" y="25808"/>
                  </a:lnTo>
                  <a:lnTo>
                    <a:pt x="26044" y="26025"/>
                  </a:lnTo>
                  <a:lnTo>
                    <a:pt x="26812" y="26202"/>
                  </a:lnTo>
                  <a:lnTo>
                    <a:pt x="27542" y="26340"/>
                  </a:lnTo>
                  <a:lnTo>
                    <a:pt x="28311" y="26439"/>
                  </a:lnTo>
                  <a:lnTo>
                    <a:pt x="29060" y="26478"/>
                  </a:lnTo>
                  <a:lnTo>
                    <a:pt x="29849" y="26478"/>
                  </a:lnTo>
                  <a:lnTo>
                    <a:pt x="29592" y="25315"/>
                  </a:lnTo>
                  <a:lnTo>
                    <a:pt x="29356" y="24152"/>
                  </a:lnTo>
                  <a:lnTo>
                    <a:pt x="29060" y="23087"/>
                  </a:lnTo>
                  <a:lnTo>
                    <a:pt x="28764" y="22003"/>
                  </a:lnTo>
                  <a:lnTo>
                    <a:pt x="28587" y="21411"/>
                  </a:lnTo>
                  <a:lnTo>
                    <a:pt x="28409" y="20820"/>
                  </a:lnTo>
                  <a:lnTo>
                    <a:pt x="28193" y="20228"/>
                  </a:lnTo>
                  <a:lnTo>
                    <a:pt x="27976" y="19657"/>
                  </a:lnTo>
                  <a:lnTo>
                    <a:pt x="27719" y="19105"/>
                  </a:lnTo>
                  <a:lnTo>
                    <a:pt x="27443" y="18553"/>
                  </a:lnTo>
                  <a:lnTo>
                    <a:pt x="27148" y="18020"/>
                  </a:lnTo>
                  <a:lnTo>
                    <a:pt x="26812" y="17488"/>
                  </a:lnTo>
                  <a:lnTo>
                    <a:pt x="26398" y="16956"/>
                  </a:lnTo>
                  <a:lnTo>
                    <a:pt x="25965" y="16423"/>
                  </a:lnTo>
                  <a:lnTo>
                    <a:pt x="25511" y="15911"/>
                  </a:lnTo>
                  <a:lnTo>
                    <a:pt x="25058" y="15418"/>
                  </a:lnTo>
                  <a:lnTo>
                    <a:pt x="24565" y="14925"/>
                  </a:lnTo>
                  <a:lnTo>
                    <a:pt x="24072" y="14472"/>
                  </a:lnTo>
                  <a:lnTo>
                    <a:pt x="23579" y="13999"/>
                  </a:lnTo>
                  <a:lnTo>
                    <a:pt x="23067" y="13565"/>
                  </a:lnTo>
                  <a:lnTo>
                    <a:pt x="22002" y="12678"/>
                  </a:lnTo>
                  <a:lnTo>
                    <a:pt x="20937" y="11830"/>
                  </a:lnTo>
                  <a:lnTo>
                    <a:pt x="19873" y="10982"/>
                  </a:lnTo>
                  <a:lnTo>
                    <a:pt x="18808" y="10134"/>
                  </a:lnTo>
                  <a:lnTo>
                    <a:pt x="17566" y="9228"/>
                  </a:lnTo>
                  <a:lnTo>
                    <a:pt x="16324" y="8340"/>
                  </a:lnTo>
                  <a:lnTo>
                    <a:pt x="15082" y="7414"/>
                  </a:lnTo>
                  <a:lnTo>
                    <a:pt x="14471" y="6941"/>
                  </a:lnTo>
                  <a:lnTo>
                    <a:pt x="13860" y="6467"/>
                  </a:lnTo>
                  <a:lnTo>
                    <a:pt x="13288" y="5975"/>
                  </a:lnTo>
                  <a:lnTo>
                    <a:pt x="12716" y="5462"/>
                  </a:lnTo>
                  <a:lnTo>
                    <a:pt x="12164" y="4930"/>
                  </a:lnTo>
                  <a:lnTo>
                    <a:pt x="11652" y="4358"/>
                  </a:lnTo>
                  <a:lnTo>
                    <a:pt x="11159" y="3786"/>
                  </a:lnTo>
                  <a:lnTo>
                    <a:pt x="10686" y="3175"/>
                  </a:lnTo>
                  <a:lnTo>
                    <a:pt x="10469" y="2860"/>
                  </a:lnTo>
                  <a:lnTo>
                    <a:pt x="10252" y="2544"/>
                  </a:lnTo>
                  <a:lnTo>
                    <a:pt x="10055" y="2209"/>
                  </a:lnTo>
                  <a:lnTo>
                    <a:pt x="9877" y="1874"/>
                  </a:lnTo>
                  <a:lnTo>
                    <a:pt x="9641" y="1558"/>
                  </a:lnTo>
                  <a:lnTo>
                    <a:pt x="9424" y="1263"/>
                  </a:lnTo>
                  <a:lnTo>
                    <a:pt x="9187" y="1006"/>
                  </a:lnTo>
                  <a:lnTo>
                    <a:pt x="9049" y="868"/>
                  </a:lnTo>
                  <a:lnTo>
                    <a:pt x="8911" y="750"/>
                  </a:lnTo>
                  <a:lnTo>
                    <a:pt x="7492" y="474"/>
                  </a:lnTo>
                  <a:lnTo>
                    <a:pt x="6092" y="218"/>
                  </a:lnTo>
                  <a:lnTo>
                    <a:pt x="5580" y="119"/>
                  </a:lnTo>
                  <a:lnTo>
                    <a:pt x="5087" y="21"/>
                  </a:lnTo>
                  <a:lnTo>
                    <a:pt x="4830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29;p38">
              <a:extLst>
                <a:ext uri="{FF2B5EF4-FFF2-40B4-BE49-F238E27FC236}">
                  <a16:creationId xmlns:a16="http://schemas.microsoft.com/office/drawing/2014/main" xmlns="" id="{FE0F668B-A55E-4BBC-B9DC-947F8B9958DA}"/>
                </a:ext>
              </a:extLst>
            </p:cNvPr>
            <p:cNvSpPr/>
            <p:nvPr/>
          </p:nvSpPr>
          <p:spPr>
            <a:xfrm>
              <a:off x="4204579" y="4143563"/>
              <a:ext cx="417011" cy="161797"/>
            </a:xfrm>
            <a:custGeom>
              <a:avLst/>
              <a:gdLst/>
              <a:ahLst/>
              <a:cxnLst/>
              <a:rect l="l" t="t" r="r" b="b"/>
              <a:pathLst>
                <a:path w="8794" h="3412" extrusionOk="0">
                  <a:moveTo>
                    <a:pt x="1" y="1"/>
                  </a:moveTo>
                  <a:lnTo>
                    <a:pt x="20" y="99"/>
                  </a:lnTo>
                  <a:lnTo>
                    <a:pt x="631" y="553"/>
                  </a:lnTo>
                  <a:lnTo>
                    <a:pt x="1243" y="967"/>
                  </a:lnTo>
                  <a:lnTo>
                    <a:pt x="1873" y="1341"/>
                  </a:lnTo>
                  <a:lnTo>
                    <a:pt x="2524" y="1696"/>
                  </a:lnTo>
                  <a:lnTo>
                    <a:pt x="3194" y="2012"/>
                  </a:lnTo>
                  <a:lnTo>
                    <a:pt x="3884" y="2307"/>
                  </a:lnTo>
                  <a:lnTo>
                    <a:pt x="4574" y="2564"/>
                  </a:lnTo>
                  <a:lnTo>
                    <a:pt x="5264" y="2781"/>
                  </a:lnTo>
                  <a:lnTo>
                    <a:pt x="5698" y="2899"/>
                  </a:lnTo>
                  <a:lnTo>
                    <a:pt x="6132" y="2997"/>
                  </a:lnTo>
                  <a:lnTo>
                    <a:pt x="7019" y="3195"/>
                  </a:lnTo>
                  <a:lnTo>
                    <a:pt x="7906" y="3333"/>
                  </a:lnTo>
                  <a:lnTo>
                    <a:pt x="8793" y="3411"/>
                  </a:lnTo>
                  <a:lnTo>
                    <a:pt x="8715" y="2879"/>
                  </a:lnTo>
                  <a:lnTo>
                    <a:pt x="7926" y="2879"/>
                  </a:lnTo>
                  <a:lnTo>
                    <a:pt x="7177" y="2840"/>
                  </a:lnTo>
                  <a:lnTo>
                    <a:pt x="6408" y="2741"/>
                  </a:lnTo>
                  <a:lnTo>
                    <a:pt x="5678" y="2603"/>
                  </a:lnTo>
                  <a:lnTo>
                    <a:pt x="4910" y="2426"/>
                  </a:lnTo>
                  <a:lnTo>
                    <a:pt x="4160" y="2209"/>
                  </a:lnTo>
                  <a:lnTo>
                    <a:pt x="3431" y="1933"/>
                  </a:lnTo>
                  <a:lnTo>
                    <a:pt x="2702" y="1617"/>
                  </a:lnTo>
                  <a:lnTo>
                    <a:pt x="2011" y="1282"/>
                  </a:lnTo>
                  <a:lnTo>
                    <a:pt x="1321" y="888"/>
                  </a:lnTo>
                  <a:lnTo>
                    <a:pt x="651" y="4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30;p38">
              <a:extLst>
                <a:ext uri="{FF2B5EF4-FFF2-40B4-BE49-F238E27FC236}">
                  <a16:creationId xmlns:a16="http://schemas.microsoft.com/office/drawing/2014/main" xmlns="" id="{3F96B886-4539-480A-917C-3EE2B1C90B15}"/>
                </a:ext>
              </a:extLst>
            </p:cNvPr>
            <p:cNvSpPr/>
            <p:nvPr/>
          </p:nvSpPr>
          <p:spPr>
            <a:xfrm>
              <a:off x="4454198" y="4266998"/>
              <a:ext cx="167393" cy="38363"/>
            </a:xfrm>
            <a:custGeom>
              <a:avLst/>
              <a:gdLst/>
              <a:ahLst/>
              <a:cxnLst/>
              <a:rect l="l" t="t" r="r" b="b"/>
              <a:pathLst>
                <a:path w="3530" h="809" extrusionOk="0">
                  <a:moveTo>
                    <a:pt x="414" y="0"/>
                  </a:moveTo>
                  <a:lnTo>
                    <a:pt x="217" y="99"/>
                  </a:lnTo>
                  <a:lnTo>
                    <a:pt x="0" y="178"/>
                  </a:lnTo>
                  <a:lnTo>
                    <a:pt x="434" y="296"/>
                  </a:lnTo>
                  <a:lnTo>
                    <a:pt x="868" y="394"/>
                  </a:lnTo>
                  <a:lnTo>
                    <a:pt x="1755" y="592"/>
                  </a:lnTo>
                  <a:lnTo>
                    <a:pt x="2642" y="730"/>
                  </a:lnTo>
                  <a:lnTo>
                    <a:pt x="3529" y="808"/>
                  </a:lnTo>
                  <a:lnTo>
                    <a:pt x="3451" y="276"/>
                  </a:lnTo>
                  <a:lnTo>
                    <a:pt x="2662" y="276"/>
                  </a:lnTo>
                  <a:lnTo>
                    <a:pt x="1913" y="237"/>
                  </a:lnTo>
                  <a:lnTo>
                    <a:pt x="1144" y="138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631;p38">
              <a:extLst>
                <a:ext uri="{FF2B5EF4-FFF2-40B4-BE49-F238E27FC236}">
                  <a16:creationId xmlns:a16="http://schemas.microsoft.com/office/drawing/2014/main" xmlns="" id="{88B7F361-DE13-4B41-A5E5-F7D682B39947}"/>
                </a:ext>
              </a:extLst>
            </p:cNvPr>
            <p:cNvSpPr/>
            <p:nvPr/>
          </p:nvSpPr>
          <p:spPr>
            <a:xfrm>
              <a:off x="3167787" y="2988073"/>
              <a:ext cx="1512698" cy="1500511"/>
            </a:xfrm>
            <a:custGeom>
              <a:avLst/>
              <a:gdLst/>
              <a:ahLst/>
              <a:cxnLst/>
              <a:rect l="l" t="t" r="r" b="b"/>
              <a:pathLst>
                <a:path w="31900" h="31643" extrusionOk="0">
                  <a:moveTo>
                    <a:pt x="5028" y="0"/>
                  </a:moveTo>
                  <a:lnTo>
                    <a:pt x="4811" y="20"/>
                  </a:lnTo>
                  <a:lnTo>
                    <a:pt x="4614" y="39"/>
                  </a:lnTo>
                  <a:lnTo>
                    <a:pt x="4417" y="79"/>
                  </a:lnTo>
                  <a:lnTo>
                    <a:pt x="4220" y="158"/>
                  </a:lnTo>
                  <a:lnTo>
                    <a:pt x="4101" y="118"/>
                  </a:lnTo>
                  <a:lnTo>
                    <a:pt x="3963" y="99"/>
                  </a:lnTo>
                  <a:lnTo>
                    <a:pt x="3569" y="79"/>
                  </a:lnTo>
                  <a:lnTo>
                    <a:pt x="3175" y="99"/>
                  </a:lnTo>
                  <a:lnTo>
                    <a:pt x="2761" y="118"/>
                  </a:lnTo>
                  <a:lnTo>
                    <a:pt x="2367" y="177"/>
                  </a:lnTo>
                  <a:lnTo>
                    <a:pt x="1972" y="276"/>
                  </a:lnTo>
                  <a:lnTo>
                    <a:pt x="1578" y="394"/>
                  </a:lnTo>
                  <a:lnTo>
                    <a:pt x="1223" y="572"/>
                  </a:lnTo>
                  <a:lnTo>
                    <a:pt x="1046" y="670"/>
                  </a:lnTo>
                  <a:lnTo>
                    <a:pt x="888" y="789"/>
                  </a:lnTo>
                  <a:lnTo>
                    <a:pt x="691" y="946"/>
                  </a:lnTo>
                  <a:lnTo>
                    <a:pt x="494" y="1124"/>
                  </a:lnTo>
                  <a:lnTo>
                    <a:pt x="296" y="1341"/>
                  </a:lnTo>
                  <a:lnTo>
                    <a:pt x="139" y="1538"/>
                  </a:lnTo>
                  <a:lnTo>
                    <a:pt x="80" y="1656"/>
                  </a:lnTo>
                  <a:lnTo>
                    <a:pt x="40" y="1774"/>
                  </a:lnTo>
                  <a:lnTo>
                    <a:pt x="1" y="1893"/>
                  </a:lnTo>
                  <a:lnTo>
                    <a:pt x="1" y="2011"/>
                  </a:lnTo>
                  <a:lnTo>
                    <a:pt x="1" y="2129"/>
                  </a:lnTo>
                  <a:lnTo>
                    <a:pt x="40" y="2248"/>
                  </a:lnTo>
                  <a:lnTo>
                    <a:pt x="99" y="2366"/>
                  </a:lnTo>
                  <a:lnTo>
                    <a:pt x="198" y="2484"/>
                  </a:lnTo>
                  <a:lnTo>
                    <a:pt x="356" y="2622"/>
                  </a:lnTo>
                  <a:lnTo>
                    <a:pt x="533" y="2721"/>
                  </a:lnTo>
                  <a:lnTo>
                    <a:pt x="710" y="2800"/>
                  </a:lnTo>
                  <a:lnTo>
                    <a:pt x="888" y="2839"/>
                  </a:lnTo>
                  <a:lnTo>
                    <a:pt x="1085" y="2878"/>
                  </a:lnTo>
                  <a:lnTo>
                    <a:pt x="1282" y="2898"/>
                  </a:lnTo>
                  <a:lnTo>
                    <a:pt x="2071" y="2898"/>
                  </a:lnTo>
                  <a:lnTo>
                    <a:pt x="2465" y="2918"/>
                  </a:lnTo>
                  <a:lnTo>
                    <a:pt x="2662" y="2957"/>
                  </a:lnTo>
                  <a:lnTo>
                    <a:pt x="2840" y="2997"/>
                  </a:lnTo>
                  <a:lnTo>
                    <a:pt x="3017" y="3076"/>
                  </a:lnTo>
                  <a:lnTo>
                    <a:pt x="3195" y="3174"/>
                  </a:lnTo>
                  <a:lnTo>
                    <a:pt x="3451" y="3371"/>
                  </a:lnTo>
                  <a:lnTo>
                    <a:pt x="3668" y="3588"/>
                  </a:lnTo>
                  <a:lnTo>
                    <a:pt x="3885" y="3825"/>
                  </a:lnTo>
                  <a:lnTo>
                    <a:pt x="4082" y="4061"/>
                  </a:lnTo>
                  <a:lnTo>
                    <a:pt x="4279" y="4318"/>
                  </a:lnTo>
                  <a:lnTo>
                    <a:pt x="4456" y="4574"/>
                  </a:lnTo>
                  <a:lnTo>
                    <a:pt x="4811" y="5106"/>
                  </a:lnTo>
                  <a:lnTo>
                    <a:pt x="5166" y="5639"/>
                  </a:lnTo>
                  <a:lnTo>
                    <a:pt x="5521" y="6171"/>
                  </a:lnTo>
                  <a:lnTo>
                    <a:pt x="5718" y="6427"/>
                  </a:lnTo>
                  <a:lnTo>
                    <a:pt x="5915" y="6683"/>
                  </a:lnTo>
                  <a:lnTo>
                    <a:pt x="6132" y="6900"/>
                  </a:lnTo>
                  <a:lnTo>
                    <a:pt x="6369" y="7117"/>
                  </a:lnTo>
                  <a:lnTo>
                    <a:pt x="6546" y="7334"/>
                  </a:lnTo>
                  <a:lnTo>
                    <a:pt x="6724" y="7551"/>
                  </a:lnTo>
                  <a:lnTo>
                    <a:pt x="7039" y="7985"/>
                  </a:lnTo>
                  <a:lnTo>
                    <a:pt x="7354" y="8438"/>
                  </a:lnTo>
                  <a:lnTo>
                    <a:pt x="7512" y="8655"/>
                  </a:lnTo>
                  <a:lnTo>
                    <a:pt x="7709" y="8852"/>
                  </a:lnTo>
                  <a:lnTo>
                    <a:pt x="7887" y="9030"/>
                  </a:lnTo>
                  <a:lnTo>
                    <a:pt x="8084" y="9207"/>
                  </a:lnTo>
                  <a:lnTo>
                    <a:pt x="8301" y="9345"/>
                  </a:lnTo>
                  <a:lnTo>
                    <a:pt x="8518" y="9483"/>
                  </a:lnTo>
                  <a:lnTo>
                    <a:pt x="8734" y="9601"/>
                  </a:lnTo>
                  <a:lnTo>
                    <a:pt x="8971" y="9720"/>
                  </a:lnTo>
                  <a:lnTo>
                    <a:pt x="9444" y="9917"/>
                  </a:lnTo>
                  <a:lnTo>
                    <a:pt x="9917" y="10094"/>
                  </a:lnTo>
                  <a:lnTo>
                    <a:pt x="10430" y="10232"/>
                  </a:lnTo>
                  <a:lnTo>
                    <a:pt x="11416" y="10469"/>
                  </a:lnTo>
                  <a:lnTo>
                    <a:pt x="11593" y="10508"/>
                  </a:lnTo>
                  <a:lnTo>
                    <a:pt x="11751" y="10488"/>
                  </a:lnTo>
                  <a:lnTo>
                    <a:pt x="11968" y="10804"/>
                  </a:lnTo>
                  <a:lnTo>
                    <a:pt x="12185" y="11119"/>
                  </a:lnTo>
                  <a:lnTo>
                    <a:pt x="12677" y="11770"/>
                  </a:lnTo>
                  <a:lnTo>
                    <a:pt x="13111" y="12342"/>
                  </a:lnTo>
                  <a:lnTo>
                    <a:pt x="13269" y="12558"/>
                  </a:lnTo>
                  <a:lnTo>
                    <a:pt x="13348" y="12716"/>
                  </a:lnTo>
                  <a:lnTo>
                    <a:pt x="14057" y="13702"/>
                  </a:lnTo>
                  <a:lnTo>
                    <a:pt x="14708" y="14707"/>
                  </a:lnTo>
                  <a:lnTo>
                    <a:pt x="15359" y="15733"/>
                  </a:lnTo>
                  <a:lnTo>
                    <a:pt x="15970" y="16777"/>
                  </a:lnTo>
                  <a:lnTo>
                    <a:pt x="17212" y="18848"/>
                  </a:lnTo>
                  <a:lnTo>
                    <a:pt x="17823" y="19892"/>
                  </a:lnTo>
                  <a:lnTo>
                    <a:pt x="18454" y="20918"/>
                  </a:lnTo>
                  <a:lnTo>
                    <a:pt x="18809" y="21430"/>
                  </a:lnTo>
                  <a:lnTo>
                    <a:pt x="19144" y="21962"/>
                  </a:lnTo>
                  <a:lnTo>
                    <a:pt x="19459" y="22495"/>
                  </a:lnTo>
                  <a:lnTo>
                    <a:pt x="19814" y="23007"/>
                  </a:lnTo>
                  <a:lnTo>
                    <a:pt x="20011" y="23244"/>
                  </a:lnTo>
                  <a:lnTo>
                    <a:pt x="20209" y="23481"/>
                  </a:lnTo>
                  <a:lnTo>
                    <a:pt x="20406" y="23717"/>
                  </a:lnTo>
                  <a:lnTo>
                    <a:pt x="20623" y="23914"/>
                  </a:lnTo>
                  <a:lnTo>
                    <a:pt x="20859" y="24131"/>
                  </a:lnTo>
                  <a:lnTo>
                    <a:pt x="21096" y="24309"/>
                  </a:lnTo>
                  <a:lnTo>
                    <a:pt x="21372" y="24486"/>
                  </a:lnTo>
                  <a:lnTo>
                    <a:pt x="21648" y="24624"/>
                  </a:lnTo>
                  <a:lnTo>
                    <a:pt x="21707" y="24644"/>
                  </a:lnTo>
                  <a:lnTo>
                    <a:pt x="21805" y="24644"/>
                  </a:lnTo>
                  <a:lnTo>
                    <a:pt x="21825" y="24624"/>
                  </a:lnTo>
                  <a:lnTo>
                    <a:pt x="21865" y="24604"/>
                  </a:lnTo>
                  <a:lnTo>
                    <a:pt x="21865" y="24585"/>
                  </a:lnTo>
                  <a:lnTo>
                    <a:pt x="21884" y="24525"/>
                  </a:lnTo>
                  <a:lnTo>
                    <a:pt x="21884" y="24466"/>
                  </a:lnTo>
                  <a:lnTo>
                    <a:pt x="21470" y="24131"/>
                  </a:lnTo>
                  <a:lnTo>
                    <a:pt x="21451" y="24111"/>
                  </a:lnTo>
                  <a:lnTo>
                    <a:pt x="21470" y="24111"/>
                  </a:lnTo>
                  <a:lnTo>
                    <a:pt x="21470" y="24092"/>
                  </a:lnTo>
                  <a:lnTo>
                    <a:pt x="21490" y="24092"/>
                  </a:lnTo>
                  <a:lnTo>
                    <a:pt x="21865" y="24368"/>
                  </a:lnTo>
                  <a:lnTo>
                    <a:pt x="21786" y="24249"/>
                  </a:lnTo>
                  <a:lnTo>
                    <a:pt x="21687" y="24131"/>
                  </a:lnTo>
                  <a:lnTo>
                    <a:pt x="21589" y="24013"/>
                  </a:lnTo>
                  <a:lnTo>
                    <a:pt x="21510" y="23895"/>
                  </a:lnTo>
                  <a:lnTo>
                    <a:pt x="21490" y="23835"/>
                  </a:lnTo>
                  <a:lnTo>
                    <a:pt x="20741" y="22613"/>
                  </a:lnTo>
                  <a:lnTo>
                    <a:pt x="19992" y="21391"/>
                  </a:lnTo>
                  <a:lnTo>
                    <a:pt x="18454" y="19005"/>
                  </a:lnTo>
                  <a:lnTo>
                    <a:pt x="16896" y="16600"/>
                  </a:lnTo>
                  <a:lnTo>
                    <a:pt x="16128" y="15397"/>
                  </a:lnTo>
                  <a:lnTo>
                    <a:pt x="15378" y="14195"/>
                  </a:lnTo>
                  <a:lnTo>
                    <a:pt x="14629" y="13091"/>
                  </a:lnTo>
                  <a:lnTo>
                    <a:pt x="14235" y="12539"/>
                  </a:lnTo>
                  <a:lnTo>
                    <a:pt x="13841" y="11987"/>
                  </a:lnTo>
                  <a:lnTo>
                    <a:pt x="13427" y="11454"/>
                  </a:lnTo>
                  <a:lnTo>
                    <a:pt x="12993" y="10942"/>
                  </a:lnTo>
                  <a:lnTo>
                    <a:pt x="12559" y="10429"/>
                  </a:lnTo>
                  <a:lnTo>
                    <a:pt x="12086" y="9956"/>
                  </a:lnTo>
                  <a:lnTo>
                    <a:pt x="12027" y="9838"/>
                  </a:lnTo>
                  <a:lnTo>
                    <a:pt x="11928" y="9759"/>
                  </a:lnTo>
                  <a:lnTo>
                    <a:pt x="11810" y="9680"/>
                  </a:lnTo>
                  <a:lnTo>
                    <a:pt x="11692" y="9641"/>
                  </a:lnTo>
                  <a:lnTo>
                    <a:pt x="11396" y="9562"/>
                  </a:lnTo>
                  <a:lnTo>
                    <a:pt x="11258" y="9542"/>
                  </a:lnTo>
                  <a:lnTo>
                    <a:pt x="11140" y="9503"/>
                  </a:lnTo>
                  <a:lnTo>
                    <a:pt x="10588" y="9266"/>
                  </a:lnTo>
                  <a:lnTo>
                    <a:pt x="9996" y="9030"/>
                  </a:lnTo>
                  <a:lnTo>
                    <a:pt x="9424" y="8793"/>
                  </a:lnTo>
                  <a:lnTo>
                    <a:pt x="8853" y="8537"/>
                  </a:lnTo>
                  <a:lnTo>
                    <a:pt x="8301" y="8261"/>
                  </a:lnTo>
                  <a:lnTo>
                    <a:pt x="8025" y="8103"/>
                  </a:lnTo>
                  <a:lnTo>
                    <a:pt x="7768" y="7945"/>
                  </a:lnTo>
                  <a:lnTo>
                    <a:pt x="7532" y="7768"/>
                  </a:lnTo>
                  <a:lnTo>
                    <a:pt x="7295" y="7571"/>
                  </a:lnTo>
                  <a:lnTo>
                    <a:pt x="7078" y="7354"/>
                  </a:lnTo>
                  <a:lnTo>
                    <a:pt x="6881" y="7117"/>
                  </a:lnTo>
                  <a:lnTo>
                    <a:pt x="6664" y="6743"/>
                  </a:lnTo>
                  <a:lnTo>
                    <a:pt x="6467" y="6348"/>
                  </a:lnTo>
                  <a:lnTo>
                    <a:pt x="6132" y="5560"/>
                  </a:lnTo>
                  <a:lnTo>
                    <a:pt x="5955" y="5146"/>
                  </a:lnTo>
                  <a:lnTo>
                    <a:pt x="5758" y="4771"/>
                  </a:lnTo>
                  <a:lnTo>
                    <a:pt x="5639" y="4594"/>
                  </a:lnTo>
                  <a:lnTo>
                    <a:pt x="5521" y="4416"/>
                  </a:lnTo>
                  <a:lnTo>
                    <a:pt x="5383" y="4239"/>
                  </a:lnTo>
                  <a:lnTo>
                    <a:pt x="5245" y="4081"/>
                  </a:lnTo>
                  <a:lnTo>
                    <a:pt x="4949" y="3785"/>
                  </a:lnTo>
                  <a:lnTo>
                    <a:pt x="4653" y="3509"/>
                  </a:lnTo>
                  <a:lnTo>
                    <a:pt x="4318" y="3253"/>
                  </a:lnTo>
                  <a:lnTo>
                    <a:pt x="3983" y="3016"/>
                  </a:lnTo>
                  <a:lnTo>
                    <a:pt x="3628" y="2800"/>
                  </a:lnTo>
                  <a:lnTo>
                    <a:pt x="3273" y="2583"/>
                  </a:lnTo>
                  <a:lnTo>
                    <a:pt x="2919" y="2386"/>
                  </a:lnTo>
                  <a:lnTo>
                    <a:pt x="2544" y="2208"/>
                  </a:lnTo>
                  <a:lnTo>
                    <a:pt x="2091" y="2129"/>
                  </a:lnTo>
                  <a:lnTo>
                    <a:pt x="1637" y="2050"/>
                  </a:lnTo>
                  <a:lnTo>
                    <a:pt x="1184" y="1991"/>
                  </a:lnTo>
                  <a:lnTo>
                    <a:pt x="730" y="1912"/>
                  </a:lnTo>
                  <a:lnTo>
                    <a:pt x="927" y="1715"/>
                  </a:lnTo>
                  <a:lnTo>
                    <a:pt x="1164" y="1558"/>
                  </a:lnTo>
                  <a:lnTo>
                    <a:pt x="1420" y="1420"/>
                  </a:lnTo>
                  <a:lnTo>
                    <a:pt x="1677" y="1282"/>
                  </a:lnTo>
                  <a:lnTo>
                    <a:pt x="1953" y="1183"/>
                  </a:lnTo>
                  <a:lnTo>
                    <a:pt x="2229" y="1084"/>
                  </a:lnTo>
                  <a:lnTo>
                    <a:pt x="2505" y="1006"/>
                  </a:lnTo>
                  <a:lnTo>
                    <a:pt x="2781" y="946"/>
                  </a:lnTo>
                  <a:lnTo>
                    <a:pt x="2899" y="907"/>
                  </a:lnTo>
                  <a:lnTo>
                    <a:pt x="3037" y="887"/>
                  </a:lnTo>
                  <a:lnTo>
                    <a:pt x="3411" y="848"/>
                  </a:lnTo>
                  <a:lnTo>
                    <a:pt x="3372" y="966"/>
                  </a:lnTo>
                  <a:lnTo>
                    <a:pt x="3372" y="1065"/>
                  </a:lnTo>
                  <a:lnTo>
                    <a:pt x="3392" y="1124"/>
                  </a:lnTo>
                  <a:lnTo>
                    <a:pt x="3431" y="1163"/>
                  </a:lnTo>
                  <a:lnTo>
                    <a:pt x="3471" y="1203"/>
                  </a:lnTo>
                  <a:lnTo>
                    <a:pt x="3530" y="1242"/>
                  </a:lnTo>
                  <a:lnTo>
                    <a:pt x="3687" y="1282"/>
                  </a:lnTo>
                  <a:lnTo>
                    <a:pt x="3865" y="1282"/>
                  </a:lnTo>
                  <a:lnTo>
                    <a:pt x="4042" y="1242"/>
                  </a:lnTo>
                  <a:lnTo>
                    <a:pt x="4220" y="1203"/>
                  </a:lnTo>
                  <a:lnTo>
                    <a:pt x="4377" y="1124"/>
                  </a:lnTo>
                  <a:lnTo>
                    <a:pt x="4535" y="1045"/>
                  </a:lnTo>
                  <a:lnTo>
                    <a:pt x="4831" y="868"/>
                  </a:lnTo>
                  <a:lnTo>
                    <a:pt x="5067" y="789"/>
                  </a:lnTo>
                  <a:lnTo>
                    <a:pt x="5324" y="769"/>
                  </a:lnTo>
                  <a:lnTo>
                    <a:pt x="5560" y="769"/>
                  </a:lnTo>
                  <a:lnTo>
                    <a:pt x="5817" y="789"/>
                  </a:lnTo>
                  <a:lnTo>
                    <a:pt x="6310" y="887"/>
                  </a:lnTo>
                  <a:lnTo>
                    <a:pt x="6822" y="986"/>
                  </a:lnTo>
                  <a:lnTo>
                    <a:pt x="8222" y="1242"/>
                  </a:lnTo>
                  <a:lnTo>
                    <a:pt x="9641" y="1518"/>
                  </a:lnTo>
                  <a:lnTo>
                    <a:pt x="9779" y="1636"/>
                  </a:lnTo>
                  <a:lnTo>
                    <a:pt x="9917" y="1774"/>
                  </a:lnTo>
                  <a:lnTo>
                    <a:pt x="10154" y="2031"/>
                  </a:lnTo>
                  <a:lnTo>
                    <a:pt x="10371" y="2326"/>
                  </a:lnTo>
                  <a:lnTo>
                    <a:pt x="10607" y="2642"/>
                  </a:lnTo>
                  <a:lnTo>
                    <a:pt x="10785" y="2977"/>
                  </a:lnTo>
                  <a:lnTo>
                    <a:pt x="10982" y="3312"/>
                  </a:lnTo>
                  <a:lnTo>
                    <a:pt x="11199" y="3628"/>
                  </a:lnTo>
                  <a:lnTo>
                    <a:pt x="11416" y="3943"/>
                  </a:lnTo>
                  <a:lnTo>
                    <a:pt x="11889" y="4554"/>
                  </a:lnTo>
                  <a:lnTo>
                    <a:pt x="12382" y="5126"/>
                  </a:lnTo>
                  <a:lnTo>
                    <a:pt x="12894" y="5698"/>
                  </a:lnTo>
                  <a:lnTo>
                    <a:pt x="13446" y="6230"/>
                  </a:lnTo>
                  <a:lnTo>
                    <a:pt x="14018" y="6743"/>
                  </a:lnTo>
                  <a:lnTo>
                    <a:pt x="14590" y="7235"/>
                  </a:lnTo>
                  <a:lnTo>
                    <a:pt x="15201" y="7709"/>
                  </a:lnTo>
                  <a:lnTo>
                    <a:pt x="15812" y="8182"/>
                  </a:lnTo>
                  <a:lnTo>
                    <a:pt x="17054" y="9108"/>
                  </a:lnTo>
                  <a:lnTo>
                    <a:pt x="18296" y="9996"/>
                  </a:lnTo>
                  <a:lnTo>
                    <a:pt x="19538" y="10902"/>
                  </a:lnTo>
                  <a:lnTo>
                    <a:pt x="20603" y="11750"/>
                  </a:lnTo>
                  <a:lnTo>
                    <a:pt x="21667" y="12598"/>
                  </a:lnTo>
                  <a:lnTo>
                    <a:pt x="22732" y="13446"/>
                  </a:lnTo>
                  <a:lnTo>
                    <a:pt x="23797" y="14333"/>
                  </a:lnTo>
                  <a:lnTo>
                    <a:pt x="24309" y="14767"/>
                  </a:lnTo>
                  <a:lnTo>
                    <a:pt x="24802" y="15240"/>
                  </a:lnTo>
                  <a:lnTo>
                    <a:pt x="25295" y="15693"/>
                  </a:lnTo>
                  <a:lnTo>
                    <a:pt x="25788" y="16186"/>
                  </a:lnTo>
                  <a:lnTo>
                    <a:pt x="26241" y="16679"/>
                  </a:lnTo>
                  <a:lnTo>
                    <a:pt x="26695" y="17191"/>
                  </a:lnTo>
                  <a:lnTo>
                    <a:pt x="27128" y="17724"/>
                  </a:lnTo>
                  <a:lnTo>
                    <a:pt x="27542" y="18256"/>
                  </a:lnTo>
                  <a:lnTo>
                    <a:pt x="27779" y="18631"/>
                  </a:lnTo>
                  <a:lnTo>
                    <a:pt x="28016" y="19025"/>
                  </a:lnTo>
                  <a:lnTo>
                    <a:pt x="28232" y="19400"/>
                  </a:lnTo>
                  <a:lnTo>
                    <a:pt x="28430" y="19814"/>
                  </a:lnTo>
                  <a:lnTo>
                    <a:pt x="28607" y="20208"/>
                  </a:lnTo>
                  <a:lnTo>
                    <a:pt x="28785" y="20622"/>
                  </a:lnTo>
                  <a:lnTo>
                    <a:pt x="29100" y="21470"/>
                  </a:lnTo>
                  <a:lnTo>
                    <a:pt x="29376" y="22317"/>
                  </a:lnTo>
                  <a:lnTo>
                    <a:pt x="29613" y="23185"/>
                  </a:lnTo>
                  <a:lnTo>
                    <a:pt x="30086" y="24920"/>
                  </a:lnTo>
                  <a:lnTo>
                    <a:pt x="30322" y="26083"/>
                  </a:lnTo>
                  <a:lnTo>
                    <a:pt x="30579" y="27246"/>
                  </a:lnTo>
                  <a:lnTo>
                    <a:pt x="30993" y="27226"/>
                  </a:lnTo>
                  <a:lnTo>
                    <a:pt x="31407" y="27207"/>
                  </a:lnTo>
                  <a:lnTo>
                    <a:pt x="31466" y="27207"/>
                  </a:lnTo>
                  <a:lnTo>
                    <a:pt x="31545" y="27226"/>
                  </a:lnTo>
                  <a:lnTo>
                    <a:pt x="31584" y="27246"/>
                  </a:lnTo>
                  <a:lnTo>
                    <a:pt x="31643" y="27286"/>
                  </a:lnTo>
                  <a:lnTo>
                    <a:pt x="31702" y="27384"/>
                  </a:lnTo>
                  <a:lnTo>
                    <a:pt x="31722" y="27502"/>
                  </a:lnTo>
                  <a:lnTo>
                    <a:pt x="31722" y="27640"/>
                  </a:lnTo>
                  <a:lnTo>
                    <a:pt x="31663" y="27739"/>
                  </a:lnTo>
                  <a:lnTo>
                    <a:pt x="31623" y="27778"/>
                  </a:lnTo>
                  <a:lnTo>
                    <a:pt x="31564" y="27818"/>
                  </a:lnTo>
                  <a:lnTo>
                    <a:pt x="31505" y="27838"/>
                  </a:lnTo>
                  <a:lnTo>
                    <a:pt x="31446" y="27838"/>
                  </a:lnTo>
                  <a:lnTo>
                    <a:pt x="30657" y="27778"/>
                  </a:lnTo>
                  <a:lnTo>
                    <a:pt x="30756" y="28409"/>
                  </a:lnTo>
                  <a:lnTo>
                    <a:pt x="30815" y="29020"/>
                  </a:lnTo>
                  <a:lnTo>
                    <a:pt x="30874" y="29632"/>
                  </a:lnTo>
                  <a:lnTo>
                    <a:pt x="30874" y="30243"/>
                  </a:lnTo>
                  <a:lnTo>
                    <a:pt x="30835" y="30598"/>
                  </a:lnTo>
                  <a:lnTo>
                    <a:pt x="30795" y="30775"/>
                  </a:lnTo>
                  <a:lnTo>
                    <a:pt x="30756" y="30953"/>
                  </a:lnTo>
                  <a:lnTo>
                    <a:pt x="30677" y="31150"/>
                  </a:lnTo>
                  <a:lnTo>
                    <a:pt x="30657" y="31268"/>
                  </a:lnTo>
                  <a:lnTo>
                    <a:pt x="30618" y="31367"/>
                  </a:lnTo>
                  <a:lnTo>
                    <a:pt x="30618" y="31465"/>
                  </a:lnTo>
                  <a:lnTo>
                    <a:pt x="30657" y="31564"/>
                  </a:lnTo>
                  <a:lnTo>
                    <a:pt x="30677" y="31583"/>
                  </a:lnTo>
                  <a:lnTo>
                    <a:pt x="30717" y="31623"/>
                  </a:lnTo>
                  <a:lnTo>
                    <a:pt x="30835" y="31643"/>
                  </a:lnTo>
                  <a:lnTo>
                    <a:pt x="31071" y="31544"/>
                  </a:lnTo>
                  <a:lnTo>
                    <a:pt x="31249" y="31406"/>
                  </a:lnTo>
                  <a:lnTo>
                    <a:pt x="31407" y="31229"/>
                  </a:lnTo>
                  <a:lnTo>
                    <a:pt x="31545" y="31031"/>
                  </a:lnTo>
                  <a:lnTo>
                    <a:pt x="31663" y="30795"/>
                  </a:lnTo>
                  <a:lnTo>
                    <a:pt x="31742" y="30538"/>
                  </a:lnTo>
                  <a:lnTo>
                    <a:pt x="31821" y="30262"/>
                  </a:lnTo>
                  <a:lnTo>
                    <a:pt x="31860" y="29967"/>
                  </a:lnTo>
                  <a:lnTo>
                    <a:pt x="31899" y="29632"/>
                  </a:lnTo>
                  <a:lnTo>
                    <a:pt x="31899" y="29296"/>
                  </a:lnTo>
                  <a:lnTo>
                    <a:pt x="31899" y="28922"/>
                  </a:lnTo>
                  <a:lnTo>
                    <a:pt x="31860" y="28547"/>
                  </a:lnTo>
                  <a:lnTo>
                    <a:pt x="31821" y="28173"/>
                  </a:lnTo>
                  <a:lnTo>
                    <a:pt x="31781" y="27778"/>
                  </a:lnTo>
                  <a:lnTo>
                    <a:pt x="31643" y="26970"/>
                  </a:lnTo>
                  <a:lnTo>
                    <a:pt x="31485" y="26142"/>
                  </a:lnTo>
                  <a:lnTo>
                    <a:pt x="31288" y="25334"/>
                  </a:lnTo>
                  <a:lnTo>
                    <a:pt x="31071" y="24525"/>
                  </a:lnTo>
                  <a:lnTo>
                    <a:pt x="30855" y="23776"/>
                  </a:lnTo>
                  <a:lnTo>
                    <a:pt x="30460" y="22455"/>
                  </a:lnTo>
                  <a:lnTo>
                    <a:pt x="30145" y="21489"/>
                  </a:lnTo>
                  <a:lnTo>
                    <a:pt x="29948" y="20918"/>
                  </a:lnTo>
                  <a:lnTo>
                    <a:pt x="29731" y="20366"/>
                  </a:lnTo>
                  <a:lnTo>
                    <a:pt x="29475" y="19814"/>
                  </a:lnTo>
                  <a:lnTo>
                    <a:pt x="29218" y="19281"/>
                  </a:lnTo>
                  <a:lnTo>
                    <a:pt x="28962" y="18729"/>
                  </a:lnTo>
                  <a:lnTo>
                    <a:pt x="28666" y="18217"/>
                  </a:lnTo>
                  <a:lnTo>
                    <a:pt x="28351" y="17684"/>
                  </a:lnTo>
                  <a:lnTo>
                    <a:pt x="28035" y="17191"/>
                  </a:lnTo>
                  <a:lnTo>
                    <a:pt x="27641" y="16679"/>
                  </a:lnTo>
                  <a:lnTo>
                    <a:pt x="27227" y="16186"/>
                  </a:lnTo>
                  <a:lnTo>
                    <a:pt x="26793" y="15713"/>
                  </a:lnTo>
                  <a:lnTo>
                    <a:pt x="26320" y="15279"/>
                  </a:lnTo>
                  <a:lnTo>
                    <a:pt x="25847" y="14845"/>
                  </a:lnTo>
                  <a:lnTo>
                    <a:pt x="25354" y="14431"/>
                  </a:lnTo>
                  <a:lnTo>
                    <a:pt x="24368" y="13603"/>
                  </a:lnTo>
                  <a:lnTo>
                    <a:pt x="23698" y="13051"/>
                  </a:lnTo>
                  <a:lnTo>
                    <a:pt x="23008" y="12499"/>
                  </a:lnTo>
                  <a:lnTo>
                    <a:pt x="21648" y="11454"/>
                  </a:lnTo>
                  <a:lnTo>
                    <a:pt x="18868" y="9365"/>
                  </a:lnTo>
                  <a:lnTo>
                    <a:pt x="17508" y="8320"/>
                  </a:lnTo>
                  <a:lnTo>
                    <a:pt x="16147" y="7255"/>
                  </a:lnTo>
                  <a:lnTo>
                    <a:pt x="15477" y="6703"/>
                  </a:lnTo>
                  <a:lnTo>
                    <a:pt x="14807" y="6151"/>
                  </a:lnTo>
                  <a:lnTo>
                    <a:pt x="14156" y="5579"/>
                  </a:lnTo>
                  <a:lnTo>
                    <a:pt x="13525" y="4988"/>
                  </a:lnTo>
                  <a:lnTo>
                    <a:pt x="13289" y="4771"/>
                  </a:lnTo>
                  <a:lnTo>
                    <a:pt x="13072" y="4534"/>
                  </a:lnTo>
                  <a:lnTo>
                    <a:pt x="12638" y="4061"/>
                  </a:lnTo>
                  <a:lnTo>
                    <a:pt x="12244" y="3568"/>
                  </a:lnTo>
                  <a:lnTo>
                    <a:pt x="11869" y="3056"/>
                  </a:lnTo>
                  <a:lnTo>
                    <a:pt x="11120" y="2011"/>
                  </a:lnTo>
                  <a:lnTo>
                    <a:pt x="10745" y="1498"/>
                  </a:lnTo>
                  <a:lnTo>
                    <a:pt x="10331" y="1006"/>
                  </a:lnTo>
                  <a:lnTo>
                    <a:pt x="10252" y="927"/>
                  </a:lnTo>
                  <a:lnTo>
                    <a:pt x="10174" y="868"/>
                  </a:lnTo>
                  <a:lnTo>
                    <a:pt x="10095" y="828"/>
                  </a:lnTo>
                  <a:lnTo>
                    <a:pt x="9996" y="789"/>
                  </a:lnTo>
                  <a:lnTo>
                    <a:pt x="9799" y="730"/>
                  </a:lnTo>
                  <a:lnTo>
                    <a:pt x="9602" y="710"/>
                  </a:lnTo>
                  <a:lnTo>
                    <a:pt x="8656" y="611"/>
                  </a:lnTo>
                  <a:lnTo>
                    <a:pt x="7729" y="473"/>
                  </a:lnTo>
                  <a:lnTo>
                    <a:pt x="6802" y="316"/>
                  </a:lnTo>
                  <a:lnTo>
                    <a:pt x="5856" y="99"/>
                  </a:lnTo>
                  <a:lnTo>
                    <a:pt x="5442" y="39"/>
                  </a:lnTo>
                  <a:lnTo>
                    <a:pt x="5245" y="20"/>
                  </a:lnTo>
                  <a:lnTo>
                    <a:pt x="502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632;p38">
              <a:extLst>
                <a:ext uri="{FF2B5EF4-FFF2-40B4-BE49-F238E27FC236}">
                  <a16:creationId xmlns:a16="http://schemas.microsoft.com/office/drawing/2014/main" xmlns="" id="{308D83D8-E5FA-4397-9C4D-066F14490E3D}"/>
                </a:ext>
              </a:extLst>
            </p:cNvPr>
            <p:cNvSpPr/>
            <p:nvPr/>
          </p:nvSpPr>
          <p:spPr>
            <a:xfrm>
              <a:off x="4184947" y="4130475"/>
              <a:ext cx="20628" cy="1783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0" y="1"/>
                  </a:moveTo>
                  <a:lnTo>
                    <a:pt x="20" y="20"/>
                  </a:lnTo>
                  <a:lnTo>
                    <a:pt x="1" y="20"/>
                  </a:lnTo>
                  <a:lnTo>
                    <a:pt x="20" y="40"/>
                  </a:lnTo>
                  <a:lnTo>
                    <a:pt x="434" y="375"/>
                  </a:lnTo>
                  <a:lnTo>
                    <a:pt x="415" y="277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33;p38">
              <a:extLst>
                <a:ext uri="{FF2B5EF4-FFF2-40B4-BE49-F238E27FC236}">
                  <a16:creationId xmlns:a16="http://schemas.microsoft.com/office/drawing/2014/main" xmlns="" id="{13240A01-0090-44C9-9F92-E4E4923B6F57}"/>
                </a:ext>
              </a:extLst>
            </p:cNvPr>
            <p:cNvSpPr/>
            <p:nvPr/>
          </p:nvSpPr>
          <p:spPr>
            <a:xfrm>
              <a:off x="4617798" y="4278190"/>
              <a:ext cx="54296" cy="29969"/>
            </a:xfrm>
            <a:custGeom>
              <a:avLst/>
              <a:gdLst/>
              <a:ahLst/>
              <a:cxnLst/>
              <a:rect l="l" t="t" r="r" b="b"/>
              <a:pathLst>
                <a:path w="1145" h="632" extrusionOk="0">
                  <a:moveTo>
                    <a:pt x="829" y="1"/>
                  </a:moveTo>
                  <a:lnTo>
                    <a:pt x="415" y="20"/>
                  </a:lnTo>
                  <a:lnTo>
                    <a:pt x="1" y="40"/>
                  </a:lnTo>
                  <a:lnTo>
                    <a:pt x="79" y="572"/>
                  </a:lnTo>
                  <a:lnTo>
                    <a:pt x="868" y="632"/>
                  </a:lnTo>
                  <a:lnTo>
                    <a:pt x="927" y="632"/>
                  </a:lnTo>
                  <a:lnTo>
                    <a:pt x="986" y="612"/>
                  </a:lnTo>
                  <a:lnTo>
                    <a:pt x="1045" y="572"/>
                  </a:lnTo>
                  <a:lnTo>
                    <a:pt x="1085" y="533"/>
                  </a:lnTo>
                  <a:lnTo>
                    <a:pt x="1144" y="434"/>
                  </a:lnTo>
                  <a:lnTo>
                    <a:pt x="1144" y="296"/>
                  </a:lnTo>
                  <a:lnTo>
                    <a:pt x="1124" y="178"/>
                  </a:lnTo>
                  <a:lnTo>
                    <a:pt x="1065" y="80"/>
                  </a:lnTo>
                  <a:lnTo>
                    <a:pt x="1006" y="40"/>
                  </a:lnTo>
                  <a:lnTo>
                    <a:pt x="967" y="20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34;p38">
              <a:extLst>
                <a:ext uri="{FF2B5EF4-FFF2-40B4-BE49-F238E27FC236}">
                  <a16:creationId xmlns:a16="http://schemas.microsoft.com/office/drawing/2014/main" xmlns="" id="{A8CF34E6-B55C-4C9A-9615-343A15A956AC}"/>
                </a:ext>
              </a:extLst>
            </p:cNvPr>
            <p:cNvSpPr/>
            <p:nvPr/>
          </p:nvSpPr>
          <p:spPr>
            <a:xfrm>
              <a:off x="4473830" y="4067833"/>
              <a:ext cx="144015" cy="212299"/>
            </a:xfrm>
            <a:custGeom>
              <a:avLst/>
              <a:gdLst/>
              <a:ahLst/>
              <a:cxnLst/>
              <a:rect l="l" t="t" r="r" b="b"/>
              <a:pathLst>
                <a:path w="3037" h="4477" extrusionOk="0">
                  <a:moveTo>
                    <a:pt x="1952" y="1"/>
                  </a:moveTo>
                  <a:lnTo>
                    <a:pt x="1952" y="573"/>
                  </a:lnTo>
                  <a:lnTo>
                    <a:pt x="1933" y="868"/>
                  </a:lnTo>
                  <a:lnTo>
                    <a:pt x="1893" y="1164"/>
                  </a:lnTo>
                  <a:lnTo>
                    <a:pt x="1854" y="1440"/>
                  </a:lnTo>
                  <a:lnTo>
                    <a:pt x="1795" y="1736"/>
                  </a:lnTo>
                  <a:lnTo>
                    <a:pt x="1716" y="2012"/>
                  </a:lnTo>
                  <a:lnTo>
                    <a:pt x="1617" y="2288"/>
                  </a:lnTo>
                  <a:lnTo>
                    <a:pt x="1519" y="2544"/>
                  </a:lnTo>
                  <a:lnTo>
                    <a:pt x="1400" y="2800"/>
                  </a:lnTo>
                  <a:lnTo>
                    <a:pt x="1262" y="3037"/>
                  </a:lnTo>
                  <a:lnTo>
                    <a:pt x="1104" y="3273"/>
                  </a:lnTo>
                  <a:lnTo>
                    <a:pt x="927" y="3490"/>
                  </a:lnTo>
                  <a:lnTo>
                    <a:pt x="730" y="3688"/>
                  </a:lnTo>
                  <a:lnTo>
                    <a:pt x="533" y="3865"/>
                  </a:lnTo>
                  <a:lnTo>
                    <a:pt x="296" y="4023"/>
                  </a:lnTo>
                  <a:lnTo>
                    <a:pt x="138" y="4121"/>
                  </a:lnTo>
                  <a:lnTo>
                    <a:pt x="0" y="4200"/>
                  </a:lnTo>
                  <a:lnTo>
                    <a:pt x="730" y="4338"/>
                  </a:lnTo>
                  <a:lnTo>
                    <a:pt x="1499" y="4437"/>
                  </a:lnTo>
                  <a:lnTo>
                    <a:pt x="2248" y="4476"/>
                  </a:lnTo>
                  <a:lnTo>
                    <a:pt x="3037" y="4476"/>
                  </a:lnTo>
                  <a:lnTo>
                    <a:pt x="2780" y="3313"/>
                  </a:lnTo>
                  <a:lnTo>
                    <a:pt x="2544" y="2150"/>
                  </a:lnTo>
                  <a:lnTo>
                    <a:pt x="2248" y="1085"/>
                  </a:lnTo>
                  <a:lnTo>
                    <a:pt x="1952" y="1"/>
                  </a:lnTo>
                  <a:close/>
                </a:path>
              </a:pathLst>
            </a:custGeom>
            <a:solidFill>
              <a:srgbClr val="00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35;p38">
              <a:extLst>
                <a:ext uri="{FF2B5EF4-FFF2-40B4-BE49-F238E27FC236}">
                  <a16:creationId xmlns:a16="http://schemas.microsoft.com/office/drawing/2014/main" xmlns="" id="{E738E8D7-F1DF-4A6F-AF82-E68F8E4A0264}"/>
                </a:ext>
              </a:extLst>
            </p:cNvPr>
            <p:cNvSpPr/>
            <p:nvPr/>
          </p:nvSpPr>
          <p:spPr>
            <a:xfrm>
              <a:off x="2080539" y="1555789"/>
              <a:ext cx="1017206" cy="839571"/>
            </a:xfrm>
            <a:custGeom>
              <a:avLst/>
              <a:gdLst/>
              <a:ahLst/>
              <a:cxnLst/>
              <a:rect l="l" t="t" r="r" b="b"/>
              <a:pathLst>
                <a:path w="21451" h="17705" extrusionOk="0">
                  <a:moveTo>
                    <a:pt x="8320" y="1"/>
                  </a:moveTo>
                  <a:lnTo>
                    <a:pt x="8064" y="40"/>
                  </a:lnTo>
                  <a:lnTo>
                    <a:pt x="7827" y="80"/>
                  </a:lnTo>
                  <a:lnTo>
                    <a:pt x="7591" y="139"/>
                  </a:lnTo>
                  <a:lnTo>
                    <a:pt x="7354" y="198"/>
                  </a:lnTo>
                  <a:lnTo>
                    <a:pt x="7137" y="277"/>
                  </a:lnTo>
                  <a:lnTo>
                    <a:pt x="6920" y="375"/>
                  </a:lnTo>
                  <a:lnTo>
                    <a:pt x="6703" y="494"/>
                  </a:lnTo>
                  <a:lnTo>
                    <a:pt x="6506" y="612"/>
                  </a:lnTo>
                  <a:lnTo>
                    <a:pt x="6329" y="770"/>
                  </a:lnTo>
                  <a:lnTo>
                    <a:pt x="6151" y="927"/>
                  </a:lnTo>
                  <a:lnTo>
                    <a:pt x="5974" y="1105"/>
                  </a:lnTo>
                  <a:lnTo>
                    <a:pt x="5935" y="1203"/>
                  </a:lnTo>
                  <a:lnTo>
                    <a:pt x="5915" y="1322"/>
                  </a:lnTo>
                  <a:lnTo>
                    <a:pt x="5915" y="1420"/>
                  </a:lnTo>
                  <a:lnTo>
                    <a:pt x="5935" y="1460"/>
                  </a:lnTo>
                  <a:lnTo>
                    <a:pt x="5974" y="1519"/>
                  </a:lnTo>
                  <a:lnTo>
                    <a:pt x="6132" y="1874"/>
                  </a:lnTo>
                  <a:lnTo>
                    <a:pt x="6270" y="2248"/>
                  </a:lnTo>
                  <a:lnTo>
                    <a:pt x="6349" y="2643"/>
                  </a:lnTo>
                  <a:lnTo>
                    <a:pt x="6408" y="3017"/>
                  </a:lnTo>
                  <a:lnTo>
                    <a:pt x="6427" y="3411"/>
                  </a:lnTo>
                  <a:lnTo>
                    <a:pt x="6408" y="3806"/>
                  </a:lnTo>
                  <a:lnTo>
                    <a:pt x="6349" y="4200"/>
                  </a:lnTo>
                  <a:lnTo>
                    <a:pt x="6270" y="4575"/>
                  </a:lnTo>
                  <a:lnTo>
                    <a:pt x="6151" y="4949"/>
                  </a:lnTo>
                  <a:lnTo>
                    <a:pt x="5994" y="5304"/>
                  </a:lnTo>
                  <a:lnTo>
                    <a:pt x="5797" y="5639"/>
                  </a:lnTo>
                  <a:lnTo>
                    <a:pt x="5580" y="5974"/>
                  </a:lnTo>
                  <a:lnTo>
                    <a:pt x="5323" y="6270"/>
                  </a:lnTo>
                  <a:lnTo>
                    <a:pt x="5047" y="6546"/>
                  </a:lnTo>
                  <a:lnTo>
                    <a:pt x="4732" y="6802"/>
                  </a:lnTo>
                  <a:lnTo>
                    <a:pt x="4397" y="7000"/>
                  </a:lnTo>
                  <a:lnTo>
                    <a:pt x="4357" y="7177"/>
                  </a:lnTo>
                  <a:lnTo>
                    <a:pt x="4338" y="7394"/>
                  </a:lnTo>
                  <a:lnTo>
                    <a:pt x="4318" y="7985"/>
                  </a:lnTo>
                  <a:lnTo>
                    <a:pt x="4298" y="8281"/>
                  </a:lnTo>
                  <a:lnTo>
                    <a:pt x="4259" y="8537"/>
                  </a:lnTo>
                  <a:lnTo>
                    <a:pt x="4219" y="8656"/>
                  </a:lnTo>
                  <a:lnTo>
                    <a:pt x="4180" y="8754"/>
                  </a:lnTo>
                  <a:lnTo>
                    <a:pt x="4140" y="8833"/>
                  </a:lnTo>
                  <a:lnTo>
                    <a:pt x="4081" y="8892"/>
                  </a:lnTo>
                  <a:lnTo>
                    <a:pt x="4101" y="8991"/>
                  </a:lnTo>
                  <a:lnTo>
                    <a:pt x="4101" y="9089"/>
                  </a:lnTo>
                  <a:lnTo>
                    <a:pt x="4042" y="9188"/>
                  </a:lnTo>
                  <a:lnTo>
                    <a:pt x="4002" y="9208"/>
                  </a:lnTo>
                  <a:lnTo>
                    <a:pt x="3983" y="9227"/>
                  </a:lnTo>
                  <a:lnTo>
                    <a:pt x="3904" y="9227"/>
                  </a:lnTo>
                  <a:lnTo>
                    <a:pt x="3825" y="9188"/>
                  </a:lnTo>
                  <a:lnTo>
                    <a:pt x="3648" y="9070"/>
                  </a:lnTo>
                  <a:lnTo>
                    <a:pt x="3510" y="8951"/>
                  </a:lnTo>
                  <a:lnTo>
                    <a:pt x="3273" y="8754"/>
                  </a:lnTo>
                  <a:lnTo>
                    <a:pt x="3036" y="8577"/>
                  </a:lnTo>
                  <a:lnTo>
                    <a:pt x="2800" y="8419"/>
                  </a:lnTo>
                  <a:lnTo>
                    <a:pt x="2563" y="8301"/>
                  </a:lnTo>
                  <a:lnTo>
                    <a:pt x="2346" y="8202"/>
                  </a:lnTo>
                  <a:lnTo>
                    <a:pt x="2130" y="8123"/>
                  </a:lnTo>
                  <a:lnTo>
                    <a:pt x="1913" y="8084"/>
                  </a:lnTo>
                  <a:lnTo>
                    <a:pt x="1716" y="8064"/>
                  </a:lnTo>
                  <a:lnTo>
                    <a:pt x="1518" y="8064"/>
                  </a:lnTo>
                  <a:lnTo>
                    <a:pt x="1321" y="8084"/>
                  </a:lnTo>
                  <a:lnTo>
                    <a:pt x="1164" y="8123"/>
                  </a:lnTo>
                  <a:lnTo>
                    <a:pt x="986" y="8182"/>
                  </a:lnTo>
                  <a:lnTo>
                    <a:pt x="828" y="8242"/>
                  </a:lnTo>
                  <a:lnTo>
                    <a:pt x="690" y="8340"/>
                  </a:lnTo>
                  <a:lnTo>
                    <a:pt x="572" y="8458"/>
                  </a:lnTo>
                  <a:lnTo>
                    <a:pt x="434" y="8577"/>
                  </a:lnTo>
                  <a:lnTo>
                    <a:pt x="335" y="8715"/>
                  </a:lnTo>
                  <a:lnTo>
                    <a:pt x="237" y="8873"/>
                  </a:lnTo>
                  <a:lnTo>
                    <a:pt x="158" y="9030"/>
                  </a:lnTo>
                  <a:lnTo>
                    <a:pt x="99" y="9208"/>
                  </a:lnTo>
                  <a:lnTo>
                    <a:pt x="59" y="9405"/>
                  </a:lnTo>
                  <a:lnTo>
                    <a:pt x="20" y="9602"/>
                  </a:lnTo>
                  <a:lnTo>
                    <a:pt x="0" y="9799"/>
                  </a:lnTo>
                  <a:lnTo>
                    <a:pt x="0" y="10016"/>
                  </a:lnTo>
                  <a:lnTo>
                    <a:pt x="20" y="10233"/>
                  </a:lnTo>
                  <a:lnTo>
                    <a:pt x="40" y="10450"/>
                  </a:lnTo>
                  <a:lnTo>
                    <a:pt x="99" y="10686"/>
                  </a:lnTo>
                  <a:lnTo>
                    <a:pt x="178" y="10903"/>
                  </a:lnTo>
                  <a:lnTo>
                    <a:pt x="257" y="11140"/>
                  </a:lnTo>
                  <a:lnTo>
                    <a:pt x="375" y="11376"/>
                  </a:lnTo>
                  <a:lnTo>
                    <a:pt x="513" y="11613"/>
                  </a:lnTo>
                  <a:lnTo>
                    <a:pt x="651" y="11849"/>
                  </a:lnTo>
                  <a:lnTo>
                    <a:pt x="887" y="12066"/>
                  </a:lnTo>
                  <a:lnTo>
                    <a:pt x="1144" y="12263"/>
                  </a:lnTo>
                  <a:lnTo>
                    <a:pt x="1400" y="12421"/>
                  </a:lnTo>
                  <a:lnTo>
                    <a:pt x="1676" y="12559"/>
                  </a:lnTo>
                  <a:lnTo>
                    <a:pt x="1794" y="12638"/>
                  </a:lnTo>
                  <a:lnTo>
                    <a:pt x="1854" y="12737"/>
                  </a:lnTo>
                  <a:lnTo>
                    <a:pt x="2169" y="12599"/>
                  </a:lnTo>
                  <a:lnTo>
                    <a:pt x="2484" y="12461"/>
                  </a:lnTo>
                  <a:lnTo>
                    <a:pt x="2800" y="12342"/>
                  </a:lnTo>
                  <a:lnTo>
                    <a:pt x="3135" y="12244"/>
                  </a:lnTo>
                  <a:lnTo>
                    <a:pt x="2938" y="12027"/>
                  </a:lnTo>
                  <a:lnTo>
                    <a:pt x="2760" y="11790"/>
                  </a:lnTo>
                  <a:lnTo>
                    <a:pt x="2622" y="11534"/>
                  </a:lnTo>
                  <a:lnTo>
                    <a:pt x="2524" y="11278"/>
                  </a:lnTo>
                  <a:lnTo>
                    <a:pt x="2425" y="11002"/>
                  </a:lnTo>
                  <a:lnTo>
                    <a:pt x="2366" y="10706"/>
                  </a:lnTo>
                  <a:lnTo>
                    <a:pt x="2307" y="10430"/>
                  </a:lnTo>
                  <a:lnTo>
                    <a:pt x="2268" y="10134"/>
                  </a:lnTo>
                  <a:lnTo>
                    <a:pt x="2130" y="9957"/>
                  </a:lnTo>
                  <a:lnTo>
                    <a:pt x="1952" y="9799"/>
                  </a:lnTo>
                  <a:lnTo>
                    <a:pt x="1755" y="9661"/>
                  </a:lnTo>
                  <a:lnTo>
                    <a:pt x="1558" y="9543"/>
                  </a:lnTo>
                  <a:lnTo>
                    <a:pt x="1341" y="9444"/>
                  </a:lnTo>
                  <a:lnTo>
                    <a:pt x="1124" y="9365"/>
                  </a:lnTo>
                  <a:lnTo>
                    <a:pt x="887" y="9306"/>
                  </a:lnTo>
                  <a:lnTo>
                    <a:pt x="671" y="9267"/>
                  </a:lnTo>
                  <a:lnTo>
                    <a:pt x="631" y="9188"/>
                  </a:lnTo>
                  <a:lnTo>
                    <a:pt x="631" y="9149"/>
                  </a:lnTo>
                  <a:lnTo>
                    <a:pt x="651" y="9109"/>
                  </a:lnTo>
                  <a:lnTo>
                    <a:pt x="710" y="9050"/>
                  </a:lnTo>
                  <a:lnTo>
                    <a:pt x="809" y="9011"/>
                  </a:lnTo>
                  <a:lnTo>
                    <a:pt x="927" y="8991"/>
                  </a:lnTo>
                  <a:lnTo>
                    <a:pt x="1085" y="8971"/>
                  </a:lnTo>
                  <a:lnTo>
                    <a:pt x="1459" y="8971"/>
                  </a:lnTo>
                  <a:lnTo>
                    <a:pt x="1854" y="9011"/>
                  </a:lnTo>
                  <a:lnTo>
                    <a:pt x="2208" y="9070"/>
                  </a:lnTo>
                  <a:lnTo>
                    <a:pt x="2366" y="9129"/>
                  </a:lnTo>
                  <a:lnTo>
                    <a:pt x="2484" y="9168"/>
                  </a:lnTo>
                  <a:lnTo>
                    <a:pt x="2583" y="9227"/>
                  </a:lnTo>
                  <a:lnTo>
                    <a:pt x="2622" y="9287"/>
                  </a:lnTo>
                  <a:lnTo>
                    <a:pt x="2701" y="9365"/>
                  </a:lnTo>
                  <a:lnTo>
                    <a:pt x="2741" y="9464"/>
                  </a:lnTo>
                  <a:lnTo>
                    <a:pt x="2780" y="9563"/>
                  </a:lnTo>
                  <a:lnTo>
                    <a:pt x="2800" y="9661"/>
                  </a:lnTo>
                  <a:lnTo>
                    <a:pt x="2820" y="9878"/>
                  </a:lnTo>
                  <a:lnTo>
                    <a:pt x="2820" y="10095"/>
                  </a:lnTo>
                  <a:lnTo>
                    <a:pt x="2800" y="10312"/>
                  </a:lnTo>
                  <a:lnTo>
                    <a:pt x="2820" y="10529"/>
                  </a:lnTo>
                  <a:lnTo>
                    <a:pt x="2839" y="10627"/>
                  </a:lnTo>
                  <a:lnTo>
                    <a:pt x="2879" y="10726"/>
                  </a:lnTo>
                  <a:lnTo>
                    <a:pt x="2938" y="10824"/>
                  </a:lnTo>
                  <a:lnTo>
                    <a:pt x="2997" y="10923"/>
                  </a:lnTo>
                  <a:lnTo>
                    <a:pt x="3096" y="11061"/>
                  </a:lnTo>
                  <a:lnTo>
                    <a:pt x="3194" y="11179"/>
                  </a:lnTo>
                  <a:lnTo>
                    <a:pt x="3431" y="11376"/>
                  </a:lnTo>
                  <a:lnTo>
                    <a:pt x="3687" y="11573"/>
                  </a:lnTo>
                  <a:lnTo>
                    <a:pt x="3943" y="11751"/>
                  </a:lnTo>
                  <a:lnTo>
                    <a:pt x="4022" y="11830"/>
                  </a:lnTo>
                  <a:lnTo>
                    <a:pt x="4081" y="11909"/>
                  </a:lnTo>
                  <a:lnTo>
                    <a:pt x="4101" y="12007"/>
                  </a:lnTo>
                  <a:lnTo>
                    <a:pt x="4121" y="12086"/>
                  </a:lnTo>
                  <a:lnTo>
                    <a:pt x="4338" y="12106"/>
                  </a:lnTo>
                  <a:lnTo>
                    <a:pt x="4574" y="12125"/>
                  </a:lnTo>
                  <a:lnTo>
                    <a:pt x="4791" y="12165"/>
                  </a:lnTo>
                  <a:lnTo>
                    <a:pt x="4988" y="12224"/>
                  </a:lnTo>
                  <a:lnTo>
                    <a:pt x="5205" y="12283"/>
                  </a:lnTo>
                  <a:lnTo>
                    <a:pt x="5402" y="12362"/>
                  </a:lnTo>
                  <a:lnTo>
                    <a:pt x="5797" y="12539"/>
                  </a:lnTo>
                  <a:lnTo>
                    <a:pt x="6191" y="12776"/>
                  </a:lnTo>
                  <a:lnTo>
                    <a:pt x="6546" y="13032"/>
                  </a:lnTo>
                  <a:lnTo>
                    <a:pt x="6881" y="13328"/>
                  </a:lnTo>
                  <a:lnTo>
                    <a:pt x="7196" y="13644"/>
                  </a:lnTo>
                  <a:lnTo>
                    <a:pt x="7492" y="13979"/>
                  </a:lnTo>
                  <a:lnTo>
                    <a:pt x="7788" y="14334"/>
                  </a:lnTo>
                  <a:lnTo>
                    <a:pt x="8044" y="14708"/>
                  </a:lnTo>
                  <a:lnTo>
                    <a:pt x="8300" y="15102"/>
                  </a:lnTo>
                  <a:lnTo>
                    <a:pt x="8537" y="15497"/>
                  </a:lnTo>
                  <a:lnTo>
                    <a:pt x="8734" y="15891"/>
                  </a:lnTo>
                  <a:lnTo>
                    <a:pt x="8931" y="16285"/>
                  </a:lnTo>
                  <a:lnTo>
                    <a:pt x="9128" y="16660"/>
                  </a:lnTo>
                  <a:lnTo>
                    <a:pt x="9187" y="16818"/>
                  </a:lnTo>
                  <a:lnTo>
                    <a:pt x="9266" y="16798"/>
                  </a:lnTo>
                  <a:lnTo>
                    <a:pt x="9345" y="16818"/>
                  </a:lnTo>
                  <a:lnTo>
                    <a:pt x="9897" y="17054"/>
                  </a:lnTo>
                  <a:lnTo>
                    <a:pt x="10469" y="17251"/>
                  </a:lnTo>
                  <a:lnTo>
                    <a:pt x="11041" y="17409"/>
                  </a:lnTo>
                  <a:lnTo>
                    <a:pt x="11632" y="17547"/>
                  </a:lnTo>
                  <a:lnTo>
                    <a:pt x="12224" y="17626"/>
                  </a:lnTo>
                  <a:lnTo>
                    <a:pt x="12815" y="17685"/>
                  </a:lnTo>
                  <a:lnTo>
                    <a:pt x="13406" y="17705"/>
                  </a:lnTo>
                  <a:lnTo>
                    <a:pt x="13998" y="17685"/>
                  </a:lnTo>
                  <a:lnTo>
                    <a:pt x="14510" y="17646"/>
                  </a:lnTo>
                  <a:lnTo>
                    <a:pt x="15003" y="17567"/>
                  </a:lnTo>
                  <a:lnTo>
                    <a:pt x="15516" y="17468"/>
                  </a:lnTo>
                  <a:lnTo>
                    <a:pt x="16009" y="17350"/>
                  </a:lnTo>
                  <a:lnTo>
                    <a:pt x="16502" y="17212"/>
                  </a:lnTo>
                  <a:lnTo>
                    <a:pt x="16975" y="17034"/>
                  </a:lnTo>
                  <a:lnTo>
                    <a:pt x="17448" y="16857"/>
                  </a:lnTo>
                  <a:lnTo>
                    <a:pt x="17921" y="16640"/>
                  </a:lnTo>
                  <a:lnTo>
                    <a:pt x="18177" y="16502"/>
                  </a:lnTo>
                  <a:lnTo>
                    <a:pt x="18453" y="16364"/>
                  </a:lnTo>
                  <a:lnTo>
                    <a:pt x="18710" y="16206"/>
                  </a:lnTo>
                  <a:lnTo>
                    <a:pt x="18946" y="16049"/>
                  </a:lnTo>
                  <a:lnTo>
                    <a:pt x="19203" y="15871"/>
                  </a:lnTo>
                  <a:lnTo>
                    <a:pt x="19419" y="15674"/>
                  </a:lnTo>
                  <a:lnTo>
                    <a:pt x="19656" y="15477"/>
                  </a:lnTo>
                  <a:lnTo>
                    <a:pt x="19873" y="15260"/>
                  </a:lnTo>
                  <a:lnTo>
                    <a:pt x="20070" y="15043"/>
                  </a:lnTo>
                  <a:lnTo>
                    <a:pt x="20267" y="14807"/>
                  </a:lnTo>
                  <a:lnTo>
                    <a:pt x="20445" y="14570"/>
                  </a:lnTo>
                  <a:lnTo>
                    <a:pt x="20602" y="14334"/>
                  </a:lnTo>
                  <a:lnTo>
                    <a:pt x="20760" y="14077"/>
                  </a:lnTo>
                  <a:lnTo>
                    <a:pt x="20898" y="13821"/>
                  </a:lnTo>
                  <a:lnTo>
                    <a:pt x="21036" y="13565"/>
                  </a:lnTo>
                  <a:lnTo>
                    <a:pt x="21135" y="13308"/>
                  </a:lnTo>
                  <a:lnTo>
                    <a:pt x="21233" y="13032"/>
                  </a:lnTo>
                  <a:lnTo>
                    <a:pt x="21312" y="12756"/>
                  </a:lnTo>
                  <a:lnTo>
                    <a:pt x="21371" y="12480"/>
                  </a:lnTo>
                  <a:lnTo>
                    <a:pt x="21430" y="12204"/>
                  </a:lnTo>
                  <a:lnTo>
                    <a:pt x="21450" y="11928"/>
                  </a:lnTo>
                  <a:lnTo>
                    <a:pt x="21450" y="11652"/>
                  </a:lnTo>
                  <a:lnTo>
                    <a:pt x="21430" y="11376"/>
                  </a:lnTo>
                  <a:lnTo>
                    <a:pt x="21411" y="11100"/>
                  </a:lnTo>
                  <a:lnTo>
                    <a:pt x="21352" y="10824"/>
                  </a:lnTo>
                  <a:lnTo>
                    <a:pt x="21273" y="10548"/>
                  </a:lnTo>
                  <a:lnTo>
                    <a:pt x="21174" y="10272"/>
                  </a:lnTo>
                  <a:lnTo>
                    <a:pt x="21036" y="10016"/>
                  </a:lnTo>
                  <a:lnTo>
                    <a:pt x="20898" y="9740"/>
                  </a:lnTo>
                  <a:lnTo>
                    <a:pt x="20721" y="9484"/>
                  </a:lnTo>
                  <a:lnTo>
                    <a:pt x="20524" y="9247"/>
                  </a:lnTo>
                  <a:lnTo>
                    <a:pt x="20287" y="8991"/>
                  </a:lnTo>
                  <a:lnTo>
                    <a:pt x="20149" y="8813"/>
                  </a:lnTo>
                  <a:lnTo>
                    <a:pt x="20070" y="8715"/>
                  </a:lnTo>
                  <a:lnTo>
                    <a:pt x="20031" y="8596"/>
                  </a:lnTo>
                  <a:lnTo>
                    <a:pt x="20011" y="8498"/>
                  </a:lnTo>
                  <a:lnTo>
                    <a:pt x="20011" y="8380"/>
                  </a:lnTo>
                  <a:lnTo>
                    <a:pt x="20050" y="8281"/>
                  </a:lnTo>
                  <a:lnTo>
                    <a:pt x="20129" y="8202"/>
                  </a:lnTo>
                  <a:lnTo>
                    <a:pt x="20149" y="8202"/>
                  </a:lnTo>
                  <a:lnTo>
                    <a:pt x="20169" y="8084"/>
                  </a:lnTo>
                  <a:lnTo>
                    <a:pt x="20602" y="6783"/>
                  </a:lnTo>
                  <a:lnTo>
                    <a:pt x="20800" y="6132"/>
                  </a:lnTo>
                  <a:lnTo>
                    <a:pt x="20878" y="5797"/>
                  </a:lnTo>
                  <a:lnTo>
                    <a:pt x="20957" y="5462"/>
                  </a:lnTo>
                  <a:lnTo>
                    <a:pt x="21036" y="5087"/>
                  </a:lnTo>
                  <a:lnTo>
                    <a:pt x="21095" y="4693"/>
                  </a:lnTo>
                  <a:lnTo>
                    <a:pt x="21115" y="4299"/>
                  </a:lnTo>
                  <a:lnTo>
                    <a:pt x="21095" y="3924"/>
                  </a:lnTo>
                  <a:lnTo>
                    <a:pt x="21056" y="3530"/>
                  </a:lnTo>
                  <a:lnTo>
                    <a:pt x="20997" y="3155"/>
                  </a:lnTo>
                  <a:lnTo>
                    <a:pt x="20898" y="2781"/>
                  </a:lnTo>
                  <a:lnTo>
                    <a:pt x="20760" y="2426"/>
                  </a:lnTo>
                  <a:lnTo>
                    <a:pt x="20602" y="2091"/>
                  </a:lnTo>
                  <a:lnTo>
                    <a:pt x="20425" y="1755"/>
                  </a:lnTo>
                  <a:lnTo>
                    <a:pt x="20208" y="1440"/>
                  </a:lnTo>
                  <a:lnTo>
                    <a:pt x="19972" y="1144"/>
                  </a:lnTo>
                  <a:lnTo>
                    <a:pt x="19696" y="888"/>
                  </a:lnTo>
                  <a:lnTo>
                    <a:pt x="19400" y="632"/>
                  </a:lnTo>
                  <a:lnTo>
                    <a:pt x="19084" y="415"/>
                  </a:lnTo>
                  <a:lnTo>
                    <a:pt x="18729" y="237"/>
                  </a:lnTo>
                  <a:lnTo>
                    <a:pt x="18729" y="573"/>
                  </a:lnTo>
                  <a:lnTo>
                    <a:pt x="18710" y="908"/>
                  </a:lnTo>
                  <a:lnTo>
                    <a:pt x="18631" y="1243"/>
                  </a:lnTo>
                  <a:lnTo>
                    <a:pt x="18552" y="1539"/>
                  </a:lnTo>
                  <a:lnTo>
                    <a:pt x="18453" y="1755"/>
                  </a:lnTo>
                  <a:lnTo>
                    <a:pt x="18355" y="1953"/>
                  </a:lnTo>
                  <a:lnTo>
                    <a:pt x="18217" y="2150"/>
                  </a:lnTo>
                  <a:lnTo>
                    <a:pt x="18079" y="2327"/>
                  </a:lnTo>
                  <a:lnTo>
                    <a:pt x="17921" y="2485"/>
                  </a:lnTo>
                  <a:lnTo>
                    <a:pt x="17763" y="2623"/>
                  </a:lnTo>
                  <a:lnTo>
                    <a:pt x="17566" y="2721"/>
                  </a:lnTo>
                  <a:lnTo>
                    <a:pt x="17349" y="2800"/>
                  </a:lnTo>
                  <a:lnTo>
                    <a:pt x="17211" y="2820"/>
                  </a:lnTo>
                  <a:lnTo>
                    <a:pt x="17014" y="2820"/>
                  </a:lnTo>
                  <a:lnTo>
                    <a:pt x="16916" y="2800"/>
                  </a:lnTo>
                  <a:lnTo>
                    <a:pt x="16837" y="2761"/>
                  </a:lnTo>
                  <a:lnTo>
                    <a:pt x="16778" y="2721"/>
                  </a:lnTo>
                  <a:lnTo>
                    <a:pt x="16738" y="2662"/>
                  </a:lnTo>
                  <a:lnTo>
                    <a:pt x="16699" y="2603"/>
                  </a:lnTo>
                  <a:lnTo>
                    <a:pt x="16659" y="2544"/>
                  </a:lnTo>
                  <a:lnTo>
                    <a:pt x="16640" y="2465"/>
                  </a:lnTo>
                  <a:lnTo>
                    <a:pt x="16620" y="2288"/>
                  </a:lnTo>
                  <a:lnTo>
                    <a:pt x="16640" y="2091"/>
                  </a:lnTo>
                  <a:lnTo>
                    <a:pt x="16679" y="1874"/>
                  </a:lnTo>
                  <a:lnTo>
                    <a:pt x="16502" y="2150"/>
                  </a:lnTo>
                  <a:lnTo>
                    <a:pt x="16226" y="2465"/>
                  </a:lnTo>
                  <a:lnTo>
                    <a:pt x="15910" y="2781"/>
                  </a:lnTo>
                  <a:lnTo>
                    <a:pt x="15733" y="2919"/>
                  </a:lnTo>
                  <a:lnTo>
                    <a:pt x="15536" y="3057"/>
                  </a:lnTo>
                  <a:lnTo>
                    <a:pt x="15358" y="3175"/>
                  </a:lnTo>
                  <a:lnTo>
                    <a:pt x="15181" y="3273"/>
                  </a:lnTo>
                  <a:lnTo>
                    <a:pt x="14984" y="3333"/>
                  </a:lnTo>
                  <a:lnTo>
                    <a:pt x="14826" y="3352"/>
                  </a:lnTo>
                  <a:lnTo>
                    <a:pt x="14668" y="3333"/>
                  </a:lnTo>
                  <a:lnTo>
                    <a:pt x="14589" y="3313"/>
                  </a:lnTo>
                  <a:lnTo>
                    <a:pt x="14510" y="3273"/>
                  </a:lnTo>
                  <a:lnTo>
                    <a:pt x="14451" y="3234"/>
                  </a:lnTo>
                  <a:lnTo>
                    <a:pt x="14392" y="3155"/>
                  </a:lnTo>
                  <a:lnTo>
                    <a:pt x="14333" y="3096"/>
                  </a:lnTo>
                  <a:lnTo>
                    <a:pt x="14274" y="2997"/>
                  </a:lnTo>
                  <a:lnTo>
                    <a:pt x="14313" y="2623"/>
                  </a:lnTo>
                  <a:lnTo>
                    <a:pt x="14313" y="2248"/>
                  </a:lnTo>
                  <a:lnTo>
                    <a:pt x="14313" y="1874"/>
                  </a:lnTo>
                  <a:lnTo>
                    <a:pt x="14294" y="1519"/>
                  </a:lnTo>
                  <a:lnTo>
                    <a:pt x="14234" y="1144"/>
                  </a:lnTo>
                  <a:lnTo>
                    <a:pt x="14116" y="809"/>
                  </a:lnTo>
                  <a:lnTo>
                    <a:pt x="14057" y="632"/>
                  </a:lnTo>
                  <a:lnTo>
                    <a:pt x="13978" y="474"/>
                  </a:lnTo>
                  <a:lnTo>
                    <a:pt x="13880" y="316"/>
                  </a:lnTo>
                  <a:lnTo>
                    <a:pt x="13761" y="159"/>
                  </a:lnTo>
                  <a:lnTo>
                    <a:pt x="13781" y="356"/>
                  </a:lnTo>
                  <a:lnTo>
                    <a:pt x="13781" y="573"/>
                  </a:lnTo>
                  <a:lnTo>
                    <a:pt x="13742" y="789"/>
                  </a:lnTo>
                  <a:lnTo>
                    <a:pt x="13663" y="1006"/>
                  </a:lnTo>
                  <a:lnTo>
                    <a:pt x="13623" y="1085"/>
                  </a:lnTo>
                  <a:lnTo>
                    <a:pt x="13544" y="1164"/>
                  </a:lnTo>
                  <a:lnTo>
                    <a:pt x="13485" y="1243"/>
                  </a:lnTo>
                  <a:lnTo>
                    <a:pt x="13406" y="1302"/>
                  </a:lnTo>
                  <a:lnTo>
                    <a:pt x="13308" y="1341"/>
                  </a:lnTo>
                  <a:lnTo>
                    <a:pt x="13209" y="1361"/>
                  </a:lnTo>
                  <a:lnTo>
                    <a:pt x="13111" y="1361"/>
                  </a:lnTo>
                  <a:lnTo>
                    <a:pt x="12992" y="1341"/>
                  </a:lnTo>
                  <a:lnTo>
                    <a:pt x="12697" y="1203"/>
                  </a:lnTo>
                  <a:lnTo>
                    <a:pt x="12421" y="1065"/>
                  </a:lnTo>
                  <a:lnTo>
                    <a:pt x="11888" y="789"/>
                  </a:lnTo>
                  <a:lnTo>
                    <a:pt x="11356" y="513"/>
                  </a:lnTo>
                  <a:lnTo>
                    <a:pt x="11080" y="395"/>
                  </a:lnTo>
                  <a:lnTo>
                    <a:pt x="10784" y="277"/>
                  </a:lnTo>
                  <a:lnTo>
                    <a:pt x="10489" y="198"/>
                  </a:lnTo>
                  <a:lnTo>
                    <a:pt x="10193" y="139"/>
                  </a:lnTo>
                  <a:lnTo>
                    <a:pt x="9877" y="80"/>
                  </a:lnTo>
                  <a:lnTo>
                    <a:pt x="9562" y="40"/>
                  </a:lnTo>
                  <a:lnTo>
                    <a:pt x="9069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36;p38">
              <a:extLst>
                <a:ext uri="{FF2B5EF4-FFF2-40B4-BE49-F238E27FC236}">
                  <a16:creationId xmlns:a16="http://schemas.microsoft.com/office/drawing/2014/main" xmlns="" id="{E8391F27-05F7-4DFB-8AF4-6C54C60785BE}"/>
                </a:ext>
              </a:extLst>
            </p:cNvPr>
            <p:cNvSpPr/>
            <p:nvPr/>
          </p:nvSpPr>
          <p:spPr>
            <a:xfrm>
              <a:off x="1008229" y="2396267"/>
              <a:ext cx="969502" cy="718034"/>
            </a:xfrm>
            <a:custGeom>
              <a:avLst/>
              <a:gdLst/>
              <a:ahLst/>
              <a:cxnLst/>
              <a:rect l="l" t="t" r="r" b="b"/>
              <a:pathLst>
                <a:path w="20445" h="15142" extrusionOk="0">
                  <a:moveTo>
                    <a:pt x="0" y="1"/>
                  </a:moveTo>
                  <a:lnTo>
                    <a:pt x="355" y="296"/>
                  </a:lnTo>
                  <a:lnTo>
                    <a:pt x="710" y="612"/>
                  </a:lnTo>
                  <a:lnTo>
                    <a:pt x="1026" y="927"/>
                  </a:lnTo>
                  <a:lnTo>
                    <a:pt x="1302" y="1262"/>
                  </a:lnTo>
                  <a:lnTo>
                    <a:pt x="1578" y="1578"/>
                  </a:lnTo>
                  <a:lnTo>
                    <a:pt x="1814" y="1913"/>
                  </a:lnTo>
                  <a:lnTo>
                    <a:pt x="2051" y="2228"/>
                  </a:lnTo>
                  <a:lnTo>
                    <a:pt x="2268" y="2563"/>
                  </a:lnTo>
                  <a:lnTo>
                    <a:pt x="2465" y="2899"/>
                  </a:lnTo>
                  <a:lnTo>
                    <a:pt x="2642" y="3253"/>
                  </a:lnTo>
                  <a:lnTo>
                    <a:pt x="2977" y="3924"/>
                  </a:lnTo>
                  <a:lnTo>
                    <a:pt x="3273" y="4634"/>
                  </a:lnTo>
                  <a:lnTo>
                    <a:pt x="3569" y="5343"/>
                  </a:lnTo>
                  <a:lnTo>
                    <a:pt x="3845" y="6053"/>
                  </a:lnTo>
                  <a:lnTo>
                    <a:pt x="4140" y="6782"/>
                  </a:lnTo>
                  <a:lnTo>
                    <a:pt x="4476" y="7512"/>
                  </a:lnTo>
                  <a:lnTo>
                    <a:pt x="4830" y="8261"/>
                  </a:lnTo>
                  <a:lnTo>
                    <a:pt x="5028" y="8636"/>
                  </a:lnTo>
                  <a:lnTo>
                    <a:pt x="5245" y="9010"/>
                  </a:lnTo>
                  <a:lnTo>
                    <a:pt x="5481" y="9385"/>
                  </a:lnTo>
                  <a:lnTo>
                    <a:pt x="5737" y="9759"/>
                  </a:lnTo>
                  <a:lnTo>
                    <a:pt x="6013" y="10134"/>
                  </a:lnTo>
                  <a:lnTo>
                    <a:pt x="6309" y="10528"/>
                  </a:lnTo>
                  <a:lnTo>
                    <a:pt x="6625" y="10903"/>
                  </a:lnTo>
                  <a:lnTo>
                    <a:pt x="6979" y="11297"/>
                  </a:lnTo>
                  <a:lnTo>
                    <a:pt x="7236" y="11514"/>
                  </a:lnTo>
                  <a:lnTo>
                    <a:pt x="7512" y="11691"/>
                  </a:lnTo>
                  <a:lnTo>
                    <a:pt x="7788" y="11849"/>
                  </a:lnTo>
                  <a:lnTo>
                    <a:pt x="8083" y="11967"/>
                  </a:lnTo>
                  <a:lnTo>
                    <a:pt x="8379" y="12086"/>
                  </a:lnTo>
                  <a:lnTo>
                    <a:pt x="8695" y="12165"/>
                  </a:lnTo>
                  <a:lnTo>
                    <a:pt x="9010" y="12243"/>
                  </a:lnTo>
                  <a:lnTo>
                    <a:pt x="9325" y="12303"/>
                  </a:lnTo>
                  <a:lnTo>
                    <a:pt x="9976" y="12401"/>
                  </a:lnTo>
                  <a:lnTo>
                    <a:pt x="10627" y="12500"/>
                  </a:lnTo>
                  <a:lnTo>
                    <a:pt x="10942" y="12559"/>
                  </a:lnTo>
                  <a:lnTo>
                    <a:pt x="11258" y="12638"/>
                  </a:lnTo>
                  <a:lnTo>
                    <a:pt x="11573" y="12736"/>
                  </a:lnTo>
                  <a:lnTo>
                    <a:pt x="11869" y="12835"/>
                  </a:lnTo>
                  <a:lnTo>
                    <a:pt x="12105" y="12934"/>
                  </a:lnTo>
                  <a:lnTo>
                    <a:pt x="12322" y="13052"/>
                  </a:lnTo>
                  <a:lnTo>
                    <a:pt x="12776" y="13288"/>
                  </a:lnTo>
                  <a:lnTo>
                    <a:pt x="13190" y="13564"/>
                  </a:lnTo>
                  <a:lnTo>
                    <a:pt x="13604" y="13880"/>
                  </a:lnTo>
                  <a:lnTo>
                    <a:pt x="14392" y="14511"/>
                  </a:lnTo>
                  <a:lnTo>
                    <a:pt x="14787" y="14826"/>
                  </a:lnTo>
                  <a:lnTo>
                    <a:pt x="15181" y="15142"/>
                  </a:lnTo>
                  <a:lnTo>
                    <a:pt x="15260" y="14787"/>
                  </a:lnTo>
                  <a:lnTo>
                    <a:pt x="15358" y="14432"/>
                  </a:lnTo>
                  <a:lnTo>
                    <a:pt x="15496" y="14077"/>
                  </a:lnTo>
                  <a:lnTo>
                    <a:pt x="15634" y="13702"/>
                  </a:lnTo>
                  <a:lnTo>
                    <a:pt x="15969" y="13012"/>
                  </a:lnTo>
                  <a:lnTo>
                    <a:pt x="16324" y="12303"/>
                  </a:lnTo>
                  <a:lnTo>
                    <a:pt x="17231" y="10587"/>
                  </a:lnTo>
                  <a:lnTo>
                    <a:pt x="17685" y="9720"/>
                  </a:lnTo>
                  <a:lnTo>
                    <a:pt x="18158" y="8872"/>
                  </a:lnTo>
                  <a:lnTo>
                    <a:pt x="18670" y="8024"/>
                  </a:lnTo>
                  <a:lnTo>
                    <a:pt x="18946" y="7630"/>
                  </a:lnTo>
                  <a:lnTo>
                    <a:pt x="19222" y="7216"/>
                  </a:lnTo>
                  <a:lnTo>
                    <a:pt x="19498" y="6842"/>
                  </a:lnTo>
                  <a:lnTo>
                    <a:pt x="19794" y="6447"/>
                  </a:lnTo>
                  <a:lnTo>
                    <a:pt x="20110" y="6073"/>
                  </a:lnTo>
                  <a:lnTo>
                    <a:pt x="20445" y="5718"/>
                  </a:lnTo>
                  <a:lnTo>
                    <a:pt x="19794" y="5186"/>
                  </a:lnTo>
                  <a:lnTo>
                    <a:pt x="19479" y="4910"/>
                  </a:lnTo>
                  <a:lnTo>
                    <a:pt x="19163" y="4614"/>
                  </a:lnTo>
                  <a:lnTo>
                    <a:pt x="18867" y="4318"/>
                  </a:lnTo>
                  <a:lnTo>
                    <a:pt x="18591" y="4003"/>
                  </a:lnTo>
                  <a:lnTo>
                    <a:pt x="18315" y="3687"/>
                  </a:lnTo>
                  <a:lnTo>
                    <a:pt x="18059" y="3352"/>
                  </a:lnTo>
                  <a:lnTo>
                    <a:pt x="17980" y="3234"/>
                  </a:lnTo>
                  <a:lnTo>
                    <a:pt x="17901" y="3115"/>
                  </a:lnTo>
                  <a:lnTo>
                    <a:pt x="17862" y="2977"/>
                  </a:lnTo>
                  <a:lnTo>
                    <a:pt x="17823" y="2859"/>
                  </a:lnTo>
                  <a:lnTo>
                    <a:pt x="17783" y="2583"/>
                  </a:lnTo>
                  <a:lnTo>
                    <a:pt x="17803" y="2327"/>
                  </a:lnTo>
                  <a:lnTo>
                    <a:pt x="17409" y="2603"/>
                  </a:lnTo>
                  <a:lnTo>
                    <a:pt x="17014" y="2879"/>
                  </a:lnTo>
                  <a:lnTo>
                    <a:pt x="16600" y="3135"/>
                  </a:lnTo>
                  <a:lnTo>
                    <a:pt x="16186" y="3352"/>
                  </a:lnTo>
                  <a:lnTo>
                    <a:pt x="15910" y="3470"/>
                  </a:lnTo>
                  <a:lnTo>
                    <a:pt x="15654" y="3569"/>
                  </a:lnTo>
                  <a:lnTo>
                    <a:pt x="15102" y="3746"/>
                  </a:lnTo>
                  <a:lnTo>
                    <a:pt x="14530" y="3865"/>
                  </a:lnTo>
                  <a:lnTo>
                    <a:pt x="13978" y="3963"/>
                  </a:lnTo>
                  <a:lnTo>
                    <a:pt x="13406" y="4042"/>
                  </a:lnTo>
                  <a:lnTo>
                    <a:pt x="12815" y="4082"/>
                  </a:lnTo>
                  <a:lnTo>
                    <a:pt x="12243" y="4101"/>
                  </a:lnTo>
                  <a:lnTo>
                    <a:pt x="11672" y="4101"/>
                  </a:lnTo>
                  <a:lnTo>
                    <a:pt x="11100" y="4082"/>
                  </a:lnTo>
                  <a:lnTo>
                    <a:pt x="10528" y="4042"/>
                  </a:lnTo>
                  <a:lnTo>
                    <a:pt x="9976" y="3983"/>
                  </a:lnTo>
                  <a:lnTo>
                    <a:pt x="9404" y="3884"/>
                  </a:lnTo>
                  <a:lnTo>
                    <a:pt x="8852" y="3786"/>
                  </a:lnTo>
                  <a:lnTo>
                    <a:pt x="8300" y="3667"/>
                  </a:lnTo>
                  <a:lnTo>
                    <a:pt x="7748" y="3529"/>
                  </a:lnTo>
                  <a:lnTo>
                    <a:pt x="7216" y="3372"/>
                  </a:lnTo>
                  <a:lnTo>
                    <a:pt x="6664" y="3214"/>
                  </a:lnTo>
                  <a:lnTo>
                    <a:pt x="6132" y="3037"/>
                  </a:lnTo>
                  <a:lnTo>
                    <a:pt x="5599" y="2839"/>
                  </a:lnTo>
                  <a:lnTo>
                    <a:pt x="5067" y="2623"/>
                  </a:lnTo>
                  <a:lnTo>
                    <a:pt x="4554" y="2406"/>
                  </a:lnTo>
                  <a:lnTo>
                    <a:pt x="4042" y="2169"/>
                  </a:lnTo>
                  <a:lnTo>
                    <a:pt x="3017" y="1657"/>
                  </a:lnTo>
                  <a:lnTo>
                    <a:pt x="2248" y="1262"/>
                  </a:lnTo>
                  <a:lnTo>
                    <a:pt x="1499" y="8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37;p38">
              <a:extLst>
                <a:ext uri="{FF2B5EF4-FFF2-40B4-BE49-F238E27FC236}">
                  <a16:creationId xmlns:a16="http://schemas.microsoft.com/office/drawing/2014/main" xmlns="" id="{7D5B663A-9389-4C87-BBEB-2586E10A819E}"/>
                </a:ext>
              </a:extLst>
            </p:cNvPr>
            <p:cNvSpPr/>
            <p:nvPr/>
          </p:nvSpPr>
          <p:spPr>
            <a:xfrm>
              <a:off x="481866" y="2148543"/>
              <a:ext cx="1637982" cy="396431"/>
            </a:xfrm>
            <a:custGeom>
              <a:avLst/>
              <a:gdLst/>
              <a:ahLst/>
              <a:cxnLst/>
              <a:rect l="l" t="t" r="r" b="b"/>
              <a:pathLst>
                <a:path w="34542" h="8360" extrusionOk="0">
                  <a:moveTo>
                    <a:pt x="6546" y="0"/>
                  </a:moveTo>
                  <a:lnTo>
                    <a:pt x="6053" y="20"/>
                  </a:lnTo>
                  <a:lnTo>
                    <a:pt x="5560" y="59"/>
                  </a:lnTo>
                  <a:lnTo>
                    <a:pt x="5087" y="118"/>
                  </a:lnTo>
                  <a:lnTo>
                    <a:pt x="4614" y="197"/>
                  </a:lnTo>
                  <a:lnTo>
                    <a:pt x="4161" y="296"/>
                  </a:lnTo>
                  <a:lnTo>
                    <a:pt x="3707" y="434"/>
                  </a:lnTo>
                  <a:lnTo>
                    <a:pt x="3274" y="572"/>
                  </a:lnTo>
                  <a:lnTo>
                    <a:pt x="2840" y="749"/>
                  </a:lnTo>
                  <a:lnTo>
                    <a:pt x="2426" y="927"/>
                  </a:lnTo>
                  <a:lnTo>
                    <a:pt x="2012" y="1144"/>
                  </a:lnTo>
                  <a:lnTo>
                    <a:pt x="1637" y="1400"/>
                  </a:lnTo>
                  <a:lnTo>
                    <a:pt x="1263" y="1656"/>
                  </a:lnTo>
                  <a:lnTo>
                    <a:pt x="927" y="1952"/>
                  </a:lnTo>
                  <a:lnTo>
                    <a:pt x="592" y="2287"/>
                  </a:lnTo>
                  <a:lnTo>
                    <a:pt x="297" y="2642"/>
                  </a:lnTo>
                  <a:lnTo>
                    <a:pt x="1" y="3016"/>
                  </a:lnTo>
                  <a:lnTo>
                    <a:pt x="651" y="2760"/>
                  </a:lnTo>
                  <a:lnTo>
                    <a:pt x="1302" y="2563"/>
                  </a:lnTo>
                  <a:lnTo>
                    <a:pt x="1933" y="2405"/>
                  </a:lnTo>
                  <a:lnTo>
                    <a:pt x="2564" y="2287"/>
                  </a:lnTo>
                  <a:lnTo>
                    <a:pt x="3175" y="2228"/>
                  </a:lnTo>
                  <a:lnTo>
                    <a:pt x="3786" y="2208"/>
                  </a:lnTo>
                  <a:lnTo>
                    <a:pt x="4397" y="2208"/>
                  </a:lnTo>
                  <a:lnTo>
                    <a:pt x="5008" y="2248"/>
                  </a:lnTo>
                  <a:lnTo>
                    <a:pt x="5600" y="2326"/>
                  </a:lnTo>
                  <a:lnTo>
                    <a:pt x="6191" y="2445"/>
                  </a:lnTo>
                  <a:lnTo>
                    <a:pt x="6802" y="2583"/>
                  </a:lnTo>
                  <a:lnTo>
                    <a:pt x="7374" y="2740"/>
                  </a:lnTo>
                  <a:lnTo>
                    <a:pt x="7966" y="2938"/>
                  </a:lnTo>
                  <a:lnTo>
                    <a:pt x="8557" y="3135"/>
                  </a:lnTo>
                  <a:lnTo>
                    <a:pt x="9129" y="3371"/>
                  </a:lnTo>
                  <a:lnTo>
                    <a:pt x="9701" y="3608"/>
                  </a:lnTo>
                  <a:lnTo>
                    <a:pt x="10292" y="3864"/>
                  </a:lnTo>
                  <a:lnTo>
                    <a:pt x="10864" y="4140"/>
                  </a:lnTo>
                  <a:lnTo>
                    <a:pt x="12007" y="4692"/>
                  </a:lnTo>
                  <a:lnTo>
                    <a:pt x="14294" y="5855"/>
                  </a:lnTo>
                  <a:lnTo>
                    <a:pt x="15438" y="6407"/>
                  </a:lnTo>
                  <a:lnTo>
                    <a:pt x="16009" y="6664"/>
                  </a:lnTo>
                  <a:lnTo>
                    <a:pt x="16581" y="6920"/>
                  </a:lnTo>
                  <a:lnTo>
                    <a:pt x="17173" y="7157"/>
                  </a:lnTo>
                  <a:lnTo>
                    <a:pt x="17744" y="7373"/>
                  </a:lnTo>
                  <a:lnTo>
                    <a:pt x="18336" y="7590"/>
                  </a:lnTo>
                  <a:lnTo>
                    <a:pt x="18927" y="7768"/>
                  </a:lnTo>
                  <a:lnTo>
                    <a:pt x="19558" y="7925"/>
                  </a:lnTo>
                  <a:lnTo>
                    <a:pt x="20228" y="8063"/>
                  </a:lnTo>
                  <a:lnTo>
                    <a:pt x="20899" y="8182"/>
                  </a:lnTo>
                  <a:lnTo>
                    <a:pt x="21569" y="8261"/>
                  </a:lnTo>
                  <a:lnTo>
                    <a:pt x="22239" y="8320"/>
                  </a:lnTo>
                  <a:lnTo>
                    <a:pt x="22910" y="8359"/>
                  </a:lnTo>
                  <a:lnTo>
                    <a:pt x="23580" y="8359"/>
                  </a:lnTo>
                  <a:lnTo>
                    <a:pt x="24250" y="8320"/>
                  </a:lnTo>
                  <a:lnTo>
                    <a:pt x="24920" y="8241"/>
                  </a:lnTo>
                  <a:lnTo>
                    <a:pt x="25571" y="8142"/>
                  </a:lnTo>
                  <a:lnTo>
                    <a:pt x="26222" y="7985"/>
                  </a:lnTo>
                  <a:lnTo>
                    <a:pt x="26853" y="7787"/>
                  </a:lnTo>
                  <a:lnTo>
                    <a:pt x="27168" y="7669"/>
                  </a:lnTo>
                  <a:lnTo>
                    <a:pt x="27464" y="7551"/>
                  </a:lnTo>
                  <a:lnTo>
                    <a:pt x="27779" y="7413"/>
                  </a:lnTo>
                  <a:lnTo>
                    <a:pt x="28075" y="7255"/>
                  </a:lnTo>
                  <a:lnTo>
                    <a:pt x="28351" y="7097"/>
                  </a:lnTo>
                  <a:lnTo>
                    <a:pt x="28647" y="6920"/>
                  </a:lnTo>
                  <a:lnTo>
                    <a:pt x="28923" y="6743"/>
                  </a:lnTo>
                  <a:lnTo>
                    <a:pt x="29199" y="6545"/>
                  </a:lnTo>
                  <a:lnTo>
                    <a:pt x="29337" y="6250"/>
                  </a:lnTo>
                  <a:lnTo>
                    <a:pt x="29494" y="5974"/>
                  </a:lnTo>
                  <a:lnTo>
                    <a:pt x="29751" y="5599"/>
                  </a:lnTo>
                  <a:lnTo>
                    <a:pt x="30046" y="5244"/>
                  </a:lnTo>
                  <a:lnTo>
                    <a:pt x="30362" y="4909"/>
                  </a:lnTo>
                  <a:lnTo>
                    <a:pt x="30677" y="4574"/>
                  </a:lnTo>
                  <a:lnTo>
                    <a:pt x="31348" y="3943"/>
                  </a:lnTo>
                  <a:lnTo>
                    <a:pt x="31663" y="3608"/>
                  </a:lnTo>
                  <a:lnTo>
                    <a:pt x="31978" y="3273"/>
                  </a:lnTo>
                  <a:lnTo>
                    <a:pt x="32590" y="2662"/>
                  </a:lnTo>
                  <a:lnTo>
                    <a:pt x="33220" y="2031"/>
                  </a:lnTo>
                  <a:lnTo>
                    <a:pt x="33536" y="1735"/>
                  </a:lnTo>
                  <a:lnTo>
                    <a:pt x="33871" y="1439"/>
                  </a:lnTo>
                  <a:lnTo>
                    <a:pt x="34206" y="1163"/>
                  </a:lnTo>
                  <a:lnTo>
                    <a:pt x="34541" y="887"/>
                  </a:lnTo>
                  <a:lnTo>
                    <a:pt x="34127" y="1025"/>
                  </a:lnTo>
                  <a:lnTo>
                    <a:pt x="33713" y="1163"/>
                  </a:lnTo>
                  <a:lnTo>
                    <a:pt x="32885" y="1479"/>
                  </a:lnTo>
                  <a:lnTo>
                    <a:pt x="32057" y="1834"/>
                  </a:lnTo>
                  <a:lnTo>
                    <a:pt x="31249" y="2208"/>
                  </a:lnTo>
                  <a:lnTo>
                    <a:pt x="30441" y="2583"/>
                  </a:lnTo>
                  <a:lnTo>
                    <a:pt x="29632" y="2938"/>
                  </a:lnTo>
                  <a:lnTo>
                    <a:pt x="28804" y="3273"/>
                  </a:lnTo>
                  <a:lnTo>
                    <a:pt x="28390" y="3430"/>
                  </a:lnTo>
                  <a:lnTo>
                    <a:pt x="27957" y="3568"/>
                  </a:lnTo>
                  <a:lnTo>
                    <a:pt x="27444" y="3766"/>
                  </a:lnTo>
                  <a:lnTo>
                    <a:pt x="26951" y="3923"/>
                  </a:lnTo>
                  <a:lnTo>
                    <a:pt x="26458" y="4061"/>
                  </a:lnTo>
                  <a:lnTo>
                    <a:pt x="25985" y="4199"/>
                  </a:lnTo>
                  <a:lnTo>
                    <a:pt x="25512" y="4298"/>
                  </a:lnTo>
                  <a:lnTo>
                    <a:pt x="25039" y="4377"/>
                  </a:lnTo>
                  <a:lnTo>
                    <a:pt x="24585" y="4456"/>
                  </a:lnTo>
                  <a:lnTo>
                    <a:pt x="24132" y="4495"/>
                  </a:lnTo>
                  <a:lnTo>
                    <a:pt x="23698" y="4534"/>
                  </a:lnTo>
                  <a:lnTo>
                    <a:pt x="22831" y="4534"/>
                  </a:lnTo>
                  <a:lnTo>
                    <a:pt x="22397" y="4515"/>
                  </a:lnTo>
                  <a:lnTo>
                    <a:pt x="21983" y="4495"/>
                  </a:lnTo>
                  <a:lnTo>
                    <a:pt x="21569" y="4436"/>
                  </a:lnTo>
                  <a:lnTo>
                    <a:pt x="21155" y="4377"/>
                  </a:lnTo>
                  <a:lnTo>
                    <a:pt x="20741" y="4298"/>
                  </a:lnTo>
                  <a:lnTo>
                    <a:pt x="20327" y="4199"/>
                  </a:lnTo>
                  <a:lnTo>
                    <a:pt x="19913" y="4101"/>
                  </a:lnTo>
                  <a:lnTo>
                    <a:pt x="19085" y="3864"/>
                  </a:lnTo>
                  <a:lnTo>
                    <a:pt x="18277" y="3568"/>
                  </a:lnTo>
                  <a:lnTo>
                    <a:pt x="17429" y="3233"/>
                  </a:lnTo>
                  <a:lnTo>
                    <a:pt x="16601" y="2878"/>
                  </a:lnTo>
                  <a:lnTo>
                    <a:pt x="15733" y="2464"/>
                  </a:lnTo>
                  <a:lnTo>
                    <a:pt x="13939" y="1597"/>
                  </a:lnTo>
                  <a:lnTo>
                    <a:pt x="13545" y="1420"/>
                  </a:lnTo>
                  <a:lnTo>
                    <a:pt x="13151" y="1242"/>
                  </a:lnTo>
                  <a:lnTo>
                    <a:pt x="12737" y="1084"/>
                  </a:lnTo>
                  <a:lnTo>
                    <a:pt x="12303" y="927"/>
                  </a:lnTo>
                  <a:lnTo>
                    <a:pt x="11850" y="789"/>
                  </a:lnTo>
                  <a:lnTo>
                    <a:pt x="11396" y="651"/>
                  </a:lnTo>
                  <a:lnTo>
                    <a:pt x="10943" y="532"/>
                  </a:lnTo>
                  <a:lnTo>
                    <a:pt x="10469" y="414"/>
                  </a:lnTo>
                  <a:lnTo>
                    <a:pt x="9977" y="315"/>
                  </a:lnTo>
                  <a:lnTo>
                    <a:pt x="9503" y="217"/>
                  </a:lnTo>
                  <a:lnTo>
                    <a:pt x="9011" y="138"/>
                  </a:lnTo>
                  <a:lnTo>
                    <a:pt x="8518" y="79"/>
                  </a:lnTo>
                  <a:lnTo>
                    <a:pt x="8025" y="39"/>
                  </a:lnTo>
                  <a:lnTo>
                    <a:pt x="7532" y="20"/>
                  </a:lnTo>
                  <a:lnTo>
                    <a:pt x="703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38;p38">
              <a:extLst>
                <a:ext uri="{FF2B5EF4-FFF2-40B4-BE49-F238E27FC236}">
                  <a16:creationId xmlns:a16="http://schemas.microsoft.com/office/drawing/2014/main" xmlns="" id="{95B61A96-C38F-45CB-8A6D-9669D9C9D6BD}"/>
                </a:ext>
              </a:extLst>
            </p:cNvPr>
            <p:cNvSpPr/>
            <p:nvPr/>
          </p:nvSpPr>
          <p:spPr>
            <a:xfrm>
              <a:off x="4378469" y="1556738"/>
              <a:ext cx="42109" cy="153356"/>
            </a:xfrm>
            <a:custGeom>
              <a:avLst/>
              <a:gdLst/>
              <a:ahLst/>
              <a:cxnLst/>
              <a:rect l="l" t="t" r="r" b="b"/>
              <a:pathLst>
                <a:path w="888" h="3234" extrusionOk="0">
                  <a:moveTo>
                    <a:pt x="277" y="1"/>
                  </a:moveTo>
                  <a:lnTo>
                    <a:pt x="316" y="434"/>
                  </a:lnTo>
                  <a:lnTo>
                    <a:pt x="355" y="868"/>
                  </a:lnTo>
                  <a:lnTo>
                    <a:pt x="375" y="1617"/>
                  </a:lnTo>
                  <a:lnTo>
                    <a:pt x="395" y="2347"/>
                  </a:lnTo>
                  <a:lnTo>
                    <a:pt x="355" y="2563"/>
                  </a:lnTo>
                  <a:lnTo>
                    <a:pt x="277" y="2800"/>
                  </a:lnTo>
                  <a:lnTo>
                    <a:pt x="158" y="3017"/>
                  </a:lnTo>
                  <a:lnTo>
                    <a:pt x="1" y="3234"/>
                  </a:lnTo>
                  <a:lnTo>
                    <a:pt x="178" y="3135"/>
                  </a:lnTo>
                  <a:lnTo>
                    <a:pt x="316" y="3017"/>
                  </a:lnTo>
                  <a:lnTo>
                    <a:pt x="454" y="2899"/>
                  </a:lnTo>
                  <a:lnTo>
                    <a:pt x="572" y="2761"/>
                  </a:lnTo>
                  <a:lnTo>
                    <a:pt x="651" y="2623"/>
                  </a:lnTo>
                  <a:lnTo>
                    <a:pt x="730" y="2485"/>
                  </a:lnTo>
                  <a:lnTo>
                    <a:pt x="789" y="2347"/>
                  </a:lnTo>
                  <a:lnTo>
                    <a:pt x="829" y="2189"/>
                  </a:lnTo>
                  <a:lnTo>
                    <a:pt x="868" y="2031"/>
                  </a:lnTo>
                  <a:lnTo>
                    <a:pt x="888" y="1854"/>
                  </a:lnTo>
                  <a:lnTo>
                    <a:pt x="888" y="1696"/>
                  </a:lnTo>
                  <a:lnTo>
                    <a:pt x="868" y="1519"/>
                  </a:lnTo>
                  <a:lnTo>
                    <a:pt x="809" y="1183"/>
                  </a:lnTo>
                  <a:lnTo>
                    <a:pt x="710" y="848"/>
                  </a:lnTo>
                  <a:lnTo>
                    <a:pt x="631" y="631"/>
                  </a:lnTo>
                  <a:lnTo>
                    <a:pt x="533" y="415"/>
                  </a:lnTo>
                  <a:lnTo>
                    <a:pt x="415" y="198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39;p38">
              <a:extLst>
                <a:ext uri="{FF2B5EF4-FFF2-40B4-BE49-F238E27FC236}">
                  <a16:creationId xmlns:a16="http://schemas.microsoft.com/office/drawing/2014/main" xmlns="" id="{B211840D-2231-42EC-B11D-EBF113AF8E41}"/>
                </a:ext>
              </a:extLst>
            </p:cNvPr>
            <p:cNvSpPr/>
            <p:nvPr/>
          </p:nvSpPr>
          <p:spPr>
            <a:xfrm>
              <a:off x="3353863" y="1437997"/>
              <a:ext cx="973248" cy="708692"/>
            </a:xfrm>
            <a:custGeom>
              <a:avLst/>
              <a:gdLst/>
              <a:ahLst/>
              <a:cxnLst/>
              <a:rect l="l" t="t" r="r" b="b"/>
              <a:pathLst>
                <a:path w="20524" h="14945" extrusionOk="0">
                  <a:moveTo>
                    <a:pt x="17546" y="1"/>
                  </a:moveTo>
                  <a:lnTo>
                    <a:pt x="17448" y="20"/>
                  </a:lnTo>
                  <a:lnTo>
                    <a:pt x="17369" y="40"/>
                  </a:lnTo>
                  <a:lnTo>
                    <a:pt x="17270" y="99"/>
                  </a:lnTo>
                  <a:lnTo>
                    <a:pt x="17172" y="158"/>
                  </a:lnTo>
                  <a:lnTo>
                    <a:pt x="16561" y="612"/>
                  </a:lnTo>
                  <a:lnTo>
                    <a:pt x="15949" y="1065"/>
                  </a:lnTo>
                  <a:lnTo>
                    <a:pt x="15654" y="1302"/>
                  </a:lnTo>
                  <a:lnTo>
                    <a:pt x="15338" y="1519"/>
                  </a:lnTo>
                  <a:lnTo>
                    <a:pt x="15023" y="1716"/>
                  </a:lnTo>
                  <a:lnTo>
                    <a:pt x="14688" y="1893"/>
                  </a:lnTo>
                  <a:lnTo>
                    <a:pt x="14648" y="1992"/>
                  </a:lnTo>
                  <a:lnTo>
                    <a:pt x="14589" y="2071"/>
                  </a:lnTo>
                  <a:lnTo>
                    <a:pt x="14510" y="2130"/>
                  </a:lnTo>
                  <a:lnTo>
                    <a:pt x="14412" y="2169"/>
                  </a:lnTo>
                  <a:lnTo>
                    <a:pt x="13524" y="2485"/>
                  </a:lnTo>
                  <a:lnTo>
                    <a:pt x="12657" y="2820"/>
                  </a:lnTo>
                  <a:lnTo>
                    <a:pt x="11770" y="3175"/>
                  </a:lnTo>
                  <a:lnTo>
                    <a:pt x="10902" y="3549"/>
                  </a:lnTo>
                  <a:lnTo>
                    <a:pt x="9148" y="4299"/>
                  </a:lnTo>
                  <a:lnTo>
                    <a:pt x="7433" y="5067"/>
                  </a:lnTo>
                  <a:lnTo>
                    <a:pt x="5698" y="5836"/>
                  </a:lnTo>
                  <a:lnTo>
                    <a:pt x="3963" y="6585"/>
                  </a:lnTo>
                  <a:lnTo>
                    <a:pt x="3095" y="6940"/>
                  </a:lnTo>
                  <a:lnTo>
                    <a:pt x="2208" y="7295"/>
                  </a:lnTo>
                  <a:lnTo>
                    <a:pt x="1341" y="7630"/>
                  </a:lnTo>
                  <a:lnTo>
                    <a:pt x="453" y="7946"/>
                  </a:lnTo>
                  <a:lnTo>
                    <a:pt x="394" y="8182"/>
                  </a:lnTo>
                  <a:lnTo>
                    <a:pt x="375" y="8281"/>
                  </a:lnTo>
                  <a:lnTo>
                    <a:pt x="375" y="8380"/>
                  </a:lnTo>
                  <a:lnTo>
                    <a:pt x="217" y="9405"/>
                  </a:lnTo>
                  <a:lnTo>
                    <a:pt x="99" y="10450"/>
                  </a:lnTo>
                  <a:lnTo>
                    <a:pt x="59" y="10962"/>
                  </a:lnTo>
                  <a:lnTo>
                    <a:pt x="20" y="11495"/>
                  </a:lnTo>
                  <a:lnTo>
                    <a:pt x="0" y="12007"/>
                  </a:lnTo>
                  <a:lnTo>
                    <a:pt x="0" y="12520"/>
                  </a:lnTo>
                  <a:lnTo>
                    <a:pt x="20" y="13111"/>
                  </a:lnTo>
                  <a:lnTo>
                    <a:pt x="59" y="13584"/>
                  </a:lnTo>
                  <a:lnTo>
                    <a:pt x="118" y="14057"/>
                  </a:lnTo>
                  <a:lnTo>
                    <a:pt x="197" y="14491"/>
                  </a:lnTo>
                  <a:lnTo>
                    <a:pt x="296" y="14945"/>
                  </a:lnTo>
                  <a:lnTo>
                    <a:pt x="946" y="14649"/>
                  </a:lnTo>
                  <a:lnTo>
                    <a:pt x="1597" y="14333"/>
                  </a:lnTo>
                  <a:lnTo>
                    <a:pt x="2918" y="13683"/>
                  </a:lnTo>
                  <a:lnTo>
                    <a:pt x="4948" y="12618"/>
                  </a:lnTo>
                  <a:lnTo>
                    <a:pt x="6979" y="11554"/>
                  </a:lnTo>
                  <a:lnTo>
                    <a:pt x="8990" y="10450"/>
                  </a:lnTo>
                  <a:lnTo>
                    <a:pt x="9995" y="9898"/>
                  </a:lnTo>
                  <a:lnTo>
                    <a:pt x="11001" y="9326"/>
                  </a:lnTo>
                  <a:lnTo>
                    <a:pt x="11376" y="9109"/>
                  </a:lnTo>
                  <a:lnTo>
                    <a:pt x="11770" y="8892"/>
                  </a:lnTo>
                  <a:lnTo>
                    <a:pt x="12519" y="8399"/>
                  </a:lnTo>
                  <a:lnTo>
                    <a:pt x="12913" y="8163"/>
                  </a:lnTo>
                  <a:lnTo>
                    <a:pt x="13288" y="7946"/>
                  </a:lnTo>
                  <a:lnTo>
                    <a:pt x="13682" y="7768"/>
                  </a:lnTo>
                  <a:lnTo>
                    <a:pt x="13899" y="7690"/>
                  </a:lnTo>
                  <a:lnTo>
                    <a:pt x="14096" y="7630"/>
                  </a:lnTo>
                  <a:lnTo>
                    <a:pt x="14195" y="7670"/>
                  </a:lnTo>
                  <a:lnTo>
                    <a:pt x="14274" y="7709"/>
                  </a:lnTo>
                  <a:lnTo>
                    <a:pt x="14628" y="7808"/>
                  </a:lnTo>
                  <a:lnTo>
                    <a:pt x="15003" y="7887"/>
                  </a:lnTo>
                  <a:lnTo>
                    <a:pt x="15200" y="7906"/>
                  </a:lnTo>
                  <a:lnTo>
                    <a:pt x="15378" y="7926"/>
                  </a:lnTo>
                  <a:lnTo>
                    <a:pt x="15555" y="7906"/>
                  </a:lnTo>
                  <a:lnTo>
                    <a:pt x="15752" y="7887"/>
                  </a:lnTo>
                  <a:lnTo>
                    <a:pt x="15871" y="7867"/>
                  </a:lnTo>
                  <a:lnTo>
                    <a:pt x="16009" y="7828"/>
                  </a:lnTo>
                  <a:lnTo>
                    <a:pt x="16127" y="7788"/>
                  </a:lnTo>
                  <a:lnTo>
                    <a:pt x="16245" y="7729"/>
                  </a:lnTo>
                  <a:lnTo>
                    <a:pt x="16462" y="7611"/>
                  </a:lnTo>
                  <a:lnTo>
                    <a:pt x="16659" y="7453"/>
                  </a:lnTo>
                  <a:lnTo>
                    <a:pt x="16876" y="7315"/>
                  </a:lnTo>
                  <a:lnTo>
                    <a:pt x="17093" y="7197"/>
                  </a:lnTo>
                  <a:lnTo>
                    <a:pt x="17211" y="7138"/>
                  </a:lnTo>
                  <a:lnTo>
                    <a:pt x="17310" y="7098"/>
                  </a:lnTo>
                  <a:lnTo>
                    <a:pt x="17448" y="7078"/>
                  </a:lnTo>
                  <a:lnTo>
                    <a:pt x="17842" y="7078"/>
                  </a:lnTo>
                  <a:lnTo>
                    <a:pt x="18118" y="7118"/>
                  </a:lnTo>
                  <a:lnTo>
                    <a:pt x="18709" y="7177"/>
                  </a:lnTo>
                  <a:lnTo>
                    <a:pt x="18985" y="7177"/>
                  </a:lnTo>
                  <a:lnTo>
                    <a:pt x="19261" y="7157"/>
                  </a:lnTo>
                  <a:lnTo>
                    <a:pt x="19399" y="7138"/>
                  </a:lnTo>
                  <a:lnTo>
                    <a:pt x="19518" y="7098"/>
                  </a:lnTo>
                  <a:lnTo>
                    <a:pt x="19656" y="7039"/>
                  </a:lnTo>
                  <a:lnTo>
                    <a:pt x="19774" y="6980"/>
                  </a:lnTo>
                  <a:lnTo>
                    <a:pt x="19853" y="6684"/>
                  </a:lnTo>
                  <a:lnTo>
                    <a:pt x="19892" y="6526"/>
                  </a:lnTo>
                  <a:lnTo>
                    <a:pt x="19892" y="6369"/>
                  </a:lnTo>
                  <a:lnTo>
                    <a:pt x="19518" y="6191"/>
                  </a:lnTo>
                  <a:lnTo>
                    <a:pt x="19459" y="6191"/>
                  </a:lnTo>
                  <a:lnTo>
                    <a:pt x="19380" y="6171"/>
                  </a:lnTo>
                  <a:lnTo>
                    <a:pt x="19301" y="6152"/>
                  </a:lnTo>
                  <a:lnTo>
                    <a:pt x="19242" y="6112"/>
                  </a:lnTo>
                  <a:lnTo>
                    <a:pt x="19202" y="6053"/>
                  </a:lnTo>
                  <a:lnTo>
                    <a:pt x="18138" y="5619"/>
                  </a:lnTo>
                  <a:lnTo>
                    <a:pt x="17625" y="5403"/>
                  </a:lnTo>
                  <a:lnTo>
                    <a:pt x="17113" y="5166"/>
                  </a:lnTo>
                  <a:lnTo>
                    <a:pt x="16817" y="5028"/>
                  </a:lnTo>
                  <a:lnTo>
                    <a:pt x="16541" y="4870"/>
                  </a:lnTo>
                  <a:lnTo>
                    <a:pt x="16265" y="4713"/>
                  </a:lnTo>
                  <a:lnTo>
                    <a:pt x="16009" y="4535"/>
                  </a:lnTo>
                  <a:lnTo>
                    <a:pt x="15989" y="4476"/>
                  </a:lnTo>
                  <a:lnTo>
                    <a:pt x="15989" y="4417"/>
                  </a:lnTo>
                  <a:lnTo>
                    <a:pt x="16009" y="4377"/>
                  </a:lnTo>
                  <a:lnTo>
                    <a:pt x="16028" y="4358"/>
                  </a:lnTo>
                  <a:lnTo>
                    <a:pt x="16068" y="4338"/>
                  </a:lnTo>
                  <a:lnTo>
                    <a:pt x="16265" y="4338"/>
                  </a:lnTo>
                  <a:lnTo>
                    <a:pt x="16561" y="4417"/>
                  </a:lnTo>
                  <a:lnTo>
                    <a:pt x="16797" y="4476"/>
                  </a:lnTo>
                  <a:lnTo>
                    <a:pt x="17093" y="4575"/>
                  </a:lnTo>
                  <a:lnTo>
                    <a:pt x="17408" y="4653"/>
                  </a:lnTo>
                  <a:lnTo>
                    <a:pt x="17625" y="4713"/>
                  </a:lnTo>
                  <a:lnTo>
                    <a:pt x="17507" y="4417"/>
                  </a:lnTo>
                  <a:lnTo>
                    <a:pt x="17408" y="4180"/>
                  </a:lnTo>
                  <a:lnTo>
                    <a:pt x="17349" y="3944"/>
                  </a:lnTo>
                  <a:lnTo>
                    <a:pt x="17329" y="3825"/>
                  </a:lnTo>
                  <a:lnTo>
                    <a:pt x="17329" y="3707"/>
                  </a:lnTo>
                  <a:lnTo>
                    <a:pt x="17349" y="3589"/>
                  </a:lnTo>
                  <a:lnTo>
                    <a:pt x="17389" y="3490"/>
                  </a:lnTo>
                  <a:lnTo>
                    <a:pt x="17448" y="3411"/>
                  </a:lnTo>
                  <a:lnTo>
                    <a:pt x="17487" y="3352"/>
                  </a:lnTo>
                  <a:lnTo>
                    <a:pt x="17625" y="3273"/>
                  </a:lnTo>
                  <a:lnTo>
                    <a:pt x="17941" y="3155"/>
                  </a:lnTo>
                  <a:lnTo>
                    <a:pt x="17980" y="3116"/>
                  </a:lnTo>
                  <a:lnTo>
                    <a:pt x="18473" y="2820"/>
                  </a:lnTo>
                  <a:lnTo>
                    <a:pt x="18729" y="2682"/>
                  </a:lnTo>
                  <a:lnTo>
                    <a:pt x="19005" y="2564"/>
                  </a:lnTo>
                  <a:lnTo>
                    <a:pt x="19045" y="2564"/>
                  </a:lnTo>
                  <a:lnTo>
                    <a:pt x="19084" y="2583"/>
                  </a:lnTo>
                  <a:lnTo>
                    <a:pt x="19123" y="2603"/>
                  </a:lnTo>
                  <a:lnTo>
                    <a:pt x="19143" y="2643"/>
                  </a:lnTo>
                  <a:lnTo>
                    <a:pt x="19163" y="2682"/>
                  </a:lnTo>
                  <a:lnTo>
                    <a:pt x="19143" y="2721"/>
                  </a:lnTo>
                  <a:lnTo>
                    <a:pt x="19123" y="2761"/>
                  </a:lnTo>
                  <a:lnTo>
                    <a:pt x="19104" y="2800"/>
                  </a:lnTo>
                  <a:lnTo>
                    <a:pt x="18749" y="3017"/>
                  </a:lnTo>
                  <a:lnTo>
                    <a:pt x="18571" y="3135"/>
                  </a:lnTo>
                  <a:lnTo>
                    <a:pt x="18414" y="3254"/>
                  </a:lnTo>
                  <a:lnTo>
                    <a:pt x="18552" y="3392"/>
                  </a:lnTo>
                  <a:lnTo>
                    <a:pt x="18690" y="3549"/>
                  </a:lnTo>
                  <a:lnTo>
                    <a:pt x="18867" y="3825"/>
                  </a:lnTo>
                  <a:lnTo>
                    <a:pt x="18907" y="3904"/>
                  </a:lnTo>
                  <a:lnTo>
                    <a:pt x="18907" y="4003"/>
                  </a:lnTo>
                  <a:lnTo>
                    <a:pt x="18867" y="4082"/>
                  </a:lnTo>
                  <a:lnTo>
                    <a:pt x="18808" y="4141"/>
                  </a:lnTo>
                  <a:lnTo>
                    <a:pt x="18729" y="4180"/>
                  </a:lnTo>
                  <a:lnTo>
                    <a:pt x="18650" y="4200"/>
                  </a:lnTo>
                  <a:lnTo>
                    <a:pt x="18552" y="4180"/>
                  </a:lnTo>
                  <a:lnTo>
                    <a:pt x="18473" y="4121"/>
                  </a:lnTo>
                  <a:lnTo>
                    <a:pt x="18315" y="3904"/>
                  </a:lnTo>
                  <a:lnTo>
                    <a:pt x="18157" y="3668"/>
                  </a:lnTo>
                  <a:lnTo>
                    <a:pt x="18138" y="3806"/>
                  </a:lnTo>
                  <a:lnTo>
                    <a:pt x="18138" y="3924"/>
                  </a:lnTo>
                  <a:lnTo>
                    <a:pt x="18138" y="4200"/>
                  </a:lnTo>
                  <a:lnTo>
                    <a:pt x="18177" y="4456"/>
                  </a:lnTo>
                  <a:lnTo>
                    <a:pt x="18197" y="4713"/>
                  </a:lnTo>
                  <a:lnTo>
                    <a:pt x="18197" y="4851"/>
                  </a:lnTo>
                  <a:lnTo>
                    <a:pt x="18591" y="4949"/>
                  </a:lnTo>
                  <a:lnTo>
                    <a:pt x="18985" y="5048"/>
                  </a:lnTo>
                  <a:lnTo>
                    <a:pt x="19380" y="5186"/>
                  </a:lnTo>
                  <a:lnTo>
                    <a:pt x="19735" y="5324"/>
                  </a:lnTo>
                  <a:lnTo>
                    <a:pt x="19754" y="5324"/>
                  </a:lnTo>
                  <a:lnTo>
                    <a:pt x="19813" y="5284"/>
                  </a:lnTo>
                  <a:lnTo>
                    <a:pt x="19873" y="5225"/>
                  </a:lnTo>
                  <a:lnTo>
                    <a:pt x="19991" y="4693"/>
                  </a:lnTo>
                  <a:lnTo>
                    <a:pt x="20129" y="4161"/>
                  </a:lnTo>
                  <a:lnTo>
                    <a:pt x="20267" y="3628"/>
                  </a:lnTo>
                  <a:lnTo>
                    <a:pt x="20385" y="3096"/>
                  </a:lnTo>
                  <a:lnTo>
                    <a:pt x="20464" y="2721"/>
                  </a:lnTo>
                  <a:lnTo>
                    <a:pt x="20523" y="2327"/>
                  </a:lnTo>
                  <a:lnTo>
                    <a:pt x="20504" y="2110"/>
                  </a:lnTo>
                  <a:lnTo>
                    <a:pt x="20504" y="1992"/>
                  </a:lnTo>
                  <a:lnTo>
                    <a:pt x="20464" y="1893"/>
                  </a:lnTo>
                  <a:lnTo>
                    <a:pt x="20425" y="1814"/>
                  </a:lnTo>
                  <a:lnTo>
                    <a:pt x="20346" y="1736"/>
                  </a:lnTo>
                  <a:lnTo>
                    <a:pt x="20267" y="1676"/>
                  </a:lnTo>
                  <a:lnTo>
                    <a:pt x="20168" y="1617"/>
                  </a:lnTo>
                  <a:lnTo>
                    <a:pt x="19380" y="1046"/>
                  </a:lnTo>
                  <a:lnTo>
                    <a:pt x="19005" y="770"/>
                  </a:lnTo>
                  <a:lnTo>
                    <a:pt x="18611" y="494"/>
                  </a:lnTo>
                  <a:lnTo>
                    <a:pt x="18276" y="257"/>
                  </a:lnTo>
                  <a:lnTo>
                    <a:pt x="18098" y="158"/>
                  </a:lnTo>
                  <a:lnTo>
                    <a:pt x="17921" y="80"/>
                  </a:lnTo>
                  <a:lnTo>
                    <a:pt x="17743" y="20"/>
                  </a:lnTo>
                  <a:lnTo>
                    <a:pt x="17645" y="20"/>
                  </a:lnTo>
                  <a:lnTo>
                    <a:pt x="17546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640;p38">
              <a:extLst>
                <a:ext uri="{FF2B5EF4-FFF2-40B4-BE49-F238E27FC236}">
                  <a16:creationId xmlns:a16="http://schemas.microsoft.com/office/drawing/2014/main" xmlns="" id="{A44BDCE0-D380-42B4-BE06-3CBE73368679}"/>
                </a:ext>
              </a:extLst>
            </p:cNvPr>
            <p:cNvSpPr/>
            <p:nvPr/>
          </p:nvSpPr>
          <p:spPr>
            <a:xfrm>
              <a:off x="2876106" y="2430836"/>
              <a:ext cx="111295" cy="172087"/>
            </a:xfrm>
            <a:custGeom>
              <a:avLst/>
              <a:gdLst/>
              <a:ahLst/>
              <a:cxnLst/>
              <a:rect l="l" t="t" r="r" b="b"/>
              <a:pathLst>
                <a:path w="2347" h="3629" extrusionOk="0">
                  <a:moveTo>
                    <a:pt x="336" y="1"/>
                  </a:moveTo>
                  <a:lnTo>
                    <a:pt x="316" y="257"/>
                  </a:lnTo>
                  <a:lnTo>
                    <a:pt x="277" y="514"/>
                  </a:lnTo>
                  <a:lnTo>
                    <a:pt x="198" y="908"/>
                  </a:lnTo>
                  <a:lnTo>
                    <a:pt x="119" y="1263"/>
                  </a:lnTo>
                  <a:lnTo>
                    <a:pt x="1" y="1637"/>
                  </a:lnTo>
                  <a:lnTo>
                    <a:pt x="296" y="1834"/>
                  </a:lnTo>
                  <a:lnTo>
                    <a:pt x="553" y="2051"/>
                  </a:lnTo>
                  <a:lnTo>
                    <a:pt x="809" y="2308"/>
                  </a:lnTo>
                  <a:lnTo>
                    <a:pt x="1046" y="2564"/>
                  </a:lnTo>
                  <a:lnTo>
                    <a:pt x="1519" y="3096"/>
                  </a:lnTo>
                  <a:lnTo>
                    <a:pt x="1992" y="3629"/>
                  </a:lnTo>
                  <a:lnTo>
                    <a:pt x="2110" y="3451"/>
                  </a:lnTo>
                  <a:lnTo>
                    <a:pt x="2209" y="3274"/>
                  </a:lnTo>
                  <a:lnTo>
                    <a:pt x="2288" y="3096"/>
                  </a:lnTo>
                  <a:lnTo>
                    <a:pt x="2327" y="2899"/>
                  </a:lnTo>
                  <a:lnTo>
                    <a:pt x="2347" y="2702"/>
                  </a:lnTo>
                  <a:lnTo>
                    <a:pt x="2327" y="2485"/>
                  </a:lnTo>
                  <a:lnTo>
                    <a:pt x="2307" y="2288"/>
                  </a:lnTo>
                  <a:lnTo>
                    <a:pt x="2248" y="2091"/>
                  </a:lnTo>
                  <a:lnTo>
                    <a:pt x="2189" y="1874"/>
                  </a:lnTo>
                  <a:lnTo>
                    <a:pt x="2110" y="1677"/>
                  </a:lnTo>
                  <a:lnTo>
                    <a:pt x="2012" y="1480"/>
                  </a:lnTo>
                  <a:lnTo>
                    <a:pt x="1913" y="1302"/>
                  </a:lnTo>
                  <a:lnTo>
                    <a:pt x="1795" y="1125"/>
                  </a:lnTo>
                  <a:lnTo>
                    <a:pt x="1657" y="947"/>
                  </a:lnTo>
                  <a:lnTo>
                    <a:pt x="1538" y="790"/>
                  </a:lnTo>
                  <a:lnTo>
                    <a:pt x="1400" y="652"/>
                  </a:lnTo>
                  <a:lnTo>
                    <a:pt x="1282" y="553"/>
                  </a:lnTo>
                  <a:lnTo>
                    <a:pt x="1144" y="454"/>
                  </a:lnTo>
                  <a:lnTo>
                    <a:pt x="888" y="297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641;p38">
              <a:extLst>
                <a:ext uri="{FF2B5EF4-FFF2-40B4-BE49-F238E27FC236}">
                  <a16:creationId xmlns:a16="http://schemas.microsoft.com/office/drawing/2014/main" xmlns="" id="{823E739C-6B86-4036-B032-699B1BF977CE}"/>
                </a:ext>
              </a:extLst>
            </p:cNvPr>
            <p:cNvSpPr/>
            <p:nvPr/>
          </p:nvSpPr>
          <p:spPr>
            <a:xfrm>
              <a:off x="2970519" y="1801664"/>
              <a:ext cx="391784" cy="699350"/>
            </a:xfrm>
            <a:custGeom>
              <a:avLst/>
              <a:gdLst/>
              <a:ahLst/>
              <a:cxnLst/>
              <a:rect l="l" t="t" r="r" b="b"/>
              <a:pathLst>
                <a:path w="8262" h="14748" extrusionOk="0">
                  <a:moveTo>
                    <a:pt x="7591" y="1"/>
                  </a:moveTo>
                  <a:lnTo>
                    <a:pt x="7453" y="40"/>
                  </a:lnTo>
                  <a:lnTo>
                    <a:pt x="7374" y="80"/>
                  </a:lnTo>
                  <a:lnTo>
                    <a:pt x="7315" y="119"/>
                  </a:lnTo>
                  <a:lnTo>
                    <a:pt x="6369" y="809"/>
                  </a:lnTo>
                  <a:lnTo>
                    <a:pt x="5423" y="1519"/>
                  </a:lnTo>
                  <a:lnTo>
                    <a:pt x="4732" y="2012"/>
                  </a:lnTo>
                  <a:lnTo>
                    <a:pt x="4062" y="2465"/>
                  </a:lnTo>
                  <a:lnTo>
                    <a:pt x="2702" y="3411"/>
                  </a:lnTo>
                  <a:lnTo>
                    <a:pt x="2485" y="3530"/>
                  </a:lnTo>
                  <a:lnTo>
                    <a:pt x="2682" y="3766"/>
                  </a:lnTo>
                  <a:lnTo>
                    <a:pt x="2840" y="3983"/>
                  </a:lnTo>
                  <a:lnTo>
                    <a:pt x="2978" y="4200"/>
                  </a:lnTo>
                  <a:lnTo>
                    <a:pt x="3096" y="4437"/>
                  </a:lnTo>
                  <a:lnTo>
                    <a:pt x="3195" y="4673"/>
                  </a:lnTo>
                  <a:lnTo>
                    <a:pt x="3293" y="4910"/>
                  </a:lnTo>
                  <a:lnTo>
                    <a:pt x="3372" y="5166"/>
                  </a:lnTo>
                  <a:lnTo>
                    <a:pt x="3451" y="5403"/>
                  </a:lnTo>
                  <a:lnTo>
                    <a:pt x="3490" y="5659"/>
                  </a:lnTo>
                  <a:lnTo>
                    <a:pt x="3550" y="5915"/>
                  </a:lnTo>
                  <a:lnTo>
                    <a:pt x="3569" y="6172"/>
                  </a:lnTo>
                  <a:lnTo>
                    <a:pt x="3589" y="6448"/>
                  </a:lnTo>
                  <a:lnTo>
                    <a:pt x="3589" y="6704"/>
                  </a:lnTo>
                  <a:lnTo>
                    <a:pt x="3589" y="6960"/>
                  </a:lnTo>
                  <a:lnTo>
                    <a:pt x="3550" y="7216"/>
                  </a:lnTo>
                  <a:lnTo>
                    <a:pt x="3530" y="7473"/>
                  </a:lnTo>
                  <a:lnTo>
                    <a:pt x="3471" y="7729"/>
                  </a:lnTo>
                  <a:lnTo>
                    <a:pt x="3412" y="8005"/>
                  </a:lnTo>
                  <a:lnTo>
                    <a:pt x="3333" y="8281"/>
                  </a:lnTo>
                  <a:lnTo>
                    <a:pt x="3254" y="8557"/>
                  </a:lnTo>
                  <a:lnTo>
                    <a:pt x="3155" y="8813"/>
                  </a:lnTo>
                  <a:lnTo>
                    <a:pt x="3037" y="9070"/>
                  </a:lnTo>
                  <a:lnTo>
                    <a:pt x="2899" y="9326"/>
                  </a:lnTo>
                  <a:lnTo>
                    <a:pt x="2761" y="9563"/>
                  </a:lnTo>
                  <a:lnTo>
                    <a:pt x="2603" y="9799"/>
                  </a:lnTo>
                  <a:lnTo>
                    <a:pt x="2268" y="10233"/>
                  </a:lnTo>
                  <a:lnTo>
                    <a:pt x="1894" y="10647"/>
                  </a:lnTo>
                  <a:lnTo>
                    <a:pt x="1480" y="11041"/>
                  </a:lnTo>
                  <a:lnTo>
                    <a:pt x="1066" y="11396"/>
                  </a:lnTo>
                  <a:lnTo>
                    <a:pt x="1006" y="11692"/>
                  </a:lnTo>
                  <a:lnTo>
                    <a:pt x="908" y="11987"/>
                  </a:lnTo>
                  <a:lnTo>
                    <a:pt x="809" y="12283"/>
                  </a:lnTo>
                  <a:lnTo>
                    <a:pt x="671" y="12579"/>
                  </a:lnTo>
                  <a:lnTo>
                    <a:pt x="513" y="12875"/>
                  </a:lnTo>
                  <a:lnTo>
                    <a:pt x="356" y="13111"/>
                  </a:lnTo>
                  <a:lnTo>
                    <a:pt x="178" y="13328"/>
                  </a:lnTo>
                  <a:lnTo>
                    <a:pt x="80" y="13407"/>
                  </a:lnTo>
                  <a:lnTo>
                    <a:pt x="1" y="13486"/>
                  </a:lnTo>
                  <a:lnTo>
                    <a:pt x="80" y="13604"/>
                  </a:lnTo>
                  <a:lnTo>
                    <a:pt x="237" y="13860"/>
                  </a:lnTo>
                  <a:lnTo>
                    <a:pt x="395" y="14156"/>
                  </a:lnTo>
                  <a:lnTo>
                    <a:pt x="533" y="14452"/>
                  </a:lnTo>
                  <a:lnTo>
                    <a:pt x="651" y="14748"/>
                  </a:lnTo>
                  <a:lnTo>
                    <a:pt x="809" y="14590"/>
                  </a:lnTo>
                  <a:lnTo>
                    <a:pt x="987" y="14412"/>
                  </a:lnTo>
                  <a:lnTo>
                    <a:pt x="1381" y="14117"/>
                  </a:lnTo>
                  <a:lnTo>
                    <a:pt x="1756" y="13841"/>
                  </a:lnTo>
                  <a:lnTo>
                    <a:pt x="1913" y="13722"/>
                  </a:lnTo>
                  <a:lnTo>
                    <a:pt x="2032" y="13604"/>
                  </a:lnTo>
                  <a:lnTo>
                    <a:pt x="2386" y="13328"/>
                  </a:lnTo>
                  <a:lnTo>
                    <a:pt x="2781" y="13052"/>
                  </a:lnTo>
                  <a:lnTo>
                    <a:pt x="3550" y="12540"/>
                  </a:lnTo>
                  <a:lnTo>
                    <a:pt x="5127" y="11554"/>
                  </a:lnTo>
                  <a:lnTo>
                    <a:pt x="5915" y="11041"/>
                  </a:lnTo>
                  <a:lnTo>
                    <a:pt x="6290" y="10765"/>
                  </a:lnTo>
                  <a:lnTo>
                    <a:pt x="6645" y="10489"/>
                  </a:lnTo>
                  <a:lnTo>
                    <a:pt x="7000" y="10193"/>
                  </a:lnTo>
                  <a:lnTo>
                    <a:pt x="7335" y="9878"/>
                  </a:lnTo>
                  <a:lnTo>
                    <a:pt x="7670" y="9543"/>
                  </a:lnTo>
                  <a:lnTo>
                    <a:pt x="7966" y="9188"/>
                  </a:lnTo>
                  <a:lnTo>
                    <a:pt x="8064" y="8971"/>
                  </a:lnTo>
                  <a:lnTo>
                    <a:pt x="8143" y="8735"/>
                  </a:lnTo>
                  <a:lnTo>
                    <a:pt x="8261" y="8261"/>
                  </a:lnTo>
                  <a:lnTo>
                    <a:pt x="8163" y="8242"/>
                  </a:lnTo>
                  <a:lnTo>
                    <a:pt x="8045" y="8261"/>
                  </a:lnTo>
                  <a:lnTo>
                    <a:pt x="7907" y="8242"/>
                  </a:lnTo>
                  <a:lnTo>
                    <a:pt x="7769" y="8183"/>
                  </a:lnTo>
                  <a:lnTo>
                    <a:pt x="7709" y="8143"/>
                  </a:lnTo>
                  <a:lnTo>
                    <a:pt x="7670" y="8084"/>
                  </a:lnTo>
                  <a:lnTo>
                    <a:pt x="7552" y="7768"/>
                  </a:lnTo>
                  <a:lnTo>
                    <a:pt x="7433" y="7453"/>
                  </a:lnTo>
                  <a:lnTo>
                    <a:pt x="7355" y="7118"/>
                  </a:lnTo>
                  <a:lnTo>
                    <a:pt x="7276" y="6783"/>
                  </a:lnTo>
                  <a:lnTo>
                    <a:pt x="7217" y="6448"/>
                  </a:lnTo>
                  <a:lnTo>
                    <a:pt x="7177" y="6112"/>
                  </a:lnTo>
                  <a:lnTo>
                    <a:pt x="7157" y="5777"/>
                  </a:lnTo>
                  <a:lnTo>
                    <a:pt x="7138" y="5442"/>
                  </a:lnTo>
                  <a:lnTo>
                    <a:pt x="7138" y="4870"/>
                  </a:lnTo>
                  <a:lnTo>
                    <a:pt x="7177" y="4318"/>
                  </a:lnTo>
                  <a:lnTo>
                    <a:pt x="7236" y="3747"/>
                  </a:lnTo>
                  <a:lnTo>
                    <a:pt x="7315" y="3195"/>
                  </a:lnTo>
                  <a:lnTo>
                    <a:pt x="7414" y="2643"/>
                  </a:lnTo>
                  <a:lnTo>
                    <a:pt x="7532" y="2091"/>
                  </a:lnTo>
                  <a:lnTo>
                    <a:pt x="7670" y="1539"/>
                  </a:lnTo>
                  <a:lnTo>
                    <a:pt x="7828" y="1026"/>
                  </a:lnTo>
                  <a:lnTo>
                    <a:pt x="7985" y="573"/>
                  </a:lnTo>
                  <a:lnTo>
                    <a:pt x="8084" y="336"/>
                  </a:lnTo>
                  <a:lnTo>
                    <a:pt x="8183" y="119"/>
                  </a:lnTo>
                  <a:lnTo>
                    <a:pt x="8045" y="80"/>
                  </a:lnTo>
                  <a:lnTo>
                    <a:pt x="7907" y="21"/>
                  </a:lnTo>
                  <a:lnTo>
                    <a:pt x="774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42;p38">
              <a:extLst>
                <a:ext uri="{FF2B5EF4-FFF2-40B4-BE49-F238E27FC236}">
                  <a16:creationId xmlns:a16="http://schemas.microsoft.com/office/drawing/2014/main" xmlns="" id="{920B089D-83ED-4CDB-9C54-4FD72BA008A8}"/>
                </a:ext>
              </a:extLst>
            </p:cNvPr>
            <p:cNvSpPr/>
            <p:nvPr/>
          </p:nvSpPr>
          <p:spPr>
            <a:xfrm>
              <a:off x="2921013" y="2376635"/>
              <a:ext cx="48653" cy="44006"/>
            </a:xfrm>
            <a:custGeom>
              <a:avLst/>
              <a:gdLst/>
              <a:ahLst/>
              <a:cxnLst/>
              <a:rect l="l" t="t" r="r" b="b"/>
              <a:pathLst>
                <a:path w="1026" h="928" extrusionOk="0">
                  <a:moveTo>
                    <a:pt x="1025" y="0"/>
                  </a:moveTo>
                  <a:lnTo>
                    <a:pt x="513" y="277"/>
                  </a:lnTo>
                  <a:lnTo>
                    <a:pt x="0" y="493"/>
                  </a:lnTo>
                  <a:lnTo>
                    <a:pt x="315" y="710"/>
                  </a:lnTo>
                  <a:lnTo>
                    <a:pt x="611" y="927"/>
                  </a:lnTo>
                  <a:lnTo>
                    <a:pt x="690" y="809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43;p38">
              <a:extLst>
                <a:ext uri="{FF2B5EF4-FFF2-40B4-BE49-F238E27FC236}">
                  <a16:creationId xmlns:a16="http://schemas.microsoft.com/office/drawing/2014/main" xmlns="" id="{8B23E6A0-26C2-407F-8DE7-B3E7E7A98782}"/>
                </a:ext>
              </a:extLst>
            </p:cNvPr>
            <p:cNvSpPr/>
            <p:nvPr/>
          </p:nvSpPr>
          <p:spPr>
            <a:xfrm>
              <a:off x="1775770" y="2182164"/>
              <a:ext cx="1138696" cy="1125656"/>
            </a:xfrm>
            <a:custGeom>
              <a:avLst/>
              <a:gdLst/>
              <a:ahLst/>
              <a:cxnLst/>
              <a:rect l="l" t="t" r="r" b="b"/>
              <a:pathLst>
                <a:path w="24013" h="23738" extrusionOk="0">
                  <a:moveTo>
                    <a:pt x="10429" y="1"/>
                  </a:moveTo>
                  <a:lnTo>
                    <a:pt x="10134" y="21"/>
                  </a:lnTo>
                  <a:lnTo>
                    <a:pt x="9858" y="40"/>
                  </a:lnTo>
                  <a:lnTo>
                    <a:pt x="9582" y="99"/>
                  </a:lnTo>
                  <a:lnTo>
                    <a:pt x="9306" y="178"/>
                  </a:lnTo>
                  <a:lnTo>
                    <a:pt x="9030" y="277"/>
                  </a:lnTo>
                  <a:lnTo>
                    <a:pt x="8754" y="395"/>
                  </a:lnTo>
                  <a:lnTo>
                    <a:pt x="8478" y="533"/>
                  </a:lnTo>
                  <a:lnTo>
                    <a:pt x="8202" y="671"/>
                  </a:lnTo>
                  <a:lnTo>
                    <a:pt x="7926" y="849"/>
                  </a:lnTo>
                  <a:lnTo>
                    <a:pt x="7650" y="1026"/>
                  </a:lnTo>
                  <a:lnTo>
                    <a:pt x="7393" y="1223"/>
                  </a:lnTo>
                  <a:lnTo>
                    <a:pt x="6861" y="1657"/>
                  </a:lnTo>
                  <a:lnTo>
                    <a:pt x="6348" y="2110"/>
                  </a:lnTo>
                  <a:lnTo>
                    <a:pt x="5856" y="2603"/>
                  </a:lnTo>
                  <a:lnTo>
                    <a:pt x="5382" y="3116"/>
                  </a:lnTo>
                  <a:lnTo>
                    <a:pt x="4909" y="3648"/>
                  </a:lnTo>
                  <a:lnTo>
                    <a:pt x="4653" y="3904"/>
                  </a:lnTo>
                  <a:lnTo>
                    <a:pt x="4436" y="4200"/>
                  </a:lnTo>
                  <a:lnTo>
                    <a:pt x="3983" y="4792"/>
                  </a:lnTo>
                  <a:lnTo>
                    <a:pt x="3746" y="5087"/>
                  </a:lnTo>
                  <a:lnTo>
                    <a:pt x="3510" y="5363"/>
                  </a:lnTo>
                  <a:lnTo>
                    <a:pt x="3234" y="5620"/>
                  </a:lnTo>
                  <a:lnTo>
                    <a:pt x="3096" y="5738"/>
                  </a:lnTo>
                  <a:lnTo>
                    <a:pt x="2958" y="5856"/>
                  </a:lnTo>
                  <a:lnTo>
                    <a:pt x="2741" y="5955"/>
                  </a:lnTo>
                  <a:lnTo>
                    <a:pt x="2642" y="5994"/>
                  </a:lnTo>
                  <a:lnTo>
                    <a:pt x="2563" y="6053"/>
                  </a:lnTo>
                  <a:lnTo>
                    <a:pt x="2484" y="6132"/>
                  </a:lnTo>
                  <a:lnTo>
                    <a:pt x="2445" y="6231"/>
                  </a:lnTo>
                  <a:lnTo>
                    <a:pt x="2425" y="6329"/>
                  </a:lnTo>
                  <a:lnTo>
                    <a:pt x="2445" y="6448"/>
                  </a:lnTo>
                  <a:lnTo>
                    <a:pt x="2484" y="6645"/>
                  </a:lnTo>
                  <a:lnTo>
                    <a:pt x="2563" y="6842"/>
                  </a:lnTo>
                  <a:lnTo>
                    <a:pt x="2642" y="7039"/>
                  </a:lnTo>
                  <a:lnTo>
                    <a:pt x="2721" y="7216"/>
                  </a:lnTo>
                  <a:lnTo>
                    <a:pt x="2819" y="7394"/>
                  </a:lnTo>
                  <a:lnTo>
                    <a:pt x="2938" y="7552"/>
                  </a:lnTo>
                  <a:lnTo>
                    <a:pt x="3194" y="7867"/>
                  </a:lnTo>
                  <a:lnTo>
                    <a:pt x="3549" y="8242"/>
                  </a:lnTo>
                  <a:lnTo>
                    <a:pt x="3904" y="8616"/>
                  </a:lnTo>
                  <a:lnTo>
                    <a:pt x="4259" y="8971"/>
                  </a:lnTo>
                  <a:lnTo>
                    <a:pt x="4633" y="9306"/>
                  </a:lnTo>
                  <a:lnTo>
                    <a:pt x="4988" y="9622"/>
                  </a:lnTo>
                  <a:lnTo>
                    <a:pt x="5343" y="9898"/>
                  </a:lnTo>
                  <a:lnTo>
                    <a:pt x="5718" y="10193"/>
                  </a:lnTo>
                  <a:lnTo>
                    <a:pt x="6092" y="10469"/>
                  </a:lnTo>
                  <a:lnTo>
                    <a:pt x="6171" y="10529"/>
                  </a:lnTo>
                  <a:lnTo>
                    <a:pt x="6230" y="10607"/>
                  </a:lnTo>
                  <a:lnTo>
                    <a:pt x="6270" y="10706"/>
                  </a:lnTo>
                  <a:lnTo>
                    <a:pt x="6270" y="10785"/>
                  </a:lnTo>
                  <a:lnTo>
                    <a:pt x="6270" y="10883"/>
                  </a:lnTo>
                  <a:lnTo>
                    <a:pt x="6250" y="10962"/>
                  </a:lnTo>
                  <a:lnTo>
                    <a:pt x="6210" y="11061"/>
                  </a:lnTo>
                  <a:lnTo>
                    <a:pt x="6151" y="11120"/>
                  </a:lnTo>
                  <a:lnTo>
                    <a:pt x="6112" y="11179"/>
                  </a:lnTo>
                  <a:lnTo>
                    <a:pt x="6033" y="11238"/>
                  </a:lnTo>
                  <a:lnTo>
                    <a:pt x="5974" y="11278"/>
                  </a:lnTo>
                  <a:lnTo>
                    <a:pt x="5895" y="11297"/>
                  </a:lnTo>
                  <a:lnTo>
                    <a:pt x="5816" y="11317"/>
                  </a:lnTo>
                  <a:lnTo>
                    <a:pt x="5737" y="11317"/>
                  </a:lnTo>
                  <a:lnTo>
                    <a:pt x="5658" y="11278"/>
                  </a:lnTo>
                  <a:lnTo>
                    <a:pt x="5560" y="11238"/>
                  </a:lnTo>
                  <a:lnTo>
                    <a:pt x="4811" y="10667"/>
                  </a:lnTo>
                  <a:lnTo>
                    <a:pt x="3884" y="12165"/>
                  </a:lnTo>
                  <a:lnTo>
                    <a:pt x="2997" y="13683"/>
                  </a:lnTo>
                  <a:lnTo>
                    <a:pt x="2129" y="15221"/>
                  </a:lnTo>
                  <a:lnTo>
                    <a:pt x="1715" y="16009"/>
                  </a:lnTo>
                  <a:lnTo>
                    <a:pt x="1321" y="16778"/>
                  </a:lnTo>
                  <a:lnTo>
                    <a:pt x="1045" y="17330"/>
                  </a:lnTo>
                  <a:lnTo>
                    <a:pt x="769" y="17922"/>
                  </a:lnTo>
                  <a:lnTo>
                    <a:pt x="473" y="18513"/>
                  </a:lnTo>
                  <a:lnTo>
                    <a:pt x="335" y="18809"/>
                  </a:lnTo>
                  <a:lnTo>
                    <a:pt x="217" y="19105"/>
                  </a:lnTo>
                  <a:lnTo>
                    <a:pt x="119" y="19400"/>
                  </a:lnTo>
                  <a:lnTo>
                    <a:pt x="40" y="19716"/>
                  </a:lnTo>
                  <a:lnTo>
                    <a:pt x="0" y="20011"/>
                  </a:lnTo>
                  <a:lnTo>
                    <a:pt x="0" y="20307"/>
                  </a:lnTo>
                  <a:lnTo>
                    <a:pt x="20" y="20623"/>
                  </a:lnTo>
                  <a:lnTo>
                    <a:pt x="99" y="20918"/>
                  </a:lnTo>
                  <a:lnTo>
                    <a:pt x="158" y="21056"/>
                  </a:lnTo>
                  <a:lnTo>
                    <a:pt x="217" y="21214"/>
                  </a:lnTo>
                  <a:lnTo>
                    <a:pt x="296" y="21352"/>
                  </a:lnTo>
                  <a:lnTo>
                    <a:pt x="395" y="21510"/>
                  </a:lnTo>
                  <a:lnTo>
                    <a:pt x="513" y="21707"/>
                  </a:lnTo>
                  <a:lnTo>
                    <a:pt x="611" y="21924"/>
                  </a:lnTo>
                  <a:lnTo>
                    <a:pt x="651" y="22022"/>
                  </a:lnTo>
                  <a:lnTo>
                    <a:pt x="671" y="22121"/>
                  </a:lnTo>
                  <a:lnTo>
                    <a:pt x="1163" y="22239"/>
                  </a:lnTo>
                  <a:lnTo>
                    <a:pt x="1656" y="22397"/>
                  </a:lnTo>
                  <a:lnTo>
                    <a:pt x="2445" y="22634"/>
                  </a:lnTo>
                  <a:lnTo>
                    <a:pt x="3214" y="22831"/>
                  </a:lnTo>
                  <a:lnTo>
                    <a:pt x="4002" y="23008"/>
                  </a:lnTo>
                  <a:lnTo>
                    <a:pt x="4791" y="23146"/>
                  </a:lnTo>
                  <a:lnTo>
                    <a:pt x="5481" y="23264"/>
                  </a:lnTo>
                  <a:lnTo>
                    <a:pt x="6151" y="23343"/>
                  </a:lnTo>
                  <a:lnTo>
                    <a:pt x="7512" y="23521"/>
                  </a:lnTo>
                  <a:lnTo>
                    <a:pt x="9109" y="23639"/>
                  </a:lnTo>
                  <a:lnTo>
                    <a:pt x="9917" y="23678"/>
                  </a:lnTo>
                  <a:lnTo>
                    <a:pt x="10725" y="23718"/>
                  </a:lnTo>
                  <a:lnTo>
                    <a:pt x="11533" y="23738"/>
                  </a:lnTo>
                  <a:lnTo>
                    <a:pt x="12342" y="23718"/>
                  </a:lnTo>
                  <a:lnTo>
                    <a:pt x="13150" y="23698"/>
                  </a:lnTo>
                  <a:lnTo>
                    <a:pt x="13958" y="23639"/>
                  </a:lnTo>
                  <a:lnTo>
                    <a:pt x="14747" y="23560"/>
                  </a:lnTo>
                  <a:lnTo>
                    <a:pt x="15555" y="23462"/>
                  </a:lnTo>
                  <a:lnTo>
                    <a:pt x="16344" y="23304"/>
                  </a:lnTo>
                  <a:lnTo>
                    <a:pt x="17113" y="23146"/>
                  </a:lnTo>
                  <a:lnTo>
                    <a:pt x="17882" y="22929"/>
                  </a:lnTo>
                  <a:lnTo>
                    <a:pt x="18651" y="22673"/>
                  </a:lnTo>
                  <a:lnTo>
                    <a:pt x="19400" y="22397"/>
                  </a:lnTo>
                  <a:lnTo>
                    <a:pt x="20129" y="22062"/>
                  </a:lnTo>
                  <a:lnTo>
                    <a:pt x="20760" y="21727"/>
                  </a:lnTo>
                  <a:lnTo>
                    <a:pt x="21371" y="21352"/>
                  </a:lnTo>
                  <a:lnTo>
                    <a:pt x="21667" y="21155"/>
                  </a:lnTo>
                  <a:lnTo>
                    <a:pt x="21943" y="20938"/>
                  </a:lnTo>
                  <a:lnTo>
                    <a:pt x="22219" y="20701"/>
                  </a:lnTo>
                  <a:lnTo>
                    <a:pt x="22475" y="20465"/>
                  </a:lnTo>
                  <a:lnTo>
                    <a:pt x="22436" y="20406"/>
                  </a:lnTo>
                  <a:lnTo>
                    <a:pt x="22396" y="20347"/>
                  </a:lnTo>
                  <a:lnTo>
                    <a:pt x="22377" y="20268"/>
                  </a:lnTo>
                  <a:lnTo>
                    <a:pt x="22357" y="20189"/>
                  </a:lnTo>
                  <a:lnTo>
                    <a:pt x="22357" y="20031"/>
                  </a:lnTo>
                  <a:lnTo>
                    <a:pt x="22396" y="19854"/>
                  </a:lnTo>
                  <a:lnTo>
                    <a:pt x="22475" y="19499"/>
                  </a:lnTo>
                  <a:lnTo>
                    <a:pt x="22515" y="19321"/>
                  </a:lnTo>
                  <a:lnTo>
                    <a:pt x="22515" y="19164"/>
                  </a:lnTo>
                  <a:lnTo>
                    <a:pt x="22534" y="18927"/>
                  </a:lnTo>
                  <a:lnTo>
                    <a:pt x="22495" y="18691"/>
                  </a:lnTo>
                  <a:lnTo>
                    <a:pt x="22436" y="18474"/>
                  </a:lnTo>
                  <a:lnTo>
                    <a:pt x="22357" y="18257"/>
                  </a:lnTo>
                  <a:lnTo>
                    <a:pt x="22258" y="18060"/>
                  </a:lnTo>
                  <a:lnTo>
                    <a:pt x="22120" y="17863"/>
                  </a:lnTo>
                  <a:lnTo>
                    <a:pt x="21982" y="17665"/>
                  </a:lnTo>
                  <a:lnTo>
                    <a:pt x="21825" y="17508"/>
                  </a:lnTo>
                  <a:lnTo>
                    <a:pt x="21706" y="17429"/>
                  </a:lnTo>
                  <a:lnTo>
                    <a:pt x="21608" y="17350"/>
                  </a:lnTo>
                  <a:lnTo>
                    <a:pt x="21529" y="17271"/>
                  </a:lnTo>
                  <a:lnTo>
                    <a:pt x="21470" y="17172"/>
                  </a:lnTo>
                  <a:lnTo>
                    <a:pt x="21430" y="17074"/>
                  </a:lnTo>
                  <a:lnTo>
                    <a:pt x="21391" y="16975"/>
                  </a:lnTo>
                  <a:lnTo>
                    <a:pt x="21371" y="16877"/>
                  </a:lnTo>
                  <a:lnTo>
                    <a:pt x="21352" y="16758"/>
                  </a:lnTo>
                  <a:lnTo>
                    <a:pt x="21371" y="16522"/>
                  </a:lnTo>
                  <a:lnTo>
                    <a:pt x="21411" y="16285"/>
                  </a:lnTo>
                  <a:lnTo>
                    <a:pt x="21450" y="16049"/>
                  </a:lnTo>
                  <a:lnTo>
                    <a:pt x="21529" y="15812"/>
                  </a:lnTo>
                  <a:lnTo>
                    <a:pt x="21628" y="15378"/>
                  </a:lnTo>
                  <a:lnTo>
                    <a:pt x="21766" y="14945"/>
                  </a:lnTo>
                  <a:lnTo>
                    <a:pt x="21904" y="14531"/>
                  </a:lnTo>
                  <a:lnTo>
                    <a:pt x="22061" y="14117"/>
                  </a:lnTo>
                  <a:lnTo>
                    <a:pt x="22396" y="13269"/>
                  </a:lnTo>
                  <a:lnTo>
                    <a:pt x="22751" y="12441"/>
                  </a:lnTo>
                  <a:lnTo>
                    <a:pt x="23106" y="11633"/>
                  </a:lnTo>
                  <a:lnTo>
                    <a:pt x="23461" y="10785"/>
                  </a:lnTo>
                  <a:lnTo>
                    <a:pt x="23619" y="10371"/>
                  </a:lnTo>
                  <a:lnTo>
                    <a:pt x="23757" y="9957"/>
                  </a:lnTo>
                  <a:lnTo>
                    <a:pt x="23895" y="9523"/>
                  </a:lnTo>
                  <a:lnTo>
                    <a:pt x="24013" y="9089"/>
                  </a:lnTo>
                  <a:lnTo>
                    <a:pt x="23737" y="8715"/>
                  </a:lnTo>
                  <a:lnTo>
                    <a:pt x="23579" y="8537"/>
                  </a:lnTo>
                  <a:lnTo>
                    <a:pt x="23441" y="8360"/>
                  </a:lnTo>
                  <a:lnTo>
                    <a:pt x="23205" y="8044"/>
                  </a:lnTo>
                  <a:lnTo>
                    <a:pt x="23067" y="7808"/>
                  </a:lnTo>
                  <a:lnTo>
                    <a:pt x="22929" y="7552"/>
                  </a:lnTo>
                  <a:lnTo>
                    <a:pt x="22810" y="7749"/>
                  </a:lnTo>
                  <a:lnTo>
                    <a:pt x="22692" y="7906"/>
                  </a:lnTo>
                  <a:lnTo>
                    <a:pt x="22534" y="8064"/>
                  </a:lnTo>
                  <a:lnTo>
                    <a:pt x="22377" y="8182"/>
                  </a:lnTo>
                  <a:lnTo>
                    <a:pt x="22199" y="8281"/>
                  </a:lnTo>
                  <a:lnTo>
                    <a:pt x="22002" y="8360"/>
                  </a:lnTo>
                  <a:lnTo>
                    <a:pt x="21785" y="8380"/>
                  </a:lnTo>
                  <a:lnTo>
                    <a:pt x="21549" y="8380"/>
                  </a:lnTo>
                  <a:lnTo>
                    <a:pt x="21411" y="8360"/>
                  </a:lnTo>
                  <a:lnTo>
                    <a:pt x="21292" y="8320"/>
                  </a:lnTo>
                  <a:lnTo>
                    <a:pt x="21154" y="8616"/>
                  </a:lnTo>
                  <a:lnTo>
                    <a:pt x="20977" y="8932"/>
                  </a:lnTo>
                  <a:lnTo>
                    <a:pt x="20602" y="9503"/>
                  </a:lnTo>
                  <a:lnTo>
                    <a:pt x="19814" y="10627"/>
                  </a:lnTo>
                  <a:lnTo>
                    <a:pt x="19755" y="10765"/>
                  </a:lnTo>
                  <a:lnTo>
                    <a:pt x="19656" y="10883"/>
                  </a:lnTo>
                  <a:lnTo>
                    <a:pt x="19557" y="11002"/>
                  </a:lnTo>
                  <a:lnTo>
                    <a:pt x="19419" y="11100"/>
                  </a:lnTo>
                  <a:lnTo>
                    <a:pt x="19301" y="11159"/>
                  </a:lnTo>
                  <a:lnTo>
                    <a:pt x="19163" y="11179"/>
                  </a:lnTo>
                  <a:lnTo>
                    <a:pt x="19084" y="11179"/>
                  </a:lnTo>
                  <a:lnTo>
                    <a:pt x="19025" y="11159"/>
                  </a:lnTo>
                  <a:lnTo>
                    <a:pt x="18946" y="11120"/>
                  </a:lnTo>
                  <a:lnTo>
                    <a:pt x="18867" y="11081"/>
                  </a:lnTo>
                  <a:lnTo>
                    <a:pt x="18808" y="11002"/>
                  </a:lnTo>
                  <a:lnTo>
                    <a:pt x="18749" y="10923"/>
                  </a:lnTo>
                  <a:lnTo>
                    <a:pt x="18690" y="10765"/>
                  </a:lnTo>
                  <a:lnTo>
                    <a:pt x="18651" y="10607"/>
                  </a:lnTo>
                  <a:lnTo>
                    <a:pt x="18631" y="10430"/>
                  </a:lnTo>
                  <a:lnTo>
                    <a:pt x="18670" y="10055"/>
                  </a:lnTo>
                  <a:lnTo>
                    <a:pt x="18690" y="9878"/>
                  </a:lnTo>
                  <a:lnTo>
                    <a:pt x="18690" y="9701"/>
                  </a:lnTo>
                  <a:lnTo>
                    <a:pt x="18749" y="9129"/>
                  </a:lnTo>
                  <a:lnTo>
                    <a:pt x="18848" y="8498"/>
                  </a:lnTo>
                  <a:lnTo>
                    <a:pt x="18986" y="7847"/>
                  </a:lnTo>
                  <a:lnTo>
                    <a:pt x="19065" y="7512"/>
                  </a:lnTo>
                  <a:lnTo>
                    <a:pt x="19163" y="7177"/>
                  </a:lnTo>
                  <a:lnTo>
                    <a:pt x="18808" y="7019"/>
                  </a:lnTo>
                  <a:lnTo>
                    <a:pt x="18453" y="6842"/>
                  </a:lnTo>
                  <a:lnTo>
                    <a:pt x="18118" y="6645"/>
                  </a:lnTo>
                  <a:lnTo>
                    <a:pt x="17803" y="6408"/>
                  </a:lnTo>
                  <a:lnTo>
                    <a:pt x="17487" y="6172"/>
                  </a:lnTo>
                  <a:lnTo>
                    <a:pt x="17192" y="5915"/>
                  </a:lnTo>
                  <a:lnTo>
                    <a:pt x="16896" y="5659"/>
                  </a:lnTo>
                  <a:lnTo>
                    <a:pt x="16640" y="5363"/>
                  </a:lnTo>
                  <a:lnTo>
                    <a:pt x="16245" y="4930"/>
                  </a:lnTo>
                  <a:lnTo>
                    <a:pt x="15851" y="4496"/>
                  </a:lnTo>
                  <a:lnTo>
                    <a:pt x="15871" y="4654"/>
                  </a:lnTo>
                  <a:lnTo>
                    <a:pt x="15851" y="4732"/>
                  </a:lnTo>
                  <a:lnTo>
                    <a:pt x="15831" y="4752"/>
                  </a:lnTo>
                  <a:lnTo>
                    <a:pt x="15792" y="4772"/>
                  </a:lnTo>
                  <a:lnTo>
                    <a:pt x="15733" y="4792"/>
                  </a:lnTo>
                  <a:lnTo>
                    <a:pt x="15674" y="4772"/>
                  </a:lnTo>
                  <a:lnTo>
                    <a:pt x="15634" y="4752"/>
                  </a:lnTo>
                  <a:lnTo>
                    <a:pt x="15595" y="4713"/>
                  </a:lnTo>
                  <a:lnTo>
                    <a:pt x="15319" y="4378"/>
                  </a:lnTo>
                  <a:lnTo>
                    <a:pt x="15082" y="4042"/>
                  </a:lnTo>
                  <a:lnTo>
                    <a:pt x="14609" y="3333"/>
                  </a:lnTo>
                  <a:lnTo>
                    <a:pt x="14136" y="2643"/>
                  </a:lnTo>
                  <a:lnTo>
                    <a:pt x="13880" y="2307"/>
                  </a:lnTo>
                  <a:lnTo>
                    <a:pt x="13604" y="1972"/>
                  </a:lnTo>
                  <a:lnTo>
                    <a:pt x="13544" y="1913"/>
                  </a:lnTo>
                  <a:lnTo>
                    <a:pt x="13268" y="1578"/>
                  </a:lnTo>
                  <a:lnTo>
                    <a:pt x="12973" y="1263"/>
                  </a:lnTo>
                  <a:lnTo>
                    <a:pt x="12697" y="987"/>
                  </a:lnTo>
                  <a:lnTo>
                    <a:pt x="12421" y="750"/>
                  </a:lnTo>
                  <a:lnTo>
                    <a:pt x="12125" y="553"/>
                  </a:lnTo>
                  <a:lnTo>
                    <a:pt x="11849" y="395"/>
                  </a:lnTo>
                  <a:lnTo>
                    <a:pt x="11553" y="257"/>
                  </a:lnTo>
                  <a:lnTo>
                    <a:pt x="11277" y="159"/>
                  </a:lnTo>
                  <a:lnTo>
                    <a:pt x="10981" y="80"/>
                  </a:lnTo>
                  <a:lnTo>
                    <a:pt x="10705" y="21"/>
                  </a:lnTo>
                  <a:lnTo>
                    <a:pt x="1042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44;p38">
              <a:extLst>
                <a:ext uri="{FF2B5EF4-FFF2-40B4-BE49-F238E27FC236}">
                  <a16:creationId xmlns:a16="http://schemas.microsoft.com/office/drawing/2014/main" xmlns="" id="{2D3209B7-F773-4EC9-9201-0602DD70CE62}"/>
                </a:ext>
              </a:extLst>
            </p:cNvPr>
            <p:cNvSpPr/>
            <p:nvPr/>
          </p:nvSpPr>
          <p:spPr>
            <a:xfrm>
              <a:off x="3251009" y="3815415"/>
              <a:ext cx="598346" cy="485249"/>
            </a:xfrm>
            <a:custGeom>
              <a:avLst/>
              <a:gdLst/>
              <a:ahLst/>
              <a:cxnLst/>
              <a:rect l="l" t="t" r="r" b="b"/>
              <a:pathLst>
                <a:path w="12618" h="10233" extrusionOk="0">
                  <a:moveTo>
                    <a:pt x="11297" y="1"/>
                  </a:moveTo>
                  <a:lnTo>
                    <a:pt x="11080" y="20"/>
                  </a:lnTo>
                  <a:lnTo>
                    <a:pt x="10863" y="60"/>
                  </a:lnTo>
                  <a:lnTo>
                    <a:pt x="10449" y="158"/>
                  </a:lnTo>
                  <a:lnTo>
                    <a:pt x="10035" y="297"/>
                  </a:lnTo>
                  <a:lnTo>
                    <a:pt x="9641" y="435"/>
                  </a:lnTo>
                  <a:lnTo>
                    <a:pt x="9247" y="612"/>
                  </a:lnTo>
                  <a:lnTo>
                    <a:pt x="8497" y="947"/>
                  </a:lnTo>
                  <a:lnTo>
                    <a:pt x="8281" y="1046"/>
                  </a:lnTo>
                  <a:lnTo>
                    <a:pt x="7945" y="1243"/>
                  </a:lnTo>
                  <a:lnTo>
                    <a:pt x="7058" y="1755"/>
                  </a:lnTo>
                  <a:lnTo>
                    <a:pt x="6565" y="2012"/>
                  </a:lnTo>
                  <a:lnTo>
                    <a:pt x="6073" y="2268"/>
                  </a:lnTo>
                  <a:lnTo>
                    <a:pt x="5619" y="2465"/>
                  </a:lnTo>
                  <a:lnTo>
                    <a:pt x="5422" y="2524"/>
                  </a:lnTo>
                  <a:lnTo>
                    <a:pt x="5225" y="2564"/>
                  </a:lnTo>
                  <a:lnTo>
                    <a:pt x="4949" y="2781"/>
                  </a:lnTo>
                  <a:lnTo>
                    <a:pt x="4712" y="3017"/>
                  </a:lnTo>
                  <a:lnTo>
                    <a:pt x="4476" y="3273"/>
                  </a:lnTo>
                  <a:lnTo>
                    <a:pt x="4298" y="3549"/>
                  </a:lnTo>
                  <a:lnTo>
                    <a:pt x="4219" y="3687"/>
                  </a:lnTo>
                  <a:lnTo>
                    <a:pt x="4141" y="3825"/>
                  </a:lnTo>
                  <a:lnTo>
                    <a:pt x="4081" y="3983"/>
                  </a:lnTo>
                  <a:lnTo>
                    <a:pt x="4042" y="4141"/>
                  </a:lnTo>
                  <a:lnTo>
                    <a:pt x="4003" y="4318"/>
                  </a:lnTo>
                  <a:lnTo>
                    <a:pt x="3983" y="4476"/>
                  </a:lnTo>
                  <a:lnTo>
                    <a:pt x="3983" y="4654"/>
                  </a:lnTo>
                  <a:lnTo>
                    <a:pt x="3983" y="4851"/>
                  </a:lnTo>
                  <a:lnTo>
                    <a:pt x="3924" y="5127"/>
                  </a:lnTo>
                  <a:lnTo>
                    <a:pt x="3805" y="5403"/>
                  </a:lnTo>
                  <a:lnTo>
                    <a:pt x="3648" y="5679"/>
                  </a:lnTo>
                  <a:lnTo>
                    <a:pt x="3470" y="5955"/>
                  </a:lnTo>
                  <a:lnTo>
                    <a:pt x="3253" y="6231"/>
                  </a:lnTo>
                  <a:lnTo>
                    <a:pt x="3017" y="6507"/>
                  </a:lnTo>
                  <a:lnTo>
                    <a:pt x="2741" y="6763"/>
                  </a:lnTo>
                  <a:lnTo>
                    <a:pt x="2465" y="7019"/>
                  </a:lnTo>
                  <a:lnTo>
                    <a:pt x="2149" y="7256"/>
                  </a:lnTo>
                  <a:lnTo>
                    <a:pt x="1854" y="7492"/>
                  </a:lnTo>
                  <a:lnTo>
                    <a:pt x="1538" y="7709"/>
                  </a:lnTo>
                  <a:lnTo>
                    <a:pt x="1203" y="7926"/>
                  </a:lnTo>
                  <a:lnTo>
                    <a:pt x="888" y="8104"/>
                  </a:lnTo>
                  <a:lnTo>
                    <a:pt x="572" y="8261"/>
                  </a:lnTo>
                  <a:lnTo>
                    <a:pt x="276" y="8399"/>
                  </a:lnTo>
                  <a:lnTo>
                    <a:pt x="0" y="8518"/>
                  </a:lnTo>
                  <a:lnTo>
                    <a:pt x="20" y="8971"/>
                  </a:lnTo>
                  <a:lnTo>
                    <a:pt x="79" y="9405"/>
                  </a:lnTo>
                  <a:lnTo>
                    <a:pt x="198" y="9819"/>
                  </a:lnTo>
                  <a:lnTo>
                    <a:pt x="257" y="10036"/>
                  </a:lnTo>
                  <a:lnTo>
                    <a:pt x="336" y="10233"/>
                  </a:lnTo>
                  <a:lnTo>
                    <a:pt x="1597" y="9464"/>
                  </a:lnTo>
                  <a:lnTo>
                    <a:pt x="2228" y="9070"/>
                  </a:lnTo>
                  <a:lnTo>
                    <a:pt x="2839" y="8636"/>
                  </a:lnTo>
                  <a:lnTo>
                    <a:pt x="3135" y="8419"/>
                  </a:lnTo>
                  <a:lnTo>
                    <a:pt x="3431" y="8182"/>
                  </a:lnTo>
                  <a:lnTo>
                    <a:pt x="3707" y="7946"/>
                  </a:lnTo>
                  <a:lnTo>
                    <a:pt x="3963" y="7690"/>
                  </a:lnTo>
                  <a:lnTo>
                    <a:pt x="4219" y="7433"/>
                  </a:lnTo>
                  <a:lnTo>
                    <a:pt x="4436" y="7157"/>
                  </a:lnTo>
                  <a:lnTo>
                    <a:pt x="4653" y="6862"/>
                  </a:lnTo>
                  <a:lnTo>
                    <a:pt x="4850" y="6546"/>
                  </a:lnTo>
                  <a:lnTo>
                    <a:pt x="5185" y="6310"/>
                  </a:lnTo>
                  <a:lnTo>
                    <a:pt x="5560" y="6112"/>
                  </a:lnTo>
                  <a:lnTo>
                    <a:pt x="5954" y="5915"/>
                  </a:lnTo>
                  <a:lnTo>
                    <a:pt x="6329" y="5758"/>
                  </a:lnTo>
                  <a:lnTo>
                    <a:pt x="7137" y="5422"/>
                  </a:lnTo>
                  <a:lnTo>
                    <a:pt x="7512" y="5225"/>
                  </a:lnTo>
                  <a:lnTo>
                    <a:pt x="7886" y="5028"/>
                  </a:lnTo>
                  <a:lnTo>
                    <a:pt x="8261" y="4831"/>
                  </a:lnTo>
                  <a:lnTo>
                    <a:pt x="8616" y="4634"/>
                  </a:lnTo>
                  <a:lnTo>
                    <a:pt x="8971" y="4417"/>
                  </a:lnTo>
                  <a:lnTo>
                    <a:pt x="9306" y="4180"/>
                  </a:lnTo>
                  <a:lnTo>
                    <a:pt x="9641" y="3924"/>
                  </a:lnTo>
                  <a:lnTo>
                    <a:pt x="9976" y="3687"/>
                  </a:lnTo>
                  <a:lnTo>
                    <a:pt x="10292" y="3411"/>
                  </a:lnTo>
                  <a:lnTo>
                    <a:pt x="10587" y="3135"/>
                  </a:lnTo>
                  <a:lnTo>
                    <a:pt x="10883" y="2859"/>
                  </a:lnTo>
                  <a:lnTo>
                    <a:pt x="11179" y="2564"/>
                  </a:lnTo>
                  <a:lnTo>
                    <a:pt x="11435" y="2248"/>
                  </a:lnTo>
                  <a:lnTo>
                    <a:pt x="11711" y="1933"/>
                  </a:lnTo>
                  <a:lnTo>
                    <a:pt x="11948" y="1598"/>
                  </a:lnTo>
                  <a:lnTo>
                    <a:pt x="12184" y="1263"/>
                  </a:lnTo>
                  <a:lnTo>
                    <a:pt x="12401" y="927"/>
                  </a:lnTo>
                  <a:lnTo>
                    <a:pt x="12618" y="573"/>
                  </a:lnTo>
                  <a:lnTo>
                    <a:pt x="12539" y="474"/>
                  </a:lnTo>
                  <a:lnTo>
                    <a:pt x="12460" y="375"/>
                  </a:lnTo>
                  <a:lnTo>
                    <a:pt x="12381" y="297"/>
                  </a:lnTo>
                  <a:lnTo>
                    <a:pt x="12263" y="218"/>
                  </a:lnTo>
                  <a:lnTo>
                    <a:pt x="12145" y="139"/>
                  </a:lnTo>
                  <a:lnTo>
                    <a:pt x="12026" y="80"/>
                  </a:lnTo>
                  <a:lnTo>
                    <a:pt x="11869" y="40"/>
                  </a:lnTo>
                  <a:lnTo>
                    <a:pt x="11711" y="1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45;p38">
              <a:extLst>
                <a:ext uri="{FF2B5EF4-FFF2-40B4-BE49-F238E27FC236}">
                  <a16:creationId xmlns:a16="http://schemas.microsoft.com/office/drawing/2014/main" xmlns="" id="{AFB1263A-B161-4DB9-9A8A-BDB45C78C196}"/>
                </a:ext>
              </a:extLst>
            </p:cNvPr>
            <p:cNvSpPr/>
            <p:nvPr/>
          </p:nvSpPr>
          <p:spPr>
            <a:xfrm>
              <a:off x="3172481" y="3091828"/>
              <a:ext cx="391737" cy="1081698"/>
            </a:xfrm>
            <a:custGeom>
              <a:avLst/>
              <a:gdLst/>
              <a:ahLst/>
              <a:cxnLst/>
              <a:rect l="l" t="t" r="r" b="b"/>
              <a:pathLst>
                <a:path w="8261" h="22811" extrusionOk="0">
                  <a:moveTo>
                    <a:pt x="4081" y="0"/>
                  </a:moveTo>
                  <a:lnTo>
                    <a:pt x="3746" y="20"/>
                  </a:lnTo>
                  <a:lnTo>
                    <a:pt x="3687" y="20"/>
                  </a:lnTo>
                  <a:lnTo>
                    <a:pt x="3588" y="572"/>
                  </a:lnTo>
                  <a:lnTo>
                    <a:pt x="3490" y="1144"/>
                  </a:lnTo>
                  <a:lnTo>
                    <a:pt x="3352" y="1696"/>
                  </a:lnTo>
                  <a:lnTo>
                    <a:pt x="3214" y="2248"/>
                  </a:lnTo>
                  <a:lnTo>
                    <a:pt x="3036" y="2800"/>
                  </a:lnTo>
                  <a:lnTo>
                    <a:pt x="2859" y="3352"/>
                  </a:lnTo>
                  <a:lnTo>
                    <a:pt x="2662" y="3884"/>
                  </a:lnTo>
                  <a:lnTo>
                    <a:pt x="2445" y="4417"/>
                  </a:lnTo>
                  <a:lnTo>
                    <a:pt x="2208" y="4949"/>
                  </a:lnTo>
                  <a:lnTo>
                    <a:pt x="1972" y="5461"/>
                  </a:lnTo>
                  <a:lnTo>
                    <a:pt x="1716" y="5994"/>
                  </a:lnTo>
                  <a:lnTo>
                    <a:pt x="1459" y="6506"/>
                  </a:lnTo>
                  <a:lnTo>
                    <a:pt x="887" y="7492"/>
                  </a:lnTo>
                  <a:lnTo>
                    <a:pt x="316" y="8458"/>
                  </a:lnTo>
                  <a:lnTo>
                    <a:pt x="0" y="8912"/>
                  </a:lnTo>
                  <a:lnTo>
                    <a:pt x="197" y="8931"/>
                  </a:lnTo>
                  <a:lnTo>
                    <a:pt x="355" y="8990"/>
                  </a:lnTo>
                  <a:lnTo>
                    <a:pt x="513" y="9050"/>
                  </a:lnTo>
                  <a:lnTo>
                    <a:pt x="631" y="9148"/>
                  </a:lnTo>
                  <a:lnTo>
                    <a:pt x="690" y="9207"/>
                  </a:lnTo>
                  <a:lnTo>
                    <a:pt x="710" y="9286"/>
                  </a:lnTo>
                  <a:lnTo>
                    <a:pt x="749" y="9365"/>
                  </a:lnTo>
                  <a:lnTo>
                    <a:pt x="769" y="9444"/>
                  </a:lnTo>
                  <a:lnTo>
                    <a:pt x="769" y="9542"/>
                  </a:lnTo>
                  <a:lnTo>
                    <a:pt x="769" y="9641"/>
                  </a:lnTo>
                  <a:lnTo>
                    <a:pt x="710" y="9878"/>
                  </a:lnTo>
                  <a:lnTo>
                    <a:pt x="611" y="10292"/>
                  </a:lnTo>
                  <a:lnTo>
                    <a:pt x="533" y="10706"/>
                  </a:lnTo>
                  <a:lnTo>
                    <a:pt x="454" y="11120"/>
                  </a:lnTo>
                  <a:lnTo>
                    <a:pt x="395" y="11534"/>
                  </a:lnTo>
                  <a:lnTo>
                    <a:pt x="355" y="11967"/>
                  </a:lnTo>
                  <a:lnTo>
                    <a:pt x="316" y="12381"/>
                  </a:lnTo>
                  <a:lnTo>
                    <a:pt x="296" y="13229"/>
                  </a:lnTo>
                  <a:lnTo>
                    <a:pt x="296" y="14077"/>
                  </a:lnTo>
                  <a:lnTo>
                    <a:pt x="355" y="14905"/>
                  </a:lnTo>
                  <a:lnTo>
                    <a:pt x="434" y="15753"/>
                  </a:lnTo>
                  <a:lnTo>
                    <a:pt x="572" y="16581"/>
                  </a:lnTo>
                  <a:lnTo>
                    <a:pt x="690" y="17113"/>
                  </a:lnTo>
                  <a:lnTo>
                    <a:pt x="828" y="17665"/>
                  </a:lnTo>
                  <a:lnTo>
                    <a:pt x="1006" y="18197"/>
                  </a:lnTo>
                  <a:lnTo>
                    <a:pt x="1183" y="18730"/>
                  </a:lnTo>
                  <a:lnTo>
                    <a:pt x="1341" y="19262"/>
                  </a:lnTo>
                  <a:lnTo>
                    <a:pt x="1499" y="19794"/>
                  </a:lnTo>
                  <a:lnTo>
                    <a:pt x="1637" y="20327"/>
                  </a:lnTo>
                  <a:lnTo>
                    <a:pt x="1676" y="20603"/>
                  </a:lnTo>
                  <a:lnTo>
                    <a:pt x="1716" y="20879"/>
                  </a:lnTo>
                  <a:lnTo>
                    <a:pt x="1716" y="21352"/>
                  </a:lnTo>
                  <a:lnTo>
                    <a:pt x="1696" y="21845"/>
                  </a:lnTo>
                  <a:lnTo>
                    <a:pt x="1656" y="22811"/>
                  </a:lnTo>
                  <a:lnTo>
                    <a:pt x="2110" y="22594"/>
                  </a:lnTo>
                  <a:lnTo>
                    <a:pt x="2346" y="22495"/>
                  </a:lnTo>
                  <a:lnTo>
                    <a:pt x="2563" y="22357"/>
                  </a:lnTo>
                  <a:lnTo>
                    <a:pt x="2918" y="22199"/>
                  </a:lnTo>
                  <a:lnTo>
                    <a:pt x="3253" y="22002"/>
                  </a:lnTo>
                  <a:lnTo>
                    <a:pt x="3569" y="21805"/>
                  </a:lnTo>
                  <a:lnTo>
                    <a:pt x="3884" y="21588"/>
                  </a:lnTo>
                  <a:lnTo>
                    <a:pt x="4160" y="21352"/>
                  </a:lnTo>
                  <a:lnTo>
                    <a:pt x="4416" y="21076"/>
                  </a:lnTo>
                  <a:lnTo>
                    <a:pt x="4535" y="20918"/>
                  </a:lnTo>
                  <a:lnTo>
                    <a:pt x="4653" y="20760"/>
                  </a:lnTo>
                  <a:lnTo>
                    <a:pt x="4732" y="20603"/>
                  </a:lnTo>
                  <a:lnTo>
                    <a:pt x="4830" y="20425"/>
                  </a:lnTo>
                  <a:lnTo>
                    <a:pt x="4850" y="20070"/>
                  </a:lnTo>
                  <a:lnTo>
                    <a:pt x="4850" y="19696"/>
                  </a:lnTo>
                  <a:lnTo>
                    <a:pt x="4870" y="19321"/>
                  </a:lnTo>
                  <a:lnTo>
                    <a:pt x="4890" y="18966"/>
                  </a:lnTo>
                  <a:lnTo>
                    <a:pt x="4929" y="18749"/>
                  </a:lnTo>
                  <a:lnTo>
                    <a:pt x="5008" y="18532"/>
                  </a:lnTo>
                  <a:lnTo>
                    <a:pt x="5106" y="18335"/>
                  </a:lnTo>
                  <a:lnTo>
                    <a:pt x="5225" y="18138"/>
                  </a:lnTo>
                  <a:lnTo>
                    <a:pt x="5343" y="17961"/>
                  </a:lnTo>
                  <a:lnTo>
                    <a:pt x="5481" y="17783"/>
                  </a:lnTo>
                  <a:lnTo>
                    <a:pt x="5639" y="17626"/>
                  </a:lnTo>
                  <a:lnTo>
                    <a:pt x="5797" y="17468"/>
                  </a:lnTo>
                  <a:lnTo>
                    <a:pt x="5994" y="17310"/>
                  </a:lnTo>
                  <a:lnTo>
                    <a:pt x="6211" y="17152"/>
                  </a:lnTo>
                  <a:lnTo>
                    <a:pt x="6230" y="17054"/>
                  </a:lnTo>
                  <a:lnTo>
                    <a:pt x="6250" y="16955"/>
                  </a:lnTo>
                  <a:lnTo>
                    <a:pt x="6427" y="16206"/>
                  </a:lnTo>
                  <a:lnTo>
                    <a:pt x="6585" y="15457"/>
                  </a:lnTo>
                  <a:lnTo>
                    <a:pt x="6940" y="13978"/>
                  </a:lnTo>
                  <a:lnTo>
                    <a:pt x="7117" y="13150"/>
                  </a:lnTo>
                  <a:lnTo>
                    <a:pt x="7315" y="12184"/>
                  </a:lnTo>
                  <a:lnTo>
                    <a:pt x="7531" y="11139"/>
                  </a:lnTo>
                  <a:lnTo>
                    <a:pt x="7748" y="10016"/>
                  </a:lnTo>
                  <a:lnTo>
                    <a:pt x="7965" y="8833"/>
                  </a:lnTo>
                  <a:lnTo>
                    <a:pt x="8044" y="8241"/>
                  </a:lnTo>
                  <a:lnTo>
                    <a:pt x="8123" y="7650"/>
                  </a:lnTo>
                  <a:lnTo>
                    <a:pt x="8182" y="7039"/>
                  </a:lnTo>
                  <a:lnTo>
                    <a:pt x="8241" y="6447"/>
                  </a:lnTo>
                  <a:lnTo>
                    <a:pt x="8261" y="5856"/>
                  </a:lnTo>
                  <a:lnTo>
                    <a:pt x="8261" y="5284"/>
                  </a:lnTo>
                  <a:lnTo>
                    <a:pt x="8261" y="4712"/>
                  </a:lnTo>
                  <a:lnTo>
                    <a:pt x="8221" y="4160"/>
                  </a:lnTo>
                  <a:lnTo>
                    <a:pt x="8143" y="3628"/>
                  </a:lnTo>
                  <a:lnTo>
                    <a:pt x="8044" y="3135"/>
                  </a:lnTo>
                  <a:lnTo>
                    <a:pt x="7926" y="2642"/>
                  </a:lnTo>
                  <a:lnTo>
                    <a:pt x="7748" y="2208"/>
                  </a:lnTo>
                  <a:lnTo>
                    <a:pt x="7669" y="1992"/>
                  </a:lnTo>
                  <a:lnTo>
                    <a:pt x="7551" y="1775"/>
                  </a:lnTo>
                  <a:lnTo>
                    <a:pt x="7453" y="1578"/>
                  </a:lnTo>
                  <a:lnTo>
                    <a:pt x="7315" y="1400"/>
                  </a:lnTo>
                  <a:lnTo>
                    <a:pt x="7177" y="1223"/>
                  </a:lnTo>
                  <a:lnTo>
                    <a:pt x="7039" y="1065"/>
                  </a:lnTo>
                  <a:lnTo>
                    <a:pt x="6881" y="907"/>
                  </a:lnTo>
                  <a:lnTo>
                    <a:pt x="6723" y="750"/>
                  </a:lnTo>
                  <a:lnTo>
                    <a:pt x="6546" y="631"/>
                  </a:lnTo>
                  <a:lnTo>
                    <a:pt x="6349" y="493"/>
                  </a:lnTo>
                  <a:lnTo>
                    <a:pt x="6151" y="395"/>
                  </a:lnTo>
                  <a:lnTo>
                    <a:pt x="5935" y="296"/>
                  </a:lnTo>
                  <a:lnTo>
                    <a:pt x="5718" y="217"/>
                  </a:lnTo>
                  <a:lnTo>
                    <a:pt x="5461" y="138"/>
                  </a:lnTo>
                  <a:lnTo>
                    <a:pt x="5225" y="79"/>
                  </a:lnTo>
                  <a:lnTo>
                    <a:pt x="4949" y="40"/>
                  </a:lnTo>
                  <a:lnTo>
                    <a:pt x="4673" y="20"/>
                  </a:lnTo>
                  <a:lnTo>
                    <a:pt x="4377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46;p38">
              <a:extLst>
                <a:ext uri="{FF2B5EF4-FFF2-40B4-BE49-F238E27FC236}">
                  <a16:creationId xmlns:a16="http://schemas.microsoft.com/office/drawing/2014/main" xmlns="" id="{80A3E5AB-7B14-4814-94EE-A12F3B60A06A}"/>
                </a:ext>
              </a:extLst>
            </p:cNvPr>
            <p:cNvSpPr/>
            <p:nvPr/>
          </p:nvSpPr>
          <p:spPr>
            <a:xfrm>
              <a:off x="4333609" y="1502536"/>
              <a:ext cx="45855" cy="194469"/>
            </a:xfrm>
            <a:custGeom>
              <a:avLst/>
              <a:gdLst/>
              <a:ahLst/>
              <a:cxnLst/>
              <a:rect l="l" t="t" r="r" b="b"/>
              <a:pathLst>
                <a:path w="967" h="4101" extrusionOk="0">
                  <a:moveTo>
                    <a:pt x="257" y="0"/>
                  </a:moveTo>
                  <a:lnTo>
                    <a:pt x="316" y="197"/>
                  </a:lnTo>
                  <a:lnTo>
                    <a:pt x="335" y="394"/>
                  </a:lnTo>
                  <a:lnTo>
                    <a:pt x="355" y="789"/>
                  </a:lnTo>
                  <a:lnTo>
                    <a:pt x="375" y="1163"/>
                  </a:lnTo>
                  <a:lnTo>
                    <a:pt x="355" y="1558"/>
                  </a:lnTo>
                  <a:lnTo>
                    <a:pt x="335" y="1932"/>
                  </a:lnTo>
                  <a:lnTo>
                    <a:pt x="296" y="2405"/>
                  </a:lnTo>
                  <a:lnTo>
                    <a:pt x="217" y="2878"/>
                  </a:lnTo>
                  <a:lnTo>
                    <a:pt x="59" y="3805"/>
                  </a:lnTo>
                  <a:lnTo>
                    <a:pt x="40" y="3963"/>
                  </a:lnTo>
                  <a:lnTo>
                    <a:pt x="0" y="4101"/>
                  </a:lnTo>
                  <a:lnTo>
                    <a:pt x="237" y="3904"/>
                  </a:lnTo>
                  <a:lnTo>
                    <a:pt x="434" y="3687"/>
                  </a:lnTo>
                  <a:lnTo>
                    <a:pt x="592" y="3450"/>
                  </a:lnTo>
                  <a:lnTo>
                    <a:pt x="730" y="3194"/>
                  </a:lnTo>
                  <a:lnTo>
                    <a:pt x="828" y="2898"/>
                  </a:lnTo>
                  <a:lnTo>
                    <a:pt x="907" y="2622"/>
                  </a:lnTo>
                  <a:lnTo>
                    <a:pt x="947" y="2326"/>
                  </a:lnTo>
                  <a:lnTo>
                    <a:pt x="966" y="2011"/>
                  </a:lnTo>
                  <a:lnTo>
                    <a:pt x="947" y="1597"/>
                  </a:lnTo>
                  <a:lnTo>
                    <a:pt x="907" y="1183"/>
                  </a:lnTo>
                  <a:lnTo>
                    <a:pt x="809" y="789"/>
                  </a:lnTo>
                  <a:lnTo>
                    <a:pt x="690" y="414"/>
                  </a:lnTo>
                  <a:lnTo>
                    <a:pt x="592" y="296"/>
                  </a:lnTo>
                  <a:lnTo>
                    <a:pt x="493" y="19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47;p38">
              <a:extLst>
                <a:ext uri="{FF2B5EF4-FFF2-40B4-BE49-F238E27FC236}">
                  <a16:creationId xmlns:a16="http://schemas.microsoft.com/office/drawing/2014/main" xmlns="" id="{CF32D846-1A31-4733-90B0-9D2565C4E34A}"/>
                </a:ext>
              </a:extLst>
            </p:cNvPr>
            <p:cNvSpPr/>
            <p:nvPr/>
          </p:nvSpPr>
          <p:spPr>
            <a:xfrm>
              <a:off x="3296817" y="3887399"/>
              <a:ext cx="561927" cy="442239"/>
            </a:xfrm>
            <a:custGeom>
              <a:avLst/>
              <a:gdLst/>
              <a:ahLst/>
              <a:cxnLst/>
              <a:rect l="l" t="t" r="r" b="b"/>
              <a:pathLst>
                <a:path w="11850" h="9326" extrusionOk="0">
                  <a:moveTo>
                    <a:pt x="11849" y="1"/>
                  </a:moveTo>
                  <a:lnTo>
                    <a:pt x="11711" y="198"/>
                  </a:lnTo>
                  <a:lnTo>
                    <a:pt x="11573" y="395"/>
                  </a:lnTo>
                  <a:lnTo>
                    <a:pt x="11238" y="809"/>
                  </a:lnTo>
                  <a:lnTo>
                    <a:pt x="10824" y="1243"/>
                  </a:lnTo>
                  <a:lnTo>
                    <a:pt x="10370" y="1677"/>
                  </a:lnTo>
                  <a:lnTo>
                    <a:pt x="9878" y="2110"/>
                  </a:lnTo>
                  <a:lnTo>
                    <a:pt x="9345" y="2544"/>
                  </a:lnTo>
                  <a:lnTo>
                    <a:pt x="8793" y="2958"/>
                  </a:lnTo>
                  <a:lnTo>
                    <a:pt x="8222" y="3352"/>
                  </a:lnTo>
                  <a:lnTo>
                    <a:pt x="7630" y="3747"/>
                  </a:lnTo>
                  <a:lnTo>
                    <a:pt x="7058" y="4102"/>
                  </a:lnTo>
                  <a:lnTo>
                    <a:pt x="6487" y="4417"/>
                  </a:lnTo>
                  <a:lnTo>
                    <a:pt x="5935" y="4713"/>
                  </a:lnTo>
                  <a:lnTo>
                    <a:pt x="5422" y="4969"/>
                  </a:lnTo>
                  <a:lnTo>
                    <a:pt x="4949" y="5186"/>
                  </a:lnTo>
                  <a:lnTo>
                    <a:pt x="4515" y="5344"/>
                  </a:lnTo>
                  <a:lnTo>
                    <a:pt x="4141" y="5442"/>
                  </a:lnTo>
                  <a:lnTo>
                    <a:pt x="3727" y="6014"/>
                  </a:lnTo>
                  <a:lnTo>
                    <a:pt x="3273" y="6546"/>
                  </a:lnTo>
                  <a:lnTo>
                    <a:pt x="2780" y="7059"/>
                  </a:lnTo>
                  <a:lnTo>
                    <a:pt x="2268" y="7552"/>
                  </a:lnTo>
                  <a:lnTo>
                    <a:pt x="1735" y="8005"/>
                  </a:lnTo>
                  <a:lnTo>
                    <a:pt x="1183" y="8439"/>
                  </a:lnTo>
                  <a:lnTo>
                    <a:pt x="612" y="8853"/>
                  </a:lnTo>
                  <a:lnTo>
                    <a:pt x="20" y="9227"/>
                  </a:lnTo>
                  <a:lnTo>
                    <a:pt x="0" y="9247"/>
                  </a:lnTo>
                  <a:lnTo>
                    <a:pt x="237" y="9306"/>
                  </a:lnTo>
                  <a:lnTo>
                    <a:pt x="493" y="9326"/>
                  </a:lnTo>
                  <a:lnTo>
                    <a:pt x="730" y="9306"/>
                  </a:lnTo>
                  <a:lnTo>
                    <a:pt x="986" y="9247"/>
                  </a:lnTo>
                  <a:lnTo>
                    <a:pt x="1242" y="9168"/>
                  </a:lnTo>
                  <a:lnTo>
                    <a:pt x="1479" y="9050"/>
                  </a:lnTo>
                  <a:lnTo>
                    <a:pt x="1735" y="8912"/>
                  </a:lnTo>
                  <a:lnTo>
                    <a:pt x="1972" y="8754"/>
                  </a:lnTo>
                  <a:lnTo>
                    <a:pt x="2208" y="8577"/>
                  </a:lnTo>
                  <a:lnTo>
                    <a:pt x="2445" y="8399"/>
                  </a:lnTo>
                  <a:lnTo>
                    <a:pt x="2898" y="8005"/>
                  </a:lnTo>
                  <a:lnTo>
                    <a:pt x="3293" y="7611"/>
                  </a:lnTo>
                  <a:lnTo>
                    <a:pt x="3648" y="7276"/>
                  </a:lnTo>
                  <a:lnTo>
                    <a:pt x="3825" y="7118"/>
                  </a:lnTo>
                  <a:lnTo>
                    <a:pt x="4003" y="6921"/>
                  </a:lnTo>
                  <a:lnTo>
                    <a:pt x="4377" y="6487"/>
                  </a:lnTo>
                  <a:lnTo>
                    <a:pt x="4574" y="6290"/>
                  </a:lnTo>
                  <a:lnTo>
                    <a:pt x="4673" y="6211"/>
                  </a:lnTo>
                  <a:lnTo>
                    <a:pt x="4771" y="6132"/>
                  </a:lnTo>
                  <a:lnTo>
                    <a:pt x="4890" y="6073"/>
                  </a:lnTo>
                  <a:lnTo>
                    <a:pt x="4988" y="6034"/>
                  </a:lnTo>
                  <a:lnTo>
                    <a:pt x="5107" y="6014"/>
                  </a:lnTo>
                  <a:lnTo>
                    <a:pt x="5205" y="6014"/>
                  </a:lnTo>
                  <a:lnTo>
                    <a:pt x="5540" y="5836"/>
                  </a:lnTo>
                  <a:lnTo>
                    <a:pt x="5856" y="5659"/>
                  </a:lnTo>
                  <a:lnTo>
                    <a:pt x="6151" y="5482"/>
                  </a:lnTo>
                  <a:lnTo>
                    <a:pt x="6289" y="5403"/>
                  </a:lnTo>
                  <a:lnTo>
                    <a:pt x="6388" y="5324"/>
                  </a:lnTo>
                  <a:lnTo>
                    <a:pt x="6979" y="4930"/>
                  </a:lnTo>
                  <a:lnTo>
                    <a:pt x="7571" y="4535"/>
                  </a:lnTo>
                  <a:lnTo>
                    <a:pt x="8182" y="4141"/>
                  </a:lnTo>
                  <a:lnTo>
                    <a:pt x="8774" y="3747"/>
                  </a:lnTo>
                  <a:lnTo>
                    <a:pt x="9365" y="3352"/>
                  </a:lnTo>
                  <a:lnTo>
                    <a:pt x="9917" y="2919"/>
                  </a:lnTo>
                  <a:lnTo>
                    <a:pt x="10449" y="2445"/>
                  </a:lnTo>
                  <a:lnTo>
                    <a:pt x="10706" y="2209"/>
                  </a:lnTo>
                  <a:lnTo>
                    <a:pt x="10962" y="1953"/>
                  </a:lnTo>
                  <a:lnTo>
                    <a:pt x="11120" y="1755"/>
                  </a:lnTo>
                  <a:lnTo>
                    <a:pt x="11277" y="1558"/>
                  </a:lnTo>
                  <a:lnTo>
                    <a:pt x="11435" y="1322"/>
                  </a:lnTo>
                  <a:lnTo>
                    <a:pt x="11553" y="1065"/>
                  </a:lnTo>
                  <a:lnTo>
                    <a:pt x="11672" y="809"/>
                  </a:lnTo>
                  <a:lnTo>
                    <a:pt x="11750" y="533"/>
                  </a:lnTo>
                  <a:lnTo>
                    <a:pt x="11810" y="277"/>
                  </a:lnTo>
                  <a:lnTo>
                    <a:pt x="118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48;p38">
              <a:extLst>
                <a:ext uri="{FF2B5EF4-FFF2-40B4-BE49-F238E27FC236}">
                  <a16:creationId xmlns:a16="http://schemas.microsoft.com/office/drawing/2014/main" xmlns="" id="{EAAC4CAA-619B-4D96-A4AF-AC6778985B9B}"/>
                </a:ext>
              </a:extLst>
            </p:cNvPr>
            <p:cNvSpPr/>
            <p:nvPr/>
          </p:nvSpPr>
          <p:spPr>
            <a:xfrm>
              <a:off x="2710657" y="2445821"/>
              <a:ext cx="68285" cy="192620"/>
            </a:xfrm>
            <a:custGeom>
              <a:avLst/>
              <a:gdLst/>
              <a:ahLst/>
              <a:cxnLst/>
              <a:rect l="l" t="t" r="r" b="b"/>
              <a:pathLst>
                <a:path w="1440" h="4062" extrusionOk="0">
                  <a:moveTo>
                    <a:pt x="1439" y="0"/>
                  </a:moveTo>
                  <a:lnTo>
                    <a:pt x="1242" y="198"/>
                  </a:lnTo>
                  <a:lnTo>
                    <a:pt x="1065" y="414"/>
                  </a:lnTo>
                  <a:lnTo>
                    <a:pt x="907" y="631"/>
                  </a:lnTo>
                  <a:lnTo>
                    <a:pt x="749" y="868"/>
                  </a:lnTo>
                  <a:lnTo>
                    <a:pt x="631" y="1104"/>
                  </a:lnTo>
                  <a:lnTo>
                    <a:pt x="513" y="1361"/>
                  </a:lnTo>
                  <a:lnTo>
                    <a:pt x="414" y="1617"/>
                  </a:lnTo>
                  <a:lnTo>
                    <a:pt x="335" y="1873"/>
                  </a:lnTo>
                  <a:lnTo>
                    <a:pt x="256" y="2149"/>
                  </a:lnTo>
                  <a:lnTo>
                    <a:pt x="197" y="2406"/>
                  </a:lnTo>
                  <a:lnTo>
                    <a:pt x="99" y="2958"/>
                  </a:lnTo>
                  <a:lnTo>
                    <a:pt x="40" y="3510"/>
                  </a:lnTo>
                  <a:lnTo>
                    <a:pt x="0" y="4062"/>
                  </a:lnTo>
                  <a:lnTo>
                    <a:pt x="178" y="3845"/>
                  </a:lnTo>
                  <a:lnTo>
                    <a:pt x="355" y="3628"/>
                  </a:lnTo>
                  <a:lnTo>
                    <a:pt x="513" y="3411"/>
                  </a:lnTo>
                  <a:lnTo>
                    <a:pt x="651" y="3175"/>
                  </a:lnTo>
                  <a:lnTo>
                    <a:pt x="769" y="2918"/>
                  </a:lnTo>
                  <a:lnTo>
                    <a:pt x="887" y="2682"/>
                  </a:lnTo>
                  <a:lnTo>
                    <a:pt x="986" y="2425"/>
                  </a:lnTo>
                  <a:lnTo>
                    <a:pt x="1084" y="2169"/>
                  </a:lnTo>
                  <a:lnTo>
                    <a:pt x="1222" y="1637"/>
                  </a:lnTo>
                  <a:lnTo>
                    <a:pt x="1321" y="1104"/>
                  </a:lnTo>
                  <a:lnTo>
                    <a:pt x="1400" y="552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49;p38">
              <a:extLst>
                <a:ext uri="{FF2B5EF4-FFF2-40B4-BE49-F238E27FC236}">
                  <a16:creationId xmlns:a16="http://schemas.microsoft.com/office/drawing/2014/main" xmlns="" id="{7831B9C6-18D8-4065-BB70-F1489D0D4348}"/>
                </a:ext>
              </a:extLst>
            </p:cNvPr>
            <p:cNvSpPr/>
            <p:nvPr/>
          </p:nvSpPr>
          <p:spPr>
            <a:xfrm>
              <a:off x="2551705" y="2398116"/>
              <a:ext cx="179532" cy="86067"/>
            </a:xfrm>
            <a:custGeom>
              <a:avLst/>
              <a:gdLst/>
              <a:ahLst/>
              <a:cxnLst/>
              <a:rect l="l" t="t" r="r" b="b"/>
              <a:pathLst>
                <a:path w="3786" h="1815" extrusionOk="0">
                  <a:moveTo>
                    <a:pt x="1" y="1"/>
                  </a:moveTo>
                  <a:lnTo>
                    <a:pt x="356" y="277"/>
                  </a:lnTo>
                  <a:lnTo>
                    <a:pt x="730" y="533"/>
                  </a:lnTo>
                  <a:lnTo>
                    <a:pt x="1124" y="770"/>
                  </a:lnTo>
                  <a:lnTo>
                    <a:pt x="1519" y="987"/>
                  </a:lnTo>
                  <a:lnTo>
                    <a:pt x="2327" y="1401"/>
                  </a:lnTo>
                  <a:lnTo>
                    <a:pt x="3135" y="1815"/>
                  </a:lnTo>
                  <a:lnTo>
                    <a:pt x="3273" y="1539"/>
                  </a:lnTo>
                  <a:lnTo>
                    <a:pt x="3431" y="1302"/>
                  </a:lnTo>
                  <a:lnTo>
                    <a:pt x="3608" y="1066"/>
                  </a:lnTo>
                  <a:lnTo>
                    <a:pt x="3786" y="849"/>
                  </a:lnTo>
                  <a:lnTo>
                    <a:pt x="3234" y="849"/>
                  </a:lnTo>
                  <a:lnTo>
                    <a:pt x="2820" y="809"/>
                  </a:lnTo>
                  <a:lnTo>
                    <a:pt x="2406" y="750"/>
                  </a:lnTo>
                  <a:lnTo>
                    <a:pt x="1972" y="671"/>
                  </a:lnTo>
                  <a:lnTo>
                    <a:pt x="1578" y="592"/>
                  </a:lnTo>
                  <a:lnTo>
                    <a:pt x="1164" y="474"/>
                  </a:lnTo>
                  <a:lnTo>
                    <a:pt x="770" y="336"/>
                  </a:lnTo>
                  <a:lnTo>
                    <a:pt x="375" y="1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50;p38">
              <a:extLst>
                <a:ext uri="{FF2B5EF4-FFF2-40B4-BE49-F238E27FC236}">
                  <a16:creationId xmlns:a16="http://schemas.microsoft.com/office/drawing/2014/main" xmlns="" id="{80F29655-64A9-486E-8D40-9D6A6B56A87B}"/>
                </a:ext>
              </a:extLst>
            </p:cNvPr>
            <p:cNvSpPr/>
            <p:nvPr/>
          </p:nvSpPr>
          <p:spPr>
            <a:xfrm>
              <a:off x="2799475" y="2419645"/>
              <a:ext cx="68285" cy="119688"/>
            </a:xfrm>
            <a:custGeom>
              <a:avLst/>
              <a:gdLst/>
              <a:ahLst/>
              <a:cxnLst/>
              <a:rect l="l" t="t" r="r" b="b"/>
              <a:pathLst>
                <a:path w="1440" h="2524" extrusionOk="0">
                  <a:moveTo>
                    <a:pt x="1380" y="0"/>
                  </a:moveTo>
                  <a:lnTo>
                    <a:pt x="927" y="119"/>
                  </a:lnTo>
                  <a:lnTo>
                    <a:pt x="473" y="217"/>
                  </a:lnTo>
                  <a:lnTo>
                    <a:pt x="414" y="789"/>
                  </a:lnTo>
                  <a:lnTo>
                    <a:pt x="316" y="1380"/>
                  </a:lnTo>
                  <a:lnTo>
                    <a:pt x="178" y="1952"/>
                  </a:lnTo>
                  <a:lnTo>
                    <a:pt x="0" y="2524"/>
                  </a:lnTo>
                  <a:lnTo>
                    <a:pt x="178" y="2484"/>
                  </a:lnTo>
                  <a:lnTo>
                    <a:pt x="335" y="2425"/>
                  </a:lnTo>
                  <a:lnTo>
                    <a:pt x="473" y="2366"/>
                  </a:lnTo>
                  <a:lnTo>
                    <a:pt x="611" y="2287"/>
                  </a:lnTo>
                  <a:lnTo>
                    <a:pt x="749" y="2208"/>
                  </a:lnTo>
                  <a:lnTo>
                    <a:pt x="868" y="2110"/>
                  </a:lnTo>
                  <a:lnTo>
                    <a:pt x="986" y="1992"/>
                  </a:lnTo>
                  <a:lnTo>
                    <a:pt x="1084" y="1873"/>
                  </a:lnTo>
                  <a:lnTo>
                    <a:pt x="1183" y="1735"/>
                  </a:lnTo>
                  <a:lnTo>
                    <a:pt x="1262" y="1597"/>
                  </a:lnTo>
                  <a:lnTo>
                    <a:pt x="1321" y="1459"/>
                  </a:lnTo>
                  <a:lnTo>
                    <a:pt x="1380" y="1302"/>
                  </a:lnTo>
                  <a:lnTo>
                    <a:pt x="1420" y="1144"/>
                  </a:lnTo>
                  <a:lnTo>
                    <a:pt x="1439" y="986"/>
                  </a:lnTo>
                  <a:lnTo>
                    <a:pt x="1439" y="809"/>
                  </a:lnTo>
                  <a:lnTo>
                    <a:pt x="1439" y="651"/>
                  </a:lnTo>
                  <a:lnTo>
                    <a:pt x="1439" y="493"/>
                  </a:lnTo>
                  <a:lnTo>
                    <a:pt x="1420" y="336"/>
                  </a:lnTo>
                  <a:lnTo>
                    <a:pt x="1400" y="178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51;p38">
              <a:extLst>
                <a:ext uri="{FF2B5EF4-FFF2-40B4-BE49-F238E27FC236}">
                  <a16:creationId xmlns:a16="http://schemas.microsoft.com/office/drawing/2014/main" xmlns="" id="{026D8E8B-07B0-42DE-A8FB-375DD6F2D66F}"/>
                </a:ext>
              </a:extLst>
            </p:cNvPr>
            <p:cNvSpPr/>
            <p:nvPr/>
          </p:nvSpPr>
          <p:spPr>
            <a:xfrm>
              <a:off x="2090829" y="1282838"/>
              <a:ext cx="1121910" cy="662837"/>
            </a:xfrm>
            <a:custGeom>
              <a:avLst/>
              <a:gdLst/>
              <a:ahLst/>
              <a:cxnLst/>
              <a:rect l="l" t="t" r="r" b="b"/>
              <a:pathLst>
                <a:path w="23659" h="13978" extrusionOk="0">
                  <a:moveTo>
                    <a:pt x="12657" y="0"/>
                  </a:moveTo>
                  <a:lnTo>
                    <a:pt x="12302" y="20"/>
                  </a:lnTo>
                  <a:lnTo>
                    <a:pt x="11967" y="59"/>
                  </a:lnTo>
                  <a:lnTo>
                    <a:pt x="11632" y="118"/>
                  </a:lnTo>
                  <a:lnTo>
                    <a:pt x="11297" y="197"/>
                  </a:lnTo>
                  <a:lnTo>
                    <a:pt x="10962" y="296"/>
                  </a:lnTo>
                  <a:lnTo>
                    <a:pt x="10646" y="414"/>
                  </a:lnTo>
                  <a:lnTo>
                    <a:pt x="10331" y="572"/>
                  </a:lnTo>
                  <a:lnTo>
                    <a:pt x="10035" y="729"/>
                  </a:lnTo>
                  <a:lnTo>
                    <a:pt x="9739" y="927"/>
                  </a:lnTo>
                  <a:lnTo>
                    <a:pt x="9463" y="1163"/>
                  </a:lnTo>
                  <a:lnTo>
                    <a:pt x="9325" y="1281"/>
                  </a:lnTo>
                  <a:lnTo>
                    <a:pt x="9207" y="1400"/>
                  </a:lnTo>
                  <a:lnTo>
                    <a:pt x="8990" y="1636"/>
                  </a:lnTo>
                  <a:lnTo>
                    <a:pt x="8773" y="1873"/>
                  </a:lnTo>
                  <a:lnTo>
                    <a:pt x="8655" y="1991"/>
                  </a:lnTo>
                  <a:lnTo>
                    <a:pt x="8537" y="2090"/>
                  </a:lnTo>
                  <a:lnTo>
                    <a:pt x="8418" y="2129"/>
                  </a:lnTo>
                  <a:lnTo>
                    <a:pt x="8300" y="2149"/>
                  </a:lnTo>
                  <a:lnTo>
                    <a:pt x="8221" y="2129"/>
                  </a:lnTo>
                  <a:lnTo>
                    <a:pt x="8142" y="2110"/>
                  </a:lnTo>
                  <a:lnTo>
                    <a:pt x="8083" y="2070"/>
                  </a:lnTo>
                  <a:lnTo>
                    <a:pt x="8044" y="1991"/>
                  </a:lnTo>
                  <a:lnTo>
                    <a:pt x="7985" y="1932"/>
                  </a:lnTo>
                  <a:lnTo>
                    <a:pt x="7965" y="1853"/>
                  </a:lnTo>
                  <a:lnTo>
                    <a:pt x="7926" y="1656"/>
                  </a:lnTo>
                  <a:lnTo>
                    <a:pt x="7906" y="1459"/>
                  </a:lnTo>
                  <a:lnTo>
                    <a:pt x="7886" y="1084"/>
                  </a:lnTo>
                  <a:lnTo>
                    <a:pt x="7650" y="1321"/>
                  </a:lnTo>
                  <a:lnTo>
                    <a:pt x="7433" y="1558"/>
                  </a:lnTo>
                  <a:lnTo>
                    <a:pt x="7236" y="1834"/>
                  </a:lnTo>
                  <a:lnTo>
                    <a:pt x="7058" y="2110"/>
                  </a:lnTo>
                  <a:lnTo>
                    <a:pt x="6684" y="2662"/>
                  </a:lnTo>
                  <a:lnTo>
                    <a:pt x="6506" y="2918"/>
                  </a:lnTo>
                  <a:lnTo>
                    <a:pt x="6289" y="3174"/>
                  </a:lnTo>
                  <a:lnTo>
                    <a:pt x="6171" y="3273"/>
                  </a:lnTo>
                  <a:lnTo>
                    <a:pt x="6053" y="3371"/>
                  </a:lnTo>
                  <a:lnTo>
                    <a:pt x="5915" y="3430"/>
                  </a:lnTo>
                  <a:lnTo>
                    <a:pt x="5796" y="3490"/>
                  </a:lnTo>
                  <a:lnTo>
                    <a:pt x="5501" y="3588"/>
                  </a:lnTo>
                  <a:lnTo>
                    <a:pt x="5225" y="3667"/>
                  </a:lnTo>
                  <a:lnTo>
                    <a:pt x="4633" y="3785"/>
                  </a:lnTo>
                  <a:lnTo>
                    <a:pt x="4337" y="3864"/>
                  </a:lnTo>
                  <a:lnTo>
                    <a:pt x="4061" y="3963"/>
                  </a:lnTo>
                  <a:lnTo>
                    <a:pt x="3647" y="4120"/>
                  </a:lnTo>
                  <a:lnTo>
                    <a:pt x="3253" y="4318"/>
                  </a:lnTo>
                  <a:lnTo>
                    <a:pt x="2859" y="4534"/>
                  </a:lnTo>
                  <a:lnTo>
                    <a:pt x="2504" y="4771"/>
                  </a:lnTo>
                  <a:lnTo>
                    <a:pt x="2149" y="5047"/>
                  </a:lnTo>
                  <a:lnTo>
                    <a:pt x="1834" y="5343"/>
                  </a:lnTo>
                  <a:lnTo>
                    <a:pt x="1518" y="5678"/>
                  </a:lnTo>
                  <a:lnTo>
                    <a:pt x="1242" y="6013"/>
                  </a:lnTo>
                  <a:lnTo>
                    <a:pt x="966" y="6407"/>
                  </a:lnTo>
                  <a:lnTo>
                    <a:pt x="730" y="6782"/>
                  </a:lnTo>
                  <a:lnTo>
                    <a:pt x="513" y="7157"/>
                  </a:lnTo>
                  <a:lnTo>
                    <a:pt x="355" y="7531"/>
                  </a:lnTo>
                  <a:lnTo>
                    <a:pt x="217" y="7886"/>
                  </a:lnTo>
                  <a:lnTo>
                    <a:pt x="118" y="8241"/>
                  </a:lnTo>
                  <a:lnTo>
                    <a:pt x="59" y="8596"/>
                  </a:lnTo>
                  <a:lnTo>
                    <a:pt x="20" y="8931"/>
                  </a:lnTo>
                  <a:lnTo>
                    <a:pt x="0" y="9246"/>
                  </a:lnTo>
                  <a:lnTo>
                    <a:pt x="0" y="9581"/>
                  </a:lnTo>
                  <a:lnTo>
                    <a:pt x="20" y="9877"/>
                  </a:lnTo>
                  <a:lnTo>
                    <a:pt x="59" y="10193"/>
                  </a:lnTo>
                  <a:lnTo>
                    <a:pt x="118" y="10469"/>
                  </a:lnTo>
                  <a:lnTo>
                    <a:pt x="178" y="10764"/>
                  </a:lnTo>
                  <a:lnTo>
                    <a:pt x="276" y="11021"/>
                  </a:lnTo>
                  <a:lnTo>
                    <a:pt x="355" y="11277"/>
                  </a:lnTo>
                  <a:lnTo>
                    <a:pt x="552" y="11770"/>
                  </a:lnTo>
                  <a:lnTo>
                    <a:pt x="749" y="12204"/>
                  </a:lnTo>
                  <a:lnTo>
                    <a:pt x="1104" y="12894"/>
                  </a:lnTo>
                  <a:lnTo>
                    <a:pt x="1341" y="12913"/>
                  </a:lnTo>
                  <a:lnTo>
                    <a:pt x="1597" y="12953"/>
                  </a:lnTo>
                  <a:lnTo>
                    <a:pt x="1853" y="13012"/>
                  </a:lnTo>
                  <a:lnTo>
                    <a:pt x="2129" y="13110"/>
                  </a:lnTo>
                  <a:lnTo>
                    <a:pt x="2405" y="13248"/>
                  </a:lnTo>
                  <a:lnTo>
                    <a:pt x="2701" y="13406"/>
                  </a:lnTo>
                  <a:lnTo>
                    <a:pt x="2997" y="13623"/>
                  </a:lnTo>
                  <a:lnTo>
                    <a:pt x="3312" y="13860"/>
                  </a:lnTo>
                  <a:lnTo>
                    <a:pt x="3411" y="13978"/>
                  </a:lnTo>
                  <a:lnTo>
                    <a:pt x="3352" y="13603"/>
                  </a:lnTo>
                  <a:lnTo>
                    <a:pt x="3312" y="13229"/>
                  </a:lnTo>
                  <a:lnTo>
                    <a:pt x="3293" y="13032"/>
                  </a:lnTo>
                  <a:lnTo>
                    <a:pt x="3312" y="12854"/>
                  </a:lnTo>
                  <a:lnTo>
                    <a:pt x="3312" y="12657"/>
                  </a:lnTo>
                  <a:lnTo>
                    <a:pt x="3352" y="12480"/>
                  </a:lnTo>
                  <a:lnTo>
                    <a:pt x="3391" y="12401"/>
                  </a:lnTo>
                  <a:lnTo>
                    <a:pt x="3450" y="12342"/>
                  </a:lnTo>
                  <a:lnTo>
                    <a:pt x="3509" y="12282"/>
                  </a:lnTo>
                  <a:lnTo>
                    <a:pt x="3569" y="12243"/>
                  </a:lnTo>
                  <a:lnTo>
                    <a:pt x="3726" y="12184"/>
                  </a:lnTo>
                  <a:lnTo>
                    <a:pt x="3884" y="12164"/>
                  </a:lnTo>
                  <a:lnTo>
                    <a:pt x="4042" y="12125"/>
                  </a:lnTo>
                  <a:lnTo>
                    <a:pt x="4199" y="12066"/>
                  </a:lnTo>
                  <a:lnTo>
                    <a:pt x="4357" y="11987"/>
                  </a:lnTo>
                  <a:lnTo>
                    <a:pt x="4475" y="11908"/>
                  </a:lnTo>
                  <a:lnTo>
                    <a:pt x="4594" y="11809"/>
                  </a:lnTo>
                  <a:lnTo>
                    <a:pt x="4712" y="11711"/>
                  </a:lnTo>
                  <a:lnTo>
                    <a:pt x="4811" y="11573"/>
                  </a:lnTo>
                  <a:lnTo>
                    <a:pt x="4909" y="11454"/>
                  </a:lnTo>
                  <a:lnTo>
                    <a:pt x="5067" y="11178"/>
                  </a:lnTo>
                  <a:lnTo>
                    <a:pt x="5205" y="10883"/>
                  </a:lnTo>
                  <a:lnTo>
                    <a:pt x="5303" y="10567"/>
                  </a:lnTo>
                  <a:lnTo>
                    <a:pt x="5382" y="10252"/>
                  </a:lnTo>
                  <a:lnTo>
                    <a:pt x="5422" y="10035"/>
                  </a:lnTo>
                  <a:lnTo>
                    <a:pt x="5442" y="9798"/>
                  </a:lnTo>
                  <a:lnTo>
                    <a:pt x="5461" y="9562"/>
                  </a:lnTo>
                  <a:lnTo>
                    <a:pt x="5442" y="9325"/>
                  </a:lnTo>
                  <a:lnTo>
                    <a:pt x="5422" y="9089"/>
                  </a:lnTo>
                  <a:lnTo>
                    <a:pt x="5382" y="8852"/>
                  </a:lnTo>
                  <a:lnTo>
                    <a:pt x="5343" y="8635"/>
                  </a:lnTo>
                  <a:lnTo>
                    <a:pt x="5264" y="8399"/>
                  </a:lnTo>
                  <a:lnTo>
                    <a:pt x="5165" y="8103"/>
                  </a:lnTo>
                  <a:lnTo>
                    <a:pt x="5047" y="7787"/>
                  </a:lnTo>
                  <a:lnTo>
                    <a:pt x="5008" y="7649"/>
                  </a:lnTo>
                  <a:lnTo>
                    <a:pt x="4988" y="7472"/>
                  </a:lnTo>
                  <a:lnTo>
                    <a:pt x="4988" y="7314"/>
                  </a:lnTo>
                  <a:lnTo>
                    <a:pt x="5008" y="7157"/>
                  </a:lnTo>
                  <a:lnTo>
                    <a:pt x="5087" y="6959"/>
                  </a:lnTo>
                  <a:lnTo>
                    <a:pt x="5185" y="6782"/>
                  </a:lnTo>
                  <a:lnTo>
                    <a:pt x="5284" y="6624"/>
                  </a:lnTo>
                  <a:lnTo>
                    <a:pt x="5402" y="6467"/>
                  </a:lnTo>
                  <a:lnTo>
                    <a:pt x="5540" y="6329"/>
                  </a:lnTo>
                  <a:lnTo>
                    <a:pt x="5678" y="6191"/>
                  </a:lnTo>
                  <a:lnTo>
                    <a:pt x="5836" y="6053"/>
                  </a:lnTo>
                  <a:lnTo>
                    <a:pt x="6013" y="5934"/>
                  </a:lnTo>
                  <a:lnTo>
                    <a:pt x="6368" y="5737"/>
                  </a:lnTo>
                  <a:lnTo>
                    <a:pt x="6723" y="5560"/>
                  </a:lnTo>
                  <a:lnTo>
                    <a:pt x="7098" y="5402"/>
                  </a:lnTo>
                  <a:lnTo>
                    <a:pt x="7472" y="5284"/>
                  </a:lnTo>
                  <a:lnTo>
                    <a:pt x="7827" y="5165"/>
                  </a:lnTo>
                  <a:lnTo>
                    <a:pt x="8182" y="5086"/>
                  </a:lnTo>
                  <a:lnTo>
                    <a:pt x="8556" y="5027"/>
                  </a:lnTo>
                  <a:lnTo>
                    <a:pt x="8931" y="4988"/>
                  </a:lnTo>
                  <a:lnTo>
                    <a:pt x="9286" y="4988"/>
                  </a:lnTo>
                  <a:lnTo>
                    <a:pt x="9660" y="5008"/>
                  </a:lnTo>
                  <a:lnTo>
                    <a:pt x="10015" y="5067"/>
                  </a:lnTo>
                  <a:lnTo>
                    <a:pt x="10390" y="5126"/>
                  </a:lnTo>
                  <a:lnTo>
                    <a:pt x="10745" y="5224"/>
                  </a:lnTo>
                  <a:lnTo>
                    <a:pt x="11080" y="5343"/>
                  </a:lnTo>
                  <a:lnTo>
                    <a:pt x="11415" y="5481"/>
                  </a:lnTo>
                  <a:lnTo>
                    <a:pt x="11750" y="5658"/>
                  </a:lnTo>
                  <a:lnTo>
                    <a:pt x="12066" y="5836"/>
                  </a:lnTo>
                  <a:lnTo>
                    <a:pt x="12381" y="6033"/>
                  </a:lnTo>
                  <a:lnTo>
                    <a:pt x="12677" y="6269"/>
                  </a:lnTo>
                  <a:lnTo>
                    <a:pt x="12933" y="6526"/>
                  </a:lnTo>
                  <a:lnTo>
                    <a:pt x="13012" y="6427"/>
                  </a:lnTo>
                  <a:lnTo>
                    <a:pt x="13051" y="6329"/>
                  </a:lnTo>
                  <a:lnTo>
                    <a:pt x="13071" y="6210"/>
                  </a:lnTo>
                  <a:lnTo>
                    <a:pt x="13091" y="6112"/>
                  </a:lnTo>
                  <a:lnTo>
                    <a:pt x="13091" y="6013"/>
                  </a:lnTo>
                  <a:lnTo>
                    <a:pt x="13071" y="5934"/>
                  </a:lnTo>
                  <a:lnTo>
                    <a:pt x="13012" y="5757"/>
                  </a:lnTo>
                  <a:lnTo>
                    <a:pt x="12913" y="5579"/>
                  </a:lnTo>
                  <a:lnTo>
                    <a:pt x="12815" y="5422"/>
                  </a:lnTo>
                  <a:lnTo>
                    <a:pt x="12736" y="5264"/>
                  </a:lnTo>
                  <a:lnTo>
                    <a:pt x="12697" y="5086"/>
                  </a:lnTo>
                  <a:lnTo>
                    <a:pt x="12677" y="5008"/>
                  </a:lnTo>
                  <a:lnTo>
                    <a:pt x="12697" y="4929"/>
                  </a:lnTo>
                  <a:lnTo>
                    <a:pt x="12716" y="4850"/>
                  </a:lnTo>
                  <a:lnTo>
                    <a:pt x="12775" y="4751"/>
                  </a:lnTo>
                  <a:lnTo>
                    <a:pt x="12854" y="4672"/>
                  </a:lnTo>
                  <a:lnTo>
                    <a:pt x="12953" y="4633"/>
                  </a:lnTo>
                  <a:lnTo>
                    <a:pt x="13051" y="4594"/>
                  </a:lnTo>
                  <a:lnTo>
                    <a:pt x="13150" y="4574"/>
                  </a:lnTo>
                  <a:lnTo>
                    <a:pt x="13249" y="4594"/>
                  </a:lnTo>
                  <a:lnTo>
                    <a:pt x="13347" y="4613"/>
                  </a:lnTo>
                  <a:lnTo>
                    <a:pt x="13426" y="4653"/>
                  </a:lnTo>
                  <a:lnTo>
                    <a:pt x="13525" y="4712"/>
                  </a:lnTo>
                  <a:lnTo>
                    <a:pt x="13702" y="4850"/>
                  </a:lnTo>
                  <a:lnTo>
                    <a:pt x="13860" y="5027"/>
                  </a:lnTo>
                  <a:lnTo>
                    <a:pt x="13998" y="5185"/>
                  </a:lnTo>
                  <a:lnTo>
                    <a:pt x="14116" y="5362"/>
                  </a:lnTo>
                  <a:lnTo>
                    <a:pt x="14234" y="5540"/>
                  </a:lnTo>
                  <a:lnTo>
                    <a:pt x="14333" y="5717"/>
                  </a:lnTo>
                  <a:lnTo>
                    <a:pt x="14412" y="5895"/>
                  </a:lnTo>
                  <a:lnTo>
                    <a:pt x="14491" y="6092"/>
                  </a:lnTo>
                  <a:lnTo>
                    <a:pt x="14550" y="6269"/>
                  </a:lnTo>
                  <a:lnTo>
                    <a:pt x="14589" y="6467"/>
                  </a:lnTo>
                  <a:lnTo>
                    <a:pt x="14648" y="6861"/>
                  </a:lnTo>
                  <a:lnTo>
                    <a:pt x="14688" y="7255"/>
                  </a:lnTo>
                  <a:lnTo>
                    <a:pt x="14668" y="7649"/>
                  </a:lnTo>
                  <a:lnTo>
                    <a:pt x="14629" y="8063"/>
                  </a:lnTo>
                  <a:lnTo>
                    <a:pt x="14569" y="8458"/>
                  </a:lnTo>
                  <a:lnTo>
                    <a:pt x="14727" y="8379"/>
                  </a:lnTo>
                  <a:lnTo>
                    <a:pt x="14865" y="8280"/>
                  </a:lnTo>
                  <a:lnTo>
                    <a:pt x="14984" y="8182"/>
                  </a:lnTo>
                  <a:lnTo>
                    <a:pt x="15102" y="8063"/>
                  </a:lnTo>
                  <a:lnTo>
                    <a:pt x="15319" y="7807"/>
                  </a:lnTo>
                  <a:lnTo>
                    <a:pt x="15516" y="7531"/>
                  </a:lnTo>
                  <a:lnTo>
                    <a:pt x="15871" y="6959"/>
                  </a:lnTo>
                  <a:lnTo>
                    <a:pt x="16048" y="6664"/>
                  </a:lnTo>
                  <a:lnTo>
                    <a:pt x="16245" y="6388"/>
                  </a:lnTo>
                  <a:lnTo>
                    <a:pt x="16324" y="6309"/>
                  </a:lnTo>
                  <a:lnTo>
                    <a:pt x="16442" y="6230"/>
                  </a:lnTo>
                  <a:lnTo>
                    <a:pt x="16561" y="6210"/>
                  </a:lnTo>
                  <a:lnTo>
                    <a:pt x="16679" y="6210"/>
                  </a:lnTo>
                  <a:lnTo>
                    <a:pt x="16797" y="6250"/>
                  </a:lnTo>
                  <a:lnTo>
                    <a:pt x="16896" y="6309"/>
                  </a:lnTo>
                  <a:lnTo>
                    <a:pt x="16975" y="6407"/>
                  </a:lnTo>
                  <a:lnTo>
                    <a:pt x="17034" y="6526"/>
                  </a:lnTo>
                  <a:lnTo>
                    <a:pt x="17054" y="6723"/>
                  </a:lnTo>
                  <a:lnTo>
                    <a:pt x="17034" y="6900"/>
                  </a:lnTo>
                  <a:lnTo>
                    <a:pt x="16994" y="7097"/>
                  </a:lnTo>
                  <a:lnTo>
                    <a:pt x="16955" y="7295"/>
                  </a:lnTo>
                  <a:lnTo>
                    <a:pt x="16856" y="7689"/>
                  </a:lnTo>
                  <a:lnTo>
                    <a:pt x="16817" y="7886"/>
                  </a:lnTo>
                  <a:lnTo>
                    <a:pt x="16797" y="8083"/>
                  </a:lnTo>
                  <a:lnTo>
                    <a:pt x="16876" y="8063"/>
                  </a:lnTo>
                  <a:lnTo>
                    <a:pt x="16935" y="8044"/>
                  </a:lnTo>
                  <a:lnTo>
                    <a:pt x="17054" y="7965"/>
                  </a:lnTo>
                  <a:lnTo>
                    <a:pt x="17172" y="7886"/>
                  </a:lnTo>
                  <a:lnTo>
                    <a:pt x="17251" y="7807"/>
                  </a:lnTo>
                  <a:lnTo>
                    <a:pt x="17330" y="7709"/>
                  </a:lnTo>
                  <a:lnTo>
                    <a:pt x="17389" y="7610"/>
                  </a:lnTo>
                  <a:lnTo>
                    <a:pt x="17507" y="7373"/>
                  </a:lnTo>
                  <a:lnTo>
                    <a:pt x="17586" y="7137"/>
                  </a:lnTo>
                  <a:lnTo>
                    <a:pt x="17625" y="6881"/>
                  </a:lnTo>
                  <a:lnTo>
                    <a:pt x="17645" y="6624"/>
                  </a:lnTo>
                  <a:lnTo>
                    <a:pt x="17665" y="6368"/>
                  </a:lnTo>
                  <a:lnTo>
                    <a:pt x="17645" y="6112"/>
                  </a:lnTo>
                  <a:lnTo>
                    <a:pt x="17606" y="5757"/>
                  </a:lnTo>
                  <a:lnTo>
                    <a:pt x="17606" y="5579"/>
                  </a:lnTo>
                  <a:lnTo>
                    <a:pt x="17625" y="5402"/>
                  </a:lnTo>
                  <a:lnTo>
                    <a:pt x="17665" y="5284"/>
                  </a:lnTo>
                  <a:lnTo>
                    <a:pt x="17724" y="5205"/>
                  </a:lnTo>
                  <a:lnTo>
                    <a:pt x="17803" y="5165"/>
                  </a:lnTo>
                  <a:lnTo>
                    <a:pt x="17901" y="5126"/>
                  </a:lnTo>
                  <a:lnTo>
                    <a:pt x="18000" y="5106"/>
                  </a:lnTo>
                  <a:lnTo>
                    <a:pt x="18098" y="5126"/>
                  </a:lnTo>
                  <a:lnTo>
                    <a:pt x="18197" y="5165"/>
                  </a:lnTo>
                  <a:lnTo>
                    <a:pt x="18276" y="5224"/>
                  </a:lnTo>
                  <a:lnTo>
                    <a:pt x="18315" y="5284"/>
                  </a:lnTo>
                  <a:lnTo>
                    <a:pt x="18670" y="5284"/>
                  </a:lnTo>
                  <a:lnTo>
                    <a:pt x="18848" y="5323"/>
                  </a:lnTo>
                  <a:lnTo>
                    <a:pt x="19005" y="5382"/>
                  </a:lnTo>
                  <a:lnTo>
                    <a:pt x="19163" y="5441"/>
                  </a:lnTo>
                  <a:lnTo>
                    <a:pt x="19321" y="5500"/>
                  </a:lnTo>
                  <a:lnTo>
                    <a:pt x="19617" y="5678"/>
                  </a:lnTo>
                  <a:lnTo>
                    <a:pt x="19912" y="5895"/>
                  </a:lnTo>
                  <a:lnTo>
                    <a:pt x="20169" y="6131"/>
                  </a:lnTo>
                  <a:lnTo>
                    <a:pt x="20405" y="6388"/>
                  </a:lnTo>
                  <a:lnTo>
                    <a:pt x="20622" y="6644"/>
                  </a:lnTo>
                  <a:lnTo>
                    <a:pt x="20839" y="6959"/>
                  </a:lnTo>
                  <a:lnTo>
                    <a:pt x="21036" y="7295"/>
                  </a:lnTo>
                  <a:lnTo>
                    <a:pt x="21174" y="7610"/>
                  </a:lnTo>
                  <a:lnTo>
                    <a:pt x="21312" y="7965"/>
                  </a:lnTo>
                  <a:lnTo>
                    <a:pt x="21411" y="8300"/>
                  </a:lnTo>
                  <a:lnTo>
                    <a:pt x="21509" y="8655"/>
                  </a:lnTo>
                  <a:lnTo>
                    <a:pt x="21568" y="9029"/>
                  </a:lnTo>
                  <a:lnTo>
                    <a:pt x="21608" y="9384"/>
                  </a:lnTo>
                  <a:lnTo>
                    <a:pt x="21627" y="9700"/>
                  </a:lnTo>
                  <a:lnTo>
                    <a:pt x="21627" y="10015"/>
                  </a:lnTo>
                  <a:lnTo>
                    <a:pt x="21844" y="9798"/>
                  </a:lnTo>
                  <a:lnTo>
                    <a:pt x="22041" y="9562"/>
                  </a:lnTo>
                  <a:lnTo>
                    <a:pt x="22239" y="9286"/>
                  </a:lnTo>
                  <a:lnTo>
                    <a:pt x="22377" y="9010"/>
                  </a:lnTo>
                  <a:lnTo>
                    <a:pt x="22613" y="8596"/>
                  </a:lnTo>
                  <a:lnTo>
                    <a:pt x="22810" y="8162"/>
                  </a:lnTo>
                  <a:lnTo>
                    <a:pt x="22988" y="7728"/>
                  </a:lnTo>
                  <a:lnTo>
                    <a:pt x="23126" y="7314"/>
                  </a:lnTo>
                  <a:lnTo>
                    <a:pt x="23283" y="6861"/>
                  </a:lnTo>
                  <a:lnTo>
                    <a:pt x="23402" y="6427"/>
                  </a:lnTo>
                  <a:lnTo>
                    <a:pt x="23658" y="5520"/>
                  </a:lnTo>
                  <a:lnTo>
                    <a:pt x="23520" y="5560"/>
                  </a:lnTo>
                  <a:lnTo>
                    <a:pt x="23382" y="5599"/>
                  </a:lnTo>
                  <a:lnTo>
                    <a:pt x="23224" y="5619"/>
                  </a:lnTo>
                  <a:lnTo>
                    <a:pt x="23067" y="5638"/>
                  </a:lnTo>
                  <a:lnTo>
                    <a:pt x="22909" y="5638"/>
                  </a:lnTo>
                  <a:lnTo>
                    <a:pt x="22751" y="5619"/>
                  </a:lnTo>
                  <a:lnTo>
                    <a:pt x="22613" y="5579"/>
                  </a:lnTo>
                  <a:lnTo>
                    <a:pt x="22495" y="5520"/>
                  </a:lnTo>
                  <a:lnTo>
                    <a:pt x="22455" y="5520"/>
                  </a:lnTo>
                  <a:lnTo>
                    <a:pt x="22396" y="5461"/>
                  </a:lnTo>
                  <a:lnTo>
                    <a:pt x="22317" y="5402"/>
                  </a:lnTo>
                  <a:lnTo>
                    <a:pt x="22278" y="5343"/>
                  </a:lnTo>
                  <a:lnTo>
                    <a:pt x="22219" y="5264"/>
                  </a:lnTo>
                  <a:lnTo>
                    <a:pt x="22199" y="5185"/>
                  </a:lnTo>
                  <a:lnTo>
                    <a:pt x="22179" y="5086"/>
                  </a:lnTo>
                  <a:lnTo>
                    <a:pt x="22179" y="4988"/>
                  </a:lnTo>
                  <a:lnTo>
                    <a:pt x="22199" y="4870"/>
                  </a:lnTo>
                  <a:lnTo>
                    <a:pt x="22377" y="4298"/>
                  </a:lnTo>
                  <a:lnTo>
                    <a:pt x="22574" y="3706"/>
                  </a:lnTo>
                  <a:lnTo>
                    <a:pt x="22653" y="3411"/>
                  </a:lnTo>
                  <a:lnTo>
                    <a:pt x="22712" y="3115"/>
                  </a:lnTo>
                  <a:lnTo>
                    <a:pt x="22751" y="2800"/>
                  </a:lnTo>
                  <a:lnTo>
                    <a:pt x="22771" y="2504"/>
                  </a:lnTo>
                  <a:lnTo>
                    <a:pt x="22436" y="2721"/>
                  </a:lnTo>
                  <a:lnTo>
                    <a:pt x="22081" y="2938"/>
                  </a:lnTo>
                  <a:lnTo>
                    <a:pt x="21687" y="3154"/>
                  </a:lnTo>
                  <a:lnTo>
                    <a:pt x="21489" y="3253"/>
                  </a:lnTo>
                  <a:lnTo>
                    <a:pt x="21273" y="3332"/>
                  </a:lnTo>
                  <a:lnTo>
                    <a:pt x="21075" y="3391"/>
                  </a:lnTo>
                  <a:lnTo>
                    <a:pt x="20878" y="3430"/>
                  </a:lnTo>
                  <a:lnTo>
                    <a:pt x="20484" y="3430"/>
                  </a:lnTo>
                  <a:lnTo>
                    <a:pt x="20287" y="3391"/>
                  </a:lnTo>
                  <a:lnTo>
                    <a:pt x="20109" y="3312"/>
                  </a:lnTo>
                  <a:lnTo>
                    <a:pt x="19952" y="3194"/>
                  </a:lnTo>
                  <a:lnTo>
                    <a:pt x="19794" y="3036"/>
                  </a:lnTo>
                  <a:lnTo>
                    <a:pt x="19735" y="2918"/>
                  </a:lnTo>
                  <a:lnTo>
                    <a:pt x="19715" y="2780"/>
                  </a:lnTo>
                  <a:lnTo>
                    <a:pt x="19735" y="2662"/>
                  </a:lnTo>
                  <a:lnTo>
                    <a:pt x="19794" y="2563"/>
                  </a:lnTo>
                  <a:lnTo>
                    <a:pt x="19873" y="2464"/>
                  </a:lnTo>
                  <a:lnTo>
                    <a:pt x="19952" y="2366"/>
                  </a:lnTo>
                  <a:lnTo>
                    <a:pt x="20050" y="2287"/>
                  </a:lnTo>
                  <a:lnTo>
                    <a:pt x="20169" y="2208"/>
                  </a:lnTo>
                  <a:lnTo>
                    <a:pt x="19557" y="2011"/>
                  </a:lnTo>
                  <a:lnTo>
                    <a:pt x="18966" y="1814"/>
                  </a:lnTo>
                  <a:lnTo>
                    <a:pt x="18355" y="1636"/>
                  </a:lnTo>
                  <a:lnTo>
                    <a:pt x="17744" y="1479"/>
                  </a:lnTo>
                  <a:lnTo>
                    <a:pt x="17132" y="1360"/>
                  </a:lnTo>
                  <a:lnTo>
                    <a:pt x="16521" y="1262"/>
                  </a:lnTo>
                  <a:lnTo>
                    <a:pt x="15890" y="1222"/>
                  </a:lnTo>
                  <a:lnTo>
                    <a:pt x="15260" y="1203"/>
                  </a:lnTo>
                  <a:lnTo>
                    <a:pt x="14924" y="1203"/>
                  </a:lnTo>
                  <a:lnTo>
                    <a:pt x="14727" y="1222"/>
                  </a:lnTo>
                  <a:lnTo>
                    <a:pt x="14530" y="1222"/>
                  </a:lnTo>
                  <a:lnTo>
                    <a:pt x="14353" y="1183"/>
                  </a:lnTo>
                  <a:lnTo>
                    <a:pt x="14274" y="1163"/>
                  </a:lnTo>
                  <a:lnTo>
                    <a:pt x="14215" y="1104"/>
                  </a:lnTo>
                  <a:lnTo>
                    <a:pt x="14155" y="1065"/>
                  </a:lnTo>
                  <a:lnTo>
                    <a:pt x="14116" y="986"/>
                  </a:lnTo>
                  <a:lnTo>
                    <a:pt x="14096" y="907"/>
                  </a:lnTo>
                  <a:lnTo>
                    <a:pt x="14096" y="808"/>
                  </a:lnTo>
                  <a:lnTo>
                    <a:pt x="14155" y="710"/>
                  </a:lnTo>
                  <a:lnTo>
                    <a:pt x="14234" y="631"/>
                  </a:lnTo>
                  <a:lnTo>
                    <a:pt x="14412" y="493"/>
                  </a:lnTo>
                  <a:lnTo>
                    <a:pt x="14589" y="355"/>
                  </a:lnTo>
                  <a:lnTo>
                    <a:pt x="14668" y="276"/>
                  </a:lnTo>
                  <a:lnTo>
                    <a:pt x="14747" y="177"/>
                  </a:lnTo>
                  <a:lnTo>
                    <a:pt x="14057" y="79"/>
                  </a:lnTo>
                  <a:lnTo>
                    <a:pt x="13702" y="39"/>
                  </a:lnTo>
                  <a:lnTo>
                    <a:pt x="13367" y="20"/>
                  </a:lnTo>
                  <a:lnTo>
                    <a:pt x="13012" y="0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52;p38">
              <a:extLst>
                <a:ext uri="{FF2B5EF4-FFF2-40B4-BE49-F238E27FC236}">
                  <a16:creationId xmlns:a16="http://schemas.microsoft.com/office/drawing/2014/main" xmlns="" id="{ECAA0101-D428-4E6A-95DF-512832BDDBF5}"/>
                </a:ext>
              </a:extLst>
            </p:cNvPr>
            <p:cNvSpPr/>
            <p:nvPr/>
          </p:nvSpPr>
          <p:spPr>
            <a:xfrm>
              <a:off x="1810340" y="3078740"/>
              <a:ext cx="1496812" cy="500186"/>
            </a:xfrm>
            <a:custGeom>
              <a:avLst/>
              <a:gdLst/>
              <a:ahLst/>
              <a:cxnLst/>
              <a:rect l="l" t="t" r="r" b="b"/>
              <a:pathLst>
                <a:path w="31565" h="10548" extrusionOk="0">
                  <a:moveTo>
                    <a:pt x="31564" y="0"/>
                  </a:moveTo>
                  <a:lnTo>
                    <a:pt x="30441" y="178"/>
                  </a:lnTo>
                  <a:lnTo>
                    <a:pt x="29317" y="375"/>
                  </a:lnTo>
                  <a:lnTo>
                    <a:pt x="27089" y="750"/>
                  </a:lnTo>
                  <a:lnTo>
                    <a:pt x="25965" y="927"/>
                  </a:lnTo>
                  <a:lnTo>
                    <a:pt x="24841" y="1085"/>
                  </a:lnTo>
                  <a:lnTo>
                    <a:pt x="23718" y="1203"/>
                  </a:lnTo>
                  <a:lnTo>
                    <a:pt x="23146" y="1242"/>
                  </a:lnTo>
                  <a:lnTo>
                    <a:pt x="22594" y="1282"/>
                  </a:lnTo>
                  <a:lnTo>
                    <a:pt x="22574" y="1282"/>
                  </a:lnTo>
                  <a:lnTo>
                    <a:pt x="22476" y="1459"/>
                  </a:lnTo>
                  <a:lnTo>
                    <a:pt x="22417" y="1538"/>
                  </a:lnTo>
                  <a:lnTo>
                    <a:pt x="22338" y="1597"/>
                  </a:lnTo>
                  <a:lnTo>
                    <a:pt x="22259" y="1656"/>
                  </a:lnTo>
                  <a:lnTo>
                    <a:pt x="22180" y="1676"/>
                  </a:lnTo>
                  <a:lnTo>
                    <a:pt x="22081" y="1696"/>
                  </a:lnTo>
                  <a:lnTo>
                    <a:pt x="21963" y="1676"/>
                  </a:lnTo>
                  <a:lnTo>
                    <a:pt x="21805" y="1834"/>
                  </a:lnTo>
                  <a:lnTo>
                    <a:pt x="21648" y="1992"/>
                  </a:lnTo>
                  <a:lnTo>
                    <a:pt x="21293" y="2287"/>
                  </a:lnTo>
                  <a:lnTo>
                    <a:pt x="20918" y="2544"/>
                  </a:lnTo>
                  <a:lnTo>
                    <a:pt x="20544" y="2800"/>
                  </a:lnTo>
                  <a:lnTo>
                    <a:pt x="19952" y="3155"/>
                  </a:lnTo>
                  <a:lnTo>
                    <a:pt x="19341" y="3470"/>
                  </a:lnTo>
                  <a:lnTo>
                    <a:pt x="18710" y="3746"/>
                  </a:lnTo>
                  <a:lnTo>
                    <a:pt x="18060" y="4003"/>
                  </a:lnTo>
                  <a:lnTo>
                    <a:pt x="17429" y="4219"/>
                  </a:lnTo>
                  <a:lnTo>
                    <a:pt x="16758" y="4397"/>
                  </a:lnTo>
                  <a:lnTo>
                    <a:pt x="16088" y="4555"/>
                  </a:lnTo>
                  <a:lnTo>
                    <a:pt x="15418" y="4693"/>
                  </a:lnTo>
                  <a:lnTo>
                    <a:pt x="14747" y="4791"/>
                  </a:lnTo>
                  <a:lnTo>
                    <a:pt x="14057" y="4890"/>
                  </a:lnTo>
                  <a:lnTo>
                    <a:pt x="13367" y="4949"/>
                  </a:lnTo>
                  <a:lnTo>
                    <a:pt x="12677" y="4988"/>
                  </a:lnTo>
                  <a:lnTo>
                    <a:pt x="11987" y="5028"/>
                  </a:lnTo>
                  <a:lnTo>
                    <a:pt x="11297" y="5047"/>
                  </a:lnTo>
                  <a:lnTo>
                    <a:pt x="9937" y="5067"/>
                  </a:lnTo>
                  <a:lnTo>
                    <a:pt x="9208" y="5047"/>
                  </a:lnTo>
                  <a:lnTo>
                    <a:pt x="8478" y="5008"/>
                  </a:lnTo>
                  <a:lnTo>
                    <a:pt x="7749" y="4969"/>
                  </a:lnTo>
                  <a:lnTo>
                    <a:pt x="7019" y="4909"/>
                  </a:lnTo>
                  <a:lnTo>
                    <a:pt x="6309" y="4850"/>
                  </a:lnTo>
                  <a:lnTo>
                    <a:pt x="5580" y="4771"/>
                  </a:lnTo>
                  <a:lnTo>
                    <a:pt x="4141" y="4574"/>
                  </a:lnTo>
                  <a:lnTo>
                    <a:pt x="2938" y="4397"/>
                  </a:lnTo>
                  <a:lnTo>
                    <a:pt x="2564" y="4318"/>
                  </a:lnTo>
                  <a:lnTo>
                    <a:pt x="2189" y="4239"/>
                  </a:lnTo>
                  <a:lnTo>
                    <a:pt x="1440" y="4042"/>
                  </a:lnTo>
                  <a:lnTo>
                    <a:pt x="730" y="3825"/>
                  </a:lnTo>
                  <a:lnTo>
                    <a:pt x="1" y="3569"/>
                  </a:lnTo>
                  <a:lnTo>
                    <a:pt x="20" y="3687"/>
                  </a:lnTo>
                  <a:lnTo>
                    <a:pt x="178" y="4101"/>
                  </a:lnTo>
                  <a:lnTo>
                    <a:pt x="375" y="4515"/>
                  </a:lnTo>
                  <a:lnTo>
                    <a:pt x="572" y="4929"/>
                  </a:lnTo>
                  <a:lnTo>
                    <a:pt x="789" y="5323"/>
                  </a:lnTo>
                  <a:lnTo>
                    <a:pt x="1026" y="5718"/>
                  </a:lnTo>
                  <a:lnTo>
                    <a:pt x="1282" y="6092"/>
                  </a:lnTo>
                  <a:lnTo>
                    <a:pt x="1538" y="6467"/>
                  </a:lnTo>
                  <a:lnTo>
                    <a:pt x="1834" y="6822"/>
                  </a:lnTo>
                  <a:lnTo>
                    <a:pt x="2130" y="7157"/>
                  </a:lnTo>
                  <a:lnTo>
                    <a:pt x="2445" y="7472"/>
                  </a:lnTo>
                  <a:lnTo>
                    <a:pt x="2781" y="7768"/>
                  </a:lnTo>
                  <a:lnTo>
                    <a:pt x="3135" y="8044"/>
                  </a:lnTo>
                  <a:lnTo>
                    <a:pt x="3510" y="8320"/>
                  </a:lnTo>
                  <a:lnTo>
                    <a:pt x="3885" y="8537"/>
                  </a:lnTo>
                  <a:lnTo>
                    <a:pt x="4299" y="8754"/>
                  </a:lnTo>
                  <a:lnTo>
                    <a:pt x="4713" y="8951"/>
                  </a:lnTo>
                  <a:lnTo>
                    <a:pt x="5205" y="9109"/>
                  </a:lnTo>
                  <a:lnTo>
                    <a:pt x="5698" y="9266"/>
                  </a:lnTo>
                  <a:lnTo>
                    <a:pt x="6191" y="9404"/>
                  </a:lnTo>
                  <a:lnTo>
                    <a:pt x="6704" y="9523"/>
                  </a:lnTo>
                  <a:lnTo>
                    <a:pt x="7335" y="9641"/>
                  </a:lnTo>
                  <a:lnTo>
                    <a:pt x="7985" y="9740"/>
                  </a:lnTo>
                  <a:lnTo>
                    <a:pt x="8636" y="9779"/>
                  </a:lnTo>
                  <a:lnTo>
                    <a:pt x="9306" y="9818"/>
                  </a:lnTo>
                  <a:lnTo>
                    <a:pt x="9957" y="9818"/>
                  </a:lnTo>
                  <a:lnTo>
                    <a:pt x="10607" y="9779"/>
                  </a:lnTo>
                  <a:lnTo>
                    <a:pt x="11258" y="9720"/>
                  </a:lnTo>
                  <a:lnTo>
                    <a:pt x="11909" y="9621"/>
                  </a:lnTo>
                  <a:lnTo>
                    <a:pt x="12165" y="9602"/>
                  </a:lnTo>
                  <a:lnTo>
                    <a:pt x="12401" y="9542"/>
                  </a:lnTo>
                  <a:lnTo>
                    <a:pt x="12658" y="9483"/>
                  </a:lnTo>
                  <a:lnTo>
                    <a:pt x="12894" y="9464"/>
                  </a:lnTo>
                  <a:lnTo>
                    <a:pt x="12993" y="9385"/>
                  </a:lnTo>
                  <a:lnTo>
                    <a:pt x="13091" y="9345"/>
                  </a:lnTo>
                  <a:lnTo>
                    <a:pt x="13210" y="9306"/>
                  </a:lnTo>
                  <a:lnTo>
                    <a:pt x="13348" y="9306"/>
                  </a:lnTo>
                  <a:lnTo>
                    <a:pt x="13486" y="9326"/>
                  </a:lnTo>
                  <a:lnTo>
                    <a:pt x="13624" y="9345"/>
                  </a:lnTo>
                  <a:lnTo>
                    <a:pt x="13939" y="9444"/>
                  </a:lnTo>
                  <a:lnTo>
                    <a:pt x="14255" y="9562"/>
                  </a:lnTo>
                  <a:lnTo>
                    <a:pt x="14570" y="9680"/>
                  </a:lnTo>
                  <a:lnTo>
                    <a:pt x="14846" y="9779"/>
                  </a:lnTo>
                  <a:lnTo>
                    <a:pt x="15063" y="9838"/>
                  </a:lnTo>
                  <a:lnTo>
                    <a:pt x="15713" y="10055"/>
                  </a:lnTo>
                  <a:lnTo>
                    <a:pt x="16364" y="10213"/>
                  </a:lnTo>
                  <a:lnTo>
                    <a:pt x="17015" y="10351"/>
                  </a:lnTo>
                  <a:lnTo>
                    <a:pt x="17646" y="10449"/>
                  </a:lnTo>
                  <a:lnTo>
                    <a:pt x="18316" y="10508"/>
                  </a:lnTo>
                  <a:lnTo>
                    <a:pt x="18966" y="10548"/>
                  </a:lnTo>
                  <a:lnTo>
                    <a:pt x="19637" y="10548"/>
                  </a:lnTo>
                  <a:lnTo>
                    <a:pt x="20307" y="10508"/>
                  </a:lnTo>
                  <a:lnTo>
                    <a:pt x="21293" y="10469"/>
                  </a:lnTo>
                  <a:lnTo>
                    <a:pt x="22239" y="10410"/>
                  </a:lnTo>
                  <a:lnTo>
                    <a:pt x="23185" y="10331"/>
                  </a:lnTo>
                  <a:lnTo>
                    <a:pt x="24151" y="10232"/>
                  </a:lnTo>
                  <a:lnTo>
                    <a:pt x="24309" y="10213"/>
                  </a:lnTo>
                  <a:lnTo>
                    <a:pt x="24487" y="10173"/>
                  </a:lnTo>
                  <a:lnTo>
                    <a:pt x="24940" y="10075"/>
                  </a:lnTo>
                  <a:lnTo>
                    <a:pt x="25177" y="10035"/>
                  </a:lnTo>
                  <a:lnTo>
                    <a:pt x="25413" y="9996"/>
                  </a:lnTo>
                  <a:lnTo>
                    <a:pt x="25630" y="9976"/>
                  </a:lnTo>
                  <a:lnTo>
                    <a:pt x="25808" y="9996"/>
                  </a:lnTo>
                  <a:lnTo>
                    <a:pt x="25867" y="9897"/>
                  </a:lnTo>
                  <a:lnTo>
                    <a:pt x="25946" y="9799"/>
                  </a:lnTo>
                  <a:lnTo>
                    <a:pt x="26044" y="9720"/>
                  </a:lnTo>
                  <a:lnTo>
                    <a:pt x="26182" y="9680"/>
                  </a:lnTo>
                  <a:lnTo>
                    <a:pt x="26576" y="9661"/>
                  </a:lnTo>
                  <a:lnTo>
                    <a:pt x="26774" y="9641"/>
                  </a:lnTo>
                  <a:lnTo>
                    <a:pt x="26971" y="9602"/>
                  </a:lnTo>
                  <a:lnTo>
                    <a:pt x="27069" y="9542"/>
                  </a:lnTo>
                  <a:lnTo>
                    <a:pt x="27148" y="9483"/>
                  </a:lnTo>
                  <a:lnTo>
                    <a:pt x="27326" y="9345"/>
                  </a:lnTo>
                  <a:lnTo>
                    <a:pt x="27483" y="9168"/>
                  </a:lnTo>
                  <a:lnTo>
                    <a:pt x="27641" y="8971"/>
                  </a:lnTo>
                  <a:lnTo>
                    <a:pt x="27897" y="8576"/>
                  </a:lnTo>
                  <a:lnTo>
                    <a:pt x="28035" y="8379"/>
                  </a:lnTo>
                  <a:lnTo>
                    <a:pt x="28154" y="8202"/>
                  </a:lnTo>
                  <a:lnTo>
                    <a:pt x="28745" y="7256"/>
                  </a:lnTo>
                  <a:lnTo>
                    <a:pt x="29297" y="6289"/>
                  </a:lnTo>
                  <a:lnTo>
                    <a:pt x="29553" y="5797"/>
                  </a:lnTo>
                  <a:lnTo>
                    <a:pt x="29810" y="5284"/>
                  </a:lnTo>
                  <a:lnTo>
                    <a:pt x="30046" y="4791"/>
                  </a:lnTo>
                  <a:lnTo>
                    <a:pt x="30263" y="4279"/>
                  </a:lnTo>
                  <a:lnTo>
                    <a:pt x="30480" y="3746"/>
                  </a:lnTo>
                  <a:lnTo>
                    <a:pt x="30677" y="3234"/>
                  </a:lnTo>
                  <a:lnTo>
                    <a:pt x="30874" y="2701"/>
                  </a:lnTo>
                  <a:lnTo>
                    <a:pt x="31052" y="2169"/>
                  </a:lnTo>
                  <a:lnTo>
                    <a:pt x="31190" y="1637"/>
                  </a:lnTo>
                  <a:lnTo>
                    <a:pt x="31328" y="1104"/>
                  </a:lnTo>
                  <a:lnTo>
                    <a:pt x="31466" y="552"/>
                  </a:lnTo>
                  <a:lnTo>
                    <a:pt x="31564" y="0"/>
                  </a:lnTo>
                  <a:close/>
                </a:path>
              </a:pathLst>
            </a:custGeom>
            <a:solidFill>
              <a:srgbClr val="5AA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53;p38">
              <a:extLst>
                <a:ext uri="{FF2B5EF4-FFF2-40B4-BE49-F238E27FC236}">
                  <a16:creationId xmlns:a16="http://schemas.microsoft.com/office/drawing/2014/main" xmlns="" id="{58E93AE9-9562-4407-B568-1D69FAD9145D}"/>
                </a:ext>
              </a:extLst>
            </p:cNvPr>
            <p:cNvSpPr/>
            <p:nvPr/>
          </p:nvSpPr>
          <p:spPr>
            <a:xfrm>
              <a:off x="1851500" y="2128911"/>
              <a:ext cx="676873" cy="589952"/>
            </a:xfrm>
            <a:custGeom>
              <a:avLst/>
              <a:gdLst/>
              <a:ahLst/>
              <a:cxnLst/>
              <a:rect l="l" t="t" r="r" b="b"/>
              <a:pathLst>
                <a:path w="14274" h="12441" extrusionOk="0">
                  <a:moveTo>
                    <a:pt x="8951" y="0"/>
                  </a:moveTo>
                  <a:lnTo>
                    <a:pt x="8931" y="118"/>
                  </a:lnTo>
                  <a:lnTo>
                    <a:pt x="8872" y="237"/>
                  </a:lnTo>
                  <a:lnTo>
                    <a:pt x="8793" y="335"/>
                  </a:lnTo>
                  <a:lnTo>
                    <a:pt x="8714" y="414"/>
                  </a:lnTo>
                  <a:lnTo>
                    <a:pt x="8596" y="453"/>
                  </a:lnTo>
                  <a:lnTo>
                    <a:pt x="8478" y="473"/>
                  </a:lnTo>
                  <a:lnTo>
                    <a:pt x="8359" y="453"/>
                  </a:lnTo>
                  <a:lnTo>
                    <a:pt x="8241" y="375"/>
                  </a:lnTo>
                  <a:lnTo>
                    <a:pt x="8083" y="276"/>
                  </a:lnTo>
                  <a:lnTo>
                    <a:pt x="7965" y="158"/>
                  </a:lnTo>
                  <a:lnTo>
                    <a:pt x="7630" y="256"/>
                  </a:lnTo>
                  <a:lnTo>
                    <a:pt x="7314" y="375"/>
                  </a:lnTo>
                  <a:lnTo>
                    <a:pt x="6999" y="513"/>
                  </a:lnTo>
                  <a:lnTo>
                    <a:pt x="6684" y="651"/>
                  </a:lnTo>
                  <a:lnTo>
                    <a:pt x="6723" y="789"/>
                  </a:lnTo>
                  <a:lnTo>
                    <a:pt x="6723" y="927"/>
                  </a:lnTo>
                  <a:lnTo>
                    <a:pt x="6684" y="1045"/>
                  </a:lnTo>
                  <a:lnTo>
                    <a:pt x="6605" y="1163"/>
                  </a:lnTo>
                  <a:lnTo>
                    <a:pt x="6506" y="1262"/>
                  </a:lnTo>
                  <a:lnTo>
                    <a:pt x="6388" y="1321"/>
                  </a:lnTo>
                  <a:lnTo>
                    <a:pt x="6171" y="1321"/>
                  </a:lnTo>
                  <a:lnTo>
                    <a:pt x="6112" y="1282"/>
                  </a:lnTo>
                  <a:lnTo>
                    <a:pt x="5974" y="1222"/>
                  </a:lnTo>
                  <a:lnTo>
                    <a:pt x="5658" y="1301"/>
                  </a:lnTo>
                  <a:lnTo>
                    <a:pt x="5323" y="1577"/>
                  </a:lnTo>
                  <a:lnTo>
                    <a:pt x="4988" y="1853"/>
                  </a:lnTo>
                  <a:lnTo>
                    <a:pt x="4653" y="2149"/>
                  </a:lnTo>
                  <a:lnTo>
                    <a:pt x="4337" y="2445"/>
                  </a:lnTo>
                  <a:lnTo>
                    <a:pt x="3707" y="3076"/>
                  </a:lnTo>
                  <a:lnTo>
                    <a:pt x="3095" y="3687"/>
                  </a:lnTo>
                  <a:lnTo>
                    <a:pt x="2780" y="4022"/>
                  </a:lnTo>
                  <a:lnTo>
                    <a:pt x="2465" y="4357"/>
                  </a:lnTo>
                  <a:lnTo>
                    <a:pt x="1794" y="4988"/>
                  </a:lnTo>
                  <a:lnTo>
                    <a:pt x="1479" y="5323"/>
                  </a:lnTo>
                  <a:lnTo>
                    <a:pt x="1163" y="5658"/>
                  </a:lnTo>
                  <a:lnTo>
                    <a:pt x="868" y="6013"/>
                  </a:lnTo>
                  <a:lnTo>
                    <a:pt x="611" y="6388"/>
                  </a:lnTo>
                  <a:lnTo>
                    <a:pt x="454" y="6664"/>
                  </a:lnTo>
                  <a:lnTo>
                    <a:pt x="316" y="6959"/>
                  </a:lnTo>
                  <a:lnTo>
                    <a:pt x="355" y="6920"/>
                  </a:lnTo>
                  <a:lnTo>
                    <a:pt x="414" y="6900"/>
                  </a:lnTo>
                  <a:lnTo>
                    <a:pt x="454" y="6881"/>
                  </a:lnTo>
                  <a:lnTo>
                    <a:pt x="572" y="6900"/>
                  </a:lnTo>
                  <a:lnTo>
                    <a:pt x="670" y="6940"/>
                  </a:lnTo>
                  <a:lnTo>
                    <a:pt x="730" y="7019"/>
                  </a:lnTo>
                  <a:lnTo>
                    <a:pt x="789" y="7097"/>
                  </a:lnTo>
                  <a:lnTo>
                    <a:pt x="808" y="7196"/>
                  </a:lnTo>
                  <a:lnTo>
                    <a:pt x="789" y="7314"/>
                  </a:lnTo>
                  <a:lnTo>
                    <a:pt x="769" y="7354"/>
                  </a:lnTo>
                  <a:lnTo>
                    <a:pt x="730" y="7413"/>
                  </a:lnTo>
                  <a:lnTo>
                    <a:pt x="20" y="7965"/>
                  </a:lnTo>
                  <a:lnTo>
                    <a:pt x="0" y="8221"/>
                  </a:lnTo>
                  <a:lnTo>
                    <a:pt x="40" y="8497"/>
                  </a:lnTo>
                  <a:lnTo>
                    <a:pt x="79" y="8615"/>
                  </a:lnTo>
                  <a:lnTo>
                    <a:pt x="118" y="8753"/>
                  </a:lnTo>
                  <a:lnTo>
                    <a:pt x="197" y="8872"/>
                  </a:lnTo>
                  <a:lnTo>
                    <a:pt x="276" y="8990"/>
                  </a:lnTo>
                  <a:lnTo>
                    <a:pt x="532" y="9325"/>
                  </a:lnTo>
                  <a:lnTo>
                    <a:pt x="808" y="9641"/>
                  </a:lnTo>
                  <a:lnTo>
                    <a:pt x="1084" y="9956"/>
                  </a:lnTo>
                  <a:lnTo>
                    <a:pt x="1380" y="10252"/>
                  </a:lnTo>
                  <a:lnTo>
                    <a:pt x="1696" y="10548"/>
                  </a:lnTo>
                  <a:lnTo>
                    <a:pt x="2011" y="10824"/>
                  </a:lnTo>
                  <a:lnTo>
                    <a:pt x="2662" y="11356"/>
                  </a:lnTo>
                  <a:lnTo>
                    <a:pt x="3036" y="10962"/>
                  </a:lnTo>
                  <a:lnTo>
                    <a:pt x="3155" y="10922"/>
                  </a:lnTo>
                  <a:lnTo>
                    <a:pt x="3233" y="10902"/>
                  </a:lnTo>
                  <a:lnTo>
                    <a:pt x="3312" y="10902"/>
                  </a:lnTo>
                  <a:lnTo>
                    <a:pt x="3371" y="10922"/>
                  </a:lnTo>
                  <a:lnTo>
                    <a:pt x="3431" y="10942"/>
                  </a:lnTo>
                  <a:lnTo>
                    <a:pt x="3450" y="11001"/>
                  </a:lnTo>
                  <a:lnTo>
                    <a:pt x="3470" y="11040"/>
                  </a:lnTo>
                  <a:lnTo>
                    <a:pt x="3490" y="11100"/>
                  </a:lnTo>
                  <a:lnTo>
                    <a:pt x="3490" y="11257"/>
                  </a:lnTo>
                  <a:lnTo>
                    <a:pt x="3431" y="11395"/>
                  </a:lnTo>
                  <a:lnTo>
                    <a:pt x="3371" y="11553"/>
                  </a:lnTo>
                  <a:lnTo>
                    <a:pt x="3273" y="11691"/>
                  </a:lnTo>
                  <a:lnTo>
                    <a:pt x="3214" y="11790"/>
                  </a:lnTo>
                  <a:lnTo>
                    <a:pt x="3963" y="12361"/>
                  </a:lnTo>
                  <a:lnTo>
                    <a:pt x="4061" y="12420"/>
                  </a:lnTo>
                  <a:lnTo>
                    <a:pt x="4140" y="12440"/>
                  </a:lnTo>
                  <a:lnTo>
                    <a:pt x="4239" y="12440"/>
                  </a:lnTo>
                  <a:lnTo>
                    <a:pt x="4318" y="12420"/>
                  </a:lnTo>
                  <a:lnTo>
                    <a:pt x="4397" y="12381"/>
                  </a:lnTo>
                  <a:lnTo>
                    <a:pt x="4475" y="12342"/>
                  </a:lnTo>
                  <a:lnTo>
                    <a:pt x="4535" y="12282"/>
                  </a:lnTo>
                  <a:lnTo>
                    <a:pt x="4594" y="12223"/>
                  </a:lnTo>
                  <a:lnTo>
                    <a:pt x="4633" y="12144"/>
                  </a:lnTo>
                  <a:lnTo>
                    <a:pt x="4653" y="12066"/>
                  </a:lnTo>
                  <a:lnTo>
                    <a:pt x="4673" y="11967"/>
                  </a:lnTo>
                  <a:lnTo>
                    <a:pt x="4673" y="11888"/>
                  </a:lnTo>
                  <a:lnTo>
                    <a:pt x="4653" y="11809"/>
                  </a:lnTo>
                  <a:lnTo>
                    <a:pt x="4633" y="11730"/>
                  </a:lnTo>
                  <a:lnTo>
                    <a:pt x="4574" y="11652"/>
                  </a:lnTo>
                  <a:lnTo>
                    <a:pt x="4495" y="11592"/>
                  </a:lnTo>
                  <a:lnTo>
                    <a:pt x="4101" y="11297"/>
                  </a:lnTo>
                  <a:lnTo>
                    <a:pt x="3707" y="11001"/>
                  </a:lnTo>
                  <a:lnTo>
                    <a:pt x="3332" y="10705"/>
                  </a:lnTo>
                  <a:lnTo>
                    <a:pt x="2977" y="10390"/>
                  </a:lnTo>
                  <a:lnTo>
                    <a:pt x="2622" y="10055"/>
                  </a:lnTo>
                  <a:lnTo>
                    <a:pt x="2267" y="9720"/>
                  </a:lnTo>
                  <a:lnTo>
                    <a:pt x="1932" y="9365"/>
                  </a:lnTo>
                  <a:lnTo>
                    <a:pt x="1597" y="8990"/>
                  </a:lnTo>
                  <a:lnTo>
                    <a:pt x="1341" y="8675"/>
                  </a:lnTo>
                  <a:lnTo>
                    <a:pt x="1222" y="8517"/>
                  </a:lnTo>
                  <a:lnTo>
                    <a:pt x="1124" y="8339"/>
                  </a:lnTo>
                  <a:lnTo>
                    <a:pt x="1045" y="8162"/>
                  </a:lnTo>
                  <a:lnTo>
                    <a:pt x="966" y="7965"/>
                  </a:lnTo>
                  <a:lnTo>
                    <a:pt x="887" y="7768"/>
                  </a:lnTo>
                  <a:lnTo>
                    <a:pt x="848" y="7571"/>
                  </a:lnTo>
                  <a:lnTo>
                    <a:pt x="828" y="7452"/>
                  </a:lnTo>
                  <a:lnTo>
                    <a:pt x="848" y="7354"/>
                  </a:lnTo>
                  <a:lnTo>
                    <a:pt x="887" y="7255"/>
                  </a:lnTo>
                  <a:lnTo>
                    <a:pt x="966" y="7176"/>
                  </a:lnTo>
                  <a:lnTo>
                    <a:pt x="1045" y="7117"/>
                  </a:lnTo>
                  <a:lnTo>
                    <a:pt x="1144" y="7078"/>
                  </a:lnTo>
                  <a:lnTo>
                    <a:pt x="1361" y="6979"/>
                  </a:lnTo>
                  <a:lnTo>
                    <a:pt x="1499" y="6861"/>
                  </a:lnTo>
                  <a:lnTo>
                    <a:pt x="1637" y="6743"/>
                  </a:lnTo>
                  <a:lnTo>
                    <a:pt x="1913" y="6486"/>
                  </a:lnTo>
                  <a:lnTo>
                    <a:pt x="2149" y="6210"/>
                  </a:lnTo>
                  <a:lnTo>
                    <a:pt x="2386" y="5915"/>
                  </a:lnTo>
                  <a:lnTo>
                    <a:pt x="2839" y="5323"/>
                  </a:lnTo>
                  <a:lnTo>
                    <a:pt x="3056" y="5027"/>
                  </a:lnTo>
                  <a:lnTo>
                    <a:pt x="3312" y="4771"/>
                  </a:lnTo>
                  <a:lnTo>
                    <a:pt x="3785" y="4239"/>
                  </a:lnTo>
                  <a:lnTo>
                    <a:pt x="4259" y="3726"/>
                  </a:lnTo>
                  <a:lnTo>
                    <a:pt x="4771" y="3233"/>
                  </a:lnTo>
                  <a:lnTo>
                    <a:pt x="5264" y="2780"/>
                  </a:lnTo>
                  <a:lnTo>
                    <a:pt x="5796" y="2346"/>
                  </a:lnTo>
                  <a:lnTo>
                    <a:pt x="6053" y="2149"/>
                  </a:lnTo>
                  <a:lnTo>
                    <a:pt x="6329" y="1972"/>
                  </a:lnTo>
                  <a:lnTo>
                    <a:pt x="6605" y="1794"/>
                  </a:lnTo>
                  <a:lnTo>
                    <a:pt x="6881" y="1656"/>
                  </a:lnTo>
                  <a:lnTo>
                    <a:pt x="7157" y="1518"/>
                  </a:lnTo>
                  <a:lnTo>
                    <a:pt x="7433" y="1400"/>
                  </a:lnTo>
                  <a:lnTo>
                    <a:pt x="7709" y="1301"/>
                  </a:lnTo>
                  <a:lnTo>
                    <a:pt x="7985" y="1222"/>
                  </a:lnTo>
                  <a:lnTo>
                    <a:pt x="8261" y="1163"/>
                  </a:lnTo>
                  <a:lnTo>
                    <a:pt x="8537" y="1144"/>
                  </a:lnTo>
                  <a:lnTo>
                    <a:pt x="8832" y="1124"/>
                  </a:lnTo>
                  <a:lnTo>
                    <a:pt x="9108" y="1144"/>
                  </a:lnTo>
                  <a:lnTo>
                    <a:pt x="9404" y="1203"/>
                  </a:lnTo>
                  <a:lnTo>
                    <a:pt x="9680" y="1282"/>
                  </a:lnTo>
                  <a:lnTo>
                    <a:pt x="9956" y="1380"/>
                  </a:lnTo>
                  <a:lnTo>
                    <a:pt x="10252" y="1518"/>
                  </a:lnTo>
                  <a:lnTo>
                    <a:pt x="10528" y="1676"/>
                  </a:lnTo>
                  <a:lnTo>
                    <a:pt x="10824" y="1873"/>
                  </a:lnTo>
                  <a:lnTo>
                    <a:pt x="11100" y="2110"/>
                  </a:lnTo>
                  <a:lnTo>
                    <a:pt x="11376" y="2386"/>
                  </a:lnTo>
                  <a:lnTo>
                    <a:pt x="11671" y="2701"/>
                  </a:lnTo>
                  <a:lnTo>
                    <a:pt x="11947" y="3036"/>
                  </a:lnTo>
                  <a:lnTo>
                    <a:pt x="12223" y="3371"/>
                  </a:lnTo>
                  <a:lnTo>
                    <a:pt x="12499" y="3706"/>
                  </a:lnTo>
                  <a:lnTo>
                    <a:pt x="12736" y="4061"/>
                  </a:lnTo>
                  <a:lnTo>
                    <a:pt x="12992" y="4416"/>
                  </a:lnTo>
                  <a:lnTo>
                    <a:pt x="13465" y="5146"/>
                  </a:lnTo>
                  <a:lnTo>
                    <a:pt x="13722" y="5481"/>
                  </a:lnTo>
                  <a:lnTo>
                    <a:pt x="13998" y="5836"/>
                  </a:lnTo>
                  <a:lnTo>
                    <a:pt x="14037" y="5875"/>
                  </a:lnTo>
                  <a:lnTo>
                    <a:pt x="14077" y="5895"/>
                  </a:lnTo>
                  <a:lnTo>
                    <a:pt x="14136" y="5915"/>
                  </a:lnTo>
                  <a:lnTo>
                    <a:pt x="14195" y="5915"/>
                  </a:lnTo>
                  <a:lnTo>
                    <a:pt x="14234" y="5875"/>
                  </a:lnTo>
                  <a:lnTo>
                    <a:pt x="14254" y="5855"/>
                  </a:lnTo>
                  <a:lnTo>
                    <a:pt x="14274" y="5777"/>
                  </a:lnTo>
                  <a:lnTo>
                    <a:pt x="14254" y="5619"/>
                  </a:lnTo>
                  <a:lnTo>
                    <a:pt x="13978" y="5264"/>
                  </a:lnTo>
                  <a:lnTo>
                    <a:pt x="13978" y="5244"/>
                  </a:lnTo>
                  <a:lnTo>
                    <a:pt x="13978" y="5205"/>
                  </a:lnTo>
                  <a:lnTo>
                    <a:pt x="14017" y="5146"/>
                  </a:lnTo>
                  <a:lnTo>
                    <a:pt x="13939" y="5086"/>
                  </a:lnTo>
                  <a:lnTo>
                    <a:pt x="13899" y="5027"/>
                  </a:lnTo>
                  <a:lnTo>
                    <a:pt x="13879" y="4948"/>
                  </a:lnTo>
                  <a:lnTo>
                    <a:pt x="13879" y="4889"/>
                  </a:lnTo>
                  <a:lnTo>
                    <a:pt x="13899" y="4810"/>
                  </a:lnTo>
                  <a:lnTo>
                    <a:pt x="13939" y="4771"/>
                  </a:lnTo>
                  <a:lnTo>
                    <a:pt x="14017" y="4732"/>
                  </a:lnTo>
                  <a:lnTo>
                    <a:pt x="13958" y="4574"/>
                  </a:lnTo>
                  <a:lnTo>
                    <a:pt x="13761" y="4199"/>
                  </a:lnTo>
                  <a:lnTo>
                    <a:pt x="13564" y="3805"/>
                  </a:lnTo>
                  <a:lnTo>
                    <a:pt x="13367" y="3411"/>
                  </a:lnTo>
                  <a:lnTo>
                    <a:pt x="13130" y="3016"/>
                  </a:lnTo>
                  <a:lnTo>
                    <a:pt x="12874" y="2622"/>
                  </a:lnTo>
                  <a:lnTo>
                    <a:pt x="12618" y="2248"/>
                  </a:lnTo>
                  <a:lnTo>
                    <a:pt x="12322" y="1893"/>
                  </a:lnTo>
                  <a:lnTo>
                    <a:pt x="12026" y="1558"/>
                  </a:lnTo>
                  <a:lnTo>
                    <a:pt x="11711" y="1242"/>
                  </a:lnTo>
                  <a:lnTo>
                    <a:pt x="11376" y="946"/>
                  </a:lnTo>
                  <a:lnTo>
                    <a:pt x="11001" y="690"/>
                  </a:lnTo>
                  <a:lnTo>
                    <a:pt x="10627" y="453"/>
                  </a:lnTo>
                  <a:lnTo>
                    <a:pt x="10232" y="276"/>
                  </a:lnTo>
                  <a:lnTo>
                    <a:pt x="10035" y="197"/>
                  </a:lnTo>
                  <a:lnTo>
                    <a:pt x="9818" y="138"/>
                  </a:lnTo>
                  <a:lnTo>
                    <a:pt x="9621" y="79"/>
                  </a:lnTo>
                  <a:lnTo>
                    <a:pt x="9404" y="39"/>
                  </a:lnTo>
                  <a:lnTo>
                    <a:pt x="9168" y="20"/>
                  </a:lnTo>
                  <a:lnTo>
                    <a:pt x="895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54;p38">
              <a:extLst>
                <a:ext uri="{FF2B5EF4-FFF2-40B4-BE49-F238E27FC236}">
                  <a16:creationId xmlns:a16="http://schemas.microsoft.com/office/drawing/2014/main" xmlns="" id="{5056E176-0ADC-48A0-9700-F592B1D26E4B}"/>
                </a:ext>
              </a:extLst>
            </p:cNvPr>
            <p:cNvSpPr/>
            <p:nvPr/>
          </p:nvSpPr>
          <p:spPr>
            <a:xfrm>
              <a:off x="1725268" y="2667369"/>
              <a:ext cx="278640" cy="588103"/>
            </a:xfrm>
            <a:custGeom>
              <a:avLst/>
              <a:gdLst/>
              <a:ahLst/>
              <a:cxnLst/>
              <a:rect l="l" t="t" r="r" b="b"/>
              <a:pathLst>
                <a:path w="5876" h="12402" extrusionOk="0">
                  <a:moveTo>
                    <a:pt x="5324" y="1"/>
                  </a:moveTo>
                  <a:lnTo>
                    <a:pt x="4989" y="356"/>
                  </a:lnTo>
                  <a:lnTo>
                    <a:pt x="4673" y="730"/>
                  </a:lnTo>
                  <a:lnTo>
                    <a:pt x="4377" y="1125"/>
                  </a:lnTo>
                  <a:lnTo>
                    <a:pt x="4101" y="1499"/>
                  </a:lnTo>
                  <a:lnTo>
                    <a:pt x="3825" y="1913"/>
                  </a:lnTo>
                  <a:lnTo>
                    <a:pt x="3549" y="2307"/>
                  </a:lnTo>
                  <a:lnTo>
                    <a:pt x="3037" y="3155"/>
                  </a:lnTo>
                  <a:lnTo>
                    <a:pt x="2564" y="4003"/>
                  </a:lnTo>
                  <a:lnTo>
                    <a:pt x="2110" y="4870"/>
                  </a:lnTo>
                  <a:lnTo>
                    <a:pt x="1203" y="6586"/>
                  </a:lnTo>
                  <a:lnTo>
                    <a:pt x="848" y="7295"/>
                  </a:lnTo>
                  <a:lnTo>
                    <a:pt x="513" y="7985"/>
                  </a:lnTo>
                  <a:lnTo>
                    <a:pt x="375" y="8360"/>
                  </a:lnTo>
                  <a:lnTo>
                    <a:pt x="237" y="8715"/>
                  </a:lnTo>
                  <a:lnTo>
                    <a:pt x="139" y="9070"/>
                  </a:lnTo>
                  <a:lnTo>
                    <a:pt x="60" y="9425"/>
                  </a:lnTo>
                  <a:lnTo>
                    <a:pt x="415" y="9681"/>
                  </a:lnTo>
                  <a:lnTo>
                    <a:pt x="474" y="9740"/>
                  </a:lnTo>
                  <a:lnTo>
                    <a:pt x="513" y="9799"/>
                  </a:lnTo>
                  <a:lnTo>
                    <a:pt x="553" y="9858"/>
                  </a:lnTo>
                  <a:lnTo>
                    <a:pt x="572" y="9917"/>
                  </a:lnTo>
                  <a:lnTo>
                    <a:pt x="572" y="9996"/>
                  </a:lnTo>
                  <a:lnTo>
                    <a:pt x="553" y="10055"/>
                  </a:lnTo>
                  <a:lnTo>
                    <a:pt x="513" y="10193"/>
                  </a:lnTo>
                  <a:lnTo>
                    <a:pt x="415" y="10312"/>
                  </a:lnTo>
                  <a:lnTo>
                    <a:pt x="356" y="10351"/>
                  </a:lnTo>
                  <a:lnTo>
                    <a:pt x="296" y="10371"/>
                  </a:lnTo>
                  <a:lnTo>
                    <a:pt x="237" y="10391"/>
                  </a:lnTo>
                  <a:lnTo>
                    <a:pt x="158" y="10410"/>
                  </a:lnTo>
                  <a:lnTo>
                    <a:pt x="99" y="10391"/>
                  </a:lnTo>
                  <a:lnTo>
                    <a:pt x="20" y="10371"/>
                  </a:lnTo>
                  <a:lnTo>
                    <a:pt x="1" y="10351"/>
                  </a:lnTo>
                  <a:lnTo>
                    <a:pt x="20" y="10588"/>
                  </a:lnTo>
                  <a:lnTo>
                    <a:pt x="80" y="10844"/>
                  </a:lnTo>
                  <a:lnTo>
                    <a:pt x="139" y="11081"/>
                  </a:lnTo>
                  <a:lnTo>
                    <a:pt x="237" y="11317"/>
                  </a:lnTo>
                  <a:lnTo>
                    <a:pt x="356" y="11554"/>
                  </a:lnTo>
                  <a:lnTo>
                    <a:pt x="494" y="11790"/>
                  </a:lnTo>
                  <a:lnTo>
                    <a:pt x="651" y="12007"/>
                  </a:lnTo>
                  <a:lnTo>
                    <a:pt x="848" y="12244"/>
                  </a:lnTo>
                  <a:lnTo>
                    <a:pt x="947" y="12323"/>
                  </a:lnTo>
                  <a:lnTo>
                    <a:pt x="1065" y="12382"/>
                  </a:lnTo>
                  <a:lnTo>
                    <a:pt x="1164" y="12402"/>
                  </a:lnTo>
                  <a:lnTo>
                    <a:pt x="1282" y="12382"/>
                  </a:lnTo>
                  <a:lnTo>
                    <a:pt x="1243" y="12204"/>
                  </a:lnTo>
                  <a:lnTo>
                    <a:pt x="1243" y="12126"/>
                  </a:lnTo>
                  <a:lnTo>
                    <a:pt x="1243" y="12066"/>
                  </a:lnTo>
                  <a:lnTo>
                    <a:pt x="1262" y="11988"/>
                  </a:lnTo>
                  <a:lnTo>
                    <a:pt x="1302" y="11948"/>
                  </a:lnTo>
                  <a:lnTo>
                    <a:pt x="1361" y="11909"/>
                  </a:lnTo>
                  <a:lnTo>
                    <a:pt x="1420" y="11869"/>
                  </a:lnTo>
                  <a:lnTo>
                    <a:pt x="1519" y="11869"/>
                  </a:lnTo>
                  <a:lnTo>
                    <a:pt x="1598" y="11850"/>
                  </a:lnTo>
                  <a:lnTo>
                    <a:pt x="1736" y="11889"/>
                  </a:lnTo>
                  <a:lnTo>
                    <a:pt x="1716" y="11790"/>
                  </a:lnTo>
                  <a:lnTo>
                    <a:pt x="1676" y="11692"/>
                  </a:lnTo>
                  <a:lnTo>
                    <a:pt x="1578" y="11475"/>
                  </a:lnTo>
                  <a:lnTo>
                    <a:pt x="1460" y="11278"/>
                  </a:lnTo>
                  <a:lnTo>
                    <a:pt x="1361" y="11120"/>
                  </a:lnTo>
                  <a:lnTo>
                    <a:pt x="1282" y="10982"/>
                  </a:lnTo>
                  <a:lnTo>
                    <a:pt x="1223" y="10824"/>
                  </a:lnTo>
                  <a:lnTo>
                    <a:pt x="1164" y="10686"/>
                  </a:lnTo>
                  <a:lnTo>
                    <a:pt x="1085" y="10391"/>
                  </a:lnTo>
                  <a:lnTo>
                    <a:pt x="1065" y="10075"/>
                  </a:lnTo>
                  <a:lnTo>
                    <a:pt x="1065" y="9779"/>
                  </a:lnTo>
                  <a:lnTo>
                    <a:pt x="1105" y="9484"/>
                  </a:lnTo>
                  <a:lnTo>
                    <a:pt x="1184" y="9168"/>
                  </a:lnTo>
                  <a:lnTo>
                    <a:pt x="1282" y="8873"/>
                  </a:lnTo>
                  <a:lnTo>
                    <a:pt x="1400" y="8577"/>
                  </a:lnTo>
                  <a:lnTo>
                    <a:pt x="1538" y="8281"/>
                  </a:lnTo>
                  <a:lnTo>
                    <a:pt x="1834" y="7690"/>
                  </a:lnTo>
                  <a:lnTo>
                    <a:pt x="2110" y="7098"/>
                  </a:lnTo>
                  <a:lnTo>
                    <a:pt x="2386" y="6546"/>
                  </a:lnTo>
                  <a:lnTo>
                    <a:pt x="2780" y="5777"/>
                  </a:lnTo>
                  <a:lnTo>
                    <a:pt x="3194" y="4989"/>
                  </a:lnTo>
                  <a:lnTo>
                    <a:pt x="4062" y="3451"/>
                  </a:lnTo>
                  <a:lnTo>
                    <a:pt x="4949" y="1933"/>
                  </a:lnTo>
                  <a:lnTo>
                    <a:pt x="5876" y="435"/>
                  </a:lnTo>
                  <a:lnTo>
                    <a:pt x="532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55;p38">
              <a:extLst>
                <a:ext uri="{FF2B5EF4-FFF2-40B4-BE49-F238E27FC236}">
                  <a16:creationId xmlns:a16="http://schemas.microsoft.com/office/drawing/2014/main" xmlns="" id="{DBF942C3-432A-4D6A-B446-2EFEEADE621D}"/>
                </a:ext>
              </a:extLst>
            </p:cNvPr>
            <p:cNvSpPr/>
            <p:nvPr/>
          </p:nvSpPr>
          <p:spPr>
            <a:xfrm>
              <a:off x="1977685" y="2645888"/>
              <a:ext cx="39311" cy="42109"/>
            </a:xfrm>
            <a:custGeom>
              <a:avLst/>
              <a:gdLst/>
              <a:ahLst/>
              <a:cxnLst/>
              <a:rect l="l" t="t" r="r" b="b"/>
              <a:pathLst>
                <a:path w="829" h="888" extrusionOk="0">
                  <a:moveTo>
                    <a:pt x="572" y="0"/>
                  </a:moveTo>
                  <a:lnTo>
                    <a:pt x="494" y="20"/>
                  </a:lnTo>
                  <a:lnTo>
                    <a:pt x="375" y="60"/>
                  </a:lnTo>
                  <a:lnTo>
                    <a:pt x="1" y="454"/>
                  </a:lnTo>
                  <a:lnTo>
                    <a:pt x="553" y="888"/>
                  </a:lnTo>
                  <a:lnTo>
                    <a:pt x="612" y="789"/>
                  </a:lnTo>
                  <a:lnTo>
                    <a:pt x="710" y="651"/>
                  </a:lnTo>
                  <a:lnTo>
                    <a:pt x="770" y="493"/>
                  </a:lnTo>
                  <a:lnTo>
                    <a:pt x="829" y="355"/>
                  </a:lnTo>
                  <a:lnTo>
                    <a:pt x="829" y="198"/>
                  </a:lnTo>
                  <a:lnTo>
                    <a:pt x="809" y="138"/>
                  </a:lnTo>
                  <a:lnTo>
                    <a:pt x="789" y="99"/>
                  </a:lnTo>
                  <a:lnTo>
                    <a:pt x="770" y="40"/>
                  </a:lnTo>
                  <a:lnTo>
                    <a:pt x="710" y="20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56;p38">
              <a:extLst>
                <a:ext uri="{FF2B5EF4-FFF2-40B4-BE49-F238E27FC236}">
                  <a16:creationId xmlns:a16="http://schemas.microsoft.com/office/drawing/2014/main" xmlns="" id="{FBDE822A-E4BE-412F-B510-EF95CDE95569}"/>
                </a:ext>
              </a:extLst>
            </p:cNvPr>
            <p:cNvSpPr/>
            <p:nvPr/>
          </p:nvSpPr>
          <p:spPr>
            <a:xfrm>
              <a:off x="2042224" y="1894228"/>
              <a:ext cx="232832" cy="273993"/>
            </a:xfrm>
            <a:custGeom>
              <a:avLst/>
              <a:gdLst/>
              <a:ahLst/>
              <a:cxnLst/>
              <a:rect l="l" t="t" r="r" b="b"/>
              <a:pathLst>
                <a:path w="4910" h="5778" extrusionOk="0">
                  <a:moveTo>
                    <a:pt x="2129" y="1"/>
                  </a:moveTo>
                  <a:lnTo>
                    <a:pt x="2188" y="158"/>
                  </a:lnTo>
                  <a:lnTo>
                    <a:pt x="2248" y="296"/>
                  </a:lnTo>
                  <a:lnTo>
                    <a:pt x="2267" y="415"/>
                  </a:lnTo>
                  <a:lnTo>
                    <a:pt x="2267" y="513"/>
                  </a:lnTo>
                  <a:lnTo>
                    <a:pt x="2248" y="592"/>
                  </a:lnTo>
                  <a:lnTo>
                    <a:pt x="2188" y="651"/>
                  </a:lnTo>
                  <a:lnTo>
                    <a:pt x="2090" y="710"/>
                  </a:lnTo>
                  <a:lnTo>
                    <a:pt x="1952" y="730"/>
                  </a:lnTo>
                  <a:lnTo>
                    <a:pt x="1853" y="691"/>
                  </a:lnTo>
                  <a:lnTo>
                    <a:pt x="1755" y="651"/>
                  </a:lnTo>
                  <a:lnTo>
                    <a:pt x="1577" y="533"/>
                  </a:lnTo>
                  <a:lnTo>
                    <a:pt x="1419" y="395"/>
                  </a:lnTo>
                  <a:lnTo>
                    <a:pt x="1301" y="237"/>
                  </a:lnTo>
                  <a:lnTo>
                    <a:pt x="1163" y="316"/>
                  </a:lnTo>
                  <a:lnTo>
                    <a:pt x="1025" y="395"/>
                  </a:lnTo>
                  <a:lnTo>
                    <a:pt x="907" y="493"/>
                  </a:lnTo>
                  <a:lnTo>
                    <a:pt x="808" y="612"/>
                  </a:lnTo>
                  <a:lnTo>
                    <a:pt x="591" y="868"/>
                  </a:lnTo>
                  <a:lnTo>
                    <a:pt x="414" y="1144"/>
                  </a:lnTo>
                  <a:lnTo>
                    <a:pt x="276" y="1459"/>
                  </a:lnTo>
                  <a:lnTo>
                    <a:pt x="158" y="1795"/>
                  </a:lnTo>
                  <a:lnTo>
                    <a:pt x="59" y="2150"/>
                  </a:lnTo>
                  <a:lnTo>
                    <a:pt x="20" y="2524"/>
                  </a:lnTo>
                  <a:lnTo>
                    <a:pt x="0" y="2899"/>
                  </a:lnTo>
                  <a:lnTo>
                    <a:pt x="20" y="3273"/>
                  </a:lnTo>
                  <a:lnTo>
                    <a:pt x="59" y="3648"/>
                  </a:lnTo>
                  <a:lnTo>
                    <a:pt x="158" y="4042"/>
                  </a:lnTo>
                  <a:lnTo>
                    <a:pt x="296" y="4397"/>
                  </a:lnTo>
                  <a:lnTo>
                    <a:pt x="453" y="4752"/>
                  </a:lnTo>
                  <a:lnTo>
                    <a:pt x="670" y="5087"/>
                  </a:lnTo>
                  <a:lnTo>
                    <a:pt x="789" y="5245"/>
                  </a:lnTo>
                  <a:lnTo>
                    <a:pt x="907" y="5402"/>
                  </a:lnTo>
                  <a:lnTo>
                    <a:pt x="1281" y="5363"/>
                  </a:lnTo>
                  <a:lnTo>
                    <a:pt x="1636" y="5363"/>
                  </a:lnTo>
                  <a:lnTo>
                    <a:pt x="1794" y="5383"/>
                  </a:lnTo>
                  <a:lnTo>
                    <a:pt x="1972" y="5422"/>
                  </a:lnTo>
                  <a:lnTo>
                    <a:pt x="2129" y="5481"/>
                  </a:lnTo>
                  <a:lnTo>
                    <a:pt x="2287" y="5560"/>
                  </a:lnTo>
                  <a:lnTo>
                    <a:pt x="2326" y="5600"/>
                  </a:lnTo>
                  <a:lnTo>
                    <a:pt x="2346" y="5659"/>
                  </a:lnTo>
                  <a:lnTo>
                    <a:pt x="2366" y="5777"/>
                  </a:lnTo>
                  <a:lnTo>
                    <a:pt x="2662" y="5600"/>
                  </a:lnTo>
                  <a:lnTo>
                    <a:pt x="2602" y="5501"/>
                  </a:lnTo>
                  <a:lnTo>
                    <a:pt x="2484" y="5422"/>
                  </a:lnTo>
                  <a:lnTo>
                    <a:pt x="2208" y="5284"/>
                  </a:lnTo>
                  <a:lnTo>
                    <a:pt x="1952" y="5126"/>
                  </a:lnTo>
                  <a:lnTo>
                    <a:pt x="1695" y="4929"/>
                  </a:lnTo>
                  <a:lnTo>
                    <a:pt x="1459" y="4712"/>
                  </a:lnTo>
                  <a:lnTo>
                    <a:pt x="1321" y="4476"/>
                  </a:lnTo>
                  <a:lnTo>
                    <a:pt x="1183" y="4239"/>
                  </a:lnTo>
                  <a:lnTo>
                    <a:pt x="1065" y="4003"/>
                  </a:lnTo>
                  <a:lnTo>
                    <a:pt x="986" y="3766"/>
                  </a:lnTo>
                  <a:lnTo>
                    <a:pt x="907" y="3549"/>
                  </a:lnTo>
                  <a:lnTo>
                    <a:pt x="848" y="3313"/>
                  </a:lnTo>
                  <a:lnTo>
                    <a:pt x="828" y="3096"/>
                  </a:lnTo>
                  <a:lnTo>
                    <a:pt x="808" y="2879"/>
                  </a:lnTo>
                  <a:lnTo>
                    <a:pt x="808" y="2662"/>
                  </a:lnTo>
                  <a:lnTo>
                    <a:pt x="828" y="2465"/>
                  </a:lnTo>
                  <a:lnTo>
                    <a:pt x="867" y="2268"/>
                  </a:lnTo>
                  <a:lnTo>
                    <a:pt x="907" y="2071"/>
                  </a:lnTo>
                  <a:lnTo>
                    <a:pt x="966" y="1913"/>
                  </a:lnTo>
                  <a:lnTo>
                    <a:pt x="1045" y="1736"/>
                  </a:lnTo>
                  <a:lnTo>
                    <a:pt x="1143" y="1578"/>
                  </a:lnTo>
                  <a:lnTo>
                    <a:pt x="1242" y="1440"/>
                  </a:lnTo>
                  <a:lnTo>
                    <a:pt x="1380" y="1321"/>
                  </a:lnTo>
                  <a:lnTo>
                    <a:pt x="1498" y="1203"/>
                  </a:lnTo>
                  <a:lnTo>
                    <a:pt x="1636" y="1105"/>
                  </a:lnTo>
                  <a:lnTo>
                    <a:pt x="1794" y="1045"/>
                  </a:lnTo>
                  <a:lnTo>
                    <a:pt x="1972" y="986"/>
                  </a:lnTo>
                  <a:lnTo>
                    <a:pt x="2129" y="947"/>
                  </a:lnTo>
                  <a:lnTo>
                    <a:pt x="2326" y="927"/>
                  </a:lnTo>
                  <a:lnTo>
                    <a:pt x="2524" y="927"/>
                  </a:lnTo>
                  <a:lnTo>
                    <a:pt x="2721" y="947"/>
                  </a:lnTo>
                  <a:lnTo>
                    <a:pt x="2938" y="986"/>
                  </a:lnTo>
                  <a:lnTo>
                    <a:pt x="3154" y="1065"/>
                  </a:lnTo>
                  <a:lnTo>
                    <a:pt x="3371" y="1164"/>
                  </a:lnTo>
                  <a:lnTo>
                    <a:pt x="3608" y="1282"/>
                  </a:lnTo>
                  <a:lnTo>
                    <a:pt x="3844" y="1440"/>
                  </a:lnTo>
                  <a:lnTo>
                    <a:pt x="4081" y="1617"/>
                  </a:lnTo>
                  <a:lnTo>
                    <a:pt x="4318" y="1814"/>
                  </a:lnTo>
                  <a:lnTo>
                    <a:pt x="4456" y="1933"/>
                  </a:lnTo>
                  <a:lnTo>
                    <a:pt x="4633" y="2051"/>
                  </a:lnTo>
                  <a:lnTo>
                    <a:pt x="4712" y="2090"/>
                  </a:lnTo>
                  <a:lnTo>
                    <a:pt x="4791" y="2090"/>
                  </a:lnTo>
                  <a:lnTo>
                    <a:pt x="4810" y="2071"/>
                  </a:lnTo>
                  <a:lnTo>
                    <a:pt x="4850" y="2051"/>
                  </a:lnTo>
                  <a:lnTo>
                    <a:pt x="4909" y="1952"/>
                  </a:lnTo>
                  <a:lnTo>
                    <a:pt x="4909" y="1854"/>
                  </a:lnTo>
                  <a:lnTo>
                    <a:pt x="4889" y="1755"/>
                  </a:lnTo>
                  <a:lnTo>
                    <a:pt x="4850" y="1775"/>
                  </a:lnTo>
                  <a:lnTo>
                    <a:pt x="4751" y="1775"/>
                  </a:lnTo>
                  <a:lnTo>
                    <a:pt x="4692" y="1755"/>
                  </a:lnTo>
                  <a:lnTo>
                    <a:pt x="4633" y="1696"/>
                  </a:lnTo>
                  <a:lnTo>
                    <a:pt x="4594" y="1637"/>
                  </a:lnTo>
                  <a:lnTo>
                    <a:pt x="4534" y="1499"/>
                  </a:lnTo>
                  <a:lnTo>
                    <a:pt x="4495" y="1361"/>
                  </a:lnTo>
                  <a:lnTo>
                    <a:pt x="4456" y="1203"/>
                  </a:lnTo>
                  <a:lnTo>
                    <a:pt x="4436" y="1085"/>
                  </a:lnTo>
                  <a:lnTo>
                    <a:pt x="4337" y="967"/>
                  </a:lnTo>
                  <a:lnTo>
                    <a:pt x="4022" y="730"/>
                  </a:lnTo>
                  <a:lnTo>
                    <a:pt x="3726" y="513"/>
                  </a:lnTo>
                  <a:lnTo>
                    <a:pt x="3430" y="355"/>
                  </a:lnTo>
                  <a:lnTo>
                    <a:pt x="3154" y="217"/>
                  </a:lnTo>
                  <a:lnTo>
                    <a:pt x="2878" y="119"/>
                  </a:lnTo>
                  <a:lnTo>
                    <a:pt x="2622" y="60"/>
                  </a:lnTo>
                  <a:lnTo>
                    <a:pt x="2366" y="20"/>
                  </a:lnTo>
                  <a:lnTo>
                    <a:pt x="212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57;p38">
              <a:extLst>
                <a:ext uri="{FF2B5EF4-FFF2-40B4-BE49-F238E27FC236}">
                  <a16:creationId xmlns:a16="http://schemas.microsoft.com/office/drawing/2014/main" xmlns="" id="{AF96F0D0-06FE-4B08-B556-F73E0E15511B}"/>
                </a:ext>
              </a:extLst>
            </p:cNvPr>
            <p:cNvSpPr/>
            <p:nvPr/>
          </p:nvSpPr>
          <p:spPr>
            <a:xfrm>
              <a:off x="2134740" y="2159734"/>
              <a:ext cx="35565" cy="31819"/>
            </a:xfrm>
            <a:custGeom>
              <a:avLst/>
              <a:gdLst/>
              <a:ahLst/>
              <a:cxnLst/>
              <a:rect l="l" t="t" r="r" b="b"/>
              <a:pathLst>
                <a:path w="750" h="671" extrusionOk="0">
                  <a:moveTo>
                    <a:pt x="711" y="1"/>
                  </a:moveTo>
                  <a:lnTo>
                    <a:pt x="415" y="178"/>
                  </a:lnTo>
                  <a:lnTo>
                    <a:pt x="415" y="257"/>
                  </a:lnTo>
                  <a:lnTo>
                    <a:pt x="395" y="356"/>
                  </a:lnTo>
                  <a:lnTo>
                    <a:pt x="356" y="434"/>
                  </a:lnTo>
                  <a:lnTo>
                    <a:pt x="297" y="494"/>
                  </a:lnTo>
                  <a:lnTo>
                    <a:pt x="1" y="572"/>
                  </a:lnTo>
                  <a:lnTo>
                    <a:pt x="139" y="632"/>
                  </a:lnTo>
                  <a:lnTo>
                    <a:pt x="198" y="671"/>
                  </a:lnTo>
                  <a:lnTo>
                    <a:pt x="415" y="671"/>
                  </a:lnTo>
                  <a:lnTo>
                    <a:pt x="533" y="612"/>
                  </a:lnTo>
                  <a:lnTo>
                    <a:pt x="632" y="513"/>
                  </a:lnTo>
                  <a:lnTo>
                    <a:pt x="711" y="395"/>
                  </a:lnTo>
                  <a:lnTo>
                    <a:pt x="750" y="277"/>
                  </a:lnTo>
                  <a:lnTo>
                    <a:pt x="750" y="139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58;p38">
              <a:extLst>
                <a:ext uri="{FF2B5EF4-FFF2-40B4-BE49-F238E27FC236}">
                  <a16:creationId xmlns:a16="http://schemas.microsoft.com/office/drawing/2014/main" xmlns="" id="{863F9F89-C140-4BFF-B492-1F3B949A5BE4}"/>
                </a:ext>
              </a:extLst>
            </p:cNvPr>
            <p:cNvSpPr/>
            <p:nvPr/>
          </p:nvSpPr>
          <p:spPr>
            <a:xfrm>
              <a:off x="2110461" y="1981197"/>
              <a:ext cx="165496" cy="155206"/>
            </a:xfrm>
            <a:custGeom>
              <a:avLst/>
              <a:gdLst/>
              <a:ahLst/>
              <a:cxnLst/>
              <a:rect l="l" t="t" r="r" b="b"/>
              <a:pathLst>
                <a:path w="3490" h="3273" extrusionOk="0">
                  <a:moveTo>
                    <a:pt x="454" y="0"/>
                  </a:moveTo>
                  <a:lnTo>
                    <a:pt x="296" y="20"/>
                  </a:lnTo>
                  <a:lnTo>
                    <a:pt x="178" y="40"/>
                  </a:lnTo>
                  <a:lnTo>
                    <a:pt x="79" y="79"/>
                  </a:lnTo>
                  <a:lnTo>
                    <a:pt x="20" y="138"/>
                  </a:lnTo>
                  <a:lnTo>
                    <a:pt x="0" y="178"/>
                  </a:lnTo>
                  <a:lnTo>
                    <a:pt x="0" y="217"/>
                  </a:lnTo>
                  <a:lnTo>
                    <a:pt x="40" y="296"/>
                  </a:lnTo>
                  <a:lnTo>
                    <a:pt x="256" y="335"/>
                  </a:lnTo>
                  <a:lnTo>
                    <a:pt x="493" y="394"/>
                  </a:lnTo>
                  <a:lnTo>
                    <a:pt x="710" y="473"/>
                  </a:lnTo>
                  <a:lnTo>
                    <a:pt x="927" y="572"/>
                  </a:lnTo>
                  <a:lnTo>
                    <a:pt x="1124" y="690"/>
                  </a:lnTo>
                  <a:lnTo>
                    <a:pt x="1321" y="828"/>
                  </a:lnTo>
                  <a:lnTo>
                    <a:pt x="1499" y="986"/>
                  </a:lnTo>
                  <a:lnTo>
                    <a:pt x="1637" y="1163"/>
                  </a:lnTo>
                  <a:lnTo>
                    <a:pt x="1676" y="1459"/>
                  </a:lnTo>
                  <a:lnTo>
                    <a:pt x="1735" y="1735"/>
                  </a:lnTo>
                  <a:lnTo>
                    <a:pt x="1794" y="2031"/>
                  </a:lnTo>
                  <a:lnTo>
                    <a:pt x="1893" y="2307"/>
                  </a:lnTo>
                  <a:lnTo>
                    <a:pt x="1991" y="2563"/>
                  </a:lnTo>
                  <a:lnTo>
                    <a:pt x="2129" y="2819"/>
                  </a:lnTo>
                  <a:lnTo>
                    <a:pt x="2307" y="3056"/>
                  </a:lnTo>
                  <a:lnTo>
                    <a:pt x="2504" y="3273"/>
                  </a:lnTo>
                  <a:lnTo>
                    <a:pt x="2977" y="3174"/>
                  </a:lnTo>
                  <a:lnTo>
                    <a:pt x="3233" y="3135"/>
                  </a:lnTo>
                  <a:lnTo>
                    <a:pt x="3470" y="3115"/>
                  </a:lnTo>
                  <a:lnTo>
                    <a:pt x="3490" y="3115"/>
                  </a:lnTo>
                  <a:lnTo>
                    <a:pt x="3470" y="3036"/>
                  </a:lnTo>
                  <a:lnTo>
                    <a:pt x="3450" y="2938"/>
                  </a:lnTo>
                  <a:lnTo>
                    <a:pt x="3391" y="2859"/>
                  </a:lnTo>
                  <a:lnTo>
                    <a:pt x="3312" y="2780"/>
                  </a:lnTo>
                  <a:lnTo>
                    <a:pt x="3056" y="2602"/>
                  </a:lnTo>
                  <a:lnTo>
                    <a:pt x="2800" y="2405"/>
                  </a:lnTo>
                  <a:lnTo>
                    <a:pt x="2563" y="2208"/>
                  </a:lnTo>
                  <a:lnTo>
                    <a:pt x="2465" y="2090"/>
                  </a:lnTo>
                  <a:lnTo>
                    <a:pt x="2366" y="1952"/>
                  </a:lnTo>
                  <a:lnTo>
                    <a:pt x="2307" y="1853"/>
                  </a:lnTo>
                  <a:lnTo>
                    <a:pt x="2248" y="1755"/>
                  </a:lnTo>
                  <a:lnTo>
                    <a:pt x="2208" y="1656"/>
                  </a:lnTo>
                  <a:lnTo>
                    <a:pt x="2189" y="1558"/>
                  </a:lnTo>
                  <a:lnTo>
                    <a:pt x="2169" y="1341"/>
                  </a:lnTo>
                  <a:lnTo>
                    <a:pt x="2189" y="1124"/>
                  </a:lnTo>
                  <a:lnTo>
                    <a:pt x="2189" y="907"/>
                  </a:lnTo>
                  <a:lnTo>
                    <a:pt x="2169" y="690"/>
                  </a:lnTo>
                  <a:lnTo>
                    <a:pt x="2149" y="592"/>
                  </a:lnTo>
                  <a:lnTo>
                    <a:pt x="2110" y="493"/>
                  </a:lnTo>
                  <a:lnTo>
                    <a:pt x="2070" y="394"/>
                  </a:lnTo>
                  <a:lnTo>
                    <a:pt x="1991" y="316"/>
                  </a:lnTo>
                  <a:lnTo>
                    <a:pt x="1952" y="256"/>
                  </a:lnTo>
                  <a:lnTo>
                    <a:pt x="1853" y="197"/>
                  </a:lnTo>
                  <a:lnTo>
                    <a:pt x="1735" y="158"/>
                  </a:lnTo>
                  <a:lnTo>
                    <a:pt x="1577" y="99"/>
                  </a:lnTo>
                  <a:lnTo>
                    <a:pt x="1223" y="4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59;p38">
              <a:extLst>
                <a:ext uri="{FF2B5EF4-FFF2-40B4-BE49-F238E27FC236}">
                  <a16:creationId xmlns:a16="http://schemas.microsoft.com/office/drawing/2014/main" xmlns="" id="{8411ACDA-8DFF-45DB-BE38-FA3A20914D63}"/>
                </a:ext>
              </a:extLst>
            </p:cNvPr>
            <p:cNvSpPr/>
            <p:nvPr/>
          </p:nvSpPr>
          <p:spPr>
            <a:xfrm>
              <a:off x="2229154" y="2128911"/>
              <a:ext cx="46804" cy="22477"/>
            </a:xfrm>
            <a:custGeom>
              <a:avLst/>
              <a:gdLst/>
              <a:ahLst/>
              <a:cxnLst/>
              <a:rect l="l" t="t" r="r" b="b"/>
              <a:pathLst>
                <a:path w="987" h="474" extrusionOk="0">
                  <a:moveTo>
                    <a:pt x="967" y="0"/>
                  </a:moveTo>
                  <a:lnTo>
                    <a:pt x="730" y="20"/>
                  </a:lnTo>
                  <a:lnTo>
                    <a:pt x="474" y="59"/>
                  </a:lnTo>
                  <a:lnTo>
                    <a:pt x="1" y="158"/>
                  </a:lnTo>
                  <a:lnTo>
                    <a:pt x="119" y="276"/>
                  </a:lnTo>
                  <a:lnTo>
                    <a:pt x="277" y="375"/>
                  </a:lnTo>
                  <a:lnTo>
                    <a:pt x="395" y="453"/>
                  </a:lnTo>
                  <a:lnTo>
                    <a:pt x="514" y="473"/>
                  </a:lnTo>
                  <a:lnTo>
                    <a:pt x="632" y="453"/>
                  </a:lnTo>
                  <a:lnTo>
                    <a:pt x="750" y="414"/>
                  </a:lnTo>
                  <a:lnTo>
                    <a:pt x="829" y="335"/>
                  </a:lnTo>
                  <a:lnTo>
                    <a:pt x="908" y="237"/>
                  </a:lnTo>
                  <a:lnTo>
                    <a:pt x="967" y="118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60;p38">
              <a:extLst>
                <a:ext uri="{FF2B5EF4-FFF2-40B4-BE49-F238E27FC236}">
                  <a16:creationId xmlns:a16="http://schemas.microsoft.com/office/drawing/2014/main" xmlns="" id="{03168ACF-1389-41DB-BBFE-AB8C327E5138}"/>
                </a:ext>
              </a:extLst>
            </p:cNvPr>
            <p:cNvSpPr/>
            <p:nvPr/>
          </p:nvSpPr>
          <p:spPr>
            <a:xfrm>
              <a:off x="2246936" y="1499691"/>
              <a:ext cx="721780" cy="477804"/>
            </a:xfrm>
            <a:custGeom>
              <a:avLst/>
              <a:gdLst/>
              <a:ahLst/>
              <a:cxnLst/>
              <a:rect l="l" t="t" r="r" b="b"/>
              <a:pathLst>
                <a:path w="15221" h="10076" extrusionOk="0">
                  <a:moveTo>
                    <a:pt x="9858" y="1"/>
                  </a:moveTo>
                  <a:lnTo>
                    <a:pt x="9759" y="21"/>
                  </a:lnTo>
                  <a:lnTo>
                    <a:pt x="9661" y="60"/>
                  </a:lnTo>
                  <a:lnTo>
                    <a:pt x="9562" y="99"/>
                  </a:lnTo>
                  <a:lnTo>
                    <a:pt x="9483" y="178"/>
                  </a:lnTo>
                  <a:lnTo>
                    <a:pt x="9424" y="277"/>
                  </a:lnTo>
                  <a:lnTo>
                    <a:pt x="9405" y="356"/>
                  </a:lnTo>
                  <a:lnTo>
                    <a:pt x="9385" y="435"/>
                  </a:lnTo>
                  <a:lnTo>
                    <a:pt x="9405" y="513"/>
                  </a:lnTo>
                  <a:lnTo>
                    <a:pt x="9444" y="691"/>
                  </a:lnTo>
                  <a:lnTo>
                    <a:pt x="9523" y="849"/>
                  </a:lnTo>
                  <a:lnTo>
                    <a:pt x="9621" y="1006"/>
                  </a:lnTo>
                  <a:lnTo>
                    <a:pt x="9720" y="1184"/>
                  </a:lnTo>
                  <a:lnTo>
                    <a:pt x="9779" y="1361"/>
                  </a:lnTo>
                  <a:lnTo>
                    <a:pt x="9799" y="1440"/>
                  </a:lnTo>
                  <a:lnTo>
                    <a:pt x="9799" y="1539"/>
                  </a:lnTo>
                  <a:lnTo>
                    <a:pt x="9779" y="1637"/>
                  </a:lnTo>
                  <a:lnTo>
                    <a:pt x="9759" y="1756"/>
                  </a:lnTo>
                  <a:lnTo>
                    <a:pt x="9720" y="1854"/>
                  </a:lnTo>
                  <a:lnTo>
                    <a:pt x="9641" y="1953"/>
                  </a:lnTo>
                  <a:lnTo>
                    <a:pt x="9385" y="1696"/>
                  </a:lnTo>
                  <a:lnTo>
                    <a:pt x="9089" y="1480"/>
                  </a:lnTo>
                  <a:lnTo>
                    <a:pt x="8774" y="1263"/>
                  </a:lnTo>
                  <a:lnTo>
                    <a:pt x="8458" y="1085"/>
                  </a:lnTo>
                  <a:lnTo>
                    <a:pt x="8123" y="908"/>
                  </a:lnTo>
                  <a:lnTo>
                    <a:pt x="7788" y="770"/>
                  </a:lnTo>
                  <a:lnTo>
                    <a:pt x="7453" y="651"/>
                  </a:lnTo>
                  <a:lnTo>
                    <a:pt x="7098" y="553"/>
                  </a:lnTo>
                  <a:lnTo>
                    <a:pt x="6723" y="494"/>
                  </a:lnTo>
                  <a:lnTo>
                    <a:pt x="6368" y="435"/>
                  </a:lnTo>
                  <a:lnTo>
                    <a:pt x="5994" y="415"/>
                  </a:lnTo>
                  <a:lnTo>
                    <a:pt x="5639" y="415"/>
                  </a:lnTo>
                  <a:lnTo>
                    <a:pt x="5264" y="454"/>
                  </a:lnTo>
                  <a:lnTo>
                    <a:pt x="4910" y="513"/>
                  </a:lnTo>
                  <a:lnTo>
                    <a:pt x="4535" y="592"/>
                  </a:lnTo>
                  <a:lnTo>
                    <a:pt x="4180" y="711"/>
                  </a:lnTo>
                  <a:lnTo>
                    <a:pt x="3806" y="829"/>
                  </a:lnTo>
                  <a:lnTo>
                    <a:pt x="3431" y="987"/>
                  </a:lnTo>
                  <a:lnTo>
                    <a:pt x="3076" y="1164"/>
                  </a:lnTo>
                  <a:lnTo>
                    <a:pt x="2721" y="1361"/>
                  </a:lnTo>
                  <a:lnTo>
                    <a:pt x="2544" y="1480"/>
                  </a:lnTo>
                  <a:lnTo>
                    <a:pt x="2386" y="1618"/>
                  </a:lnTo>
                  <a:lnTo>
                    <a:pt x="2248" y="1756"/>
                  </a:lnTo>
                  <a:lnTo>
                    <a:pt x="2110" y="1894"/>
                  </a:lnTo>
                  <a:lnTo>
                    <a:pt x="1992" y="2051"/>
                  </a:lnTo>
                  <a:lnTo>
                    <a:pt x="1873" y="2209"/>
                  </a:lnTo>
                  <a:lnTo>
                    <a:pt x="1795" y="2386"/>
                  </a:lnTo>
                  <a:lnTo>
                    <a:pt x="1716" y="2584"/>
                  </a:lnTo>
                  <a:lnTo>
                    <a:pt x="1696" y="2741"/>
                  </a:lnTo>
                  <a:lnTo>
                    <a:pt x="1696" y="2899"/>
                  </a:lnTo>
                  <a:lnTo>
                    <a:pt x="1716" y="3057"/>
                  </a:lnTo>
                  <a:lnTo>
                    <a:pt x="1755" y="3214"/>
                  </a:lnTo>
                  <a:lnTo>
                    <a:pt x="1873" y="3530"/>
                  </a:lnTo>
                  <a:lnTo>
                    <a:pt x="1972" y="3826"/>
                  </a:lnTo>
                  <a:lnTo>
                    <a:pt x="2051" y="4062"/>
                  </a:lnTo>
                  <a:lnTo>
                    <a:pt x="2090" y="4279"/>
                  </a:lnTo>
                  <a:lnTo>
                    <a:pt x="2130" y="4516"/>
                  </a:lnTo>
                  <a:lnTo>
                    <a:pt x="2150" y="4752"/>
                  </a:lnTo>
                  <a:lnTo>
                    <a:pt x="2169" y="4989"/>
                  </a:lnTo>
                  <a:lnTo>
                    <a:pt x="2150" y="5225"/>
                  </a:lnTo>
                  <a:lnTo>
                    <a:pt x="2130" y="5442"/>
                  </a:lnTo>
                  <a:lnTo>
                    <a:pt x="2090" y="5679"/>
                  </a:lnTo>
                  <a:lnTo>
                    <a:pt x="2011" y="5994"/>
                  </a:lnTo>
                  <a:lnTo>
                    <a:pt x="1913" y="6310"/>
                  </a:lnTo>
                  <a:lnTo>
                    <a:pt x="1775" y="6605"/>
                  </a:lnTo>
                  <a:lnTo>
                    <a:pt x="1617" y="6881"/>
                  </a:lnTo>
                  <a:lnTo>
                    <a:pt x="1519" y="7000"/>
                  </a:lnTo>
                  <a:lnTo>
                    <a:pt x="1420" y="7138"/>
                  </a:lnTo>
                  <a:lnTo>
                    <a:pt x="1302" y="7236"/>
                  </a:lnTo>
                  <a:lnTo>
                    <a:pt x="1183" y="7335"/>
                  </a:lnTo>
                  <a:lnTo>
                    <a:pt x="1065" y="7414"/>
                  </a:lnTo>
                  <a:lnTo>
                    <a:pt x="907" y="7493"/>
                  </a:lnTo>
                  <a:lnTo>
                    <a:pt x="769" y="7552"/>
                  </a:lnTo>
                  <a:lnTo>
                    <a:pt x="592" y="7591"/>
                  </a:lnTo>
                  <a:lnTo>
                    <a:pt x="434" y="7611"/>
                  </a:lnTo>
                  <a:lnTo>
                    <a:pt x="277" y="7670"/>
                  </a:lnTo>
                  <a:lnTo>
                    <a:pt x="217" y="7709"/>
                  </a:lnTo>
                  <a:lnTo>
                    <a:pt x="158" y="7769"/>
                  </a:lnTo>
                  <a:lnTo>
                    <a:pt x="99" y="7828"/>
                  </a:lnTo>
                  <a:lnTo>
                    <a:pt x="60" y="7907"/>
                  </a:lnTo>
                  <a:lnTo>
                    <a:pt x="20" y="8084"/>
                  </a:lnTo>
                  <a:lnTo>
                    <a:pt x="20" y="8281"/>
                  </a:lnTo>
                  <a:lnTo>
                    <a:pt x="1" y="8459"/>
                  </a:lnTo>
                  <a:lnTo>
                    <a:pt x="20" y="8656"/>
                  </a:lnTo>
                  <a:lnTo>
                    <a:pt x="60" y="9030"/>
                  </a:lnTo>
                  <a:lnTo>
                    <a:pt x="119" y="9405"/>
                  </a:lnTo>
                  <a:lnTo>
                    <a:pt x="257" y="9563"/>
                  </a:lnTo>
                  <a:lnTo>
                    <a:pt x="395" y="9720"/>
                  </a:lnTo>
                  <a:lnTo>
                    <a:pt x="493" y="9878"/>
                  </a:lnTo>
                  <a:lnTo>
                    <a:pt x="553" y="9977"/>
                  </a:lnTo>
                  <a:lnTo>
                    <a:pt x="572" y="10075"/>
                  </a:lnTo>
                  <a:lnTo>
                    <a:pt x="631" y="10016"/>
                  </a:lnTo>
                  <a:lnTo>
                    <a:pt x="671" y="9937"/>
                  </a:lnTo>
                  <a:lnTo>
                    <a:pt x="710" y="9839"/>
                  </a:lnTo>
                  <a:lnTo>
                    <a:pt x="750" y="9720"/>
                  </a:lnTo>
                  <a:lnTo>
                    <a:pt x="789" y="9464"/>
                  </a:lnTo>
                  <a:lnTo>
                    <a:pt x="809" y="9168"/>
                  </a:lnTo>
                  <a:lnTo>
                    <a:pt x="829" y="8577"/>
                  </a:lnTo>
                  <a:lnTo>
                    <a:pt x="848" y="8340"/>
                  </a:lnTo>
                  <a:lnTo>
                    <a:pt x="888" y="8183"/>
                  </a:lnTo>
                  <a:lnTo>
                    <a:pt x="1223" y="7985"/>
                  </a:lnTo>
                  <a:lnTo>
                    <a:pt x="1538" y="7729"/>
                  </a:lnTo>
                  <a:lnTo>
                    <a:pt x="1814" y="7453"/>
                  </a:lnTo>
                  <a:lnTo>
                    <a:pt x="2071" y="7157"/>
                  </a:lnTo>
                  <a:lnTo>
                    <a:pt x="2288" y="6822"/>
                  </a:lnTo>
                  <a:lnTo>
                    <a:pt x="2485" y="6487"/>
                  </a:lnTo>
                  <a:lnTo>
                    <a:pt x="2642" y="6132"/>
                  </a:lnTo>
                  <a:lnTo>
                    <a:pt x="2761" y="5758"/>
                  </a:lnTo>
                  <a:lnTo>
                    <a:pt x="2840" y="5383"/>
                  </a:lnTo>
                  <a:lnTo>
                    <a:pt x="2899" y="4989"/>
                  </a:lnTo>
                  <a:lnTo>
                    <a:pt x="2918" y="4594"/>
                  </a:lnTo>
                  <a:lnTo>
                    <a:pt x="2899" y="4200"/>
                  </a:lnTo>
                  <a:lnTo>
                    <a:pt x="2840" y="3826"/>
                  </a:lnTo>
                  <a:lnTo>
                    <a:pt x="2761" y="3431"/>
                  </a:lnTo>
                  <a:lnTo>
                    <a:pt x="2623" y="3057"/>
                  </a:lnTo>
                  <a:lnTo>
                    <a:pt x="2465" y="2702"/>
                  </a:lnTo>
                  <a:lnTo>
                    <a:pt x="2426" y="2643"/>
                  </a:lnTo>
                  <a:lnTo>
                    <a:pt x="2406" y="2603"/>
                  </a:lnTo>
                  <a:lnTo>
                    <a:pt x="2406" y="2505"/>
                  </a:lnTo>
                  <a:lnTo>
                    <a:pt x="2426" y="2386"/>
                  </a:lnTo>
                  <a:lnTo>
                    <a:pt x="2465" y="2288"/>
                  </a:lnTo>
                  <a:lnTo>
                    <a:pt x="2702" y="2051"/>
                  </a:lnTo>
                  <a:lnTo>
                    <a:pt x="2938" y="1854"/>
                  </a:lnTo>
                  <a:lnTo>
                    <a:pt x="3194" y="1677"/>
                  </a:lnTo>
                  <a:lnTo>
                    <a:pt x="3470" y="1519"/>
                  </a:lnTo>
                  <a:lnTo>
                    <a:pt x="3766" y="1401"/>
                  </a:lnTo>
                  <a:lnTo>
                    <a:pt x="4062" y="1322"/>
                  </a:lnTo>
                  <a:lnTo>
                    <a:pt x="4377" y="1243"/>
                  </a:lnTo>
                  <a:lnTo>
                    <a:pt x="4712" y="1204"/>
                  </a:lnTo>
                  <a:lnTo>
                    <a:pt x="5028" y="1184"/>
                  </a:lnTo>
                  <a:lnTo>
                    <a:pt x="5363" y="1164"/>
                  </a:lnTo>
                  <a:lnTo>
                    <a:pt x="5698" y="1184"/>
                  </a:lnTo>
                  <a:lnTo>
                    <a:pt x="6033" y="1204"/>
                  </a:lnTo>
                  <a:lnTo>
                    <a:pt x="6349" y="1263"/>
                  </a:lnTo>
                  <a:lnTo>
                    <a:pt x="6664" y="1322"/>
                  </a:lnTo>
                  <a:lnTo>
                    <a:pt x="6980" y="1381"/>
                  </a:lnTo>
                  <a:lnTo>
                    <a:pt x="7275" y="1460"/>
                  </a:lnTo>
                  <a:lnTo>
                    <a:pt x="7571" y="1578"/>
                  </a:lnTo>
                  <a:lnTo>
                    <a:pt x="7847" y="1696"/>
                  </a:lnTo>
                  <a:lnTo>
                    <a:pt x="8379" y="1972"/>
                  </a:lnTo>
                  <a:lnTo>
                    <a:pt x="8912" y="2248"/>
                  </a:lnTo>
                  <a:lnTo>
                    <a:pt x="9188" y="2386"/>
                  </a:lnTo>
                  <a:lnTo>
                    <a:pt x="9483" y="2524"/>
                  </a:lnTo>
                  <a:lnTo>
                    <a:pt x="9602" y="2544"/>
                  </a:lnTo>
                  <a:lnTo>
                    <a:pt x="9700" y="2544"/>
                  </a:lnTo>
                  <a:lnTo>
                    <a:pt x="9799" y="2524"/>
                  </a:lnTo>
                  <a:lnTo>
                    <a:pt x="9897" y="2485"/>
                  </a:lnTo>
                  <a:lnTo>
                    <a:pt x="9976" y="2426"/>
                  </a:lnTo>
                  <a:lnTo>
                    <a:pt x="10035" y="2347"/>
                  </a:lnTo>
                  <a:lnTo>
                    <a:pt x="10114" y="2268"/>
                  </a:lnTo>
                  <a:lnTo>
                    <a:pt x="10154" y="2189"/>
                  </a:lnTo>
                  <a:lnTo>
                    <a:pt x="10233" y="1972"/>
                  </a:lnTo>
                  <a:lnTo>
                    <a:pt x="10272" y="1756"/>
                  </a:lnTo>
                  <a:lnTo>
                    <a:pt x="10272" y="1539"/>
                  </a:lnTo>
                  <a:lnTo>
                    <a:pt x="10252" y="1342"/>
                  </a:lnTo>
                  <a:lnTo>
                    <a:pt x="10371" y="1499"/>
                  </a:lnTo>
                  <a:lnTo>
                    <a:pt x="10469" y="1657"/>
                  </a:lnTo>
                  <a:lnTo>
                    <a:pt x="10548" y="1815"/>
                  </a:lnTo>
                  <a:lnTo>
                    <a:pt x="10607" y="1992"/>
                  </a:lnTo>
                  <a:lnTo>
                    <a:pt x="10725" y="2327"/>
                  </a:lnTo>
                  <a:lnTo>
                    <a:pt x="10785" y="2702"/>
                  </a:lnTo>
                  <a:lnTo>
                    <a:pt x="10804" y="3057"/>
                  </a:lnTo>
                  <a:lnTo>
                    <a:pt x="10804" y="3431"/>
                  </a:lnTo>
                  <a:lnTo>
                    <a:pt x="10804" y="3806"/>
                  </a:lnTo>
                  <a:lnTo>
                    <a:pt x="10765" y="4180"/>
                  </a:lnTo>
                  <a:lnTo>
                    <a:pt x="10824" y="4259"/>
                  </a:lnTo>
                  <a:lnTo>
                    <a:pt x="10863" y="4338"/>
                  </a:lnTo>
                  <a:lnTo>
                    <a:pt x="10942" y="4417"/>
                  </a:lnTo>
                  <a:lnTo>
                    <a:pt x="11001" y="4456"/>
                  </a:lnTo>
                  <a:lnTo>
                    <a:pt x="11080" y="4496"/>
                  </a:lnTo>
                  <a:lnTo>
                    <a:pt x="11159" y="4516"/>
                  </a:lnTo>
                  <a:lnTo>
                    <a:pt x="11317" y="4535"/>
                  </a:lnTo>
                  <a:lnTo>
                    <a:pt x="11475" y="4516"/>
                  </a:lnTo>
                  <a:lnTo>
                    <a:pt x="11672" y="4456"/>
                  </a:lnTo>
                  <a:lnTo>
                    <a:pt x="11849" y="4358"/>
                  </a:lnTo>
                  <a:lnTo>
                    <a:pt x="12027" y="4240"/>
                  </a:lnTo>
                  <a:lnTo>
                    <a:pt x="12224" y="4102"/>
                  </a:lnTo>
                  <a:lnTo>
                    <a:pt x="12401" y="3964"/>
                  </a:lnTo>
                  <a:lnTo>
                    <a:pt x="12717" y="3648"/>
                  </a:lnTo>
                  <a:lnTo>
                    <a:pt x="12993" y="3333"/>
                  </a:lnTo>
                  <a:lnTo>
                    <a:pt x="13170" y="3057"/>
                  </a:lnTo>
                  <a:lnTo>
                    <a:pt x="13131" y="3274"/>
                  </a:lnTo>
                  <a:lnTo>
                    <a:pt x="13111" y="3471"/>
                  </a:lnTo>
                  <a:lnTo>
                    <a:pt x="13131" y="3648"/>
                  </a:lnTo>
                  <a:lnTo>
                    <a:pt x="13150" y="3727"/>
                  </a:lnTo>
                  <a:lnTo>
                    <a:pt x="13190" y="3786"/>
                  </a:lnTo>
                  <a:lnTo>
                    <a:pt x="13229" y="3865"/>
                  </a:lnTo>
                  <a:lnTo>
                    <a:pt x="13269" y="3904"/>
                  </a:lnTo>
                  <a:lnTo>
                    <a:pt x="13328" y="3944"/>
                  </a:lnTo>
                  <a:lnTo>
                    <a:pt x="13407" y="3983"/>
                  </a:lnTo>
                  <a:lnTo>
                    <a:pt x="13505" y="4003"/>
                  </a:lnTo>
                  <a:lnTo>
                    <a:pt x="13702" y="4003"/>
                  </a:lnTo>
                  <a:lnTo>
                    <a:pt x="13840" y="3983"/>
                  </a:lnTo>
                  <a:lnTo>
                    <a:pt x="14057" y="3904"/>
                  </a:lnTo>
                  <a:lnTo>
                    <a:pt x="14254" y="3806"/>
                  </a:lnTo>
                  <a:lnTo>
                    <a:pt x="14432" y="3668"/>
                  </a:lnTo>
                  <a:lnTo>
                    <a:pt x="14570" y="3510"/>
                  </a:lnTo>
                  <a:lnTo>
                    <a:pt x="14708" y="3333"/>
                  </a:lnTo>
                  <a:lnTo>
                    <a:pt x="14846" y="3136"/>
                  </a:lnTo>
                  <a:lnTo>
                    <a:pt x="14944" y="2938"/>
                  </a:lnTo>
                  <a:lnTo>
                    <a:pt x="15043" y="2722"/>
                  </a:lnTo>
                  <a:lnTo>
                    <a:pt x="15122" y="2426"/>
                  </a:lnTo>
                  <a:lnTo>
                    <a:pt x="15201" y="2091"/>
                  </a:lnTo>
                  <a:lnTo>
                    <a:pt x="15220" y="1756"/>
                  </a:lnTo>
                  <a:lnTo>
                    <a:pt x="15220" y="1420"/>
                  </a:lnTo>
                  <a:lnTo>
                    <a:pt x="14885" y="1263"/>
                  </a:lnTo>
                  <a:lnTo>
                    <a:pt x="14767" y="1204"/>
                  </a:lnTo>
                  <a:lnTo>
                    <a:pt x="14688" y="1125"/>
                  </a:lnTo>
                  <a:lnTo>
                    <a:pt x="14668" y="1026"/>
                  </a:lnTo>
                  <a:lnTo>
                    <a:pt x="14668" y="947"/>
                  </a:lnTo>
                  <a:lnTo>
                    <a:pt x="14728" y="868"/>
                  </a:lnTo>
                  <a:lnTo>
                    <a:pt x="14806" y="789"/>
                  </a:lnTo>
                  <a:lnTo>
                    <a:pt x="14905" y="730"/>
                  </a:lnTo>
                  <a:lnTo>
                    <a:pt x="15023" y="711"/>
                  </a:lnTo>
                  <a:lnTo>
                    <a:pt x="14984" y="651"/>
                  </a:lnTo>
                  <a:lnTo>
                    <a:pt x="14905" y="592"/>
                  </a:lnTo>
                  <a:lnTo>
                    <a:pt x="14806" y="553"/>
                  </a:lnTo>
                  <a:lnTo>
                    <a:pt x="14708" y="533"/>
                  </a:lnTo>
                  <a:lnTo>
                    <a:pt x="14609" y="553"/>
                  </a:lnTo>
                  <a:lnTo>
                    <a:pt x="14511" y="592"/>
                  </a:lnTo>
                  <a:lnTo>
                    <a:pt x="14432" y="651"/>
                  </a:lnTo>
                  <a:lnTo>
                    <a:pt x="14373" y="711"/>
                  </a:lnTo>
                  <a:lnTo>
                    <a:pt x="14333" y="809"/>
                  </a:lnTo>
                  <a:lnTo>
                    <a:pt x="14314" y="1006"/>
                  </a:lnTo>
                  <a:lnTo>
                    <a:pt x="14314" y="1184"/>
                  </a:lnTo>
                  <a:lnTo>
                    <a:pt x="14353" y="1539"/>
                  </a:lnTo>
                  <a:lnTo>
                    <a:pt x="14373" y="1795"/>
                  </a:lnTo>
                  <a:lnTo>
                    <a:pt x="14353" y="2051"/>
                  </a:lnTo>
                  <a:lnTo>
                    <a:pt x="14333" y="2308"/>
                  </a:lnTo>
                  <a:lnTo>
                    <a:pt x="14294" y="2564"/>
                  </a:lnTo>
                  <a:lnTo>
                    <a:pt x="14215" y="2800"/>
                  </a:lnTo>
                  <a:lnTo>
                    <a:pt x="14116" y="3037"/>
                  </a:lnTo>
                  <a:lnTo>
                    <a:pt x="14038" y="3136"/>
                  </a:lnTo>
                  <a:lnTo>
                    <a:pt x="13959" y="3234"/>
                  </a:lnTo>
                  <a:lnTo>
                    <a:pt x="13880" y="3313"/>
                  </a:lnTo>
                  <a:lnTo>
                    <a:pt x="13762" y="3392"/>
                  </a:lnTo>
                  <a:lnTo>
                    <a:pt x="13643" y="3471"/>
                  </a:lnTo>
                  <a:lnTo>
                    <a:pt x="13584" y="3490"/>
                  </a:lnTo>
                  <a:lnTo>
                    <a:pt x="13505" y="3510"/>
                  </a:lnTo>
                  <a:lnTo>
                    <a:pt x="13525" y="3313"/>
                  </a:lnTo>
                  <a:lnTo>
                    <a:pt x="13564" y="3116"/>
                  </a:lnTo>
                  <a:lnTo>
                    <a:pt x="13663" y="2722"/>
                  </a:lnTo>
                  <a:lnTo>
                    <a:pt x="13702" y="2524"/>
                  </a:lnTo>
                  <a:lnTo>
                    <a:pt x="13742" y="2327"/>
                  </a:lnTo>
                  <a:lnTo>
                    <a:pt x="13762" y="2150"/>
                  </a:lnTo>
                  <a:lnTo>
                    <a:pt x="13742" y="1953"/>
                  </a:lnTo>
                  <a:lnTo>
                    <a:pt x="13683" y="1834"/>
                  </a:lnTo>
                  <a:lnTo>
                    <a:pt x="13604" y="1736"/>
                  </a:lnTo>
                  <a:lnTo>
                    <a:pt x="13505" y="1677"/>
                  </a:lnTo>
                  <a:lnTo>
                    <a:pt x="13387" y="1637"/>
                  </a:lnTo>
                  <a:lnTo>
                    <a:pt x="13269" y="1637"/>
                  </a:lnTo>
                  <a:lnTo>
                    <a:pt x="13150" y="1657"/>
                  </a:lnTo>
                  <a:lnTo>
                    <a:pt x="13032" y="1736"/>
                  </a:lnTo>
                  <a:lnTo>
                    <a:pt x="12953" y="1815"/>
                  </a:lnTo>
                  <a:lnTo>
                    <a:pt x="12756" y="2091"/>
                  </a:lnTo>
                  <a:lnTo>
                    <a:pt x="12579" y="2386"/>
                  </a:lnTo>
                  <a:lnTo>
                    <a:pt x="12224" y="2958"/>
                  </a:lnTo>
                  <a:lnTo>
                    <a:pt x="12027" y="3234"/>
                  </a:lnTo>
                  <a:lnTo>
                    <a:pt x="11810" y="3490"/>
                  </a:lnTo>
                  <a:lnTo>
                    <a:pt x="11692" y="3609"/>
                  </a:lnTo>
                  <a:lnTo>
                    <a:pt x="11573" y="3707"/>
                  </a:lnTo>
                  <a:lnTo>
                    <a:pt x="11435" y="3806"/>
                  </a:lnTo>
                  <a:lnTo>
                    <a:pt x="11277" y="3885"/>
                  </a:lnTo>
                  <a:lnTo>
                    <a:pt x="11337" y="3490"/>
                  </a:lnTo>
                  <a:lnTo>
                    <a:pt x="11376" y="3076"/>
                  </a:lnTo>
                  <a:lnTo>
                    <a:pt x="11396" y="2682"/>
                  </a:lnTo>
                  <a:lnTo>
                    <a:pt x="11356" y="2288"/>
                  </a:lnTo>
                  <a:lnTo>
                    <a:pt x="11297" y="1894"/>
                  </a:lnTo>
                  <a:lnTo>
                    <a:pt x="11258" y="1696"/>
                  </a:lnTo>
                  <a:lnTo>
                    <a:pt x="11199" y="1519"/>
                  </a:lnTo>
                  <a:lnTo>
                    <a:pt x="11120" y="1322"/>
                  </a:lnTo>
                  <a:lnTo>
                    <a:pt x="11041" y="1144"/>
                  </a:lnTo>
                  <a:lnTo>
                    <a:pt x="10942" y="967"/>
                  </a:lnTo>
                  <a:lnTo>
                    <a:pt x="10824" y="789"/>
                  </a:lnTo>
                  <a:lnTo>
                    <a:pt x="10706" y="612"/>
                  </a:lnTo>
                  <a:lnTo>
                    <a:pt x="10568" y="454"/>
                  </a:lnTo>
                  <a:lnTo>
                    <a:pt x="10410" y="277"/>
                  </a:lnTo>
                  <a:lnTo>
                    <a:pt x="10233" y="139"/>
                  </a:lnTo>
                  <a:lnTo>
                    <a:pt x="10134" y="80"/>
                  </a:lnTo>
                  <a:lnTo>
                    <a:pt x="10055" y="40"/>
                  </a:lnTo>
                  <a:lnTo>
                    <a:pt x="9957" y="21"/>
                  </a:lnTo>
                  <a:lnTo>
                    <a:pt x="985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61;p38">
              <a:extLst>
                <a:ext uri="{FF2B5EF4-FFF2-40B4-BE49-F238E27FC236}">
                  <a16:creationId xmlns:a16="http://schemas.microsoft.com/office/drawing/2014/main" xmlns="" id="{E07FD8F0-DF95-4DF9-A3D4-3335BF6B8C1E}"/>
                </a:ext>
              </a:extLst>
            </p:cNvPr>
            <p:cNvSpPr/>
            <p:nvPr/>
          </p:nvSpPr>
          <p:spPr>
            <a:xfrm>
              <a:off x="2252532" y="1945632"/>
              <a:ext cx="21576" cy="32767"/>
            </a:xfrm>
            <a:custGeom>
              <a:avLst/>
              <a:gdLst/>
              <a:ahLst/>
              <a:cxnLst/>
              <a:rect l="l" t="t" r="r" b="b"/>
              <a:pathLst>
                <a:path w="455" h="691" extrusionOk="0">
                  <a:moveTo>
                    <a:pt x="1" y="1"/>
                  </a:moveTo>
                  <a:lnTo>
                    <a:pt x="21" y="119"/>
                  </a:lnTo>
                  <a:lnTo>
                    <a:pt x="60" y="277"/>
                  </a:lnTo>
                  <a:lnTo>
                    <a:pt x="99" y="415"/>
                  </a:lnTo>
                  <a:lnTo>
                    <a:pt x="159" y="553"/>
                  </a:lnTo>
                  <a:lnTo>
                    <a:pt x="198" y="612"/>
                  </a:lnTo>
                  <a:lnTo>
                    <a:pt x="257" y="671"/>
                  </a:lnTo>
                  <a:lnTo>
                    <a:pt x="316" y="691"/>
                  </a:lnTo>
                  <a:lnTo>
                    <a:pt x="415" y="691"/>
                  </a:lnTo>
                  <a:lnTo>
                    <a:pt x="454" y="671"/>
                  </a:lnTo>
                  <a:lnTo>
                    <a:pt x="435" y="573"/>
                  </a:lnTo>
                  <a:lnTo>
                    <a:pt x="375" y="474"/>
                  </a:lnTo>
                  <a:lnTo>
                    <a:pt x="277" y="316"/>
                  </a:lnTo>
                  <a:lnTo>
                    <a:pt x="139" y="1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62;p38">
              <a:extLst>
                <a:ext uri="{FF2B5EF4-FFF2-40B4-BE49-F238E27FC236}">
                  <a16:creationId xmlns:a16="http://schemas.microsoft.com/office/drawing/2014/main" xmlns="" id="{CE8F8DA3-84A5-4129-8924-98BE61969507}"/>
                </a:ext>
              </a:extLst>
            </p:cNvPr>
            <p:cNvSpPr/>
            <p:nvPr/>
          </p:nvSpPr>
          <p:spPr>
            <a:xfrm>
              <a:off x="2959328" y="1533360"/>
              <a:ext cx="157102" cy="414214"/>
            </a:xfrm>
            <a:custGeom>
              <a:avLst/>
              <a:gdLst/>
              <a:ahLst/>
              <a:cxnLst/>
              <a:rect l="l" t="t" r="r" b="b"/>
              <a:pathLst>
                <a:path w="3313" h="8735" extrusionOk="0">
                  <a:moveTo>
                    <a:pt x="0" y="1"/>
                  </a:moveTo>
                  <a:lnTo>
                    <a:pt x="79" y="158"/>
                  </a:lnTo>
                  <a:lnTo>
                    <a:pt x="138" y="336"/>
                  </a:lnTo>
                  <a:lnTo>
                    <a:pt x="178" y="513"/>
                  </a:lnTo>
                  <a:lnTo>
                    <a:pt x="197" y="710"/>
                  </a:lnTo>
                  <a:lnTo>
                    <a:pt x="552" y="888"/>
                  </a:lnTo>
                  <a:lnTo>
                    <a:pt x="868" y="1105"/>
                  </a:lnTo>
                  <a:lnTo>
                    <a:pt x="1164" y="1361"/>
                  </a:lnTo>
                  <a:lnTo>
                    <a:pt x="1440" y="1617"/>
                  </a:lnTo>
                  <a:lnTo>
                    <a:pt x="1676" y="1913"/>
                  </a:lnTo>
                  <a:lnTo>
                    <a:pt x="1893" y="2228"/>
                  </a:lnTo>
                  <a:lnTo>
                    <a:pt x="2070" y="2564"/>
                  </a:lnTo>
                  <a:lnTo>
                    <a:pt x="2228" y="2899"/>
                  </a:lnTo>
                  <a:lnTo>
                    <a:pt x="2366" y="3254"/>
                  </a:lnTo>
                  <a:lnTo>
                    <a:pt x="2465" y="3628"/>
                  </a:lnTo>
                  <a:lnTo>
                    <a:pt x="2524" y="4003"/>
                  </a:lnTo>
                  <a:lnTo>
                    <a:pt x="2563" y="4397"/>
                  </a:lnTo>
                  <a:lnTo>
                    <a:pt x="2583" y="4772"/>
                  </a:lnTo>
                  <a:lnTo>
                    <a:pt x="2563" y="5166"/>
                  </a:lnTo>
                  <a:lnTo>
                    <a:pt x="2504" y="5560"/>
                  </a:lnTo>
                  <a:lnTo>
                    <a:pt x="2425" y="5935"/>
                  </a:lnTo>
                  <a:lnTo>
                    <a:pt x="2268" y="6605"/>
                  </a:lnTo>
                  <a:lnTo>
                    <a:pt x="2070" y="7256"/>
                  </a:lnTo>
                  <a:lnTo>
                    <a:pt x="1637" y="8557"/>
                  </a:lnTo>
                  <a:lnTo>
                    <a:pt x="1617" y="8675"/>
                  </a:lnTo>
                  <a:lnTo>
                    <a:pt x="1775" y="8636"/>
                  </a:lnTo>
                  <a:lnTo>
                    <a:pt x="1913" y="8636"/>
                  </a:lnTo>
                  <a:lnTo>
                    <a:pt x="2051" y="8675"/>
                  </a:lnTo>
                  <a:lnTo>
                    <a:pt x="2189" y="8734"/>
                  </a:lnTo>
                  <a:lnTo>
                    <a:pt x="2406" y="8478"/>
                  </a:lnTo>
                  <a:lnTo>
                    <a:pt x="2701" y="8222"/>
                  </a:lnTo>
                  <a:lnTo>
                    <a:pt x="2741" y="7985"/>
                  </a:lnTo>
                  <a:lnTo>
                    <a:pt x="2800" y="7788"/>
                  </a:lnTo>
                  <a:lnTo>
                    <a:pt x="2958" y="7275"/>
                  </a:lnTo>
                  <a:lnTo>
                    <a:pt x="3076" y="6763"/>
                  </a:lnTo>
                  <a:lnTo>
                    <a:pt x="3174" y="6231"/>
                  </a:lnTo>
                  <a:lnTo>
                    <a:pt x="3253" y="5679"/>
                  </a:lnTo>
                  <a:lnTo>
                    <a:pt x="3214" y="5698"/>
                  </a:lnTo>
                  <a:lnTo>
                    <a:pt x="3076" y="5698"/>
                  </a:lnTo>
                  <a:lnTo>
                    <a:pt x="3017" y="5679"/>
                  </a:lnTo>
                  <a:lnTo>
                    <a:pt x="2958" y="5659"/>
                  </a:lnTo>
                  <a:lnTo>
                    <a:pt x="2859" y="5580"/>
                  </a:lnTo>
                  <a:lnTo>
                    <a:pt x="2800" y="5481"/>
                  </a:lnTo>
                  <a:lnTo>
                    <a:pt x="2760" y="5363"/>
                  </a:lnTo>
                  <a:lnTo>
                    <a:pt x="2780" y="5245"/>
                  </a:lnTo>
                  <a:lnTo>
                    <a:pt x="2800" y="5186"/>
                  </a:lnTo>
                  <a:lnTo>
                    <a:pt x="2839" y="5127"/>
                  </a:lnTo>
                  <a:lnTo>
                    <a:pt x="2879" y="5067"/>
                  </a:lnTo>
                  <a:lnTo>
                    <a:pt x="2938" y="5028"/>
                  </a:lnTo>
                  <a:lnTo>
                    <a:pt x="3135" y="4890"/>
                  </a:lnTo>
                  <a:lnTo>
                    <a:pt x="3312" y="4732"/>
                  </a:lnTo>
                  <a:lnTo>
                    <a:pt x="3293" y="4298"/>
                  </a:lnTo>
                  <a:lnTo>
                    <a:pt x="3253" y="3845"/>
                  </a:lnTo>
                  <a:lnTo>
                    <a:pt x="3194" y="3411"/>
                  </a:lnTo>
                  <a:lnTo>
                    <a:pt x="3096" y="2978"/>
                  </a:lnTo>
                  <a:lnTo>
                    <a:pt x="2958" y="2564"/>
                  </a:lnTo>
                  <a:lnTo>
                    <a:pt x="2780" y="2150"/>
                  </a:lnTo>
                  <a:lnTo>
                    <a:pt x="2563" y="1755"/>
                  </a:lnTo>
                  <a:lnTo>
                    <a:pt x="2307" y="1361"/>
                  </a:lnTo>
                  <a:lnTo>
                    <a:pt x="2090" y="1105"/>
                  </a:lnTo>
                  <a:lnTo>
                    <a:pt x="1854" y="848"/>
                  </a:lnTo>
                  <a:lnTo>
                    <a:pt x="1597" y="612"/>
                  </a:lnTo>
                  <a:lnTo>
                    <a:pt x="1302" y="395"/>
                  </a:lnTo>
                  <a:lnTo>
                    <a:pt x="1006" y="217"/>
                  </a:lnTo>
                  <a:lnTo>
                    <a:pt x="848" y="158"/>
                  </a:lnTo>
                  <a:lnTo>
                    <a:pt x="690" y="99"/>
                  </a:lnTo>
                  <a:lnTo>
                    <a:pt x="533" y="40"/>
                  </a:lnTo>
                  <a:lnTo>
                    <a:pt x="355" y="20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63;p38">
              <a:extLst>
                <a:ext uri="{FF2B5EF4-FFF2-40B4-BE49-F238E27FC236}">
                  <a16:creationId xmlns:a16="http://schemas.microsoft.com/office/drawing/2014/main" xmlns="" id="{7AB11A15-DD2C-4872-9C78-8BBD4C97E425}"/>
                </a:ext>
              </a:extLst>
            </p:cNvPr>
            <p:cNvSpPr/>
            <p:nvPr/>
          </p:nvSpPr>
          <p:spPr>
            <a:xfrm>
              <a:off x="2942494" y="1533360"/>
              <a:ext cx="26223" cy="33716"/>
            </a:xfrm>
            <a:custGeom>
              <a:avLst/>
              <a:gdLst/>
              <a:ahLst/>
              <a:cxnLst/>
              <a:rect l="l" t="t" r="r" b="b"/>
              <a:pathLst>
                <a:path w="553" h="711" extrusionOk="0">
                  <a:moveTo>
                    <a:pt x="355" y="1"/>
                  </a:moveTo>
                  <a:lnTo>
                    <a:pt x="237" y="20"/>
                  </a:lnTo>
                  <a:lnTo>
                    <a:pt x="138" y="79"/>
                  </a:lnTo>
                  <a:lnTo>
                    <a:pt x="60" y="158"/>
                  </a:lnTo>
                  <a:lnTo>
                    <a:pt x="0" y="237"/>
                  </a:lnTo>
                  <a:lnTo>
                    <a:pt x="0" y="316"/>
                  </a:lnTo>
                  <a:lnTo>
                    <a:pt x="20" y="415"/>
                  </a:lnTo>
                  <a:lnTo>
                    <a:pt x="99" y="494"/>
                  </a:lnTo>
                  <a:lnTo>
                    <a:pt x="217" y="553"/>
                  </a:lnTo>
                  <a:lnTo>
                    <a:pt x="552" y="710"/>
                  </a:lnTo>
                  <a:lnTo>
                    <a:pt x="533" y="513"/>
                  </a:lnTo>
                  <a:lnTo>
                    <a:pt x="493" y="336"/>
                  </a:lnTo>
                  <a:lnTo>
                    <a:pt x="434" y="158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64;p38">
              <a:extLst>
                <a:ext uri="{FF2B5EF4-FFF2-40B4-BE49-F238E27FC236}">
                  <a16:creationId xmlns:a16="http://schemas.microsoft.com/office/drawing/2014/main" xmlns="" id="{5B06938E-4E9F-4D71-9458-1E46F37D6C2B}"/>
                </a:ext>
              </a:extLst>
            </p:cNvPr>
            <p:cNvSpPr/>
            <p:nvPr/>
          </p:nvSpPr>
          <p:spPr>
            <a:xfrm>
              <a:off x="2516187" y="1944731"/>
              <a:ext cx="624569" cy="493642"/>
            </a:xfrm>
            <a:custGeom>
              <a:avLst/>
              <a:gdLst/>
              <a:ahLst/>
              <a:cxnLst/>
              <a:rect l="l" t="t" r="r" b="b"/>
              <a:pathLst>
                <a:path w="13171" h="10410" extrusionOk="0">
                  <a:moveTo>
                    <a:pt x="10942" y="0"/>
                  </a:moveTo>
                  <a:lnTo>
                    <a:pt x="10863" y="79"/>
                  </a:lnTo>
                  <a:lnTo>
                    <a:pt x="10824" y="178"/>
                  </a:lnTo>
                  <a:lnTo>
                    <a:pt x="10824" y="296"/>
                  </a:lnTo>
                  <a:lnTo>
                    <a:pt x="10844" y="394"/>
                  </a:lnTo>
                  <a:lnTo>
                    <a:pt x="10883" y="513"/>
                  </a:lnTo>
                  <a:lnTo>
                    <a:pt x="10962" y="611"/>
                  </a:lnTo>
                  <a:lnTo>
                    <a:pt x="11100" y="789"/>
                  </a:lnTo>
                  <a:lnTo>
                    <a:pt x="11337" y="1045"/>
                  </a:lnTo>
                  <a:lnTo>
                    <a:pt x="11534" y="1282"/>
                  </a:lnTo>
                  <a:lnTo>
                    <a:pt x="11711" y="1538"/>
                  </a:lnTo>
                  <a:lnTo>
                    <a:pt x="11849" y="1814"/>
                  </a:lnTo>
                  <a:lnTo>
                    <a:pt x="11987" y="2070"/>
                  </a:lnTo>
                  <a:lnTo>
                    <a:pt x="12086" y="2346"/>
                  </a:lnTo>
                  <a:lnTo>
                    <a:pt x="12165" y="2622"/>
                  </a:lnTo>
                  <a:lnTo>
                    <a:pt x="12224" y="2898"/>
                  </a:lnTo>
                  <a:lnTo>
                    <a:pt x="12243" y="3174"/>
                  </a:lnTo>
                  <a:lnTo>
                    <a:pt x="12263" y="3450"/>
                  </a:lnTo>
                  <a:lnTo>
                    <a:pt x="12263" y="3726"/>
                  </a:lnTo>
                  <a:lnTo>
                    <a:pt x="12243" y="4002"/>
                  </a:lnTo>
                  <a:lnTo>
                    <a:pt x="12184" y="4278"/>
                  </a:lnTo>
                  <a:lnTo>
                    <a:pt x="12125" y="4554"/>
                  </a:lnTo>
                  <a:lnTo>
                    <a:pt x="12046" y="4830"/>
                  </a:lnTo>
                  <a:lnTo>
                    <a:pt x="11948" y="5106"/>
                  </a:lnTo>
                  <a:lnTo>
                    <a:pt x="11849" y="5363"/>
                  </a:lnTo>
                  <a:lnTo>
                    <a:pt x="11711" y="5619"/>
                  </a:lnTo>
                  <a:lnTo>
                    <a:pt x="11573" y="5875"/>
                  </a:lnTo>
                  <a:lnTo>
                    <a:pt x="11415" y="6132"/>
                  </a:lnTo>
                  <a:lnTo>
                    <a:pt x="11258" y="6368"/>
                  </a:lnTo>
                  <a:lnTo>
                    <a:pt x="11080" y="6605"/>
                  </a:lnTo>
                  <a:lnTo>
                    <a:pt x="10883" y="6841"/>
                  </a:lnTo>
                  <a:lnTo>
                    <a:pt x="10686" y="7058"/>
                  </a:lnTo>
                  <a:lnTo>
                    <a:pt x="10469" y="7275"/>
                  </a:lnTo>
                  <a:lnTo>
                    <a:pt x="10232" y="7472"/>
                  </a:lnTo>
                  <a:lnTo>
                    <a:pt x="10016" y="7669"/>
                  </a:lnTo>
                  <a:lnTo>
                    <a:pt x="9759" y="7847"/>
                  </a:lnTo>
                  <a:lnTo>
                    <a:pt x="9523" y="8004"/>
                  </a:lnTo>
                  <a:lnTo>
                    <a:pt x="9266" y="8162"/>
                  </a:lnTo>
                  <a:lnTo>
                    <a:pt x="8990" y="8300"/>
                  </a:lnTo>
                  <a:lnTo>
                    <a:pt x="8734" y="8438"/>
                  </a:lnTo>
                  <a:lnTo>
                    <a:pt x="8222" y="8675"/>
                  </a:lnTo>
                  <a:lnTo>
                    <a:pt x="7709" y="8872"/>
                  </a:lnTo>
                  <a:lnTo>
                    <a:pt x="7177" y="9049"/>
                  </a:lnTo>
                  <a:lnTo>
                    <a:pt x="6644" y="9187"/>
                  </a:lnTo>
                  <a:lnTo>
                    <a:pt x="6112" y="9306"/>
                  </a:lnTo>
                  <a:lnTo>
                    <a:pt x="5560" y="9404"/>
                  </a:lnTo>
                  <a:lnTo>
                    <a:pt x="5008" y="9463"/>
                  </a:lnTo>
                  <a:lnTo>
                    <a:pt x="4456" y="9503"/>
                  </a:lnTo>
                  <a:lnTo>
                    <a:pt x="3904" y="9503"/>
                  </a:lnTo>
                  <a:lnTo>
                    <a:pt x="3372" y="9463"/>
                  </a:lnTo>
                  <a:lnTo>
                    <a:pt x="2820" y="9404"/>
                  </a:lnTo>
                  <a:lnTo>
                    <a:pt x="2268" y="9306"/>
                  </a:lnTo>
                  <a:lnTo>
                    <a:pt x="1735" y="9187"/>
                  </a:lnTo>
                  <a:lnTo>
                    <a:pt x="1203" y="9030"/>
                  </a:lnTo>
                  <a:lnTo>
                    <a:pt x="671" y="8832"/>
                  </a:lnTo>
                  <a:lnTo>
                    <a:pt x="158" y="8616"/>
                  </a:lnTo>
                  <a:lnTo>
                    <a:pt x="79" y="8596"/>
                  </a:lnTo>
                  <a:lnTo>
                    <a:pt x="0" y="8616"/>
                  </a:lnTo>
                  <a:lnTo>
                    <a:pt x="138" y="8990"/>
                  </a:lnTo>
                  <a:lnTo>
                    <a:pt x="158" y="9030"/>
                  </a:lnTo>
                  <a:lnTo>
                    <a:pt x="178" y="9049"/>
                  </a:lnTo>
                  <a:lnTo>
                    <a:pt x="178" y="9049"/>
                  </a:lnTo>
                  <a:lnTo>
                    <a:pt x="178" y="9049"/>
                  </a:lnTo>
                  <a:lnTo>
                    <a:pt x="198" y="9069"/>
                  </a:lnTo>
                  <a:lnTo>
                    <a:pt x="198" y="9068"/>
                  </a:lnTo>
                  <a:lnTo>
                    <a:pt x="454" y="9306"/>
                  </a:lnTo>
                  <a:lnTo>
                    <a:pt x="750" y="9562"/>
                  </a:lnTo>
                  <a:lnTo>
                    <a:pt x="1124" y="9739"/>
                  </a:lnTo>
                  <a:lnTo>
                    <a:pt x="1519" y="9897"/>
                  </a:lnTo>
                  <a:lnTo>
                    <a:pt x="1913" y="10035"/>
                  </a:lnTo>
                  <a:lnTo>
                    <a:pt x="2327" y="10153"/>
                  </a:lnTo>
                  <a:lnTo>
                    <a:pt x="2721" y="10232"/>
                  </a:lnTo>
                  <a:lnTo>
                    <a:pt x="3155" y="10311"/>
                  </a:lnTo>
                  <a:lnTo>
                    <a:pt x="3569" y="10370"/>
                  </a:lnTo>
                  <a:lnTo>
                    <a:pt x="3983" y="10410"/>
                  </a:lnTo>
                  <a:lnTo>
                    <a:pt x="4535" y="10410"/>
                  </a:lnTo>
                  <a:lnTo>
                    <a:pt x="4673" y="10291"/>
                  </a:lnTo>
                  <a:lnTo>
                    <a:pt x="4811" y="10193"/>
                  </a:lnTo>
                  <a:lnTo>
                    <a:pt x="4949" y="10094"/>
                  </a:lnTo>
                  <a:lnTo>
                    <a:pt x="5087" y="9996"/>
                  </a:lnTo>
                  <a:lnTo>
                    <a:pt x="5245" y="9917"/>
                  </a:lnTo>
                  <a:lnTo>
                    <a:pt x="5402" y="9858"/>
                  </a:lnTo>
                  <a:lnTo>
                    <a:pt x="5580" y="9818"/>
                  </a:lnTo>
                  <a:lnTo>
                    <a:pt x="5757" y="9779"/>
                  </a:lnTo>
                  <a:lnTo>
                    <a:pt x="5856" y="9720"/>
                  </a:lnTo>
                  <a:lnTo>
                    <a:pt x="5954" y="9700"/>
                  </a:lnTo>
                  <a:lnTo>
                    <a:pt x="6073" y="9700"/>
                  </a:lnTo>
                  <a:lnTo>
                    <a:pt x="6191" y="9739"/>
                  </a:lnTo>
                  <a:lnTo>
                    <a:pt x="6290" y="9799"/>
                  </a:lnTo>
                  <a:lnTo>
                    <a:pt x="6368" y="9877"/>
                  </a:lnTo>
                  <a:lnTo>
                    <a:pt x="6428" y="9976"/>
                  </a:lnTo>
                  <a:lnTo>
                    <a:pt x="6467" y="10094"/>
                  </a:lnTo>
                  <a:lnTo>
                    <a:pt x="6447" y="10232"/>
                  </a:lnTo>
                  <a:lnTo>
                    <a:pt x="6901" y="10134"/>
                  </a:lnTo>
                  <a:lnTo>
                    <a:pt x="7354" y="10015"/>
                  </a:lnTo>
                  <a:lnTo>
                    <a:pt x="7374" y="9917"/>
                  </a:lnTo>
                  <a:lnTo>
                    <a:pt x="7394" y="9838"/>
                  </a:lnTo>
                  <a:lnTo>
                    <a:pt x="7433" y="9759"/>
                  </a:lnTo>
                  <a:lnTo>
                    <a:pt x="7492" y="9700"/>
                  </a:lnTo>
                  <a:lnTo>
                    <a:pt x="7512" y="9621"/>
                  </a:lnTo>
                  <a:lnTo>
                    <a:pt x="7591" y="9523"/>
                  </a:lnTo>
                  <a:lnTo>
                    <a:pt x="7689" y="9444"/>
                  </a:lnTo>
                  <a:lnTo>
                    <a:pt x="7808" y="9404"/>
                  </a:lnTo>
                  <a:lnTo>
                    <a:pt x="7926" y="9404"/>
                  </a:lnTo>
                  <a:lnTo>
                    <a:pt x="8084" y="9424"/>
                  </a:lnTo>
                  <a:lnTo>
                    <a:pt x="8222" y="9463"/>
                  </a:lnTo>
                  <a:lnTo>
                    <a:pt x="8379" y="9523"/>
                  </a:lnTo>
                  <a:lnTo>
                    <a:pt x="8537" y="9601"/>
                  </a:lnTo>
                  <a:lnTo>
                    <a:pt x="9050" y="9385"/>
                  </a:lnTo>
                  <a:lnTo>
                    <a:pt x="9562" y="9108"/>
                  </a:lnTo>
                  <a:lnTo>
                    <a:pt x="9740" y="8576"/>
                  </a:lnTo>
                  <a:lnTo>
                    <a:pt x="9858" y="8221"/>
                  </a:lnTo>
                  <a:lnTo>
                    <a:pt x="9937" y="8024"/>
                  </a:lnTo>
                  <a:lnTo>
                    <a:pt x="10035" y="7847"/>
                  </a:lnTo>
                  <a:lnTo>
                    <a:pt x="10094" y="7788"/>
                  </a:lnTo>
                  <a:lnTo>
                    <a:pt x="10134" y="7728"/>
                  </a:lnTo>
                  <a:lnTo>
                    <a:pt x="10213" y="7689"/>
                  </a:lnTo>
                  <a:lnTo>
                    <a:pt x="10272" y="7669"/>
                  </a:lnTo>
                  <a:lnTo>
                    <a:pt x="10351" y="7669"/>
                  </a:lnTo>
                  <a:lnTo>
                    <a:pt x="10430" y="7709"/>
                  </a:lnTo>
                  <a:lnTo>
                    <a:pt x="10528" y="7768"/>
                  </a:lnTo>
                  <a:lnTo>
                    <a:pt x="10607" y="7847"/>
                  </a:lnTo>
                  <a:lnTo>
                    <a:pt x="10647" y="7945"/>
                  </a:lnTo>
                  <a:lnTo>
                    <a:pt x="10666" y="8083"/>
                  </a:lnTo>
                  <a:lnTo>
                    <a:pt x="10666" y="8221"/>
                  </a:lnTo>
                  <a:lnTo>
                    <a:pt x="10647" y="8379"/>
                  </a:lnTo>
                  <a:lnTo>
                    <a:pt x="11061" y="8024"/>
                  </a:lnTo>
                  <a:lnTo>
                    <a:pt x="11475" y="7630"/>
                  </a:lnTo>
                  <a:lnTo>
                    <a:pt x="11849" y="7216"/>
                  </a:lnTo>
                  <a:lnTo>
                    <a:pt x="12184" y="6782"/>
                  </a:lnTo>
                  <a:lnTo>
                    <a:pt x="12401" y="6447"/>
                  </a:lnTo>
                  <a:lnTo>
                    <a:pt x="12598" y="6092"/>
                  </a:lnTo>
                  <a:lnTo>
                    <a:pt x="12756" y="5718"/>
                  </a:lnTo>
                  <a:lnTo>
                    <a:pt x="12894" y="5343"/>
                  </a:lnTo>
                  <a:lnTo>
                    <a:pt x="13012" y="4968"/>
                  </a:lnTo>
                  <a:lnTo>
                    <a:pt x="13091" y="4574"/>
                  </a:lnTo>
                  <a:lnTo>
                    <a:pt x="13150" y="4160"/>
                  </a:lnTo>
                  <a:lnTo>
                    <a:pt x="13170" y="3766"/>
                  </a:lnTo>
                  <a:lnTo>
                    <a:pt x="13170" y="3371"/>
                  </a:lnTo>
                  <a:lnTo>
                    <a:pt x="13131" y="2977"/>
                  </a:lnTo>
                  <a:lnTo>
                    <a:pt x="13071" y="2583"/>
                  </a:lnTo>
                  <a:lnTo>
                    <a:pt x="12973" y="2189"/>
                  </a:lnTo>
                  <a:lnTo>
                    <a:pt x="12855" y="1814"/>
                  </a:lnTo>
                  <a:lnTo>
                    <a:pt x="12677" y="1439"/>
                  </a:lnTo>
                  <a:lnTo>
                    <a:pt x="12500" y="1085"/>
                  </a:lnTo>
                  <a:lnTo>
                    <a:pt x="12263" y="749"/>
                  </a:lnTo>
                  <a:lnTo>
                    <a:pt x="12066" y="513"/>
                  </a:lnTo>
                  <a:lnTo>
                    <a:pt x="11928" y="592"/>
                  </a:lnTo>
                  <a:lnTo>
                    <a:pt x="11770" y="651"/>
                  </a:lnTo>
                  <a:lnTo>
                    <a:pt x="11613" y="690"/>
                  </a:lnTo>
                  <a:lnTo>
                    <a:pt x="11534" y="690"/>
                  </a:lnTo>
                  <a:lnTo>
                    <a:pt x="11455" y="671"/>
                  </a:lnTo>
                  <a:lnTo>
                    <a:pt x="11396" y="631"/>
                  </a:lnTo>
                  <a:lnTo>
                    <a:pt x="11376" y="572"/>
                  </a:lnTo>
                  <a:lnTo>
                    <a:pt x="11356" y="513"/>
                  </a:lnTo>
                  <a:lnTo>
                    <a:pt x="11337" y="454"/>
                  </a:lnTo>
                  <a:lnTo>
                    <a:pt x="11297" y="454"/>
                  </a:lnTo>
                  <a:lnTo>
                    <a:pt x="11238" y="414"/>
                  </a:lnTo>
                  <a:lnTo>
                    <a:pt x="11159" y="394"/>
                  </a:lnTo>
                  <a:lnTo>
                    <a:pt x="11120" y="335"/>
                  </a:lnTo>
                  <a:lnTo>
                    <a:pt x="11061" y="276"/>
                  </a:lnTo>
                  <a:lnTo>
                    <a:pt x="11021" y="217"/>
                  </a:lnTo>
                  <a:lnTo>
                    <a:pt x="10982" y="138"/>
                  </a:lnTo>
                  <a:lnTo>
                    <a:pt x="10982" y="79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665;p38">
              <a:extLst>
                <a:ext uri="{FF2B5EF4-FFF2-40B4-BE49-F238E27FC236}">
                  <a16:creationId xmlns:a16="http://schemas.microsoft.com/office/drawing/2014/main" xmlns="" id="{E1F1C19C-18DC-45A4-BA6C-F2D48EDAE1A4}"/>
                </a:ext>
              </a:extLst>
            </p:cNvPr>
            <p:cNvSpPr/>
            <p:nvPr/>
          </p:nvSpPr>
          <p:spPr>
            <a:xfrm>
              <a:off x="2509643" y="2353257"/>
              <a:ext cx="13135" cy="19679"/>
            </a:xfrm>
            <a:custGeom>
              <a:avLst/>
              <a:gdLst/>
              <a:ahLst/>
              <a:cxnLst/>
              <a:rect l="l" t="t" r="r" b="b"/>
              <a:pathLst>
                <a:path w="277" h="415" extrusionOk="0">
                  <a:moveTo>
                    <a:pt x="138" y="1"/>
                  </a:moveTo>
                  <a:lnTo>
                    <a:pt x="60" y="40"/>
                  </a:lnTo>
                  <a:lnTo>
                    <a:pt x="20" y="7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20" y="296"/>
                  </a:lnTo>
                  <a:lnTo>
                    <a:pt x="60" y="355"/>
                  </a:lnTo>
                  <a:lnTo>
                    <a:pt x="138" y="415"/>
                  </a:lnTo>
                  <a:lnTo>
                    <a:pt x="178" y="375"/>
                  </a:lnTo>
                  <a:lnTo>
                    <a:pt x="276" y="37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666;p38">
              <a:extLst>
                <a:ext uri="{FF2B5EF4-FFF2-40B4-BE49-F238E27FC236}">
                  <a16:creationId xmlns:a16="http://schemas.microsoft.com/office/drawing/2014/main" xmlns="" id="{A7C99E43-A92C-4754-919B-2FAFFDEC1700}"/>
                </a:ext>
              </a:extLst>
            </p:cNvPr>
            <p:cNvSpPr/>
            <p:nvPr/>
          </p:nvSpPr>
          <p:spPr>
            <a:xfrm>
              <a:off x="3035959" y="1942834"/>
              <a:ext cx="27172" cy="23425"/>
            </a:xfrm>
            <a:custGeom>
              <a:avLst/>
              <a:gdLst/>
              <a:ahLst/>
              <a:cxnLst/>
              <a:rect l="l" t="t" r="r" b="b"/>
              <a:pathLst>
                <a:path w="573" h="494" extrusionOk="0">
                  <a:moveTo>
                    <a:pt x="159" y="1"/>
                  </a:moveTo>
                  <a:lnTo>
                    <a:pt x="1" y="40"/>
                  </a:lnTo>
                  <a:lnTo>
                    <a:pt x="21" y="119"/>
                  </a:lnTo>
                  <a:lnTo>
                    <a:pt x="21" y="178"/>
                  </a:lnTo>
                  <a:lnTo>
                    <a:pt x="60" y="257"/>
                  </a:lnTo>
                  <a:lnTo>
                    <a:pt x="100" y="316"/>
                  </a:lnTo>
                  <a:lnTo>
                    <a:pt x="159" y="375"/>
                  </a:lnTo>
                  <a:lnTo>
                    <a:pt x="198" y="434"/>
                  </a:lnTo>
                  <a:lnTo>
                    <a:pt x="277" y="454"/>
                  </a:lnTo>
                  <a:lnTo>
                    <a:pt x="336" y="494"/>
                  </a:lnTo>
                  <a:lnTo>
                    <a:pt x="376" y="494"/>
                  </a:lnTo>
                  <a:lnTo>
                    <a:pt x="395" y="415"/>
                  </a:lnTo>
                  <a:lnTo>
                    <a:pt x="435" y="316"/>
                  </a:lnTo>
                  <a:lnTo>
                    <a:pt x="494" y="198"/>
                  </a:lnTo>
                  <a:lnTo>
                    <a:pt x="573" y="99"/>
                  </a:lnTo>
                  <a:lnTo>
                    <a:pt x="435" y="4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67;p38">
              <a:extLst>
                <a:ext uri="{FF2B5EF4-FFF2-40B4-BE49-F238E27FC236}">
                  <a16:creationId xmlns:a16="http://schemas.microsoft.com/office/drawing/2014/main" xmlns="" id="{F22E80C2-2EA7-4096-A7BE-003E7A87FA63}"/>
                </a:ext>
              </a:extLst>
            </p:cNvPr>
            <p:cNvSpPr/>
            <p:nvPr/>
          </p:nvSpPr>
          <p:spPr>
            <a:xfrm>
              <a:off x="2659206" y="2429935"/>
              <a:ext cx="162745" cy="282386"/>
            </a:xfrm>
            <a:custGeom>
              <a:avLst/>
              <a:gdLst/>
              <a:ahLst/>
              <a:cxnLst/>
              <a:rect l="l" t="t" r="r" b="b"/>
              <a:pathLst>
                <a:path w="3432" h="5955" extrusionOk="0">
                  <a:moveTo>
                    <a:pt x="2524" y="335"/>
                  </a:moveTo>
                  <a:lnTo>
                    <a:pt x="2485" y="887"/>
                  </a:lnTo>
                  <a:lnTo>
                    <a:pt x="2406" y="1439"/>
                  </a:lnTo>
                  <a:lnTo>
                    <a:pt x="2307" y="1972"/>
                  </a:lnTo>
                  <a:lnTo>
                    <a:pt x="2169" y="2504"/>
                  </a:lnTo>
                  <a:lnTo>
                    <a:pt x="2071" y="2760"/>
                  </a:lnTo>
                  <a:lnTo>
                    <a:pt x="1972" y="3017"/>
                  </a:lnTo>
                  <a:lnTo>
                    <a:pt x="1854" y="3253"/>
                  </a:lnTo>
                  <a:lnTo>
                    <a:pt x="1736" y="3510"/>
                  </a:lnTo>
                  <a:lnTo>
                    <a:pt x="1598" y="3746"/>
                  </a:lnTo>
                  <a:lnTo>
                    <a:pt x="1440" y="3963"/>
                  </a:lnTo>
                  <a:lnTo>
                    <a:pt x="1263" y="4180"/>
                  </a:lnTo>
                  <a:lnTo>
                    <a:pt x="1085" y="4397"/>
                  </a:lnTo>
                  <a:lnTo>
                    <a:pt x="1125" y="3845"/>
                  </a:lnTo>
                  <a:lnTo>
                    <a:pt x="1184" y="3293"/>
                  </a:lnTo>
                  <a:lnTo>
                    <a:pt x="1282" y="2741"/>
                  </a:lnTo>
                  <a:lnTo>
                    <a:pt x="1341" y="2484"/>
                  </a:lnTo>
                  <a:lnTo>
                    <a:pt x="1420" y="2208"/>
                  </a:lnTo>
                  <a:lnTo>
                    <a:pt x="1499" y="1952"/>
                  </a:lnTo>
                  <a:lnTo>
                    <a:pt x="1598" y="1696"/>
                  </a:lnTo>
                  <a:lnTo>
                    <a:pt x="1716" y="1439"/>
                  </a:lnTo>
                  <a:lnTo>
                    <a:pt x="1834" y="1203"/>
                  </a:lnTo>
                  <a:lnTo>
                    <a:pt x="1992" y="966"/>
                  </a:lnTo>
                  <a:lnTo>
                    <a:pt x="2150" y="749"/>
                  </a:lnTo>
                  <a:lnTo>
                    <a:pt x="2327" y="533"/>
                  </a:lnTo>
                  <a:lnTo>
                    <a:pt x="2524" y="335"/>
                  </a:lnTo>
                  <a:close/>
                  <a:moveTo>
                    <a:pt x="3431" y="0"/>
                  </a:moveTo>
                  <a:lnTo>
                    <a:pt x="2958" y="79"/>
                  </a:lnTo>
                  <a:lnTo>
                    <a:pt x="2485" y="138"/>
                  </a:lnTo>
                  <a:lnTo>
                    <a:pt x="2012" y="178"/>
                  </a:lnTo>
                  <a:lnTo>
                    <a:pt x="1519" y="178"/>
                  </a:lnTo>
                  <a:lnTo>
                    <a:pt x="1341" y="395"/>
                  </a:lnTo>
                  <a:lnTo>
                    <a:pt x="1164" y="631"/>
                  </a:lnTo>
                  <a:lnTo>
                    <a:pt x="1006" y="868"/>
                  </a:lnTo>
                  <a:lnTo>
                    <a:pt x="868" y="1144"/>
                  </a:lnTo>
                  <a:lnTo>
                    <a:pt x="1302" y="1361"/>
                  </a:lnTo>
                  <a:lnTo>
                    <a:pt x="1381" y="1439"/>
                  </a:lnTo>
                  <a:lnTo>
                    <a:pt x="1440" y="1518"/>
                  </a:lnTo>
                  <a:lnTo>
                    <a:pt x="1460" y="1597"/>
                  </a:lnTo>
                  <a:lnTo>
                    <a:pt x="1479" y="1676"/>
                  </a:lnTo>
                  <a:lnTo>
                    <a:pt x="1460" y="1755"/>
                  </a:lnTo>
                  <a:lnTo>
                    <a:pt x="1440" y="1834"/>
                  </a:lnTo>
                  <a:lnTo>
                    <a:pt x="1401" y="1893"/>
                  </a:lnTo>
                  <a:lnTo>
                    <a:pt x="1361" y="1952"/>
                  </a:lnTo>
                  <a:lnTo>
                    <a:pt x="1302" y="1991"/>
                  </a:lnTo>
                  <a:lnTo>
                    <a:pt x="1223" y="2031"/>
                  </a:lnTo>
                  <a:lnTo>
                    <a:pt x="1164" y="2070"/>
                  </a:lnTo>
                  <a:lnTo>
                    <a:pt x="1065" y="2090"/>
                  </a:lnTo>
                  <a:lnTo>
                    <a:pt x="888" y="2090"/>
                  </a:lnTo>
                  <a:lnTo>
                    <a:pt x="809" y="2070"/>
                  </a:lnTo>
                  <a:lnTo>
                    <a:pt x="711" y="2031"/>
                  </a:lnTo>
                  <a:lnTo>
                    <a:pt x="533" y="1952"/>
                  </a:lnTo>
                  <a:lnTo>
                    <a:pt x="435" y="2287"/>
                  </a:lnTo>
                  <a:lnTo>
                    <a:pt x="356" y="2622"/>
                  </a:lnTo>
                  <a:lnTo>
                    <a:pt x="218" y="3273"/>
                  </a:lnTo>
                  <a:lnTo>
                    <a:pt x="119" y="3904"/>
                  </a:lnTo>
                  <a:lnTo>
                    <a:pt x="60" y="4476"/>
                  </a:lnTo>
                  <a:lnTo>
                    <a:pt x="40" y="4830"/>
                  </a:lnTo>
                  <a:lnTo>
                    <a:pt x="1" y="5205"/>
                  </a:lnTo>
                  <a:lnTo>
                    <a:pt x="21" y="5382"/>
                  </a:lnTo>
                  <a:lnTo>
                    <a:pt x="60" y="5540"/>
                  </a:lnTo>
                  <a:lnTo>
                    <a:pt x="119" y="5698"/>
                  </a:lnTo>
                  <a:lnTo>
                    <a:pt x="178" y="5777"/>
                  </a:lnTo>
                  <a:lnTo>
                    <a:pt x="237" y="5836"/>
                  </a:lnTo>
                  <a:lnTo>
                    <a:pt x="316" y="5895"/>
                  </a:lnTo>
                  <a:lnTo>
                    <a:pt x="395" y="5934"/>
                  </a:lnTo>
                  <a:lnTo>
                    <a:pt x="454" y="5954"/>
                  </a:lnTo>
                  <a:lnTo>
                    <a:pt x="533" y="5954"/>
                  </a:lnTo>
                  <a:lnTo>
                    <a:pt x="671" y="5934"/>
                  </a:lnTo>
                  <a:lnTo>
                    <a:pt x="789" y="5875"/>
                  </a:lnTo>
                  <a:lnTo>
                    <a:pt x="908" y="5777"/>
                  </a:lnTo>
                  <a:lnTo>
                    <a:pt x="1026" y="5658"/>
                  </a:lnTo>
                  <a:lnTo>
                    <a:pt x="1125" y="5540"/>
                  </a:lnTo>
                  <a:lnTo>
                    <a:pt x="1184" y="5402"/>
                  </a:lnTo>
                  <a:lnTo>
                    <a:pt x="1972" y="4278"/>
                  </a:lnTo>
                  <a:lnTo>
                    <a:pt x="2347" y="3707"/>
                  </a:lnTo>
                  <a:lnTo>
                    <a:pt x="2524" y="3391"/>
                  </a:lnTo>
                  <a:lnTo>
                    <a:pt x="2662" y="3095"/>
                  </a:lnTo>
                  <a:lnTo>
                    <a:pt x="2544" y="2997"/>
                  </a:lnTo>
                  <a:lnTo>
                    <a:pt x="2465" y="2898"/>
                  </a:lnTo>
                  <a:lnTo>
                    <a:pt x="2406" y="2780"/>
                  </a:lnTo>
                  <a:lnTo>
                    <a:pt x="2406" y="2642"/>
                  </a:lnTo>
                  <a:lnTo>
                    <a:pt x="2426" y="2583"/>
                  </a:lnTo>
                  <a:lnTo>
                    <a:pt x="2445" y="2524"/>
                  </a:lnTo>
                  <a:lnTo>
                    <a:pt x="2485" y="2484"/>
                  </a:lnTo>
                  <a:lnTo>
                    <a:pt x="2544" y="2425"/>
                  </a:lnTo>
                  <a:lnTo>
                    <a:pt x="2603" y="2386"/>
                  </a:lnTo>
                  <a:lnTo>
                    <a:pt x="2682" y="2346"/>
                  </a:lnTo>
                  <a:lnTo>
                    <a:pt x="2781" y="2327"/>
                  </a:lnTo>
                  <a:lnTo>
                    <a:pt x="2879" y="2307"/>
                  </a:lnTo>
                  <a:lnTo>
                    <a:pt x="2958" y="2307"/>
                  </a:lnTo>
                  <a:lnTo>
                    <a:pt x="3136" y="1735"/>
                  </a:lnTo>
                  <a:lnTo>
                    <a:pt x="3274" y="1163"/>
                  </a:lnTo>
                  <a:lnTo>
                    <a:pt x="3372" y="572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68;p38">
              <a:extLst>
                <a:ext uri="{FF2B5EF4-FFF2-40B4-BE49-F238E27FC236}">
                  <a16:creationId xmlns:a16="http://schemas.microsoft.com/office/drawing/2014/main" xmlns="" id="{45C70096-31A5-4BAD-8704-55A411BBCD90}"/>
                </a:ext>
              </a:extLst>
            </p:cNvPr>
            <p:cNvSpPr/>
            <p:nvPr/>
          </p:nvSpPr>
          <p:spPr>
            <a:xfrm>
              <a:off x="2731190" y="2404660"/>
              <a:ext cx="91663" cy="33716"/>
            </a:xfrm>
            <a:custGeom>
              <a:avLst/>
              <a:gdLst/>
              <a:ahLst/>
              <a:cxnLst/>
              <a:rect l="l" t="t" r="r" b="b"/>
              <a:pathLst>
                <a:path w="1933" h="711" extrusionOk="0">
                  <a:moveTo>
                    <a:pt x="1420" y="1"/>
                  </a:moveTo>
                  <a:lnTo>
                    <a:pt x="1322" y="21"/>
                  </a:lnTo>
                  <a:lnTo>
                    <a:pt x="1223" y="80"/>
                  </a:lnTo>
                  <a:lnTo>
                    <a:pt x="1046" y="119"/>
                  </a:lnTo>
                  <a:lnTo>
                    <a:pt x="868" y="159"/>
                  </a:lnTo>
                  <a:lnTo>
                    <a:pt x="711" y="218"/>
                  </a:lnTo>
                  <a:lnTo>
                    <a:pt x="553" y="297"/>
                  </a:lnTo>
                  <a:lnTo>
                    <a:pt x="415" y="395"/>
                  </a:lnTo>
                  <a:lnTo>
                    <a:pt x="277" y="494"/>
                  </a:lnTo>
                  <a:lnTo>
                    <a:pt x="139" y="592"/>
                  </a:lnTo>
                  <a:lnTo>
                    <a:pt x="1" y="711"/>
                  </a:lnTo>
                  <a:lnTo>
                    <a:pt x="494" y="711"/>
                  </a:lnTo>
                  <a:lnTo>
                    <a:pt x="967" y="671"/>
                  </a:lnTo>
                  <a:lnTo>
                    <a:pt x="1440" y="612"/>
                  </a:lnTo>
                  <a:lnTo>
                    <a:pt x="1913" y="533"/>
                  </a:lnTo>
                  <a:lnTo>
                    <a:pt x="1933" y="395"/>
                  </a:lnTo>
                  <a:lnTo>
                    <a:pt x="1894" y="277"/>
                  </a:lnTo>
                  <a:lnTo>
                    <a:pt x="1834" y="178"/>
                  </a:lnTo>
                  <a:lnTo>
                    <a:pt x="1756" y="100"/>
                  </a:lnTo>
                  <a:lnTo>
                    <a:pt x="1657" y="40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69;p38">
              <a:extLst>
                <a:ext uri="{FF2B5EF4-FFF2-40B4-BE49-F238E27FC236}">
                  <a16:creationId xmlns:a16="http://schemas.microsoft.com/office/drawing/2014/main" xmlns="" id="{63D55C6E-6D7D-424F-BFA1-292641C11A2E}"/>
                </a:ext>
              </a:extLst>
            </p:cNvPr>
            <p:cNvSpPr/>
            <p:nvPr/>
          </p:nvSpPr>
          <p:spPr>
            <a:xfrm>
              <a:off x="2785439" y="2416847"/>
              <a:ext cx="106600" cy="162698"/>
            </a:xfrm>
            <a:custGeom>
              <a:avLst/>
              <a:gdLst/>
              <a:ahLst/>
              <a:cxnLst/>
              <a:rect l="l" t="t" r="r" b="b"/>
              <a:pathLst>
                <a:path w="2248" h="3431" extrusionOk="0">
                  <a:moveTo>
                    <a:pt x="1873" y="0"/>
                  </a:moveTo>
                  <a:lnTo>
                    <a:pt x="1676" y="59"/>
                  </a:lnTo>
                  <a:lnTo>
                    <a:pt x="1696" y="237"/>
                  </a:lnTo>
                  <a:lnTo>
                    <a:pt x="1716" y="395"/>
                  </a:lnTo>
                  <a:lnTo>
                    <a:pt x="1735" y="552"/>
                  </a:lnTo>
                  <a:lnTo>
                    <a:pt x="1735" y="710"/>
                  </a:lnTo>
                  <a:lnTo>
                    <a:pt x="1735" y="868"/>
                  </a:lnTo>
                  <a:lnTo>
                    <a:pt x="1735" y="1045"/>
                  </a:lnTo>
                  <a:lnTo>
                    <a:pt x="1716" y="1203"/>
                  </a:lnTo>
                  <a:lnTo>
                    <a:pt x="1676" y="1361"/>
                  </a:lnTo>
                  <a:lnTo>
                    <a:pt x="1617" y="1518"/>
                  </a:lnTo>
                  <a:lnTo>
                    <a:pt x="1558" y="1656"/>
                  </a:lnTo>
                  <a:lnTo>
                    <a:pt x="1479" y="1794"/>
                  </a:lnTo>
                  <a:lnTo>
                    <a:pt x="1380" y="1932"/>
                  </a:lnTo>
                  <a:lnTo>
                    <a:pt x="1282" y="2051"/>
                  </a:lnTo>
                  <a:lnTo>
                    <a:pt x="1164" y="2169"/>
                  </a:lnTo>
                  <a:lnTo>
                    <a:pt x="1045" y="2267"/>
                  </a:lnTo>
                  <a:lnTo>
                    <a:pt x="907" y="2346"/>
                  </a:lnTo>
                  <a:lnTo>
                    <a:pt x="769" y="2425"/>
                  </a:lnTo>
                  <a:lnTo>
                    <a:pt x="631" y="2484"/>
                  </a:lnTo>
                  <a:lnTo>
                    <a:pt x="474" y="2543"/>
                  </a:lnTo>
                  <a:lnTo>
                    <a:pt x="296" y="2583"/>
                  </a:lnTo>
                  <a:lnTo>
                    <a:pt x="158" y="3017"/>
                  </a:lnTo>
                  <a:lnTo>
                    <a:pt x="0" y="3371"/>
                  </a:lnTo>
                  <a:lnTo>
                    <a:pt x="119" y="3411"/>
                  </a:lnTo>
                  <a:lnTo>
                    <a:pt x="257" y="3431"/>
                  </a:lnTo>
                  <a:lnTo>
                    <a:pt x="493" y="3431"/>
                  </a:lnTo>
                  <a:lnTo>
                    <a:pt x="710" y="3411"/>
                  </a:lnTo>
                  <a:lnTo>
                    <a:pt x="907" y="3332"/>
                  </a:lnTo>
                  <a:lnTo>
                    <a:pt x="1085" y="3233"/>
                  </a:lnTo>
                  <a:lnTo>
                    <a:pt x="1242" y="3115"/>
                  </a:lnTo>
                  <a:lnTo>
                    <a:pt x="1400" y="2957"/>
                  </a:lnTo>
                  <a:lnTo>
                    <a:pt x="1518" y="2800"/>
                  </a:lnTo>
                  <a:lnTo>
                    <a:pt x="1637" y="2603"/>
                  </a:lnTo>
                  <a:lnTo>
                    <a:pt x="1538" y="2445"/>
                  </a:lnTo>
                  <a:lnTo>
                    <a:pt x="1479" y="2287"/>
                  </a:lnTo>
                  <a:lnTo>
                    <a:pt x="1440" y="2149"/>
                  </a:lnTo>
                  <a:lnTo>
                    <a:pt x="1440" y="2011"/>
                  </a:lnTo>
                  <a:lnTo>
                    <a:pt x="1459" y="1972"/>
                  </a:lnTo>
                  <a:lnTo>
                    <a:pt x="1479" y="1932"/>
                  </a:lnTo>
                  <a:lnTo>
                    <a:pt x="1499" y="1893"/>
                  </a:lnTo>
                  <a:lnTo>
                    <a:pt x="1558" y="1873"/>
                  </a:lnTo>
                  <a:lnTo>
                    <a:pt x="1617" y="1853"/>
                  </a:lnTo>
                  <a:lnTo>
                    <a:pt x="1676" y="1853"/>
                  </a:lnTo>
                  <a:lnTo>
                    <a:pt x="1873" y="1893"/>
                  </a:lnTo>
                  <a:lnTo>
                    <a:pt x="1913" y="1932"/>
                  </a:lnTo>
                  <a:lnTo>
                    <a:pt x="2031" y="1558"/>
                  </a:lnTo>
                  <a:lnTo>
                    <a:pt x="2110" y="1203"/>
                  </a:lnTo>
                  <a:lnTo>
                    <a:pt x="2189" y="809"/>
                  </a:lnTo>
                  <a:lnTo>
                    <a:pt x="2228" y="552"/>
                  </a:lnTo>
                  <a:lnTo>
                    <a:pt x="2248" y="296"/>
                  </a:lnTo>
                  <a:lnTo>
                    <a:pt x="1952" y="119"/>
                  </a:lnTo>
                  <a:lnTo>
                    <a:pt x="1913" y="59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70;p38">
              <a:extLst>
                <a:ext uri="{FF2B5EF4-FFF2-40B4-BE49-F238E27FC236}">
                  <a16:creationId xmlns:a16="http://schemas.microsoft.com/office/drawing/2014/main" xmlns="" id="{80F85183-37A6-4537-BFD7-24F7A1012105}"/>
                </a:ext>
              </a:extLst>
            </p:cNvPr>
            <p:cNvSpPr/>
            <p:nvPr/>
          </p:nvSpPr>
          <p:spPr>
            <a:xfrm>
              <a:off x="2864915" y="2404660"/>
              <a:ext cx="9389" cy="15032"/>
            </a:xfrm>
            <a:custGeom>
              <a:avLst/>
              <a:gdLst/>
              <a:ahLst/>
              <a:cxnLst/>
              <a:rect l="l" t="t" r="r" b="b"/>
              <a:pathLst>
                <a:path w="198" h="317" extrusionOk="0">
                  <a:moveTo>
                    <a:pt x="138" y="1"/>
                  </a:moveTo>
                  <a:lnTo>
                    <a:pt x="79" y="60"/>
                  </a:lnTo>
                  <a:lnTo>
                    <a:pt x="40" y="139"/>
                  </a:lnTo>
                  <a:lnTo>
                    <a:pt x="20" y="218"/>
                  </a:lnTo>
                  <a:lnTo>
                    <a:pt x="0" y="316"/>
                  </a:lnTo>
                  <a:lnTo>
                    <a:pt x="197" y="257"/>
                  </a:lnTo>
                  <a:lnTo>
                    <a:pt x="158" y="198"/>
                  </a:lnTo>
                  <a:lnTo>
                    <a:pt x="138" y="139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71;p38">
              <a:extLst>
                <a:ext uri="{FF2B5EF4-FFF2-40B4-BE49-F238E27FC236}">
                  <a16:creationId xmlns:a16="http://schemas.microsoft.com/office/drawing/2014/main" xmlns="" id="{346AAAA0-3122-455F-9755-E2D50CAC01B3}"/>
                </a:ext>
              </a:extLst>
            </p:cNvPr>
            <p:cNvSpPr/>
            <p:nvPr/>
          </p:nvSpPr>
          <p:spPr>
            <a:xfrm>
              <a:off x="2773299" y="2539287"/>
              <a:ext cx="26223" cy="37462"/>
            </a:xfrm>
            <a:custGeom>
              <a:avLst/>
              <a:gdLst/>
              <a:ahLst/>
              <a:cxnLst/>
              <a:rect l="l" t="t" r="r" b="b"/>
              <a:pathLst>
                <a:path w="553" h="790" extrusionOk="0">
                  <a:moveTo>
                    <a:pt x="473" y="1"/>
                  </a:moveTo>
                  <a:lnTo>
                    <a:pt x="375" y="21"/>
                  </a:lnTo>
                  <a:lnTo>
                    <a:pt x="276" y="40"/>
                  </a:lnTo>
                  <a:lnTo>
                    <a:pt x="197" y="80"/>
                  </a:lnTo>
                  <a:lnTo>
                    <a:pt x="138" y="119"/>
                  </a:lnTo>
                  <a:lnTo>
                    <a:pt x="79" y="178"/>
                  </a:lnTo>
                  <a:lnTo>
                    <a:pt x="39" y="218"/>
                  </a:lnTo>
                  <a:lnTo>
                    <a:pt x="20" y="277"/>
                  </a:lnTo>
                  <a:lnTo>
                    <a:pt x="0" y="336"/>
                  </a:lnTo>
                  <a:lnTo>
                    <a:pt x="0" y="474"/>
                  </a:lnTo>
                  <a:lnTo>
                    <a:pt x="59" y="592"/>
                  </a:lnTo>
                  <a:lnTo>
                    <a:pt x="138" y="691"/>
                  </a:lnTo>
                  <a:lnTo>
                    <a:pt x="256" y="789"/>
                  </a:lnTo>
                  <a:lnTo>
                    <a:pt x="414" y="435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72;p38">
              <a:extLst>
                <a:ext uri="{FF2B5EF4-FFF2-40B4-BE49-F238E27FC236}">
                  <a16:creationId xmlns:a16="http://schemas.microsoft.com/office/drawing/2014/main" xmlns="" id="{9866FBE5-5E11-4089-A1B7-CEAA275046D7}"/>
                </a:ext>
              </a:extLst>
            </p:cNvPr>
            <p:cNvSpPr/>
            <p:nvPr/>
          </p:nvSpPr>
          <p:spPr>
            <a:xfrm>
              <a:off x="2863018" y="2400013"/>
              <a:ext cx="147761" cy="241226"/>
            </a:xfrm>
            <a:custGeom>
              <a:avLst/>
              <a:gdLst/>
              <a:ahLst/>
              <a:cxnLst/>
              <a:rect l="l" t="t" r="r" b="b"/>
              <a:pathLst>
                <a:path w="3116" h="5087" extrusionOk="0">
                  <a:moveTo>
                    <a:pt x="1223" y="0"/>
                  </a:moveTo>
                  <a:lnTo>
                    <a:pt x="908" y="138"/>
                  </a:lnTo>
                  <a:lnTo>
                    <a:pt x="572" y="257"/>
                  </a:lnTo>
                  <a:lnTo>
                    <a:pt x="592" y="336"/>
                  </a:lnTo>
                  <a:lnTo>
                    <a:pt x="612" y="434"/>
                  </a:lnTo>
                  <a:lnTo>
                    <a:pt x="612" y="651"/>
                  </a:lnTo>
                  <a:lnTo>
                    <a:pt x="1164" y="947"/>
                  </a:lnTo>
                  <a:lnTo>
                    <a:pt x="1420" y="1104"/>
                  </a:lnTo>
                  <a:lnTo>
                    <a:pt x="1558" y="1203"/>
                  </a:lnTo>
                  <a:lnTo>
                    <a:pt x="1676" y="1302"/>
                  </a:lnTo>
                  <a:lnTo>
                    <a:pt x="1814" y="1440"/>
                  </a:lnTo>
                  <a:lnTo>
                    <a:pt x="1933" y="1597"/>
                  </a:lnTo>
                  <a:lnTo>
                    <a:pt x="2071" y="1775"/>
                  </a:lnTo>
                  <a:lnTo>
                    <a:pt x="2189" y="1952"/>
                  </a:lnTo>
                  <a:lnTo>
                    <a:pt x="2288" y="2130"/>
                  </a:lnTo>
                  <a:lnTo>
                    <a:pt x="2386" y="2327"/>
                  </a:lnTo>
                  <a:lnTo>
                    <a:pt x="2465" y="2524"/>
                  </a:lnTo>
                  <a:lnTo>
                    <a:pt x="2524" y="2741"/>
                  </a:lnTo>
                  <a:lnTo>
                    <a:pt x="2583" y="2938"/>
                  </a:lnTo>
                  <a:lnTo>
                    <a:pt x="2603" y="3135"/>
                  </a:lnTo>
                  <a:lnTo>
                    <a:pt x="2623" y="3352"/>
                  </a:lnTo>
                  <a:lnTo>
                    <a:pt x="2603" y="3549"/>
                  </a:lnTo>
                  <a:lnTo>
                    <a:pt x="2564" y="3746"/>
                  </a:lnTo>
                  <a:lnTo>
                    <a:pt x="2485" y="3924"/>
                  </a:lnTo>
                  <a:lnTo>
                    <a:pt x="2386" y="4101"/>
                  </a:lnTo>
                  <a:lnTo>
                    <a:pt x="2268" y="4279"/>
                  </a:lnTo>
                  <a:lnTo>
                    <a:pt x="1795" y="3746"/>
                  </a:lnTo>
                  <a:lnTo>
                    <a:pt x="1322" y="3214"/>
                  </a:lnTo>
                  <a:lnTo>
                    <a:pt x="1085" y="2958"/>
                  </a:lnTo>
                  <a:lnTo>
                    <a:pt x="829" y="2701"/>
                  </a:lnTo>
                  <a:lnTo>
                    <a:pt x="572" y="2484"/>
                  </a:lnTo>
                  <a:lnTo>
                    <a:pt x="277" y="2287"/>
                  </a:lnTo>
                  <a:lnTo>
                    <a:pt x="158" y="2622"/>
                  </a:lnTo>
                  <a:lnTo>
                    <a:pt x="1" y="2958"/>
                  </a:lnTo>
                  <a:lnTo>
                    <a:pt x="139" y="3214"/>
                  </a:lnTo>
                  <a:lnTo>
                    <a:pt x="277" y="3450"/>
                  </a:lnTo>
                  <a:lnTo>
                    <a:pt x="513" y="3766"/>
                  </a:lnTo>
                  <a:lnTo>
                    <a:pt x="651" y="3943"/>
                  </a:lnTo>
                  <a:lnTo>
                    <a:pt x="809" y="4121"/>
                  </a:lnTo>
                  <a:lnTo>
                    <a:pt x="1085" y="4495"/>
                  </a:lnTo>
                  <a:lnTo>
                    <a:pt x="1144" y="4397"/>
                  </a:lnTo>
                  <a:lnTo>
                    <a:pt x="1223" y="4318"/>
                  </a:lnTo>
                  <a:lnTo>
                    <a:pt x="1302" y="4279"/>
                  </a:lnTo>
                  <a:lnTo>
                    <a:pt x="1400" y="4259"/>
                  </a:lnTo>
                  <a:lnTo>
                    <a:pt x="1479" y="4259"/>
                  </a:lnTo>
                  <a:lnTo>
                    <a:pt x="1558" y="4279"/>
                  </a:lnTo>
                  <a:lnTo>
                    <a:pt x="1637" y="4318"/>
                  </a:lnTo>
                  <a:lnTo>
                    <a:pt x="1696" y="4357"/>
                  </a:lnTo>
                  <a:lnTo>
                    <a:pt x="1775" y="4436"/>
                  </a:lnTo>
                  <a:lnTo>
                    <a:pt x="1834" y="4515"/>
                  </a:lnTo>
                  <a:lnTo>
                    <a:pt x="1933" y="4693"/>
                  </a:lnTo>
                  <a:lnTo>
                    <a:pt x="1952" y="4791"/>
                  </a:lnTo>
                  <a:lnTo>
                    <a:pt x="1992" y="4890"/>
                  </a:lnTo>
                  <a:lnTo>
                    <a:pt x="1992" y="4988"/>
                  </a:lnTo>
                  <a:lnTo>
                    <a:pt x="1992" y="5087"/>
                  </a:lnTo>
                  <a:lnTo>
                    <a:pt x="2169" y="5047"/>
                  </a:lnTo>
                  <a:lnTo>
                    <a:pt x="2327" y="4988"/>
                  </a:lnTo>
                  <a:lnTo>
                    <a:pt x="2485" y="4890"/>
                  </a:lnTo>
                  <a:lnTo>
                    <a:pt x="2623" y="4752"/>
                  </a:lnTo>
                  <a:lnTo>
                    <a:pt x="2741" y="4614"/>
                  </a:lnTo>
                  <a:lnTo>
                    <a:pt x="2859" y="4436"/>
                  </a:lnTo>
                  <a:lnTo>
                    <a:pt x="2938" y="4279"/>
                  </a:lnTo>
                  <a:lnTo>
                    <a:pt x="2997" y="4101"/>
                  </a:lnTo>
                  <a:lnTo>
                    <a:pt x="3057" y="3825"/>
                  </a:lnTo>
                  <a:lnTo>
                    <a:pt x="3116" y="3569"/>
                  </a:lnTo>
                  <a:lnTo>
                    <a:pt x="3116" y="3293"/>
                  </a:lnTo>
                  <a:lnTo>
                    <a:pt x="3116" y="3017"/>
                  </a:lnTo>
                  <a:lnTo>
                    <a:pt x="3037" y="2997"/>
                  </a:lnTo>
                  <a:lnTo>
                    <a:pt x="2978" y="2977"/>
                  </a:lnTo>
                  <a:lnTo>
                    <a:pt x="2899" y="2938"/>
                  </a:lnTo>
                  <a:lnTo>
                    <a:pt x="2840" y="2879"/>
                  </a:lnTo>
                  <a:lnTo>
                    <a:pt x="2780" y="2800"/>
                  </a:lnTo>
                  <a:lnTo>
                    <a:pt x="2741" y="2701"/>
                  </a:lnTo>
                  <a:lnTo>
                    <a:pt x="2721" y="2603"/>
                  </a:lnTo>
                  <a:lnTo>
                    <a:pt x="2721" y="2504"/>
                  </a:lnTo>
                  <a:lnTo>
                    <a:pt x="2741" y="2406"/>
                  </a:lnTo>
                  <a:lnTo>
                    <a:pt x="2800" y="2327"/>
                  </a:lnTo>
                  <a:lnTo>
                    <a:pt x="2859" y="2228"/>
                  </a:lnTo>
                  <a:lnTo>
                    <a:pt x="2918" y="2130"/>
                  </a:lnTo>
                  <a:lnTo>
                    <a:pt x="2800" y="1834"/>
                  </a:lnTo>
                  <a:lnTo>
                    <a:pt x="2662" y="1538"/>
                  </a:lnTo>
                  <a:lnTo>
                    <a:pt x="2504" y="1242"/>
                  </a:lnTo>
                  <a:lnTo>
                    <a:pt x="2347" y="986"/>
                  </a:lnTo>
                  <a:lnTo>
                    <a:pt x="2268" y="868"/>
                  </a:lnTo>
                  <a:lnTo>
                    <a:pt x="2130" y="947"/>
                  </a:lnTo>
                  <a:lnTo>
                    <a:pt x="2051" y="966"/>
                  </a:lnTo>
                  <a:lnTo>
                    <a:pt x="1972" y="986"/>
                  </a:lnTo>
                  <a:lnTo>
                    <a:pt x="1874" y="966"/>
                  </a:lnTo>
                  <a:lnTo>
                    <a:pt x="1814" y="907"/>
                  </a:lnTo>
                  <a:lnTo>
                    <a:pt x="1775" y="848"/>
                  </a:lnTo>
                  <a:lnTo>
                    <a:pt x="1755" y="789"/>
                  </a:lnTo>
                  <a:lnTo>
                    <a:pt x="1755" y="690"/>
                  </a:lnTo>
                  <a:lnTo>
                    <a:pt x="1775" y="612"/>
                  </a:lnTo>
                  <a:lnTo>
                    <a:pt x="1834" y="434"/>
                  </a:lnTo>
                  <a:lnTo>
                    <a:pt x="1538" y="21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673;p38">
              <a:extLst>
                <a:ext uri="{FF2B5EF4-FFF2-40B4-BE49-F238E27FC236}">
                  <a16:creationId xmlns:a16="http://schemas.microsoft.com/office/drawing/2014/main" xmlns="" id="{609441F8-6E92-4170-9D5D-06471B45716A}"/>
                </a:ext>
              </a:extLst>
            </p:cNvPr>
            <p:cNvSpPr/>
            <p:nvPr/>
          </p:nvSpPr>
          <p:spPr>
            <a:xfrm>
              <a:off x="2871459" y="2390671"/>
              <a:ext cx="49601" cy="21529"/>
            </a:xfrm>
            <a:custGeom>
              <a:avLst/>
              <a:gdLst/>
              <a:ahLst/>
              <a:cxnLst/>
              <a:rect l="l" t="t" r="r" b="b"/>
              <a:pathLst>
                <a:path w="1046" h="454" extrusionOk="0">
                  <a:moveTo>
                    <a:pt x="316" y="0"/>
                  </a:moveTo>
                  <a:lnTo>
                    <a:pt x="197" y="40"/>
                  </a:lnTo>
                  <a:lnTo>
                    <a:pt x="99" y="119"/>
                  </a:lnTo>
                  <a:lnTo>
                    <a:pt x="20" y="217"/>
                  </a:lnTo>
                  <a:lnTo>
                    <a:pt x="0" y="296"/>
                  </a:lnTo>
                  <a:lnTo>
                    <a:pt x="59" y="276"/>
                  </a:lnTo>
                  <a:lnTo>
                    <a:pt x="99" y="237"/>
                  </a:lnTo>
                  <a:lnTo>
                    <a:pt x="217" y="257"/>
                  </a:lnTo>
                  <a:lnTo>
                    <a:pt x="296" y="296"/>
                  </a:lnTo>
                  <a:lnTo>
                    <a:pt x="355" y="375"/>
                  </a:lnTo>
                  <a:lnTo>
                    <a:pt x="394" y="454"/>
                  </a:lnTo>
                  <a:lnTo>
                    <a:pt x="730" y="335"/>
                  </a:lnTo>
                  <a:lnTo>
                    <a:pt x="1045" y="197"/>
                  </a:lnTo>
                  <a:lnTo>
                    <a:pt x="887" y="119"/>
                  </a:lnTo>
                  <a:lnTo>
                    <a:pt x="730" y="59"/>
                  </a:lnTo>
                  <a:lnTo>
                    <a:pt x="592" y="2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674;p38">
              <a:extLst>
                <a:ext uri="{FF2B5EF4-FFF2-40B4-BE49-F238E27FC236}">
                  <a16:creationId xmlns:a16="http://schemas.microsoft.com/office/drawing/2014/main" xmlns="" id="{DA7430E0-24BB-4982-8F81-4B22617D6108}"/>
                </a:ext>
              </a:extLst>
            </p:cNvPr>
            <p:cNvSpPr/>
            <p:nvPr/>
          </p:nvSpPr>
          <p:spPr>
            <a:xfrm>
              <a:off x="2853676" y="2504717"/>
              <a:ext cx="22477" cy="35565"/>
            </a:xfrm>
            <a:custGeom>
              <a:avLst/>
              <a:gdLst/>
              <a:ahLst/>
              <a:cxnLst/>
              <a:rect l="l" t="t" r="r" b="b"/>
              <a:pathLst>
                <a:path w="474" h="750" extrusionOk="0">
                  <a:moveTo>
                    <a:pt x="178" y="0"/>
                  </a:moveTo>
                  <a:lnTo>
                    <a:pt x="119" y="20"/>
                  </a:lnTo>
                  <a:lnTo>
                    <a:pt x="60" y="40"/>
                  </a:lnTo>
                  <a:lnTo>
                    <a:pt x="40" y="79"/>
                  </a:lnTo>
                  <a:lnTo>
                    <a:pt x="20" y="119"/>
                  </a:lnTo>
                  <a:lnTo>
                    <a:pt x="1" y="158"/>
                  </a:lnTo>
                  <a:lnTo>
                    <a:pt x="1" y="296"/>
                  </a:lnTo>
                  <a:lnTo>
                    <a:pt x="40" y="434"/>
                  </a:lnTo>
                  <a:lnTo>
                    <a:pt x="99" y="592"/>
                  </a:lnTo>
                  <a:lnTo>
                    <a:pt x="198" y="750"/>
                  </a:lnTo>
                  <a:lnTo>
                    <a:pt x="355" y="414"/>
                  </a:lnTo>
                  <a:lnTo>
                    <a:pt x="474" y="79"/>
                  </a:lnTo>
                  <a:lnTo>
                    <a:pt x="434" y="4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75;p38">
              <a:extLst>
                <a:ext uri="{FF2B5EF4-FFF2-40B4-BE49-F238E27FC236}">
                  <a16:creationId xmlns:a16="http://schemas.microsoft.com/office/drawing/2014/main" xmlns="" id="{DDADA55D-EDCE-4799-98AD-ACB776648290}"/>
                </a:ext>
              </a:extLst>
            </p:cNvPr>
            <p:cNvSpPr/>
            <p:nvPr/>
          </p:nvSpPr>
          <p:spPr>
            <a:xfrm>
              <a:off x="2874256" y="2412153"/>
              <a:ext cx="17783" cy="18731"/>
            </a:xfrm>
            <a:custGeom>
              <a:avLst/>
              <a:gdLst/>
              <a:ahLst/>
              <a:cxnLst/>
              <a:rect l="l" t="t" r="r" b="b"/>
              <a:pathLst>
                <a:path w="375" h="395" extrusionOk="0">
                  <a:moveTo>
                    <a:pt x="335" y="1"/>
                  </a:moveTo>
                  <a:lnTo>
                    <a:pt x="0" y="99"/>
                  </a:lnTo>
                  <a:lnTo>
                    <a:pt x="40" y="158"/>
                  </a:lnTo>
                  <a:lnTo>
                    <a:pt x="79" y="218"/>
                  </a:lnTo>
                  <a:lnTo>
                    <a:pt x="375" y="395"/>
                  </a:lnTo>
                  <a:lnTo>
                    <a:pt x="375" y="178"/>
                  </a:lnTo>
                  <a:lnTo>
                    <a:pt x="355" y="80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76;p38">
              <a:extLst>
                <a:ext uri="{FF2B5EF4-FFF2-40B4-BE49-F238E27FC236}">
                  <a16:creationId xmlns:a16="http://schemas.microsoft.com/office/drawing/2014/main" xmlns="" id="{14787423-B2EA-4E60-BBC6-35BDB8E3336B}"/>
                </a:ext>
              </a:extLst>
            </p:cNvPr>
            <p:cNvSpPr/>
            <p:nvPr/>
          </p:nvSpPr>
          <p:spPr>
            <a:xfrm>
              <a:off x="2871459" y="2401863"/>
              <a:ext cx="18731" cy="15032"/>
            </a:xfrm>
            <a:custGeom>
              <a:avLst/>
              <a:gdLst/>
              <a:ahLst/>
              <a:cxnLst/>
              <a:rect l="l" t="t" r="r" b="b"/>
              <a:pathLst>
                <a:path w="395" h="317" extrusionOk="0">
                  <a:moveTo>
                    <a:pt x="99" y="1"/>
                  </a:moveTo>
                  <a:lnTo>
                    <a:pt x="59" y="40"/>
                  </a:lnTo>
                  <a:lnTo>
                    <a:pt x="0" y="60"/>
                  </a:lnTo>
                  <a:lnTo>
                    <a:pt x="0" y="198"/>
                  </a:lnTo>
                  <a:lnTo>
                    <a:pt x="20" y="257"/>
                  </a:lnTo>
                  <a:lnTo>
                    <a:pt x="59" y="316"/>
                  </a:lnTo>
                  <a:lnTo>
                    <a:pt x="394" y="218"/>
                  </a:lnTo>
                  <a:lnTo>
                    <a:pt x="355" y="139"/>
                  </a:lnTo>
                  <a:lnTo>
                    <a:pt x="296" y="60"/>
                  </a:lnTo>
                  <a:lnTo>
                    <a:pt x="217" y="2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77;p38">
              <a:extLst>
                <a:ext uri="{FF2B5EF4-FFF2-40B4-BE49-F238E27FC236}">
                  <a16:creationId xmlns:a16="http://schemas.microsoft.com/office/drawing/2014/main" xmlns="" id="{95EC1516-3882-43B8-A7A7-43FA8D71956A}"/>
                </a:ext>
              </a:extLst>
            </p:cNvPr>
            <p:cNvSpPr/>
            <p:nvPr/>
          </p:nvSpPr>
          <p:spPr>
            <a:xfrm>
              <a:off x="2524581" y="2379433"/>
              <a:ext cx="175833" cy="143114"/>
            </a:xfrm>
            <a:custGeom>
              <a:avLst/>
              <a:gdLst/>
              <a:ahLst/>
              <a:cxnLst/>
              <a:rect l="l" t="t" r="r" b="b"/>
              <a:pathLst>
                <a:path w="3708" h="3018" extrusionOk="0">
                  <a:moveTo>
                    <a:pt x="1" y="1"/>
                  </a:moveTo>
                  <a:lnTo>
                    <a:pt x="60" y="336"/>
                  </a:lnTo>
                  <a:lnTo>
                    <a:pt x="454" y="770"/>
                  </a:lnTo>
                  <a:lnTo>
                    <a:pt x="849" y="1203"/>
                  </a:lnTo>
                  <a:lnTo>
                    <a:pt x="1105" y="1499"/>
                  </a:lnTo>
                  <a:lnTo>
                    <a:pt x="1401" y="1755"/>
                  </a:lnTo>
                  <a:lnTo>
                    <a:pt x="1696" y="2012"/>
                  </a:lnTo>
                  <a:lnTo>
                    <a:pt x="2012" y="2248"/>
                  </a:lnTo>
                  <a:lnTo>
                    <a:pt x="2327" y="2485"/>
                  </a:lnTo>
                  <a:lnTo>
                    <a:pt x="2662" y="2682"/>
                  </a:lnTo>
                  <a:lnTo>
                    <a:pt x="3017" y="2859"/>
                  </a:lnTo>
                  <a:lnTo>
                    <a:pt x="3372" y="3017"/>
                  </a:lnTo>
                  <a:lnTo>
                    <a:pt x="3530" y="2603"/>
                  </a:lnTo>
                  <a:lnTo>
                    <a:pt x="3707" y="2209"/>
                  </a:lnTo>
                  <a:lnTo>
                    <a:pt x="2899" y="1795"/>
                  </a:lnTo>
                  <a:lnTo>
                    <a:pt x="2091" y="1381"/>
                  </a:lnTo>
                  <a:lnTo>
                    <a:pt x="1696" y="1164"/>
                  </a:lnTo>
                  <a:lnTo>
                    <a:pt x="1302" y="927"/>
                  </a:lnTo>
                  <a:lnTo>
                    <a:pt x="928" y="671"/>
                  </a:lnTo>
                  <a:lnTo>
                    <a:pt x="573" y="395"/>
                  </a:lnTo>
                  <a:lnTo>
                    <a:pt x="277" y="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78;p38">
              <a:extLst>
                <a:ext uri="{FF2B5EF4-FFF2-40B4-BE49-F238E27FC236}">
                  <a16:creationId xmlns:a16="http://schemas.microsoft.com/office/drawing/2014/main" xmlns="" id="{6BC636C8-138B-43D4-8CD5-CC8B87938537}"/>
                </a:ext>
              </a:extLst>
            </p:cNvPr>
            <p:cNvSpPr/>
            <p:nvPr/>
          </p:nvSpPr>
          <p:spPr>
            <a:xfrm>
              <a:off x="2514338" y="2372889"/>
              <a:ext cx="13135" cy="22477"/>
            </a:xfrm>
            <a:custGeom>
              <a:avLst/>
              <a:gdLst/>
              <a:ahLst/>
              <a:cxnLst/>
              <a:rect l="l" t="t" r="r" b="b"/>
              <a:pathLst>
                <a:path w="277" h="474" extrusionOk="0">
                  <a:moveTo>
                    <a:pt x="39" y="1"/>
                  </a:moveTo>
                  <a:lnTo>
                    <a:pt x="0" y="60"/>
                  </a:lnTo>
                  <a:lnTo>
                    <a:pt x="0" y="99"/>
                  </a:lnTo>
                  <a:lnTo>
                    <a:pt x="0" y="119"/>
                  </a:lnTo>
                  <a:lnTo>
                    <a:pt x="276" y="474"/>
                  </a:lnTo>
                  <a:lnTo>
                    <a:pt x="217" y="139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79;p38">
              <a:extLst>
                <a:ext uri="{FF2B5EF4-FFF2-40B4-BE49-F238E27FC236}">
                  <a16:creationId xmlns:a16="http://schemas.microsoft.com/office/drawing/2014/main" xmlns="" id="{55E1E6F6-70EC-4E64-AA83-7381D37B0849}"/>
                </a:ext>
              </a:extLst>
            </p:cNvPr>
            <p:cNvSpPr/>
            <p:nvPr/>
          </p:nvSpPr>
          <p:spPr>
            <a:xfrm>
              <a:off x="2522731" y="2371039"/>
              <a:ext cx="29021" cy="27124"/>
            </a:xfrm>
            <a:custGeom>
              <a:avLst/>
              <a:gdLst/>
              <a:ahLst/>
              <a:cxnLst/>
              <a:rect l="l" t="t" r="r" b="b"/>
              <a:pathLst>
                <a:path w="612" h="572" extrusionOk="0">
                  <a:moveTo>
                    <a:pt x="40" y="59"/>
                  </a:moveTo>
                  <a:lnTo>
                    <a:pt x="40" y="59"/>
                  </a:lnTo>
                  <a:lnTo>
                    <a:pt x="60" y="78"/>
                  </a:lnTo>
                  <a:lnTo>
                    <a:pt x="60" y="59"/>
                  </a:lnTo>
                  <a:close/>
                  <a:moveTo>
                    <a:pt x="0" y="0"/>
                  </a:moveTo>
                  <a:lnTo>
                    <a:pt x="40" y="178"/>
                  </a:lnTo>
                  <a:lnTo>
                    <a:pt x="316" y="395"/>
                  </a:lnTo>
                  <a:lnTo>
                    <a:pt x="612" y="572"/>
                  </a:lnTo>
                  <a:lnTo>
                    <a:pt x="316" y="316"/>
                  </a:lnTo>
                  <a:lnTo>
                    <a:pt x="60" y="78"/>
                  </a:lnTo>
                  <a:lnTo>
                    <a:pt x="60" y="7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2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80;p38">
              <a:extLst>
                <a:ext uri="{FF2B5EF4-FFF2-40B4-BE49-F238E27FC236}">
                  <a16:creationId xmlns:a16="http://schemas.microsoft.com/office/drawing/2014/main" xmlns="" id="{4F10C4B6-B758-41E2-8FCD-72775B20740E}"/>
                </a:ext>
              </a:extLst>
            </p:cNvPr>
            <p:cNvSpPr/>
            <p:nvPr/>
          </p:nvSpPr>
          <p:spPr>
            <a:xfrm>
              <a:off x="2516187" y="2371039"/>
              <a:ext cx="8441" cy="8441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40" y="0"/>
                  </a:moveTo>
                  <a:lnTo>
                    <a:pt x="0" y="40"/>
                  </a:lnTo>
                  <a:lnTo>
                    <a:pt x="178" y="17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81;p38">
              <a:extLst>
                <a:ext uri="{FF2B5EF4-FFF2-40B4-BE49-F238E27FC236}">
                  <a16:creationId xmlns:a16="http://schemas.microsoft.com/office/drawing/2014/main" xmlns="" id="{BC86B0BD-03D3-46C9-B21E-7DBEBA629486}"/>
                </a:ext>
              </a:extLst>
            </p:cNvPr>
            <p:cNvSpPr/>
            <p:nvPr/>
          </p:nvSpPr>
          <p:spPr>
            <a:xfrm>
              <a:off x="2684481" y="2484137"/>
              <a:ext cx="44907" cy="44954"/>
            </a:xfrm>
            <a:custGeom>
              <a:avLst/>
              <a:gdLst/>
              <a:ahLst/>
              <a:cxnLst/>
              <a:rect l="l" t="t" r="r" b="b"/>
              <a:pathLst>
                <a:path w="947" h="948" extrusionOk="0">
                  <a:moveTo>
                    <a:pt x="335" y="1"/>
                  </a:moveTo>
                  <a:lnTo>
                    <a:pt x="158" y="395"/>
                  </a:lnTo>
                  <a:lnTo>
                    <a:pt x="0" y="809"/>
                  </a:lnTo>
                  <a:lnTo>
                    <a:pt x="178" y="888"/>
                  </a:lnTo>
                  <a:lnTo>
                    <a:pt x="276" y="927"/>
                  </a:lnTo>
                  <a:lnTo>
                    <a:pt x="355" y="947"/>
                  </a:lnTo>
                  <a:lnTo>
                    <a:pt x="532" y="947"/>
                  </a:lnTo>
                  <a:lnTo>
                    <a:pt x="631" y="927"/>
                  </a:lnTo>
                  <a:lnTo>
                    <a:pt x="690" y="888"/>
                  </a:lnTo>
                  <a:lnTo>
                    <a:pt x="769" y="848"/>
                  </a:lnTo>
                  <a:lnTo>
                    <a:pt x="828" y="809"/>
                  </a:lnTo>
                  <a:lnTo>
                    <a:pt x="868" y="750"/>
                  </a:lnTo>
                  <a:lnTo>
                    <a:pt x="907" y="691"/>
                  </a:lnTo>
                  <a:lnTo>
                    <a:pt x="927" y="612"/>
                  </a:lnTo>
                  <a:lnTo>
                    <a:pt x="946" y="533"/>
                  </a:lnTo>
                  <a:lnTo>
                    <a:pt x="927" y="454"/>
                  </a:lnTo>
                  <a:lnTo>
                    <a:pt x="907" y="375"/>
                  </a:lnTo>
                  <a:lnTo>
                    <a:pt x="848" y="296"/>
                  </a:lnTo>
                  <a:lnTo>
                    <a:pt x="769" y="218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82;p38">
              <a:extLst>
                <a:ext uri="{FF2B5EF4-FFF2-40B4-BE49-F238E27FC236}">
                  <a16:creationId xmlns:a16="http://schemas.microsoft.com/office/drawing/2014/main" xmlns="" id="{826B7C2F-9042-4CEC-948A-82BE86477AA8}"/>
                </a:ext>
              </a:extLst>
            </p:cNvPr>
            <p:cNvSpPr/>
            <p:nvPr/>
          </p:nvSpPr>
          <p:spPr>
            <a:xfrm>
              <a:off x="2949986" y="2342066"/>
              <a:ext cx="71083" cy="99108"/>
            </a:xfrm>
            <a:custGeom>
              <a:avLst/>
              <a:gdLst/>
              <a:ahLst/>
              <a:cxnLst/>
              <a:rect l="l" t="t" r="r" b="b"/>
              <a:pathLst>
                <a:path w="1499" h="2090" extrusionOk="0">
                  <a:moveTo>
                    <a:pt x="1499" y="0"/>
                  </a:moveTo>
                  <a:lnTo>
                    <a:pt x="1223" y="197"/>
                  </a:lnTo>
                  <a:lnTo>
                    <a:pt x="966" y="394"/>
                  </a:lnTo>
                  <a:lnTo>
                    <a:pt x="690" y="572"/>
                  </a:lnTo>
                  <a:lnTo>
                    <a:pt x="414" y="729"/>
                  </a:lnTo>
                  <a:lnTo>
                    <a:pt x="79" y="1538"/>
                  </a:lnTo>
                  <a:lnTo>
                    <a:pt x="0" y="1656"/>
                  </a:lnTo>
                  <a:lnTo>
                    <a:pt x="256" y="1893"/>
                  </a:lnTo>
                  <a:lnTo>
                    <a:pt x="434" y="2090"/>
                  </a:lnTo>
                  <a:lnTo>
                    <a:pt x="611" y="1932"/>
                  </a:lnTo>
                  <a:lnTo>
                    <a:pt x="789" y="1715"/>
                  </a:lnTo>
                  <a:lnTo>
                    <a:pt x="946" y="1479"/>
                  </a:lnTo>
                  <a:lnTo>
                    <a:pt x="1104" y="1183"/>
                  </a:lnTo>
                  <a:lnTo>
                    <a:pt x="1242" y="887"/>
                  </a:lnTo>
                  <a:lnTo>
                    <a:pt x="1341" y="591"/>
                  </a:lnTo>
                  <a:lnTo>
                    <a:pt x="1439" y="296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83;p38">
              <a:extLst>
                <a:ext uri="{FF2B5EF4-FFF2-40B4-BE49-F238E27FC236}">
                  <a16:creationId xmlns:a16="http://schemas.microsoft.com/office/drawing/2014/main" xmlns="" id="{68FD97F6-E494-4B46-88A9-0459449917D5}"/>
                </a:ext>
              </a:extLst>
            </p:cNvPr>
            <p:cNvSpPr/>
            <p:nvPr/>
          </p:nvSpPr>
          <p:spPr>
            <a:xfrm>
              <a:off x="2969618" y="2308397"/>
              <a:ext cx="52399" cy="68285"/>
            </a:xfrm>
            <a:custGeom>
              <a:avLst/>
              <a:gdLst/>
              <a:ahLst/>
              <a:cxnLst/>
              <a:rect l="l" t="t" r="r" b="b"/>
              <a:pathLst>
                <a:path w="1105" h="1440" extrusionOk="0">
                  <a:moveTo>
                    <a:pt x="710" y="0"/>
                  </a:moveTo>
                  <a:lnTo>
                    <a:pt x="651" y="20"/>
                  </a:lnTo>
                  <a:lnTo>
                    <a:pt x="572" y="59"/>
                  </a:lnTo>
                  <a:lnTo>
                    <a:pt x="532" y="119"/>
                  </a:lnTo>
                  <a:lnTo>
                    <a:pt x="473" y="178"/>
                  </a:lnTo>
                  <a:lnTo>
                    <a:pt x="375" y="355"/>
                  </a:lnTo>
                  <a:lnTo>
                    <a:pt x="296" y="552"/>
                  </a:lnTo>
                  <a:lnTo>
                    <a:pt x="178" y="907"/>
                  </a:lnTo>
                  <a:lnTo>
                    <a:pt x="0" y="1439"/>
                  </a:lnTo>
                  <a:lnTo>
                    <a:pt x="276" y="1282"/>
                  </a:lnTo>
                  <a:lnTo>
                    <a:pt x="552" y="1104"/>
                  </a:lnTo>
                  <a:lnTo>
                    <a:pt x="809" y="907"/>
                  </a:lnTo>
                  <a:lnTo>
                    <a:pt x="1085" y="710"/>
                  </a:lnTo>
                  <a:lnTo>
                    <a:pt x="1104" y="552"/>
                  </a:lnTo>
                  <a:lnTo>
                    <a:pt x="1104" y="414"/>
                  </a:lnTo>
                  <a:lnTo>
                    <a:pt x="1085" y="276"/>
                  </a:lnTo>
                  <a:lnTo>
                    <a:pt x="1045" y="178"/>
                  </a:lnTo>
                  <a:lnTo>
                    <a:pt x="966" y="99"/>
                  </a:lnTo>
                  <a:lnTo>
                    <a:pt x="868" y="40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84;p38">
              <a:extLst>
                <a:ext uri="{FF2B5EF4-FFF2-40B4-BE49-F238E27FC236}">
                  <a16:creationId xmlns:a16="http://schemas.microsoft.com/office/drawing/2014/main" xmlns="" id="{0E32306E-B8EE-4E12-818D-2D22A783C3C4}"/>
                </a:ext>
              </a:extLst>
            </p:cNvPr>
            <p:cNvSpPr/>
            <p:nvPr/>
          </p:nvSpPr>
          <p:spPr>
            <a:xfrm>
              <a:off x="2946240" y="2420594"/>
              <a:ext cx="24326" cy="26223"/>
            </a:xfrm>
            <a:custGeom>
              <a:avLst/>
              <a:gdLst/>
              <a:ahLst/>
              <a:cxnLst/>
              <a:rect l="l" t="t" r="r" b="b"/>
              <a:pathLst>
                <a:path w="513" h="553" extrusionOk="0">
                  <a:moveTo>
                    <a:pt x="79" y="0"/>
                  </a:moveTo>
                  <a:lnTo>
                    <a:pt x="20" y="178"/>
                  </a:lnTo>
                  <a:lnTo>
                    <a:pt x="0" y="256"/>
                  </a:lnTo>
                  <a:lnTo>
                    <a:pt x="0" y="355"/>
                  </a:lnTo>
                  <a:lnTo>
                    <a:pt x="20" y="414"/>
                  </a:lnTo>
                  <a:lnTo>
                    <a:pt x="59" y="473"/>
                  </a:lnTo>
                  <a:lnTo>
                    <a:pt x="119" y="532"/>
                  </a:lnTo>
                  <a:lnTo>
                    <a:pt x="217" y="552"/>
                  </a:lnTo>
                  <a:lnTo>
                    <a:pt x="296" y="532"/>
                  </a:lnTo>
                  <a:lnTo>
                    <a:pt x="375" y="513"/>
                  </a:lnTo>
                  <a:lnTo>
                    <a:pt x="513" y="434"/>
                  </a:lnTo>
                  <a:lnTo>
                    <a:pt x="335" y="23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85;p38">
              <a:extLst>
                <a:ext uri="{FF2B5EF4-FFF2-40B4-BE49-F238E27FC236}">
                  <a16:creationId xmlns:a16="http://schemas.microsoft.com/office/drawing/2014/main" xmlns="" id="{AE0AB1C5-178F-46FF-9E3D-4D8CA446CB0D}"/>
                </a:ext>
              </a:extLst>
            </p:cNvPr>
            <p:cNvSpPr/>
            <p:nvPr/>
          </p:nvSpPr>
          <p:spPr>
            <a:xfrm>
              <a:off x="3076171" y="1754006"/>
              <a:ext cx="310459" cy="215050"/>
            </a:xfrm>
            <a:custGeom>
              <a:avLst/>
              <a:gdLst/>
              <a:ahLst/>
              <a:cxnLst/>
              <a:rect l="l" t="t" r="r" b="b"/>
              <a:pathLst>
                <a:path w="6547" h="4535" extrusionOk="0">
                  <a:moveTo>
                    <a:pt x="5659" y="0"/>
                  </a:moveTo>
                  <a:lnTo>
                    <a:pt x="5442" y="20"/>
                  </a:lnTo>
                  <a:lnTo>
                    <a:pt x="5245" y="40"/>
                  </a:lnTo>
                  <a:lnTo>
                    <a:pt x="5028" y="99"/>
                  </a:lnTo>
                  <a:lnTo>
                    <a:pt x="4831" y="178"/>
                  </a:lnTo>
                  <a:lnTo>
                    <a:pt x="4653" y="257"/>
                  </a:lnTo>
                  <a:lnTo>
                    <a:pt x="4456" y="355"/>
                  </a:lnTo>
                  <a:lnTo>
                    <a:pt x="4279" y="474"/>
                  </a:lnTo>
                  <a:lnTo>
                    <a:pt x="3924" y="750"/>
                  </a:lnTo>
                  <a:lnTo>
                    <a:pt x="3589" y="1026"/>
                  </a:lnTo>
                  <a:lnTo>
                    <a:pt x="3254" y="1302"/>
                  </a:lnTo>
                  <a:lnTo>
                    <a:pt x="2918" y="1538"/>
                  </a:lnTo>
                  <a:lnTo>
                    <a:pt x="2761" y="1676"/>
                  </a:lnTo>
                  <a:lnTo>
                    <a:pt x="2504" y="1873"/>
                  </a:lnTo>
                  <a:lnTo>
                    <a:pt x="1814" y="2366"/>
                  </a:lnTo>
                  <a:lnTo>
                    <a:pt x="986" y="2958"/>
                  </a:lnTo>
                  <a:lnTo>
                    <a:pt x="592" y="3273"/>
                  </a:lnTo>
                  <a:lnTo>
                    <a:pt x="237" y="3569"/>
                  </a:lnTo>
                  <a:lnTo>
                    <a:pt x="139" y="3943"/>
                  </a:lnTo>
                  <a:lnTo>
                    <a:pt x="80" y="4121"/>
                  </a:lnTo>
                  <a:lnTo>
                    <a:pt x="1" y="4278"/>
                  </a:lnTo>
                  <a:lnTo>
                    <a:pt x="139" y="4397"/>
                  </a:lnTo>
                  <a:lnTo>
                    <a:pt x="257" y="4535"/>
                  </a:lnTo>
                  <a:lnTo>
                    <a:pt x="474" y="4416"/>
                  </a:lnTo>
                  <a:lnTo>
                    <a:pt x="1834" y="3470"/>
                  </a:lnTo>
                  <a:lnTo>
                    <a:pt x="2504" y="3017"/>
                  </a:lnTo>
                  <a:lnTo>
                    <a:pt x="3195" y="2524"/>
                  </a:lnTo>
                  <a:lnTo>
                    <a:pt x="4141" y="1814"/>
                  </a:lnTo>
                  <a:lnTo>
                    <a:pt x="5087" y="1124"/>
                  </a:lnTo>
                  <a:lnTo>
                    <a:pt x="5146" y="1085"/>
                  </a:lnTo>
                  <a:lnTo>
                    <a:pt x="5225" y="1045"/>
                  </a:lnTo>
                  <a:lnTo>
                    <a:pt x="5363" y="1006"/>
                  </a:lnTo>
                  <a:lnTo>
                    <a:pt x="5521" y="1006"/>
                  </a:lnTo>
                  <a:lnTo>
                    <a:pt x="5679" y="1026"/>
                  </a:lnTo>
                  <a:lnTo>
                    <a:pt x="5817" y="1085"/>
                  </a:lnTo>
                  <a:lnTo>
                    <a:pt x="5955" y="1124"/>
                  </a:lnTo>
                  <a:lnTo>
                    <a:pt x="5994" y="1065"/>
                  </a:lnTo>
                  <a:lnTo>
                    <a:pt x="6053" y="947"/>
                  </a:lnTo>
                  <a:lnTo>
                    <a:pt x="6093" y="888"/>
                  </a:lnTo>
                  <a:lnTo>
                    <a:pt x="6132" y="848"/>
                  </a:lnTo>
                  <a:lnTo>
                    <a:pt x="6171" y="828"/>
                  </a:lnTo>
                  <a:lnTo>
                    <a:pt x="6349" y="690"/>
                  </a:lnTo>
                  <a:lnTo>
                    <a:pt x="6546" y="552"/>
                  </a:lnTo>
                  <a:lnTo>
                    <a:pt x="6507" y="434"/>
                  </a:lnTo>
                  <a:lnTo>
                    <a:pt x="6467" y="355"/>
                  </a:lnTo>
                  <a:lnTo>
                    <a:pt x="6388" y="276"/>
                  </a:lnTo>
                  <a:lnTo>
                    <a:pt x="6309" y="198"/>
                  </a:lnTo>
                  <a:lnTo>
                    <a:pt x="6211" y="138"/>
                  </a:lnTo>
                  <a:lnTo>
                    <a:pt x="6093" y="99"/>
                  </a:lnTo>
                  <a:lnTo>
                    <a:pt x="5994" y="59"/>
                  </a:lnTo>
                  <a:lnTo>
                    <a:pt x="5876" y="40"/>
                  </a:lnTo>
                  <a:lnTo>
                    <a:pt x="565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686;p38">
              <a:extLst>
                <a:ext uri="{FF2B5EF4-FFF2-40B4-BE49-F238E27FC236}">
                  <a16:creationId xmlns:a16="http://schemas.microsoft.com/office/drawing/2014/main" xmlns="" id="{5D13AA0E-2BEA-434B-9A06-ED9C2D06B503}"/>
                </a:ext>
              </a:extLst>
            </p:cNvPr>
            <p:cNvSpPr/>
            <p:nvPr/>
          </p:nvSpPr>
          <p:spPr>
            <a:xfrm>
              <a:off x="3063083" y="1923202"/>
              <a:ext cx="24374" cy="33716"/>
            </a:xfrm>
            <a:custGeom>
              <a:avLst/>
              <a:gdLst/>
              <a:ahLst/>
              <a:cxnLst/>
              <a:rect l="l" t="t" r="r" b="b"/>
              <a:pathLst>
                <a:path w="514" h="711" extrusionOk="0">
                  <a:moveTo>
                    <a:pt x="513" y="1"/>
                  </a:moveTo>
                  <a:lnTo>
                    <a:pt x="218" y="257"/>
                  </a:lnTo>
                  <a:lnTo>
                    <a:pt x="1" y="513"/>
                  </a:lnTo>
                  <a:lnTo>
                    <a:pt x="139" y="592"/>
                  </a:lnTo>
                  <a:lnTo>
                    <a:pt x="277" y="710"/>
                  </a:lnTo>
                  <a:lnTo>
                    <a:pt x="356" y="553"/>
                  </a:lnTo>
                  <a:lnTo>
                    <a:pt x="415" y="375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687;p38">
              <a:extLst>
                <a:ext uri="{FF2B5EF4-FFF2-40B4-BE49-F238E27FC236}">
                  <a16:creationId xmlns:a16="http://schemas.microsoft.com/office/drawing/2014/main" xmlns="" id="{187FDC1D-E864-42AB-8278-C2110D9D71B1}"/>
                </a:ext>
              </a:extLst>
            </p:cNvPr>
            <p:cNvSpPr/>
            <p:nvPr/>
          </p:nvSpPr>
          <p:spPr>
            <a:xfrm>
              <a:off x="3053741" y="1956870"/>
              <a:ext cx="34617" cy="20628"/>
            </a:xfrm>
            <a:custGeom>
              <a:avLst/>
              <a:gdLst/>
              <a:ahLst/>
              <a:cxnLst/>
              <a:rect l="l" t="t" r="r" b="b"/>
              <a:pathLst>
                <a:path w="730" h="435" extrusionOk="0">
                  <a:moveTo>
                    <a:pt x="474" y="0"/>
                  </a:moveTo>
                  <a:lnTo>
                    <a:pt x="395" y="79"/>
                  </a:lnTo>
                  <a:lnTo>
                    <a:pt x="277" y="158"/>
                  </a:lnTo>
                  <a:lnTo>
                    <a:pt x="158" y="198"/>
                  </a:lnTo>
                  <a:lnTo>
                    <a:pt x="1" y="198"/>
                  </a:lnTo>
                  <a:lnTo>
                    <a:pt x="20" y="257"/>
                  </a:lnTo>
                  <a:lnTo>
                    <a:pt x="40" y="316"/>
                  </a:lnTo>
                  <a:lnTo>
                    <a:pt x="60" y="375"/>
                  </a:lnTo>
                  <a:lnTo>
                    <a:pt x="119" y="415"/>
                  </a:lnTo>
                  <a:lnTo>
                    <a:pt x="198" y="434"/>
                  </a:lnTo>
                  <a:lnTo>
                    <a:pt x="277" y="434"/>
                  </a:lnTo>
                  <a:lnTo>
                    <a:pt x="434" y="395"/>
                  </a:lnTo>
                  <a:lnTo>
                    <a:pt x="592" y="336"/>
                  </a:lnTo>
                  <a:lnTo>
                    <a:pt x="730" y="257"/>
                  </a:lnTo>
                  <a:lnTo>
                    <a:pt x="612" y="11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688;p38">
              <a:extLst>
                <a:ext uri="{FF2B5EF4-FFF2-40B4-BE49-F238E27FC236}">
                  <a16:creationId xmlns:a16="http://schemas.microsoft.com/office/drawing/2014/main" xmlns="" id="{D4C3C26B-E0B3-4F7D-945B-1C23928EEF86}"/>
                </a:ext>
              </a:extLst>
            </p:cNvPr>
            <p:cNvSpPr/>
            <p:nvPr/>
          </p:nvSpPr>
          <p:spPr>
            <a:xfrm>
              <a:off x="3053741" y="1947529"/>
              <a:ext cx="22477" cy="18731"/>
            </a:xfrm>
            <a:custGeom>
              <a:avLst/>
              <a:gdLst/>
              <a:ahLst/>
              <a:cxnLst/>
              <a:rect l="l" t="t" r="r" b="b"/>
              <a:pathLst>
                <a:path w="474" h="395" extrusionOk="0">
                  <a:moveTo>
                    <a:pt x="198" y="0"/>
                  </a:moveTo>
                  <a:lnTo>
                    <a:pt x="119" y="99"/>
                  </a:lnTo>
                  <a:lnTo>
                    <a:pt x="60" y="217"/>
                  </a:lnTo>
                  <a:lnTo>
                    <a:pt x="20" y="316"/>
                  </a:lnTo>
                  <a:lnTo>
                    <a:pt x="1" y="395"/>
                  </a:lnTo>
                  <a:lnTo>
                    <a:pt x="158" y="395"/>
                  </a:lnTo>
                  <a:lnTo>
                    <a:pt x="277" y="355"/>
                  </a:lnTo>
                  <a:lnTo>
                    <a:pt x="395" y="276"/>
                  </a:lnTo>
                  <a:lnTo>
                    <a:pt x="474" y="197"/>
                  </a:lnTo>
                  <a:lnTo>
                    <a:pt x="336" y="79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689;p38">
              <a:extLst>
                <a:ext uri="{FF2B5EF4-FFF2-40B4-BE49-F238E27FC236}">
                  <a16:creationId xmlns:a16="http://schemas.microsoft.com/office/drawing/2014/main" xmlns="" id="{8868ED0D-C939-4D1C-AD34-80D186D9C80F}"/>
                </a:ext>
              </a:extLst>
            </p:cNvPr>
            <p:cNvSpPr/>
            <p:nvPr/>
          </p:nvSpPr>
          <p:spPr>
            <a:xfrm>
              <a:off x="3375344" y="1496893"/>
              <a:ext cx="675024" cy="317904"/>
            </a:xfrm>
            <a:custGeom>
              <a:avLst/>
              <a:gdLst/>
              <a:ahLst/>
              <a:cxnLst/>
              <a:rect l="l" t="t" r="r" b="b"/>
              <a:pathLst>
                <a:path w="14235" h="6704" extrusionOk="0">
                  <a:moveTo>
                    <a:pt x="13683" y="1"/>
                  </a:moveTo>
                  <a:lnTo>
                    <a:pt x="13584" y="20"/>
                  </a:lnTo>
                  <a:lnTo>
                    <a:pt x="12066" y="632"/>
                  </a:lnTo>
                  <a:lnTo>
                    <a:pt x="10568" y="1263"/>
                  </a:lnTo>
                  <a:lnTo>
                    <a:pt x="9128" y="1893"/>
                  </a:lnTo>
                  <a:lnTo>
                    <a:pt x="7689" y="2524"/>
                  </a:lnTo>
                  <a:lnTo>
                    <a:pt x="4831" y="3825"/>
                  </a:lnTo>
                  <a:lnTo>
                    <a:pt x="4555" y="3963"/>
                  </a:lnTo>
                  <a:lnTo>
                    <a:pt x="4101" y="4161"/>
                  </a:lnTo>
                  <a:lnTo>
                    <a:pt x="2839" y="4693"/>
                  </a:lnTo>
                  <a:lnTo>
                    <a:pt x="2130" y="4989"/>
                  </a:lnTo>
                  <a:lnTo>
                    <a:pt x="1420" y="5324"/>
                  </a:lnTo>
                  <a:lnTo>
                    <a:pt x="789" y="5639"/>
                  </a:lnTo>
                  <a:lnTo>
                    <a:pt x="493" y="5817"/>
                  </a:lnTo>
                  <a:lnTo>
                    <a:pt x="237" y="5974"/>
                  </a:lnTo>
                  <a:lnTo>
                    <a:pt x="257" y="6112"/>
                  </a:lnTo>
                  <a:lnTo>
                    <a:pt x="237" y="6172"/>
                  </a:lnTo>
                  <a:lnTo>
                    <a:pt x="198" y="6250"/>
                  </a:lnTo>
                  <a:lnTo>
                    <a:pt x="138" y="6369"/>
                  </a:lnTo>
                  <a:lnTo>
                    <a:pt x="40" y="6467"/>
                  </a:lnTo>
                  <a:lnTo>
                    <a:pt x="40" y="6586"/>
                  </a:lnTo>
                  <a:lnTo>
                    <a:pt x="0" y="6704"/>
                  </a:lnTo>
                  <a:lnTo>
                    <a:pt x="888" y="6388"/>
                  </a:lnTo>
                  <a:lnTo>
                    <a:pt x="1755" y="6053"/>
                  </a:lnTo>
                  <a:lnTo>
                    <a:pt x="2642" y="5698"/>
                  </a:lnTo>
                  <a:lnTo>
                    <a:pt x="3510" y="5343"/>
                  </a:lnTo>
                  <a:lnTo>
                    <a:pt x="5245" y="4594"/>
                  </a:lnTo>
                  <a:lnTo>
                    <a:pt x="6980" y="3825"/>
                  </a:lnTo>
                  <a:lnTo>
                    <a:pt x="8695" y="3057"/>
                  </a:lnTo>
                  <a:lnTo>
                    <a:pt x="10449" y="2307"/>
                  </a:lnTo>
                  <a:lnTo>
                    <a:pt x="11317" y="1933"/>
                  </a:lnTo>
                  <a:lnTo>
                    <a:pt x="12204" y="1578"/>
                  </a:lnTo>
                  <a:lnTo>
                    <a:pt x="13071" y="1243"/>
                  </a:lnTo>
                  <a:lnTo>
                    <a:pt x="13959" y="927"/>
                  </a:lnTo>
                  <a:lnTo>
                    <a:pt x="14057" y="888"/>
                  </a:lnTo>
                  <a:lnTo>
                    <a:pt x="14136" y="829"/>
                  </a:lnTo>
                  <a:lnTo>
                    <a:pt x="14195" y="750"/>
                  </a:lnTo>
                  <a:lnTo>
                    <a:pt x="14235" y="651"/>
                  </a:lnTo>
                  <a:lnTo>
                    <a:pt x="13919" y="789"/>
                  </a:lnTo>
                  <a:lnTo>
                    <a:pt x="13860" y="809"/>
                  </a:lnTo>
                  <a:lnTo>
                    <a:pt x="13781" y="829"/>
                  </a:lnTo>
                  <a:lnTo>
                    <a:pt x="13702" y="809"/>
                  </a:lnTo>
                  <a:lnTo>
                    <a:pt x="13643" y="789"/>
                  </a:lnTo>
                  <a:lnTo>
                    <a:pt x="13564" y="770"/>
                  </a:lnTo>
                  <a:lnTo>
                    <a:pt x="13525" y="710"/>
                  </a:lnTo>
                  <a:lnTo>
                    <a:pt x="13485" y="651"/>
                  </a:lnTo>
                  <a:lnTo>
                    <a:pt x="13485" y="572"/>
                  </a:lnTo>
                  <a:lnTo>
                    <a:pt x="13525" y="415"/>
                  </a:lnTo>
                  <a:lnTo>
                    <a:pt x="13584" y="257"/>
                  </a:lnTo>
                  <a:lnTo>
                    <a:pt x="13683" y="119"/>
                  </a:lnTo>
                  <a:lnTo>
                    <a:pt x="1378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690;p38">
              <a:extLst>
                <a:ext uri="{FF2B5EF4-FFF2-40B4-BE49-F238E27FC236}">
                  <a16:creationId xmlns:a16="http://schemas.microsoft.com/office/drawing/2014/main" xmlns="" id="{B979C1A6-4CDB-476A-9528-393B3D0EC1F4}"/>
                </a:ext>
              </a:extLst>
            </p:cNvPr>
            <p:cNvSpPr/>
            <p:nvPr/>
          </p:nvSpPr>
          <p:spPr>
            <a:xfrm>
              <a:off x="3368800" y="1780182"/>
              <a:ext cx="18731" cy="23425"/>
            </a:xfrm>
            <a:custGeom>
              <a:avLst/>
              <a:gdLst/>
              <a:ahLst/>
              <a:cxnLst/>
              <a:rect l="l" t="t" r="r" b="b"/>
              <a:pathLst>
                <a:path w="395" h="494" extrusionOk="0">
                  <a:moveTo>
                    <a:pt x="375" y="0"/>
                  </a:moveTo>
                  <a:lnTo>
                    <a:pt x="178" y="138"/>
                  </a:lnTo>
                  <a:lnTo>
                    <a:pt x="0" y="276"/>
                  </a:lnTo>
                  <a:lnTo>
                    <a:pt x="79" y="276"/>
                  </a:lnTo>
                  <a:lnTo>
                    <a:pt x="138" y="316"/>
                  </a:lnTo>
                  <a:lnTo>
                    <a:pt x="158" y="355"/>
                  </a:lnTo>
                  <a:lnTo>
                    <a:pt x="178" y="414"/>
                  </a:lnTo>
                  <a:lnTo>
                    <a:pt x="178" y="493"/>
                  </a:lnTo>
                  <a:lnTo>
                    <a:pt x="276" y="395"/>
                  </a:lnTo>
                  <a:lnTo>
                    <a:pt x="336" y="276"/>
                  </a:lnTo>
                  <a:lnTo>
                    <a:pt x="375" y="198"/>
                  </a:lnTo>
                  <a:lnTo>
                    <a:pt x="395" y="138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691;p38">
              <a:extLst>
                <a:ext uri="{FF2B5EF4-FFF2-40B4-BE49-F238E27FC236}">
                  <a16:creationId xmlns:a16="http://schemas.microsoft.com/office/drawing/2014/main" xmlns="" id="{19D0E93A-443E-461C-BABA-12A28B4A03D3}"/>
                </a:ext>
              </a:extLst>
            </p:cNvPr>
            <p:cNvSpPr/>
            <p:nvPr/>
          </p:nvSpPr>
          <p:spPr>
            <a:xfrm>
              <a:off x="3360407" y="1798866"/>
              <a:ext cx="2845" cy="5643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0" y="119"/>
                  </a:moveTo>
                  <a:lnTo>
                    <a:pt x="0" y="119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0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692;p38">
              <a:extLst>
                <a:ext uri="{FF2B5EF4-FFF2-40B4-BE49-F238E27FC236}">
                  <a16:creationId xmlns:a16="http://schemas.microsoft.com/office/drawing/2014/main" xmlns="" id="{98E04AEB-7A1B-4155-94DE-956918F8F500}"/>
                </a:ext>
              </a:extLst>
            </p:cNvPr>
            <p:cNvSpPr/>
            <p:nvPr/>
          </p:nvSpPr>
          <p:spPr>
            <a:xfrm>
              <a:off x="4028840" y="1396884"/>
              <a:ext cx="322551" cy="311360"/>
            </a:xfrm>
            <a:custGeom>
              <a:avLst/>
              <a:gdLst/>
              <a:ahLst/>
              <a:cxnLst/>
              <a:rect l="l" t="t" r="r" b="b"/>
              <a:pathLst>
                <a:path w="6802" h="6566" extrusionOk="0">
                  <a:moveTo>
                    <a:pt x="3273" y="0"/>
                  </a:moveTo>
                  <a:lnTo>
                    <a:pt x="3056" y="20"/>
                  </a:lnTo>
                  <a:lnTo>
                    <a:pt x="2839" y="79"/>
                  </a:lnTo>
                  <a:lnTo>
                    <a:pt x="2622" y="158"/>
                  </a:lnTo>
                  <a:lnTo>
                    <a:pt x="2405" y="257"/>
                  </a:lnTo>
                  <a:lnTo>
                    <a:pt x="2208" y="375"/>
                  </a:lnTo>
                  <a:lnTo>
                    <a:pt x="1794" y="671"/>
                  </a:lnTo>
                  <a:lnTo>
                    <a:pt x="1400" y="966"/>
                  </a:lnTo>
                  <a:lnTo>
                    <a:pt x="1006" y="1282"/>
                  </a:lnTo>
                  <a:lnTo>
                    <a:pt x="631" y="1538"/>
                  </a:lnTo>
                  <a:lnTo>
                    <a:pt x="316" y="1814"/>
                  </a:lnTo>
                  <a:lnTo>
                    <a:pt x="158" y="1952"/>
                  </a:lnTo>
                  <a:lnTo>
                    <a:pt x="0" y="2110"/>
                  </a:lnTo>
                  <a:lnTo>
                    <a:pt x="138" y="2129"/>
                  </a:lnTo>
                  <a:lnTo>
                    <a:pt x="276" y="2189"/>
                  </a:lnTo>
                  <a:lnTo>
                    <a:pt x="375" y="2267"/>
                  </a:lnTo>
                  <a:lnTo>
                    <a:pt x="454" y="2386"/>
                  </a:lnTo>
                  <a:lnTo>
                    <a:pt x="473" y="2484"/>
                  </a:lnTo>
                  <a:lnTo>
                    <a:pt x="473" y="2583"/>
                  </a:lnTo>
                  <a:lnTo>
                    <a:pt x="473" y="2681"/>
                  </a:lnTo>
                  <a:lnTo>
                    <a:pt x="454" y="2760"/>
                  </a:lnTo>
                  <a:lnTo>
                    <a:pt x="789" y="2583"/>
                  </a:lnTo>
                  <a:lnTo>
                    <a:pt x="1104" y="2386"/>
                  </a:lnTo>
                  <a:lnTo>
                    <a:pt x="1420" y="2169"/>
                  </a:lnTo>
                  <a:lnTo>
                    <a:pt x="1715" y="1932"/>
                  </a:lnTo>
                  <a:lnTo>
                    <a:pt x="2327" y="1479"/>
                  </a:lnTo>
                  <a:lnTo>
                    <a:pt x="2938" y="1025"/>
                  </a:lnTo>
                  <a:lnTo>
                    <a:pt x="3036" y="966"/>
                  </a:lnTo>
                  <a:lnTo>
                    <a:pt x="3135" y="907"/>
                  </a:lnTo>
                  <a:lnTo>
                    <a:pt x="3214" y="887"/>
                  </a:lnTo>
                  <a:lnTo>
                    <a:pt x="3509" y="887"/>
                  </a:lnTo>
                  <a:lnTo>
                    <a:pt x="3687" y="947"/>
                  </a:lnTo>
                  <a:lnTo>
                    <a:pt x="3864" y="1025"/>
                  </a:lnTo>
                  <a:lnTo>
                    <a:pt x="4042" y="1124"/>
                  </a:lnTo>
                  <a:lnTo>
                    <a:pt x="4377" y="1361"/>
                  </a:lnTo>
                  <a:lnTo>
                    <a:pt x="4771" y="1637"/>
                  </a:lnTo>
                  <a:lnTo>
                    <a:pt x="5146" y="1913"/>
                  </a:lnTo>
                  <a:lnTo>
                    <a:pt x="5934" y="2484"/>
                  </a:lnTo>
                  <a:lnTo>
                    <a:pt x="6033" y="2543"/>
                  </a:lnTo>
                  <a:lnTo>
                    <a:pt x="6112" y="2603"/>
                  </a:lnTo>
                  <a:lnTo>
                    <a:pt x="6191" y="2681"/>
                  </a:lnTo>
                  <a:lnTo>
                    <a:pt x="6230" y="2760"/>
                  </a:lnTo>
                  <a:lnTo>
                    <a:pt x="6270" y="2859"/>
                  </a:lnTo>
                  <a:lnTo>
                    <a:pt x="6270" y="2977"/>
                  </a:lnTo>
                  <a:lnTo>
                    <a:pt x="6289" y="3194"/>
                  </a:lnTo>
                  <a:lnTo>
                    <a:pt x="6230" y="3569"/>
                  </a:lnTo>
                  <a:lnTo>
                    <a:pt x="6171" y="3924"/>
                  </a:lnTo>
                  <a:lnTo>
                    <a:pt x="5993" y="4653"/>
                  </a:lnTo>
                  <a:lnTo>
                    <a:pt x="5796" y="5363"/>
                  </a:lnTo>
                  <a:lnTo>
                    <a:pt x="5717" y="5718"/>
                  </a:lnTo>
                  <a:lnTo>
                    <a:pt x="5639" y="6092"/>
                  </a:lnTo>
                  <a:lnTo>
                    <a:pt x="5579" y="6151"/>
                  </a:lnTo>
                  <a:lnTo>
                    <a:pt x="5520" y="6191"/>
                  </a:lnTo>
                  <a:lnTo>
                    <a:pt x="5501" y="6191"/>
                  </a:lnTo>
                  <a:lnTo>
                    <a:pt x="5816" y="6368"/>
                  </a:lnTo>
                  <a:lnTo>
                    <a:pt x="6112" y="6565"/>
                  </a:lnTo>
                  <a:lnTo>
                    <a:pt x="6191" y="6486"/>
                  </a:lnTo>
                  <a:lnTo>
                    <a:pt x="6289" y="6427"/>
                  </a:lnTo>
                  <a:lnTo>
                    <a:pt x="6427" y="6329"/>
                  </a:lnTo>
                  <a:lnTo>
                    <a:pt x="6467" y="6191"/>
                  </a:lnTo>
                  <a:lnTo>
                    <a:pt x="6486" y="6033"/>
                  </a:lnTo>
                  <a:lnTo>
                    <a:pt x="6644" y="5185"/>
                  </a:lnTo>
                  <a:lnTo>
                    <a:pt x="6703" y="4771"/>
                  </a:lnTo>
                  <a:lnTo>
                    <a:pt x="6743" y="4338"/>
                  </a:lnTo>
                  <a:lnTo>
                    <a:pt x="6782" y="3904"/>
                  </a:lnTo>
                  <a:lnTo>
                    <a:pt x="6802" y="3490"/>
                  </a:lnTo>
                  <a:lnTo>
                    <a:pt x="6782" y="3056"/>
                  </a:lnTo>
                  <a:lnTo>
                    <a:pt x="6762" y="2622"/>
                  </a:lnTo>
                  <a:lnTo>
                    <a:pt x="6743" y="2425"/>
                  </a:lnTo>
                  <a:lnTo>
                    <a:pt x="6684" y="2228"/>
                  </a:lnTo>
                  <a:lnTo>
                    <a:pt x="6427" y="2051"/>
                  </a:lnTo>
                  <a:lnTo>
                    <a:pt x="6151" y="1913"/>
                  </a:lnTo>
                  <a:lnTo>
                    <a:pt x="5855" y="1775"/>
                  </a:lnTo>
                  <a:lnTo>
                    <a:pt x="5560" y="1656"/>
                  </a:lnTo>
                  <a:lnTo>
                    <a:pt x="4968" y="1420"/>
                  </a:lnTo>
                  <a:lnTo>
                    <a:pt x="4673" y="1282"/>
                  </a:lnTo>
                  <a:lnTo>
                    <a:pt x="4416" y="1124"/>
                  </a:lnTo>
                  <a:lnTo>
                    <a:pt x="4357" y="1104"/>
                  </a:lnTo>
                  <a:lnTo>
                    <a:pt x="4318" y="1065"/>
                  </a:lnTo>
                  <a:lnTo>
                    <a:pt x="4298" y="1025"/>
                  </a:lnTo>
                  <a:lnTo>
                    <a:pt x="4298" y="986"/>
                  </a:lnTo>
                  <a:lnTo>
                    <a:pt x="4318" y="927"/>
                  </a:lnTo>
                  <a:lnTo>
                    <a:pt x="4357" y="907"/>
                  </a:lnTo>
                  <a:lnTo>
                    <a:pt x="4397" y="887"/>
                  </a:lnTo>
                  <a:lnTo>
                    <a:pt x="4456" y="887"/>
                  </a:lnTo>
                  <a:lnTo>
                    <a:pt x="4554" y="848"/>
                  </a:lnTo>
                  <a:lnTo>
                    <a:pt x="4889" y="848"/>
                  </a:lnTo>
                  <a:lnTo>
                    <a:pt x="5106" y="887"/>
                  </a:lnTo>
                  <a:lnTo>
                    <a:pt x="5323" y="927"/>
                  </a:lnTo>
                  <a:lnTo>
                    <a:pt x="5008" y="710"/>
                  </a:lnTo>
                  <a:lnTo>
                    <a:pt x="4673" y="493"/>
                  </a:lnTo>
                  <a:lnTo>
                    <a:pt x="4337" y="316"/>
                  </a:lnTo>
                  <a:lnTo>
                    <a:pt x="3983" y="138"/>
                  </a:lnTo>
                  <a:lnTo>
                    <a:pt x="3746" y="59"/>
                  </a:lnTo>
                  <a:lnTo>
                    <a:pt x="350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693;p38">
              <a:extLst>
                <a:ext uri="{FF2B5EF4-FFF2-40B4-BE49-F238E27FC236}">
                  <a16:creationId xmlns:a16="http://schemas.microsoft.com/office/drawing/2014/main" xmlns="" id="{51FC88DB-B4CD-44D1-9781-F0A7A292D6A1}"/>
                </a:ext>
              </a:extLst>
            </p:cNvPr>
            <p:cNvSpPr/>
            <p:nvPr/>
          </p:nvSpPr>
          <p:spPr>
            <a:xfrm>
              <a:off x="4264423" y="1725032"/>
              <a:ext cx="14985" cy="6591"/>
            </a:xfrm>
            <a:custGeom>
              <a:avLst/>
              <a:gdLst/>
              <a:ahLst/>
              <a:cxnLst/>
              <a:rect l="l" t="t" r="r" b="b"/>
              <a:pathLst>
                <a:path w="316" h="139" extrusionOk="0">
                  <a:moveTo>
                    <a:pt x="0" y="0"/>
                  </a:moveTo>
                  <a:lnTo>
                    <a:pt x="40" y="59"/>
                  </a:lnTo>
                  <a:lnTo>
                    <a:pt x="99" y="99"/>
                  </a:lnTo>
                  <a:lnTo>
                    <a:pt x="178" y="118"/>
                  </a:lnTo>
                  <a:lnTo>
                    <a:pt x="257" y="138"/>
                  </a:lnTo>
                  <a:lnTo>
                    <a:pt x="316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694;p38">
              <a:extLst>
                <a:ext uri="{FF2B5EF4-FFF2-40B4-BE49-F238E27FC236}">
                  <a16:creationId xmlns:a16="http://schemas.microsoft.com/office/drawing/2014/main" xmlns="" id="{84FD7257-47D4-4529-8469-E9C2618A2BAF}"/>
                </a:ext>
              </a:extLst>
            </p:cNvPr>
            <p:cNvSpPr/>
            <p:nvPr/>
          </p:nvSpPr>
          <p:spPr>
            <a:xfrm>
              <a:off x="4014804" y="1496893"/>
              <a:ext cx="36513" cy="39311"/>
            </a:xfrm>
            <a:custGeom>
              <a:avLst/>
              <a:gdLst/>
              <a:ahLst/>
              <a:cxnLst/>
              <a:rect l="l" t="t" r="r" b="b"/>
              <a:pathLst>
                <a:path w="770" h="829" extrusionOk="0">
                  <a:moveTo>
                    <a:pt x="296" y="1"/>
                  </a:moveTo>
                  <a:lnTo>
                    <a:pt x="198" y="119"/>
                  </a:lnTo>
                  <a:lnTo>
                    <a:pt x="99" y="257"/>
                  </a:lnTo>
                  <a:lnTo>
                    <a:pt x="40" y="415"/>
                  </a:lnTo>
                  <a:lnTo>
                    <a:pt x="0" y="572"/>
                  </a:lnTo>
                  <a:lnTo>
                    <a:pt x="0" y="651"/>
                  </a:lnTo>
                  <a:lnTo>
                    <a:pt x="40" y="710"/>
                  </a:lnTo>
                  <a:lnTo>
                    <a:pt x="79" y="770"/>
                  </a:lnTo>
                  <a:lnTo>
                    <a:pt x="158" y="789"/>
                  </a:lnTo>
                  <a:lnTo>
                    <a:pt x="217" y="809"/>
                  </a:lnTo>
                  <a:lnTo>
                    <a:pt x="296" y="829"/>
                  </a:lnTo>
                  <a:lnTo>
                    <a:pt x="375" y="809"/>
                  </a:lnTo>
                  <a:lnTo>
                    <a:pt x="434" y="789"/>
                  </a:lnTo>
                  <a:lnTo>
                    <a:pt x="750" y="651"/>
                  </a:lnTo>
                  <a:lnTo>
                    <a:pt x="769" y="572"/>
                  </a:lnTo>
                  <a:lnTo>
                    <a:pt x="769" y="474"/>
                  </a:lnTo>
                  <a:lnTo>
                    <a:pt x="769" y="375"/>
                  </a:lnTo>
                  <a:lnTo>
                    <a:pt x="750" y="277"/>
                  </a:lnTo>
                  <a:lnTo>
                    <a:pt x="671" y="158"/>
                  </a:lnTo>
                  <a:lnTo>
                    <a:pt x="572" y="80"/>
                  </a:lnTo>
                  <a:lnTo>
                    <a:pt x="434" y="20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695;p38">
              <a:extLst>
                <a:ext uri="{FF2B5EF4-FFF2-40B4-BE49-F238E27FC236}">
                  <a16:creationId xmlns:a16="http://schemas.microsoft.com/office/drawing/2014/main" xmlns="" id="{F16614FB-7440-4800-BAB1-5DE6F85B5808}"/>
                </a:ext>
              </a:extLst>
            </p:cNvPr>
            <p:cNvSpPr/>
            <p:nvPr/>
          </p:nvSpPr>
          <p:spPr>
            <a:xfrm>
              <a:off x="4016653" y="1725032"/>
              <a:ext cx="319800" cy="125284"/>
            </a:xfrm>
            <a:custGeom>
              <a:avLst/>
              <a:gdLst/>
              <a:ahLst/>
              <a:cxnLst/>
              <a:rect l="l" t="t" r="r" b="b"/>
              <a:pathLst>
                <a:path w="6744" h="2642" extrusionOk="0">
                  <a:moveTo>
                    <a:pt x="6231" y="0"/>
                  </a:moveTo>
                  <a:lnTo>
                    <a:pt x="6073" y="79"/>
                  </a:lnTo>
                  <a:lnTo>
                    <a:pt x="5915" y="118"/>
                  </a:lnTo>
                  <a:lnTo>
                    <a:pt x="5738" y="158"/>
                  </a:lnTo>
                  <a:lnTo>
                    <a:pt x="5541" y="138"/>
                  </a:lnTo>
                  <a:lnTo>
                    <a:pt x="5915" y="316"/>
                  </a:lnTo>
                  <a:lnTo>
                    <a:pt x="5915" y="473"/>
                  </a:lnTo>
                  <a:lnTo>
                    <a:pt x="5876" y="631"/>
                  </a:lnTo>
                  <a:lnTo>
                    <a:pt x="5797" y="927"/>
                  </a:lnTo>
                  <a:lnTo>
                    <a:pt x="5679" y="986"/>
                  </a:lnTo>
                  <a:lnTo>
                    <a:pt x="5541" y="1045"/>
                  </a:lnTo>
                  <a:lnTo>
                    <a:pt x="5422" y="1085"/>
                  </a:lnTo>
                  <a:lnTo>
                    <a:pt x="5284" y="1104"/>
                  </a:lnTo>
                  <a:lnTo>
                    <a:pt x="5008" y="1124"/>
                  </a:lnTo>
                  <a:lnTo>
                    <a:pt x="4732" y="1124"/>
                  </a:lnTo>
                  <a:lnTo>
                    <a:pt x="4141" y="1065"/>
                  </a:lnTo>
                  <a:lnTo>
                    <a:pt x="3865" y="1025"/>
                  </a:lnTo>
                  <a:lnTo>
                    <a:pt x="3471" y="1025"/>
                  </a:lnTo>
                  <a:lnTo>
                    <a:pt x="3333" y="1045"/>
                  </a:lnTo>
                  <a:lnTo>
                    <a:pt x="3234" y="1085"/>
                  </a:lnTo>
                  <a:lnTo>
                    <a:pt x="3116" y="1144"/>
                  </a:lnTo>
                  <a:lnTo>
                    <a:pt x="2899" y="1262"/>
                  </a:lnTo>
                  <a:lnTo>
                    <a:pt x="2682" y="1400"/>
                  </a:lnTo>
                  <a:lnTo>
                    <a:pt x="2485" y="1558"/>
                  </a:lnTo>
                  <a:lnTo>
                    <a:pt x="2268" y="1676"/>
                  </a:lnTo>
                  <a:lnTo>
                    <a:pt x="2150" y="1735"/>
                  </a:lnTo>
                  <a:lnTo>
                    <a:pt x="2032" y="1775"/>
                  </a:lnTo>
                  <a:lnTo>
                    <a:pt x="1913" y="1814"/>
                  </a:lnTo>
                  <a:lnTo>
                    <a:pt x="1775" y="1834"/>
                  </a:lnTo>
                  <a:lnTo>
                    <a:pt x="1598" y="1853"/>
                  </a:lnTo>
                  <a:lnTo>
                    <a:pt x="1401" y="1873"/>
                  </a:lnTo>
                  <a:lnTo>
                    <a:pt x="1223" y="1853"/>
                  </a:lnTo>
                  <a:lnTo>
                    <a:pt x="1026" y="1834"/>
                  </a:lnTo>
                  <a:lnTo>
                    <a:pt x="651" y="1755"/>
                  </a:lnTo>
                  <a:lnTo>
                    <a:pt x="297" y="1656"/>
                  </a:lnTo>
                  <a:lnTo>
                    <a:pt x="375" y="1715"/>
                  </a:lnTo>
                  <a:lnTo>
                    <a:pt x="395" y="1794"/>
                  </a:lnTo>
                  <a:lnTo>
                    <a:pt x="395" y="1893"/>
                  </a:lnTo>
                  <a:lnTo>
                    <a:pt x="375" y="1991"/>
                  </a:lnTo>
                  <a:lnTo>
                    <a:pt x="316" y="2090"/>
                  </a:lnTo>
                  <a:lnTo>
                    <a:pt x="237" y="2208"/>
                  </a:lnTo>
                  <a:lnTo>
                    <a:pt x="139" y="2346"/>
                  </a:lnTo>
                  <a:lnTo>
                    <a:pt x="1" y="2465"/>
                  </a:lnTo>
                  <a:lnTo>
                    <a:pt x="21" y="2484"/>
                  </a:lnTo>
                  <a:lnTo>
                    <a:pt x="119" y="2524"/>
                  </a:lnTo>
                  <a:lnTo>
                    <a:pt x="218" y="2563"/>
                  </a:lnTo>
                  <a:lnTo>
                    <a:pt x="435" y="2603"/>
                  </a:lnTo>
                  <a:lnTo>
                    <a:pt x="612" y="2642"/>
                  </a:lnTo>
                  <a:lnTo>
                    <a:pt x="947" y="2642"/>
                  </a:lnTo>
                  <a:lnTo>
                    <a:pt x="1105" y="2622"/>
                  </a:lnTo>
                  <a:lnTo>
                    <a:pt x="1420" y="2563"/>
                  </a:lnTo>
                  <a:lnTo>
                    <a:pt x="1736" y="2445"/>
                  </a:lnTo>
                  <a:lnTo>
                    <a:pt x="2367" y="2208"/>
                  </a:lnTo>
                  <a:lnTo>
                    <a:pt x="2682" y="2070"/>
                  </a:lnTo>
                  <a:lnTo>
                    <a:pt x="2998" y="1991"/>
                  </a:lnTo>
                  <a:lnTo>
                    <a:pt x="3628" y="2031"/>
                  </a:lnTo>
                  <a:lnTo>
                    <a:pt x="4259" y="2090"/>
                  </a:lnTo>
                  <a:lnTo>
                    <a:pt x="5206" y="2090"/>
                  </a:lnTo>
                  <a:lnTo>
                    <a:pt x="5521" y="2031"/>
                  </a:lnTo>
                  <a:lnTo>
                    <a:pt x="5856" y="1932"/>
                  </a:lnTo>
                  <a:lnTo>
                    <a:pt x="6034" y="1873"/>
                  </a:lnTo>
                  <a:lnTo>
                    <a:pt x="6211" y="1794"/>
                  </a:lnTo>
                  <a:lnTo>
                    <a:pt x="6349" y="1696"/>
                  </a:lnTo>
                  <a:lnTo>
                    <a:pt x="6487" y="1558"/>
                  </a:lnTo>
                  <a:lnTo>
                    <a:pt x="6586" y="1420"/>
                  </a:lnTo>
                  <a:lnTo>
                    <a:pt x="6645" y="1242"/>
                  </a:lnTo>
                  <a:lnTo>
                    <a:pt x="6743" y="769"/>
                  </a:lnTo>
                  <a:lnTo>
                    <a:pt x="6665" y="769"/>
                  </a:lnTo>
                  <a:lnTo>
                    <a:pt x="6487" y="730"/>
                  </a:lnTo>
                  <a:lnTo>
                    <a:pt x="6408" y="690"/>
                  </a:lnTo>
                  <a:lnTo>
                    <a:pt x="6329" y="631"/>
                  </a:lnTo>
                  <a:lnTo>
                    <a:pt x="6270" y="572"/>
                  </a:lnTo>
                  <a:lnTo>
                    <a:pt x="6231" y="493"/>
                  </a:lnTo>
                  <a:lnTo>
                    <a:pt x="6211" y="414"/>
                  </a:lnTo>
                  <a:lnTo>
                    <a:pt x="6211" y="316"/>
                  </a:lnTo>
                  <a:lnTo>
                    <a:pt x="6250" y="237"/>
                  </a:lnTo>
                  <a:lnTo>
                    <a:pt x="6270" y="178"/>
                  </a:lnTo>
                  <a:lnTo>
                    <a:pt x="6231" y="99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696;p38">
              <a:extLst>
                <a:ext uri="{FF2B5EF4-FFF2-40B4-BE49-F238E27FC236}">
                  <a16:creationId xmlns:a16="http://schemas.microsoft.com/office/drawing/2014/main" xmlns="" id="{570E5B1E-FF78-414D-BA8B-4B41ECF14AB2}"/>
                </a:ext>
              </a:extLst>
            </p:cNvPr>
            <p:cNvSpPr/>
            <p:nvPr/>
          </p:nvSpPr>
          <p:spPr>
            <a:xfrm>
              <a:off x="4290599" y="1768944"/>
              <a:ext cx="996" cy="1944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0" y="21"/>
                  </a:lnTo>
                  <a:lnTo>
                    <a:pt x="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697;p38">
              <a:extLst>
                <a:ext uri="{FF2B5EF4-FFF2-40B4-BE49-F238E27FC236}">
                  <a16:creationId xmlns:a16="http://schemas.microsoft.com/office/drawing/2014/main" xmlns="" id="{F03184AF-E399-4F29-93A3-7F16763C06A2}"/>
                </a:ext>
              </a:extLst>
            </p:cNvPr>
            <p:cNvSpPr/>
            <p:nvPr/>
          </p:nvSpPr>
          <p:spPr>
            <a:xfrm>
              <a:off x="4112015" y="1643659"/>
              <a:ext cx="177683" cy="81420"/>
            </a:xfrm>
            <a:custGeom>
              <a:avLst/>
              <a:gdLst/>
              <a:ahLst/>
              <a:cxnLst/>
              <a:rect l="l" t="t" r="r" b="b"/>
              <a:pathLst>
                <a:path w="3747" h="1717" extrusionOk="0">
                  <a:moveTo>
                    <a:pt x="80" y="1"/>
                  </a:moveTo>
                  <a:lnTo>
                    <a:pt x="40" y="21"/>
                  </a:lnTo>
                  <a:lnTo>
                    <a:pt x="21" y="40"/>
                  </a:lnTo>
                  <a:lnTo>
                    <a:pt x="1" y="80"/>
                  </a:lnTo>
                  <a:lnTo>
                    <a:pt x="1" y="139"/>
                  </a:lnTo>
                  <a:lnTo>
                    <a:pt x="21" y="198"/>
                  </a:lnTo>
                  <a:lnTo>
                    <a:pt x="395" y="435"/>
                  </a:lnTo>
                  <a:lnTo>
                    <a:pt x="770" y="652"/>
                  </a:lnTo>
                  <a:lnTo>
                    <a:pt x="1164" y="849"/>
                  </a:lnTo>
                  <a:lnTo>
                    <a:pt x="1578" y="1026"/>
                  </a:lnTo>
                  <a:lnTo>
                    <a:pt x="2386" y="1381"/>
                  </a:lnTo>
                  <a:lnTo>
                    <a:pt x="3214" y="1716"/>
                  </a:lnTo>
                  <a:lnTo>
                    <a:pt x="3155" y="1657"/>
                  </a:lnTo>
                  <a:lnTo>
                    <a:pt x="3135" y="1578"/>
                  </a:lnTo>
                  <a:lnTo>
                    <a:pt x="3116" y="1519"/>
                  </a:lnTo>
                  <a:lnTo>
                    <a:pt x="3096" y="1440"/>
                  </a:lnTo>
                  <a:lnTo>
                    <a:pt x="3116" y="1322"/>
                  </a:lnTo>
                  <a:lnTo>
                    <a:pt x="3155" y="1223"/>
                  </a:lnTo>
                  <a:lnTo>
                    <a:pt x="3234" y="1144"/>
                  </a:lnTo>
                  <a:lnTo>
                    <a:pt x="3313" y="1085"/>
                  </a:lnTo>
                  <a:lnTo>
                    <a:pt x="3411" y="1046"/>
                  </a:lnTo>
                  <a:lnTo>
                    <a:pt x="3530" y="1026"/>
                  </a:lnTo>
                  <a:lnTo>
                    <a:pt x="3747" y="987"/>
                  </a:lnTo>
                  <a:lnTo>
                    <a:pt x="3392" y="849"/>
                  </a:lnTo>
                  <a:lnTo>
                    <a:pt x="2997" y="711"/>
                  </a:lnTo>
                  <a:lnTo>
                    <a:pt x="2603" y="612"/>
                  </a:lnTo>
                  <a:lnTo>
                    <a:pt x="2209" y="514"/>
                  </a:lnTo>
                  <a:lnTo>
                    <a:pt x="2209" y="632"/>
                  </a:lnTo>
                  <a:lnTo>
                    <a:pt x="2169" y="730"/>
                  </a:lnTo>
                  <a:lnTo>
                    <a:pt x="2110" y="809"/>
                  </a:lnTo>
                  <a:lnTo>
                    <a:pt x="2051" y="829"/>
                  </a:lnTo>
                  <a:lnTo>
                    <a:pt x="1972" y="829"/>
                  </a:lnTo>
                  <a:lnTo>
                    <a:pt x="1874" y="790"/>
                  </a:lnTo>
                  <a:lnTo>
                    <a:pt x="1795" y="691"/>
                  </a:lnTo>
                  <a:lnTo>
                    <a:pt x="1716" y="553"/>
                  </a:lnTo>
                  <a:lnTo>
                    <a:pt x="1637" y="376"/>
                  </a:lnTo>
                  <a:lnTo>
                    <a:pt x="1203" y="257"/>
                  </a:lnTo>
                  <a:lnTo>
                    <a:pt x="809" y="139"/>
                  </a:lnTo>
                  <a:lnTo>
                    <a:pt x="573" y="8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698;p38">
              <a:extLst>
                <a:ext uri="{FF2B5EF4-FFF2-40B4-BE49-F238E27FC236}">
                  <a16:creationId xmlns:a16="http://schemas.microsoft.com/office/drawing/2014/main" xmlns="" id="{E42D58DE-1E60-49DF-AEAE-510E2C5E47C9}"/>
                </a:ext>
              </a:extLst>
            </p:cNvPr>
            <p:cNvSpPr/>
            <p:nvPr/>
          </p:nvSpPr>
          <p:spPr>
            <a:xfrm>
              <a:off x="4258828" y="1690416"/>
              <a:ext cx="59844" cy="42109"/>
            </a:xfrm>
            <a:custGeom>
              <a:avLst/>
              <a:gdLst/>
              <a:ahLst/>
              <a:cxnLst/>
              <a:rect l="l" t="t" r="r" b="b"/>
              <a:pathLst>
                <a:path w="1262" h="888" extrusionOk="0">
                  <a:moveTo>
                    <a:pt x="651" y="1"/>
                  </a:moveTo>
                  <a:lnTo>
                    <a:pt x="434" y="40"/>
                  </a:lnTo>
                  <a:lnTo>
                    <a:pt x="315" y="60"/>
                  </a:lnTo>
                  <a:lnTo>
                    <a:pt x="217" y="99"/>
                  </a:lnTo>
                  <a:lnTo>
                    <a:pt x="138" y="158"/>
                  </a:lnTo>
                  <a:lnTo>
                    <a:pt x="59" y="237"/>
                  </a:lnTo>
                  <a:lnTo>
                    <a:pt x="20" y="336"/>
                  </a:lnTo>
                  <a:lnTo>
                    <a:pt x="0" y="454"/>
                  </a:lnTo>
                  <a:lnTo>
                    <a:pt x="20" y="533"/>
                  </a:lnTo>
                  <a:lnTo>
                    <a:pt x="39" y="592"/>
                  </a:lnTo>
                  <a:lnTo>
                    <a:pt x="59" y="671"/>
                  </a:lnTo>
                  <a:lnTo>
                    <a:pt x="118" y="730"/>
                  </a:lnTo>
                  <a:lnTo>
                    <a:pt x="434" y="868"/>
                  </a:lnTo>
                  <a:lnTo>
                    <a:pt x="631" y="888"/>
                  </a:lnTo>
                  <a:lnTo>
                    <a:pt x="808" y="848"/>
                  </a:lnTo>
                  <a:lnTo>
                    <a:pt x="966" y="809"/>
                  </a:lnTo>
                  <a:lnTo>
                    <a:pt x="1124" y="730"/>
                  </a:lnTo>
                  <a:lnTo>
                    <a:pt x="1124" y="632"/>
                  </a:lnTo>
                  <a:lnTo>
                    <a:pt x="1163" y="553"/>
                  </a:lnTo>
                  <a:lnTo>
                    <a:pt x="1203" y="454"/>
                  </a:lnTo>
                  <a:lnTo>
                    <a:pt x="1262" y="375"/>
                  </a:lnTo>
                  <a:lnTo>
                    <a:pt x="966" y="178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699;p38">
              <a:extLst>
                <a:ext uri="{FF2B5EF4-FFF2-40B4-BE49-F238E27FC236}">
                  <a16:creationId xmlns:a16="http://schemas.microsoft.com/office/drawing/2014/main" xmlns="" id="{8EA6BCAF-9115-4DF8-B1E6-DB727B00BE64}"/>
                </a:ext>
              </a:extLst>
            </p:cNvPr>
            <p:cNvSpPr/>
            <p:nvPr/>
          </p:nvSpPr>
          <p:spPr>
            <a:xfrm>
              <a:off x="4175606" y="1559536"/>
              <a:ext cx="86968" cy="108497"/>
            </a:xfrm>
            <a:custGeom>
              <a:avLst/>
              <a:gdLst/>
              <a:ahLst/>
              <a:cxnLst/>
              <a:rect l="l" t="t" r="r" b="b"/>
              <a:pathLst>
                <a:path w="1834" h="2288" extrusionOk="0">
                  <a:moveTo>
                    <a:pt x="1676" y="1"/>
                  </a:moveTo>
                  <a:lnTo>
                    <a:pt x="1538" y="60"/>
                  </a:lnTo>
                  <a:lnTo>
                    <a:pt x="1400" y="119"/>
                  </a:lnTo>
                  <a:lnTo>
                    <a:pt x="1124" y="277"/>
                  </a:lnTo>
                  <a:lnTo>
                    <a:pt x="868" y="434"/>
                  </a:lnTo>
                  <a:lnTo>
                    <a:pt x="612" y="592"/>
                  </a:lnTo>
                  <a:lnTo>
                    <a:pt x="296" y="710"/>
                  </a:lnTo>
                  <a:lnTo>
                    <a:pt x="158" y="789"/>
                  </a:lnTo>
                  <a:lnTo>
                    <a:pt x="119" y="848"/>
                  </a:lnTo>
                  <a:lnTo>
                    <a:pt x="60" y="927"/>
                  </a:lnTo>
                  <a:lnTo>
                    <a:pt x="20" y="1065"/>
                  </a:lnTo>
                  <a:lnTo>
                    <a:pt x="0" y="1223"/>
                  </a:lnTo>
                  <a:lnTo>
                    <a:pt x="20" y="1381"/>
                  </a:lnTo>
                  <a:lnTo>
                    <a:pt x="60" y="1538"/>
                  </a:lnTo>
                  <a:lnTo>
                    <a:pt x="99" y="1696"/>
                  </a:lnTo>
                  <a:lnTo>
                    <a:pt x="158" y="1834"/>
                  </a:lnTo>
                  <a:lnTo>
                    <a:pt x="296" y="2150"/>
                  </a:lnTo>
                  <a:lnTo>
                    <a:pt x="868" y="2288"/>
                  </a:lnTo>
                  <a:lnTo>
                    <a:pt x="868" y="2150"/>
                  </a:lnTo>
                  <a:lnTo>
                    <a:pt x="848" y="1893"/>
                  </a:lnTo>
                  <a:lnTo>
                    <a:pt x="809" y="1637"/>
                  </a:lnTo>
                  <a:lnTo>
                    <a:pt x="809" y="1361"/>
                  </a:lnTo>
                  <a:lnTo>
                    <a:pt x="809" y="1243"/>
                  </a:lnTo>
                  <a:lnTo>
                    <a:pt x="828" y="1105"/>
                  </a:lnTo>
                  <a:lnTo>
                    <a:pt x="710" y="908"/>
                  </a:lnTo>
                  <a:lnTo>
                    <a:pt x="631" y="710"/>
                  </a:lnTo>
                  <a:lnTo>
                    <a:pt x="671" y="632"/>
                  </a:lnTo>
                  <a:lnTo>
                    <a:pt x="710" y="572"/>
                  </a:lnTo>
                  <a:lnTo>
                    <a:pt x="769" y="553"/>
                  </a:lnTo>
                  <a:lnTo>
                    <a:pt x="888" y="553"/>
                  </a:lnTo>
                  <a:lnTo>
                    <a:pt x="966" y="592"/>
                  </a:lnTo>
                  <a:lnTo>
                    <a:pt x="1085" y="691"/>
                  </a:lnTo>
                  <a:lnTo>
                    <a:pt x="1242" y="572"/>
                  </a:lnTo>
                  <a:lnTo>
                    <a:pt x="1420" y="454"/>
                  </a:lnTo>
                  <a:lnTo>
                    <a:pt x="1775" y="237"/>
                  </a:lnTo>
                  <a:lnTo>
                    <a:pt x="1794" y="198"/>
                  </a:lnTo>
                  <a:lnTo>
                    <a:pt x="1814" y="158"/>
                  </a:lnTo>
                  <a:lnTo>
                    <a:pt x="1834" y="119"/>
                  </a:lnTo>
                  <a:lnTo>
                    <a:pt x="1814" y="80"/>
                  </a:lnTo>
                  <a:lnTo>
                    <a:pt x="1794" y="40"/>
                  </a:lnTo>
                  <a:lnTo>
                    <a:pt x="1755" y="20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00;p38">
              <a:extLst>
                <a:ext uri="{FF2B5EF4-FFF2-40B4-BE49-F238E27FC236}">
                  <a16:creationId xmlns:a16="http://schemas.microsoft.com/office/drawing/2014/main" xmlns="" id="{FE642F93-25E3-4580-9C7D-5FD261638CD9}"/>
                </a:ext>
              </a:extLst>
            </p:cNvPr>
            <p:cNvSpPr/>
            <p:nvPr/>
          </p:nvSpPr>
          <p:spPr>
            <a:xfrm>
              <a:off x="4189642" y="1661442"/>
              <a:ext cx="27124" cy="21576"/>
            </a:xfrm>
            <a:custGeom>
              <a:avLst/>
              <a:gdLst/>
              <a:ahLst/>
              <a:cxnLst/>
              <a:rect l="l" t="t" r="r" b="b"/>
              <a:pathLst>
                <a:path w="572" h="455" extrusionOk="0">
                  <a:moveTo>
                    <a:pt x="0" y="1"/>
                  </a:moveTo>
                  <a:lnTo>
                    <a:pt x="79" y="178"/>
                  </a:lnTo>
                  <a:lnTo>
                    <a:pt x="158" y="316"/>
                  </a:lnTo>
                  <a:lnTo>
                    <a:pt x="237" y="415"/>
                  </a:lnTo>
                  <a:lnTo>
                    <a:pt x="335" y="454"/>
                  </a:lnTo>
                  <a:lnTo>
                    <a:pt x="414" y="454"/>
                  </a:lnTo>
                  <a:lnTo>
                    <a:pt x="473" y="434"/>
                  </a:lnTo>
                  <a:lnTo>
                    <a:pt x="532" y="355"/>
                  </a:lnTo>
                  <a:lnTo>
                    <a:pt x="572" y="257"/>
                  </a:lnTo>
                  <a:lnTo>
                    <a:pt x="572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01;p38">
              <a:extLst>
                <a:ext uri="{FF2B5EF4-FFF2-40B4-BE49-F238E27FC236}">
                  <a16:creationId xmlns:a16="http://schemas.microsoft.com/office/drawing/2014/main" xmlns="" id="{A6C92878-98EF-4AB1-9528-795C041546D0}"/>
                </a:ext>
              </a:extLst>
            </p:cNvPr>
            <p:cNvSpPr/>
            <p:nvPr/>
          </p:nvSpPr>
          <p:spPr>
            <a:xfrm>
              <a:off x="4214869" y="1592256"/>
              <a:ext cx="35565" cy="44907"/>
            </a:xfrm>
            <a:custGeom>
              <a:avLst/>
              <a:gdLst/>
              <a:ahLst/>
              <a:cxnLst/>
              <a:rect l="l" t="t" r="r" b="b"/>
              <a:pathLst>
                <a:path w="750" h="947" extrusionOk="0">
                  <a:moveTo>
                    <a:pt x="257" y="1"/>
                  </a:moveTo>
                  <a:lnTo>
                    <a:pt x="178" y="80"/>
                  </a:lnTo>
                  <a:lnTo>
                    <a:pt x="99" y="158"/>
                  </a:lnTo>
                  <a:lnTo>
                    <a:pt x="40" y="257"/>
                  </a:lnTo>
                  <a:lnTo>
                    <a:pt x="0" y="356"/>
                  </a:lnTo>
                  <a:lnTo>
                    <a:pt x="0" y="415"/>
                  </a:lnTo>
                  <a:lnTo>
                    <a:pt x="158" y="651"/>
                  </a:lnTo>
                  <a:lnTo>
                    <a:pt x="316" y="868"/>
                  </a:lnTo>
                  <a:lnTo>
                    <a:pt x="395" y="927"/>
                  </a:lnTo>
                  <a:lnTo>
                    <a:pt x="493" y="947"/>
                  </a:lnTo>
                  <a:lnTo>
                    <a:pt x="572" y="927"/>
                  </a:lnTo>
                  <a:lnTo>
                    <a:pt x="651" y="888"/>
                  </a:lnTo>
                  <a:lnTo>
                    <a:pt x="710" y="809"/>
                  </a:lnTo>
                  <a:lnTo>
                    <a:pt x="750" y="750"/>
                  </a:lnTo>
                  <a:lnTo>
                    <a:pt x="750" y="651"/>
                  </a:lnTo>
                  <a:lnTo>
                    <a:pt x="710" y="572"/>
                  </a:lnTo>
                  <a:lnTo>
                    <a:pt x="533" y="296"/>
                  </a:lnTo>
                  <a:lnTo>
                    <a:pt x="395" y="139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02;p38">
              <a:extLst>
                <a:ext uri="{FF2B5EF4-FFF2-40B4-BE49-F238E27FC236}">
                  <a16:creationId xmlns:a16="http://schemas.microsoft.com/office/drawing/2014/main" xmlns="" id="{00094705-D061-4CBD-9D20-9CEF46F7B697}"/>
                </a:ext>
              </a:extLst>
            </p:cNvPr>
            <p:cNvSpPr/>
            <p:nvPr/>
          </p:nvSpPr>
          <p:spPr>
            <a:xfrm>
              <a:off x="4205528" y="1585712"/>
              <a:ext cx="21529" cy="26223"/>
            </a:xfrm>
            <a:custGeom>
              <a:avLst/>
              <a:gdLst/>
              <a:ahLst/>
              <a:cxnLst/>
              <a:rect l="l" t="t" r="r" b="b"/>
              <a:pathLst>
                <a:path w="454" h="553" extrusionOk="0">
                  <a:moveTo>
                    <a:pt x="138" y="1"/>
                  </a:moveTo>
                  <a:lnTo>
                    <a:pt x="79" y="20"/>
                  </a:lnTo>
                  <a:lnTo>
                    <a:pt x="40" y="80"/>
                  </a:lnTo>
                  <a:lnTo>
                    <a:pt x="0" y="158"/>
                  </a:lnTo>
                  <a:lnTo>
                    <a:pt x="79" y="356"/>
                  </a:lnTo>
                  <a:lnTo>
                    <a:pt x="197" y="553"/>
                  </a:lnTo>
                  <a:lnTo>
                    <a:pt x="197" y="494"/>
                  </a:lnTo>
                  <a:lnTo>
                    <a:pt x="237" y="395"/>
                  </a:lnTo>
                  <a:lnTo>
                    <a:pt x="296" y="296"/>
                  </a:lnTo>
                  <a:lnTo>
                    <a:pt x="375" y="218"/>
                  </a:lnTo>
                  <a:lnTo>
                    <a:pt x="454" y="139"/>
                  </a:lnTo>
                  <a:lnTo>
                    <a:pt x="335" y="4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03;p38">
              <a:extLst>
                <a:ext uri="{FF2B5EF4-FFF2-40B4-BE49-F238E27FC236}">
                  <a16:creationId xmlns:a16="http://schemas.microsoft.com/office/drawing/2014/main" xmlns="" id="{6513AA90-802E-4DD5-B543-9B5191E72A0B}"/>
                </a:ext>
              </a:extLst>
            </p:cNvPr>
            <p:cNvSpPr/>
            <p:nvPr/>
          </p:nvSpPr>
          <p:spPr>
            <a:xfrm>
              <a:off x="4281257" y="1440795"/>
              <a:ext cx="115942" cy="282386"/>
            </a:xfrm>
            <a:custGeom>
              <a:avLst/>
              <a:gdLst/>
              <a:ahLst/>
              <a:cxnLst/>
              <a:rect l="l" t="t" r="r" b="b"/>
              <a:pathLst>
                <a:path w="2445" h="5955" extrusionOk="0">
                  <a:moveTo>
                    <a:pt x="0" y="1"/>
                  </a:moveTo>
                  <a:lnTo>
                    <a:pt x="513" y="395"/>
                  </a:lnTo>
                  <a:lnTo>
                    <a:pt x="1025" y="789"/>
                  </a:lnTo>
                  <a:lnTo>
                    <a:pt x="1144" y="888"/>
                  </a:lnTo>
                  <a:lnTo>
                    <a:pt x="1242" y="1006"/>
                  </a:lnTo>
                  <a:lnTo>
                    <a:pt x="1321" y="1144"/>
                  </a:lnTo>
                  <a:lnTo>
                    <a:pt x="1361" y="1302"/>
                  </a:lnTo>
                  <a:lnTo>
                    <a:pt x="1597" y="1499"/>
                  </a:lnTo>
                  <a:lnTo>
                    <a:pt x="1696" y="1598"/>
                  </a:lnTo>
                  <a:lnTo>
                    <a:pt x="1794" y="1716"/>
                  </a:lnTo>
                  <a:lnTo>
                    <a:pt x="1873" y="1953"/>
                  </a:lnTo>
                  <a:lnTo>
                    <a:pt x="1952" y="2189"/>
                  </a:lnTo>
                  <a:lnTo>
                    <a:pt x="1991" y="2426"/>
                  </a:lnTo>
                  <a:lnTo>
                    <a:pt x="2031" y="2682"/>
                  </a:lnTo>
                  <a:lnTo>
                    <a:pt x="2070" y="2938"/>
                  </a:lnTo>
                  <a:lnTo>
                    <a:pt x="2070" y="3195"/>
                  </a:lnTo>
                  <a:lnTo>
                    <a:pt x="2070" y="3451"/>
                  </a:lnTo>
                  <a:lnTo>
                    <a:pt x="2031" y="3707"/>
                  </a:lnTo>
                  <a:lnTo>
                    <a:pt x="1991" y="3964"/>
                  </a:lnTo>
                  <a:lnTo>
                    <a:pt x="1932" y="4200"/>
                  </a:lnTo>
                  <a:lnTo>
                    <a:pt x="1853" y="4437"/>
                  </a:lnTo>
                  <a:lnTo>
                    <a:pt x="1735" y="4654"/>
                  </a:lnTo>
                  <a:lnTo>
                    <a:pt x="1617" y="4870"/>
                  </a:lnTo>
                  <a:lnTo>
                    <a:pt x="1479" y="5068"/>
                  </a:lnTo>
                  <a:lnTo>
                    <a:pt x="1301" y="5245"/>
                  </a:lnTo>
                  <a:lnTo>
                    <a:pt x="1104" y="5403"/>
                  </a:lnTo>
                  <a:lnTo>
                    <a:pt x="1025" y="5580"/>
                  </a:lnTo>
                  <a:lnTo>
                    <a:pt x="927" y="5758"/>
                  </a:lnTo>
                  <a:lnTo>
                    <a:pt x="1085" y="5896"/>
                  </a:lnTo>
                  <a:lnTo>
                    <a:pt x="1104" y="5955"/>
                  </a:lnTo>
                  <a:lnTo>
                    <a:pt x="1459" y="5896"/>
                  </a:lnTo>
                  <a:lnTo>
                    <a:pt x="1637" y="5856"/>
                  </a:lnTo>
                  <a:lnTo>
                    <a:pt x="1794" y="5797"/>
                  </a:lnTo>
                  <a:lnTo>
                    <a:pt x="2051" y="5679"/>
                  </a:lnTo>
                  <a:lnTo>
                    <a:pt x="2208" y="5462"/>
                  </a:lnTo>
                  <a:lnTo>
                    <a:pt x="2327" y="5245"/>
                  </a:lnTo>
                  <a:lnTo>
                    <a:pt x="2405" y="5008"/>
                  </a:lnTo>
                  <a:lnTo>
                    <a:pt x="2445" y="4792"/>
                  </a:lnTo>
                  <a:lnTo>
                    <a:pt x="2425" y="4220"/>
                  </a:lnTo>
                  <a:lnTo>
                    <a:pt x="2405" y="3628"/>
                  </a:lnTo>
                  <a:lnTo>
                    <a:pt x="2386" y="3037"/>
                  </a:lnTo>
                  <a:lnTo>
                    <a:pt x="2327" y="2446"/>
                  </a:lnTo>
                  <a:lnTo>
                    <a:pt x="2189" y="2248"/>
                  </a:lnTo>
                  <a:lnTo>
                    <a:pt x="2031" y="2051"/>
                  </a:lnTo>
                  <a:lnTo>
                    <a:pt x="1913" y="1874"/>
                  </a:lnTo>
                  <a:lnTo>
                    <a:pt x="1834" y="1696"/>
                  </a:lnTo>
                  <a:lnTo>
                    <a:pt x="1794" y="1598"/>
                  </a:lnTo>
                  <a:lnTo>
                    <a:pt x="1775" y="1499"/>
                  </a:lnTo>
                  <a:lnTo>
                    <a:pt x="1794" y="1381"/>
                  </a:lnTo>
                  <a:lnTo>
                    <a:pt x="1814" y="1282"/>
                  </a:lnTo>
                  <a:lnTo>
                    <a:pt x="1814" y="1243"/>
                  </a:lnTo>
                  <a:lnTo>
                    <a:pt x="1834" y="1223"/>
                  </a:lnTo>
                  <a:lnTo>
                    <a:pt x="1893" y="1184"/>
                  </a:lnTo>
                  <a:lnTo>
                    <a:pt x="1972" y="1184"/>
                  </a:lnTo>
                  <a:lnTo>
                    <a:pt x="2031" y="1223"/>
                  </a:lnTo>
                  <a:lnTo>
                    <a:pt x="1932" y="987"/>
                  </a:lnTo>
                  <a:lnTo>
                    <a:pt x="1814" y="750"/>
                  </a:lnTo>
                  <a:lnTo>
                    <a:pt x="1637" y="592"/>
                  </a:lnTo>
                  <a:lnTo>
                    <a:pt x="1439" y="454"/>
                  </a:lnTo>
                  <a:lnTo>
                    <a:pt x="1242" y="356"/>
                  </a:lnTo>
                  <a:lnTo>
                    <a:pt x="1025" y="257"/>
                  </a:lnTo>
                  <a:lnTo>
                    <a:pt x="789" y="178"/>
                  </a:lnTo>
                  <a:lnTo>
                    <a:pt x="552" y="119"/>
                  </a:lnTo>
                  <a:lnTo>
                    <a:pt x="99" y="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04;p38">
              <a:extLst>
                <a:ext uri="{FF2B5EF4-FFF2-40B4-BE49-F238E27FC236}">
                  <a16:creationId xmlns:a16="http://schemas.microsoft.com/office/drawing/2014/main" xmlns="" id="{20E2D19F-5858-44FC-8E0B-0E607F88D9B9}"/>
                </a:ext>
              </a:extLst>
            </p:cNvPr>
            <p:cNvSpPr/>
            <p:nvPr/>
          </p:nvSpPr>
          <p:spPr>
            <a:xfrm>
              <a:off x="4232652" y="1437049"/>
              <a:ext cx="113144" cy="65534"/>
            </a:xfrm>
            <a:custGeom>
              <a:avLst/>
              <a:gdLst/>
              <a:ahLst/>
              <a:cxnLst/>
              <a:rect l="l" t="t" r="r" b="b"/>
              <a:pathLst>
                <a:path w="2386" h="1382" extrusionOk="0">
                  <a:moveTo>
                    <a:pt x="256" y="1"/>
                  </a:moveTo>
                  <a:lnTo>
                    <a:pt x="158" y="40"/>
                  </a:lnTo>
                  <a:lnTo>
                    <a:pt x="99" y="40"/>
                  </a:lnTo>
                  <a:lnTo>
                    <a:pt x="59" y="60"/>
                  </a:lnTo>
                  <a:lnTo>
                    <a:pt x="20" y="80"/>
                  </a:lnTo>
                  <a:lnTo>
                    <a:pt x="0" y="139"/>
                  </a:lnTo>
                  <a:lnTo>
                    <a:pt x="0" y="178"/>
                  </a:lnTo>
                  <a:lnTo>
                    <a:pt x="20" y="218"/>
                  </a:lnTo>
                  <a:lnTo>
                    <a:pt x="59" y="257"/>
                  </a:lnTo>
                  <a:lnTo>
                    <a:pt x="118" y="277"/>
                  </a:lnTo>
                  <a:lnTo>
                    <a:pt x="375" y="435"/>
                  </a:lnTo>
                  <a:lnTo>
                    <a:pt x="670" y="573"/>
                  </a:lnTo>
                  <a:lnTo>
                    <a:pt x="1262" y="809"/>
                  </a:lnTo>
                  <a:lnTo>
                    <a:pt x="1557" y="928"/>
                  </a:lnTo>
                  <a:lnTo>
                    <a:pt x="1853" y="1066"/>
                  </a:lnTo>
                  <a:lnTo>
                    <a:pt x="2129" y="1204"/>
                  </a:lnTo>
                  <a:lnTo>
                    <a:pt x="2386" y="1381"/>
                  </a:lnTo>
                  <a:lnTo>
                    <a:pt x="2346" y="1223"/>
                  </a:lnTo>
                  <a:lnTo>
                    <a:pt x="2267" y="1085"/>
                  </a:lnTo>
                  <a:lnTo>
                    <a:pt x="2169" y="967"/>
                  </a:lnTo>
                  <a:lnTo>
                    <a:pt x="2050" y="868"/>
                  </a:lnTo>
                  <a:lnTo>
                    <a:pt x="1538" y="474"/>
                  </a:lnTo>
                  <a:lnTo>
                    <a:pt x="1025" y="80"/>
                  </a:lnTo>
                  <a:lnTo>
                    <a:pt x="808" y="40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05;p38">
              <a:extLst>
                <a:ext uri="{FF2B5EF4-FFF2-40B4-BE49-F238E27FC236}">
                  <a16:creationId xmlns:a16="http://schemas.microsoft.com/office/drawing/2014/main" xmlns="" id="{7CE9FAB6-94FC-4122-BD1E-0F280A6512C9}"/>
                </a:ext>
              </a:extLst>
            </p:cNvPr>
            <p:cNvSpPr/>
            <p:nvPr/>
          </p:nvSpPr>
          <p:spPr>
            <a:xfrm>
              <a:off x="4318624" y="1696960"/>
              <a:ext cx="15032" cy="16882"/>
            </a:xfrm>
            <a:custGeom>
              <a:avLst/>
              <a:gdLst/>
              <a:ahLst/>
              <a:cxnLst/>
              <a:rect l="l" t="t" r="r" b="b"/>
              <a:pathLst>
                <a:path w="317" h="356" extrusionOk="0">
                  <a:moveTo>
                    <a:pt x="316" y="1"/>
                  </a:moveTo>
                  <a:lnTo>
                    <a:pt x="178" y="99"/>
                  </a:lnTo>
                  <a:lnTo>
                    <a:pt x="80" y="158"/>
                  </a:lnTo>
                  <a:lnTo>
                    <a:pt x="1" y="237"/>
                  </a:lnTo>
                  <a:lnTo>
                    <a:pt x="139" y="356"/>
                  </a:lnTo>
                  <a:lnTo>
                    <a:pt x="237" y="178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06;p38">
              <a:extLst>
                <a:ext uri="{FF2B5EF4-FFF2-40B4-BE49-F238E27FC236}">
                  <a16:creationId xmlns:a16="http://schemas.microsoft.com/office/drawing/2014/main" xmlns="" id="{611E0AAE-E1EC-4547-B2B0-1D6454B6B8A4}"/>
                </a:ext>
              </a:extLst>
            </p:cNvPr>
            <p:cNvSpPr/>
            <p:nvPr/>
          </p:nvSpPr>
          <p:spPr>
            <a:xfrm>
              <a:off x="4312080" y="1713794"/>
              <a:ext cx="21576" cy="19679"/>
            </a:xfrm>
            <a:custGeom>
              <a:avLst/>
              <a:gdLst/>
              <a:ahLst/>
              <a:cxnLst/>
              <a:rect l="l" t="t" r="r" b="b"/>
              <a:pathLst>
                <a:path w="455" h="415" extrusionOk="0">
                  <a:moveTo>
                    <a:pt x="277" y="1"/>
                  </a:moveTo>
                  <a:lnTo>
                    <a:pt x="139" y="119"/>
                  </a:lnTo>
                  <a:lnTo>
                    <a:pt x="1" y="237"/>
                  </a:lnTo>
                  <a:lnTo>
                    <a:pt x="1" y="336"/>
                  </a:lnTo>
                  <a:lnTo>
                    <a:pt x="40" y="415"/>
                  </a:lnTo>
                  <a:lnTo>
                    <a:pt x="119" y="336"/>
                  </a:lnTo>
                  <a:lnTo>
                    <a:pt x="218" y="277"/>
                  </a:lnTo>
                  <a:lnTo>
                    <a:pt x="336" y="217"/>
                  </a:lnTo>
                  <a:lnTo>
                    <a:pt x="454" y="198"/>
                  </a:lnTo>
                  <a:lnTo>
                    <a:pt x="435" y="13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07;p38">
              <a:extLst>
                <a:ext uri="{FF2B5EF4-FFF2-40B4-BE49-F238E27FC236}">
                  <a16:creationId xmlns:a16="http://schemas.microsoft.com/office/drawing/2014/main" xmlns="" id="{6C364ADC-F11B-4668-9E47-2D422D4F5C49}"/>
                </a:ext>
              </a:extLst>
            </p:cNvPr>
            <p:cNvSpPr/>
            <p:nvPr/>
          </p:nvSpPr>
          <p:spPr>
            <a:xfrm>
              <a:off x="4312080" y="1708198"/>
              <a:ext cx="13135" cy="16882"/>
            </a:xfrm>
            <a:custGeom>
              <a:avLst/>
              <a:gdLst/>
              <a:ahLst/>
              <a:cxnLst/>
              <a:rect l="l" t="t" r="r" b="b"/>
              <a:pathLst>
                <a:path w="277" h="356" extrusionOk="0">
                  <a:moveTo>
                    <a:pt x="139" y="0"/>
                  </a:moveTo>
                  <a:lnTo>
                    <a:pt x="80" y="79"/>
                  </a:lnTo>
                  <a:lnTo>
                    <a:pt x="40" y="178"/>
                  </a:lnTo>
                  <a:lnTo>
                    <a:pt x="1" y="257"/>
                  </a:lnTo>
                  <a:lnTo>
                    <a:pt x="1" y="355"/>
                  </a:lnTo>
                  <a:lnTo>
                    <a:pt x="139" y="237"/>
                  </a:lnTo>
                  <a:lnTo>
                    <a:pt x="277" y="119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08;p38">
              <a:extLst>
                <a:ext uri="{FF2B5EF4-FFF2-40B4-BE49-F238E27FC236}">
                  <a16:creationId xmlns:a16="http://schemas.microsoft.com/office/drawing/2014/main" xmlns="" id="{0771B056-E72C-405E-85DC-E55382AD6CF0}"/>
                </a:ext>
              </a:extLst>
            </p:cNvPr>
            <p:cNvSpPr/>
            <p:nvPr/>
          </p:nvSpPr>
          <p:spPr>
            <a:xfrm>
              <a:off x="4336407" y="1498790"/>
              <a:ext cx="111295" cy="263655"/>
            </a:xfrm>
            <a:custGeom>
              <a:avLst/>
              <a:gdLst/>
              <a:ahLst/>
              <a:cxnLst/>
              <a:rect l="l" t="t" r="r" b="b"/>
              <a:pathLst>
                <a:path w="2347" h="5560" extrusionOk="0">
                  <a:moveTo>
                    <a:pt x="868" y="0"/>
                  </a:moveTo>
                  <a:lnTo>
                    <a:pt x="986" y="296"/>
                  </a:lnTo>
                  <a:lnTo>
                    <a:pt x="1065" y="592"/>
                  </a:lnTo>
                  <a:lnTo>
                    <a:pt x="1124" y="907"/>
                  </a:lnTo>
                  <a:lnTo>
                    <a:pt x="1164" y="1223"/>
                  </a:lnTo>
                  <a:lnTo>
                    <a:pt x="1302" y="1420"/>
                  </a:lnTo>
                  <a:lnTo>
                    <a:pt x="1420" y="1637"/>
                  </a:lnTo>
                  <a:lnTo>
                    <a:pt x="1518" y="1853"/>
                  </a:lnTo>
                  <a:lnTo>
                    <a:pt x="1617" y="2090"/>
                  </a:lnTo>
                  <a:lnTo>
                    <a:pt x="1676" y="2307"/>
                  </a:lnTo>
                  <a:lnTo>
                    <a:pt x="1735" y="2524"/>
                  </a:lnTo>
                  <a:lnTo>
                    <a:pt x="1755" y="2760"/>
                  </a:lnTo>
                  <a:lnTo>
                    <a:pt x="1775" y="2977"/>
                  </a:lnTo>
                  <a:lnTo>
                    <a:pt x="1755" y="3194"/>
                  </a:lnTo>
                  <a:lnTo>
                    <a:pt x="1716" y="3411"/>
                  </a:lnTo>
                  <a:lnTo>
                    <a:pt x="1656" y="3608"/>
                  </a:lnTo>
                  <a:lnTo>
                    <a:pt x="1578" y="3805"/>
                  </a:lnTo>
                  <a:lnTo>
                    <a:pt x="1440" y="3983"/>
                  </a:lnTo>
                  <a:lnTo>
                    <a:pt x="1302" y="4160"/>
                  </a:lnTo>
                  <a:lnTo>
                    <a:pt x="1104" y="4318"/>
                  </a:lnTo>
                  <a:lnTo>
                    <a:pt x="888" y="4456"/>
                  </a:lnTo>
                  <a:lnTo>
                    <a:pt x="710" y="4673"/>
                  </a:lnTo>
                  <a:lnTo>
                    <a:pt x="493" y="4870"/>
                  </a:lnTo>
                  <a:lnTo>
                    <a:pt x="375" y="4929"/>
                  </a:lnTo>
                  <a:lnTo>
                    <a:pt x="257" y="5008"/>
                  </a:lnTo>
                  <a:lnTo>
                    <a:pt x="138" y="5047"/>
                  </a:lnTo>
                  <a:lnTo>
                    <a:pt x="20" y="5087"/>
                  </a:lnTo>
                  <a:lnTo>
                    <a:pt x="20" y="5323"/>
                  </a:lnTo>
                  <a:lnTo>
                    <a:pt x="0" y="5540"/>
                  </a:lnTo>
                  <a:lnTo>
                    <a:pt x="336" y="5560"/>
                  </a:lnTo>
                  <a:lnTo>
                    <a:pt x="612" y="5540"/>
                  </a:lnTo>
                  <a:lnTo>
                    <a:pt x="868" y="5501"/>
                  </a:lnTo>
                  <a:lnTo>
                    <a:pt x="1104" y="5422"/>
                  </a:lnTo>
                  <a:lnTo>
                    <a:pt x="1282" y="5323"/>
                  </a:lnTo>
                  <a:lnTo>
                    <a:pt x="1459" y="5205"/>
                  </a:lnTo>
                  <a:lnTo>
                    <a:pt x="1597" y="5047"/>
                  </a:lnTo>
                  <a:lnTo>
                    <a:pt x="1716" y="4870"/>
                  </a:lnTo>
                  <a:lnTo>
                    <a:pt x="1814" y="4692"/>
                  </a:lnTo>
                  <a:lnTo>
                    <a:pt x="1893" y="4475"/>
                  </a:lnTo>
                  <a:lnTo>
                    <a:pt x="1972" y="4259"/>
                  </a:lnTo>
                  <a:lnTo>
                    <a:pt x="2031" y="4022"/>
                  </a:lnTo>
                  <a:lnTo>
                    <a:pt x="2149" y="3509"/>
                  </a:lnTo>
                  <a:lnTo>
                    <a:pt x="2248" y="2957"/>
                  </a:lnTo>
                  <a:lnTo>
                    <a:pt x="2307" y="2741"/>
                  </a:lnTo>
                  <a:lnTo>
                    <a:pt x="2346" y="2524"/>
                  </a:lnTo>
                  <a:lnTo>
                    <a:pt x="2346" y="2307"/>
                  </a:lnTo>
                  <a:lnTo>
                    <a:pt x="2327" y="2110"/>
                  </a:lnTo>
                  <a:lnTo>
                    <a:pt x="2287" y="1893"/>
                  </a:lnTo>
                  <a:lnTo>
                    <a:pt x="2208" y="1696"/>
                  </a:lnTo>
                  <a:lnTo>
                    <a:pt x="2130" y="1499"/>
                  </a:lnTo>
                  <a:lnTo>
                    <a:pt x="2051" y="1321"/>
                  </a:lnTo>
                  <a:lnTo>
                    <a:pt x="1932" y="1124"/>
                  </a:lnTo>
                  <a:lnTo>
                    <a:pt x="1814" y="946"/>
                  </a:lnTo>
                  <a:lnTo>
                    <a:pt x="1676" y="769"/>
                  </a:lnTo>
                  <a:lnTo>
                    <a:pt x="1538" y="611"/>
                  </a:lnTo>
                  <a:lnTo>
                    <a:pt x="1223" y="296"/>
                  </a:lnTo>
                  <a:lnTo>
                    <a:pt x="907" y="40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709;p38">
              <a:extLst>
                <a:ext uri="{FF2B5EF4-FFF2-40B4-BE49-F238E27FC236}">
                  <a16:creationId xmlns:a16="http://schemas.microsoft.com/office/drawing/2014/main" xmlns="" id="{CA329E21-698E-4632-95FE-0C4F2C3C0A2D}"/>
                </a:ext>
              </a:extLst>
            </p:cNvPr>
            <p:cNvSpPr/>
            <p:nvPr/>
          </p:nvSpPr>
          <p:spPr>
            <a:xfrm>
              <a:off x="4311180" y="1733426"/>
              <a:ext cx="26223" cy="28120"/>
            </a:xfrm>
            <a:custGeom>
              <a:avLst/>
              <a:gdLst/>
              <a:ahLst/>
              <a:cxnLst/>
              <a:rect l="l" t="t" r="r" b="b"/>
              <a:pathLst>
                <a:path w="553" h="593" extrusionOk="0">
                  <a:moveTo>
                    <a:pt x="59" y="1"/>
                  </a:moveTo>
                  <a:lnTo>
                    <a:pt x="39" y="60"/>
                  </a:lnTo>
                  <a:lnTo>
                    <a:pt x="0" y="139"/>
                  </a:lnTo>
                  <a:lnTo>
                    <a:pt x="0" y="237"/>
                  </a:lnTo>
                  <a:lnTo>
                    <a:pt x="20" y="316"/>
                  </a:lnTo>
                  <a:lnTo>
                    <a:pt x="59" y="395"/>
                  </a:lnTo>
                  <a:lnTo>
                    <a:pt x="118" y="454"/>
                  </a:lnTo>
                  <a:lnTo>
                    <a:pt x="197" y="513"/>
                  </a:lnTo>
                  <a:lnTo>
                    <a:pt x="276" y="553"/>
                  </a:lnTo>
                  <a:lnTo>
                    <a:pt x="454" y="592"/>
                  </a:lnTo>
                  <a:lnTo>
                    <a:pt x="532" y="592"/>
                  </a:lnTo>
                  <a:lnTo>
                    <a:pt x="552" y="375"/>
                  </a:lnTo>
                  <a:lnTo>
                    <a:pt x="552" y="139"/>
                  </a:lnTo>
                  <a:lnTo>
                    <a:pt x="414" y="158"/>
                  </a:lnTo>
                  <a:lnTo>
                    <a:pt x="296" y="158"/>
                  </a:lnTo>
                  <a:lnTo>
                    <a:pt x="217" y="139"/>
                  </a:lnTo>
                  <a:lnTo>
                    <a:pt x="158" y="99"/>
                  </a:lnTo>
                  <a:lnTo>
                    <a:pt x="99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710;p38">
              <a:extLst>
                <a:ext uri="{FF2B5EF4-FFF2-40B4-BE49-F238E27FC236}">
                  <a16:creationId xmlns:a16="http://schemas.microsoft.com/office/drawing/2014/main" xmlns="" id="{A00DEFDC-BEC1-47C9-A8E5-AB275F4415E5}"/>
                </a:ext>
              </a:extLst>
            </p:cNvPr>
            <p:cNvSpPr/>
            <p:nvPr/>
          </p:nvSpPr>
          <p:spPr>
            <a:xfrm>
              <a:off x="4365381" y="1496893"/>
              <a:ext cx="26223" cy="59891"/>
            </a:xfrm>
            <a:custGeom>
              <a:avLst/>
              <a:gdLst/>
              <a:ahLst/>
              <a:cxnLst/>
              <a:rect l="l" t="t" r="r" b="b"/>
              <a:pathLst>
                <a:path w="553" h="1263" extrusionOk="0">
                  <a:moveTo>
                    <a:pt x="119" y="1"/>
                  </a:moveTo>
                  <a:lnTo>
                    <a:pt x="60" y="40"/>
                  </a:lnTo>
                  <a:lnTo>
                    <a:pt x="40" y="60"/>
                  </a:lnTo>
                  <a:lnTo>
                    <a:pt x="40" y="99"/>
                  </a:lnTo>
                  <a:lnTo>
                    <a:pt x="20" y="198"/>
                  </a:lnTo>
                  <a:lnTo>
                    <a:pt x="1" y="316"/>
                  </a:lnTo>
                  <a:lnTo>
                    <a:pt x="20" y="415"/>
                  </a:lnTo>
                  <a:lnTo>
                    <a:pt x="60" y="513"/>
                  </a:lnTo>
                  <a:lnTo>
                    <a:pt x="139" y="691"/>
                  </a:lnTo>
                  <a:lnTo>
                    <a:pt x="257" y="868"/>
                  </a:lnTo>
                  <a:lnTo>
                    <a:pt x="415" y="1065"/>
                  </a:lnTo>
                  <a:lnTo>
                    <a:pt x="553" y="1263"/>
                  </a:lnTo>
                  <a:lnTo>
                    <a:pt x="513" y="947"/>
                  </a:lnTo>
                  <a:lnTo>
                    <a:pt x="454" y="632"/>
                  </a:lnTo>
                  <a:lnTo>
                    <a:pt x="375" y="336"/>
                  </a:lnTo>
                  <a:lnTo>
                    <a:pt x="257" y="40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11;p38">
              <a:extLst>
                <a:ext uri="{FF2B5EF4-FFF2-40B4-BE49-F238E27FC236}">
                  <a16:creationId xmlns:a16="http://schemas.microsoft.com/office/drawing/2014/main" xmlns="" id="{B98A0AF6-3F2C-4320-A0C6-0D8F9779E921}"/>
                </a:ext>
              </a:extLst>
            </p:cNvPr>
            <p:cNvSpPr/>
            <p:nvPr/>
          </p:nvSpPr>
          <p:spPr>
            <a:xfrm>
              <a:off x="4333609" y="1710048"/>
              <a:ext cx="44907" cy="29969"/>
            </a:xfrm>
            <a:custGeom>
              <a:avLst/>
              <a:gdLst/>
              <a:ahLst/>
              <a:cxnLst/>
              <a:rect l="l" t="t" r="r" b="b"/>
              <a:pathLst>
                <a:path w="947" h="632" extrusionOk="0">
                  <a:moveTo>
                    <a:pt x="947" y="1"/>
                  </a:moveTo>
                  <a:lnTo>
                    <a:pt x="690" y="119"/>
                  </a:lnTo>
                  <a:lnTo>
                    <a:pt x="533" y="178"/>
                  </a:lnTo>
                  <a:lnTo>
                    <a:pt x="355" y="218"/>
                  </a:lnTo>
                  <a:lnTo>
                    <a:pt x="0" y="277"/>
                  </a:lnTo>
                  <a:lnTo>
                    <a:pt x="40" y="454"/>
                  </a:lnTo>
                  <a:lnTo>
                    <a:pt x="79" y="632"/>
                  </a:lnTo>
                  <a:lnTo>
                    <a:pt x="197" y="592"/>
                  </a:lnTo>
                  <a:lnTo>
                    <a:pt x="316" y="553"/>
                  </a:lnTo>
                  <a:lnTo>
                    <a:pt x="434" y="474"/>
                  </a:lnTo>
                  <a:lnTo>
                    <a:pt x="552" y="415"/>
                  </a:lnTo>
                  <a:lnTo>
                    <a:pt x="769" y="218"/>
                  </a:lnTo>
                  <a:lnTo>
                    <a:pt x="94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12;p38">
              <a:extLst>
                <a:ext uri="{FF2B5EF4-FFF2-40B4-BE49-F238E27FC236}">
                  <a16:creationId xmlns:a16="http://schemas.microsoft.com/office/drawing/2014/main" xmlns="" id="{1B2799E6-FA88-4C34-8C4E-CC3AEBC27351}"/>
                </a:ext>
              </a:extLst>
            </p:cNvPr>
            <p:cNvSpPr/>
            <p:nvPr/>
          </p:nvSpPr>
          <p:spPr>
            <a:xfrm>
              <a:off x="3367852" y="1799814"/>
              <a:ext cx="662884" cy="379597"/>
            </a:xfrm>
            <a:custGeom>
              <a:avLst/>
              <a:gdLst/>
              <a:ahLst/>
              <a:cxnLst/>
              <a:rect l="l" t="t" r="r" b="b"/>
              <a:pathLst>
                <a:path w="13979" h="8005" extrusionOk="0">
                  <a:moveTo>
                    <a:pt x="13801" y="0"/>
                  </a:moveTo>
                  <a:lnTo>
                    <a:pt x="13604" y="60"/>
                  </a:lnTo>
                  <a:lnTo>
                    <a:pt x="13387" y="138"/>
                  </a:lnTo>
                  <a:lnTo>
                    <a:pt x="12993" y="316"/>
                  </a:lnTo>
                  <a:lnTo>
                    <a:pt x="12618" y="533"/>
                  </a:lnTo>
                  <a:lnTo>
                    <a:pt x="12224" y="769"/>
                  </a:lnTo>
                  <a:lnTo>
                    <a:pt x="11475" y="1262"/>
                  </a:lnTo>
                  <a:lnTo>
                    <a:pt x="11081" y="1479"/>
                  </a:lnTo>
                  <a:lnTo>
                    <a:pt x="10706" y="1696"/>
                  </a:lnTo>
                  <a:lnTo>
                    <a:pt x="9700" y="2268"/>
                  </a:lnTo>
                  <a:lnTo>
                    <a:pt x="8695" y="2820"/>
                  </a:lnTo>
                  <a:lnTo>
                    <a:pt x="6684" y="3924"/>
                  </a:lnTo>
                  <a:lnTo>
                    <a:pt x="4653" y="4988"/>
                  </a:lnTo>
                  <a:lnTo>
                    <a:pt x="2623" y="6053"/>
                  </a:lnTo>
                  <a:lnTo>
                    <a:pt x="1302" y="6703"/>
                  </a:lnTo>
                  <a:lnTo>
                    <a:pt x="651" y="7019"/>
                  </a:lnTo>
                  <a:lnTo>
                    <a:pt x="1" y="7315"/>
                  </a:lnTo>
                  <a:lnTo>
                    <a:pt x="99" y="7827"/>
                  </a:lnTo>
                  <a:lnTo>
                    <a:pt x="119" y="7788"/>
                  </a:lnTo>
                  <a:lnTo>
                    <a:pt x="178" y="7729"/>
                  </a:lnTo>
                  <a:lnTo>
                    <a:pt x="237" y="7689"/>
                  </a:lnTo>
                  <a:lnTo>
                    <a:pt x="296" y="7650"/>
                  </a:lnTo>
                  <a:lnTo>
                    <a:pt x="356" y="7610"/>
                  </a:lnTo>
                  <a:lnTo>
                    <a:pt x="494" y="7610"/>
                  </a:lnTo>
                  <a:lnTo>
                    <a:pt x="572" y="7630"/>
                  </a:lnTo>
                  <a:lnTo>
                    <a:pt x="632" y="7669"/>
                  </a:lnTo>
                  <a:lnTo>
                    <a:pt x="710" y="7748"/>
                  </a:lnTo>
                  <a:lnTo>
                    <a:pt x="750" y="7827"/>
                  </a:lnTo>
                  <a:lnTo>
                    <a:pt x="809" y="8005"/>
                  </a:lnTo>
                  <a:lnTo>
                    <a:pt x="1322" y="7729"/>
                  </a:lnTo>
                  <a:lnTo>
                    <a:pt x="1539" y="7610"/>
                  </a:lnTo>
                  <a:lnTo>
                    <a:pt x="1736" y="7531"/>
                  </a:lnTo>
                  <a:lnTo>
                    <a:pt x="2879" y="6960"/>
                  </a:lnTo>
                  <a:lnTo>
                    <a:pt x="4003" y="6388"/>
                  </a:lnTo>
                  <a:lnTo>
                    <a:pt x="6270" y="5205"/>
                  </a:lnTo>
                  <a:lnTo>
                    <a:pt x="6664" y="4988"/>
                  </a:lnTo>
                  <a:lnTo>
                    <a:pt x="7433" y="4594"/>
                  </a:lnTo>
                  <a:lnTo>
                    <a:pt x="8439" y="4062"/>
                  </a:lnTo>
                  <a:lnTo>
                    <a:pt x="9602" y="3450"/>
                  </a:lnTo>
                  <a:lnTo>
                    <a:pt x="10805" y="2800"/>
                  </a:lnTo>
                  <a:lnTo>
                    <a:pt x="11376" y="2445"/>
                  </a:lnTo>
                  <a:lnTo>
                    <a:pt x="11948" y="2110"/>
                  </a:lnTo>
                  <a:lnTo>
                    <a:pt x="12480" y="1794"/>
                  </a:lnTo>
                  <a:lnTo>
                    <a:pt x="12934" y="1479"/>
                  </a:lnTo>
                  <a:lnTo>
                    <a:pt x="13348" y="1164"/>
                  </a:lnTo>
                  <a:lnTo>
                    <a:pt x="13683" y="888"/>
                  </a:lnTo>
                  <a:lnTo>
                    <a:pt x="13624" y="848"/>
                  </a:lnTo>
                  <a:lnTo>
                    <a:pt x="13565" y="789"/>
                  </a:lnTo>
                  <a:lnTo>
                    <a:pt x="13525" y="730"/>
                  </a:lnTo>
                  <a:lnTo>
                    <a:pt x="13505" y="651"/>
                  </a:lnTo>
                  <a:lnTo>
                    <a:pt x="13486" y="592"/>
                  </a:lnTo>
                  <a:lnTo>
                    <a:pt x="13486" y="513"/>
                  </a:lnTo>
                  <a:lnTo>
                    <a:pt x="13505" y="375"/>
                  </a:lnTo>
                  <a:lnTo>
                    <a:pt x="13584" y="237"/>
                  </a:lnTo>
                  <a:lnTo>
                    <a:pt x="13624" y="178"/>
                  </a:lnTo>
                  <a:lnTo>
                    <a:pt x="13683" y="138"/>
                  </a:lnTo>
                  <a:lnTo>
                    <a:pt x="13742" y="99"/>
                  </a:lnTo>
                  <a:lnTo>
                    <a:pt x="13821" y="79"/>
                  </a:lnTo>
                  <a:lnTo>
                    <a:pt x="13979" y="79"/>
                  </a:lnTo>
                  <a:lnTo>
                    <a:pt x="13900" y="40"/>
                  </a:lnTo>
                  <a:lnTo>
                    <a:pt x="1380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13;p38">
              <a:extLst>
                <a:ext uri="{FF2B5EF4-FFF2-40B4-BE49-F238E27FC236}">
                  <a16:creationId xmlns:a16="http://schemas.microsoft.com/office/drawing/2014/main" xmlns="" id="{4B15EB6C-F096-45FF-BD1A-BCA7E3B454A1}"/>
                </a:ext>
              </a:extLst>
            </p:cNvPr>
            <p:cNvSpPr/>
            <p:nvPr/>
          </p:nvSpPr>
          <p:spPr>
            <a:xfrm>
              <a:off x="3357562" y="2189657"/>
              <a:ext cx="6591" cy="3794"/>
            </a:xfrm>
            <a:custGeom>
              <a:avLst/>
              <a:gdLst/>
              <a:ahLst/>
              <a:cxnLst/>
              <a:rect l="l" t="t" r="r" b="b"/>
              <a:pathLst>
                <a:path w="139" h="80" extrusionOk="0">
                  <a:moveTo>
                    <a:pt x="139" y="1"/>
                  </a:moveTo>
                  <a:lnTo>
                    <a:pt x="1" y="60"/>
                  </a:lnTo>
                  <a:lnTo>
                    <a:pt x="99" y="7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14;p38">
              <a:extLst>
                <a:ext uri="{FF2B5EF4-FFF2-40B4-BE49-F238E27FC236}">
                  <a16:creationId xmlns:a16="http://schemas.microsoft.com/office/drawing/2014/main" xmlns="" id="{DBA799B2-E605-4914-8126-91245E817ADD}"/>
                </a:ext>
              </a:extLst>
            </p:cNvPr>
            <p:cNvSpPr/>
            <p:nvPr/>
          </p:nvSpPr>
          <p:spPr>
            <a:xfrm>
              <a:off x="4007312" y="1803560"/>
              <a:ext cx="28120" cy="38363"/>
            </a:xfrm>
            <a:custGeom>
              <a:avLst/>
              <a:gdLst/>
              <a:ahLst/>
              <a:cxnLst/>
              <a:rect l="l" t="t" r="r" b="b"/>
              <a:pathLst>
                <a:path w="593" h="809" extrusionOk="0">
                  <a:moveTo>
                    <a:pt x="336" y="0"/>
                  </a:moveTo>
                  <a:lnTo>
                    <a:pt x="257" y="20"/>
                  </a:lnTo>
                  <a:lnTo>
                    <a:pt x="198" y="59"/>
                  </a:lnTo>
                  <a:lnTo>
                    <a:pt x="139" y="99"/>
                  </a:lnTo>
                  <a:lnTo>
                    <a:pt x="99" y="158"/>
                  </a:lnTo>
                  <a:lnTo>
                    <a:pt x="20" y="296"/>
                  </a:lnTo>
                  <a:lnTo>
                    <a:pt x="1" y="434"/>
                  </a:lnTo>
                  <a:lnTo>
                    <a:pt x="1" y="513"/>
                  </a:lnTo>
                  <a:lnTo>
                    <a:pt x="20" y="572"/>
                  </a:lnTo>
                  <a:lnTo>
                    <a:pt x="40" y="651"/>
                  </a:lnTo>
                  <a:lnTo>
                    <a:pt x="80" y="710"/>
                  </a:lnTo>
                  <a:lnTo>
                    <a:pt x="139" y="769"/>
                  </a:lnTo>
                  <a:lnTo>
                    <a:pt x="198" y="809"/>
                  </a:lnTo>
                  <a:lnTo>
                    <a:pt x="336" y="690"/>
                  </a:lnTo>
                  <a:lnTo>
                    <a:pt x="434" y="552"/>
                  </a:lnTo>
                  <a:lnTo>
                    <a:pt x="513" y="434"/>
                  </a:lnTo>
                  <a:lnTo>
                    <a:pt x="572" y="335"/>
                  </a:lnTo>
                  <a:lnTo>
                    <a:pt x="592" y="237"/>
                  </a:lnTo>
                  <a:lnTo>
                    <a:pt x="592" y="138"/>
                  </a:lnTo>
                  <a:lnTo>
                    <a:pt x="572" y="59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15;p38">
              <a:extLst>
                <a:ext uri="{FF2B5EF4-FFF2-40B4-BE49-F238E27FC236}">
                  <a16:creationId xmlns:a16="http://schemas.microsoft.com/office/drawing/2014/main" xmlns="" id="{38DC6E86-A6AE-4880-A2D4-11B70B12E289}"/>
                </a:ext>
              </a:extLst>
            </p:cNvPr>
            <p:cNvSpPr/>
            <p:nvPr/>
          </p:nvSpPr>
          <p:spPr>
            <a:xfrm>
              <a:off x="3308956" y="1807307"/>
              <a:ext cx="66435" cy="386141"/>
            </a:xfrm>
            <a:custGeom>
              <a:avLst/>
              <a:gdLst/>
              <a:ahLst/>
              <a:cxnLst/>
              <a:rect l="l" t="t" r="r" b="b"/>
              <a:pathLst>
                <a:path w="1401" h="8143" extrusionOk="0">
                  <a:moveTo>
                    <a:pt x="1046" y="0"/>
                  </a:moveTo>
                  <a:lnTo>
                    <a:pt x="947" y="217"/>
                  </a:lnTo>
                  <a:lnTo>
                    <a:pt x="848" y="454"/>
                  </a:lnTo>
                  <a:lnTo>
                    <a:pt x="691" y="907"/>
                  </a:lnTo>
                  <a:lnTo>
                    <a:pt x="454" y="1755"/>
                  </a:lnTo>
                  <a:lnTo>
                    <a:pt x="257" y="2642"/>
                  </a:lnTo>
                  <a:lnTo>
                    <a:pt x="178" y="3095"/>
                  </a:lnTo>
                  <a:lnTo>
                    <a:pt x="99" y="3529"/>
                  </a:lnTo>
                  <a:lnTo>
                    <a:pt x="40" y="3983"/>
                  </a:lnTo>
                  <a:lnTo>
                    <a:pt x="20" y="4436"/>
                  </a:lnTo>
                  <a:lnTo>
                    <a:pt x="1" y="4889"/>
                  </a:lnTo>
                  <a:lnTo>
                    <a:pt x="1" y="5343"/>
                  </a:lnTo>
                  <a:lnTo>
                    <a:pt x="20" y="5796"/>
                  </a:lnTo>
                  <a:lnTo>
                    <a:pt x="80" y="6250"/>
                  </a:lnTo>
                  <a:lnTo>
                    <a:pt x="139" y="6683"/>
                  </a:lnTo>
                  <a:lnTo>
                    <a:pt x="237" y="7117"/>
                  </a:lnTo>
                  <a:lnTo>
                    <a:pt x="375" y="7551"/>
                  </a:lnTo>
                  <a:lnTo>
                    <a:pt x="533" y="7965"/>
                  </a:lnTo>
                  <a:lnTo>
                    <a:pt x="572" y="8024"/>
                  </a:lnTo>
                  <a:lnTo>
                    <a:pt x="632" y="8064"/>
                  </a:lnTo>
                  <a:lnTo>
                    <a:pt x="770" y="8123"/>
                  </a:lnTo>
                  <a:lnTo>
                    <a:pt x="888" y="8142"/>
                  </a:lnTo>
                  <a:lnTo>
                    <a:pt x="1026" y="8123"/>
                  </a:lnTo>
                  <a:lnTo>
                    <a:pt x="947" y="8083"/>
                  </a:lnTo>
                  <a:lnTo>
                    <a:pt x="868" y="8044"/>
                  </a:lnTo>
                  <a:lnTo>
                    <a:pt x="809" y="7965"/>
                  </a:lnTo>
                  <a:lnTo>
                    <a:pt x="750" y="7886"/>
                  </a:lnTo>
                  <a:lnTo>
                    <a:pt x="730" y="7788"/>
                  </a:lnTo>
                  <a:lnTo>
                    <a:pt x="710" y="7689"/>
                  </a:lnTo>
                  <a:lnTo>
                    <a:pt x="730" y="7610"/>
                  </a:lnTo>
                  <a:lnTo>
                    <a:pt x="750" y="7511"/>
                  </a:lnTo>
                  <a:lnTo>
                    <a:pt x="789" y="7433"/>
                  </a:lnTo>
                  <a:lnTo>
                    <a:pt x="848" y="7354"/>
                  </a:lnTo>
                  <a:lnTo>
                    <a:pt x="927" y="7295"/>
                  </a:lnTo>
                  <a:lnTo>
                    <a:pt x="1006" y="7255"/>
                  </a:lnTo>
                  <a:lnTo>
                    <a:pt x="1243" y="7157"/>
                  </a:lnTo>
                  <a:lnTo>
                    <a:pt x="1144" y="6703"/>
                  </a:lnTo>
                  <a:lnTo>
                    <a:pt x="1065" y="6269"/>
                  </a:lnTo>
                  <a:lnTo>
                    <a:pt x="1006" y="5796"/>
                  </a:lnTo>
                  <a:lnTo>
                    <a:pt x="967" y="5323"/>
                  </a:lnTo>
                  <a:lnTo>
                    <a:pt x="947" y="4732"/>
                  </a:lnTo>
                  <a:lnTo>
                    <a:pt x="967" y="4140"/>
                  </a:lnTo>
                  <a:lnTo>
                    <a:pt x="986" y="3549"/>
                  </a:lnTo>
                  <a:lnTo>
                    <a:pt x="1026" y="2957"/>
                  </a:lnTo>
                  <a:lnTo>
                    <a:pt x="1085" y="2366"/>
                  </a:lnTo>
                  <a:lnTo>
                    <a:pt x="1144" y="1774"/>
                  </a:lnTo>
                  <a:lnTo>
                    <a:pt x="1322" y="592"/>
                  </a:lnTo>
                  <a:lnTo>
                    <a:pt x="1322" y="493"/>
                  </a:lnTo>
                  <a:lnTo>
                    <a:pt x="1341" y="394"/>
                  </a:lnTo>
                  <a:lnTo>
                    <a:pt x="1400" y="158"/>
                  </a:lnTo>
                  <a:lnTo>
                    <a:pt x="1164" y="256"/>
                  </a:lnTo>
                  <a:lnTo>
                    <a:pt x="1105" y="197"/>
                  </a:lnTo>
                  <a:lnTo>
                    <a:pt x="1065" y="138"/>
                  </a:lnTo>
                  <a:lnTo>
                    <a:pt x="1065" y="79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16;p38">
              <a:extLst>
                <a:ext uri="{FF2B5EF4-FFF2-40B4-BE49-F238E27FC236}">
                  <a16:creationId xmlns:a16="http://schemas.microsoft.com/office/drawing/2014/main" xmlns="" id="{305687CB-9AF5-4730-B827-55AF1F76B409}"/>
                </a:ext>
              </a:extLst>
            </p:cNvPr>
            <p:cNvSpPr/>
            <p:nvPr/>
          </p:nvSpPr>
          <p:spPr>
            <a:xfrm>
              <a:off x="3358510" y="1804461"/>
              <a:ext cx="1944" cy="2893"/>
            </a:xfrm>
            <a:custGeom>
              <a:avLst/>
              <a:gdLst/>
              <a:ahLst/>
              <a:cxnLst/>
              <a:rect l="l" t="t" r="r" b="b"/>
              <a:pathLst>
                <a:path w="41" h="61" extrusionOk="0">
                  <a:moveTo>
                    <a:pt x="40" y="1"/>
                  </a:moveTo>
                  <a:lnTo>
                    <a:pt x="1" y="60"/>
                  </a:lnTo>
                  <a:lnTo>
                    <a:pt x="20" y="6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17;p38">
              <a:extLst>
                <a:ext uri="{FF2B5EF4-FFF2-40B4-BE49-F238E27FC236}">
                  <a16:creationId xmlns:a16="http://schemas.microsoft.com/office/drawing/2014/main" xmlns="" id="{7C467B1D-1584-420A-842B-4BC05EBE6AE6}"/>
                </a:ext>
              </a:extLst>
            </p:cNvPr>
            <p:cNvSpPr/>
            <p:nvPr/>
          </p:nvSpPr>
          <p:spPr>
            <a:xfrm>
              <a:off x="3363205" y="1793270"/>
              <a:ext cx="5643" cy="5643"/>
            </a:xfrm>
            <a:custGeom>
              <a:avLst/>
              <a:gdLst/>
              <a:ahLst/>
              <a:cxnLst/>
              <a:rect l="l" t="t" r="r" b="b"/>
              <a:pathLst>
                <a:path w="119" h="119" extrusionOk="0">
                  <a:moveTo>
                    <a:pt x="118" y="0"/>
                  </a:moveTo>
                  <a:lnTo>
                    <a:pt x="79" y="20"/>
                  </a:lnTo>
                  <a:lnTo>
                    <a:pt x="40" y="60"/>
                  </a:lnTo>
                  <a:lnTo>
                    <a:pt x="0" y="11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18;p38">
              <a:extLst>
                <a:ext uri="{FF2B5EF4-FFF2-40B4-BE49-F238E27FC236}">
                  <a16:creationId xmlns:a16="http://schemas.microsoft.com/office/drawing/2014/main" xmlns="" id="{C4B63407-23D3-411E-8203-DEDDFEA84A4E}"/>
                </a:ext>
              </a:extLst>
            </p:cNvPr>
            <p:cNvSpPr/>
            <p:nvPr/>
          </p:nvSpPr>
          <p:spPr>
            <a:xfrm>
              <a:off x="3359459" y="1803560"/>
              <a:ext cx="17782" cy="15933"/>
            </a:xfrm>
            <a:custGeom>
              <a:avLst/>
              <a:gdLst/>
              <a:ahLst/>
              <a:cxnLst/>
              <a:rect l="l" t="t" r="r" b="b"/>
              <a:pathLst>
                <a:path w="375" h="336" extrusionOk="0">
                  <a:moveTo>
                    <a:pt x="375" y="0"/>
                  </a:moveTo>
                  <a:lnTo>
                    <a:pt x="296" y="40"/>
                  </a:lnTo>
                  <a:lnTo>
                    <a:pt x="197" y="79"/>
                  </a:lnTo>
                  <a:lnTo>
                    <a:pt x="0" y="7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40" y="276"/>
                  </a:lnTo>
                  <a:lnTo>
                    <a:pt x="99" y="335"/>
                  </a:lnTo>
                  <a:lnTo>
                    <a:pt x="335" y="237"/>
                  </a:lnTo>
                  <a:lnTo>
                    <a:pt x="375" y="119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19;p38">
              <a:extLst>
                <a:ext uri="{FF2B5EF4-FFF2-40B4-BE49-F238E27FC236}">
                  <a16:creationId xmlns:a16="http://schemas.microsoft.com/office/drawing/2014/main" xmlns="" id="{9DDF22DE-BA73-46EC-AB55-B2D38EA625F3}"/>
                </a:ext>
              </a:extLst>
            </p:cNvPr>
            <p:cNvSpPr/>
            <p:nvPr/>
          </p:nvSpPr>
          <p:spPr>
            <a:xfrm>
              <a:off x="3359459" y="1793270"/>
              <a:ext cx="17782" cy="14084"/>
            </a:xfrm>
            <a:custGeom>
              <a:avLst/>
              <a:gdLst/>
              <a:ahLst/>
              <a:cxnLst/>
              <a:rect l="l" t="t" r="r" b="b"/>
              <a:pathLst>
                <a:path w="375" h="297" extrusionOk="0">
                  <a:moveTo>
                    <a:pt x="197" y="0"/>
                  </a:moveTo>
                  <a:lnTo>
                    <a:pt x="79" y="119"/>
                  </a:lnTo>
                  <a:lnTo>
                    <a:pt x="20" y="237"/>
                  </a:lnTo>
                  <a:lnTo>
                    <a:pt x="0" y="296"/>
                  </a:lnTo>
                  <a:lnTo>
                    <a:pt x="197" y="296"/>
                  </a:lnTo>
                  <a:lnTo>
                    <a:pt x="296" y="257"/>
                  </a:lnTo>
                  <a:lnTo>
                    <a:pt x="375" y="217"/>
                  </a:lnTo>
                  <a:lnTo>
                    <a:pt x="375" y="138"/>
                  </a:lnTo>
                  <a:lnTo>
                    <a:pt x="355" y="79"/>
                  </a:lnTo>
                  <a:lnTo>
                    <a:pt x="335" y="4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20;p38">
              <a:extLst>
                <a:ext uri="{FF2B5EF4-FFF2-40B4-BE49-F238E27FC236}">
                  <a16:creationId xmlns:a16="http://schemas.microsoft.com/office/drawing/2014/main" xmlns="" id="{2E7E5BFF-F188-4DBE-84B3-1DDDCE1E1511}"/>
                </a:ext>
              </a:extLst>
            </p:cNvPr>
            <p:cNvSpPr/>
            <p:nvPr/>
          </p:nvSpPr>
          <p:spPr>
            <a:xfrm>
              <a:off x="3342624" y="2146646"/>
              <a:ext cx="29969" cy="45855"/>
            </a:xfrm>
            <a:custGeom>
              <a:avLst/>
              <a:gdLst/>
              <a:ahLst/>
              <a:cxnLst/>
              <a:rect l="l" t="t" r="r" b="b"/>
              <a:pathLst>
                <a:path w="632" h="967" extrusionOk="0">
                  <a:moveTo>
                    <a:pt x="533" y="1"/>
                  </a:moveTo>
                  <a:lnTo>
                    <a:pt x="296" y="99"/>
                  </a:lnTo>
                  <a:lnTo>
                    <a:pt x="217" y="139"/>
                  </a:lnTo>
                  <a:lnTo>
                    <a:pt x="138" y="198"/>
                  </a:lnTo>
                  <a:lnTo>
                    <a:pt x="79" y="277"/>
                  </a:lnTo>
                  <a:lnTo>
                    <a:pt x="40" y="355"/>
                  </a:lnTo>
                  <a:lnTo>
                    <a:pt x="20" y="454"/>
                  </a:lnTo>
                  <a:lnTo>
                    <a:pt x="0" y="533"/>
                  </a:lnTo>
                  <a:lnTo>
                    <a:pt x="20" y="632"/>
                  </a:lnTo>
                  <a:lnTo>
                    <a:pt x="40" y="730"/>
                  </a:lnTo>
                  <a:lnTo>
                    <a:pt x="99" y="809"/>
                  </a:lnTo>
                  <a:lnTo>
                    <a:pt x="158" y="888"/>
                  </a:lnTo>
                  <a:lnTo>
                    <a:pt x="237" y="927"/>
                  </a:lnTo>
                  <a:lnTo>
                    <a:pt x="316" y="967"/>
                  </a:lnTo>
                  <a:lnTo>
                    <a:pt x="454" y="908"/>
                  </a:lnTo>
                  <a:lnTo>
                    <a:pt x="533" y="710"/>
                  </a:lnTo>
                  <a:lnTo>
                    <a:pt x="631" y="513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21;p38">
              <a:extLst>
                <a:ext uri="{FF2B5EF4-FFF2-40B4-BE49-F238E27FC236}">
                  <a16:creationId xmlns:a16="http://schemas.microsoft.com/office/drawing/2014/main" xmlns="" id="{0EA609A0-B09C-46D5-8CD1-08C7F5EBEEB8}"/>
                </a:ext>
              </a:extLst>
            </p:cNvPr>
            <p:cNvSpPr/>
            <p:nvPr/>
          </p:nvSpPr>
          <p:spPr>
            <a:xfrm>
              <a:off x="3001390" y="2179366"/>
              <a:ext cx="406721" cy="363711"/>
            </a:xfrm>
            <a:custGeom>
              <a:avLst/>
              <a:gdLst/>
              <a:ahLst/>
              <a:cxnLst/>
              <a:rect l="l" t="t" r="r" b="b"/>
              <a:pathLst>
                <a:path w="8577" h="7670" extrusionOk="0">
                  <a:moveTo>
                    <a:pt x="8537" y="1"/>
                  </a:moveTo>
                  <a:lnTo>
                    <a:pt x="8300" y="119"/>
                  </a:lnTo>
                  <a:lnTo>
                    <a:pt x="8064" y="218"/>
                  </a:lnTo>
                  <a:lnTo>
                    <a:pt x="7827" y="277"/>
                  </a:lnTo>
                  <a:lnTo>
                    <a:pt x="7729" y="296"/>
                  </a:lnTo>
                  <a:lnTo>
                    <a:pt x="7610" y="296"/>
                  </a:lnTo>
                  <a:lnTo>
                    <a:pt x="7492" y="770"/>
                  </a:lnTo>
                  <a:lnTo>
                    <a:pt x="7413" y="1006"/>
                  </a:lnTo>
                  <a:lnTo>
                    <a:pt x="7315" y="1223"/>
                  </a:lnTo>
                  <a:lnTo>
                    <a:pt x="7019" y="1578"/>
                  </a:lnTo>
                  <a:lnTo>
                    <a:pt x="6684" y="1913"/>
                  </a:lnTo>
                  <a:lnTo>
                    <a:pt x="6349" y="2228"/>
                  </a:lnTo>
                  <a:lnTo>
                    <a:pt x="5994" y="2524"/>
                  </a:lnTo>
                  <a:lnTo>
                    <a:pt x="5639" y="2800"/>
                  </a:lnTo>
                  <a:lnTo>
                    <a:pt x="5264" y="3076"/>
                  </a:lnTo>
                  <a:lnTo>
                    <a:pt x="4476" y="3589"/>
                  </a:lnTo>
                  <a:lnTo>
                    <a:pt x="2899" y="4575"/>
                  </a:lnTo>
                  <a:lnTo>
                    <a:pt x="2130" y="5087"/>
                  </a:lnTo>
                  <a:lnTo>
                    <a:pt x="1735" y="5363"/>
                  </a:lnTo>
                  <a:lnTo>
                    <a:pt x="1381" y="5639"/>
                  </a:lnTo>
                  <a:lnTo>
                    <a:pt x="1262" y="5757"/>
                  </a:lnTo>
                  <a:lnTo>
                    <a:pt x="1105" y="5876"/>
                  </a:lnTo>
                  <a:lnTo>
                    <a:pt x="730" y="6152"/>
                  </a:lnTo>
                  <a:lnTo>
                    <a:pt x="336" y="6447"/>
                  </a:lnTo>
                  <a:lnTo>
                    <a:pt x="158" y="6625"/>
                  </a:lnTo>
                  <a:lnTo>
                    <a:pt x="0" y="6783"/>
                  </a:lnTo>
                  <a:lnTo>
                    <a:pt x="119" y="7137"/>
                  </a:lnTo>
                  <a:lnTo>
                    <a:pt x="158" y="7059"/>
                  </a:lnTo>
                  <a:lnTo>
                    <a:pt x="198" y="6999"/>
                  </a:lnTo>
                  <a:lnTo>
                    <a:pt x="257" y="6940"/>
                  </a:lnTo>
                  <a:lnTo>
                    <a:pt x="316" y="6901"/>
                  </a:lnTo>
                  <a:lnTo>
                    <a:pt x="474" y="6901"/>
                  </a:lnTo>
                  <a:lnTo>
                    <a:pt x="533" y="6921"/>
                  </a:lnTo>
                  <a:lnTo>
                    <a:pt x="572" y="6980"/>
                  </a:lnTo>
                  <a:lnTo>
                    <a:pt x="592" y="7019"/>
                  </a:lnTo>
                  <a:lnTo>
                    <a:pt x="592" y="7078"/>
                  </a:lnTo>
                  <a:lnTo>
                    <a:pt x="572" y="7216"/>
                  </a:lnTo>
                  <a:lnTo>
                    <a:pt x="513" y="7354"/>
                  </a:lnTo>
                  <a:lnTo>
                    <a:pt x="434" y="7473"/>
                  </a:lnTo>
                  <a:lnTo>
                    <a:pt x="375" y="7512"/>
                  </a:lnTo>
                  <a:lnTo>
                    <a:pt x="316" y="7532"/>
                  </a:lnTo>
                  <a:lnTo>
                    <a:pt x="178" y="7532"/>
                  </a:lnTo>
                  <a:lnTo>
                    <a:pt x="198" y="7670"/>
                  </a:lnTo>
                  <a:lnTo>
                    <a:pt x="277" y="7670"/>
                  </a:lnTo>
                  <a:lnTo>
                    <a:pt x="375" y="7630"/>
                  </a:lnTo>
                  <a:lnTo>
                    <a:pt x="454" y="7591"/>
                  </a:lnTo>
                  <a:lnTo>
                    <a:pt x="553" y="7551"/>
                  </a:lnTo>
                  <a:lnTo>
                    <a:pt x="710" y="7413"/>
                  </a:lnTo>
                  <a:lnTo>
                    <a:pt x="848" y="7275"/>
                  </a:lnTo>
                  <a:lnTo>
                    <a:pt x="1716" y="6605"/>
                  </a:lnTo>
                  <a:lnTo>
                    <a:pt x="2583" y="5935"/>
                  </a:lnTo>
                  <a:lnTo>
                    <a:pt x="4357" y="4614"/>
                  </a:lnTo>
                  <a:lnTo>
                    <a:pt x="6132" y="3313"/>
                  </a:lnTo>
                  <a:lnTo>
                    <a:pt x="7886" y="2012"/>
                  </a:lnTo>
                  <a:lnTo>
                    <a:pt x="8103" y="1814"/>
                  </a:lnTo>
                  <a:lnTo>
                    <a:pt x="8300" y="1598"/>
                  </a:lnTo>
                  <a:lnTo>
                    <a:pt x="8379" y="1499"/>
                  </a:lnTo>
                  <a:lnTo>
                    <a:pt x="8438" y="1361"/>
                  </a:lnTo>
                  <a:lnTo>
                    <a:pt x="8478" y="1243"/>
                  </a:lnTo>
                  <a:lnTo>
                    <a:pt x="8517" y="1085"/>
                  </a:lnTo>
                  <a:lnTo>
                    <a:pt x="8576" y="553"/>
                  </a:lnTo>
                  <a:lnTo>
                    <a:pt x="8576" y="277"/>
                  </a:lnTo>
                  <a:lnTo>
                    <a:pt x="8576" y="139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22;p38">
              <a:extLst>
                <a:ext uri="{FF2B5EF4-FFF2-40B4-BE49-F238E27FC236}">
                  <a16:creationId xmlns:a16="http://schemas.microsoft.com/office/drawing/2014/main" xmlns="" id="{828BD99A-52EA-4D49-B7E3-9E411A0A96FF}"/>
                </a:ext>
              </a:extLst>
            </p:cNvPr>
            <p:cNvSpPr/>
            <p:nvPr/>
          </p:nvSpPr>
          <p:spPr>
            <a:xfrm>
              <a:off x="2992048" y="2500971"/>
              <a:ext cx="18731" cy="42109"/>
            </a:xfrm>
            <a:custGeom>
              <a:avLst/>
              <a:gdLst/>
              <a:ahLst/>
              <a:cxnLst/>
              <a:rect l="l" t="t" r="r" b="b"/>
              <a:pathLst>
                <a:path w="395" h="888" extrusionOk="0">
                  <a:moveTo>
                    <a:pt x="197" y="1"/>
                  </a:moveTo>
                  <a:lnTo>
                    <a:pt x="138" y="99"/>
                  </a:lnTo>
                  <a:lnTo>
                    <a:pt x="79" y="198"/>
                  </a:lnTo>
                  <a:lnTo>
                    <a:pt x="20" y="277"/>
                  </a:lnTo>
                  <a:lnTo>
                    <a:pt x="0" y="375"/>
                  </a:lnTo>
                  <a:lnTo>
                    <a:pt x="0" y="474"/>
                  </a:lnTo>
                  <a:lnTo>
                    <a:pt x="20" y="572"/>
                  </a:lnTo>
                  <a:lnTo>
                    <a:pt x="59" y="671"/>
                  </a:lnTo>
                  <a:lnTo>
                    <a:pt x="119" y="750"/>
                  </a:lnTo>
                  <a:lnTo>
                    <a:pt x="178" y="809"/>
                  </a:lnTo>
                  <a:lnTo>
                    <a:pt x="257" y="848"/>
                  </a:lnTo>
                  <a:lnTo>
                    <a:pt x="316" y="868"/>
                  </a:lnTo>
                  <a:lnTo>
                    <a:pt x="395" y="888"/>
                  </a:lnTo>
                  <a:lnTo>
                    <a:pt x="395" y="888"/>
                  </a:lnTo>
                  <a:lnTo>
                    <a:pt x="375" y="750"/>
                  </a:lnTo>
                  <a:lnTo>
                    <a:pt x="336" y="710"/>
                  </a:lnTo>
                  <a:lnTo>
                    <a:pt x="296" y="671"/>
                  </a:lnTo>
                  <a:lnTo>
                    <a:pt x="276" y="572"/>
                  </a:lnTo>
                  <a:lnTo>
                    <a:pt x="276" y="474"/>
                  </a:lnTo>
                  <a:lnTo>
                    <a:pt x="316" y="355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23;p38">
              <a:extLst>
                <a:ext uri="{FF2B5EF4-FFF2-40B4-BE49-F238E27FC236}">
                  <a16:creationId xmlns:a16="http://schemas.microsoft.com/office/drawing/2014/main" xmlns="" id="{70F43489-A51F-44A7-BAEC-53AE9A234FCA}"/>
                </a:ext>
              </a:extLst>
            </p:cNvPr>
            <p:cNvSpPr/>
            <p:nvPr/>
          </p:nvSpPr>
          <p:spPr>
            <a:xfrm>
              <a:off x="3362256" y="2160683"/>
              <a:ext cx="44006" cy="32767"/>
            </a:xfrm>
            <a:custGeom>
              <a:avLst/>
              <a:gdLst/>
              <a:ahLst/>
              <a:cxnLst/>
              <a:rect l="l" t="t" r="r" b="b"/>
              <a:pathLst>
                <a:path w="928" h="691" extrusionOk="0">
                  <a:moveTo>
                    <a:pt x="474" y="0"/>
                  </a:moveTo>
                  <a:lnTo>
                    <a:pt x="414" y="40"/>
                  </a:lnTo>
                  <a:lnTo>
                    <a:pt x="355" y="79"/>
                  </a:lnTo>
                  <a:lnTo>
                    <a:pt x="296" y="119"/>
                  </a:lnTo>
                  <a:lnTo>
                    <a:pt x="237" y="178"/>
                  </a:lnTo>
                  <a:lnTo>
                    <a:pt x="217" y="217"/>
                  </a:lnTo>
                  <a:lnTo>
                    <a:pt x="237" y="237"/>
                  </a:lnTo>
                  <a:lnTo>
                    <a:pt x="217" y="355"/>
                  </a:lnTo>
                  <a:lnTo>
                    <a:pt x="178" y="454"/>
                  </a:lnTo>
                  <a:lnTo>
                    <a:pt x="119" y="533"/>
                  </a:lnTo>
                  <a:lnTo>
                    <a:pt x="40" y="612"/>
                  </a:lnTo>
                  <a:lnTo>
                    <a:pt x="0" y="690"/>
                  </a:lnTo>
                  <a:lnTo>
                    <a:pt x="119" y="690"/>
                  </a:lnTo>
                  <a:lnTo>
                    <a:pt x="217" y="671"/>
                  </a:lnTo>
                  <a:lnTo>
                    <a:pt x="454" y="612"/>
                  </a:lnTo>
                  <a:lnTo>
                    <a:pt x="690" y="513"/>
                  </a:lnTo>
                  <a:lnTo>
                    <a:pt x="927" y="395"/>
                  </a:lnTo>
                  <a:lnTo>
                    <a:pt x="868" y="217"/>
                  </a:lnTo>
                  <a:lnTo>
                    <a:pt x="828" y="138"/>
                  </a:lnTo>
                  <a:lnTo>
                    <a:pt x="750" y="59"/>
                  </a:lnTo>
                  <a:lnTo>
                    <a:pt x="690" y="20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24;p38">
              <a:extLst>
                <a:ext uri="{FF2B5EF4-FFF2-40B4-BE49-F238E27FC236}">
                  <a16:creationId xmlns:a16="http://schemas.microsoft.com/office/drawing/2014/main" xmlns="" id="{92B59966-9F68-4D3B-B2C3-4F75F029D05B}"/>
                </a:ext>
              </a:extLst>
            </p:cNvPr>
            <p:cNvSpPr/>
            <p:nvPr/>
          </p:nvSpPr>
          <p:spPr>
            <a:xfrm>
              <a:off x="3364106" y="2170973"/>
              <a:ext cx="9437" cy="18731"/>
            </a:xfrm>
            <a:custGeom>
              <a:avLst/>
              <a:gdLst/>
              <a:ahLst/>
              <a:cxnLst/>
              <a:rect l="l" t="t" r="r" b="b"/>
              <a:pathLst>
                <a:path w="199" h="395" extrusionOk="0">
                  <a:moveTo>
                    <a:pt x="178" y="0"/>
                  </a:moveTo>
                  <a:lnTo>
                    <a:pt x="80" y="197"/>
                  </a:lnTo>
                  <a:lnTo>
                    <a:pt x="1" y="395"/>
                  </a:lnTo>
                  <a:lnTo>
                    <a:pt x="80" y="316"/>
                  </a:lnTo>
                  <a:lnTo>
                    <a:pt x="139" y="237"/>
                  </a:lnTo>
                  <a:lnTo>
                    <a:pt x="178" y="138"/>
                  </a:lnTo>
                  <a:lnTo>
                    <a:pt x="198" y="2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25;p38">
              <a:extLst>
                <a:ext uri="{FF2B5EF4-FFF2-40B4-BE49-F238E27FC236}">
                  <a16:creationId xmlns:a16="http://schemas.microsoft.com/office/drawing/2014/main" xmlns="" id="{8E7DFE15-026E-4BB0-B2DE-5542ACD0CFA8}"/>
                </a:ext>
              </a:extLst>
            </p:cNvPr>
            <p:cNvSpPr/>
            <p:nvPr/>
          </p:nvSpPr>
          <p:spPr>
            <a:xfrm>
              <a:off x="3006985" y="2506567"/>
              <a:ext cx="22477" cy="29969"/>
            </a:xfrm>
            <a:custGeom>
              <a:avLst/>
              <a:gdLst/>
              <a:ahLst/>
              <a:cxnLst/>
              <a:rect l="l" t="t" r="r" b="b"/>
              <a:pathLst>
                <a:path w="474" h="632" extrusionOk="0">
                  <a:moveTo>
                    <a:pt x="198" y="1"/>
                  </a:moveTo>
                  <a:lnTo>
                    <a:pt x="139" y="40"/>
                  </a:lnTo>
                  <a:lnTo>
                    <a:pt x="80" y="99"/>
                  </a:lnTo>
                  <a:lnTo>
                    <a:pt x="40" y="159"/>
                  </a:lnTo>
                  <a:lnTo>
                    <a:pt x="1" y="237"/>
                  </a:lnTo>
                  <a:lnTo>
                    <a:pt x="60" y="632"/>
                  </a:lnTo>
                  <a:lnTo>
                    <a:pt x="198" y="632"/>
                  </a:lnTo>
                  <a:lnTo>
                    <a:pt x="257" y="612"/>
                  </a:lnTo>
                  <a:lnTo>
                    <a:pt x="316" y="573"/>
                  </a:lnTo>
                  <a:lnTo>
                    <a:pt x="395" y="454"/>
                  </a:lnTo>
                  <a:lnTo>
                    <a:pt x="454" y="316"/>
                  </a:lnTo>
                  <a:lnTo>
                    <a:pt x="474" y="178"/>
                  </a:lnTo>
                  <a:lnTo>
                    <a:pt x="474" y="119"/>
                  </a:lnTo>
                  <a:lnTo>
                    <a:pt x="454" y="80"/>
                  </a:lnTo>
                  <a:lnTo>
                    <a:pt x="415" y="21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26;p38">
              <a:extLst>
                <a:ext uri="{FF2B5EF4-FFF2-40B4-BE49-F238E27FC236}">
                  <a16:creationId xmlns:a16="http://schemas.microsoft.com/office/drawing/2014/main" xmlns="" id="{0F32A9FD-42DE-4FB1-B952-AD52F4DB7CA9}"/>
                </a:ext>
              </a:extLst>
            </p:cNvPr>
            <p:cNvSpPr/>
            <p:nvPr/>
          </p:nvSpPr>
          <p:spPr>
            <a:xfrm>
              <a:off x="3005136" y="2517805"/>
              <a:ext cx="4695" cy="18731"/>
            </a:xfrm>
            <a:custGeom>
              <a:avLst/>
              <a:gdLst/>
              <a:ahLst/>
              <a:cxnLst/>
              <a:rect l="l" t="t" r="r" b="b"/>
              <a:pathLst>
                <a:path w="99" h="395" extrusionOk="0">
                  <a:moveTo>
                    <a:pt x="40" y="0"/>
                  </a:moveTo>
                  <a:lnTo>
                    <a:pt x="0" y="119"/>
                  </a:lnTo>
                  <a:lnTo>
                    <a:pt x="0" y="217"/>
                  </a:lnTo>
                  <a:lnTo>
                    <a:pt x="20" y="316"/>
                  </a:lnTo>
                  <a:lnTo>
                    <a:pt x="60" y="355"/>
                  </a:lnTo>
                  <a:lnTo>
                    <a:pt x="99" y="395"/>
                  </a:lnTo>
                  <a:lnTo>
                    <a:pt x="40" y="0"/>
                  </a:lnTo>
                  <a:close/>
                  <a:moveTo>
                    <a:pt x="99" y="395"/>
                  </a:moveTo>
                  <a:lnTo>
                    <a:pt x="99" y="395"/>
                  </a:lnTo>
                  <a:lnTo>
                    <a:pt x="99" y="395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27;p38">
              <a:extLst>
                <a:ext uri="{FF2B5EF4-FFF2-40B4-BE49-F238E27FC236}">
                  <a16:creationId xmlns:a16="http://schemas.microsoft.com/office/drawing/2014/main" xmlns="" id="{6E8E3802-CC8C-45D4-9FB0-25DCDC2FC95D}"/>
                </a:ext>
              </a:extLst>
            </p:cNvPr>
            <p:cNvSpPr/>
            <p:nvPr/>
          </p:nvSpPr>
          <p:spPr>
            <a:xfrm>
              <a:off x="2788236" y="2613168"/>
              <a:ext cx="169242" cy="545994"/>
            </a:xfrm>
            <a:custGeom>
              <a:avLst/>
              <a:gdLst/>
              <a:ahLst/>
              <a:cxnLst/>
              <a:rect l="l" t="t" r="r" b="b"/>
              <a:pathLst>
                <a:path w="3569" h="11514" extrusionOk="0">
                  <a:moveTo>
                    <a:pt x="2662" y="0"/>
                  </a:moveTo>
                  <a:lnTo>
                    <a:pt x="2544" y="434"/>
                  </a:lnTo>
                  <a:lnTo>
                    <a:pt x="2406" y="868"/>
                  </a:lnTo>
                  <a:lnTo>
                    <a:pt x="2268" y="1282"/>
                  </a:lnTo>
                  <a:lnTo>
                    <a:pt x="2110" y="1696"/>
                  </a:lnTo>
                  <a:lnTo>
                    <a:pt x="1755" y="2544"/>
                  </a:lnTo>
                  <a:lnTo>
                    <a:pt x="1400" y="3352"/>
                  </a:lnTo>
                  <a:lnTo>
                    <a:pt x="1045" y="4180"/>
                  </a:lnTo>
                  <a:lnTo>
                    <a:pt x="710" y="5008"/>
                  </a:lnTo>
                  <a:lnTo>
                    <a:pt x="553" y="5442"/>
                  </a:lnTo>
                  <a:lnTo>
                    <a:pt x="415" y="5856"/>
                  </a:lnTo>
                  <a:lnTo>
                    <a:pt x="277" y="6289"/>
                  </a:lnTo>
                  <a:lnTo>
                    <a:pt x="178" y="6723"/>
                  </a:lnTo>
                  <a:lnTo>
                    <a:pt x="60" y="7196"/>
                  </a:lnTo>
                  <a:lnTo>
                    <a:pt x="20" y="7433"/>
                  </a:lnTo>
                  <a:lnTo>
                    <a:pt x="1" y="7669"/>
                  </a:lnTo>
                  <a:lnTo>
                    <a:pt x="20" y="7788"/>
                  </a:lnTo>
                  <a:lnTo>
                    <a:pt x="40" y="7886"/>
                  </a:lnTo>
                  <a:lnTo>
                    <a:pt x="79" y="7985"/>
                  </a:lnTo>
                  <a:lnTo>
                    <a:pt x="119" y="8083"/>
                  </a:lnTo>
                  <a:lnTo>
                    <a:pt x="178" y="8182"/>
                  </a:lnTo>
                  <a:lnTo>
                    <a:pt x="257" y="8261"/>
                  </a:lnTo>
                  <a:lnTo>
                    <a:pt x="355" y="8340"/>
                  </a:lnTo>
                  <a:lnTo>
                    <a:pt x="474" y="8419"/>
                  </a:lnTo>
                  <a:lnTo>
                    <a:pt x="631" y="8576"/>
                  </a:lnTo>
                  <a:lnTo>
                    <a:pt x="769" y="8774"/>
                  </a:lnTo>
                  <a:lnTo>
                    <a:pt x="907" y="8971"/>
                  </a:lnTo>
                  <a:lnTo>
                    <a:pt x="1006" y="9168"/>
                  </a:lnTo>
                  <a:lnTo>
                    <a:pt x="1085" y="9385"/>
                  </a:lnTo>
                  <a:lnTo>
                    <a:pt x="1144" y="9602"/>
                  </a:lnTo>
                  <a:lnTo>
                    <a:pt x="1183" y="9838"/>
                  </a:lnTo>
                  <a:lnTo>
                    <a:pt x="1183" y="10094"/>
                  </a:lnTo>
                  <a:lnTo>
                    <a:pt x="1164" y="10232"/>
                  </a:lnTo>
                  <a:lnTo>
                    <a:pt x="1124" y="10410"/>
                  </a:lnTo>
                  <a:lnTo>
                    <a:pt x="1045" y="10765"/>
                  </a:lnTo>
                  <a:lnTo>
                    <a:pt x="1006" y="10942"/>
                  </a:lnTo>
                  <a:lnTo>
                    <a:pt x="1006" y="11100"/>
                  </a:lnTo>
                  <a:lnTo>
                    <a:pt x="1026" y="11179"/>
                  </a:lnTo>
                  <a:lnTo>
                    <a:pt x="1045" y="11258"/>
                  </a:lnTo>
                  <a:lnTo>
                    <a:pt x="1085" y="11317"/>
                  </a:lnTo>
                  <a:lnTo>
                    <a:pt x="1124" y="11376"/>
                  </a:lnTo>
                  <a:lnTo>
                    <a:pt x="1302" y="11198"/>
                  </a:lnTo>
                  <a:lnTo>
                    <a:pt x="1321" y="11179"/>
                  </a:lnTo>
                  <a:lnTo>
                    <a:pt x="1341" y="11139"/>
                  </a:lnTo>
                  <a:lnTo>
                    <a:pt x="1400" y="11120"/>
                  </a:lnTo>
                  <a:lnTo>
                    <a:pt x="1479" y="11120"/>
                  </a:lnTo>
                  <a:lnTo>
                    <a:pt x="1499" y="11139"/>
                  </a:lnTo>
                  <a:lnTo>
                    <a:pt x="1519" y="11159"/>
                  </a:lnTo>
                  <a:lnTo>
                    <a:pt x="1538" y="11198"/>
                  </a:lnTo>
                  <a:lnTo>
                    <a:pt x="1558" y="11238"/>
                  </a:lnTo>
                  <a:lnTo>
                    <a:pt x="1519" y="11317"/>
                  </a:lnTo>
                  <a:lnTo>
                    <a:pt x="1361" y="11494"/>
                  </a:lnTo>
                  <a:lnTo>
                    <a:pt x="1459" y="11514"/>
                  </a:lnTo>
                  <a:lnTo>
                    <a:pt x="1558" y="11494"/>
                  </a:lnTo>
                  <a:lnTo>
                    <a:pt x="1637" y="11474"/>
                  </a:lnTo>
                  <a:lnTo>
                    <a:pt x="1716" y="11415"/>
                  </a:lnTo>
                  <a:lnTo>
                    <a:pt x="1795" y="11356"/>
                  </a:lnTo>
                  <a:lnTo>
                    <a:pt x="1854" y="11277"/>
                  </a:lnTo>
                  <a:lnTo>
                    <a:pt x="1952" y="11100"/>
                  </a:lnTo>
                  <a:lnTo>
                    <a:pt x="1834" y="11060"/>
                  </a:lnTo>
                  <a:lnTo>
                    <a:pt x="1716" y="11041"/>
                  </a:lnTo>
                  <a:lnTo>
                    <a:pt x="1637" y="10982"/>
                  </a:lnTo>
                  <a:lnTo>
                    <a:pt x="1597" y="10942"/>
                  </a:lnTo>
                  <a:lnTo>
                    <a:pt x="1558" y="10883"/>
                  </a:lnTo>
                  <a:lnTo>
                    <a:pt x="1538" y="10824"/>
                  </a:lnTo>
                  <a:lnTo>
                    <a:pt x="1519" y="10765"/>
                  </a:lnTo>
                  <a:lnTo>
                    <a:pt x="1538" y="10706"/>
                  </a:lnTo>
                  <a:lnTo>
                    <a:pt x="1578" y="10627"/>
                  </a:lnTo>
                  <a:lnTo>
                    <a:pt x="1617" y="10568"/>
                  </a:lnTo>
                  <a:lnTo>
                    <a:pt x="1735" y="10469"/>
                  </a:lnTo>
                  <a:lnTo>
                    <a:pt x="1913" y="10390"/>
                  </a:lnTo>
                  <a:lnTo>
                    <a:pt x="2011" y="10351"/>
                  </a:lnTo>
                  <a:lnTo>
                    <a:pt x="2110" y="10331"/>
                  </a:lnTo>
                  <a:lnTo>
                    <a:pt x="2110" y="10173"/>
                  </a:lnTo>
                  <a:lnTo>
                    <a:pt x="2090" y="10035"/>
                  </a:lnTo>
                  <a:lnTo>
                    <a:pt x="2051" y="9897"/>
                  </a:lnTo>
                  <a:lnTo>
                    <a:pt x="2011" y="9759"/>
                  </a:lnTo>
                  <a:lnTo>
                    <a:pt x="1893" y="9483"/>
                  </a:lnTo>
                  <a:lnTo>
                    <a:pt x="1735" y="9247"/>
                  </a:lnTo>
                  <a:lnTo>
                    <a:pt x="1400" y="8734"/>
                  </a:lnTo>
                  <a:lnTo>
                    <a:pt x="1243" y="8478"/>
                  </a:lnTo>
                  <a:lnTo>
                    <a:pt x="1105" y="8222"/>
                  </a:lnTo>
                  <a:lnTo>
                    <a:pt x="1302" y="7157"/>
                  </a:lnTo>
                  <a:lnTo>
                    <a:pt x="1479" y="6073"/>
                  </a:lnTo>
                  <a:lnTo>
                    <a:pt x="1597" y="5521"/>
                  </a:lnTo>
                  <a:lnTo>
                    <a:pt x="1716" y="4988"/>
                  </a:lnTo>
                  <a:lnTo>
                    <a:pt x="1854" y="4456"/>
                  </a:lnTo>
                  <a:lnTo>
                    <a:pt x="2011" y="3924"/>
                  </a:lnTo>
                  <a:lnTo>
                    <a:pt x="2149" y="3510"/>
                  </a:lnTo>
                  <a:lnTo>
                    <a:pt x="2327" y="3096"/>
                  </a:lnTo>
                  <a:lnTo>
                    <a:pt x="2524" y="2701"/>
                  </a:lnTo>
                  <a:lnTo>
                    <a:pt x="2741" y="2307"/>
                  </a:lnTo>
                  <a:lnTo>
                    <a:pt x="3175" y="1518"/>
                  </a:lnTo>
                  <a:lnTo>
                    <a:pt x="3372" y="1124"/>
                  </a:lnTo>
                  <a:lnTo>
                    <a:pt x="3529" y="710"/>
                  </a:lnTo>
                  <a:lnTo>
                    <a:pt x="3569" y="592"/>
                  </a:lnTo>
                  <a:lnTo>
                    <a:pt x="3470" y="592"/>
                  </a:lnTo>
                  <a:lnTo>
                    <a:pt x="3372" y="572"/>
                  </a:lnTo>
                  <a:lnTo>
                    <a:pt x="3273" y="533"/>
                  </a:lnTo>
                  <a:lnTo>
                    <a:pt x="3155" y="474"/>
                  </a:lnTo>
                  <a:lnTo>
                    <a:pt x="2977" y="336"/>
                  </a:lnTo>
                  <a:lnTo>
                    <a:pt x="2800" y="178"/>
                  </a:lnTo>
                  <a:lnTo>
                    <a:pt x="2662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28;p38">
              <a:extLst>
                <a:ext uri="{FF2B5EF4-FFF2-40B4-BE49-F238E27FC236}">
                  <a16:creationId xmlns:a16="http://schemas.microsoft.com/office/drawing/2014/main" xmlns="" id="{A1A75ACC-6D96-449A-BE68-A608C8D68DE6}"/>
                </a:ext>
              </a:extLst>
            </p:cNvPr>
            <p:cNvSpPr/>
            <p:nvPr/>
          </p:nvSpPr>
          <p:spPr>
            <a:xfrm>
              <a:off x="2914469" y="2601929"/>
              <a:ext cx="43010" cy="39311"/>
            </a:xfrm>
            <a:custGeom>
              <a:avLst/>
              <a:gdLst/>
              <a:ahLst/>
              <a:cxnLst/>
              <a:rect l="l" t="t" r="r" b="b"/>
              <a:pathLst>
                <a:path w="907" h="829" extrusionOk="0">
                  <a:moveTo>
                    <a:pt x="315" y="1"/>
                  </a:moveTo>
                  <a:lnTo>
                    <a:pt x="217" y="21"/>
                  </a:lnTo>
                  <a:lnTo>
                    <a:pt x="138" y="60"/>
                  </a:lnTo>
                  <a:lnTo>
                    <a:pt x="59" y="139"/>
                  </a:lnTo>
                  <a:lnTo>
                    <a:pt x="0" y="237"/>
                  </a:lnTo>
                  <a:lnTo>
                    <a:pt x="138" y="415"/>
                  </a:lnTo>
                  <a:lnTo>
                    <a:pt x="315" y="573"/>
                  </a:lnTo>
                  <a:lnTo>
                    <a:pt x="493" y="711"/>
                  </a:lnTo>
                  <a:lnTo>
                    <a:pt x="611" y="770"/>
                  </a:lnTo>
                  <a:lnTo>
                    <a:pt x="710" y="809"/>
                  </a:lnTo>
                  <a:lnTo>
                    <a:pt x="808" y="829"/>
                  </a:lnTo>
                  <a:lnTo>
                    <a:pt x="907" y="829"/>
                  </a:lnTo>
                  <a:lnTo>
                    <a:pt x="907" y="730"/>
                  </a:lnTo>
                  <a:lnTo>
                    <a:pt x="907" y="632"/>
                  </a:lnTo>
                  <a:lnTo>
                    <a:pt x="867" y="533"/>
                  </a:lnTo>
                  <a:lnTo>
                    <a:pt x="848" y="435"/>
                  </a:lnTo>
                  <a:lnTo>
                    <a:pt x="749" y="257"/>
                  </a:lnTo>
                  <a:lnTo>
                    <a:pt x="690" y="178"/>
                  </a:lnTo>
                  <a:lnTo>
                    <a:pt x="611" y="99"/>
                  </a:lnTo>
                  <a:lnTo>
                    <a:pt x="552" y="60"/>
                  </a:lnTo>
                  <a:lnTo>
                    <a:pt x="473" y="21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29;p38">
              <a:extLst>
                <a:ext uri="{FF2B5EF4-FFF2-40B4-BE49-F238E27FC236}">
                  <a16:creationId xmlns:a16="http://schemas.microsoft.com/office/drawing/2014/main" xmlns="" id="{C41146F8-533A-4D41-BF09-A5C3ABCC3B52}"/>
                </a:ext>
              </a:extLst>
            </p:cNvPr>
            <p:cNvSpPr/>
            <p:nvPr/>
          </p:nvSpPr>
          <p:spPr>
            <a:xfrm>
              <a:off x="1806593" y="3152574"/>
              <a:ext cx="1046180" cy="166492"/>
            </a:xfrm>
            <a:custGeom>
              <a:avLst/>
              <a:gdLst/>
              <a:ahLst/>
              <a:cxnLst/>
              <a:rect l="l" t="t" r="r" b="b"/>
              <a:pathLst>
                <a:path w="22062" h="3511" extrusionOk="0">
                  <a:moveTo>
                    <a:pt x="21825" y="1"/>
                  </a:moveTo>
                  <a:lnTo>
                    <a:pt x="21569" y="237"/>
                  </a:lnTo>
                  <a:lnTo>
                    <a:pt x="21293" y="474"/>
                  </a:lnTo>
                  <a:lnTo>
                    <a:pt x="21017" y="691"/>
                  </a:lnTo>
                  <a:lnTo>
                    <a:pt x="20721" y="888"/>
                  </a:lnTo>
                  <a:lnTo>
                    <a:pt x="20110" y="1263"/>
                  </a:lnTo>
                  <a:lnTo>
                    <a:pt x="19479" y="1598"/>
                  </a:lnTo>
                  <a:lnTo>
                    <a:pt x="18750" y="1933"/>
                  </a:lnTo>
                  <a:lnTo>
                    <a:pt x="18001" y="2209"/>
                  </a:lnTo>
                  <a:lnTo>
                    <a:pt x="17232" y="2465"/>
                  </a:lnTo>
                  <a:lnTo>
                    <a:pt x="16463" y="2682"/>
                  </a:lnTo>
                  <a:lnTo>
                    <a:pt x="15694" y="2840"/>
                  </a:lnTo>
                  <a:lnTo>
                    <a:pt x="14905" y="2998"/>
                  </a:lnTo>
                  <a:lnTo>
                    <a:pt x="14097" y="3096"/>
                  </a:lnTo>
                  <a:lnTo>
                    <a:pt x="13308" y="3175"/>
                  </a:lnTo>
                  <a:lnTo>
                    <a:pt x="12500" y="3234"/>
                  </a:lnTo>
                  <a:lnTo>
                    <a:pt x="11692" y="3254"/>
                  </a:lnTo>
                  <a:lnTo>
                    <a:pt x="10883" y="3274"/>
                  </a:lnTo>
                  <a:lnTo>
                    <a:pt x="10075" y="3254"/>
                  </a:lnTo>
                  <a:lnTo>
                    <a:pt x="9267" y="3214"/>
                  </a:lnTo>
                  <a:lnTo>
                    <a:pt x="8459" y="3175"/>
                  </a:lnTo>
                  <a:lnTo>
                    <a:pt x="6862" y="3057"/>
                  </a:lnTo>
                  <a:lnTo>
                    <a:pt x="5383" y="2879"/>
                  </a:lnTo>
                  <a:lnTo>
                    <a:pt x="4654" y="2761"/>
                  </a:lnTo>
                  <a:lnTo>
                    <a:pt x="3904" y="2643"/>
                  </a:lnTo>
                  <a:lnTo>
                    <a:pt x="3175" y="2505"/>
                  </a:lnTo>
                  <a:lnTo>
                    <a:pt x="2446" y="2347"/>
                  </a:lnTo>
                  <a:lnTo>
                    <a:pt x="1736" y="2150"/>
                  </a:lnTo>
                  <a:lnTo>
                    <a:pt x="1006" y="1933"/>
                  </a:lnTo>
                  <a:lnTo>
                    <a:pt x="513" y="1795"/>
                  </a:lnTo>
                  <a:lnTo>
                    <a:pt x="21" y="1657"/>
                  </a:lnTo>
                  <a:lnTo>
                    <a:pt x="1" y="1756"/>
                  </a:lnTo>
                  <a:lnTo>
                    <a:pt x="60" y="1894"/>
                  </a:lnTo>
                  <a:lnTo>
                    <a:pt x="80" y="2012"/>
                  </a:lnTo>
                  <a:lnTo>
                    <a:pt x="809" y="2268"/>
                  </a:lnTo>
                  <a:lnTo>
                    <a:pt x="1539" y="2485"/>
                  </a:lnTo>
                  <a:lnTo>
                    <a:pt x="2268" y="2682"/>
                  </a:lnTo>
                  <a:lnTo>
                    <a:pt x="2643" y="2761"/>
                  </a:lnTo>
                  <a:lnTo>
                    <a:pt x="3017" y="2840"/>
                  </a:lnTo>
                  <a:lnTo>
                    <a:pt x="3885" y="2978"/>
                  </a:lnTo>
                  <a:lnTo>
                    <a:pt x="4752" y="3096"/>
                  </a:lnTo>
                  <a:lnTo>
                    <a:pt x="5620" y="3214"/>
                  </a:lnTo>
                  <a:lnTo>
                    <a:pt x="6507" y="3313"/>
                  </a:lnTo>
                  <a:lnTo>
                    <a:pt x="7374" y="3392"/>
                  </a:lnTo>
                  <a:lnTo>
                    <a:pt x="8261" y="3451"/>
                  </a:lnTo>
                  <a:lnTo>
                    <a:pt x="9129" y="3490"/>
                  </a:lnTo>
                  <a:lnTo>
                    <a:pt x="10016" y="3510"/>
                  </a:lnTo>
                  <a:lnTo>
                    <a:pt x="11396" y="3490"/>
                  </a:lnTo>
                  <a:lnTo>
                    <a:pt x="12066" y="3471"/>
                  </a:lnTo>
                  <a:lnTo>
                    <a:pt x="12756" y="3431"/>
                  </a:lnTo>
                  <a:lnTo>
                    <a:pt x="13446" y="3392"/>
                  </a:lnTo>
                  <a:lnTo>
                    <a:pt x="14136" y="3333"/>
                  </a:lnTo>
                  <a:lnTo>
                    <a:pt x="14826" y="3234"/>
                  </a:lnTo>
                  <a:lnTo>
                    <a:pt x="15497" y="3136"/>
                  </a:lnTo>
                  <a:lnTo>
                    <a:pt x="16167" y="2998"/>
                  </a:lnTo>
                  <a:lnTo>
                    <a:pt x="16837" y="2840"/>
                  </a:lnTo>
                  <a:lnTo>
                    <a:pt x="17508" y="2662"/>
                  </a:lnTo>
                  <a:lnTo>
                    <a:pt x="18158" y="2446"/>
                  </a:lnTo>
                  <a:lnTo>
                    <a:pt x="18789" y="2189"/>
                  </a:lnTo>
                  <a:lnTo>
                    <a:pt x="19420" y="1913"/>
                  </a:lnTo>
                  <a:lnTo>
                    <a:pt x="20031" y="1598"/>
                  </a:lnTo>
                  <a:lnTo>
                    <a:pt x="20623" y="1243"/>
                  </a:lnTo>
                  <a:lnTo>
                    <a:pt x="20997" y="987"/>
                  </a:lnTo>
                  <a:lnTo>
                    <a:pt x="21372" y="730"/>
                  </a:lnTo>
                  <a:lnTo>
                    <a:pt x="21727" y="435"/>
                  </a:lnTo>
                  <a:lnTo>
                    <a:pt x="21884" y="297"/>
                  </a:lnTo>
                  <a:lnTo>
                    <a:pt x="22062" y="119"/>
                  </a:lnTo>
                  <a:lnTo>
                    <a:pt x="22042" y="119"/>
                  </a:lnTo>
                  <a:lnTo>
                    <a:pt x="21924" y="80"/>
                  </a:lnTo>
                  <a:lnTo>
                    <a:pt x="2182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30;p38">
              <a:extLst>
                <a:ext uri="{FF2B5EF4-FFF2-40B4-BE49-F238E27FC236}">
                  <a16:creationId xmlns:a16="http://schemas.microsoft.com/office/drawing/2014/main" xmlns="" id="{BCC1CF24-1FD0-4642-BC4E-630222E2852E}"/>
                </a:ext>
              </a:extLst>
            </p:cNvPr>
            <p:cNvSpPr/>
            <p:nvPr/>
          </p:nvSpPr>
          <p:spPr>
            <a:xfrm>
              <a:off x="1797252" y="3229252"/>
              <a:ext cx="10338" cy="6591"/>
            </a:xfrm>
            <a:custGeom>
              <a:avLst/>
              <a:gdLst/>
              <a:ahLst/>
              <a:cxnLst/>
              <a:rect l="l" t="t" r="r" b="b"/>
              <a:pathLst>
                <a:path w="218" h="139" extrusionOk="0">
                  <a:moveTo>
                    <a:pt x="80" y="1"/>
                  </a:moveTo>
                  <a:lnTo>
                    <a:pt x="1" y="20"/>
                  </a:lnTo>
                  <a:lnTo>
                    <a:pt x="60" y="20"/>
                  </a:lnTo>
                  <a:lnTo>
                    <a:pt x="119" y="60"/>
                  </a:lnTo>
                  <a:lnTo>
                    <a:pt x="158" y="99"/>
                  </a:lnTo>
                  <a:lnTo>
                    <a:pt x="198" y="139"/>
                  </a:lnTo>
                  <a:lnTo>
                    <a:pt x="218" y="4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31;p38">
              <a:extLst>
                <a:ext uri="{FF2B5EF4-FFF2-40B4-BE49-F238E27FC236}">
                  <a16:creationId xmlns:a16="http://schemas.microsoft.com/office/drawing/2014/main" xmlns="" id="{93E164B5-760A-4471-9E71-E4C27D5AB867}"/>
                </a:ext>
              </a:extLst>
            </p:cNvPr>
            <p:cNvSpPr/>
            <p:nvPr/>
          </p:nvSpPr>
          <p:spPr>
            <a:xfrm>
              <a:off x="2841537" y="3140434"/>
              <a:ext cx="20580" cy="17830"/>
            </a:xfrm>
            <a:custGeom>
              <a:avLst/>
              <a:gdLst/>
              <a:ahLst/>
              <a:cxnLst/>
              <a:rect l="l" t="t" r="r" b="b"/>
              <a:pathLst>
                <a:path w="434" h="376" extrusionOk="0">
                  <a:moveTo>
                    <a:pt x="276" y="1"/>
                  </a:moveTo>
                  <a:lnTo>
                    <a:pt x="217" y="20"/>
                  </a:lnTo>
                  <a:lnTo>
                    <a:pt x="197" y="60"/>
                  </a:lnTo>
                  <a:lnTo>
                    <a:pt x="178" y="79"/>
                  </a:lnTo>
                  <a:lnTo>
                    <a:pt x="0" y="257"/>
                  </a:lnTo>
                  <a:lnTo>
                    <a:pt x="99" y="336"/>
                  </a:lnTo>
                  <a:lnTo>
                    <a:pt x="217" y="375"/>
                  </a:lnTo>
                  <a:lnTo>
                    <a:pt x="237" y="375"/>
                  </a:lnTo>
                  <a:lnTo>
                    <a:pt x="395" y="198"/>
                  </a:lnTo>
                  <a:lnTo>
                    <a:pt x="434" y="119"/>
                  </a:lnTo>
                  <a:lnTo>
                    <a:pt x="414" y="79"/>
                  </a:lnTo>
                  <a:lnTo>
                    <a:pt x="395" y="40"/>
                  </a:lnTo>
                  <a:lnTo>
                    <a:pt x="375" y="2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32;p38">
              <a:extLst>
                <a:ext uri="{FF2B5EF4-FFF2-40B4-BE49-F238E27FC236}">
                  <a16:creationId xmlns:a16="http://schemas.microsoft.com/office/drawing/2014/main" xmlns="" id="{94524638-AB67-47A3-985D-A959284D5BAB}"/>
                </a:ext>
              </a:extLst>
            </p:cNvPr>
            <p:cNvSpPr/>
            <p:nvPr/>
          </p:nvSpPr>
          <p:spPr>
            <a:xfrm>
              <a:off x="2880800" y="3034782"/>
              <a:ext cx="457176" cy="104751"/>
            </a:xfrm>
            <a:custGeom>
              <a:avLst/>
              <a:gdLst/>
              <a:ahLst/>
              <a:cxnLst/>
              <a:rect l="l" t="t" r="r" b="b"/>
              <a:pathLst>
                <a:path w="9641" h="2209" extrusionOk="0">
                  <a:moveTo>
                    <a:pt x="8990" y="1"/>
                  </a:moveTo>
                  <a:lnTo>
                    <a:pt x="8754" y="21"/>
                  </a:lnTo>
                  <a:lnTo>
                    <a:pt x="7117" y="218"/>
                  </a:lnTo>
                  <a:lnTo>
                    <a:pt x="6309" y="336"/>
                  </a:lnTo>
                  <a:lnTo>
                    <a:pt x="5481" y="474"/>
                  </a:lnTo>
                  <a:lnTo>
                    <a:pt x="2820" y="927"/>
                  </a:lnTo>
                  <a:lnTo>
                    <a:pt x="1479" y="1164"/>
                  </a:lnTo>
                  <a:lnTo>
                    <a:pt x="828" y="1302"/>
                  </a:lnTo>
                  <a:lnTo>
                    <a:pt x="158" y="1440"/>
                  </a:lnTo>
                  <a:lnTo>
                    <a:pt x="138" y="1657"/>
                  </a:lnTo>
                  <a:lnTo>
                    <a:pt x="79" y="1933"/>
                  </a:lnTo>
                  <a:lnTo>
                    <a:pt x="40" y="2071"/>
                  </a:lnTo>
                  <a:lnTo>
                    <a:pt x="0" y="2209"/>
                  </a:lnTo>
                  <a:lnTo>
                    <a:pt x="20" y="2209"/>
                  </a:lnTo>
                  <a:lnTo>
                    <a:pt x="572" y="2169"/>
                  </a:lnTo>
                  <a:lnTo>
                    <a:pt x="1144" y="2130"/>
                  </a:lnTo>
                  <a:lnTo>
                    <a:pt x="2267" y="2012"/>
                  </a:lnTo>
                  <a:lnTo>
                    <a:pt x="3391" y="1854"/>
                  </a:lnTo>
                  <a:lnTo>
                    <a:pt x="4515" y="1677"/>
                  </a:lnTo>
                  <a:lnTo>
                    <a:pt x="6743" y="1302"/>
                  </a:lnTo>
                  <a:lnTo>
                    <a:pt x="7867" y="1105"/>
                  </a:lnTo>
                  <a:lnTo>
                    <a:pt x="8990" y="927"/>
                  </a:lnTo>
                  <a:lnTo>
                    <a:pt x="9010" y="849"/>
                  </a:lnTo>
                  <a:lnTo>
                    <a:pt x="9049" y="671"/>
                  </a:lnTo>
                  <a:lnTo>
                    <a:pt x="9109" y="513"/>
                  </a:lnTo>
                  <a:lnTo>
                    <a:pt x="9187" y="375"/>
                  </a:lnTo>
                  <a:lnTo>
                    <a:pt x="9266" y="277"/>
                  </a:lnTo>
                  <a:lnTo>
                    <a:pt x="9365" y="218"/>
                  </a:lnTo>
                  <a:lnTo>
                    <a:pt x="9444" y="178"/>
                  </a:lnTo>
                  <a:lnTo>
                    <a:pt x="9542" y="159"/>
                  </a:lnTo>
                  <a:lnTo>
                    <a:pt x="9641" y="178"/>
                  </a:lnTo>
                  <a:lnTo>
                    <a:pt x="9562" y="119"/>
                  </a:lnTo>
                  <a:lnTo>
                    <a:pt x="9463" y="60"/>
                  </a:lnTo>
                  <a:lnTo>
                    <a:pt x="9365" y="21"/>
                  </a:lnTo>
                  <a:lnTo>
                    <a:pt x="924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33;p38">
              <a:extLst>
                <a:ext uri="{FF2B5EF4-FFF2-40B4-BE49-F238E27FC236}">
                  <a16:creationId xmlns:a16="http://schemas.microsoft.com/office/drawing/2014/main" xmlns="" id="{732843F2-F524-4789-9D42-96929EF3246C}"/>
                </a:ext>
              </a:extLst>
            </p:cNvPr>
            <p:cNvSpPr/>
            <p:nvPr/>
          </p:nvSpPr>
          <p:spPr>
            <a:xfrm>
              <a:off x="2860220" y="3103019"/>
              <a:ext cx="28073" cy="36513"/>
            </a:xfrm>
            <a:custGeom>
              <a:avLst/>
              <a:gdLst/>
              <a:ahLst/>
              <a:cxnLst/>
              <a:rect l="l" t="t" r="r" b="b"/>
              <a:pathLst>
                <a:path w="592" h="770" extrusionOk="0">
                  <a:moveTo>
                    <a:pt x="592" y="1"/>
                  </a:moveTo>
                  <a:lnTo>
                    <a:pt x="493" y="21"/>
                  </a:lnTo>
                  <a:lnTo>
                    <a:pt x="395" y="60"/>
                  </a:lnTo>
                  <a:lnTo>
                    <a:pt x="217" y="139"/>
                  </a:lnTo>
                  <a:lnTo>
                    <a:pt x="99" y="238"/>
                  </a:lnTo>
                  <a:lnTo>
                    <a:pt x="60" y="297"/>
                  </a:lnTo>
                  <a:lnTo>
                    <a:pt x="20" y="376"/>
                  </a:lnTo>
                  <a:lnTo>
                    <a:pt x="1" y="435"/>
                  </a:lnTo>
                  <a:lnTo>
                    <a:pt x="20" y="494"/>
                  </a:lnTo>
                  <a:lnTo>
                    <a:pt x="40" y="553"/>
                  </a:lnTo>
                  <a:lnTo>
                    <a:pt x="79" y="612"/>
                  </a:lnTo>
                  <a:lnTo>
                    <a:pt x="119" y="652"/>
                  </a:lnTo>
                  <a:lnTo>
                    <a:pt x="198" y="711"/>
                  </a:lnTo>
                  <a:lnTo>
                    <a:pt x="316" y="730"/>
                  </a:lnTo>
                  <a:lnTo>
                    <a:pt x="434" y="770"/>
                  </a:lnTo>
                  <a:lnTo>
                    <a:pt x="474" y="632"/>
                  </a:lnTo>
                  <a:lnTo>
                    <a:pt x="513" y="494"/>
                  </a:lnTo>
                  <a:lnTo>
                    <a:pt x="572" y="218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34;p38">
              <a:extLst>
                <a:ext uri="{FF2B5EF4-FFF2-40B4-BE49-F238E27FC236}">
                  <a16:creationId xmlns:a16="http://schemas.microsoft.com/office/drawing/2014/main" xmlns="" id="{36C85C25-8AE4-44EC-8FB4-34B52E1DC3F6}"/>
                </a:ext>
              </a:extLst>
            </p:cNvPr>
            <p:cNvSpPr/>
            <p:nvPr/>
          </p:nvSpPr>
          <p:spPr>
            <a:xfrm>
              <a:off x="3034109" y="3076843"/>
              <a:ext cx="313209" cy="506778"/>
            </a:xfrm>
            <a:custGeom>
              <a:avLst/>
              <a:gdLst/>
              <a:ahLst/>
              <a:cxnLst/>
              <a:rect l="l" t="t" r="r" b="b"/>
              <a:pathLst>
                <a:path w="6605" h="10687" extrusionOk="0">
                  <a:moveTo>
                    <a:pt x="6033" y="1"/>
                  </a:moveTo>
                  <a:lnTo>
                    <a:pt x="5757" y="40"/>
                  </a:lnTo>
                  <a:lnTo>
                    <a:pt x="5659" y="592"/>
                  </a:lnTo>
                  <a:lnTo>
                    <a:pt x="5521" y="1144"/>
                  </a:lnTo>
                  <a:lnTo>
                    <a:pt x="5383" y="1677"/>
                  </a:lnTo>
                  <a:lnTo>
                    <a:pt x="5245" y="2209"/>
                  </a:lnTo>
                  <a:lnTo>
                    <a:pt x="5067" y="2741"/>
                  </a:lnTo>
                  <a:lnTo>
                    <a:pt x="4870" y="3274"/>
                  </a:lnTo>
                  <a:lnTo>
                    <a:pt x="4673" y="3786"/>
                  </a:lnTo>
                  <a:lnTo>
                    <a:pt x="4456" y="4319"/>
                  </a:lnTo>
                  <a:lnTo>
                    <a:pt x="4239" y="4831"/>
                  </a:lnTo>
                  <a:lnTo>
                    <a:pt x="4003" y="5324"/>
                  </a:lnTo>
                  <a:lnTo>
                    <a:pt x="3746" y="5837"/>
                  </a:lnTo>
                  <a:lnTo>
                    <a:pt x="3490" y="6329"/>
                  </a:lnTo>
                  <a:lnTo>
                    <a:pt x="2938" y="7296"/>
                  </a:lnTo>
                  <a:lnTo>
                    <a:pt x="2347" y="8242"/>
                  </a:lnTo>
                  <a:lnTo>
                    <a:pt x="2228" y="8419"/>
                  </a:lnTo>
                  <a:lnTo>
                    <a:pt x="2090" y="8616"/>
                  </a:lnTo>
                  <a:lnTo>
                    <a:pt x="1834" y="9011"/>
                  </a:lnTo>
                  <a:lnTo>
                    <a:pt x="1676" y="9208"/>
                  </a:lnTo>
                  <a:lnTo>
                    <a:pt x="1519" y="9385"/>
                  </a:lnTo>
                  <a:lnTo>
                    <a:pt x="1341" y="9523"/>
                  </a:lnTo>
                  <a:lnTo>
                    <a:pt x="1262" y="9582"/>
                  </a:lnTo>
                  <a:lnTo>
                    <a:pt x="1164" y="9642"/>
                  </a:lnTo>
                  <a:lnTo>
                    <a:pt x="967" y="9681"/>
                  </a:lnTo>
                  <a:lnTo>
                    <a:pt x="769" y="9701"/>
                  </a:lnTo>
                  <a:lnTo>
                    <a:pt x="375" y="9720"/>
                  </a:lnTo>
                  <a:lnTo>
                    <a:pt x="237" y="9760"/>
                  </a:lnTo>
                  <a:lnTo>
                    <a:pt x="139" y="9839"/>
                  </a:lnTo>
                  <a:lnTo>
                    <a:pt x="60" y="9937"/>
                  </a:lnTo>
                  <a:lnTo>
                    <a:pt x="1" y="10036"/>
                  </a:lnTo>
                  <a:lnTo>
                    <a:pt x="79" y="10056"/>
                  </a:lnTo>
                  <a:lnTo>
                    <a:pt x="139" y="10095"/>
                  </a:lnTo>
                  <a:lnTo>
                    <a:pt x="198" y="10134"/>
                  </a:lnTo>
                  <a:lnTo>
                    <a:pt x="237" y="10194"/>
                  </a:lnTo>
                  <a:lnTo>
                    <a:pt x="277" y="10253"/>
                  </a:lnTo>
                  <a:lnTo>
                    <a:pt x="296" y="10332"/>
                  </a:lnTo>
                  <a:lnTo>
                    <a:pt x="296" y="10430"/>
                  </a:lnTo>
                  <a:lnTo>
                    <a:pt x="296" y="10529"/>
                  </a:lnTo>
                  <a:lnTo>
                    <a:pt x="237" y="10608"/>
                  </a:lnTo>
                  <a:lnTo>
                    <a:pt x="296" y="10647"/>
                  </a:lnTo>
                  <a:lnTo>
                    <a:pt x="375" y="10667"/>
                  </a:lnTo>
                  <a:lnTo>
                    <a:pt x="631" y="10686"/>
                  </a:lnTo>
                  <a:lnTo>
                    <a:pt x="868" y="10686"/>
                  </a:lnTo>
                  <a:lnTo>
                    <a:pt x="1085" y="10667"/>
                  </a:lnTo>
                  <a:lnTo>
                    <a:pt x="1282" y="10627"/>
                  </a:lnTo>
                  <a:lnTo>
                    <a:pt x="1479" y="10568"/>
                  </a:lnTo>
                  <a:lnTo>
                    <a:pt x="1676" y="10470"/>
                  </a:lnTo>
                  <a:lnTo>
                    <a:pt x="1834" y="10371"/>
                  </a:lnTo>
                  <a:lnTo>
                    <a:pt x="2011" y="10272"/>
                  </a:lnTo>
                  <a:lnTo>
                    <a:pt x="1795" y="10194"/>
                  </a:lnTo>
                  <a:lnTo>
                    <a:pt x="1716" y="10134"/>
                  </a:lnTo>
                  <a:lnTo>
                    <a:pt x="1637" y="10075"/>
                  </a:lnTo>
                  <a:lnTo>
                    <a:pt x="1597" y="10016"/>
                  </a:lnTo>
                  <a:lnTo>
                    <a:pt x="1558" y="9937"/>
                  </a:lnTo>
                  <a:lnTo>
                    <a:pt x="1558" y="9839"/>
                  </a:lnTo>
                  <a:lnTo>
                    <a:pt x="1597" y="9740"/>
                  </a:lnTo>
                  <a:lnTo>
                    <a:pt x="1696" y="9622"/>
                  </a:lnTo>
                  <a:lnTo>
                    <a:pt x="1834" y="9523"/>
                  </a:lnTo>
                  <a:lnTo>
                    <a:pt x="1992" y="9425"/>
                  </a:lnTo>
                  <a:lnTo>
                    <a:pt x="2169" y="9366"/>
                  </a:lnTo>
                  <a:lnTo>
                    <a:pt x="2347" y="9306"/>
                  </a:lnTo>
                  <a:lnTo>
                    <a:pt x="2544" y="9267"/>
                  </a:lnTo>
                  <a:lnTo>
                    <a:pt x="2741" y="9228"/>
                  </a:lnTo>
                  <a:lnTo>
                    <a:pt x="2918" y="9228"/>
                  </a:lnTo>
                  <a:lnTo>
                    <a:pt x="3234" y="8774"/>
                  </a:lnTo>
                  <a:lnTo>
                    <a:pt x="3805" y="7808"/>
                  </a:lnTo>
                  <a:lnTo>
                    <a:pt x="4377" y="6822"/>
                  </a:lnTo>
                  <a:lnTo>
                    <a:pt x="4634" y="6310"/>
                  </a:lnTo>
                  <a:lnTo>
                    <a:pt x="4890" y="5777"/>
                  </a:lnTo>
                  <a:lnTo>
                    <a:pt x="5126" y="5265"/>
                  </a:lnTo>
                  <a:lnTo>
                    <a:pt x="5363" y="4733"/>
                  </a:lnTo>
                  <a:lnTo>
                    <a:pt x="5580" y="4200"/>
                  </a:lnTo>
                  <a:lnTo>
                    <a:pt x="5777" y="3668"/>
                  </a:lnTo>
                  <a:lnTo>
                    <a:pt x="5954" y="3116"/>
                  </a:lnTo>
                  <a:lnTo>
                    <a:pt x="6132" y="2564"/>
                  </a:lnTo>
                  <a:lnTo>
                    <a:pt x="6270" y="2012"/>
                  </a:lnTo>
                  <a:lnTo>
                    <a:pt x="6408" y="1460"/>
                  </a:lnTo>
                  <a:lnTo>
                    <a:pt x="6506" y="888"/>
                  </a:lnTo>
                  <a:lnTo>
                    <a:pt x="6605" y="336"/>
                  </a:lnTo>
                  <a:lnTo>
                    <a:pt x="6487" y="316"/>
                  </a:lnTo>
                  <a:lnTo>
                    <a:pt x="6388" y="297"/>
                  </a:lnTo>
                  <a:lnTo>
                    <a:pt x="6290" y="257"/>
                  </a:lnTo>
                  <a:lnTo>
                    <a:pt x="6230" y="218"/>
                  </a:lnTo>
                  <a:lnTo>
                    <a:pt x="6191" y="178"/>
                  </a:lnTo>
                  <a:lnTo>
                    <a:pt x="6152" y="119"/>
                  </a:lnTo>
                  <a:lnTo>
                    <a:pt x="6132" y="60"/>
                  </a:lnTo>
                  <a:lnTo>
                    <a:pt x="611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35;p38">
              <a:extLst>
                <a:ext uri="{FF2B5EF4-FFF2-40B4-BE49-F238E27FC236}">
                  <a16:creationId xmlns:a16="http://schemas.microsoft.com/office/drawing/2014/main" xmlns="" id="{94A24AC3-BEF7-4F1C-8799-B1F858B6F466}"/>
                </a:ext>
              </a:extLst>
            </p:cNvPr>
            <p:cNvSpPr/>
            <p:nvPr/>
          </p:nvSpPr>
          <p:spPr>
            <a:xfrm>
              <a:off x="3337930" y="3043222"/>
              <a:ext cx="6591" cy="10338"/>
            </a:xfrm>
            <a:custGeom>
              <a:avLst/>
              <a:gdLst/>
              <a:ahLst/>
              <a:cxnLst/>
              <a:rect l="l" t="t" r="r" b="b"/>
              <a:pathLst>
                <a:path w="139" h="218" extrusionOk="0">
                  <a:moveTo>
                    <a:pt x="1" y="0"/>
                  </a:moveTo>
                  <a:lnTo>
                    <a:pt x="40" y="99"/>
                  </a:lnTo>
                  <a:lnTo>
                    <a:pt x="60" y="217"/>
                  </a:lnTo>
                  <a:lnTo>
                    <a:pt x="139" y="178"/>
                  </a:lnTo>
                  <a:lnTo>
                    <a:pt x="80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36;p38">
              <a:extLst>
                <a:ext uri="{FF2B5EF4-FFF2-40B4-BE49-F238E27FC236}">
                  <a16:creationId xmlns:a16="http://schemas.microsoft.com/office/drawing/2014/main" xmlns="" id="{63C93CD9-FC77-43C5-A1B7-A41D4C30B72F}"/>
                </a:ext>
              </a:extLst>
            </p:cNvPr>
            <p:cNvSpPr/>
            <p:nvPr/>
          </p:nvSpPr>
          <p:spPr>
            <a:xfrm>
              <a:off x="3307107" y="3042274"/>
              <a:ext cx="33668" cy="36513"/>
            </a:xfrm>
            <a:custGeom>
              <a:avLst/>
              <a:gdLst/>
              <a:ahLst/>
              <a:cxnLst/>
              <a:rect l="l" t="t" r="r" b="b"/>
              <a:pathLst>
                <a:path w="710" h="770" extrusionOk="0">
                  <a:moveTo>
                    <a:pt x="552" y="1"/>
                  </a:moveTo>
                  <a:lnTo>
                    <a:pt x="454" y="20"/>
                  </a:lnTo>
                  <a:lnTo>
                    <a:pt x="375" y="60"/>
                  </a:lnTo>
                  <a:lnTo>
                    <a:pt x="276" y="119"/>
                  </a:lnTo>
                  <a:lnTo>
                    <a:pt x="197" y="217"/>
                  </a:lnTo>
                  <a:lnTo>
                    <a:pt x="119" y="355"/>
                  </a:lnTo>
                  <a:lnTo>
                    <a:pt x="59" y="513"/>
                  </a:lnTo>
                  <a:lnTo>
                    <a:pt x="20" y="69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276" y="730"/>
                  </a:lnTo>
                  <a:lnTo>
                    <a:pt x="355" y="730"/>
                  </a:lnTo>
                  <a:lnTo>
                    <a:pt x="355" y="671"/>
                  </a:lnTo>
                  <a:lnTo>
                    <a:pt x="375" y="592"/>
                  </a:lnTo>
                  <a:lnTo>
                    <a:pt x="454" y="454"/>
                  </a:lnTo>
                  <a:lnTo>
                    <a:pt x="572" y="336"/>
                  </a:lnTo>
                  <a:lnTo>
                    <a:pt x="710" y="237"/>
                  </a:lnTo>
                  <a:lnTo>
                    <a:pt x="690" y="119"/>
                  </a:lnTo>
                  <a:lnTo>
                    <a:pt x="651" y="20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37;p38">
              <a:extLst>
                <a:ext uri="{FF2B5EF4-FFF2-40B4-BE49-F238E27FC236}">
                  <a16:creationId xmlns:a16="http://schemas.microsoft.com/office/drawing/2014/main" xmlns="" id="{916389BB-90CB-4807-BC85-3C8057A5F8AF}"/>
                </a:ext>
              </a:extLst>
            </p:cNvPr>
            <p:cNvSpPr/>
            <p:nvPr/>
          </p:nvSpPr>
          <p:spPr>
            <a:xfrm>
              <a:off x="2418976" y="3519986"/>
              <a:ext cx="626418" cy="106648"/>
            </a:xfrm>
            <a:custGeom>
              <a:avLst/>
              <a:gdLst/>
              <a:ahLst/>
              <a:cxnLst/>
              <a:rect l="l" t="t" r="r" b="b"/>
              <a:pathLst>
                <a:path w="13210" h="2249" extrusionOk="0">
                  <a:moveTo>
                    <a:pt x="375" y="1"/>
                  </a:moveTo>
                  <a:lnTo>
                    <a:pt x="256" y="40"/>
                  </a:lnTo>
                  <a:lnTo>
                    <a:pt x="158" y="80"/>
                  </a:lnTo>
                  <a:lnTo>
                    <a:pt x="59" y="159"/>
                  </a:lnTo>
                  <a:lnTo>
                    <a:pt x="217" y="159"/>
                  </a:lnTo>
                  <a:lnTo>
                    <a:pt x="355" y="178"/>
                  </a:lnTo>
                  <a:lnTo>
                    <a:pt x="434" y="218"/>
                  </a:lnTo>
                  <a:lnTo>
                    <a:pt x="473" y="297"/>
                  </a:lnTo>
                  <a:lnTo>
                    <a:pt x="454" y="336"/>
                  </a:lnTo>
                  <a:lnTo>
                    <a:pt x="434" y="375"/>
                  </a:lnTo>
                  <a:lnTo>
                    <a:pt x="414" y="415"/>
                  </a:lnTo>
                  <a:lnTo>
                    <a:pt x="355" y="474"/>
                  </a:lnTo>
                  <a:lnTo>
                    <a:pt x="197" y="533"/>
                  </a:lnTo>
                  <a:lnTo>
                    <a:pt x="0" y="592"/>
                  </a:lnTo>
                  <a:lnTo>
                    <a:pt x="59" y="691"/>
                  </a:lnTo>
                  <a:lnTo>
                    <a:pt x="138" y="770"/>
                  </a:lnTo>
                  <a:lnTo>
                    <a:pt x="217" y="849"/>
                  </a:lnTo>
                  <a:lnTo>
                    <a:pt x="316" y="908"/>
                  </a:lnTo>
                  <a:lnTo>
                    <a:pt x="552" y="1026"/>
                  </a:lnTo>
                  <a:lnTo>
                    <a:pt x="808" y="1105"/>
                  </a:lnTo>
                  <a:lnTo>
                    <a:pt x="1360" y="1263"/>
                  </a:lnTo>
                  <a:lnTo>
                    <a:pt x="1597" y="1322"/>
                  </a:lnTo>
                  <a:lnTo>
                    <a:pt x="1794" y="1401"/>
                  </a:lnTo>
                  <a:lnTo>
                    <a:pt x="2701" y="1677"/>
                  </a:lnTo>
                  <a:lnTo>
                    <a:pt x="3628" y="1913"/>
                  </a:lnTo>
                  <a:lnTo>
                    <a:pt x="4101" y="2012"/>
                  </a:lnTo>
                  <a:lnTo>
                    <a:pt x="4574" y="2110"/>
                  </a:lnTo>
                  <a:lnTo>
                    <a:pt x="5047" y="2170"/>
                  </a:lnTo>
                  <a:lnTo>
                    <a:pt x="5520" y="2229"/>
                  </a:lnTo>
                  <a:lnTo>
                    <a:pt x="6210" y="2248"/>
                  </a:lnTo>
                  <a:lnTo>
                    <a:pt x="7176" y="2248"/>
                  </a:lnTo>
                  <a:lnTo>
                    <a:pt x="8320" y="2209"/>
                  </a:lnTo>
                  <a:lnTo>
                    <a:pt x="9542" y="2150"/>
                  </a:lnTo>
                  <a:lnTo>
                    <a:pt x="10153" y="2091"/>
                  </a:lnTo>
                  <a:lnTo>
                    <a:pt x="10745" y="2031"/>
                  </a:lnTo>
                  <a:lnTo>
                    <a:pt x="11297" y="1953"/>
                  </a:lnTo>
                  <a:lnTo>
                    <a:pt x="11809" y="1854"/>
                  </a:lnTo>
                  <a:lnTo>
                    <a:pt x="12282" y="1736"/>
                  </a:lnTo>
                  <a:lnTo>
                    <a:pt x="12677" y="1598"/>
                  </a:lnTo>
                  <a:lnTo>
                    <a:pt x="12835" y="1519"/>
                  </a:lnTo>
                  <a:lnTo>
                    <a:pt x="12973" y="1440"/>
                  </a:lnTo>
                  <a:lnTo>
                    <a:pt x="13111" y="1361"/>
                  </a:lnTo>
                  <a:lnTo>
                    <a:pt x="13209" y="1263"/>
                  </a:lnTo>
                  <a:lnTo>
                    <a:pt x="13130" y="1223"/>
                  </a:lnTo>
                  <a:lnTo>
                    <a:pt x="13071" y="1164"/>
                  </a:lnTo>
                  <a:lnTo>
                    <a:pt x="13012" y="1105"/>
                  </a:lnTo>
                  <a:lnTo>
                    <a:pt x="12992" y="1026"/>
                  </a:lnTo>
                  <a:lnTo>
                    <a:pt x="12973" y="947"/>
                  </a:lnTo>
                  <a:lnTo>
                    <a:pt x="12953" y="849"/>
                  </a:lnTo>
                  <a:lnTo>
                    <a:pt x="12953" y="770"/>
                  </a:lnTo>
                  <a:lnTo>
                    <a:pt x="12973" y="691"/>
                  </a:lnTo>
                  <a:lnTo>
                    <a:pt x="12795" y="671"/>
                  </a:lnTo>
                  <a:lnTo>
                    <a:pt x="12578" y="691"/>
                  </a:lnTo>
                  <a:lnTo>
                    <a:pt x="12342" y="730"/>
                  </a:lnTo>
                  <a:lnTo>
                    <a:pt x="12105" y="770"/>
                  </a:lnTo>
                  <a:lnTo>
                    <a:pt x="11652" y="868"/>
                  </a:lnTo>
                  <a:lnTo>
                    <a:pt x="11474" y="908"/>
                  </a:lnTo>
                  <a:lnTo>
                    <a:pt x="11316" y="927"/>
                  </a:lnTo>
                  <a:lnTo>
                    <a:pt x="10350" y="1026"/>
                  </a:lnTo>
                  <a:lnTo>
                    <a:pt x="9404" y="1105"/>
                  </a:lnTo>
                  <a:lnTo>
                    <a:pt x="8458" y="1164"/>
                  </a:lnTo>
                  <a:lnTo>
                    <a:pt x="7472" y="1203"/>
                  </a:lnTo>
                  <a:lnTo>
                    <a:pt x="6802" y="1243"/>
                  </a:lnTo>
                  <a:lnTo>
                    <a:pt x="6131" y="1243"/>
                  </a:lnTo>
                  <a:lnTo>
                    <a:pt x="5481" y="1203"/>
                  </a:lnTo>
                  <a:lnTo>
                    <a:pt x="4811" y="1144"/>
                  </a:lnTo>
                  <a:lnTo>
                    <a:pt x="4180" y="1046"/>
                  </a:lnTo>
                  <a:lnTo>
                    <a:pt x="3529" y="908"/>
                  </a:lnTo>
                  <a:lnTo>
                    <a:pt x="2878" y="750"/>
                  </a:lnTo>
                  <a:lnTo>
                    <a:pt x="2228" y="533"/>
                  </a:lnTo>
                  <a:lnTo>
                    <a:pt x="2011" y="474"/>
                  </a:lnTo>
                  <a:lnTo>
                    <a:pt x="1735" y="375"/>
                  </a:lnTo>
                  <a:lnTo>
                    <a:pt x="1420" y="257"/>
                  </a:lnTo>
                  <a:lnTo>
                    <a:pt x="1104" y="139"/>
                  </a:lnTo>
                  <a:lnTo>
                    <a:pt x="789" y="40"/>
                  </a:lnTo>
                  <a:lnTo>
                    <a:pt x="651" y="21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38;p38">
              <a:extLst>
                <a:ext uri="{FF2B5EF4-FFF2-40B4-BE49-F238E27FC236}">
                  <a16:creationId xmlns:a16="http://schemas.microsoft.com/office/drawing/2014/main" xmlns="" id="{343769D4-E5FF-4DD8-B230-83572BF672EF}"/>
                </a:ext>
              </a:extLst>
            </p:cNvPr>
            <p:cNvSpPr/>
            <p:nvPr/>
          </p:nvSpPr>
          <p:spPr>
            <a:xfrm>
              <a:off x="3033161" y="3552706"/>
              <a:ext cx="15032" cy="27172"/>
            </a:xfrm>
            <a:custGeom>
              <a:avLst/>
              <a:gdLst/>
              <a:ahLst/>
              <a:cxnLst/>
              <a:rect l="l" t="t" r="r" b="b"/>
              <a:pathLst>
                <a:path w="317" h="573" extrusionOk="0">
                  <a:moveTo>
                    <a:pt x="21" y="1"/>
                  </a:moveTo>
                  <a:lnTo>
                    <a:pt x="1" y="80"/>
                  </a:lnTo>
                  <a:lnTo>
                    <a:pt x="1" y="159"/>
                  </a:lnTo>
                  <a:lnTo>
                    <a:pt x="21" y="257"/>
                  </a:lnTo>
                  <a:lnTo>
                    <a:pt x="40" y="336"/>
                  </a:lnTo>
                  <a:lnTo>
                    <a:pt x="60" y="415"/>
                  </a:lnTo>
                  <a:lnTo>
                    <a:pt x="119" y="474"/>
                  </a:lnTo>
                  <a:lnTo>
                    <a:pt x="178" y="533"/>
                  </a:lnTo>
                  <a:lnTo>
                    <a:pt x="257" y="573"/>
                  </a:lnTo>
                  <a:lnTo>
                    <a:pt x="316" y="494"/>
                  </a:lnTo>
                  <a:lnTo>
                    <a:pt x="316" y="395"/>
                  </a:lnTo>
                  <a:lnTo>
                    <a:pt x="316" y="297"/>
                  </a:lnTo>
                  <a:lnTo>
                    <a:pt x="297" y="218"/>
                  </a:lnTo>
                  <a:lnTo>
                    <a:pt x="257" y="159"/>
                  </a:lnTo>
                  <a:lnTo>
                    <a:pt x="218" y="99"/>
                  </a:lnTo>
                  <a:lnTo>
                    <a:pt x="159" y="60"/>
                  </a:lnTo>
                  <a:lnTo>
                    <a:pt x="99" y="2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39;p38">
              <a:extLst>
                <a:ext uri="{FF2B5EF4-FFF2-40B4-BE49-F238E27FC236}">
                  <a16:creationId xmlns:a16="http://schemas.microsoft.com/office/drawing/2014/main" xmlns="" id="{14105B1D-E46A-47CF-91AC-3F935C0F47DC}"/>
                </a:ext>
              </a:extLst>
            </p:cNvPr>
            <p:cNvSpPr/>
            <p:nvPr/>
          </p:nvSpPr>
          <p:spPr>
            <a:xfrm>
              <a:off x="1786061" y="3245138"/>
              <a:ext cx="635760" cy="314158"/>
            </a:xfrm>
            <a:custGeom>
              <a:avLst/>
              <a:gdLst/>
              <a:ahLst/>
              <a:cxnLst/>
              <a:rect l="l" t="t" r="r" b="b"/>
              <a:pathLst>
                <a:path w="13407" h="6625" extrusionOk="0">
                  <a:moveTo>
                    <a:pt x="335" y="1"/>
                  </a:moveTo>
                  <a:lnTo>
                    <a:pt x="276" y="80"/>
                  </a:lnTo>
                  <a:lnTo>
                    <a:pt x="178" y="139"/>
                  </a:lnTo>
                  <a:lnTo>
                    <a:pt x="99" y="178"/>
                  </a:lnTo>
                  <a:lnTo>
                    <a:pt x="0" y="198"/>
                  </a:lnTo>
                  <a:lnTo>
                    <a:pt x="79" y="395"/>
                  </a:lnTo>
                  <a:lnTo>
                    <a:pt x="158" y="612"/>
                  </a:lnTo>
                  <a:lnTo>
                    <a:pt x="394" y="1046"/>
                  </a:lnTo>
                  <a:lnTo>
                    <a:pt x="611" y="1420"/>
                  </a:lnTo>
                  <a:lnTo>
                    <a:pt x="690" y="1578"/>
                  </a:lnTo>
                  <a:lnTo>
                    <a:pt x="749" y="1696"/>
                  </a:lnTo>
                  <a:lnTo>
                    <a:pt x="907" y="1992"/>
                  </a:lnTo>
                  <a:lnTo>
                    <a:pt x="1084" y="2288"/>
                  </a:lnTo>
                  <a:lnTo>
                    <a:pt x="1262" y="2564"/>
                  </a:lnTo>
                  <a:lnTo>
                    <a:pt x="1459" y="2840"/>
                  </a:lnTo>
                  <a:lnTo>
                    <a:pt x="1656" y="3096"/>
                  </a:lnTo>
                  <a:lnTo>
                    <a:pt x="1873" y="3332"/>
                  </a:lnTo>
                  <a:lnTo>
                    <a:pt x="2090" y="3569"/>
                  </a:lnTo>
                  <a:lnTo>
                    <a:pt x="2307" y="3806"/>
                  </a:lnTo>
                  <a:lnTo>
                    <a:pt x="2543" y="4023"/>
                  </a:lnTo>
                  <a:lnTo>
                    <a:pt x="2800" y="4239"/>
                  </a:lnTo>
                  <a:lnTo>
                    <a:pt x="3293" y="4634"/>
                  </a:lnTo>
                  <a:lnTo>
                    <a:pt x="3845" y="4989"/>
                  </a:lnTo>
                  <a:lnTo>
                    <a:pt x="4397" y="5304"/>
                  </a:lnTo>
                  <a:lnTo>
                    <a:pt x="4988" y="5600"/>
                  </a:lnTo>
                  <a:lnTo>
                    <a:pt x="5579" y="5836"/>
                  </a:lnTo>
                  <a:lnTo>
                    <a:pt x="6210" y="6053"/>
                  </a:lnTo>
                  <a:lnTo>
                    <a:pt x="6841" y="6231"/>
                  </a:lnTo>
                  <a:lnTo>
                    <a:pt x="7472" y="6388"/>
                  </a:lnTo>
                  <a:lnTo>
                    <a:pt x="8123" y="6487"/>
                  </a:lnTo>
                  <a:lnTo>
                    <a:pt x="8773" y="6566"/>
                  </a:lnTo>
                  <a:lnTo>
                    <a:pt x="9424" y="6605"/>
                  </a:lnTo>
                  <a:lnTo>
                    <a:pt x="10074" y="6625"/>
                  </a:lnTo>
                  <a:lnTo>
                    <a:pt x="11159" y="6625"/>
                  </a:lnTo>
                  <a:lnTo>
                    <a:pt x="11770" y="6585"/>
                  </a:lnTo>
                  <a:lnTo>
                    <a:pt x="12361" y="6546"/>
                  </a:lnTo>
                  <a:lnTo>
                    <a:pt x="12913" y="6487"/>
                  </a:lnTo>
                  <a:lnTo>
                    <a:pt x="13150" y="6447"/>
                  </a:lnTo>
                  <a:lnTo>
                    <a:pt x="13347" y="6388"/>
                  </a:lnTo>
                  <a:lnTo>
                    <a:pt x="13308" y="6270"/>
                  </a:lnTo>
                  <a:lnTo>
                    <a:pt x="13308" y="6112"/>
                  </a:lnTo>
                  <a:lnTo>
                    <a:pt x="13347" y="6014"/>
                  </a:lnTo>
                  <a:lnTo>
                    <a:pt x="13406" y="5955"/>
                  </a:lnTo>
                  <a:lnTo>
                    <a:pt x="13170" y="5974"/>
                  </a:lnTo>
                  <a:lnTo>
                    <a:pt x="12913" y="6033"/>
                  </a:lnTo>
                  <a:lnTo>
                    <a:pt x="12677" y="6093"/>
                  </a:lnTo>
                  <a:lnTo>
                    <a:pt x="12421" y="6112"/>
                  </a:lnTo>
                  <a:lnTo>
                    <a:pt x="11967" y="6191"/>
                  </a:lnTo>
                  <a:lnTo>
                    <a:pt x="11514" y="6231"/>
                  </a:lnTo>
                  <a:lnTo>
                    <a:pt x="11060" y="6270"/>
                  </a:lnTo>
                  <a:lnTo>
                    <a:pt x="10607" y="6290"/>
                  </a:lnTo>
                  <a:lnTo>
                    <a:pt x="10153" y="6309"/>
                  </a:lnTo>
                  <a:lnTo>
                    <a:pt x="9700" y="6309"/>
                  </a:lnTo>
                  <a:lnTo>
                    <a:pt x="9227" y="6290"/>
                  </a:lnTo>
                  <a:lnTo>
                    <a:pt x="8773" y="6250"/>
                  </a:lnTo>
                  <a:lnTo>
                    <a:pt x="8320" y="6211"/>
                  </a:lnTo>
                  <a:lnTo>
                    <a:pt x="7866" y="6132"/>
                  </a:lnTo>
                  <a:lnTo>
                    <a:pt x="7413" y="6053"/>
                  </a:lnTo>
                  <a:lnTo>
                    <a:pt x="6979" y="5974"/>
                  </a:lnTo>
                  <a:lnTo>
                    <a:pt x="6526" y="5856"/>
                  </a:lnTo>
                  <a:lnTo>
                    <a:pt x="6092" y="5738"/>
                  </a:lnTo>
                  <a:lnTo>
                    <a:pt x="5658" y="5600"/>
                  </a:lnTo>
                  <a:lnTo>
                    <a:pt x="5225" y="5442"/>
                  </a:lnTo>
                  <a:lnTo>
                    <a:pt x="4811" y="5245"/>
                  </a:lnTo>
                  <a:lnTo>
                    <a:pt x="4397" y="5028"/>
                  </a:lnTo>
                  <a:lnTo>
                    <a:pt x="4022" y="4811"/>
                  </a:lnTo>
                  <a:lnTo>
                    <a:pt x="3647" y="4535"/>
                  </a:lnTo>
                  <a:lnTo>
                    <a:pt x="3293" y="4259"/>
                  </a:lnTo>
                  <a:lnTo>
                    <a:pt x="2957" y="3963"/>
                  </a:lnTo>
                  <a:lnTo>
                    <a:pt x="2642" y="3648"/>
                  </a:lnTo>
                  <a:lnTo>
                    <a:pt x="2346" y="3313"/>
                  </a:lnTo>
                  <a:lnTo>
                    <a:pt x="2050" y="2958"/>
                  </a:lnTo>
                  <a:lnTo>
                    <a:pt x="1794" y="2583"/>
                  </a:lnTo>
                  <a:lnTo>
                    <a:pt x="1538" y="2209"/>
                  </a:lnTo>
                  <a:lnTo>
                    <a:pt x="1301" y="1814"/>
                  </a:lnTo>
                  <a:lnTo>
                    <a:pt x="1084" y="1420"/>
                  </a:lnTo>
                  <a:lnTo>
                    <a:pt x="887" y="1026"/>
                  </a:lnTo>
                  <a:lnTo>
                    <a:pt x="710" y="612"/>
                  </a:lnTo>
                  <a:lnTo>
                    <a:pt x="532" y="178"/>
                  </a:lnTo>
                  <a:lnTo>
                    <a:pt x="513" y="60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40;p38">
              <a:extLst>
                <a:ext uri="{FF2B5EF4-FFF2-40B4-BE49-F238E27FC236}">
                  <a16:creationId xmlns:a16="http://schemas.microsoft.com/office/drawing/2014/main" xmlns="" id="{5A65E124-5966-4B4D-BC01-958FD1783469}"/>
                </a:ext>
              </a:extLst>
            </p:cNvPr>
            <p:cNvSpPr/>
            <p:nvPr/>
          </p:nvSpPr>
          <p:spPr>
            <a:xfrm>
              <a:off x="1784164" y="3230201"/>
              <a:ext cx="17830" cy="24326"/>
            </a:xfrm>
            <a:custGeom>
              <a:avLst/>
              <a:gdLst/>
              <a:ahLst/>
              <a:cxnLst/>
              <a:rect l="l" t="t" r="r" b="b"/>
              <a:pathLst>
                <a:path w="376" h="513" extrusionOk="0">
                  <a:moveTo>
                    <a:pt x="178" y="0"/>
                  </a:moveTo>
                  <a:lnTo>
                    <a:pt x="119" y="40"/>
                  </a:lnTo>
                  <a:lnTo>
                    <a:pt x="60" y="79"/>
                  </a:lnTo>
                  <a:lnTo>
                    <a:pt x="20" y="119"/>
                  </a:lnTo>
                  <a:lnTo>
                    <a:pt x="1" y="197"/>
                  </a:lnTo>
                  <a:lnTo>
                    <a:pt x="1" y="257"/>
                  </a:lnTo>
                  <a:lnTo>
                    <a:pt x="1" y="335"/>
                  </a:lnTo>
                  <a:lnTo>
                    <a:pt x="40" y="513"/>
                  </a:lnTo>
                  <a:lnTo>
                    <a:pt x="139" y="493"/>
                  </a:lnTo>
                  <a:lnTo>
                    <a:pt x="218" y="454"/>
                  </a:lnTo>
                  <a:lnTo>
                    <a:pt x="316" y="395"/>
                  </a:lnTo>
                  <a:lnTo>
                    <a:pt x="375" y="316"/>
                  </a:lnTo>
                  <a:lnTo>
                    <a:pt x="277" y="276"/>
                  </a:lnTo>
                  <a:lnTo>
                    <a:pt x="218" y="257"/>
                  </a:lnTo>
                  <a:lnTo>
                    <a:pt x="178" y="217"/>
                  </a:lnTo>
                  <a:lnTo>
                    <a:pt x="178" y="158"/>
                  </a:lnTo>
                  <a:lnTo>
                    <a:pt x="178" y="99"/>
                  </a:lnTo>
                  <a:lnTo>
                    <a:pt x="218" y="4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41;p38">
              <a:extLst>
                <a:ext uri="{FF2B5EF4-FFF2-40B4-BE49-F238E27FC236}">
                  <a16:creationId xmlns:a16="http://schemas.microsoft.com/office/drawing/2014/main" xmlns="" id="{468926D2-0ADE-4E1B-952C-CEF74BDF9837}"/>
                </a:ext>
              </a:extLst>
            </p:cNvPr>
            <p:cNvSpPr/>
            <p:nvPr/>
          </p:nvSpPr>
          <p:spPr>
            <a:xfrm>
              <a:off x="1801946" y="3235796"/>
              <a:ext cx="8441" cy="12187"/>
            </a:xfrm>
            <a:custGeom>
              <a:avLst/>
              <a:gdLst/>
              <a:ahLst/>
              <a:cxnLst/>
              <a:rect l="l" t="t" r="r" b="b"/>
              <a:pathLst>
                <a:path w="178" h="257" extrusionOk="0">
                  <a:moveTo>
                    <a:pt x="99" y="1"/>
                  </a:moveTo>
                  <a:lnTo>
                    <a:pt x="59" y="119"/>
                  </a:lnTo>
                  <a:lnTo>
                    <a:pt x="0" y="198"/>
                  </a:lnTo>
                  <a:lnTo>
                    <a:pt x="178" y="257"/>
                  </a:lnTo>
                  <a:lnTo>
                    <a:pt x="158" y="13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42;p38">
              <a:extLst>
                <a:ext uri="{FF2B5EF4-FFF2-40B4-BE49-F238E27FC236}">
                  <a16:creationId xmlns:a16="http://schemas.microsoft.com/office/drawing/2014/main" xmlns="" id="{2294A5CB-438B-489B-9FE4-534DC7998D0E}"/>
                </a:ext>
              </a:extLst>
            </p:cNvPr>
            <p:cNvSpPr/>
            <p:nvPr/>
          </p:nvSpPr>
          <p:spPr>
            <a:xfrm>
              <a:off x="1792604" y="3230201"/>
              <a:ext cx="14036" cy="14985"/>
            </a:xfrm>
            <a:custGeom>
              <a:avLst/>
              <a:gdLst/>
              <a:ahLst/>
              <a:cxnLst/>
              <a:rect l="l" t="t" r="r" b="b"/>
              <a:pathLst>
                <a:path w="296" h="316" extrusionOk="0">
                  <a:moveTo>
                    <a:pt x="99" y="0"/>
                  </a:moveTo>
                  <a:lnTo>
                    <a:pt x="40" y="40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40" y="257"/>
                  </a:lnTo>
                  <a:lnTo>
                    <a:pt x="99" y="276"/>
                  </a:lnTo>
                  <a:lnTo>
                    <a:pt x="197" y="316"/>
                  </a:lnTo>
                  <a:lnTo>
                    <a:pt x="256" y="237"/>
                  </a:lnTo>
                  <a:lnTo>
                    <a:pt x="296" y="119"/>
                  </a:lnTo>
                  <a:lnTo>
                    <a:pt x="256" y="79"/>
                  </a:lnTo>
                  <a:lnTo>
                    <a:pt x="217" y="4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43;p38">
              <a:extLst>
                <a:ext uri="{FF2B5EF4-FFF2-40B4-BE49-F238E27FC236}">
                  <a16:creationId xmlns:a16="http://schemas.microsoft.com/office/drawing/2014/main" xmlns="" id="{ED974130-B398-4F0D-8FFA-D8489AA172C0}"/>
                </a:ext>
              </a:extLst>
            </p:cNvPr>
            <p:cNvSpPr/>
            <p:nvPr/>
          </p:nvSpPr>
          <p:spPr>
            <a:xfrm>
              <a:off x="2417079" y="3527479"/>
              <a:ext cx="24374" cy="20628"/>
            </a:xfrm>
            <a:custGeom>
              <a:avLst/>
              <a:gdLst/>
              <a:ahLst/>
              <a:cxnLst/>
              <a:rect l="l" t="t" r="r" b="b"/>
              <a:pathLst>
                <a:path w="514" h="435" extrusionOk="0">
                  <a:moveTo>
                    <a:pt x="99" y="1"/>
                  </a:moveTo>
                  <a:lnTo>
                    <a:pt x="40" y="60"/>
                  </a:lnTo>
                  <a:lnTo>
                    <a:pt x="1" y="158"/>
                  </a:lnTo>
                  <a:lnTo>
                    <a:pt x="1" y="316"/>
                  </a:lnTo>
                  <a:lnTo>
                    <a:pt x="40" y="434"/>
                  </a:lnTo>
                  <a:lnTo>
                    <a:pt x="237" y="375"/>
                  </a:lnTo>
                  <a:lnTo>
                    <a:pt x="395" y="316"/>
                  </a:lnTo>
                  <a:lnTo>
                    <a:pt x="454" y="257"/>
                  </a:lnTo>
                  <a:lnTo>
                    <a:pt x="474" y="217"/>
                  </a:lnTo>
                  <a:lnTo>
                    <a:pt x="494" y="178"/>
                  </a:lnTo>
                  <a:lnTo>
                    <a:pt x="513" y="139"/>
                  </a:lnTo>
                  <a:lnTo>
                    <a:pt x="474" y="60"/>
                  </a:lnTo>
                  <a:lnTo>
                    <a:pt x="395" y="2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44;p38">
              <a:extLst>
                <a:ext uri="{FF2B5EF4-FFF2-40B4-BE49-F238E27FC236}">
                  <a16:creationId xmlns:a16="http://schemas.microsoft.com/office/drawing/2014/main" xmlns="" id="{C538A519-6BDA-416B-9C45-92E5773B43DC}"/>
                </a:ext>
              </a:extLst>
            </p:cNvPr>
            <p:cNvSpPr/>
            <p:nvPr/>
          </p:nvSpPr>
          <p:spPr>
            <a:xfrm>
              <a:off x="3344474" y="3045072"/>
              <a:ext cx="264651" cy="860151"/>
            </a:xfrm>
            <a:custGeom>
              <a:avLst/>
              <a:gdLst/>
              <a:ahLst/>
              <a:cxnLst/>
              <a:rect l="l" t="t" r="r" b="b"/>
              <a:pathLst>
                <a:path w="5581" h="18139" extrusionOk="0">
                  <a:moveTo>
                    <a:pt x="809" y="1"/>
                  </a:moveTo>
                  <a:lnTo>
                    <a:pt x="237" y="60"/>
                  </a:lnTo>
                  <a:lnTo>
                    <a:pt x="119" y="99"/>
                  </a:lnTo>
                  <a:lnTo>
                    <a:pt x="1" y="139"/>
                  </a:lnTo>
                  <a:lnTo>
                    <a:pt x="40" y="218"/>
                  </a:lnTo>
                  <a:lnTo>
                    <a:pt x="80" y="336"/>
                  </a:lnTo>
                  <a:lnTo>
                    <a:pt x="99" y="474"/>
                  </a:lnTo>
                  <a:lnTo>
                    <a:pt x="99" y="632"/>
                  </a:lnTo>
                  <a:lnTo>
                    <a:pt x="60" y="1006"/>
                  </a:lnTo>
                  <a:lnTo>
                    <a:pt x="119" y="1006"/>
                  </a:lnTo>
                  <a:lnTo>
                    <a:pt x="454" y="986"/>
                  </a:lnTo>
                  <a:lnTo>
                    <a:pt x="750" y="986"/>
                  </a:lnTo>
                  <a:lnTo>
                    <a:pt x="1046" y="1006"/>
                  </a:lnTo>
                  <a:lnTo>
                    <a:pt x="1322" y="1026"/>
                  </a:lnTo>
                  <a:lnTo>
                    <a:pt x="1598" y="1065"/>
                  </a:lnTo>
                  <a:lnTo>
                    <a:pt x="1834" y="1124"/>
                  </a:lnTo>
                  <a:lnTo>
                    <a:pt x="2091" y="1203"/>
                  </a:lnTo>
                  <a:lnTo>
                    <a:pt x="2308" y="1282"/>
                  </a:lnTo>
                  <a:lnTo>
                    <a:pt x="2524" y="1381"/>
                  </a:lnTo>
                  <a:lnTo>
                    <a:pt x="2722" y="1479"/>
                  </a:lnTo>
                  <a:lnTo>
                    <a:pt x="2919" y="1617"/>
                  </a:lnTo>
                  <a:lnTo>
                    <a:pt x="3096" y="1736"/>
                  </a:lnTo>
                  <a:lnTo>
                    <a:pt x="3254" y="1893"/>
                  </a:lnTo>
                  <a:lnTo>
                    <a:pt x="3412" y="2051"/>
                  </a:lnTo>
                  <a:lnTo>
                    <a:pt x="3550" y="2209"/>
                  </a:lnTo>
                  <a:lnTo>
                    <a:pt x="3688" y="2386"/>
                  </a:lnTo>
                  <a:lnTo>
                    <a:pt x="3826" y="2564"/>
                  </a:lnTo>
                  <a:lnTo>
                    <a:pt x="3924" y="2761"/>
                  </a:lnTo>
                  <a:lnTo>
                    <a:pt x="4042" y="2978"/>
                  </a:lnTo>
                  <a:lnTo>
                    <a:pt x="4121" y="3194"/>
                  </a:lnTo>
                  <a:lnTo>
                    <a:pt x="4299" y="3628"/>
                  </a:lnTo>
                  <a:lnTo>
                    <a:pt x="4417" y="4121"/>
                  </a:lnTo>
                  <a:lnTo>
                    <a:pt x="4516" y="4614"/>
                  </a:lnTo>
                  <a:lnTo>
                    <a:pt x="4594" y="5146"/>
                  </a:lnTo>
                  <a:lnTo>
                    <a:pt x="4634" y="5698"/>
                  </a:lnTo>
                  <a:lnTo>
                    <a:pt x="4634" y="6270"/>
                  </a:lnTo>
                  <a:lnTo>
                    <a:pt x="4634" y="6842"/>
                  </a:lnTo>
                  <a:lnTo>
                    <a:pt x="4614" y="7433"/>
                  </a:lnTo>
                  <a:lnTo>
                    <a:pt x="4555" y="8025"/>
                  </a:lnTo>
                  <a:lnTo>
                    <a:pt x="4496" y="8636"/>
                  </a:lnTo>
                  <a:lnTo>
                    <a:pt x="4417" y="9227"/>
                  </a:lnTo>
                  <a:lnTo>
                    <a:pt x="4338" y="9819"/>
                  </a:lnTo>
                  <a:lnTo>
                    <a:pt x="4121" y="11002"/>
                  </a:lnTo>
                  <a:lnTo>
                    <a:pt x="3904" y="12125"/>
                  </a:lnTo>
                  <a:lnTo>
                    <a:pt x="3688" y="13170"/>
                  </a:lnTo>
                  <a:lnTo>
                    <a:pt x="3490" y="14136"/>
                  </a:lnTo>
                  <a:lnTo>
                    <a:pt x="3313" y="14964"/>
                  </a:lnTo>
                  <a:lnTo>
                    <a:pt x="2958" y="16443"/>
                  </a:lnTo>
                  <a:lnTo>
                    <a:pt x="2800" y="17192"/>
                  </a:lnTo>
                  <a:lnTo>
                    <a:pt x="2623" y="17941"/>
                  </a:lnTo>
                  <a:lnTo>
                    <a:pt x="2603" y="18040"/>
                  </a:lnTo>
                  <a:lnTo>
                    <a:pt x="2584" y="18138"/>
                  </a:lnTo>
                  <a:lnTo>
                    <a:pt x="2584" y="18138"/>
                  </a:lnTo>
                  <a:lnTo>
                    <a:pt x="2741" y="18040"/>
                  </a:lnTo>
                  <a:lnTo>
                    <a:pt x="2919" y="17961"/>
                  </a:lnTo>
                  <a:lnTo>
                    <a:pt x="3076" y="17882"/>
                  </a:lnTo>
                  <a:lnTo>
                    <a:pt x="3254" y="17843"/>
                  </a:lnTo>
                  <a:lnTo>
                    <a:pt x="3569" y="17606"/>
                  </a:lnTo>
                  <a:lnTo>
                    <a:pt x="3904" y="17389"/>
                  </a:lnTo>
                  <a:lnTo>
                    <a:pt x="3964" y="17034"/>
                  </a:lnTo>
                  <a:lnTo>
                    <a:pt x="4003" y="16896"/>
                  </a:lnTo>
                  <a:lnTo>
                    <a:pt x="4042" y="16758"/>
                  </a:lnTo>
                  <a:lnTo>
                    <a:pt x="4397" y="15260"/>
                  </a:lnTo>
                  <a:lnTo>
                    <a:pt x="4693" y="13762"/>
                  </a:lnTo>
                  <a:lnTo>
                    <a:pt x="4969" y="12244"/>
                  </a:lnTo>
                  <a:lnTo>
                    <a:pt x="5087" y="11494"/>
                  </a:lnTo>
                  <a:lnTo>
                    <a:pt x="5186" y="10726"/>
                  </a:lnTo>
                  <a:lnTo>
                    <a:pt x="5304" y="9937"/>
                  </a:lnTo>
                  <a:lnTo>
                    <a:pt x="5422" y="9070"/>
                  </a:lnTo>
                  <a:lnTo>
                    <a:pt x="5521" y="8163"/>
                  </a:lnTo>
                  <a:lnTo>
                    <a:pt x="5580" y="7216"/>
                  </a:lnTo>
                  <a:lnTo>
                    <a:pt x="5580" y="6743"/>
                  </a:lnTo>
                  <a:lnTo>
                    <a:pt x="5580" y="6270"/>
                  </a:lnTo>
                  <a:lnTo>
                    <a:pt x="5580" y="5797"/>
                  </a:lnTo>
                  <a:lnTo>
                    <a:pt x="5560" y="5324"/>
                  </a:lnTo>
                  <a:lnTo>
                    <a:pt x="5521" y="4870"/>
                  </a:lnTo>
                  <a:lnTo>
                    <a:pt x="5462" y="4417"/>
                  </a:lnTo>
                  <a:lnTo>
                    <a:pt x="5383" y="3963"/>
                  </a:lnTo>
                  <a:lnTo>
                    <a:pt x="5284" y="3530"/>
                  </a:lnTo>
                  <a:lnTo>
                    <a:pt x="5166" y="3116"/>
                  </a:lnTo>
                  <a:lnTo>
                    <a:pt x="5048" y="2721"/>
                  </a:lnTo>
                  <a:lnTo>
                    <a:pt x="4890" y="2327"/>
                  </a:lnTo>
                  <a:lnTo>
                    <a:pt x="4693" y="1972"/>
                  </a:lnTo>
                  <a:lnTo>
                    <a:pt x="4496" y="1637"/>
                  </a:lnTo>
                  <a:lnTo>
                    <a:pt x="4259" y="1322"/>
                  </a:lnTo>
                  <a:lnTo>
                    <a:pt x="4003" y="1046"/>
                  </a:lnTo>
                  <a:lnTo>
                    <a:pt x="3707" y="789"/>
                  </a:lnTo>
                  <a:lnTo>
                    <a:pt x="3392" y="553"/>
                  </a:lnTo>
                  <a:lnTo>
                    <a:pt x="3057" y="375"/>
                  </a:lnTo>
                  <a:lnTo>
                    <a:pt x="2662" y="218"/>
                  </a:lnTo>
                  <a:lnTo>
                    <a:pt x="2465" y="158"/>
                  </a:lnTo>
                  <a:lnTo>
                    <a:pt x="2248" y="99"/>
                  </a:lnTo>
                  <a:lnTo>
                    <a:pt x="1815" y="20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45;p38">
              <a:extLst>
                <a:ext uri="{FF2B5EF4-FFF2-40B4-BE49-F238E27FC236}">
                  <a16:creationId xmlns:a16="http://schemas.microsoft.com/office/drawing/2014/main" xmlns="" id="{50282D47-01C9-4757-A03B-CE44F96BE205}"/>
                </a:ext>
              </a:extLst>
            </p:cNvPr>
            <p:cNvSpPr/>
            <p:nvPr/>
          </p:nvSpPr>
          <p:spPr>
            <a:xfrm>
              <a:off x="3323941" y="3051616"/>
              <a:ext cx="25275" cy="41208"/>
            </a:xfrm>
            <a:custGeom>
              <a:avLst/>
              <a:gdLst/>
              <a:ahLst/>
              <a:cxnLst/>
              <a:rect l="l" t="t" r="r" b="b"/>
              <a:pathLst>
                <a:path w="533" h="869" extrusionOk="0">
                  <a:moveTo>
                    <a:pt x="434" y="1"/>
                  </a:moveTo>
                  <a:lnTo>
                    <a:pt x="355" y="40"/>
                  </a:lnTo>
                  <a:lnTo>
                    <a:pt x="375" y="99"/>
                  </a:lnTo>
                  <a:lnTo>
                    <a:pt x="375" y="178"/>
                  </a:lnTo>
                  <a:lnTo>
                    <a:pt x="355" y="237"/>
                  </a:lnTo>
                  <a:lnTo>
                    <a:pt x="316" y="316"/>
                  </a:lnTo>
                  <a:lnTo>
                    <a:pt x="276" y="375"/>
                  </a:lnTo>
                  <a:lnTo>
                    <a:pt x="217" y="434"/>
                  </a:lnTo>
                  <a:lnTo>
                    <a:pt x="158" y="474"/>
                  </a:lnTo>
                  <a:lnTo>
                    <a:pt x="79" y="513"/>
                  </a:lnTo>
                  <a:lnTo>
                    <a:pt x="0" y="533"/>
                  </a:lnTo>
                  <a:lnTo>
                    <a:pt x="20" y="592"/>
                  </a:lnTo>
                  <a:lnTo>
                    <a:pt x="40" y="651"/>
                  </a:lnTo>
                  <a:lnTo>
                    <a:pt x="79" y="710"/>
                  </a:lnTo>
                  <a:lnTo>
                    <a:pt x="118" y="750"/>
                  </a:lnTo>
                  <a:lnTo>
                    <a:pt x="178" y="789"/>
                  </a:lnTo>
                  <a:lnTo>
                    <a:pt x="276" y="829"/>
                  </a:lnTo>
                  <a:lnTo>
                    <a:pt x="375" y="848"/>
                  </a:lnTo>
                  <a:lnTo>
                    <a:pt x="493" y="868"/>
                  </a:lnTo>
                  <a:lnTo>
                    <a:pt x="532" y="494"/>
                  </a:lnTo>
                  <a:lnTo>
                    <a:pt x="532" y="336"/>
                  </a:lnTo>
                  <a:lnTo>
                    <a:pt x="513" y="198"/>
                  </a:lnTo>
                  <a:lnTo>
                    <a:pt x="473" y="80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46;p38">
              <a:extLst>
                <a:ext uri="{FF2B5EF4-FFF2-40B4-BE49-F238E27FC236}">
                  <a16:creationId xmlns:a16="http://schemas.microsoft.com/office/drawing/2014/main" xmlns="" id="{2E6D4CE5-8F3E-46F2-8C2C-FEE585A6C024}"/>
                </a:ext>
              </a:extLst>
            </p:cNvPr>
            <p:cNvSpPr/>
            <p:nvPr/>
          </p:nvSpPr>
          <p:spPr>
            <a:xfrm>
              <a:off x="3323941" y="3053513"/>
              <a:ext cx="17782" cy="23378"/>
            </a:xfrm>
            <a:custGeom>
              <a:avLst/>
              <a:gdLst/>
              <a:ahLst/>
              <a:cxnLst/>
              <a:rect l="l" t="t" r="r" b="b"/>
              <a:pathLst>
                <a:path w="375" h="493" extrusionOk="0">
                  <a:moveTo>
                    <a:pt x="355" y="0"/>
                  </a:moveTo>
                  <a:lnTo>
                    <a:pt x="217" y="99"/>
                  </a:lnTo>
                  <a:lnTo>
                    <a:pt x="99" y="217"/>
                  </a:lnTo>
                  <a:lnTo>
                    <a:pt x="20" y="355"/>
                  </a:lnTo>
                  <a:lnTo>
                    <a:pt x="0" y="434"/>
                  </a:lnTo>
                  <a:lnTo>
                    <a:pt x="0" y="493"/>
                  </a:lnTo>
                  <a:lnTo>
                    <a:pt x="79" y="473"/>
                  </a:lnTo>
                  <a:lnTo>
                    <a:pt x="158" y="434"/>
                  </a:lnTo>
                  <a:lnTo>
                    <a:pt x="217" y="394"/>
                  </a:lnTo>
                  <a:lnTo>
                    <a:pt x="276" y="335"/>
                  </a:lnTo>
                  <a:lnTo>
                    <a:pt x="316" y="276"/>
                  </a:lnTo>
                  <a:lnTo>
                    <a:pt x="355" y="197"/>
                  </a:lnTo>
                  <a:lnTo>
                    <a:pt x="375" y="138"/>
                  </a:lnTo>
                  <a:lnTo>
                    <a:pt x="375" y="5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47;p38">
              <a:extLst>
                <a:ext uri="{FF2B5EF4-FFF2-40B4-BE49-F238E27FC236}">
                  <a16:creationId xmlns:a16="http://schemas.microsoft.com/office/drawing/2014/main" xmlns="" id="{007CD2A9-0F0F-410E-8BB1-4E95B1BC4260}"/>
                </a:ext>
              </a:extLst>
            </p:cNvPr>
            <p:cNvSpPr/>
            <p:nvPr/>
          </p:nvSpPr>
          <p:spPr>
            <a:xfrm>
              <a:off x="3129471" y="3514391"/>
              <a:ext cx="432897" cy="872291"/>
            </a:xfrm>
            <a:custGeom>
              <a:avLst/>
              <a:gdLst/>
              <a:ahLst/>
              <a:cxnLst/>
              <a:rect l="l" t="t" r="r" b="b"/>
              <a:pathLst>
                <a:path w="9129" h="18395" extrusionOk="0">
                  <a:moveTo>
                    <a:pt x="907" y="1"/>
                  </a:moveTo>
                  <a:lnTo>
                    <a:pt x="710" y="296"/>
                  </a:lnTo>
                  <a:lnTo>
                    <a:pt x="474" y="572"/>
                  </a:lnTo>
                  <a:lnTo>
                    <a:pt x="257" y="829"/>
                  </a:lnTo>
                  <a:lnTo>
                    <a:pt x="0" y="1045"/>
                  </a:lnTo>
                  <a:lnTo>
                    <a:pt x="198" y="1085"/>
                  </a:lnTo>
                  <a:lnTo>
                    <a:pt x="414" y="1105"/>
                  </a:lnTo>
                  <a:lnTo>
                    <a:pt x="769" y="1124"/>
                  </a:lnTo>
                  <a:lnTo>
                    <a:pt x="730" y="1735"/>
                  </a:lnTo>
                  <a:lnTo>
                    <a:pt x="671" y="2366"/>
                  </a:lnTo>
                  <a:lnTo>
                    <a:pt x="493" y="3648"/>
                  </a:lnTo>
                  <a:lnTo>
                    <a:pt x="414" y="4279"/>
                  </a:lnTo>
                  <a:lnTo>
                    <a:pt x="355" y="4929"/>
                  </a:lnTo>
                  <a:lnTo>
                    <a:pt x="296" y="5560"/>
                  </a:lnTo>
                  <a:lnTo>
                    <a:pt x="276" y="6191"/>
                  </a:lnTo>
                  <a:lnTo>
                    <a:pt x="276" y="6566"/>
                  </a:lnTo>
                  <a:lnTo>
                    <a:pt x="296" y="6960"/>
                  </a:lnTo>
                  <a:lnTo>
                    <a:pt x="336" y="7335"/>
                  </a:lnTo>
                  <a:lnTo>
                    <a:pt x="375" y="7709"/>
                  </a:lnTo>
                  <a:lnTo>
                    <a:pt x="513" y="8458"/>
                  </a:lnTo>
                  <a:lnTo>
                    <a:pt x="671" y="9188"/>
                  </a:lnTo>
                  <a:lnTo>
                    <a:pt x="868" y="9917"/>
                  </a:lnTo>
                  <a:lnTo>
                    <a:pt x="1085" y="10647"/>
                  </a:lnTo>
                  <a:lnTo>
                    <a:pt x="1558" y="12086"/>
                  </a:lnTo>
                  <a:lnTo>
                    <a:pt x="1597" y="12283"/>
                  </a:lnTo>
                  <a:lnTo>
                    <a:pt x="1637" y="12480"/>
                  </a:lnTo>
                  <a:lnTo>
                    <a:pt x="1676" y="12894"/>
                  </a:lnTo>
                  <a:lnTo>
                    <a:pt x="1676" y="13328"/>
                  </a:lnTo>
                  <a:lnTo>
                    <a:pt x="1676" y="13781"/>
                  </a:lnTo>
                  <a:lnTo>
                    <a:pt x="1637" y="14688"/>
                  </a:lnTo>
                  <a:lnTo>
                    <a:pt x="1617" y="15142"/>
                  </a:lnTo>
                  <a:lnTo>
                    <a:pt x="1617" y="15595"/>
                  </a:lnTo>
                  <a:lnTo>
                    <a:pt x="1656" y="16029"/>
                  </a:lnTo>
                  <a:lnTo>
                    <a:pt x="1696" y="16463"/>
                  </a:lnTo>
                  <a:lnTo>
                    <a:pt x="1755" y="16660"/>
                  </a:lnTo>
                  <a:lnTo>
                    <a:pt x="1814" y="16857"/>
                  </a:lnTo>
                  <a:lnTo>
                    <a:pt x="1873" y="17034"/>
                  </a:lnTo>
                  <a:lnTo>
                    <a:pt x="1952" y="17212"/>
                  </a:lnTo>
                  <a:lnTo>
                    <a:pt x="2051" y="17389"/>
                  </a:lnTo>
                  <a:lnTo>
                    <a:pt x="2169" y="17547"/>
                  </a:lnTo>
                  <a:lnTo>
                    <a:pt x="2307" y="17705"/>
                  </a:lnTo>
                  <a:lnTo>
                    <a:pt x="2445" y="17843"/>
                  </a:lnTo>
                  <a:lnTo>
                    <a:pt x="2623" y="17981"/>
                  </a:lnTo>
                  <a:lnTo>
                    <a:pt x="2800" y="18099"/>
                  </a:lnTo>
                  <a:lnTo>
                    <a:pt x="3017" y="18197"/>
                  </a:lnTo>
                  <a:lnTo>
                    <a:pt x="3253" y="18296"/>
                  </a:lnTo>
                  <a:lnTo>
                    <a:pt x="3608" y="18355"/>
                  </a:lnTo>
                  <a:lnTo>
                    <a:pt x="3943" y="18395"/>
                  </a:lnTo>
                  <a:lnTo>
                    <a:pt x="4279" y="18375"/>
                  </a:lnTo>
                  <a:lnTo>
                    <a:pt x="4614" y="18316"/>
                  </a:lnTo>
                  <a:lnTo>
                    <a:pt x="4949" y="18237"/>
                  </a:lnTo>
                  <a:lnTo>
                    <a:pt x="5264" y="18119"/>
                  </a:lnTo>
                  <a:lnTo>
                    <a:pt x="5580" y="17961"/>
                  </a:lnTo>
                  <a:lnTo>
                    <a:pt x="5895" y="17783"/>
                  </a:lnTo>
                  <a:lnTo>
                    <a:pt x="6191" y="17606"/>
                  </a:lnTo>
                  <a:lnTo>
                    <a:pt x="6467" y="17389"/>
                  </a:lnTo>
                  <a:lnTo>
                    <a:pt x="6763" y="17172"/>
                  </a:lnTo>
                  <a:lnTo>
                    <a:pt x="7019" y="16936"/>
                  </a:lnTo>
                  <a:lnTo>
                    <a:pt x="7532" y="16443"/>
                  </a:lnTo>
                  <a:lnTo>
                    <a:pt x="8005" y="15970"/>
                  </a:lnTo>
                  <a:lnTo>
                    <a:pt x="8123" y="15832"/>
                  </a:lnTo>
                  <a:lnTo>
                    <a:pt x="8261" y="15694"/>
                  </a:lnTo>
                  <a:lnTo>
                    <a:pt x="8576" y="15418"/>
                  </a:lnTo>
                  <a:lnTo>
                    <a:pt x="8892" y="15122"/>
                  </a:lnTo>
                  <a:lnTo>
                    <a:pt x="9030" y="14964"/>
                  </a:lnTo>
                  <a:lnTo>
                    <a:pt x="9128" y="14806"/>
                  </a:lnTo>
                  <a:lnTo>
                    <a:pt x="8931" y="14885"/>
                  </a:lnTo>
                  <a:lnTo>
                    <a:pt x="8833" y="14905"/>
                  </a:lnTo>
                  <a:lnTo>
                    <a:pt x="8734" y="14925"/>
                  </a:lnTo>
                  <a:lnTo>
                    <a:pt x="8636" y="14905"/>
                  </a:lnTo>
                  <a:lnTo>
                    <a:pt x="8557" y="14885"/>
                  </a:lnTo>
                  <a:lnTo>
                    <a:pt x="8458" y="14826"/>
                  </a:lnTo>
                  <a:lnTo>
                    <a:pt x="8379" y="14747"/>
                  </a:lnTo>
                  <a:lnTo>
                    <a:pt x="8320" y="14609"/>
                  </a:lnTo>
                  <a:lnTo>
                    <a:pt x="8300" y="14491"/>
                  </a:lnTo>
                  <a:lnTo>
                    <a:pt x="8300" y="14373"/>
                  </a:lnTo>
                  <a:lnTo>
                    <a:pt x="8340" y="14274"/>
                  </a:lnTo>
                  <a:lnTo>
                    <a:pt x="8419" y="14156"/>
                  </a:lnTo>
                  <a:lnTo>
                    <a:pt x="8498" y="14057"/>
                  </a:lnTo>
                  <a:lnTo>
                    <a:pt x="8616" y="13978"/>
                  </a:lnTo>
                  <a:lnTo>
                    <a:pt x="8734" y="13880"/>
                  </a:lnTo>
                  <a:lnTo>
                    <a:pt x="8636" y="13880"/>
                  </a:lnTo>
                  <a:lnTo>
                    <a:pt x="8517" y="13900"/>
                  </a:lnTo>
                  <a:lnTo>
                    <a:pt x="8419" y="13939"/>
                  </a:lnTo>
                  <a:lnTo>
                    <a:pt x="8300" y="13998"/>
                  </a:lnTo>
                  <a:lnTo>
                    <a:pt x="8202" y="14077"/>
                  </a:lnTo>
                  <a:lnTo>
                    <a:pt x="8103" y="14156"/>
                  </a:lnTo>
                  <a:lnTo>
                    <a:pt x="7906" y="14353"/>
                  </a:lnTo>
                  <a:lnTo>
                    <a:pt x="7532" y="14787"/>
                  </a:lnTo>
                  <a:lnTo>
                    <a:pt x="7354" y="14984"/>
                  </a:lnTo>
                  <a:lnTo>
                    <a:pt x="7177" y="15142"/>
                  </a:lnTo>
                  <a:lnTo>
                    <a:pt x="6822" y="15477"/>
                  </a:lnTo>
                  <a:lnTo>
                    <a:pt x="6427" y="15871"/>
                  </a:lnTo>
                  <a:lnTo>
                    <a:pt x="5974" y="16265"/>
                  </a:lnTo>
                  <a:lnTo>
                    <a:pt x="5737" y="16443"/>
                  </a:lnTo>
                  <a:lnTo>
                    <a:pt x="5501" y="16620"/>
                  </a:lnTo>
                  <a:lnTo>
                    <a:pt x="5264" y="16778"/>
                  </a:lnTo>
                  <a:lnTo>
                    <a:pt x="5008" y="16916"/>
                  </a:lnTo>
                  <a:lnTo>
                    <a:pt x="4771" y="17034"/>
                  </a:lnTo>
                  <a:lnTo>
                    <a:pt x="4515" y="17113"/>
                  </a:lnTo>
                  <a:lnTo>
                    <a:pt x="4259" y="17172"/>
                  </a:lnTo>
                  <a:lnTo>
                    <a:pt x="4022" y="17192"/>
                  </a:lnTo>
                  <a:lnTo>
                    <a:pt x="3766" y="17172"/>
                  </a:lnTo>
                  <a:lnTo>
                    <a:pt x="3529" y="17113"/>
                  </a:lnTo>
                  <a:lnTo>
                    <a:pt x="3253" y="17271"/>
                  </a:lnTo>
                  <a:lnTo>
                    <a:pt x="3115" y="17330"/>
                  </a:lnTo>
                  <a:lnTo>
                    <a:pt x="2977" y="17389"/>
                  </a:lnTo>
                  <a:lnTo>
                    <a:pt x="2820" y="17429"/>
                  </a:lnTo>
                  <a:lnTo>
                    <a:pt x="2761" y="17409"/>
                  </a:lnTo>
                  <a:lnTo>
                    <a:pt x="2682" y="17409"/>
                  </a:lnTo>
                  <a:lnTo>
                    <a:pt x="2623" y="17369"/>
                  </a:lnTo>
                  <a:lnTo>
                    <a:pt x="2563" y="17330"/>
                  </a:lnTo>
                  <a:lnTo>
                    <a:pt x="2524" y="17271"/>
                  </a:lnTo>
                  <a:lnTo>
                    <a:pt x="2465" y="17192"/>
                  </a:lnTo>
                  <a:lnTo>
                    <a:pt x="2445" y="17113"/>
                  </a:lnTo>
                  <a:lnTo>
                    <a:pt x="2445" y="17015"/>
                  </a:lnTo>
                  <a:lnTo>
                    <a:pt x="2465" y="16936"/>
                  </a:lnTo>
                  <a:lnTo>
                    <a:pt x="2504" y="16857"/>
                  </a:lnTo>
                  <a:lnTo>
                    <a:pt x="2563" y="16798"/>
                  </a:lnTo>
                  <a:lnTo>
                    <a:pt x="2623" y="16739"/>
                  </a:lnTo>
                  <a:lnTo>
                    <a:pt x="2701" y="16699"/>
                  </a:lnTo>
                  <a:lnTo>
                    <a:pt x="2780" y="16660"/>
                  </a:lnTo>
                  <a:lnTo>
                    <a:pt x="2899" y="16581"/>
                  </a:lnTo>
                  <a:lnTo>
                    <a:pt x="2820" y="16384"/>
                  </a:lnTo>
                  <a:lnTo>
                    <a:pt x="2761" y="16167"/>
                  </a:lnTo>
                  <a:lnTo>
                    <a:pt x="2642" y="15753"/>
                  </a:lnTo>
                  <a:lnTo>
                    <a:pt x="2583" y="15319"/>
                  </a:lnTo>
                  <a:lnTo>
                    <a:pt x="2563" y="14866"/>
                  </a:lnTo>
                  <a:lnTo>
                    <a:pt x="2189" y="14984"/>
                  </a:lnTo>
                  <a:lnTo>
                    <a:pt x="2090" y="14964"/>
                  </a:lnTo>
                  <a:lnTo>
                    <a:pt x="2011" y="14905"/>
                  </a:lnTo>
                  <a:lnTo>
                    <a:pt x="1932" y="14846"/>
                  </a:lnTo>
                  <a:lnTo>
                    <a:pt x="1873" y="14767"/>
                  </a:lnTo>
                  <a:lnTo>
                    <a:pt x="1854" y="14668"/>
                  </a:lnTo>
                  <a:lnTo>
                    <a:pt x="1834" y="14570"/>
                  </a:lnTo>
                  <a:lnTo>
                    <a:pt x="1854" y="14471"/>
                  </a:lnTo>
                  <a:lnTo>
                    <a:pt x="1893" y="14373"/>
                  </a:lnTo>
                  <a:lnTo>
                    <a:pt x="2051" y="14235"/>
                  </a:lnTo>
                  <a:lnTo>
                    <a:pt x="2209" y="14116"/>
                  </a:lnTo>
                  <a:lnTo>
                    <a:pt x="2386" y="13998"/>
                  </a:lnTo>
                  <a:lnTo>
                    <a:pt x="2563" y="13900"/>
                  </a:lnTo>
                  <a:lnTo>
                    <a:pt x="2603" y="12934"/>
                  </a:lnTo>
                  <a:lnTo>
                    <a:pt x="2623" y="12441"/>
                  </a:lnTo>
                  <a:lnTo>
                    <a:pt x="2623" y="11968"/>
                  </a:lnTo>
                  <a:lnTo>
                    <a:pt x="2583" y="11692"/>
                  </a:lnTo>
                  <a:lnTo>
                    <a:pt x="2544" y="11416"/>
                  </a:lnTo>
                  <a:lnTo>
                    <a:pt x="2406" y="10883"/>
                  </a:lnTo>
                  <a:lnTo>
                    <a:pt x="2248" y="10351"/>
                  </a:lnTo>
                  <a:lnTo>
                    <a:pt x="2090" y="9819"/>
                  </a:lnTo>
                  <a:lnTo>
                    <a:pt x="1913" y="9286"/>
                  </a:lnTo>
                  <a:lnTo>
                    <a:pt x="1735" y="8754"/>
                  </a:lnTo>
                  <a:lnTo>
                    <a:pt x="1597" y="8202"/>
                  </a:lnTo>
                  <a:lnTo>
                    <a:pt x="1479" y="7670"/>
                  </a:lnTo>
                  <a:lnTo>
                    <a:pt x="1341" y="6842"/>
                  </a:lnTo>
                  <a:lnTo>
                    <a:pt x="1262" y="5994"/>
                  </a:lnTo>
                  <a:lnTo>
                    <a:pt x="1203" y="5166"/>
                  </a:lnTo>
                  <a:lnTo>
                    <a:pt x="1203" y="4318"/>
                  </a:lnTo>
                  <a:lnTo>
                    <a:pt x="1223" y="3470"/>
                  </a:lnTo>
                  <a:lnTo>
                    <a:pt x="1262" y="3056"/>
                  </a:lnTo>
                  <a:lnTo>
                    <a:pt x="1302" y="2623"/>
                  </a:lnTo>
                  <a:lnTo>
                    <a:pt x="1361" y="2209"/>
                  </a:lnTo>
                  <a:lnTo>
                    <a:pt x="1440" y="1795"/>
                  </a:lnTo>
                  <a:lnTo>
                    <a:pt x="1518" y="1381"/>
                  </a:lnTo>
                  <a:lnTo>
                    <a:pt x="1617" y="967"/>
                  </a:lnTo>
                  <a:lnTo>
                    <a:pt x="1676" y="730"/>
                  </a:lnTo>
                  <a:lnTo>
                    <a:pt x="1676" y="631"/>
                  </a:lnTo>
                  <a:lnTo>
                    <a:pt x="1676" y="533"/>
                  </a:lnTo>
                  <a:lnTo>
                    <a:pt x="1656" y="454"/>
                  </a:lnTo>
                  <a:lnTo>
                    <a:pt x="1617" y="375"/>
                  </a:lnTo>
                  <a:lnTo>
                    <a:pt x="1597" y="296"/>
                  </a:lnTo>
                  <a:lnTo>
                    <a:pt x="1538" y="237"/>
                  </a:lnTo>
                  <a:lnTo>
                    <a:pt x="1420" y="139"/>
                  </a:lnTo>
                  <a:lnTo>
                    <a:pt x="1262" y="79"/>
                  </a:lnTo>
                  <a:lnTo>
                    <a:pt x="1104" y="20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48;p38">
              <a:extLst>
                <a:ext uri="{FF2B5EF4-FFF2-40B4-BE49-F238E27FC236}">
                  <a16:creationId xmlns:a16="http://schemas.microsoft.com/office/drawing/2014/main" xmlns="" id="{326283E4-B5CC-4F70-BC49-C0504F3E9342}"/>
                </a:ext>
              </a:extLst>
            </p:cNvPr>
            <p:cNvSpPr/>
            <p:nvPr/>
          </p:nvSpPr>
          <p:spPr>
            <a:xfrm>
              <a:off x="3107943" y="3514391"/>
              <a:ext cx="64586" cy="49601"/>
            </a:xfrm>
            <a:custGeom>
              <a:avLst/>
              <a:gdLst/>
              <a:ahLst/>
              <a:cxnLst/>
              <a:rect l="l" t="t" r="r" b="b"/>
              <a:pathLst>
                <a:path w="1362" h="1046" extrusionOk="0">
                  <a:moveTo>
                    <a:pt x="1184" y="1"/>
                  </a:moveTo>
                  <a:lnTo>
                    <a:pt x="987" y="40"/>
                  </a:lnTo>
                  <a:lnTo>
                    <a:pt x="790" y="79"/>
                  </a:lnTo>
                  <a:lnTo>
                    <a:pt x="612" y="139"/>
                  </a:lnTo>
                  <a:lnTo>
                    <a:pt x="435" y="198"/>
                  </a:lnTo>
                  <a:lnTo>
                    <a:pt x="277" y="296"/>
                  </a:lnTo>
                  <a:lnTo>
                    <a:pt x="139" y="395"/>
                  </a:lnTo>
                  <a:lnTo>
                    <a:pt x="40" y="513"/>
                  </a:lnTo>
                  <a:lnTo>
                    <a:pt x="1" y="612"/>
                  </a:lnTo>
                  <a:lnTo>
                    <a:pt x="1" y="710"/>
                  </a:lnTo>
                  <a:lnTo>
                    <a:pt x="40" y="789"/>
                  </a:lnTo>
                  <a:lnTo>
                    <a:pt x="80" y="848"/>
                  </a:lnTo>
                  <a:lnTo>
                    <a:pt x="159" y="907"/>
                  </a:lnTo>
                  <a:lnTo>
                    <a:pt x="238" y="967"/>
                  </a:lnTo>
                  <a:lnTo>
                    <a:pt x="454" y="1045"/>
                  </a:lnTo>
                  <a:lnTo>
                    <a:pt x="711" y="829"/>
                  </a:lnTo>
                  <a:lnTo>
                    <a:pt x="928" y="572"/>
                  </a:lnTo>
                  <a:lnTo>
                    <a:pt x="1164" y="296"/>
                  </a:lnTo>
                  <a:lnTo>
                    <a:pt x="136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49;p38">
              <a:extLst>
                <a:ext uri="{FF2B5EF4-FFF2-40B4-BE49-F238E27FC236}">
                  <a16:creationId xmlns:a16="http://schemas.microsoft.com/office/drawing/2014/main" xmlns="" id="{BFED7E76-961D-4947-A3DF-80D286F2B35D}"/>
                </a:ext>
              </a:extLst>
            </p:cNvPr>
            <p:cNvSpPr/>
            <p:nvPr/>
          </p:nvSpPr>
          <p:spPr>
            <a:xfrm>
              <a:off x="3498731" y="3762162"/>
              <a:ext cx="413265" cy="454378"/>
            </a:xfrm>
            <a:custGeom>
              <a:avLst/>
              <a:gdLst/>
              <a:ahLst/>
              <a:cxnLst/>
              <a:rect l="l" t="t" r="r" b="b"/>
              <a:pathLst>
                <a:path w="8715" h="9582" extrusionOk="0">
                  <a:moveTo>
                    <a:pt x="6172" y="0"/>
                  </a:moveTo>
                  <a:lnTo>
                    <a:pt x="5876" y="20"/>
                  </a:lnTo>
                  <a:lnTo>
                    <a:pt x="5600" y="39"/>
                  </a:lnTo>
                  <a:lnTo>
                    <a:pt x="5304" y="79"/>
                  </a:lnTo>
                  <a:lnTo>
                    <a:pt x="5008" y="138"/>
                  </a:lnTo>
                  <a:lnTo>
                    <a:pt x="4732" y="217"/>
                  </a:lnTo>
                  <a:lnTo>
                    <a:pt x="4456" y="296"/>
                  </a:lnTo>
                  <a:lnTo>
                    <a:pt x="4161" y="394"/>
                  </a:lnTo>
                  <a:lnTo>
                    <a:pt x="3628" y="631"/>
                  </a:lnTo>
                  <a:lnTo>
                    <a:pt x="3076" y="887"/>
                  </a:lnTo>
                  <a:lnTo>
                    <a:pt x="2564" y="1163"/>
                  </a:lnTo>
                  <a:lnTo>
                    <a:pt x="2031" y="1439"/>
                  </a:lnTo>
                  <a:lnTo>
                    <a:pt x="1696" y="1636"/>
                  </a:lnTo>
                  <a:lnTo>
                    <a:pt x="1341" y="1853"/>
                  </a:lnTo>
                  <a:lnTo>
                    <a:pt x="651" y="2267"/>
                  </a:lnTo>
                  <a:lnTo>
                    <a:pt x="592" y="2602"/>
                  </a:lnTo>
                  <a:lnTo>
                    <a:pt x="513" y="2957"/>
                  </a:lnTo>
                  <a:lnTo>
                    <a:pt x="553" y="3076"/>
                  </a:lnTo>
                  <a:lnTo>
                    <a:pt x="533" y="3154"/>
                  </a:lnTo>
                  <a:lnTo>
                    <a:pt x="494" y="3214"/>
                  </a:lnTo>
                  <a:lnTo>
                    <a:pt x="415" y="3332"/>
                  </a:lnTo>
                  <a:lnTo>
                    <a:pt x="316" y="3450"/>
                  </a:lnTo>
                  <a:lnTo>
                    <a:pt x="198" y="3549"/>
                  </a:lnTo>
                  <a:lnTo>
                    <a:pt x="178" y="3549"/>
                  </a:lnTo>
                  <a:lnTo>
                    <a:pt x="159" y="3568"/>
                  </a:lnTo>
                  <a:lnTo>
                    <a:pt x="1" y="3687"/>
                  </a:lnTo>
                  <a:lnTo>
                    <a:pt x="198" y="3647"/>
                  </a:lnTo>
                  <a:lnTo>
                    <a:pt x="395" y="3588"/>
                  </a:lnTo>
                  <a:lnTo>
                    <a:pt x="849" y="3391"/>
                  </a:lnTo>
                  <a:lnTo>
                    <a:pt x="1341" y="3135"/>
                  </a:lnTo>
                  <a:lnTo>
                    <a:pt x="1834" y="2878"/>
                  </a:lnTo>
                  <a:lnTo>
                    <a:pt x="2721" y="2366"/>
                  </a:lnTo>
                  <a:lnTo>
                    <a:pt x="3057" y="2169"/>
                  </a:lnTo>
                  <a:lnTo>
                    <a:pt x="3273" y="2070"/>
                  </a:lnTo>
                  <a:lnTo>
                    <a:pt x="4023" y="1735"/>
                  </a:lnTo>
                  <a:lnTo>
                    <a:pt x="4417" y="1558"/>
                  </a:lnTo>
                  <a:lnTo>
                    <a:pt x="4811" y="1420"/>
                  </a:lnTo>
                  <a:lnTo>
                    <a:pt x="5225" y="1281"/>
                  </a:lnTo>
                  <a:lnTo>
                    <a:pt x="5639" y="1183"/>
                  </a:lnTo>
                  <a:lnTo>
                    <a:pt x="5856" y="1143"/>
                  </a:lnTo>
                  <a:lnTo>
                    <a:pt x="6073" y="1124"/>
                  </a:lnTo>
                  <a:lnTo>
                    <a:pt x="6487" y="1124"/>
                  </a:lnTo>
                  <a:lnTo>
                    <a:pt x="6645" y="1163"/>
                  </a:lnTo>
                  <a:lnTo>
                    <a:pt x="6802" y="1203"/>
                  </a:lnTo>
                  <a:lnTo>
                    <a:pt x="6921" y="1262"/>
                  </a:lnTo>
                  <a:lnTo>
                    <a:pt x="7039" y="1341"/>
                  </a:lnTo>
                  <a:lnTo>
                    <a:pt x="7157" y="1420"/>
                  </a:lnTo>
                  <a:lnTo>
                    <a:pt x="7236" y="1498"/>
                  </a:lnTo>
                  <a:lnTo>
                    <a:pt x="7315" y="1597"/>
                  </a:lnTo>
                  <a:lnTo>
                    <a:pt x="7394" y="1696"/>
                  </a:lnTo>
                  <a:lnTo>
                    <a:pt x="7532" y="1439"/>
                  </a:lnTo>
                  <a:lnTo>
                    <a:pt x="7630" y="1400"/>
                  </a:lnTo>
                  <a:lnTo>
                    <a:pt x="7690" y="1400"/>
                  </a:lnTo>
                  <a:lnTo>
                    <a:pt x="7729" y="1420"/>
                  </a:lnTo>
                  <a:lnTo>
                    <a:pt x="7788" y="1479"/>
                  </a:lnTo>
                  <a:lnTo>
                    <a:pt x="7828" y="1558"/>
                  </a:lnTo>
                  <a:lnTo>
                    <a:pt x="7867" y="1656"/>
                  </a:lnTo>
                  <a:lnTo>
                    <a:pt x="7887" y="1755"/>
                  </a:lnTo>
                  <a:lnTo>
                    <a:pt x="7887" y="1853"/>
                  </a:lnTo>
                  <a:lnTo>
                    <a:pt x="7867" y="1952"/>
                  </a:lnTo>
                  <a:lnTo>
                    <a:pt x="7828" y="2110"/>
                  </a:lnTo>
                  <a:lnTo>
                    <a:pt x="7768" y="2287"/>
                  </a:lnTo>
                  <a:lnTo>
                    <a:pt x="7690" y="2464"/>
                  </a:lnTo>
                  <a:lnTo>
                    <a:pt x="7591" y="2642"/>
                  </a:lnTo>
                  <a:lnTo>
                    <a:pt x="7552" y="2918"/>
                  </a:lnTo>
                  <a:lnTo>
                    <a:pt x="7492" y="3174"/>
                  </a:lnTo>
                  <a:lnTo>
                    <a:pt x="7414" y="3450"/>
                  </a:lnTo>
                  <a:lnTo>
                    <a:pt x="7295" y="3706"/>
                  </a:lnTo>
                  <a:lnTo>
                    <a:pt x="7177" y="3963"/>
                  </a:lnTo>
                  <a:lnTo>
                    <a:pt x="7019" y="4199"/>
                  </a:lnTo>
                  <a:lnTo>
                    <a:pt x="6862" y="4396"/>
                  </a:lnTo>
                  <a:lnTo>
                    <a:pt x="6704" y="4594"/>
                  </a:lnTo>
                  <a:lnTo>
                    <a:pt x="6448" y="4850"/>
                  </a:lnTo>
                  <a:lnTo>
                    <a:pt x="6191" y="5086"/>
                  </a:lnTo>
                  <a:lnTo>
                    <a:pt x="5659" y="5560"/>
                  </a:lnTo>
                  <a:lnTo>
                    <a:pt x="5107" y="5993"/>
                  </a:lnTo>
                  <a:lnTo>
                    <a:pt x="4516" y="6388"/>
                  </a:lnTo>
                  <a:lnTo>
                    <a:pt x="3924" y="6782"/>
                  </a:lnTo>
                  <a:lnTo>
                    <a:pt x="3313" y="7176"/>
                  </a:lnTo>
                  <a:lnTo>
                    <a:pt x="2721" y="7571"/>
                  </a:lnTo>
                  <a:lnTo>
                    <a:pt x="2130" y="7965"/>
                  </a:lnTo>
                  <a:lnTo>
                    <a:pt x="2031" y="8044"/>
                  </a:lnTo>
                  <a:lnTo>
                    <a:pt x="1893" y="8123"/>
                  </a:lnTo>
                  <a:lnTo>
                    <a:pt x="1598" y="8300"/>
                  </a:lnTo>
                  <a:lnTo>
                    <a:pt x="1282" y="8477"/>
                  </a:lnTo>
                  <a:lnTo>
                    <a:pt x="947" y="8655"/>
                  </a:lnTo>
                  <a:lnTo>
                    <a:pt x="1046" y="8675"/>
                  </a:lnTo>
                  <a:lnTo>
                    <a:pt x="1125" y="8694"/>
                  </a:lnTo>
                  <a:lnTo>
                    <a:pt x="1223" y="8753"/>
                  </a:lnTo>
                  <a:lnTo>
                    <a:pt x="1302" y="8813"/>
                  </a:lnTo>
                  <a:lnTo>
                    <a:pt x="1381" y="8911"/>
                  </a:lnTo>
                  <a:lnTo>
                    <a:pt x="1420" y="9010"/>
                  </a:lnTo>
                  <a:lnTo>
                    <a:pt x="1460" y="9108"/>
                  </a:lnTo>
                  <a:lnTo>
                    <a:pt x="1460" y="9207"/>
                  </a:lnTo>
                  <a:lnTo>
                    <a:pt x="1460" y="9305"/>
                  </a:lnTo>
                  <a:lnTo>
                    <a:pt x="1440" y="9404"/>
                  </a:lnTo>
                  <a:lnTo>
                    <a:pt x="1401" y="9503"/>
                  </a:lnTo>
                  <a:lnTo>
                    <a:pt x="1341" y="9581"/>
                  </a:lnTo>
                  <a:lnTo>
                    <a:pt x="1341" y="9581"/>
                  </a:lnTo>
                  <a:lnTo>
                    <a:pt x="1539" y="9483"/>
                  </a:lnTo>
                  <a:lnTo>
                    <a:pt x="2623" y="8891"/>
                  </a:lnTo>
                  <a:lnTo>
                    <a:pt x="3688" y="8261"/>
                  </a:lnTo>
                  <a:lnTo>
                    <a:pt x="4713" y="7590"/>
                  </a:lnTo>
                  <a:lnTo>
                    <a:pt x="5225" y="7255"/>
                  </a:lnTo>
                  <a:lnTo>
                    <a:pt x="5738" y="6900"/>
                  </a:lnTo>
                  <a:lnTo>
                    <a:pt x="6231" y="6545"/>
                  </a:lnTo>
                  <a:lnTo>
                    <a:pt x="6684" y="6171"/>
                  </a:lnTo>
                  <a:lnTo>
                    <a:pt x="7138" y="5757"/>
                  </a:lnTo>
                  <a:lnTo>
                    <a:pt x="7335" y="5540"/>
                  </a:lnTo>
                  <a:lnTo>
                    <a:pt x="7532" y="5303"/>
                  </a:lnTo>
                  <a:lnTo>
                    <a:pt x="7729" y="5086"/>
                  </a:lnTo>
                  <a:lnTo>
                    <a:pt x="7906" y="4830"/>
                  </a:lnTo>
                  <a:lnTo>
                    <a:pt x="8064" y="4594"/>
                  </a:lnTo>
                  <a:lnTo>
                    <a:pt x="8222" y="4337"/>
                  </a:lnTo>
                  <a:lnTo>
                    <a:pt x="8340" y="4061"/>
                  </a:lnTo>
                  <a:lnTo>
                    <a:pt x="8459" y="3785"/>
                  </a:lnTo>
                  <a:lnTo>
                    <a:pt x="8557" y="3509"/>
                  </a:lnTo>
                  <a:lnTo>
                    <a:pt x="8636" y="3214"/>
                  </a:lnTo>
                  <a:lnTo>
                    <a:pt x="8695" y="2938"/>
                  </a:lnTo>
                  <a:lnTo>
                    <a:pt x="8715" y="2662"/>
                  </a:lnTo>
                  <a:lnTo>
                    <a:pt x="8715" y="2386"/>
                  </a:lnTo>
                  <a:lnTo>
                    <a:pt x="8675" y="2110"/>
                  </a:lnTo>
                  <a:lnTo>
                    <a:pt x="8616" y="1834"/>
                  </a:lnTo>
                  <a:lnTo>
                    <a:pt x="8537" y="1577"/>
                  </a:lnTo>
                  <a:lnTo>
                    <a:pt x="8419" y="1321"/>
                  </a:lnTo>
                  <a:lnTo>
                    <a:pt x="8281" y="1084"/>
                  </a:lnTo>
                  <a:lnTo>
                    <a:pt x="8123" y="867"/>
                  </a:lnTo>
                  <a:lnTo>
                    <a:pt x="7946" y="670"/>
                  </a:lnTo>
                  <a:lnTo>
                    <a:pt x="7749" y="493"/>
                  </a:lnTo>
                  <a:lnTo>
                    <a:pt x="7532" y="335"/>
                  </a:lnTo>
                  <a:lnTo>
                    <a:pt x="7295" y="217"/>
                  </a:lnTo>
                  <a:lnTo>
                    <a:pt x="7039" y="118"/>
                  </a:lnTo>
                  <a:lnTo>
                    <a:pt x="6763" y="39"/>
                  </a:lnTo>
                  <a:lnTo>
                    <a:pt x="6467" y="20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50;p38">
              <a:extLst>
                <a:ext uri="{FF2B5EF4-FFF2-40B4-BE49-F238E27FC236}">
                  <a16:creationId xmlns:a16="http://schemas.microsoft.com/office/drawing/2014/main" xmlns="" id="{95E92528-D946-4A52-B781-1ABF75BD90E8}"/>
                </a:ext>
              </a:extLst>
            </p:cNvPr>
            <p:cNvSpPr/>
            <p:nvPr/>
          </p:nvSpPr>
          <p:spPr>
            <a:xfrm>
              <a:off x="3498731" y="3869664"/>
              <a:ext cx="30918" cy="32767"/>
            </a:xfrm>
            <a:custGeom>
              <a:avLst/>
              <a:gdLst/>
              <a:ahLst/>
              <a:cxnLst/>
              <a:rect l="l" t="t" r="r" b="b"/>
              <a:pathLst>
                <a:path w="652" h="691" extrusionOk="0">
                  <a:moveTo>
                    <a:pt x="651" y="0"/>
                  </a:moveTo>
                  <a:lnTo>
                    <a:pt x="316" y="217"/>
                  </a:lnTo>
                  <a:lnTo>
                    <a:pt x="1" y="454"/>
                  </a:lnTo>
                  <a:lnTo>
                    <a:pt x="159" y="434"/>
                  </a:lnTo>
                  <a:lnTo>
                    <a:pt x="237" y="454"/>
                  </a:lnTo>
                  <a:lnTo>
                    <a:pt x="297" y="473"/>
                  </a:lnTo>
                  <a:lnTo>
                    <a:pt x="375" y="493"/>
                  </a:lnTo>
                  <a:lnTo>
                    <a:pt x="415" y="552"/>
                  </a:lnTo>
                  <a:lnTo>
                    <a:pt x="474" y="611"/>
                  </a:lnTo>
                  <a:lnTo>
                    <a:pt x="513" y="690"/>
                  </a:lnTo>
                  <a:lnTo>
                    <a:pt x="592" y="335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51;p38">
              <a:extLst>
                <a:ext uri="{FF2B5EF4-FFF2-40B4-BE49-F238E27FC236}">
                  <a16:creationId xmlns:a16="http://schemas.microsoft.com/office/drawing/2014/main" xmlns="" id="{4F94F0BD-225B-44C1-BB91-0ACD068C5FFE}"/>
                </a:ext>
              </a:extLst>
            </p:cNvPr>
            <p:cNvSpPr/>
            <p:nvPr/>
          </p:nvSpPr>
          <p:spPr>
            <a:xfrm>
              <a:off x="3506224" y="3930409"/>
              <a:ext cx="996" cy="996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52;p38">
              <a:extLst>
                <a:ext uri="{FF2B5EF4-FFF2-40B4-BE49-F238E27FC236}">
                  <a16:creationId xmlns:a16="http://schemas.microsoft.com/office/drawing/2014/main" xmlns="" id="{4182B54E-18CA-4F18-9FDD-4F88BD45D5BB}"/>
                </a:ext>
              </a:extLst>
            </p:cNvPr>
            <p:cNvSpPr/>
            <p:nvPr/>
          </p:nvSpPr>
          <p:spPr>
            <a:xfrm>
              <a:off x="3523058" y="4172537"/>
              <a:ext cx="44907" cy="49601"/>
            </a:xfrm>
            <a:custGeom>
              <a:avLst/>
              <a:gdLst/>
              <a:ahLst/>
              <a:cxnLst/>
              <a:rect l="l" t="t" r="r" b="b"/>
              <a:pathLst>
                <a:path w="947" h="1046" extrusionOk="0">
                  <a:moveTo>
                    <a:pt x="434" y="1"/>
                  </a:moveTo>
                  <a:lnTo>
                    <a:pt x="316" y="99"/>
                  </a:lnTo>
                  <a:lnTo>
                    <a:pt x="198" y="178"/>
                  </a:lnTo>
                  <a:lnTo>
                    <a:pt x="119" y="277"/>
                  </a:lnTo>
                  <a:lnTo>
                    <a:pt x="40" y="395"/>
                  </a:lnTo>
                  <a:lnTo>
                    <a:pt x="0" y="494"/>
                  </a:lnTo>
                  <a:lnTo>
                    <a:pt x="0" y="612"/>
                  </a:lnTo>
                  <a:lnTo>
                    <a:pt x="20" y="730"/>
                  </a:lnTo>
                  <a:lnTo>
                    <a:pt x="79" y="868"/>
                  </a:lnTo>
                  <a:lnTo>
                    <a:pt x="158" y="947"/>
                  </a:lnTo>
                  <a:lnTo>
                    <a:pt x="257" y="1006"/>
                  </a:lnTo>
                  <a:lnTo>
                    <a:pt x="336" y="1026"/>
                  </a:lnTo>
                  <a:lnTo>
                    <a:pt x="434" y="1046"/>
                  </a:lnTo>
                  <a:lnTo>
                    <a:pt x="533" y="1026"/>
                  </a:lnTo>
                  <a:lnTo>
                    <a:pt x="631" y="1006"/>
                  </a:lnTo>
                  <a:lnTo>
                    <a:pt x="828" y="927"/>
                  </a:lnTo>
                  <a:lnTo>
                    <a:pt x="888" y="849"/>
                  </a:lnTo>
                  <a:lnTo>
                    <a:pt x="927" y="750"/>
                  </a:lnTo>
                  <a:lnTo>
                    <a:pt x="947" y="651"/>
                  </a:lnTo>
                  <a:lnTo>
                    <a:pt x="947" y="553"/>
                  </a:lnTo>
                  <a:lnTo>
                    <a:pt x="947" y="454"/>
                  </a:lnTo>
                  <a:lnTo>
                    <a:pt x="907" y="356"/>
                  </a:lnTo>
                  <a:lnTo>
                    <a:pt x="868" y="257"/>
                  </a:lnTo>
                  <a:lnTo>
                    <a:pt x="789" y="159"/>
                  </a:lnTo>
                  <a:lnTo>
                    <a:pt x="710" y="99"/>
                  </a:lnTo>
                  <a:lnTo>
                    <a:pt x="612" y="40"/>
                  </a:lnTo>
                  <a:lnTo>
                    <a:pt x="533" y="2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53;p38">
              <a:extLst>
                <a:ext uri="{FF2B5EF4-FFF2-40B4-BE49-F238E27FC236}">
                  <a16:creationId xmlns:a16="http://schemas.microsoft.com/office/drawing/2014/main" xmlns="" id="{162B562D-4D9C-4C60-9B08-5C4951578A4C}"/>
                </a:ext>
              </a:extLst>
            </p:cNvPr>
            <p:cNvSpPr/>
            <p:nvPr/>
          </p:nvSpPr>
          <p:spPr>
            <a:xfrm>
              <a:off x="3250060" y="3905181"/>
              <a:ext cx="248718" cy="314157"/>
            </a:xfrm>
            <a:custGeom>
              <a:avLst/>
              <a:gdLst/>
              <a:ahLst/>
              <a:cxnLst/>
              <a:rect l="l" t="t" r="r" b="b"/>
              <a:pathLst>
                <a:path w="5245" h="6625" extrusionOk="0">
                  <a:moveTo>
                    <a:pt x="4575" y="0"/>
                  </a:moveTo>
                  <a:lnTo>
                    <a:pt x="4358" y="158"/>
                  </a:lnTo>
                  <a:lnTo>
                    <a:pt x="4161" y="316"/>
                  </a:lnTo>
                  <a:lnTo>
                    <a:pt x="4003" y="474"/>
                  </a:lnTo>
                  <a:lnTo>
                    <a:pt x="3845" y="631"/>
                  </a:lnTo>
                  <a:lnTo>
                    <a:pt x="3707" y="809"/>
                  </a:lnTo>
                  <a:lnTo>
                    <a:pt x="3589" y="986"/>
                  </a:lnTo>
                  <a:lnTo>
                    <a:pt x="3470" y="1183"/>
                  </a:lnTo>
                  <a:lnTo>
                    <a:pt x="3372" y="1380"/>
                  </a:lnTo>
                  <a:lnTo>
                    <a:pt x="3293" y="1597"/>
                  </a:lnTo>
                  <a:lnTo>
                    <a:pt x="3254" y="1814"/>
                  </a:lnTo>
                  <a:lnTo>
                    <a:pt x="3234" y="2169"/>
                  </a:lnTo>
                  <a:lnTo>
                    <a:pt x="3214" y="2544"/>
                  </a:lnTo>
                  <a:lnTo>
                    <a:pt x="3214" y="2918"/>
                  </a:lnTo>
                  <a:lnTo>
                    <a:pt x="3194" y="3273"/>
                  </a:lnTo>
                  <a:lnTo>
                    <a:pt x="3096" y="3451"/>
                  </a:lnTo>
                  <a:lnTo>
                    <a:pt x="3017" y="3608"/>
                  </a:lnTo>
                  <a:lnTo>
                    <a:pt x="2899" y="3766"/>
                  </a:lnTo>
                  <a:lnTo>
                    <a:pt x="2780" y="3924"/>
                  </a:lnTo>
                  <a:lnTo>
                    <a:pt x="2524" y="4200"/>
                  </a:lnTo>
                  <a:lnTo>
                    <a:pt x="2248" y="4436"/>
                  </a:lnTo>
                  <a:lnTo>
                    <a:pt x="1933" y="4653"/>
                  </a:lnTo>
                  <a:lnTo>
                    <a:pt x="1617" y="4850"/>
                  </a:lnTo>
                  <a:lnTo>
                    <a:pt x="1282" y="5047"/>
                  </a:lnTo>
                  <a:lnTo>
                    <a:pt x="927" y="5205"/>
                  </a:lnTo>
                  <a:lnTo>
                    <a:pt x="710" y="5343"/>
                  </a:lnTo>
                  <a:lnTo>
                    <a:pt x="474" y="5442"/>
                  </a:lnTo>
                  <a:lnTo>
                    <a:pt x="20" y="5659"/>
                  </a:lnTo>
                  <a:lnTo>
                    <a:pt x="1" y="6151"/>
                  </a:lnTo>
                  <a:lnTo>
                    <a:pt x="20" y="6625"/>
                  </a:lnTo>
                  <a:lnTo>
                    <a:pt x="296" y="6506"/>
                  </a:lnTo>
                  <a:lnTo>
                    <a:pt x="592" y="6368"/>
                  </a:lnTo>
                  <a:lnTo>
                    <a:pt x="908" y="6211"/>
                  </a:lnTo>
                  <a:lnTo>
                    <a:pt x="1223" y="6033"/>
                  </a:lnTo>
                  <a:lnTo>
                    <a:pt x="1558" y="5816"/>
                  </a:lnTo>
                  <a:lnTo>
                    <a:pt x="1874" y="5599"/>
                  </a:lnTo>
                  <a:lnTo>
                    <a:pt x="2169" y="5363"/>
                  </a:lnTo>
                  <a:lnTo>
                    <a:pt x="2485" y="5126"/>
                  </a:lnTo>
                  <a:lnTo>
                    <a:pt x="2761" y="4870"/>
                  </a:lnTo>
                  <a:lnTo>
                    <a:pt x="3037" y="4614"/>
                  </a:lnTo>
                  <a:lnTo>
                    <a:pt x="3273" y="4338"/>
                  </a:lnTo>
                  <a:lnTo>
                    <a:pt x="3490" y="4062"/>
                  </a:lnTo>
                  <a:lnTo>
                    <a:pt x="3668" y="3786"/>
                  </a:lnTo>
                  <a:lnTo>
                    <a:pt x="3825" y="3510"/>
                  </a:lnTo>
                  <a:lnTo>
                    <a:pt x="3944" y="3234"/>
                  </a:lnTo>
                  <a:lnTo>
                    <a:pt x="4003" y="2958"/>
                  </a:lnTo>
                  <a:lnTo>
                    <a:pt x="4003" y="2761"/>
                  </a:lnTo>
                  <a:lnTo>
                    <a:pt x="4003" y="2583"/>
                  </a:lnTo>
                  <a:lnTo>
                    <a:pt x="4023" y="2425"/>
                  </a:lnTo>
                  <a:lnTo>
                    <a:pt x="4062" y="2248"/>
                  </a:lnTo>
                  <a:lnTo>
                    <a:pt x="4101" y="2090"/>
                  </a:lnTo>
                  <a:lnTo>
                    <a:pt x="4161" y="1932"/>
                  </a:lnTo>
                  <a:lnTo>
                    <a:pt x="4239" y="1794"/>
                  </a:lnTo>
                  <a:lnTo>
                    <a:pt x="4318" y="1656"/>
                  </a:lnTo>
                  <a:lnTo>
                    <a:pt x="4496" y="1380"/>
                  </a:lnTo>
                  <a:lnTo>
                    <a:pt x="4732" y="1124"/>
                  </a:lnTo>
                  <a:lnTo>
                    <a:pt x="4969" y="888"/>
                  </a:lnTo>
                  <a:lnTo>
                    <a:pt x="5245" y="671"/>
                  </a:lnTo>
                  <a:lnTo>
                    <a:pt x="5087" y="690"/>
                  </a:lnTo>
                  <a:lnTo>
                    <a:pt x="4969" y="671"/>
                  </a:lnTo>
                  <a:lnTo>
                    <a:pt x="4870" y="631"/>
                  </a:lnTo>
                  <a:lnTo>
                    <a:pt x="4791" y="572"/>
                  </a:lnTo>
                  <a:lnTo>
                    <a:pt x="4732" y="513"/>
                  </a:lnTo>
                  <a:lnTo>
                    <a:pt x="4673" y="454"/>
                  </a:lnTo>
                  <a:lnTo>
                    <a:pt x="4614" y="316"/>
                  </a:lnTo>
                  <a:lnTo>
                    <a:pt x="4575" y="158"/>
                  </a:lnTo>
                  <a:lnTo>
                    <a:pt x="457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54;p38">
              <a:extLst>
                <a:ext uri="{FF2B5EF4-FFF2-40B4-BE49-F238E27FC236}">
                  <a16:creationId xmlns:a16="http://schemas.microsoft.com/office/drawing/2014/main" xmlns="" id="{47D3FADF-0010-4772-A3DE-0DB62BEC7673}"/>
                </a:ext>
              </a:extLst>
            </p:cNvPr>
            <p:cNvSpPr/>
            <p:nvPr/>
          </p:nvSpPr>
          <p:spPr>
            <a:xfrm>
              <a:off x="3466960" y="3891145"/>
              <a:ext cx="31819" cy="41208"/>
            </a:xfrm>
            <a:custGeom>
              <a:avLst/>
              <a:gdLst/>
              <a:ahLst/>
              <a:cxnLst/>
              <a:rect l="l" t="t" r="r" b="b"/>
              <a:pathLst>
                <a:path w="671" h="869" extrusionOk="0">
                  <a:moveTo>
                    <a:pt x="671" y="1"/>
                  </a:moveTo>
                  <a:lnTo>
                    <a:pt x="493" y="40"/>
                  </a:lnTo>
                  <a:lnTo>
                    <a:pt x="336" y="119"/>
                  </a:lnTo>
                  <a:lnTo>
                    <a:pt x="158" y="198"/>
                  </a:lnTo>
                  <a:lnTo>
                    <a:pt x="1" y="296"/>
                  </a:lnTo>
                  <a:lnTo>
                    <a:pt x="1" y="454"/>
                  </a:lnTo>
                  <a:lnTo>
                    <a:pt x="40" y="612"/>
                  </a:lnTo>
                  <a:lnTo>
                    <a:pt x="99" y="750"/>
                  </a:lnTo>
                  <a:lnTo>
                    <a:pt x="158" y="809"/>
                  </a:lnTo>
                  <a:lnTo>
                    <a:pt x="217" y="868"/>
                  </a:lnTo>
                  <a:lnTo>
                    <a:pt x="178" y="789"/>
                  </a:lnTo>
                  <a:lnTo>
                    <a:pt x="158" y="710"/>
                  </a:lnTo>
                  <a:lnTo>
                    <a:pt x="139" y="592"/>
                  </a:lnTo>
                  <a:lnTo>
                    <a:pt x="158" y="474"/>
                  </a:lnTo>
                  <a:lnTo>
                    <a:pt x="395" y="21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55;p38">
              <a:extLst>
                <a:ext uri="{FF2B5EF4-FFF2-40B4-BE49-F238E27FC236}">
                  <a16:creationId xmlns:a16="http://schemas.microsoft.com/office/drawing/2014/main" xmlns="" id="{6D2C38E6-3BA4-4BD9-8C09-70E91B281FD1}"/>
                </a:ext>
              </a:extLst>
            </p:cNvPr>
            <p:cNvSpPr/>
            <p:nvPr/>
          </p:nvSpPr>
          <p:spPr>
            <a:xfrm>
              <a:off x="3216392" y="4173486"/>
              <a:ext cx="34664" cy="51451"/>
            </a:xfrm>
            <a:custGeom>
              <a:avLst/>
              <a:gdLst/>
              <a:ahLst/>
              <a:cxnLst/>
              <a:rect l="l" t="t" r="r" b="b"/>
              <a:pathLst>
                <a:path w="731" h="1085" extrusionOk="0">
                  <a:moveTo>
                    <a:pt x="730" y="1"/>
                  </a:moveTo>
                  <a:lnTo>
                    <a:pt x="553" y="99"/>
                  </a:lnTo>
                  <a:lnTo>
                    <a:pt x="376" y="217"/>
                  </a:lnTo>
                  <a:lnTo>
                    <a:pt x="218" y="336"/>
                  </a:lnTo>
                  <a:lnTo>
                    <a:pt x="60" y="474"/>
                  </a:lnTo>
                  <a:lnTo>
                    <a:pt x="21" y="572"/>
                  </a:lnTo>
                  <a:lnTo>
                    <a:pt x="1" y="671"/>
                  </a:lnTo>
                  <a:lnTo>
                    <a:pt x="21" y="769"/>
                  </a:lnTo>
                  <a:lnTo>
                    <a:pt x="40" y="868"/>
                  </a:lnTo>
                  <a:lnTo>
                    <a:pt x="99" y="947"/>
                  </a:lnTo>
                  <a:lnTo>
                    <a:pt x="178" y="1006"/>
                  </a:lnTo>
                  <a:lnTo>
                    <a:pt x="257" y="1065"/>
                  </a:lnTo>
                  <a:lnTo>
                    <a:pt x="356" y="1085"/>
                  </a:lnTo>
                  <a:lnTo>
                    <a:pt x="730" y="967"/>
                  </a:lnTo>
                  <a:lnTo>
                    <a:pt x="711" y="493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56;p38">
              <a:extLst>
                <a:ext uri="{FF2B5EF4-FFF2-40B4-BE49-F238E27FC236}">
                  <a16:creationId xmlns:a16="http://schemas.microsoft.com/office/drawing/2014/main" xmlns="" id="{8DA789D7-5651-43F2-8C27-5F4A617362B1}"/>
                </a:ext>
              </a:extLst>
            </p:cNvPr>
            <p:cNvSpPr/>
            <p:nvPr/>
          </p:nvSpPr>
          <p:spPr>
            <a:xfrm>
              <a:off x="3507172" y="3902384"/>
              <a:ext cx="17782" cy="28073"/>
            </a:xfrm>
            <a:custGeom>
              <a:avLst/>
              <a:gdLst/>
              <a:ahLst/>
              <a:cxnLst/>
              <a:rect l="l" t="t" r="r" b="b"/>
              <a:pathLst>
                <a:path w="375" h="592" extrusionOk="0">
                  <a:moveTo>
                    <a:pt x="335" y="0"/>
                  </a:moveTo>
                  <a:lnTo>
                    <a:pt x="276" y="178"/>
                  </a:lnTo>
                  <a:lnTo>
                    <a:pt x="197" y="335"/>
                  </a:lnTo>
                  <a:lnTo>
                    <a:pt x="119" y="493"/>
                  </a:lnTo>
                  <a:lnTo>
                    <a:pt x="0" y="592"/>
                  </a:lnTo>
                  <a:lnTo>
                    <a:pt x="20" y="592"/>
                  </a:lnTo>
                  <a:lnTo>
                    <a:pt x="138" y="493"/>
                  </a:lnTo>
                  <a:lnTo>
                    <a:pt x="237" y="375"/>
                  </a:lnTo>
                  <a:lnTo>
                    <a:pt x="316" y="257"/>
                  </a:lnTo>
                  <a:lnTo>
                    <a:pt x="355" y="197"/>
                  </a:lnTo>
                  <a:lnTo>
                    <a:pt x="375" y="119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57;p38">
              <a:extLst>
                <a:ext uri="{FF2B5EF4-FFF2-40B4-BE49-F238E27FC236}">
                  <a16:creationId xmlns:a16="http://schemas.microsoft.com/office/drawing/2014/main" xmlns="" id="{17E82222-EDAC-472E-AACC-29B6677D16E5}"/>
                </a:ext>
              </a:extLst>
            </p:cNvPr>
            <p:cNvSpPr/>
            <p:nvPr/>
          </p:nvSpPr>
          <p:spPr>
            <a:xfrm>
              <a:off x="3477250" y="3932306"/>
              <a:ext cx="25275" cy="5643"/>
            </a:xfrm>
            <a:custGeom>
              <a:avLst/>
              <a:gdLst/>
              <a:ahLst/>
              <a:cxnLst/>
              <a:rect l="l" t="t" r="r" b="b"/>
              <a:pathLst>
                <a:path w="533" h="119" extrusionOk="0">
                  <a:moveTo>
                    <a:pt x="0" y="0"/>
                  </a:moveTo>
                  <a:lnTo>
                    <a:pt x="79" y="59"/>
                  </a:lnTo>
                  <a:lnTo>
                    <a:pt x="178" y="99"/>
                  </a:lnTo>
                  <a:lnTo>
                    <a:pt x="296" y="118"/>
                  </a:lnTo>
                  <a:lnTo>
                    <a:pt x="454" y="99"/>
                  </a:lnTo>
                  <a:lnTo>
                    <a:pt x="533" y="40"/>
                  </a:lnTo>
                  <a:lnTo>
                    <a:pt x="454" y="79"/>
                  </a:lnTo>
                  <a:lnTo>
                    <a:pt x="355" y="99"/>
                  </a:lnTo>
                  <a:lnTo>
                    <a:pt x="237" y="99"/>
                  </a:lnTo>
                  <a:lnTo>
                    <a:pt x="99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58;p38">
              <a:extLst>
                <a:ext uri="{FF2B5EF4-FFF2-40B4-BE49-F238E27FC236}">
                  <a16:creationId xmlns:a16="http://schemas.microsoft.com/office/drawing/2014/main" xmlns="" id="{5B3E464F-66D0-4DBE-84CD-E9B095DC1930}"/>
                </a:ext>
              </a:extLst>
            </p:cNvPr>
            <p:cNvSpPr/>
            <p:nvPr/>
          </p:nvSpPr>
          <p:spPr>
            <a:xfrm>
              <a:off x="3473504" y="3890197"/>
              <a:ext cx="49601" cy="46804"/>
            </a:xfrm>
            <a:custGeom>
              <a:avLst/>
              <a:gdLst/>
              <a:ahLst/>
              <a:cxnLst/>
              <a:rect l="l" t="t" r="r" b="b"/>
              <a:pathLst>
                <a:path w="1046" h="987" extrusionOk="0">
                  <a:moveTo>
                    <a:pt x="691" y="1"/>
                  </a:moveTo>
                  <a:lnTo>
                    <a:pt x="533" y="21"/>
                  </a:lnTo>
                  <a:lnTo>
                    <a:pt x="257" y="238"/>
                  </a:lnTo>
                  <a:lnTo>
                    <a:pt x="20" y="494"/>
                  </a:lnTo>
                  <a:lnTo>
                    <a:pt x="1" y="612"/>
                  </a:lnTo>
                  <a:lnTo>
                    <a:pt x="20" y="730"/>
                  </a:lnTo>
                  <a:lnTo>
                    <a:pt x="40" y="809"/>
                  </a:lnTo>
                  <a:lnTo>
                    <a:pt x="79" y="888"/>
                  </a:lnTo>
                  <a:lnTo>
                    <a:pt x="178" y="947"/>
                  </a:lnTo>
                  <a:lnTo>
                    <a:pt x="316" y="987"/>
                  </a:lnTo>
                  <a:lnTo>
                    <a:pt x="434" y="987"/>
                  </a:lnTo>
                  <a:lnTo>
                    <a:pt x="533" y="967"/>
                  </a:lnTo>
                  <a:lnTo>
                    <a:pt x="612" y="928"/>
                  </a:lnTo>
                  <a:lnTo>
                    <a:pt x="691" y="868"/>
                  </a:lnTo>
                  <a:lnTo>
                    <a:pt x="710" y="849"/>
                  </a:lnTo>
                  <a:lnTo>
                    <a:pt x="829" y="750"/>
                  </a:lnTo>
                  <a:lnTo>
                    <a:pt x="907" y="592"/>
                  </a:lnTo>
                  <a:lnTo>
                    <a:pt x="986" y="435"/>
                  </a:lnTo>
                  <a:lnTo>
                    <a:pt x="1045" y="257"/>
                  </a:lnTo>
                  <a:lnTo>
                    <a:pt x="1006" y="178"/>
                  </a:lnTo>
                  <a:lnTo>
                    <a:pt x="947" y="119"/>
                  </a:lnTo>
                  <a:lnTo>
                    <a:pt x="907" y="60"/>
                  </a:lnTo>
                  <a:lnTo>
                    <a:pt x="829" y="40"/>
                  </a:lnTo>
                  <a:lnTo>
                    <a:pt x="769" y="21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59;p38">
              <a:extLst>
                <a:ext uri="{FF2B5EF4-FFF2-40B4-BE49-F238E27FC236}">
                  <a16:creationId xmlns:a16="http://schemas.microsoft.com/office/drawing/2014/main" xmlns="" id="{6BA88194-54DB-4527-9F6F-97FC11EC209F}"/>
                </a:ext>
              </a:extLst>
            </p:cNvPr>
            <p:cNvSpPr/>
            <p:nvPr/>
          </p:nvSpPr>
          <p:spPr>
            <a:xfrm>
              <a:off x="3266895" y="3842539"/>
              <a:ext cx="591849" cy="483399"/>
            </a:xfrm>
            <a:custGeom>
              <a:avLst/>
              <a:gdLst/>
              <a:ahLst/>
              <a:cxnLst/>
              <a:rect l="l" t="t" r="r" b="b"/>
              <a:pathLst>
                <a:path w="12481" h="10194" extrusionOk="0">
                  <a:moveTo>
                    <a:pt x="12283" y="1"/>
                  </a:moveTo>
                  <a:lnTo>
                    <a:pt x="12066" y="355"/>
                  </a:lnTo>
                  <a:lnTo>
                    <a:pt x="11849" y="691"/>
                  </a:lnTo>
                  <a:lnTo>
                    <a:pt x="11613" y="1026"/>
                  </a:lnTo>
                  <a:lnTo>
                    <a:pt x="11376" y="1361"/>
                  </a:lnTo>
                  <a:lnTo>
                    <a:pt x="11100" y="1676"/>
                  </a:lnTo>
                  <a:lnTo>
                    <a:pt x="10844" y="1992"/>
                  </a:lnTo>
                  <a:lnTo>
                    <a:pt x="10548" y="2287"/>
                  </a:lnTo>
                  <a:lnTo>
                    <a:pt x="10252" y="2563"/>
                  </a:lnTo>
                  <a:lnTo>
                    <a:pt x="9957" y="2839"/>
                  </a:lnTo>
                  <a:lnTo>
                    <a:pt x="9641" y="3115"/>
                  </a:lnTo>
                  <a:lnTo>
                    <a:pt x="9306" y="3352"/>
                  </a:lnTo>
                  <a:lnTo>
                    <a:pt x="8971" y="3608"/>
                  </a:lnTo>
                  <a:lnTo>
                    <a:pt x="8636" y="3845"/>
                  </a:lnTo>
                  <a:lnTo>
                    <a:pt x="8281" y="4062"/>
                  </a:lnTo>
                  <a:lnTo>
                    <a:pt x="7926" y="4259"/>
                  </a:lnTo>
                  <a:lnTo>
                    <a:pt x="7551" y="4456"/>
                  </a:lnTo>
                  <a:lnTo>
                    <a:pt x="7177" y="4653"/>
                  </a:lnTo>
                  <a:lnTo>
                    <a:pt x="6802" y="4850"/>
                  </a:lnTo>
                  <a:lnTo>
                    <a:pt x="5994" y="5186"/>
                  </a:lnTo>
                  <a:lnTo>
                    <a:pt x="5619" y="5343"/>
                  </a:lnTo>
                  <a:lnTo>
                    <a:pt x="5225" y="5540"/>
                  </a:lnTo>
                  <a:lnTo>
                    <a:pt x="4850" y="5738"/>
                  </a:lnTo>
                  <a:lnTo>
                    <a:pt x="4515" y="5974"/>
                  </a:lnTo>
                  <a:lnTo>
                    <a:pt x="4318" y="6290"/>
                  </a:lnTo>
                  <a:lnTo>
                    <a:pt x="4101" y="6585"/>
                  </a:lnTo>
                  <a:lnTo>
                    <a:pt x="3884" y="6861"/>
                  </a:lnTo>
                  <a:lnTo>
                    <a:pt x="3628" y="7118"/>
                  </a:lnTo>
                  <a:lnTo>
                    <a:pt x="3372" y="7374"/>
                  </a:lnTo>
                  <a:lnTo>
                    <a:pt x="3096" y="7610"/>
                  </a:lnTo>
                  <a:lnTo>
                    <a:pt x="2800" y="7847"/>
                  </a:lnTo>
                  <a:lnTo>
                    <a:pt x="2504" y="8064"/>
                  </a:lnTo>
                  <a:lnTo>
                    <a:pt x="1893" y="8498"/>
                  </a:lnTo>
                  <a:lnTo>
                    <a:pt x="1262" y="8892"/>
                  </a:lnTo>
                  <a:lnTo>
                    <a:pt x="1" y="9661"/>
                  </a:lnTo>
                  <a:lnTo>
                    <a:pt x="79" y="9838"/>
                  </a:lnTo>
                  <a:lnTo>
                    <a:pt x="198" y="9957"/>
                  </a:lnTo>
                  <a:lnTo>
                    <a:pt x="336" y="10055"/>
                  </a:lnTo>
                  <a:lnTo>
                    <a:pt x="493" y="10134"/>
                  </a:lnTo>
                  <a:lnTo>
                    <a:pt x="631" y="10193"/>
                  </a:lnTo>
                  <a:lnTo>
                    <a:pt x="651" y="10173"/>
                  </a:lnTo>
                  <a:lnTo>
                    <a:pt x="1243" y="9799"/>
                  </a:lnTo>
                  <a:lnTo>
                    <a:pt x="1814" y="9385"/>
                  </a:lnTo>
                  <a:lnTo>
                    <a:pt x="2366" y="8951"/>
                  </a:lnTo>
                  <a:lnTo>
                    <a:pt x="2899" y="8498"/>
                  </a:lnTo>
                  <a:lnTo>
                    <a:pt x="3411" y="8005"/>
                  </a:lnTo>
                  <a:lnTo>
                    <a:pt x="3904" y="7492"/>
                  </a:lnTo>
                  <a:lnTo>
                    <a:pt x="4358" y="6960"/>
                  </a:lnTo>
                  <a:lnTo>
                    <a:pt x="4772" y="6388"/>
                  </a:lnTo>
                  <a:lnTo>
                    <a:pt x="5146" y="6290"/>
                  </a:lnTo>
                  <a:lnTo>
                    <a:pt x="5580" y="6132"/>
                  </a:lnTo>
                  <a:lnTo>
                    <a:pt x="6053" y="5915"/>
                  </a:lnTo>
                  <a:lnTo>
                    <a:pt x="6566" y="5659"/>
                  </a:lnTo>
                  <a:lnTo>
                    <a:pt x="7118" y="5363"/>
                  </a:lnTo>
                  <a:lnTo>
                    <a:pt x="7689" y="5048"/>
                  </a:lnTo>
                  <a:lnTo>
                    <a:pt x="8261" y="4693"/>
                  </a:lnTo>
                  <a:lnTo>
                    <a:pt x="8853" y="4298"/>
                  </a:lnTo>
                  <a:lnTo>
                    <a:pt x="9424" y="3904"/>
                  </a:lnTo>
                  <a:lnTo>
                    <a:pt x="9976" y="3490"/>
                  </a:lnTo>
                  <a:lnTo>
                    <a:pt x="10509" y="3056"/>
                  </a:lnTo>
                  <a:lnTo>
                    <a:pt x="11001" y="2623"/>
                  </a:lnTo>
                  <a:lnTo>
                    <a:pt x="11455" y="2189"/>
                  </a:lnTo>
                  <a:lnTo>
                    <a:pt x="11869" y="1755"/>
                  </a:lnTo>
                  <a:lnTo>
                    <a:pt x="12204" y="1341"/>
                  </a:lnTo>
                  <a:lnTo>
                    <a:pt x="12342" y="1144"/>
                  </a:lnTo>
                  <a:lnTo>
                    <a:pt x="12480" y="947"/>
                  </a:lnTo>
                  <a:lnTo>
                    <a:pt x="12480" y="691"/>
                  </a:lnTo>
                  <a:lnTo>
                    <a:pt x="12460" y="434"/>
                  </a:lnTo>
                  <a:lnTo>
                    <a:pt x="12381" y="198"/>
                  </a:lnTo>
                  <a:lnTo>
                    <a:pt x="1228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60;p38">
              <a:extLst>
                <a:ext uri="{FF2B5EF4-FFF2-40B4-BE49-F238E27FC236}">
                  <a16:creationId xmlns:a16="http://schemas.microsoft.com/office/drawing/2014/main" xmlns="" id="{7C3BCC9A-82F0-42B1-91D4-0DC5CB619C23}"/>
                </a:ext>
              </a:extLst>
            </p:cNvPr>
            <p:cNvSpPr/>
            <p:nvPr/>
          </p:nvSpPr>
          <p:spPr>
            <a:xfrm>
              <a:off x="3245413" y="4300619"/>
              <a:ext cx="51451" cy="40260"/>
            </a:xfrm>
            <a:custGeom>
              <a:avLst/>
              <a:gdLst/>
              <a:ahLst/>
              <a:cxnLst/>
              <a:rect l="l" t="t" r="r" b="b"/>
              <a:pathLst>
                <a:path w="1085" h="849" extrusionOk="0">
                  <a:moveTo>
                    <a:pt x="454" y="1"/>
                  </a:moveTo>
                  <a:lnTo>
                    <a:pt x="335" y="80"/>
                  </a:lnTo>
                  <a:lnTo>
                    <a:pt x="256" y="119"/>
                  </a:lnTo>
                  <a:lnTo>
                    <a:pt x="178" y="159"/>
                  </a:lnTo>
                  <a:lnTo>
                    <a:pt x="118" y="218"/>
                  </a:lnTo>
                  <a:lnTo>
                    <a:pt x="59" y="277"/>
                  </a:lnTo>
                  <a:lnTo>
                    <a:pt x="20" y="356"/>
                  </a:lnTo>
                  <a:lnTo>
                    <a:pt x="0" y="435"/>
                  </a:lnTo>
                  <a:lnTo>
                    <a:pt x="0" y="533"/>
                  </a:lnTo>
                  <a:lnTo>
                    <a:pt x="20" y="612"/>
                  </a:lnTo>
                  <a:lnTo>
                    <a:pt x="79" y="691"/>
                  </a:lnTo>
                  <a:lnTo>
                    <a:pt x="118" y="750"/>
                  </a:lnTo>
                  <a:lnTo>
                    <a:pt x="178" y="789"/>
                  </a:lnTo>
                  <a:lnTo>
                    <a:pt x="237" y="829"/>
                  </a:lnTo>
                  <a:lnTo>
                    <a:pt x="316" y="829"/>
                  </a:lnTo>
                  <a:lnTo>
                    <a:pt x="375" y="849"/>
                  </a:lnTo>
                  <a:lnTo>
                    <a:pt x="532" y="809"/>
                  </a:lnTo>
                  <a:lnTo>
                    <a:pt x="670" y="750"/>
                  </a:lnTo>
                  <a:lnTo>
                    <a:pt x="808" y="691"/>
                  </a:lnTo>
                  <a:lnTo>
                    <a:pt x="1084" y="533"/>
                  </a:lnTo>
                  <a:lnTo>
                    <a:pt x="946" y="474"/>
                  </a:lnTo>
                  <a:lnTo>
                    <a:pt x="789" y="395"/>
                  </a:lnTo>
                  <a:lnTo>
                    <a:pt x="651" y="297"/>
                  </a:lnTo>
                  <a:lnTo>
                    <a:pt x="532" y="17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61;p38">
              <a:extLst>
                <a:ext uri="{FF2B5EF4-FFF2-40B4-BE49-F238E27FC236}">
                  <a16:creationId xmlns:a16="http://schemas.microsoft.com/office/drawing/2014/main" xmlns="" id="{EAA4BCA6-6A43-4AC8-B267-7629579BB577}"/>
                </a:ext>
              </a:extLst>
            </p:cNvPr>
            <p:cNvSpPr/>
            <p:nvPr/>
          </p:nvSpPr>
          <p:spPr>
            <a:xfrm>
              <a:off x="3849308" y="3828503"/>
              <a:ext cx="23425" cy="58943"/>
            </a:xfrm>
            <a:custGeom>
              <a:avLst/>
              <a:gdLst/>
              <a:ahLst/>
              <a:cxnLst/>
              <a:rect l="l" t="t" r="r" b="b"/>
              <a:pathLst>
                <a:path w="494" h="1243" extrusionOk="0">
                  <a:moveTo>
                    <a:pt x="237" y="1"/>
                  </a:moveTo>
                  <a:lnTo>
                    <a:pt x="139" y="40"/>
                  </a:lnTo>
                  <a:lnTo>
                    <a:pt x="1" y="297"/>
                  </a:lnTo>
                  <a:lnTo>
                    <a:pt x="99" y="494"/>
                  </a:lnTo>
                  <a:lnTo>
                    <a:pt x="178" y="730"/>
                  </a:lnTo>
                  <a:lnTo>
                    <a:pt x="198" y="987"/>
                  </a:lnTo>
                  <a:lnTo>
                    <a:pt x="198" y="1243"/>
                  </a:lnTo>
                  <a:lnTo>
                    <a:pt x="297" y="1065"/>
                  </a:lnTo>
                  <a:lnTo>
                    <a:pt x="375" y="888"/>
                  </a:lnTo>
                  <a:lnTo>
                    <a:pt x="435" y="711"/>
                  </a:lnTo>
                  <a:lnTo>
                    <a:pt x="474" y="553"/>
                  </a:lnTo>
                  <a:lnTo>
                    <a:pt x="494" y="454"/>
                  </a:lnTo>
                  <a:lnTo>
                    <a:pt x="494" y="356"/>
                  </a:lnTo>
                  <a:lnTo>
                    <a:pt x="474" y="257"/>
                  </a:lnTo>
                  <a:lnTo>
                    <a:pt x="435" y="159"/>
                  </a:lnTo>
                  <a:lnTo>
                    <a:pt x="395" y="80"/>
                  </a:lnTo>
                  <a:lnTo>
                    <a:pt x="336" y="21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62;p38">
              <a:extLst>
                <a:ext uri="{FF2B5EF4-FFF2-40B4-BE49-F238E27FC236}">
                  <a16:creationId xmlns:a16="http://schemas.microsoft.com/office/drawing/2014/main" xmlns="" id="{BF40CF09-1360-4A50-ADA1-9A2E800E0F01}"/>
                </a:ext>
              </a:extLst>
            </p:cNvPr>
            <p:cNvSpPr/>
            <p:nvPr/>
          </p:nvSpPr>
          <p:spPr>
            <a:xfrm>
              <a:off x="415526" y="2104585"/>
              <a:ext cx="1713664" cy="486197"/>
            </a:xfrm>
            <a:custGeom>
              <a:avLst/>
              <a:gdLst/>
              <a:ahLst/>
              <a:cxnLst/>
              <a:rect l="l" t="t" r="r" b="b"/>
              <a:pathLst>
                <a:path w="36138" h="10253" extrusionOk="0">
                  <a:moveTo>
                    <a:pt x="7925" y="0"/>
                  </a:moveTo>
                  <a:lnTo>
                    <a:pt x="7492" y="40"/>
                  </a:lnTo>
                  <a:lnTo>
                    <a:pt x="7038" y="79"/>
                  </a:lnTo>
                  <a:lnTo>
                    <a:pt x="6605" y="138"/>
                  </a:lnTo>
                  <a:lnTo>
                    <a:pt x="6171" y="198"/>
                  </a:lnTo>
                  <a:lnTo>
                    <a:pt x="5717" y="296"/>
                  </a:lnTo>
                  <a:lnTo>
                    <a:pt x="5303" y="395"/>
                  </a:lnTo>
                  <a:lnTo>
                    <a:pt x="4870" y="513"/>
                  </a:lnTo>
                  <a:lnTo>
                    <a:pt x="4436" y="651"/>
                  </a:lnTo>
                  <a:lnTo>
                    <a:pt x="4022" y="789"/>
                  </a:lnTo>
                  <a:lnTo>
                    <a:pt x="3608" y="966"/>
                  </a:lnTo>
                  <a:lnTo>
                    <a:pt x="3194" y="1144"/>
                  </a:lnTo>
                  <a:lnTo>
                    <a:pt x="2800" y="1361"/>
                  </a:lnTo>
                  <a:lnTo>
                    <a:pt x="2484" y="1578"/>
                  </a:lnTo>
                  <a:lnTo>
                    <a:pt x="2169" y="1834"/>
                  </a:lnTo>
                  <a:lnTo>
                    <a:pt x="1893" y="2090"/>
                  </a:lnTo>
                  <a:lnTo>
                    <a:pt x="1636" y="2366"/>
                  </a:lnTo>
                  <a:lnTo>
                    <a:pt x="1380" y="2662"/>
                  </a:lnTo>
                  <a:lnTo>
                    <a:pt x="1124" y="2977"/>
                  </a:lnTo>
                  <a:lnTo>
                    <a:pt x="670" y="3589"/>
                  </a:lnTo>
                  <a:lnTo>
                    <a:pt x="572" y="3746"/>
                  </a:lnTo>
                  <a:lnTo>
                    <a:pt x="434" y="3904"/>
                  </a:lnTo>
                  <a:lnTo>
                    <a:pt x="316" y="4081"/>
                  </a:lnTo>
                  <a:lnTo>
                    <a:pt x="178" y="4259"/>
                  </a:lnTo>
                  <a:lnTo>
                    <a:pt x="79" y="4456"/>
                  </a:lnTo>
                  <a:lnTo>
                    <a:pt x="40" y="4535"/>
                  </a:lnTo>
                  <a:lnTo>
                    <a:pt x="20" y="4633"/>
                  </a:lnTo>
                  <a:lnTo>
                    <a:pt x="0" y="4732"/>
                  </a:lnTo>
                  <a:lnTo>
                    <a:pt x="20" y="4811"/>
                  </a:lnTo>
                  <a:lnTo>
                    <a:pt x="40" y="4909"/>
                  </a:lnTo>
                  <a:lnTo>
                    <a:pt x="79" y="4988"/>
                  </a:lnTo>
                  <a:lnTo>
                    <a:pt x="178" y="5067"/>
                  </a:lnTo>
                  <a:lnTo>
                    <a:pt x="276" y="5107"/>
                  </a:lnTo>
                  <a:lnTo>
                    <a:pt x="375" y="5126"/>
                  </a:lnTo>
                  <a:lnTo>
                    <a:pt x="493" y="5087"/>
                  </a:lnTo>
                  <a:lnTo>
                    <a:pt x="592" y="5047"/>
                  </a:lnTo>
                  <a:lnTo>
                    <a:pt x="690" y="4988"/>
                  </a:lnTo>
                  <a:lnTo>
                    <a:pt x="868" y="4831"/>
                  </a:lnTo>
                  <a:lnTo>
                    <a:pt x="1203" y="4614"/>
                  </a:lnTo>
                  <a:lnTo>
                    <a:pt x="1538" y="4417"/>
                  </a:lnTo>
                  <a:lnTo>
                    <a:pt x="1893" y="4239"/>
                  </a:lnTo>
                  <a:lnTo>
                    <a:pt x="2248" y="4081"/>
                  </a:lnTo>
                  <a:lnTo>
                    <a:pt x="2622" y="3943"/>
                  </a:lnTo>
                  <a:lnTo>
                    <a:pt x="2997" y="3845"/>
                  </a:lnTo>
                  <a:lnTo>
                    <a:pt x="3391" y="3766"/>
                  </a:lnTo>
                  <a:lnTo>
                    <a:pt x="3785" y="3707"/>
                  </a:lnTo>
                  <a:lnTo>
                    <a:pt x="4180" y="3648"/>
                  </a:lnTo>
                  <a:lnTo>
                    <a:pt x="4574" y="3628"/>
                  </a:lnTo>
                  <a:lnTo>
                    <a:pt x="5382" y="3628"/>
                  </a:lnTo>
                  <a:lnTo>
                    <a:pt x="5777" y="3667"/>
                  </a:lnTo>
                  <a:lnTo>
                    <a:pt x="6171" y="3707"/>
                  </a:lnTo>
                  <a:lnTo>
                    <a:pt x="6565" y="3746"/>
                  </a:lnTo>
                  <a:lnTo>
                    <a:pt x="6940" y="3825"/>
                  </a:lnTo>
                  <a:lnTo>
                    <a:pt x="7314" y="3904"/>
                  </a:lnTo>
                  <a:lnTo>
                    <a:pt x="7689" y="4003"/>
                  </a:lnTo>
                  <a:lnTo>
                    <a:pt x="8438" y="4219"/>
                  </a:lnTo>
                  <a:lnTo>
                    <a:pt x="8063" y="4003"/>
                  </a:lnTo>
                  <a:lnTo>
                    <a:pt x="7925" y="3904"/>
                  </a:lnTo>
                  <a:lnTo>
                    <a:pt x="7827" y="3825"/>
                  </a:lnTo>
                  <a:lnTo>
                    <a:pt x="7847" y="3746"/>
                  </a:lnTo>
                  <a:lnTo>
                    <a:pt x="7886" y="3707"/>
                  </a:lnTo>
                  <a:lnTo>
                    <a:pt x="7945" y="3687"/>
                  </a:lnTo>
                  <a:lnTo>
                    <a:pt x="8044" y="3687"/>
                  </a:lnTo>
                  <a:lnTo>
                    <a:pt x="8261" y="3746"/>
                  </a:lnTo>
                  <a:lnTo>
                    <a:pt x="8517" y="3845"/>
                  </a:lnTo>
                  <a:lnTo>
                    <a:pt x="9049" y="4081"/>
                  </a:lnTo>
                  <a:lnTo>
                    <a:pt x="9384" y="4239"/>
                  </a:lnTo>
                  <a:lnTo>
                    <a:pt x="9858" y="4476"/>
                  </a:lnTo>
                  <a:lnTo>
                    <a:pt x="10291" y="4712"/>
                  </a:lnTo>
                  <a:lnTo>
                    <a:pt x="10725" y="4949"/>
                  </a:lnTo>
                  <a:lnTo>
                    <a:pt x="11119" y="5166"/>
                  </a:lnTo>
                  <a:lnTo>
                    <a:pt x="11494" y="5422"/>
                  </a:lnTo>
                  <a:lnTo>
                    <a:pt x="11849" y="5659"/>
                  </a:lnTo>
                  <a:lnTo>
                    <a:pt x="12184" y="5895"/>
                  </a:lnTo>
                  <a:lnTo>
                    <a:pt x="12499" y="6152"/>
                  </a:lnTo>
                  <a:lnTo>
                    <a:pt x="13998" y="6999"/>
                  </a:lnTo>
                  <a:lnTo>
                    <a:pt x="14747" y="7413"/>
                  </a:lnTo>
                  <a:lnTo>
                    <a:pt x="15516" y="7808"/>
                  </a:lnTo>
                  <a:lnTo>
                    <a:pt x="16541" y="8320"/>
                  </a:lnTo>
                  <a:lnTo>
                    <a:pt x="17053" y="8557"/>
                  </a:lnTo>
                  <a:lnTo>
                    <a:pt x="17566" y="8774"/>
                  </a:lnTo>
                  <a:lnTo>
                    <a:pt x="18098" y="8990"/>
                  </a:lnTo>
                  <a:lnTo>
                    <a:pt x="18631" y="9188"/>
                  </a:lnTo>
                  <a:lnTo>
                    <a:pt x="19163" y="9365"/>
                  </a:lnTo>
                  <a:lnTo>
                    <a:pt x="19715" y="9523"/>
                  </a:lnTo>
                  <a:lnTo>
                    <a:pt x="20247" y="9680"/>
                  </a:lnTo>
                  <a:lnTo>
                    <a:pt x="20799" y="9818"/>
                  </a:lnTo>
                  <a:lnTo>
                    <a:pt x="21351" y="9937"/>
                  </a:lnTo>
                  <a:lnTo>
                    <a:pt x="21903" y="10035"/>
                  </a:lnTo>
                  <a:lnTo>
                    <a:pt x="22475" y="10134"/>
                  </a:lnTo>
                  <a:lnTo>
                    <a:pt x="23027" y="10193"/>
                  </a:lnTo>
                  <a:lnTo>
                    <a:pt x="23599" y="10233"/>
                  </a:lnTo>
                  <a:lnTo>
                    <a:pt x="24171" y="10252"/>
                  </a:lnTo>
                  <a:lnTo>
                    <a:pt x="24742" y="10252"/>
                  </a:lnTo>
                  <a:lnTo>
                    <a:pt x="25314" y="10233"/>
                  </a:lnTo>
                  <a:lnTo>
                    <a:pt x="25905" y="10193"/>
                  </a:lnTo>
                  <a:lnTo>
                    <a:pt x="26477" y="10114"/>
                  </a:lnTo>
                  <a:lnTo>
                    <a:pt x="27029" y="10016"/>
                  </a:lnTo>
                  <a:lnTo>
                    <a:pt x="27601" y="9897"/>
                  </a:lnTo>
                  <a:lnTo>
                    <a:pt x="28153" y="9720"/>
                  </a:lnTo>
                  <a:lnTo>
                    <a:pt x="28409" y="9621"/>
                  </a:lnTo>
                  <a:lnTo>
                    <a:pt x="28685" y="9503"/>
                  </a:lnTo>
                  <a:lnTo>
                    <a:pt x="29099" y="9286"/>
                  </a:lnTo>
                  <a:lnTo>
                    <a:pt x="29513" y="9030"/>
                  </a:lnTo>
                  <a:lnTo>
                    <a:pt x="29908" y="8754"/>
                  </a:lnTo>
                  <a:lnTo>
                    <a:pt x="30302" y="8478"/>
                  </a:lnTo>
                  <a:lnTo>
                    <a:pt x="30341" y="8222"/>
                  </a:lnTo>
                  <a:lnTo>
                    <a:pt x="30400" y="7965"/>
                  </a:lnTo>
                  <a:lnTo>
                    <a:pt x="30499" y="7709"/>
                  </a:lnTo>
                  <a:lnTo>
                    <a:pt x="30598" y="7472"/>
                  </a:lnTo>
                  <a:lnTo>
                    <a:pt x="30322" y="7670"/>
                  </a:lnTo>
                  <a:lnTo>
                    <a:pt x="30046" y="7847"/>
                  </a:lnTo>
                  <a:lnTo>
                    <a:pt x="29750" y="8024"/>
                  </a:lnTo>
                  <a:lnTo>
                    <a:pt x="29474" y="8182"/>
                  </a:lnTo>
                  <a:lnTo>
                    <a:pt x="29178" y="8340"/>
                  </a:lnTo>
                  <a:lnTo>
                    <a:pt x="28863" y="8478"/>
                  </a:lnTo>
                  <a:lnTo>
                    <a:pt x="28567" y="8596"/>
                  </a:lnTo>
                  <a:lnTo>
                    <a:pt x="28252" y="8714"/>
                  </a:lnTo>
                  <a:lnTo>
                    <a:pt x="27621" y="8912"/>
                  </a:lnTo>
                  <a:lnTo>
                    <a:pt x="26970" y="9069"/>
                  </a:lnTo>
                  <a:lnTo>
                    <a:pt x="26319" y="9168"/>
                  </a:lnTo>
                  <a:lnTo>
                    <a:pt x="25649" y="9247"/>
                  </a:lnTo>
                  <a:lnTo>
                    <a:pt x="24979" y="9286"/>
                  </a:lnTo>
                  <a:lnTo>
                    <a:pt x="24309" y="9286"/>
                  </a:lnTo>
                  <a:lnTo>
                    <a:pt x="23638" y="9247"/>
                  </a:lnTo>
                  <a:lnTo>
                    <a:pt x="22968" y="9188"/>
                  </a:lnTo>
                  <a:lnTo>
                    <a:pt x="22298" y="9109"/>
                  </a:lnTo>
                  <a:lnTo>
                    <a:pt x="21627" y="8990"/>
                  </a:lnTo>
                  <a:lnTo>
                    <a:pt x="20957" y="8852"/>
                  </a:lnTo>
                  <a:lnTo>
                    <a:pt x="20326" y="8695"/>
                  </a:lnTo>
                  <a:lnTo>
                    <a:pt x="19735" y="8517"/>
                  </a:lnTo>
                  <a:lnTo>
                    <a:pt x="19143" y="8300"/>
                  </a:lnTo>
                  <a:lnTo>
                    <a:pt x="18572" y="8084"/>
                  </a:lnTo>
                  <a:lnTo>
                    <a:pt x="17980" y="7847"/>
                  </a:lnTo>
                  <a:lnTo>
                    <a:pt x="17408" y="7591"/>
                  </a:lnTo>
                  <a:lnTo>
                    <a:pt x="16837" y="7334"/>
                  </a:lnTo>
                  <a:lnTo>
                    <a:pt x="15693" y="6782"/>
                  </a:lnTo>
                  <a:lnTo>
                    <a:pt x="13406" y="5619"/>
                  </a:lnTo>
                  <a:lnTo>
                    <a:pt x="12263" y="5067"/>
                  </a:lnTo>
                  <a:lnTo>
                    <a:pt x="11691" y="4791"/>
                  </a:lnTo>
                  <a:lnTo>
                    <a:pt x="11100" y="4535"/>
                  </a:lnTo>
                  <a:lnTo>
                    <a:pt x="10528" y="4298"/>
                  </a:lnTo>
                  <a:lnTo>
                    <a:pt x="9956" y="4062"/>
                  </a:lnTo>
                  <a:lnTo>
                    <a:pt x="9365" y="3865"/>
                  </a:lnTo>
                  <a:lnTo>
                    <a:pt x="8773" y="3667"/>
                  </a:lnTo>
                  <a:lnTo>
                    <a:pt x="8201" y="3510"/>
                  </a:lnTo>
                  <a:lnTo>
                    <a:pt x="7590" y="3372"/>
                  </a:lnTo>
                  <a:lnTo>
                    <a:pt x="6999" y="3253"/>
                  </a:lnTo>
                  <a:lnTo>
                    <a:pt x="6407" y="3175"/>
                  </a:lnTo>
                  <a:lnTo>
                    <a:pt x="5796" y="3135"/>
                  </a:lnTo>
                  <a:lnTo>
                    <a:pt x="5185" y="3135"/>
                  </a:lnTo>
                  <a:lnTo>
                    <a:pt x="4574" y="3155"/>
                  </a:lnTo>
                  <a:lnTo>
                    <a:pt x="3963" y="3214"/>
                  </a:lnTo>
                  <a:lnTo>
                    <a:pt x="3332" y="3332"/>
                  </a:lnTo>
                  <a:lnTo>
                    <a:pt x="2701" y="3490"/>
                  </a:lnTo>
                  <a:lnTo>
                    <a:pt x="2050" y="3687"/>
                  </a:lnTo>
                  <a:lnTo>
                    <a:pt x="1400" y="3943"/>
                  </a:lnTo>
                  <a:lnTo>
                    <a:pt x="1696" y="3569"/>
                  </a:lnTo>
                  <a:lnTo>
                    <a:pt x="1991" y="3214"/>
                  </a:lnTo>
                  <a:lnTo>
                    <a:pt x="2326" y="2879"/>
                  </a:lnTo>
                  <a:lnTo>
                    <a:pt x="2662" y="2583"/>
                  </a:lnTo>
                  <a:lnTo>
                    <a:pt x="3036" y="2327"/>
                  </a:lnTo>
                  <a:lnTo>
                    <a:pt x="3411" y="2071"/>
                  </a:lnTo>
                  <a:lnTo>
                    <a:pt x="3825" y="1854"/>
                  </a:lnTo>
                  <a:lnTo>
                    <a:pt x="4239" y="1676"/>
                  </a:lnTo>
                  <a:lnTo>
                    <a:pt x="4673" y="1499"/>
                  </a:lnTo>
                  <a:lnTo>
                    <a:pt x="5106" y="1361"/>
                  </a:lnTo>
                  <a:lnTo>
                    <a:pt x="5560" y="1223"/>
                  </a:lnTo>
                  <a:lnTo>
                    <a:pt x="6013" y="1124"/>
                  </a:lnTo>
                  <a:lnTo>
                    <a:pt x="6486" y="1045"/>
                  </a:lnTo>
                  <a:lnTo>
                    <a:pt x="6959" y="986"/>
                  </a:lnTo>
                  <a:lnTo>
                    <a:pt x="7452" y="947"/>
                  </a:lnTo>
                  <a:lnTo>
                    <a:pt x="7945" y="927"/>
                  </a:lnTo>
                  <a:lnTo>
                    <a:pt x="8438" y="927"/>
                  </a:lnTo>
                  <a:lnTo>
                    <a:pt x="8931" y="947"/>
                  </a:lnTo>
                  <a:lnTo>
                    <a:pt x="9424" y="966"/>
                  </a:lnTo>
                  <a:lnTo>
                    <a:pt x="9917" y="1006"/>
                  </a:lnTo>
                  <a:lnTo>
                    <a:pt x="10410" y="1065"/>
                  </a:lnTo>
                  <a:lnTo>
                    <a:pt x="10902" y="1144"/>
                  </a:lnTo>
                  <a:lnTo>
                    <a:pt x="11376" y="1242"/>
                  </a:lnTo>
                  <a:lnTo>
                    <a:pt x="11868" y="1341"/>
                  </a:lnTo>
                  <a:lnTo>
                    <a:pt x="12342" y="1459"/>
                  </a:lnTo>
                  <a:lnTo>
                    <a:pt x="12795" y="1578"/>
                  </a:lnTo>
                  <a:lnTo>
                    <a:pt x="13249" y="1716"/>
                  </a:lnTo>
                  <a:lnTo>
                    <a:pt x="13702" y="1854"/>
                  </a:lnTo>
                  <a:lnTo>
                    <a:pt x="14136" y="2011"/>
                  </a:lnTo>
                  <a:lnTo>
                    <a:pt x="14550" y="2169"/>
                  </a:lnTo>
                  <a:lnTo>
                    <a:pt x="14944" y="2347"/>
                  </a:lnTo>
                  <a:lnTo>
                    <a:pt x="15338" y="2524"/>
                  </a:lnTo>
                  <a:lnTo>
                    <a:pt x="17132" y="3391"/>
                  </a:lnTo>
                  <a:lnTo>
                    <a:pt x="18000" y="3805"/>
                  </a:lnTo>
                  <a:lnTo>
                    <a:pt x="18828" y="4160"/>
                  </a:lnTo>
                  <a:lnTo>
                    <a:pt x="19676" y="4495"/>
                  </a:lnTo>
                  <a:lnTo>
                    <a:pt x="20484" y="4791"/>
                  </a:lnTo>
                  <a:lnTo>
                    <a:pt x="21312" y="5028"/>
                  </a:lnTo>
                  <a:lnTo>
                    <a:pt x="21726" y="5126"/>
                  </a:lnTo>
                  <a:lnTo>
                    <a:pt x="22140" y="5225"/>
                  </a:lnTo>
                  <a:lnTo>
                    <a:pt x="22554" y="5304"/>
                  </a:lnTo>
                  <a:lnTo>
                    <a:pt x="22968" y="5363"/>
                  </a:lnTo>
                  <a:lnTo>
                    <a:pt x="23382" y="5422"/>
                  </a:lnTo>
                  <a:lnTo>
                    <a:pt x="23796" y="5442"/>
                  </a:lnTo>
                  <a:lnTo>
                    <a:pt x="24230" y="5461"/>
                  </a:lnTo>
                  <a:lnTo>
                    <a:pt x="25097" y="5461"/>
                  </a:lnTo>
                  <a:lnTo>
                    <a:pt x="25531" y="5422"/>
                  </a:lnTo>
                  <a:lnTo>
                    <a:pt x="25984" y="5383"/>
                  </a:lnTo>
                  <a:lnTo>
                    <a:pt x="26438" y="5304"/>
                  </a:lnTo>
                  <a:lnTo>
                    <a:pt x="26911" y="5225"/>
                  </a:lnTo>
                  <a:lnTo>
                    <a:pt x="27384" y="5126"/>
                  </a:lnTo>
                  <a:lnTo>
                    <a:pt x="27857" y="4988"/>
                  </a:lnTo>
                  <a:lnTo>
                    <a:pt x="28350" y="4850"/>
                  </a:lnTo>
                  <a:lnTo>
                    <a:pt x="28843" y="4693"/>
                  </a:lnTo>
                  <a:lnTo>
                    <a:pt x="29356" y="4495"/>
                  </a:lnTo>
                  <a:lnTo>
                    <a:pt x="29789" y="4357"/>
                  </a:lnTo>
                  <a:lnTo>
                    <a:pt x="30203" y="4200"/>
                  </a:lnTo>
                  <a:lnTo>
                    <a:pt x="31031" y="3865"/>
                  </a:lnTo>
                  <a:lnTo>
                    <a:pt x="31840" y="3510"/>
                  </a:lnTo>
                  <a:lnTo>
                    <a:pt x="32648" y="3135"/>
                  </a:lnTo>
                  <a:lnTo>
                    <a:pt x="33456" y="2761"/>
                  </a:lnTo>
                  <a:lnTo>
                    <a:pt x="34284" y="2406"/>
                  </a:lnTo>
                  <a:lnTo>
                    <a:pt x="35112" y="2090"/>
                  </a:lnTo>
                  <a:lnTo>
                    <a:pt x="35526" y="1952"/>
                  </a:lnTo>
                  <a:lnTo>
                    <a:pt x="35940" y="1814"/>
                  </a:lnTo>
                  <a:lnTo>
                    <a:pt x="36137" y="1676"/>
                  </a:lnTo>
                  <a:lnTo>
                    <a:pt x="35881" y="1538"/>
                  </a:lnTo>
                  <a:lnTo>
                    <a:pt x="35645" y="1361"/>
                  </a:lnTo>
                  <a:lnTo>
                    <a:pt x="35408" y="1164"/>
                  </a:lnTo>
                  <a:lnTo>
                    <a:pt x="35211" y="966"/>
                  </a:lnTo>
                  <a:lnTo>
                    <a:pt x="34994" y="1026"/>
                  </a:lnTo>
                  <a:lnTo>
                    <a:pt x="34757" y="1085"/>
                  </a:lnTo>
                  <a:lnTo>
                    <a:pt x="34265" y="1242"/>
                  </a:lnTo>
                  <a:lnTo>
                    <a:pt x="33791" y="1440"/>
                  </a:lnTo>
                  <a:lnTo>
                    <a:pt x="33318" y="1676"/>
                  </a:lnTo>
                  <a:lnTo>
                    <a:pt x="32411" y="2130"/>
                  </a:lnTo>
                  <a:lnTo>
                    <a:pt x="31997" y="2327"/>
                  </a:lnTo>
                  <a:lnTo>
                    <a:pt x="31603" y="2485"/>
                  </a:lnTo>
                  <a:lnTo>
                    <a:pt x="30538" y="2977"/>
                  </a:lnTo>
                  <a:lnTo>
                    <a:pt x="29494" y="3391"/>
                  </a:lnTo>
                  <a:lnTo>
                    <a:pt x="29001" y="3569"/>
                  </a:lnTo>
                  <a:lnTo>
                    <a:pt x="28508" y="3746"/>
                  </a:lnTo>
                  <a:lnTo>
                    <a:pt x="28035" y="3884"/>
                  </a:lnTo>
                  <a:lnTo>
                    <a:pt x="27562" y="4022"/>
                  </a:lnTo>
                  <a:lnTo>
                    <a:pt x="27108" y="4141"/>
                  </a:lnTo>
                  <a:lnTo>
                    <a:pt x="26655" y="4239"/>
                  </a:lnTo>
                  <a:lnTo>
                    <a:pt x="26201" y="4318"/>
                  </a:lnTo>
                  <a:lnTo>
                    <a:pt x="25767" y="4377"/>
                  </a:lnTo>
                  <a:lnTo>
                    <a:pt x="25314" y="4417"/>
                  </a:lnTo>
                  <a:lnTo>
                    <a:pt x="24880" y="4456"/>
                  </a:lnTo>
                  <a:lnTo>
                    <a:pt x="24013" y="4456"/>
                  </a:lnTo>
                  <a:lnTo>
                    <a:pt x="23579" y="4436"/>
                  </a:lnTo>
                  <a:lnTo>
                    <a:pt x="23165" y="4397"/>
                  </a:lnTo>
                  <a:lnTo>
                    <a:pt x="22731" y="4338"/>
                  </a:lnTo>
                  <a:lnTo>
                    <a:pt x="22298" y="4259"/>
                  </a:lnTo>
                  <a:lnTo>
                    <a:pt x="21844" y="4180"/>
                  </a:lnTo>
                  <a:lnTo>
                    <a:pt x="21410" y="4062"/>
                  </a:lnTo>
                  <a:lnTo>
                    <a:pt x="20957" y="3943"/>
                  </a:lnTo>
                  <a:lnTo>
                    <a:pt x="20504" y="3786"/>
                  </a:lnTo>
                  <a:lnTo>
                    <a:pt x="20050" y="3628"/>
                  </a:lnTo>
                  <a:lnTo>
                    <a:pt x="19577" y="3451"/>
                  </a:lnTo>
                  <a:lnTo>
                    <a:pt x="19104" y="3253"/>
                  </a:lnTo>
                  <a:lnTo>
                    <a:pt x="18611" y="3037"/>
                  </a:lnTo>
                  <a:lnTo>
                    <a:pt x="17625" y="2563"/>
                  </a:lnTo>
                  <a:lnTo>
                    <a:pt x="16561" y="2031"/>
                  </a:lnTo>
                  <a:lnTo>
                    <a:pt x="15772" y="1637"/>
                  </a:lnTo>
                  <a:lnTo>
                    <a:pt x="14964" y="1302"/>
                  </a:lnTo>
                  <a:lnTo>
                    <a:pt x="14116" y="986"/>
                  </a:lnTo>
                  <a:lnTo>
                    <a:pt x="13249" y="710"/>
                  </a:lnTo>
                  <a:lnTo>
                    <a:pt x="12381" y="474"/>
                  </a:lnTo>
                  <a:lnTo>
                    <a:pt x="11494" y="276"/>
                  </a:lnTo>
                  <a:lnTo>
                    <a:pt x="11060" y="198"/>
                  </a:lnTo>
                  <a:lnTo>
                    <a:pt x="10607" y="138"/>
                  </a:lnTo>
                  <a:lnTo>
                    <a:pt x="10173" y="79"/>
                  </a:lnTo>
                  <a:lnTo>
                    <a:pt x="9720" y="40"/>
                  </a:lnTo>
                  <a:lnTo>
                    <a:pt x="9266" y="20"/>
                  </a:lnTo>
                  <a:lnTo>
                    <a:pt x="8813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63;p38">
              <a:extLst>
                <a:ext uri="{FF2B5EF4-FFF2-40B4-BE49-F238E27FC236}">
                  <a16:creationId xmlns:a16="http://schemas.microsoft.com/office/drawing/2014/main" xmlns="" id="{CD29BA36-3034-47FE-8912-4BFB0DBADB92}"/>
                </a:ext>
              </a:extLst>
            </p:cNvPr>
            <p:cNvSpPr/>
            <p:nvPr/>
          </p:nvSpPr>
          <p:spPr>
            <a:xfrm>
              <a:off x="1852401" y="2455163"/>
              <a:ext cx="37462" cy="51451"/>
            </a:xfrm>
            <a:custGeom>
              <a:avLst/>
              <a:gdLst/>
              <a:ahLst/>
              <a:cxnLst/>
              <a:rect l="l" t="t" r="r" b="b"/>
              <a:pathLst>
                <a:path w="790" h="1085" extrusionOk="0">
                  <a:moveTo>
                    <a:pt x="435" y="1"/>
                  </a:moveTo>
                  <a:lnTo>
                    <a:pt x="395" y="20"/>
                  </a:lnTo>
                  <a:lnTo>
                    <a:pt x="336" y="40"/>
                  </a:lnTo>
                  <a:lnTo>
                    <a:pt x="297" y="79"/>
                  </a:lnTo>
                  <a:lnTo>
                    <a:pt x="198" y="316"/>
                  </a:lnTo>
                  <a:lnTo>
                    <a:pt x="99" y="572"/>
                  </a:lnTo>
                  <a:lnTo>
                    <a:pt x="40" y="829"/>
                  </a:lnTo>
                  <a:lnTo>
                    <a:pt x="1" y="1085"/>
                  </a:lnTo>
                  <a:lnTo>
                    <a:pt x="711" y="533"/>
                  </a:lnTo>
                  <a:lnTo>
                    <a:pt x="750" y="474"/>
                  </a:lnTo>
                  <a:lnTo>
                    <a:pt x="770" y="434"/>
                  </a:lnTo>
                  <a:lnTo>
                    <a:pt x="789" y="316"/>
                  </a:lnTo>
                  <a:lnTo>
                    <a:pt x="770" y="217"/>
                  </a:lnTo>
                  <a:lnTo>
                    <a:pt x="711" y="139"/>
                  </a:lnTo>
                  <a:lnTo>
                    <a:pt x="651" y="60"/>
                  </a:lnTo>
                  <a:lnTo>
                    <a:pt x="553" y="2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64;p38">
              <a:extLst>
                <a:ext uri="{FF2B5EF4-FFF2-40B4-BE49-F238E27FC236}">
                  <a16:creationId xmlns:a16="http://schemas.microsoft.com/office/drawing/2014/main" xmlns="" id="{2AEE2509-E6C4-448B-BFF0-0F02220EA2BA}"/>
                </a:ext>
              </a:extLst>
            </p:cNvPr>
            <p:cNvSpPr/>
            <p:nvPr/>
          </p:nvSpPr>
          <p:spPr>
            <a:xfrm>
              <a:off x="2119803" y="2184061"/>
              <a:ext cx="14985" cy="6591"/>
            </a:xfrm>
            <a:custGeom>
              <a:avLst/>
              <a:gdLst/>
              <a:ahLst/>
              <a:cxnLst/>
              <a:rect l="l" t="t" r="r" b="b"/>
              <a:pathLst>
                <a:path w="316" h="139" extrusionOk="0">
                  <a:moveTo>
                    <a:pt x="197" y="0"/>
                  </a:moveTo>
                  <a:lnTo>
                    <a:pt x="0" y="138"/>
                  </a:lnTo>
                  <a:lnTo>
                    <a:pt x="316" y="5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65;p38">
              <a:extLst>
                <a:ext uri="{FF2B5EF4-FFF2-40B4-BE49-F238E27FC236}">
                  <a16:creationId xmlns:a16="http://schemas.microsoft.com/office/drawing/2014/main" xmlns="" id="{9BF64785-1FC6-4027-9851-9FE3FC5DD5D6}"/>
                </a:ext>
              </a:extLst>
            </p:cNvPr>
            <p:cNvSpPr/>
            <p:nvPr/>
          </p:nvSpPr>
          <p:spPr>
            <a:xfrm>
              <a:off x="2085186" y="2148543"/>
              <a:ext cx="69233" cy="35565"/>
            </a:xfrm>
            <a:custGeom>
              <a:avLst/>
              <a:gdLst/>
              <a:ahLst/>
              <a:cxnLst/>
              <a:rect l="l" t="t" r="r" b="b"/>
              <a:pathLst>
                <a:path w="1460" h="750" extrusionOk="0">
                  <a:moveTo>
                    <a:pt x="375" y="0"/>
                  </a:moveTo>
                  <a:lnTo>
                    <a:pt x="1" y="39"/>
                  </a:lnTo>
                  <a:lnTo>
                    <a:pt x="198" y="237"/>
                  </a:lnTo>
                  <a:lnTo>
                    <a:pt x="435" y="434"/>
                  </a:lnTo>
                  <a:lnTo>
                    <a:pt x="671" y="611"/>
                  </a:lnTo>
                  <a:lnTo>
                    <a:pt x="927" y="749"/>
                  </a:lnTo>
                  <a:lnTo>
                    <a:pt x="1204" y="572"/>
                  </a:lnTo>
                  <a:lnTo>
                    <a:pt x="1460" y="414"/>
                  </a:lnTo>
                  <a:lnTo>
                    <a:pt x="1440" y="296"/>
                  </a:lnTo>
                  <a:lnTo>
                    <a:pt x="1420" y="237"/>
                  </a:lnTo>
                  <a:lnTo>
                    <a:pt x="1381" y="197"/>
                  </a:lnTo>
                  <a:lnTo>
                    <a:pt x="1223" y="118"/>
                  </a:lnTo>
                  <a:lnTo>
                    <a:pt x="1066" y="59"/>
                  </a:lnTo>
                  <a:lnTo>
                    <a:pt x="888" y="20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66;p38">
              <a:extLst>
                <a:ext uri="{FF2B5EF4-FFF2-40B4-BE49-F238E27FC236}">
                  <a16:creationId xmlns:a16="http://schemas.microsoft.com/office/drawing/2014/main" xmlns="" id="{D0C278EE-3ECE-4F4D-B2EA-03DB8DCF6654}"/>
                </a:ext>
              </a:extLst>
            </p:cNvPr>
            <p:cNvSpPr/>
            <p:nvPr/>
          </p:nvSpPr>
          <p:spPr>
            <a:xfrm>
              <a:off x="2129145" y="2168175"/>
              <a:ext cx="25275" cy="18731"/>
            </a:xfrm>
            <a:custGeom>
              <a:avLst/>
              <a:gdLst/>
              <a:ahLst/>
              <a:cxnLst/>
              <a:rect l="l" t="t" r="r" b="b"/>
              <a:pathLst>
                <a:path w="533" h="395" extrusionOk="0">
                  <a:moveTo>
                    <a:pt x="533" y="0"/>
                  </a:moveTo>
                  <a:lnTo>
                    <a:pt x="277" y="158"/>
                  </a:lnTo>
                  <a:lnTo>
                    <a:pt x="0" y="335"/>
                  </a:lnTo>
                  <a:lnTo>
                    <a:pt x="119" y="394"/>
                  </a:lnTo>
                  <a:lnTo>
                    <a:pt x="415" y="316"/>
                  </a:lnTo>
                  <a:lnTo>
                    <a:pt x="474" y="256"/>
                  </a:lnTo>
                  <a:lnTo>
                    <a:pt x="513" y="178"/>
                  </a:lnTo>
                  <a:lnTo>
                    <a:pt x="533" y="7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67;p38">
              <a:extLst>
                <a:ext uri="{FF2B5EF4-FFF2-40B4-BE49-F238E27FC236}">
                  <a16:creationId xmlns:a16="http://schemas.microsoft.com/office/drawing/2014/main" xmlns="" id="{F84EC6E3-8501-4ECE-B357-F59C6F3D341F}"/>
                </a:ext>
              </a:extLst>
            </p:cNvPr>
            <p:cNvSpPr/>
            <p:nvPr/>
          </p:nvSpPr>
          <p:spPr>
            <a:xfrm>
              <a:off x="815656" y="2304651"/>
              <a:ext cx="912456" cy="853607"/>
            </a:xfrm>
            <a:custGeom>
              <a:avLst/>
              <a:gdLst/>
              <a:ahLst/>
              <a:cxnLst/>
              <a:rect l="l" t="t" r="r" b="b"/>
              <a:pathLst>
                <a:path w="19242" h="18001" extrusionOk="0">
                  <a:moveTo>
                    <a:pt x="0" y="0"/>
                  </a:moveTo>
                  <a:lnTo>
                    <a:pt x="256" y="158"/>
                  </a:lnTo>
                  <a:lnTo>
                    <a:pt x="473" y="296"/>
                  </a:lnTo>
                  <a:lnTo>
                    <a:pt x="1262" y="809"/>
                  </a:lnTo>
                  <a:lnTo>
                    <a:pt x="2050" y="1341"/>
                  </a:lnTo>
                  <a:lnTo>
                    <a:pt x="2425" y="1617"/>
                  </a:lnTo>
                  <a:lnTo>
                    <a:pt x="2819" y="1913"/>
                  </a:lnTo>
                  <a:lnTo>
                    <a:pt x="3174" y="2209"/>
                  </a:lnTo>
                  <a:lnTo>
                    <a:pt x="3529" y="2524"/>
                  </a:lnTo>
                  <a:lnTo>
                    <a:pt x="3884" y="2839"/>
                  </a:lnTo>
                  <a:lnTo>
                    <a:pt x="4219" y="3175"/>
                  </a:lnTo>
                  <a:lnTo>
                    <a:pt x="4534" y="3529"/>
                  </a:lnTo>
                  <a:lnTo>
                    <a:pt x="4850" y="3884"/>
                  </a:lnTo>
                  <a:lnTo>
                    <a:pt x="5126" y="4259"/>
                  </a:lnTo>
                  <a:lnTo>
                    <a:pt x="5402" y="4653"/>
                  </a:lnTo>
                  <a:lnTo>
                    <a:pt x="5639" y="5047"/>
                  </a:lnTo>
                  <a:lnTo>
                    <a:pt x="5875" y="5481"/>
                  </a:lnTo>
                  <a:lnTo>
                    <a:pt x="6250" y="6309"/>
                  </a:lnTo>
                  <a:lnTo>
                    <a:pt x="6585" y="7137"/>
                  </a:lnTo>
                  <a:lnTo>
                    <a:pt x="7275" y="8852"/>
                  </a:lnTo>
                  <a:lnTo>
                    <a:pt x="7630" y="9680"/>
                  </a:lnTo>
                  <a:lnTo>
                    <a:pt x="8004" y="10509"/>
                  </a:lnTo>
                  <a:lnTo>
                    <a:pt x="8399" y="11297"/>
                  </a:lnTo>
                  <a:lnTo>
                    <a:pt x="8615" y="11672"/>
                  </a:lnTo>
                  <a:lnTo>
                    <a:pt x="8832" y="12046"/>
                  </a:lnTo>
                  <a:lnTo>
                    <a:pt x="9069" y="12401"/>
                  </a:lnTo>
                  <a:lnTo>
                    <a:pt x="9306" y="12736"/>
                  </a:lnTo>
                  <a:lnTo>
                    <a:pt x="9562" y="13071"/>
                  </a:lnTo>
                  <a:lnTo>
                    <a:pt x="9838" y="13387"/>
                  </a:lnTo>
                  <a:lnTo>
                    <a:pt x="10134" y="13683"/>
                  </a:lnTo>
                  <a:lnTo>
                    <a:pt x="10429" y="13959"/>
                  </a:lnTo>
                  <a:lnTo>
                    <a:pt x="10764" y="14215"/>
                  </a:lnTo>
                  <a:lnTo>
                    <a:pt x="11100" y="14451"/>
                  </a:lnTo>
                  <a:lnTo>
                    <a:pt x="11454" y="14668"/>
                  </a:lnTo>
                  <a:lnTo>
                    <a:pt x="11849" y="14866"/>
                  </a:lnTo>
                  <a:lnTo>
                    <a:pt x="12243" y="15023"/>
                  </a:lnTo>
                  <a:lnTo>
                    <a:pt x="12677" y="15181"/>
                  </a:lnTo>
                  <a:lnTo>
                    <a:pt x="13130" y="15299"/>
                  </a:lnTo>
                  <a:lnTo>
                    <a:pt x="13603" y="15378"/>
                  </a:lnTo>
                  <a:lnTo>
                    <a:pt x="14116" y="15457"/>
                  </a:lnTo>
                  <a:lnTo>
                    <a:pt x="14648" y="15477"/>
                  </a:lnTo>
                  <a:lnTo>
                    <a:pt x="14983" y="15556"/>
                  </a:lnTo>
                  <a:lnTo>
                    <a:pt x="15338" y="15654"/>
                  </a:lnTo>
                  <a:lnTo>
                    <a:pt x="15693" y="15753"/>
                  </a:lnTo>
                  <a:lnTo>
                    <a:pt x="16048" y="15871"/>
                  </a:lnTo>
                  <a:lnTo>
                    <a:pt x="16403" y="16009"/>
                  </a:lnTo>
                  <a:lnTo>
                    <a:pt x="16738" y="16167"/>
                  </a:lnTo>
                  <a:lnTo>
                    <a:pt x="17073" y="16324"/>
                  </a:lnTo>
                  <a:lnTo>
                    <a:pt x="17389" y="16502"/>
                  </a:lnTo>
                  <a:lnTo>
                    <a:pt x="17625" y="16679"/>
                  </a:lnTo>
                  <a:lnTo>
                    <a:pt x="17842" y="16876"/>
                  </a:lnTo>
                  <a:lnTo>
                    <a:pt x="18256" y="17290"/>
                  </a:lnTo>
                  <a:lnTo>
                    <a:pt x="18473" y="17507"/>
                  </a:lnTo>
                  <a:lnTo>
                    <a:pt x="18690" y="17685"/>
                  </a:lnTo>
                  <a:lnTo>
                    <a:pt x="18926" y="17862"/>
                  </a:lnTo>
                  <a:lnTo>
                    <a:pt x="19183" y="18000"/>
                  </a:lnTo>
                  <a:lnTo>
                    <a:pt x="19163" y="17764"/>
                  </a:lnTo>
                  <a:lnTo>
                    <a:pt x="19183" y="17547"/>
                  </a:lnTo>
                  <a:lnTo>
                    <a:pt x="19202" y="17310"/>
                  </a:lnTo>
                  <a:lnTo>
                    <a:pt x="19242" y="17074"/>
                  </a:lnTo>
                  <a:lnTo>
                    <a:pt x="18848" y="16758"/>
                  </a:lnTo>
                  <a:lnTo>
                    <a:pt x="18453" y="16443"/>
                  </a:lnTo>
                  <a:lnTo>
                    <a:pt x="17665" y="15812"/>
                  </a:lnTo>
                  <a:lnTo>
                    <a:pt x="17251" y="15496"/>
                  </a:lnTo>
                  <a:lnTo>
                    <a:pt x="16837" y="15220"/>
                  </a:lnTo>
                  <a:lnTo>
                    <a:pt x="16383" y="14984"/>
                  </a:lnTo>
                  <a:lnTo>
                    <a:pt x="16166" y="14866"/>
                  </a:lnTo>
                  <a:lnTo>
                    <a:pt x="15930" y="14767"/>
                  </a:lnTo>
                  <a:lnTo>
                    <a:pt x="15634" y="14668"/>
                  </a:lnTo>
                  <a:lnTo>
                    <a:pt x="15319" y="14570"/>
                  </a:lnTo>
                  <a:lnTo>
                    <a:pt x="15003" y="14491"/>
                  </a:lnTo>
                  <a:lnTo>
                    <a:pt x="14688" y="14432"/>
                  </a:lnTo>
                  <a:lnTo>
                    <a:pt x="14037" y="14333"/>
                  </a:lnTo>
                  <a:lnTo>
                    <a:pt x="13386" y="14235"/>
                  </a:lnTo>
                  <a:lnTo>
                    <a:pt x="13071" y="14175"/>
                  </a:lnTo>
                  <a:lnTo>
                    <a:pt x="12756" y="14097"/>
                  </a:lnTo>
                  <a:lnTo>
                    <a:pt x="12440" y="14018"/>
                  </a:lnTo>
                  <a:lnTo>
                    <a:pt x="12144" y="13899"/>
                  </a:lnTo>
                  <a:lnTo>
                    <a:pt x="11849" y="13781"/>
                  </a:lnTo>
                  <a:lnTo>
                    <a:pt x="11573" y="13623"/>
                  </a:lnTo>
                  <a:lnTo>
                    <a:pt x="11297" y="13446"/>
                  </a:lnTo>
                  <a:lnTo>
                    <a:pt x="11040" y="13229"/>
                  </a:lnTo>
                  <a:lnTo>
                    <a:pt x="10686" y="12835"/>
                  </a:lnTo>
                  <a:lnTo>
                    <a:pt x="10370" y="12460"/>
                  </a:lnTo>
                  <a:lnTo>
                    <a:pt x="10074" y="12066"/>
                  </a:lnTo>
                  <a:lnTo>
                    <a:pt x="9798" y="11691"/>
                  </a:lnTo>
                  <a:lnTo>
                    <a:pt x="9542" y="11317"/>
                  </a:lnTo>
                  <a:lnTo>
                    <a:pt x="9306" y="10942"/>
                  </a:lnTo>
                  <a:lnTo>
                    <a:pt x="9089" y="10568"/>
                  </a:lnTo>
                  <a:lnTo>
                    <a:pt x="8891" y="10193"/>
                  </a:lnTo>
                  <a:lnTo>
                    <a:pt x="8537" y="9444"/>
                  </a:lnTo>
                  <a:lnTo>
                    <a:pt x="8201" y="8714"/>
                  </a:lnTo>
                  <a:lnTo>
                    <a:pt x="7906" y="7985"/>
                  </a:lnTo>
                  <a:lnTo>
                    <a:pt x="7630" y="7275"/>
                  </a:lnTo>
                  <a:lnTo>
                    <a:pt x="7334" y="6566"/>
                  </a:lnTo>
                  <a:lnTo>
                    <a:pt x="7038" y="5856"/>
                  </a:lnTo>
                  <a:lnTo>
                    <a:pt x="6703" y="5185"/>
                  </a:lnTo>
                  <a:lnTo>
                    <a:pt x="6526" y="4831"/>
                  </a:lnTo>
                  <a:lnTo>
                    <a:pt x="6329" y="4495"/>
                  </a:lnTo>
                  <a:lnTo>
                    <a:pt x="6112" y="4160"/>
                  </a:lnTo>
                  <a:lnTo>
                    <a:pt x="5875" y="3845"/>
                  </a:lnTo>
                  <a:lnTo>
                    <a:pt x="5639" y="3510"/>
                  </a:lnTo>
                  <a:lnTo>
                    <a:pt x="5363" y="3194"/>
                  </a:lnTo>
                  <a:lnTo>
                    <a:pt x="5087" y="2859"/>
                  </a:lnTo>
                  <a:lnTo>
                    <a:pt x="4771" y="2544"/>
                  </a:lnTo>
                  <a:lnTo>
                    <a:pt x="4416" y="2228"/>
                  </a:lnTo>
                  <a:lnTo>
                    <a:pt x="4061" y="1933"/>
                  </a:lnTo>
                  <a:lnTo>
                    <a:pt x="3056" y="1380"/>
                  </a:lnTo>
                  <a:lnTo>
                    <a:pt x="2050" y="868"/>
                  </a:lnTo>
                  <a:lnTo>
                    <a:pt x="1558" y="631"/>
                  </a:lnTo>
                  <a:lnTo>
                    <a:pt x="1045" y="395"/>
                  </a:lnTo>
                  <a:lnTo>
                    <a:pt x="513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68;p38">
              <a:extLst>
                <a:ext uri="{FF2B5EF4-FFF2-40B4-BE49-F238E27FC236}">
                  <a16:creationId xmlns:a16="http://schemas.microsoft.com/office/drawing/2014/main" xmlns="" id="{D339BDE7-1331-4425-ABE3-5518C1A45B52}"/>
                </a:ext>
              </a:extLst>
            </p:cNvPr>
            <p:cNvSpPr/>
            <p:nvPr/>
          </p:nvSpPr>
          <p:spPr>
            <a:xfrm>
              <a:off x="1724320" y="3114258"/>
              <a:ext cx="28120" cy="46804"/>
            </a:xfrm>
            <a:custGeom>
              <a:avLst/>
              <a:gdLst/>
              <a:ahLst/>
              <a:cxnLst/>
              <a:rect l="l" t="t" r="r" b="b"/>
              <a:pathLst>
                <a:path w="593" h="987" extrusionOk="0">
                  <a:moveTo>
                    <a:pt x="80" y="1"/>
                  </a:moveTo>
                  <a:lnTo>
                    <a:pt x="40" y="237"/>
                  </a:lnTo>
                  <a:lnTo>
                    <a:pt x="21" y="474"/>
                  </a:lnTo>
                  <a:lnTo>
                    <a:pt x="1" y="691"/>
                  </a:lnTo>
                  <a:lnTo>
                    <a:pt x="21" y="927"/>
                  </a:lnTo>
                  <a:lnTo>
                    <a:pt x="40" y="947"/>
                  </a:lnTo>
                  <a:lnTo>
                    <a:pt x="119" y="967"/>
                  </a:lnTo>
                  <a:lnTo>
                    <a:pt x="178" y="986"/>
                  </a:lnTo>
                  <a:lnTo>
                    <a:pt x="257" y="967"/>
                  </a:lnTo>
                  <a:lnTo>
                    <a:pt x="316" y="947"/>
                  </a:lnTo>
                  <a:lnTo>
                    <a:pt x="376" y="927"/>
                  </a:lnTo>
                  <a:lnTo>
                    <a:pt x="435" y="888"/>
                  </a:lnTo>
                  <a:lnTo>
                    <a:pt x="533" y="769"/>
                  </a:lnTo>
                  <a:lnTo>
                    <a:pt x="573" y="631"/>
                  </a:lnTo>
                  <a:lnTo>
                    <a:pt x="592" y="572"/>
                  </a:lnTo>
                  <a:lnTo>
                    <a:pt x="592" y="493"/>
                  </a:lnTo>
                  <a:lnTo>
                    <a:pt x="573" y="434"/>
                  </a:lnTo>
                  <a:lnTo>
                    <a:pt x="533" y="375"/>
                  </a:lnTo>
                  <a:lnTo>
                    <a:pt x="494" y="316"/>
                  </a:lnTo>
                  <a:lnTo>
                    <a:pt x="435" y="25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69;p38">
              <a:extLst>
                <a:ext uri="{FF2B5EF4-FFF2-40B4-BE49-F238E27FC236}">
                  <a16:creationId xmlns:a16="http://schemas.microsoft.com/office/drawing/2014/main" xmlns="" id="{FF1CAFE5-D4A6-403C-B718-A9945FE0B114}"/>
                </a:ext>
              </a:extLst>
            </p:cNvPr>
            <p:cNvSpPr/>
            <p:nvPr/>
          </p:nvSpPr>
          <p:spPr>
            <a:xfrm>
              <a:off x="786635" y="2279423"/>
              <a:ext cx="221641" cy="116890"/>
            </a:xfrm>
            <a:custGeom>
              <a:avLst/>
              <a:gdLst/>
              <a:ahLst/>
              <a:cxnLst/>
              <a:rect l="l" t="t" r="r" b="b"/>
              <a:pathLst>
                <a:path w="4674" h="2465" extrusionOk="0">
                  <a:moveTo>
                    <a:pt x="119" y="0"/>
                  </a:moveTo>
                  <a:lnTo>
                    <a:pt x="60" y="20"/>
                  </a:lnTo>
                  <a:lnTo>
                    <a:pt x="21" y="59"/>
                  </a:lnTo>
                  <a:lnTo>
                    <a:pt x="1" y="138"/>
                  </a:lnTo>
                  <a:lnTo>
                    <a:pt x="99" y="217"/>
                  </a:lnTo>
                  <a:lnTo>
                    <a:pt x="237" y="316"/>
                  </a:lnTo>
                  <a:lnTo>
                    <a:pt x="612" y="532"/>
                  </a:lnTo>
                  <a:lnTo>
                    <a:pt x="1125" y="730"/>
                  </a:lnTo>
                  <a:lnTo>
                    <a:pt x="1657" y="927"/>
                  </a:lnTo>
                  <a:lnTo>
                    <a:pt x="2170" y="1163"/>
                  </a:lnTo>
                  <a:lnTo>
                    <a:pt x="2662" y="1400"/>
                  </a:lnTo>
                  <a:lnTo>
                    <a:pt x="3668" y="1912"/>
                  </a:lnTo>
                  <a:lnTo>
                    <a:pt x="4673" y="2465"/>
                  </a:lnTo>
                  <a:lnTo>
                    <a:pt x="4358" y="2208"/>
                  </a:lnTo>
                  <a:lnTo>
                    <a:pt x="4023" y="1972"/>
                  </a:lnTo>
                  <a:lnTo>
                    <a:pt x="3668" y="1735"/>
                  </a:lnTo>
                  <a:lnTo>
                    <a:pt x="3293" y="1479"/>
                  </a:lnTo>
                  <a:lnTo>
                    <a:pt x="2899" y="1262"/>
                  </a:lnTo>
                  <a:lnTo>
                    <a:pt x="2465" y="1025"/>
                  </a:lnTo>
                  <a:lnTo>
                    <a:pt x="2032" y="789"/>
                  </a:lnTo>
                  <a:lnTo>
                    <a:pt x="1558" y="552"/>
                  </a:lnTo>
                  <a:lnTo>
                    <a:pt x="1223" y="394"/>
                  </a:lnTo>
                  <a:lnTo>
                    <a:pt x="691" y="158"/>
                  </a:lnTo>
                  <a:lnTo>
                    <a:pt x="435" y="5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70;p38">
              <a:extLst>
                <a:ext uri="{FF2B5EF4-FFF2-40B4-BE49-F238E27FC236}">
                  <a16:creationId xmlns:a16="http://schemas.microsoft.com/office/drawing/2014/main" xmlns="" id="{D701BF1D-CF31-4F5E-986D-4A7E8836D8A2}"/>
                </a:ext>
              </a:extLst>
            </p:cNvPr>
            <p:cNvSpPr/>
            <p:nvPr/>
          </p:nvSpPr>
          <p:spPr>
            <a:xfrm>
              <a:off x="2046871" y="1243574"/>
              <a:ext cx="1197640" cy="661936"/>
            </a:xfrm>
            <a:custGeom>
              <a:avLst/>
              <a:gdLst/>
              <a:ahLst/>
              <a:cxnLst/>
              <a:rect l="l" t="t" r="r" b="b"/>
              <a:pathLst>
                <a:path w="25256" h="13959" extrusionOk="0">
                  <a:moveTo>
                    <a:pt x="14294" y="0"/>
                  </a:moveTo>
                  <a:lnTo>
                    <a:pt x="13702" y="39"/>
                  </a:lnTo>
                  <a:lnTo>
                    <a:pt x="13269" y="79"/>
                  </a:lnTo>
                  <a:lnTo>
                    <a:pt x="12756" y="197"/>
                  </a:lnTo>
                  <a:lnTo>
                    <a:pt x="12244" y="355"/>
                  </a:lnTo>
                  <a:lnTo>
                    <a:pt x="11751" y="552"/>
                  </a:lnTo>
                  <a:lnTo>
                    <a:pt x="11278" y="789"/>
                  </a:lnTo>
                  <a:lnTo>
                    <a:pt x="10804" y="1065"/>
                  </a:lnTo>
                  <a:lnTo>
                    <a:pt x="10371" y="1341"/>
                  </a:lnTo>
                  <a:lnTo>
                    <a:pt x="9937" y="1676"/>
                  </a:lnTo>
                  <a:lnTo>
                    <a:pt x="9523" y="2011"/>
                  </a:lnTo>
                  <a:lnTo>
                    <a:pt x="9503" y="1873"/>
                  </a:lnTo>
                  <a:lnTo>
                    <a:pt x="9483" y="1755"/>
                  </a:lnTo>
                  <a:lnTo>
                    <a:pt x="9444" y="1656"/>
                  </a:lnTo>
                  <a:lnTo>
                    <a:pt x="9405" y="1557"/>
                  </a:lnTo>
                  <a:lnTo>
                    <a:pt x="9345" y="1479"/>
                  </a:lnTo>
                  <a:lnTo>
                    <a:pt x="9286" y="1419"/>
                  </a:lnTo>
                  <a:lnTo>
                    <a:pt x="9207" y="1380"/>
                  </a:lnTo>
                  <a:lnTo>
                    <a:pt x="9129" y="1341"/>
                  </a:lnTo>
                  <a:lnTo>
                    <a:pt x="9050" y="1321"/>
                  </a:lnTo>
                  <a:lnTo>
                    <a:pt x="8971" y="1321"/>
                  </a:lnTo>
                  <a:lnTo>
                    <a:pt x="8892" y="1341"/>
                  </a:lnTo>
                  <a:lnTo>
                    <a:pt x="8813" y="1380"/>
                  </a:lnTo>
                  <a:lnTo>
                    <a:pt x="8715" y="1439"/>
                  </a:lnTo>
                  <a:lnTo>
                    <a:pt x="8636" y="1518"/>
                  </a:lnTo>
                  <a:lnTo>
                    <a:pt x="8557" y="1597"/>
                  </a:lnTo>
                  <a:lnTo>
                    <a:pt x="8498" y="1715"/>
                  </a:lnTo>
                  <a:lnTo>
                    <a:pt x="8123" y="2169"/>
                  </a:lnTo>
                  <a:lnTo>
                    <a:pt x="7749" y="2602"/>
                  </a:lnTo>
                  <a:lnTo>
                    <a:pt x="7551" y="2819"/>
                  </a:lnTo>
                  <a:lnTo>
                    <a:pt x="7335" y="3016"/>
                  </a:lnTo>
                  <a:lnTo>
                    <a:pt x="7098" y="3194"/>
                  </a:lnTo>
                  <a:lnTo>
                    <a:pt x="6842" y="3352"/>
                  </a:lnTo>
                  <a:lnTo>
                    <a:pt x="6270" y="3509"/>
                  </a:lnTo>
                  <a:lnTo>
                    <a:pt x="5678" y="3667"/>
                  </a:lnTo>
                  <a:lnTo>
                    <a:pt x="5126" y="3864"/>
                  </a:lnTo>
                  <a:lnTo>
                    <a:pt x="4594" y="4081"/>
                  </a:lnTo>
                  <a:lnTo>
                    <a:pt x="4062" y="4318"/>
                  </a:lnTo>
                  <a:lnTo>
                    <a:pt x="3549" y="4574"/>
                  </a:lnTo>
                  <a:lnTo>
                    <a:pt x="3076" y="4870"/>
                  </a:lnTo>
                  <a:lnTo>
                    <a:pt x="2623" y="5185"/>
                  </a:lnTo>
                  <a:lnTo>
                    <a:pt x="2189" y="5540"/>
                  </a:lnTo>
                  <a:lnTo>
                    <a:pt x="1795" y="5934"/>
                  </a:lnTo>
                  <a:lnTo>
                    <a:pt x="1597" y="6131"/>
                  </a:lnTo>
                  <a:lnTo>
                    <a:pt x="1420" y="6348"/>
                  </a:lnTo>
                  <a:lnTo>
                    <a:pt x="1262" y="6565"/>
                  </a:lnTo>
                  <a:lnTo>
                    <a:pt x="1105" y="6802"/>
                  </a:lnTo>
                  <a:lnTo>
                    <a:pt x="947" y="7038"/>
                  </a:lnTo>
                  <a:lnTo>
                    <a:pt x="809" y="7295"/>
                  </a:lnTo>
                  <a:lnTo>
                    <a:pt x="671" y="7551"/>
                  </a:lnTo>
                  <a:lnTo>
                    <a:pt x="553" y="7827"/>
                  </a:lnTo>
                  <a:lnTo>
                    <a:pt x="434" y="8103"/>
                  </a:lnTo>
                  <a:lnTo>
                    <a:pt x="336" y="8399"/>
                  </a:lnTo>
                  <a:lnTo>
                    <a:pt x="237" y="8694"/>
                  </a:lnTo>
                  <a:lnTo>
                    <a:pt x="158" y="9010"/>
                  </a:lnTo>
                  <a:lnTo>
                    <a:pt x="99" y="9286"/>
                  </a:lnTo>
                  <a:lnTo>
                    <a:pt x="60" y="9581"/>
                  </a:lnTo>
                  <a:lnTo>
                    <a:pt x="20" y="9857"/>
                  </a:lnTo>
                  <a:lnTo>
                    <a:pt x="1" y="10153"/>
                  </a:lnTo>
                  <a:lnTo>
                    <a:pt x="1" y="10429"/>
                  </a:lnTo>
                  <a:lnTo>
                    <a:pt x="20" y="10725"/>
                  </a:lnTo>
                  <a:lnTo>
                    <a:pt x="60" y="11001"/>
                  </a:lnTo>
                  <a:lnTo>
                    <a:pt x="99" y="11297"/>
                  </a:lnTo>
                  <a:lnTo>
                    <a:pt x="158" y="11573"/>
                  </a:lnTo>
                  <a:lnTo>
                    <a:pt x="237" y="11849"/>
                  </a:lnTo>
                  <a:lnTo>
                    <a:pt x="316" y="12125"/>
                  </a:lnTo>
                  <a:lnTo>
                    <a:pt x="415" y="12401"/>
                  </a:lnTo>
                  <a:lnTo>
                    <a:pt x="631" y="12933"/>
                  </a:lnTo>
                  <a:lnTo>
                    <a:pt x="888" y="13446"/>
                  </a:lnTo>
                  <a:lnTo>
                    <a:pt x="1026" y="13702"/>
                  </a:lnTo>
                  <a:lnTo>
                    <a:pt x="1203" y="13958"/>
                  </a:lnTo>
                  <a:lnTo>
                    <a:pt x="1381" y="13860"/>
                  </a:lnTo>
                  <a:lnTo>
                    <a:pt x="1597" y="13781"/>
                  </a:lnTo>
                  <a:lnTo>
                    <a:pt x="1795" y="13741"/>
                  </a:lnTo>
                  <a:lnTo>
                    <a:pt x="2031" y="13722"/>
                  </a:lnTo>
                  <a:lnTo>
                    <a:pt x="1775" y="13229"/>
                  </a:lnTo>
                  <a:lnTo>
                    <a:pt x="1479" y="12598"/>
                  </a:lnTo>
                  <a:lnTo>
                    <a:pt x="1341" y="12243"/>
                  </a:lnTo>
                  <a:lnTo>
                    <a:pt x="1203" y="11868"/>
                  </a:lnTo>
                  <a:lnTo>
                    <a:pt x="1085" y="11454"/>
                  </a:lnTo>
                  <a:lnTo>
                    <a:pt x="986" y="11021"/>
                  </a:lnTo>
                  <a:lnTo>
                    <a:pt x="927" y="10567"/>
                  </a:lnTo>
                  <a:lnTo>
                    <a:pt x="927" y="10331"/>
                  </a:lnTo>
                  <a:lnTo>
                    <a:pt x="907" y="10094"/>
                  </a:lnTo>
                  <a:lnTo>
                    <a:pt x="927" y="9857"/>
                  </a:lnTo>
                  <a:lnTo>
                    <a:pt x="947" y="9601"/>
                  </a:lnTo>
                  <a:lnTo>
                    <a:pt x="986" y="9345"/>
                  </a:lnTo>
                  <a:lnTo>
                    <a:pt x="1045" y="9089"/>
                  </a:lnTo>
                  <a:lnTo>
                    <a:pt x="1124" y="8813"/>
                  </a:lnTo>
                  <a:lnTo>
                    <a:pt x="1203" y="8556"/>
                  </a:lnTo>
                  <a:lnTo>
                    <a:pt x="1321" y="8280"/>
                  </a:lnTo>
                  <a:lnTo>
                    <a:pt x="1440" y="8004"/>
                  </a:lnTo>
                  <a:lnTo>
                    <a:pt x="1597" y="7709"/>
                  </a:lnTo>
                  <a:lnTo>
                    <a:pt x="1755" y="7433"/>
                  </a:lnTo>
                  <a:lnTo>
                    <a:pt x="1952" y="7137"/>
                  </a:lnTo>
                  <a:lnTo>
                    <a:pt x="2169" y="6841"/>
                  </a:lnTo>
                  <a:lnTo>
                    <a:pt x="2445" y="6506"/>
                  </a:lnTo>
                  <a:lnTo>
                    <a:pt x="2761" y="6171"/>
                  </a:lnTo>
                  <a:lnTo>
                    <a:pt x="3076" y="5875"/>
                  </a:lnTo>
                  <a:lnTo>
                    <a:pt x="3431" y="5599"/>
                  </a:lnTo>
                  <a:lnTo>
                    <a:pt x="3786" y="5362"/>
                  </a:lnTo>
                  <a:lnTo>
                    <a:pt x="4180" y="5146"/>
                  </a:lnTo>
                  <a:lnTo>
                    <a:pt x="4574" y="4948"/>
                  </a:lnTo>
                  <a:lnTo>
                    <a:pt x="4988" y="4791"/>
                  </a:lnTo>
                  <a:lnTo>
                    <a:pt x="5264" y="4692"/>
                  </a:lnTo>
                  <a:lnTo>
                    <a:pt x="5560" y="4613"/>
                  </a:lnTo>
                  <a:lnTo>
                    <a:pt x="6152" y="4495"/>
                  </a:lnTo>
                  <a:lnTo>
                    <a:pt x="6428" y="4416"/>
                  </a:lnTo>
                  <a:lnTo>
                    <a:pt x="6723" y="4318"/>
                  </a:lnTo>
                  <a:lnTo>
                    <a:pt x="6842" y="4258"/>
                  </a:lnTo>
                  <a:lnTo>
                    <a:pt x="6980" y="4199"/>
                  </a:lnTo>
                  <a:lnTo>
                    <a:pt x="7098" y="4101"/>
                  </a:lnTo>
                  <a:lnTo>
                    <a:pt x="7216" y="4022"/>
                  </a:lnTo>
                  <a:lnTo>
                    <a:pt x="7433" y="3766"/>
                  </a:lnTo>
                  <a:lnTo>
                    <a:pt x="7611" y="3490"/>
                  </a:lnTo>
                  <a:lnTo>
                    <a:pt x="7985" y="2938"/>
                  </a:lnTo>
                  <a:lnTo>
                    <a:pt x="8163" y="2662"/>
                  </a:lnTo>
                  <a:lnTo>
                    <a:pt x="8360" y="2386"/>
                  </a:lnTo>
                  <a:lnTo>
                    <a:pt x="8577" y="2149"/>
                  </a:lnTo>
                  <a:lnTo>
                    <a:pt x="8813" y="1912"/>
                  </a:lnTo>
                  <a:lnTo>
                    <a:pt x="8833" y="2287"/>
                  </a:lnTo>
                  <a:lnTo>
                    <a:pt x="8853" y="2484"/>
                  </a:lnTo>
                  <a:lnTo>
                    <a:pt x="8892" y="2681"/>
                  </a:lnTo>
                  <a:lnTo>
                    <a:pt x="8912" y="2760"/>
                  </a:lnTo>
                  <a:lnTo>
                    <a:pt x="8971" y="2819"/>
                  </a:lnTo>
                  <a:lnTo>
                    <a:pt x="9010" y="2878"/>
                  </a:lnTo>
                  <a:lnTo>
                    <a:pt x="9069" y="2938"/>
                  </a:lnTo>
                  <a:lnTo>
                    <a:pt x="9148" y="2957"/>
                  </a:lnTo>
                  <a:lnTo>
                    <a:pt x="9227" y="2977"/>
                  </a:lnTo>
                  <a:lnTo>
                    <a:pt x="9345" y="2957"/>
                  </a:lnTo>
                  <a:lnTo>
                    <a:pt x="9464" y="2918"/>
                  </a:lnTo>
                  <a:lnTo>
                    <a:pt x="9582" y="2819"/>
                  </a:lnTo>
                  <a:lnTo>
                    <a:pt x="9700" y="2701"/>
                  </a:lnTo>
                  <a:lnTo>
                    <a:pt x="9917" y="2464"/>
                  </a:lnTo>
                  <a:lnTo>
                    <a:pt x="10134" y="2228"/>
                  </a:lnTo>
                  <a:lnTo>
                    <a:pt x="10252" y="2109"/>
                  </a:lnTo>
                  <a:lnTo>
                    <a:pt x="10390" y="1991"/>
                  </a:lnTo>
                  <a:lnTo>
                    <a:pt x="10666" y="1755"/>
                  </a:lnTo>
                  <a:lnTo>
                    <a:pt x="10962" y="1557"/>
                  </a:lnTo>
                  <a:lnTo>
                    <a:pt x="11258" y="1400"/>
                  </a:lnTo>
                  <a:lnTo>
                    <a:pt x="11573" y="1242"/>
                  </a:lnTo>
                  <a:lnTo>
                    <a:pt x="11889" y="1124"/>
                  </a:lnTo>
                  <a:lnTo>
                    <a:pt x="12224" y="1025"/>
                  </a:lnTo>
                  <a:lnTo>
                    <a:pt x="12559" y="946"/>
                  </a:lnTo>
                  <a:lnTo>
                    <a:pt x="12894" y="887"/>
                  </a:lnTo>
                  <a:lnTo>
                    <a:pt x="13229" y="848"/>
                  </a:lnTo>
                  <a:lnTo>
                    <a:pt x="13584" y="828"/>
                  </a:lnTo>
                  <a:lnTo>
                    <a:pt x="13939" y="828"/>
                  </a:lnTo>
                  <a:lnTo>
                    <a:pt x="14294" y="848"/>
                  </a:lnTo>
                  <a:lnTo>
                    <a:pt x="14629" y="867"/>
                  </a:lnTo>
                  <a:lnTo>
                    <a:pt x="14984" y="907"/>
                  </a:lnTo>
                  <a:lnTo>
                    <a:pt x="15674" y="1005"/>
                  </a:lnTo>
                  <a:lnTo>
                    <a:pt x="15595" y="1104"/>
                  </a:lnTo>
                  <a:lnTo>
                    <a:pt x="15516" y="1183"/>
                  </a:lnTo>
                  <a:lnTo>
                    <a:pt x="15339" y="1321"/>
                  </a:lnTo>
                  <a:lnTo>
                    <a:pt x="15161" y="1459"/>
                  </a:lnTo>
                  <a:lnTo>
                    <a:pt x="15082" y="1538"/>
                  </a:lnTo>
                  <a:lnTo>
                    <a:pt x="15023" y="1636"/>
                  </a:lnTo>
                  <a:lnTo>
                    <a:pt x="15023" y="1735"/>
                  </a:lnTo>
                  <a:lnTo>
                    <a:pt x="15043" y="1814"/>
                  </a:lnTo>
                  <a:lnTo>
                    <a:pt x="15082" y="1893"/>
                  </a:lnTo>
                  <a:lnTo>
                    <a:pt x="15142" y="1932"/>
                  </a:lnTo>
                  <a:lnTo>
                    <a:pt x="15201" y="1971"/>
                  </a:lnTo>
                  <a:lnTo>
                    <a:pt x="15280" y="2011"/>
                  </a:lnTo>
                  <a:lnTo>
                    <a:pt x="15457" y="2050"/>
                  </a:lnTo>
                  <a:lnTo>
                    <a:pt x="15654" y="2050"/>
                  </a:lnTo>
                  <a:lnTo>
                    <a:pt x="15851" y="2031"/>
                  </a:lnTo>
                  <a:lnTo>
                    <a:pt x="16187" y="2031"/>
                  </a:lnTo>
                  <a:lnTo>
                    <a:pt x="16817" y="2050"/>
                  </a:lnTo>
                  <a:lnTo>
                    <a:pt x="17448" y="2090"/>
                  </a:lnTo>
                  <a:lnTo>
                    <a:pt x="18059" y="2188"/>
                  </a:lnTo>
                  <a:lnTo>
                    <a:pt x="18671" y="2307"/>
                  </a:lnTo>
                  <a:lnTo>
                    <a:pt x="19282" y="2464"/>
                  </a:lnTo>
                  <a:lnTo>
                    <a:pt x="19893" y="2642"/>
                  </a:lnTo>
                  <a:lnTo>
                    <a:pt x="20484" y="2839"/>
                  </a:lnTo>
                  <a:lnTo>
                    <a:pt x="21096" y="3036"/>
                  </a:lnTo>
                  <a:lnTo>
                    <a:pt x="20977" y="3115"/>
                  </a:lnTo>
                  <a:lnTo>
                    <a:pt x="20879" y="3194"/>
                  </a:lnTo>
                  <a:lnTo>
                    <a:pt x="20800" y="3292"/>
                  </a:lnTo>
                  <a:lnTo>
                    <a:pt x="20721" y="3391"/>
                  </a:lnTo>
                  <a:lnTo>
                    <a:pt x="20662" y="3490"/>
                  </a:lnTo>
                  <a:lnTo>
                    <a:pt x="20642" y="3608"/>
                  </a:lnTo>
                  <a:lnTo>
                    <a:pt x="20662" y="3746"/>
                  </a:lnTo>
                  <a:lnTo>
                    <a:pt x="20721" y="3864"/>
                  </a:lnTo>
                  <a:lnTo>
                    <a:pt x="20879" y="4022"/>
                  </a:lnTo>
                  <a:lnTo>
                    <a:pt x="21036" y="4140"/>
                  </a:lnTo>
                  <a:lnTo>
                    <a:pt x="21214" y="4219"/>
                  </a:lnTo>
                  <a:lnTo>
                    <a:pt x="21411" y="4258"/>
                  </a:lnTo>
                  <a:lnTo>
                    <a:pt x="21805" y="4258"/>
                  </a:lnTo>
                  <a:lnTo>
                    <a:pt x="22002" y="4219"/>
                  </a:lnTo>
                  <a:lnTo>
                    <a:pt x="22200" y="4160"/>
                  </a:lnTo>
                  <a:lnTo>
                    <a:pt x="22416" y="4081"/>
                  </a:lnTo>
                  <a:lnTo>
                    <a:pt x="22614" y="3982"/>
                  </a:lnTo>
                  <a:lnTo>
                    <a:pt x="23008" y="3766"/>
                  </a:lnTo>
                  <a:lnTo>
                    <a:pt x="23363" y="3549"/>
                  </a:lnTo>
                  <a:lnTo>
                    <a:pt x="23698" y="3332"/>
                  </a:lnTo>
                  <a:lnTo>
                    <a:pt x="23678" y="3628"/>
                  </a:lnTo>
                  <a:lnTo>
                    <a:pt x="23639" y="3943"/>
                  </a:lnTo>
                  <a:lnTo>
                    <a:pt x="23580" y="4239"/>
                  </a:lnTo>
                  <a:lnTo>
                    <a:pt x="23501" y="4534"/>
                  </a:lnTo>
                  <a:lnTo>
                    <a:pt x="23304" y="5126"/>
                  </a:lnTo>
                  <a:lnTo>
                    <a:pt x="23126" y="5698"/>
                  </a:lnTo>
                  <a:lnTo>
                    <a:pt x="23106" y="5836"/>
                  </a:lnTo>
                  <a:lnTo>
                    <a:pt x="23106" y="5974"/>
                  </a:lnTo>
                  <a:lnTo>
                    <a:pt x="23146" y="6092"/>
                  </a:lnTo>
                  <a:lnTo>
                    <a:pt x="23205" y="6190"/>
                  </a:lnTo>
                  <a:lnTo>
                    <a:pt x="23264" y="6269"/>
                  </a:lnTo>
                  <a:lnTo>
                    <a:pt x="23363" y="6328"/>
                  </a:lnTo>
                  <a:lnTo>
                    <a:pt x="23461" y="6388"/>
                  </a:lnTo>
                  <a:lnTo>
                    <a:pt x="23580" y="6427"/>
                  </a:lnTo>
                  <a:lnTo>
                    <a:pt x="23698" y="6447"/>
                  </a:lnTo>
                  <a:lnTo>
                    <a:pt x="23836" y="6466"/>
                  </a:lnTo>
                  <a:lnTo>
                    <a:pt x="24092" y="6466"/>
                  </a:lnTo>
                  <a:lnTo>
                    <a:pt x="24348" y="6427"/>
                  </a:lnTo>
                  <a:lnTo>
                    <a:pt x="24585" y="6348"/>
                  </a:lnTo>
                  <a:lnTo>
                    <a:pt x="24329" y="7255"/>
                  </a:lnTo>
                  <a:lnTo>
                    <a:pt x="24210" y="7689"/>
                  </a:lnTo>
                  <a:lnTo>
                    <a:pt x="24053" y="8142"/>
                  </a:lnTo>
                  <a:lnTo>
                    <a:pt x="23915" y="8556"/>
                  </a:lnTo>
                  <a:lnTo>
                    <a:pt x="23737" y="8990"/>
                  </a:lnTo>
                  <a:lnTo>
                    <a:pt x="23540" y="9424"/>
                  </a:lnTo>
                  <a:lnTo>
                    <a:pt x="23304" y="9838"/>
                  </a:lnTo>
                  <a:lnTo>
                    <a:pt x="23166" y="10114"/>
                  </a:lnTo>
                  <a:lnTo>
                    <a:pt x="22968" y="10390"/>
                  </a:lnTo>
                  <a:lnTo>
                    <a:pt x="22771" y="10626"/>
                  </a:lnTo>
                  <a:lnTo>
                    <a:pt x="22554" y="10843"/>
                  </a:lnTo>
                  <a:lnTo>
                    <a:pt x="22535" y="11316"/>
                  </a:lnTo>
                  <a:lnTo>
                    <a:pt x="22495" y="11790"/>
                  </a:lnTo>
                  <a:lnTo>
                    <a:pt x="22673" y="11730"/>
                  </a:lnTo>
                  <a:lnTo>
                    <a:pt x="22830" y="11652"/>
                  </a:lnTo>
                  <a:lnTo>
                    <a:pt x="23008" y="11553"/>
                  </a:lnTo>
                  <a:lnTo>
                    <a:pt x="23166" y="11435"/>
                  </a:lnTo>
                  <a:lnTo>
                    <a:pt x="23323" y="11316"/>
                  </a:lnTo>
                  <a:lnTo>
                    <a:pt x="23461" y="11178"/>
                  </a:lnTo>
                  <a:lnTo>
                    <a:pt x="23737" y="10883"/>
                  </a:lnTo>
                  <a:lnTo>
                    <a:pt x="24013" y="10528"/>
                  </a:lnTo>
                  <a:lnTo>
                    <a:pt x="24250" y="10153"/>
                  </a:lnTo>
                  <a:lnTo>
                    <a:pt x="24447" y="9759"/>
                  </a:lnTo>
                  <a:lnTo>
                    <a:pt x="24644" y="9325"/>
                  </a:lnTo>
                  <a:lnTo>
                    <a:pt x="24802" y="8891"/>
                  </a:lnTo>
                  <a:lnTo>
                    <a:pt x="24940" y="8438"/>
                  </a:lnTo>
                  <a:lnTo>
                    <a:pt x="25058" y="8004"/>
                  </a:lnTo>
                  <a:lnTo>
                    <a:pt x="25137" y="7551"/>
                  </a:lnTo>
                  <a:lnTo>
                    <a:pt x="25216" y="7117"/>
                  </a:lnTo>
                  <a:lnTo>
                    <a:pt x="25236" y="6703"/>
                  </a:lnTo>
                  <a:lnTo>
                    <a:pt x="25255" y="6328"/>
                  </a:lnTo>
                  <a:lnTo>
                    <a:pt x="25216" y="5974"/>
                  </a:lnTo>
                  <a:lnTo>
                    <a:pt x="25177" y="5895"/>
                  </a:lnTo>
                  <a:lnTo>
                    <a:pt x="25117" y="5816"/>
                  </a:lnTo>
                  <a:lnTo>
                    <a:pt x="25058" y="5776"/>
                  </a:lnTo>
                  <a:lnTo>
                    <a:pt x="24979" y="5757"/>
                  </a:lnTo>
                  <a:lnTo>
                    <a:pt x="24901" y="5737"/>
                  </a:lnTo>
                  <a:lnTo>
                    <a:pt x="24822" y="5737"/>
                  </a:lnTo>
                  <a:lnTo>
                    <a:pt x="24664" y="5757"/>
                  </a:lnTo>
                  <a:lnTo>
                    <a:pt x="24329" y="5836"/>
                  </a:lnTo>
                  <a:lnTo>
                    <a:pt x="24151" y="5855"/>
                  </a:lnTo>
                  <a:lnTo>
                    <a:pt x="24072" y="5836"/>
                  </a:lnTo>
                  <a:lnTo>
                    <a:pt x="23994" y="5816"/>
                  </a:lnTo>
                  <a:lnTo>
                    <a:pt x="24132" y="5481"/>
                  </a:lnTo>
                  <a:lnTo>
                    <a:pt x="24250" y="5126"/>
                  </a:lnTo>
                  <a:lnTo>
                    <a:pt x="24348" y="4771"/>
                  </a:lnTo>
                  <a:lnTo>
                    <a:pt x="24427" y="4416"/>
                  </a:lnTo>
                  <a:lnTo>
                    <a:pt x="24467" y="4042"/>
                  </a:lnTo>
                  <a:lnTo>
                    <a:pt x="24467" y="3687"/>
                  </a:lnTo>
                  <a:lnTo>
                    <a:pt x="24447" y="3509"/>
                  </a:lnTo>
                  <a:lnTo>
                    <a:pt x="24408" y="3312"/>
                  </a:lnTo>
                  <a:lnTo>
                    <a:pt x="24368" y="3135"/>
                  </a:lnTo>
                  <a:lnTo>
                    <a:pt x="24309" y="2957"/>
                  </a:lnTo>
                  <a:lnTo>
                    <a:pt x="24250" y="2780"/>
                  </a:lnTo>
                  <a:lnTo>
                    <a:pt x="24210" y="2701"/>
                  </a:lnTo>
                  <a:lnTo>
                    <a:pt x="24151" y="2622"/>
                  </a:lnTo>
                  <a:lnTo>
                    <a:pt x="24092" y="2563"/>
                  </a:lnTo>
                  <a:lnTo>
                    <a:pt x="24013" y="2524"/>
                  </a:lnTo>
                  <a:lnTo>
                    <a:pt x="23934" y="2484"/>
                  </a:lnTo>
                  <a:lnTo>
                    <a:pt x="23836" y="2484"/>
                  </a:lnTo>
                  <a:lnTo>
                    <a:pt x="23540" y="2622"/>
                  </a:lnTo>
                  <a:lnTo>
                    <a:pt x="23244" y="2780"/>
                  </a:lnTo>
                  <a:lnTo>
                    <a:pt x="22653" y="3115"/>
                  </a:lnTo>
                  <a:lnTo>
                    <a:pt x="22357" y="3273"/>
                  </a:lnTo>
                  <a:lnTo>
                    <a:pt x="22042" y="3391"/>
                  </a:lnTo>
                  <a:lnTo>
                    <a:pt x="21884" y="3430"/>
                  </a:lnTo>
                  <a:lnTo>
                    <a:pt x="21707" y="3470"/>
                  </a:lnTo>
                  <a:lnTo>
                    <a:pt x="21372" y="3470"/>
                  </a:lnTo>
                  <a:lnTo>
                    <a:pt x="21549" y="3352"/>
                  </a:lnTo>
                  <a:lnTo>
                    <a:pt x="21667" y="3214"/>
                  </a:lnTo>
                  <a:lnTo>
                    <a:pt x="21766" y="3095"/>
                  </a:lnTo>
                  <a:lnTo>
                    <a:pt x="21805" y="2977"/>
                  </a:lnTo>
                  <a:lnTo>
                    <a:pt x="21825" y="2859"/>
                  </a:lnTo>
                  <a:lnTo>
                    <a:pt x="21805" y="2760"/>
                  </a:lnTo>
                  <a:lnTo>
                    <a:pt x="21766" y="2662"/>
                  </a:lnTo>
                  <a:lnTo>
                    <a:pt x="21707" y="2563"/>
                  </a:lnTo>
                  <a:lnTo>
                    <a:pt x="21608" y="2484"/>
                  </a:lnTo>
                  <a:lnTo>
                    <a:pt x="21510" y="2405"/>
                  </a:lnTo>
                  <a:lnTo>
                    <a:pt x="21372" y="2326"/>
                  </a:lnTo>
                  <a:lnTo>
                    <a:pt x="21234" y="2267"/>
                  </a:lnTo>
                  <a:lnTo>
                    <a:pt x="20938" y="2169"/>
                  </a:lnTo>
                  <a:lnTo>
                    <a:pt x="20642" y="2070"/>
                  </a:lnTo>
                  <a:lnTo>
                    <a:pt x="19499" y="1755"/>
                  </a:lnTo>
                  <a:lnTo>
                    <a:pt x="18907" y="1617"/>
                  </a:lnTo>
                  <a:lnTo>
                    <a:pt x="18335" y="1498"/>
                  </a:lnTo>
                  <a:lnTo>
                    <a:pt x="17744" y="1400"/>
                  </a:lnTo>
                  <a:lnTo>
                    <a:pt x="17153" y="1341"/>
                  </a:lnTo>
                  <a:lnTo>
                    <a:pt x="16561" y="1321"/>
                  </a:lnTo>
                  <a:lnTo>
                    <a:pt x="16265" y="1341"/>
                  </a:lnTo>
                  <a:lnTo>
                    <a:pt x="15970" y="1360"/>
                  </a:lnTo>
                  <a:lnTo>
                    <a:pt x="15970" y="1360"/>
                  </a:lnTo>
                  <a:lnTo>
                    <a:pt x="16127" y="1203"/>
                  </a:lnTo>
                  <a:lnTo>
                    <a:pt x="16246" y="1084"/>
                  </a:lnTo>
                  <a:lnTo>
                    <a:pt x="16325" y="946"/>
                  </a:lnTo>
                  <a:lnTo>
                    <a:pt x="16384" y="828"/>
                  </a:lnTo>
                  <a:lnTo>
                    <a:pt x="16423" y="729"/>
                  </a:lnTo>
                  <a:lnTo>
                    <a:pt x="16443" y="631"/>
                  </a:lnTo>
                  <a:lnTo>
                    <a:pt x="16443" y="552"/>
                  </a:lnTo>
                  <a:lnTo>
                    <a:pt x="16403" y="473"/>
                  </a:lnTo>
                  <a:lnTo>
                    <a:pt x="16364" y="394"/>
                  </a:lnTo>
                  <a:lnTo>
                    <a:pt x="16285" y="335"/>
                  </a:lnTo>
                  <a:lnTo>
                    <a:pt x="16206" y="276"/>
                  </a:lnTo>
                  <a:lnTo>
                    <a:pt x="16108" y="217"/>
                  </a:lnTo>
                  <a:lnTo>
                    <a:pt x="15871" y="138"/>
                  </a:lnTo>
                  <a:lnTo>
                    <a:pt x="15595" y="79"/>
                  </a:lnTo>
                  <a:lnTo>
                    <a:pt x="15299" y="39"/>
                  </a:lnTo>
                  <a:lnTo>
                    <a:pt x="14964" y="20"/>
                  </a:lnTo>
                  <a:lnTo>
                    <a:pt x="1462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771;p38">
              <a:extLst>
                <a:ext uri="{FF2B5EF4-FFF2-40B4-BE49-F238E27FC236}">
                  <a16:creationId xmlns:a16="http://schemas.microsoft.com/office/drawing/2014/main" xmlns="" id="{A2A8CC6A-1E12-4448-B114-478EBDC7FBFD}"/>
                </a:ext>
              </a:extLst>
            </p:cNvPr>
            <p:cNvSpPr/>
            <p:nvPr/>
          </p:nvSpPr>
          <p:spPr>
            <a:xfrm>
              <a:off x="2103917" y="1894228"/>
              <a:ext cx="45855" cy="34664"/>
            </a:xfrm>
            <a:custGeom>
              <a:avLst/>
              <a:gdLst/>
              <a:ahLst/>
              <a:cxnLst/>
              <a:rect l="l" t="t" r="r" b="b"/>
              <a:pathLst>
                <a:path w="967" h="731" extrusionOk="0">
                  <a:moveTo>
                    <a:pt x="828" y="1"/>
                  </a:moveTo>
                  <a:lnTo>
                    <a:pt x="592" y="20"/>
                  </a:lnTo>
                  <a:lnTo>
                    <a:pt x="394" y="60"/>
                  </a:lnTo>
                  <a:lnTo>
                    <a:pt x="178" y="139"/>
                  </a:lnTo>
                  <a:lnTo>
                    <a:pt x="0" y="237"/>
                  </a:lnTo>
                  <a:lnTo>
                    <a:pt x="118" y="395"/>
                  </a:lnTo>
                  <a:lnTo>
                    <a:pt x="276" y="533"/>
                  </a:lnTo>
                  <a:lnTo>
                    <a:pt x="454" y="651"/>
                  </a:lnTo>
                  <a:lnTo>
                    <a:pt x="552" y="691"/>
                  </a:lnTo>
                  <a:lnTo>
                    <a:pt x="651" y="730"/>
                  </a:lnTo>
                  <a:lnTo>
                    <a:pt x="789" y="710"/>
                  </a:lnTo>
                  <a:lnTo>
                    <a:pt x="887" y="651"/>
                  </a:lnTo>
                  <a:lnTo>
                    <a:pt x="947" y="592"/>
                  </a:lnTo>
                  <a:lnTo>
                    <a:pt x="966" y="513"/>
                  </a:lnTo>
                  <a:lnTo>
                    <a:pt x="966" y="415"/>
                  </a:lnTo>
                  <a:lnTo>
                    <a:pt x="947" y="296"/>
                  </a:lnTo>
                  <a:lnTo>
                    <a:pt x="887" y="158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772;p38">
              <a:extLst>
                <a:ext uri="{FF2B5EF4-FFF2-40B4-BE49-F238E27FC236}">
                  <a16:creationId xmlns:a16="http://schemas.microsoft.com/office/drawing/2014/main" xmlns="" id="{50037497-80F6-49F0-92BA-36D34A1D845A}"/>
                </a:ext>
              </a:extLst>
            </p:cNvPr>
            <p:cNvSpPr/>
            <p:nvPr/>
          </p:nvSpPr>
          <p:spPr>
            <a:xfrm>
              <a:off x="3090207" y="1757752"/>
              <a:ext cx="26223" cy="45855"/>
            </a:xfrm>
            <a:custGeom>
              <a:avLst/>
              <a:gdLst/>
              <a:ahLst/>
              <a:cxnLst/>
              <a:rect l="l" t="t" r="r" b="b"/>
              <a:pathLst>
                <a:path w="553" h="967" extrusionOk="0">
                  <a:moveTo>
                    <a:pt x="552" y="0"/>
                  </a:moveTo>
                  <a:lnTo>
                    <a:pt x="375" y="158"/>
                  </a:lnTo>
                  <a:lnTo>
                    <a:pt x="178" y="296"/>
                  </a:lnTo>
                  <a:lnTo>
                    <a:pt x="119" y="335"/>
                  </a:lnTo>
                  <a:lnTo>
                    <a:pt x="79" y="395"/>
                  </a:lnTo>
                  <a:lnTo>
                    <a:pt x="40" y="454"/>
                  </a:lnTo>
                  <a:lnTo>
                    <a:pt x="20" y="513"/>
                  </a:lnTo>
                  <a:lnTo>
                    <a:pt x="0" y="631"/>
                  </a:lnTo>
                  <a:lnTo>
                    <a:pt x="40" y="749"/>
                  </a:lnTo>
                  <a:lnTo>
                    <a:pt x="99" y="848"/>
                  </a:lnTo>
                  <a:lnTo>
                    <a:pt x="198" y="927"/>
                  </a:lnTo>
                  <a:lnTo>
                    <a:pt x="257" y="947"/>
                  </a:lnTo>
                  <a:lnTo>
                    <a:pt x="316" y="966"/>
                  </a:lnTo>
                  <a:lnTo>
                    <a:pt x="454" y="966"/>
                  </a:lnTo>
                  <a:lnTo>
                    <a:pt x="493" y="947"/>
                  </a:lnTo>
                  <a:lnTo>
                    <a:pt x="533" y="473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73;p38">
              <a:extLst>
                <a:ext uri="{FF2B5EF4-FFF2-40B4-BE49-F238E27FC236}">
                  <a16:creationId xmlns:a16="http://schemas.microsoft.com/office/drawing/2014/main" xmlns="" id="{BA6A9FF1-A090-48F4-A817-AAD857BA5A8E}"/>
                </a:ext>
              </a:extLst>
            </p:cNvPr>
            <p:cNvSpPr/>
            <p:nvPr/>
          </p:nvSpPr>
          <p:spPr>
            <a:xfrm>
              <a:off x="2080539" y="1555789"/>
              <a:ext cx="663785" cy="839571"/>
            </a:xfrm>
            <a:custGeom>
              <a:avLst/>
              <a:gdLst/>
              <a:ahLst/>
              <a:cxnLst/>
              <a:rect l="l" t="t" r="r" b="b"/>
              <a:pathLst>
                <a:path w="13998" h="17705" extrusionOk="0">
                  <a:moveTo>
                    <a:pt x="8320" y="1"/>
                  </a:moveTo>
                  <a:lnTo>
                    <a:pt x="8064" y="40"/>
                  </a:lnTo>
                  <a:lnTo>
                    <a:pt x="7827" y="80"/>
                  </a:lnTo>
                  <a:lnTo>
                    <a:pt x="7591" y="139"/>
                  </a:lnTo>
                  <a:lnTo>
                    <a:pt x="7354" y="198"/>
                  </a:lnTo>
                  <a:lnTo>
                    <a:pt x="7137" y="277"/>
                  </a:lnTo>
                  <a:lnTo>
                    <a:pt x="6920" y="375"/>
                  </a:lnTo>
                  <a:lnTo>
                    <a:pt x="6703" y="494"/>
                  </a:lnTo>
                  <a:lnTo>
                    <a:pt x="6506" y="612"/>
                  </a:lnTo>
                  <a:lnTo>
                    <a:pt x="6329" y="770"/>
                  </a:lnTo>
                  <a:lnTo>
                    <a:pt x="6151" y="927"/>
                  </a:lnTo>
                  <a:lnTo>
                    <a:pt x="5974" y="1105"/>
                  </a:lnTo>
                  <a:lnTo>
                    <a:pt x="5935" y="1203"/>
                  </a:lnTo>
                  <a:lnTo>
                    <a:pt x="5915" y="1322"/>
                  </a:lnTo>
                  <a:lnTo>
                    <a:pt x="5915" y="1420"/>
                  </a:lnTo>
                  <a:lnTo>
                    <a:pt x="5935" y="1460"/>
                  </a:lnTo>
                  <a:lnTo>
                    <a:pt x="5974" y="1519"/>
                  </a:lnTo>
                  <a:lnTo>
                    <a:pt x="6132" y="1874"/>
                  </a:lnTo>
                  <a:lnTo>
                    <a:pt x="6270" y="2248"/>
                  </a:lnTo>
                  <a:lnTo>
                    <a:pt x="6349" y="2643"/>
                  </a:lnTo>
                  <a:lnTo>
                    <a:pt x="6408" y="3017"/>
                  </a:lnTo>
                  <a:lnTo>
                    <a:pt x="6427" y="3411"/>
                  </a:lnTo>
                  <a:lnTo>
                    <a:pt x="6408" y="3806"/>
                  </a:lnTo>
                  <a:lnTo>
                    <a:pt x="6349" y="4200"/>
                  </a:lnTo>
                  <a:lnTo>
                    <a:pt x="6270" y="4575"/>
                  </a:lnTo>
                  <a:lnTo>
                    <a:pt x="6151" y="4949"/>
                  </a:lnTo>
                  <a:lnTo>
                    <a:pt x="5994" y="5304"/>
                  </a:lnTo>
                  <a:lnTo>
                    <a:pt x="5797" y="5639"/>
                  </a:lnTo>
                  <a:lnTo>
                    <a:pt x="5580" y="5974"/>
                  </a:lnTo>
                  <a:lnTo>
                    <a:pt x="5323" y="6270"/>
                  </a:lnTo>
                  <a:lnTo>
                    <a:pt x="5047" y="6546"/>
                  </a:lnTo>
                  <a:lnTo>
                    <a:pt x="4732" y="6802"/>
                  </a:lnTo>
                  <a:lnTo>
                    <a:pt x="4397" y="7000"/>
                  </a:lnTo>
                  <a:lnTo>
                    <a:pt x="4357" y="7177"/>
                  </a:lnTo>
                  <a:lnTo>
                    <a:pt x="4338" y="7394"/>
                  </a:lnTo>
                  <a:lnTo>
                    <a:pt x="4318" y="7985"/>
                  </a:lnTo>
                  <a:lnTo>
                    <a:pt x="4298" y="8281"/>
                  </a:lnTo>
                  <a:lnTo>
                    <a:pt x="4259" y="8537"/>
                  </a:lnTo>
                  <a:lnTo>
                    <a:pt x="4219" y="8656"/>
                  </a:lnTo>
                  <a:lnTo>
                    <a:pt x="4180" y="8754"/>
                  </a:lnTo>
                  <a:lnTo>
                    <a:pt x="4140" y="8833"/>
                  </a:lnTo>
                  <a:lnTo>
                    <a:pt x="4081" y="8892"/>
                  </a:lnTo>
                  <a:lnTo>
                    <a:pt x="4101" y="8991"/>
                  </a:lnTo>
                  <a:lnTo>
                    <a:pt x="4101" y="9089"/>
                  </a:lnTo>
                  <a:lnTo>
                    <a:pt x="4042" y="9188"/>
                  </a:lnTo>
                  <a:lnTo>
                    <a:pt x="4002" y="9208"/>
                  </a:lnTo>
                  <a:lnTo>
                    <a:pt x="3983" y="9227"/>
                  </a:lnTo>
                  <a:lnTo>
                    <a:pt x="3904" y="9227"/>
                  </a:lnTo>
                  <a:lnTo>
                    <a:pt x="3825" y="9188"/>
                  </a:lnTo>
                  <a:lnTo>
                    <a:pt x="3648" y="9070"/>
                  </a:lnTo>
                  <a:lnTo>
                    <a:pt x="3510" y="8951"/>
                  </a:lnTo>
                  <a:lnTo>
                    <a:pt x="3273" y="8754"/>
                  </a:lnTo>
                  <a:lnTo>
                    <a:pt x="3036" y="8577"/>
                  </a:lnTo>
                  <a:lnTo>
                    <a:pt x="2800" y="8419"/>
                  </a:lnTo>
                  <a:lnTo>
                    <a:pt x="2563" y="8301"/>
                  </a:lnTo>
                  <a:lnTo>
                    <a:pt x="2346" y="8202"/>
                  </a:lnTo>
                  <a:lnTo>
                    <a:pt x="2130" y="8123"/>
                  </a:lnTo>
                  <a:lnTo>
                    <a:pt x="1913" y="8084"/>
                  </a:lnTo>
                  <a:lnTo>
                    <a:pt x="1716" y="8064"/>
                  </a:lnTo>
                  <a:lnTo>
                    <a:pt x="1518" y="8064"/>
                  </a:lnTo>
                  <a:lnTo>
                    <a:pt x="1321" y="8084"/>
                  </a:lnTo>
                  <a:lnTo>
                    <a:pt x="1164" y="8123"/>
                  </a:lnTo>
                  <a:lnTo>
                    <a:pt x="986" y="8182"/>
                  </a:lnTo>
                  <a:lnTo>
                    <a:pt x="828" y="8242"/>
                  </a:lnTo>
                  <a:lnTo>
                    <a:pt x="690" y="8340"/>
                  </a:lnTo>
                  <a:lnTo>
                    <a:pt x="572" y="8458"/>
                  </a:lnTo>
                  <a:lnTo>
                    <a:pt x="434" y="8577"/>
                  </a:lnTo>
                  <a:lnTo>
                    <a:pt x="335" y="8715"/>
                  </a:lnTo>
                  <a:lnTo>
                    <a:pt x="237" y="8873"/>
                  </a:lnTo>
                  <a:lnTo>
                    <a:pt x="158" y="9030"/>
                  </a:lnTo>
                  <a:lnTo>
                    <a:pt x="99" y="9208"/>
                  </a:lnTo>
                  <a:lnTo>
                    <a:pt x="59" y="9405"/>
                  </a:lnTo>
                  <a:lnTo>
                    <a:pt x="20" y="9602"/>
                  </a:lnTo>
                  <a:lnTo>
                    <a:pt x="0" y="9799"/>
                  </a:lnTo>
                  <a:lnTo>
                    <a:pt x="0" y="10016"/>
                  </a:lnTo>
                  <a:lnTo>
                    <a:pt x="20" y="10233"/>
                  </a:lnTo>
                  <a:lnTo>
                    <a:pt x="40" y="10450"/>
                  </a:lnTo>
                  <a:lnTo>
                    <a:pt x="99" y="10686"/>
                  </a:lnTo>
                  <a:lnTo>
                    <a:pt x="178" y="10903"/>
                  </a:lnTo>
                  <a:lnTo>
                    <a:pt x="257" y="11140"/>
                  </a:lnTo>
                  <a:lnTo>
                    <a:pt x="375" y="11376"/>
                  </a:lnTo>
                  <a:lnTo>
                    <a:pt x="513" y="11613"/>
                  </a:lnTo>
                  <a:lnTo>
                    <a:pt x="651" y="11849"/>
                  </a:lnTo>
                  <a:lnTo>
                    <a:pt x="887" y="12066"/>
                  </a:lnTo>
                  <a:lnTo>
                    <a:pt x="1144" y="12263"/>
                  </a:lnTo>
                  <a:lnTo>
                    <a:pt x="1400" y="12421"/>
                  </a:lnTo>
                  <a:lnTo>
                    <a:pt x="1676" y="12559"/>
                  </a:lnTo>
                  <a:lnTo>
                    <a:pt x="1794" y="12638"/>
                  </a:lnTo>
                  <a:lnTo>
                    <a:pt x="1854" y="12737"/>
                  </a:lnTo>
                  <a:lnTo>
                    <a:pt x="2169" y="12599"/>
                  </a:lnTo>
                  <a:lnTo>
                    <a:pt x="2484" y="12461"/>
                  </a:lnTo>
                  <a:lnTo>
                    <a:pt x="2800" y="12342"/>
                  </a:lnTo>
                  <a:lnTo>
                    <a:pt x="3135" y="12244"/>
                  </a:lnTo>
                  <a:lnTo>
                    <a:pt x="2938" y="12027"/>
                  </a:lnTo>
                  <a:lnTo>
                    <a:pt x="2760" y="11790"/>
                  </a:lnTo>
                  <a:lnTo>
                    <a:pt x="2622" y="11534"/>
                  </a:lnTo>
                  <a:lnTo>
                    <a:pt x="2524" y="11278"/>
                  </a:lnTo>
                  <a:lnTo>
                    <a:pt x="2425" y="11002"/>
                  </a:lnTo>
                  <a:lnTo>
                    <a:pt x="2366" y="10706"/>
                  </a:lnTo>
                  <a:lnTo>
                    <a:pt x="2307" y="10430"/>
                  </a:lnTo>
                  <a:lnTo>
                    <a:pt x="2268" y="10134"/>
                  </a:lnTo>
                  <a:lnTo>
                    <a:pt x="2130" y="9957"/>
                  </a:lnTo>
                  <a:lnTo>
                    <a:pt x="1952" y="9799"/>
                  </a:lnTo>
                  <a:lnTo>
                    <a:pt x="1755" y="9661"/>
                  </a:lnTo>
                  <a:lnTo>
                    <a:pt x="1558" y="9543"/>
                  </a:lnTo>
                  <a:lnTo>
                    <a:pt x="1341" y="9444"/>
                  </a:lnTo>
                  <a:lnTo>
                    <a:pt x="1124" y="9365"/>
                  </a:lnTo>
                  <a:lnTo>
                    <a:pt x="887" y="9306"/>
                  </a:lnTo>
                  <a:lnTo>
                    <a:pt x="671" y="9267"/>
                  </a:lnTo>
                  <a:lnTo>
                    <a:pt x="631" y="9188"/>
                  </a:lnTo>
                  <a:lnTo>
                    <a:pt x="631" y="9149"/>
                  </a:lnTo>
                  <a:lnTo>
                    <a:pt x="651" y="9109"/>
                  </a:lnTo>
                  <a:lnTo>
                    <a:pt x="710" y="9050"/>
                  </a:lnTo>
                  <a:lnTo>
                    <a:pt x="809" y="9011"/>
                  </a:lnTo>
                  <a:lnTo>
                    <a:pt x="927" y="8991"/>
                  </a:lnTo>
                  <a:lnTo>
                    <a:pt x="1085" y="8971"/>
                  </a:lnTo>
                  <a:lnTo>
                    <a:pt x="1459" y="8971"/>
                  </a:lnTo>
                  <a:lnTo>
                    <a:pt x="1854" y="9011"/>
                  </a:lnTo>
                  <a:lnTo>
                    <a:pt x="2208" y="9070"/>
                  </a:lnTo>
                  <a:lnTo>
                    <a:pt x="2366" y="9129"/>
                  </a:lnTo>
                  <a:lnTo>
                    <a:pt x="2484" y="9168"/>
                  </a:lnTo>
                  <a:lnTo>
                    <a:pt x="2583" y="9227"/>
                  </a:lnTo>
                  <a:lnTo>
                    <a:pt x="2622" y="9287"/>
                  </a:lnTo>
                  <a:lnTo>
                    <a:pt x="2701" y="9365"/>
                  </a:lnTo>
                  <a:lnTo>
                    <a:pt x="2741" y="9464"/>
                  </a:lnTo>
                  <a:lnTo>
                    <a:pt x="2780" y="9563"/>
                  </a:lnTo>
                  <a:lnTo>
                    <a:pt x="2800" y="9661"/>
                  </a:lnTo>
                  <a:lnTo>
                    <a:pt x="2820" y="9878"/>
                  </a:lnTo>
                  <a:lnTo>
                    <a:pt x="2820" y="10095"/>
                  </a:lnTo>
                  <a:lnTo>
                    <a:pt x="2800" y="10312"/>
                  </a:lnTo>
                  <a:lnTo>
                    <a:pt x="2820" y="10529"/>
                  </a:lnTo>
                  <a:lnTo>
                    <a:pt x="2839" y="10627"/>
                  </a:lnTo>
                  <a:lnTo>
                    <a:pt x="2879" y="10726"/>
                  </a:lnTo>
                  <a:lnTo>
                    <a:pt x="2938" y="10824"/>
                  </a:lnTo>
                  <a:lnTo>
                    <a:pt x="2997" y="10923"/>
                  </a:lnTo>
                  <a:lnTo>
                    <a:pt x="3096" y="11061"/>
                  </a:lnTo>
                  <a:lnTo>
                    <a:pt x="3194" y="11179"/>
                  </a:lnTo>
                  <a:lnTo>
                    <a:pt x="3431" y="11376"/>
                  </a:lnTo>
                  <a:lnTo>
                    <a:pt x="3687" y="11573"/>
                  </a:lnTo>
                  <a:lnTo>
                    <a:pt x="3943" y="11751"/>
                  </a:lnTo>
                  <a:lnTo>
                    <a:pt x="4022" y="11830"/>
                  </a:lnTo>
                  <a:lnTo>
                    <a:pt x="4081" y="11909"/>
                  </a:lnTo>
                  <a:lnTo>
                    <a:pt x="4101" y="12007"/>
                  </a:lnTo>
                  <a:lnTo>
                    <a:pt x="4121" y="12086"/>
                  </a:lnTo>
                  <a:lnTo>
                    <a:pt x="4338" y="12106"/>
                  </a:lnTo>
                  <a:lnTo>
                    <a:pt x="4574" y="12125"/>
                  </a:lnTo>
                  <a:lnTo>
                    <a:pt x="4791" y="12165"/>
                  </a:lnTo>
                  <a:lnTo>
                    <a:pt x="4988" y="12224"/>
                  </a:lnTo>
                  <a:lnTo>
                    <a:pt x="5205" y="12283"/>
                  </a:lnTo>
                  <a:lnTo>
                    <a:pt x="5402" y="12362"/>
                  </a:lnTo>
                  <a:lnTo>
                    <a:pt x="5797" y="12539"/>
                  </a:lnTo>
                  <a:lnTo>
                    <a:pt x="6191" y="12776"/>
                  </a:lnTo>
                  <a:lnTo>
                    <a:pt x="6546" y="13032"/>
                  </a:lnTo>
                  <a:lnTo>
                    <a:pt x="6881" y="13328"/>
                  </a:lnTo>
                  <a:lnTo>
                    <a:pt x="7196" y="13644"/>
                  </a:lnTo>
                  <a:lnTo>
                    <a:pt x="7492" y="13979"/>
                  </a:lnTo>
                  <a:lnTo>
                    <a:pt x="7788" y="14334"/>
                  </a:lnTo>
                  <a:lnTo>
                    <a:pt x="8044" y="14708"/>
                  </a:lnTo>
                  <a:lnTo>
                    <a:pt x="8300" y="15102"/>
                  </a:lnTo>
                  <a:lnTo>
                    <a:pt x="8537" y="15497"/>
                  </a:lnTo>
                  <a:lnTo>
                    <a:pt x="8734" y="15891"/>
                  </a:lnTo>
                  <a:lnTo>
                    <a:pt x="8931" y="16285"/>
                  </a:lnTo>
                  <a:lnTo>
                    <a:pt x="9128" y="16660"/>
                  </a:lnTo>
                  <a:lnTo>
                    <a:pt x="9187" y="16818"/>
                  </a:lnTo>
                  <a:lnTo>
                    <a:pt x="9266" y="16798"/>
                  </a:lnTo>
                  <a:lnTo>
                    <a:pt x="9345" y="16818"/>
                  </a:lnTo>
                  <a:lnTo>
                    <a:pt x="9897" y="17054"/>
                  </a:lnTo>
                  <a:lnTo>
                    <a:pt x="10469" y="17251"/>
                  </a:lnTo>
                  <a:lnTo>
                    <a:pt x="11041" y="17409"/>
                  </a:lnTo>
                  <a:lnTo>
                    <a:pt x="11632" y="17547"/>
                  </a:lnTo>
                  <a:lnTo>
                    <a:pt x="12224" y="17626"/>
                  </a:lnTo>
                  <a:lnTo>
                    <a:pt x="12815" y="17685"/>
                  </a:lnTo>
                  <a:lnTo>
                    <a:pt x="13406" y="17705"/>
                  </a:lnTo>
                  <a:lnTo>
                    <a:pt x="13998" y="17685"/>
                  </a:lnTo>
                  <a:lnTo>
                    <a:pt x="13643" y="17587"/>
                  </a:lnTo>
                  <a:lnTo>
                    <a:pt x="13288" y="17488"/>
                  </a:lnTo>
                  <a:lnTo>
                    <a:pt x="12933" y="17350"/>
                  </a:lnTo>
                  <a:lnTo>
                    <a:pt x="12598" y="17212"/>
                  </a:lnTo>
                  <a:lnTo>
                    <a:pt x="12263" y="17054"/>
                  </a:lnTo>
                  <a:lnTo>
                    <a:pt x="11928" y="16877"/>
                  </a:lnTo>
                  <a:lnTo>
                    <a:pt x="11612" y="16680"/>
                  </a:lnTo>
                  <a:lnTo>
                    <a:pt x="11317" y="16463"/>
                  </a:lnTo>
                  <a:lnTo>
                    <a:pt x="11021" y="16246"/>
                  </a:lnTo>
                  <a:lnTo>
                    <a:pt x="10725" y="16009"/>
                  </a:lnTo>
                  <a:lnTo>
                    <a:pt x="10469" y="15753"/>
                  </a:lnTo>
                  <a:lnTo>
                    <a:pt x="10213" y="15497"/>
                  </a:lnTo>
                  <a:lnTo>
                    <a:pt x="9956" y="15221"/>
                  </a:lnTo>
                  <a:lnTo>
                    <a:pt x="9739" y="14925"/>
                  </a:lnTo>
                  <a:lnTo>
                    <a:pt x="9523" y="14610"/>
                  </a:lnTo>
                  <a:lnTo>
                    <a:pt x="9325" y="14294"/>
                  </a:lnTo>
                  <a:lnTo>
                    <a:pt x="9089" y="13880"/>
                  </a:lnTo>
                  <a:lnTo>
                    <a:pt x="8892" y="13446"/>
                  </a:lnTo>
                  <a:lnTo>
                    <a:pt x="8714" y="13013"/>
                  </a:lnTo>
                  <a:lnTo>
                    <a:pt x="8537" y="12559"/>
                  </a:lnTo>
                  <a:lnTo>
                    <a:pt x="8359" y="11968"/>
                  </a:lnTo>
                  <a:lnTo>
                    <a:pt x="8182" y="11376"/>
                  </a:lnTo>
                  <a:lnTo>
                    <a:pt x="8024" y="10785"/>
                  </a:lnTo>
                  <a:lnTo>
                    <a:pt x="7906" y="10174"/>
                  </a:lnTo>
                  <a:lnTo>
                    <a:pt x="7768" y="9582"/>
                  </a:lnTo>
                  <a:lnTo>
                    <a:pt x="7669" y="8971"/>
                  </a:lnTo>
                  <a:lnTo>
                    <a:pt x="7492" y="7749"/>
                  </a:lnTo>
                  <a:lnTo>
                    <a:pt x="7413" y="7098"/>
                  </a:lnTo>
                  <a:lnTo>
                    <a:pt x="7334" y="6448"/>
                  </a:lnTo>
                  <a:lnTo>
                    <a:pt x="7295" y="5777"/>
                  </a:lnTo>
                  <a:lnTo>
                    <a:pt x="7295" y="5107"/>
                  </a:lnTo>
                  <a:lnTo>
                    <a:pt x="7315" y="4456"/>
                  </a:lnTo>
                  <a:lnTo>
                    <a:pt x="7334" y="4121"/>
                  </a:lnTo>
                  <a:lnTo>
                    <a:pt x="7393" y="3806"/>
                  </a:lnTo>
                  <a:lnTo>
                    <a:pt x="7433" y="3490"/>
                  </a:lnTo>
                  <a:lnTo>
                    <a:pt x="7512" y="3155"/>
                  </a:lnTo>
                  <a:lnTo>
                    <a:pt x="7591" y="2840"/>
                  </a:lnTo>
                  <a:lnTo>
                    <a:pt x="7689" y="2524"/>
                  </a:lnTo>
                  <a:lnTo>
                    <a:pt x="7847" y="2169"/>
                  </a:lnTo>
                  <a:lnTo>
                    <a:pt x="8024" y="1815"/>
                  </a:lnTo>
                  <a:lnTo>
                    <a:pt x="8221" y="1460"/>
                  </a:lnTo>
                  <a:lnTo>
                    <a:pt x="8438" y="1125"/>
                  </a:lnTo>
                  <a:lnTo>
                    <a:pt x="8695" y="829"/>
                  </a:lnTo>
                  <a:lnTo>
                    <a:pt x="8971" y="533"/>
                  </a:lnTo>
                  <a:lnTo>
                    <a:pt x="9247" y="277"/>
                  </a:lnTo>
                  <a:lnTo>
                    <a:pt x="9562" y="40"/>
                  </a:lnTo>
                  <a:lnTo>
                    <a:pt x="906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74;p38">
              <a:extLst>
                <a:ext uri="{FF2B5EF4-FFF2-40B4-BE49-F238E27FC236}">
                  <a16:creationId xmlns:a16="http://schemas.microsoft.com/office/drawing/2014/main" xmlns="" id="{84BADBB1-EFD2-4228-8A81-7554E878688A}"/>
                </a:ext>
              </a:extLst>
            </p:cNvPr>
            <p:cNvSpPr/>
            <p:nvPr/>
          </p:nvSpPr>
          <p:spPr>
            <a:xfrm>
              <a:off x="2090829" y="1315558"/>
              <a:ext cx="1066713" cy="630117"/>
            </a:xfrm>
            <a:custGeom>
              <a:avLst/>
              <a:gdLst/>
              <a:ahLst/>
              <a:cxnLst/>
              <a:rect l="l" t="t" r="r" b="b"/>
              <a:pathLst>
                <a:path w="22495" h="13288" extrusionOk="0">
                  <a:moveTo>
                    <a:pt x="12401" y="0"/>
                  </a:moveTo>
                  <a:lnTo>
                    <a:pt x="12125" y="20"/>
                  </a:lnTo>
                  <a:lnTo>
                    <a:pt x="11869" y="59"/>
                  </a:lnTo>
                  <a:lnTo>
                    <a:pt x="11632" y="118"/>
                  </a:lnTo>
                  <a:lnTo>
                    <a:pt x="11376" y="197"/>
                  </a:lnTo>
                  <a:lnTo>
                    <a:pt x="11139" y="296"/>
                  </a:lnTo>
                  <a:lnTo>
                    <a:pt x="10922" y="414"/>
                  </a:lnTo>
                  <a:lnTo>
                    <a:pt x="10686" y="532"/>
                  </a:lnTo>
                  <a:lnTo>
                    <a:pt x="10469" y="690"/>
                  </a:lnTo>
                  <a:lnTo>
                    <a:pt x="10252" y="828"/>
                  </a:lnTo>
                  <a:lnTo>
                    <a:pt x="10055" y="1006"/>
                  </a:lnTo>
                  <a:lnTo>
                    <a:pt x="9660" y="1360"/>
                  </a:lnTo>
                  <a:lnTo>
                    <a:pt x="9286" y="1755"/>
                  </a:lnTo>
                  <a:lnTo>
                    <a:pt x="8951" y="2169"/>
                  </a:lnTo>
                  <a:lnTo>
                    <a:pt x="8832" y="2326"/>
                  </a:lnTo>
                  <a:lnTo>
                    <a:pt x="8754" y="2405"/>
                  </a:lnTo>
                  <a:lnTo>
                    <a:pt x="8675" y="2464"/>
                  </a:lnTo>
                  <a:lnTo>
                    <a:pt x="8517" y="2524"/>
                  </a:lnTo>
                  <a:lnTo>
                    <a:pt x="8359" y="2543"/>
                  </a:lnTo>
                  <a:lnTo>
                    <a:pt x="7669" y="2543"/>
                  </a:lnTo>
                  <a:lnTo>
                    <a:pt x="7295" y="2563"/>
                  </a:lnTo>
                  <a:lnTo>
                    <a:pt x="6920" y="2622"/>
                  </a:lnTo>
                  <a:lnTo>
                    <a:pt x="6546" y="2701"/>
                  </a:lnTo>
                  <a:lnTo>
                    <a:pt x="6171" y="2800"/>
                  </a:lnTo>
                  <a:lnTo>
                    <a:pt x="5816" y="2918"/>
                  </a:lnTo>
                  <a:lnTo>
                    <a:pt x="5461" y="3056"/>
                  </a:lnTo>
                  <a:lnTo>
                    <a:pt x="5106" y="3194"/>
                  </a:lnTo>
                  <a:lnTo>
                    <a:pt x="4771" y="3371"/>
                  </a:lnTo>
                  <a:lnTo>
                    <a:pt x="4436" y="3568"/>
                  </a:lnTo>
                  <a:lnTo>
                    <a:pt x="4101" y="3766"/>
                  </a:lnTo>
                  <a:lnTo>
                    <a:pt x="3766" y="3963"/>
                  </a:lnTo>
                  <a:lnTo>
                    <a:pt x="3450" y="4199"/>
                  </a:lnTo>
                  <a:lnTo>
                    <a:pt x="3155" y="4416"/>
                  </a:lnTo>
                  <a:lnTo>
                    <a:pt x="2543" y="4909"/>
                  </a:lnTo>
                  <a:lnTo>
                    <a:pt x="2228" y="5185"/>
                  </a:lnTo>
                  <a:lnTo>
                    <a:pt x="1932" y="5481"/>
                  </a:lnTo>
                  <a:lnTo>
                    <a:pt x="1637" y="5757"/>
                  </a:lnTo>
                  <a:lnTo>
                    <a:pt x="1361" y="6072"/>
                  </a:lnTo>
                  <a:lnTo>
                    <a:pt x="1085" y="6388"/>
                  </a:lnTo>
                  <a:lnTo>
                    <a:pt x="828" y="6723"/>
                  </a:lnTo>
                  <a:lnTo>
                    <a:pt x="611" y="7058"/>
                  </a:lnTo>
                  <a:lnTo>
                    <a:pt x="394" y="7413"/>
                  </a:lnTo>
                  <a:lnTo>
                    <a:pt x="178" y="7807"/>
                  </a:lnTo>
                  <a:lnTo>
                    <a:pt x="20" y="8241"/>
                  </a:lnTo>
                  <a:lnTo>
                    <a:pt x="0" y="8556"/>
                  </a:lnTo>
                  <a:lnTo>
                    <a:pt x="0" y="8891"/>
                  </a:lnTo>
                  <a:lnTo>
                    <a:pt x="20" y="9187"/>
                  </a:lnTo>
                  <a:lnTo>
                    <a:pt x="59" y="9503"/>
                  </a:lnTo>
                  <a:lnTo>
                    <a:pt x="118" y="9779"/>
                  </a:lnTo>
                  <a:lnTo>
                    <a:pt x="178" y="10074"/>
                  </a:lnTo>
                  <a:lnTo>
                    <a:pt x="276" y="10331"/>
                  </a:lnTo>
                  <a:lnTo>
                    <a:pt x="355" y="10587"/>
                  </a:lnTo>
                  <a:lnTo>
                    <a:pt x="552" y="11080"/>
                  </a:lnTo>
                  <a:lnTo>
                    <a:pt x="749" y="11514"/>
                  </a:lnTo>
                  <a:lnTo>
                    <a:pt x="1104" y="12204"/>
                  </a:lnTo>
                  <a:lnTo>
                    <a:pt x="1341" y="12223"/>
                  </a:lnTo>
                  <a:lnTo>
                    <a:pt x="1597" y="12263"/>
                  </a:lnTo>
                  <a:lnTo>
                    <a:pt x="1853" y="12322"/>
                  </a:lnTo>
                  <a:lnTo>
                    <a:pt x="2129" y="12420"/>
                  </a:lnTo>
                  <a:lnTo>
                    <a:pt x="2405" y="12558"/>
                  </a:lnTo>
                  <a:lnTo>
                    <a:pt x="2701" y="12716"/>
                  </a:lnTo>
                  <a:lnTo>
                    <a:pt x="2997" y="12933"/>
                  </a:lnTo>
                  <a:lnTo>
                    <a:pt x="3312" y="13170"/>
                  </a:lnTo>
                  <a:lnTo>
                    <a:pt x="3411" y="13288"/>
                  </a:lnTo>
                  <a:lnTo>
                    <a:pt x="3352" y="12913"/>
                  </a:lnTo>
                  <a:lnTo>
                    <a:pt x="3312" y="12539"/>
                  </a:lnTo>
                  <a:lnTo>
                    <a:pt x="3293" y="12342"/>
                  </a:lnTo>
                  <a:lnTo>
                    <a:pt x="3312" y="12164"/>
                  </a:lnTo>
                  <a:lnTo>
                    <a:pt x="3312" y="11967"/>
                  </a:lnTo>
                  <a:lnTo>
                    <a:pt x="3352" y="11790"/>
                  </a:lnTo>
                  <a:lnTo>
                    <a:pt x="3391" y="11711"/>
                  </a:lnTo>
                  <a:lnTo>
                    <a:pt x="3450" y="11652"/>
                  </a:lnTo>
                  <a:lnTo>
                    <a:pt x="3509" y="11592"/>
                  </a:lnTo>
                  <a:lnTo>
                    <a:pt x="3569" y="11553"/>
                  </a:lnTo>
                  <a:lnTo>
                    <a:pt x="3726" y="11494"/>
                  </a:lnTo>
                  <a:lnTo>
                    <a:pt x="3884" y="11474"/>
                  </a:lnTo>
                  <a:lnTo>
                    <a:pt x="4042" y="11435"/>
                  </a:lnTo>
                  <a:lnTo>
                    <a:pt x="4199" y="11376"/>
                  </a:lnTo>
                  <a:lnTo>
                    <a:pt x="4357" y="11297"/>
                  </a:lnTo>
                  <a:lnTo>
                    <a:pt x="4475" y="11218"/>
                  </a:lnTo>
                  <a:lnTo>
                    <a:pt x="4594" y="11119"/>
                  </a:lnTo>
                  <a:lnTo>
                    <a:pt x="4712" y="11021"/>
                  </a:lnTo>
                  <a:lnTo>
                    <a:pt x="4811" y="10883"/>
                  </a:lnTo>
                  <a:lnTo>
                    <a:pt x="4909" y="10764"/>
                  </a:lnTo>
                  <a:lnTo>
                    <a:pt x="5067" y="10488"/>
                  </a:lnTo>
                  <a:lnTo>
                    <a:pt x="5205" y="10193"/>
                  </a:lnTo>
                  <a:lnTo>
                    <a:pt x="5303" y="9877"/>
                  </a:lnTo>
                  <a:lnTo>
                    <a:pt x="5382" y="9562"/>
                  </a:lnTo>
                  <a:lnTo>
                    <a:pt x="5422" y="9345"/>
                  </a:lnTo>
                  <a:lnTo>
                    <a:pt x="5442" y="9108"/>
                  </a:lnTo>
                  <a:lnTo>
                    <a:pt x="5461" y="8872"/>
                  </a:lnTo>
                  <a:lnTo>
                    <a:pt x="5442" y="8635"/>
                  </a:lnTo>
                  <a:lnTo>
                    <a:pt x="5422" y="8399"/>
                  </a:lnTo>
                  <a:lnTo>
                    <a:pt x="5382" y="8162"/>
                  </a:lnTo>
                  <a:lnTo>
                    <a:pt x="5343" y="7945"/>
                  </a:lnTo>
                  <a:lnTo>
                    <a:pt x="5264" y="7709"/>
                  </a:lnTo>
                  <a:lnTo>
                    <a:pt x="5165" y="7413"/>
                  </a:lnTo>
                  <a:lnTo>
                    <a:pt x="5047" y="7097"/>
                  </a:lnTo>
                  <a:lnTo>
                    <a:pt x="5008" y="6959"/>
                  </a:lnTo>
                  <a:lnTo>
                    <a:pt x="4988" y="6782"/>
                  </a:lnTo>
                  <a:lnTo>
                    <a:pt x="4988" y="6624"/>
                  </a:lnTo>
                  <a:lnTo>
                    <a:pt x="5008" y="6467"/>
                  </a:lnTo>
                  <a:lnTo>
                    <a:pt x="5087" y="6269"/>
                  </a:lnTo>
                  <a:lnTo>
                    <a:pt x="5185" y="6092"/>
                  </a:lnTo>
                  <a:lnTo>
                    <a:pt x="5284" y="5934"/>
                  </a:lnTo>
                  <a:lnTo>
                    <a:pt x="5402" y="5777"/>
                  </a:lnTo>
                  <a:lnTo>
                    <a:pt x="5540" y="5639"/>
                  </a:lnTo>
                  <a:lnTo>
                    <a:pt x="5678" y="5501"/>
                  </a:lnTo>
                  <a:lnTo>
                    <a:pt x="5836" y="5363"/>
                  </a:lnTo>
                  <a:lnTo>
                    <a:pt x="6013" y="5244"/>
                  </a:lnTo>
                  <a:lnTo>
                    <a:pt x="6368" y="5047"/>
                  </a:lnTo>
                  <a:lnTo>
                    <a:pt x="6723" y="4870"/>
                  </a:lnTo>
                  <a:lnTo>
                    <a:pt x="7098" y="4712"/>
                  </a:lnTo>
                  <a:lnTo>
                    <a:pt x="7472" y="4594"/>
                  </a:lnTo>
                  <a:lnTo>
                    <a:pt x="7827" y="4475"/>
                  </a:lnTo>
                  <a:lnTo>
                    <a:pt x="8182" y="4396"/>
                  </a:lnTo>
                  <a:lnTo>
                    <a:pt x="8556" y="4337"/>
                  </a:lnTo>
                  <a:lnTo>
                    <a:pt x="8931" y="4298"/>
                  </a:lnTo>
                  <a:lnTo>
                    <a:pt x="9286" y="4298"/>
                  </a:lnTo>
                  <a:lnTo>
                    <a:pt x="9660" y="4318"/>
                  </a:lnTo>
                  <a:lnTo>
                    <a:pt x="10015" y="4377"/>
                  </a:lnTo>
                  <a:lnTo>
                    <a:pt x="10390" y="4436"/>
                  </a:lnTo>
                  <a:lnTo>
                    <a:pt x="10745" y="4534"/>
                  </a:lnTo>
                  <a:lnTo>
                    <a:pt x="11080" y="4653"/>
                  </a:lnTo>
                  <a:lnTo>
                    <a:pt x="11415" y="4791"/>
                  </a:lnTo>
                  <a:lnTo>
                    <a:pt x="11750" y="4968"/>
                  </a:lnTo>
                  <a:lnTo>
                    <a:pt x="12066" y="5146"/>
                  </a:lnTo>
                  <a:lnTo>
                    <a:pt x="12381" y="5343"/>
                  </a:lnTo>
                  <a:lnTo>
                    <a:pt x="12677" y="5579"/>
                  </a:lnTo>
                  <a:lnTo>
                    <a:pt x="12933" y="5836"/>
                  </a:lnTo>
                  <a:lnTo>
                    <a:pt x="13012" y="5737"/>
                  </a:lnTo>
                  <a:lnTo>
                    <a:pt x="13051" y="5639"/>
                  </a:lnTo>
                  <a:lnTo>
                    <a:pt x="13071" y="5520"/>
                  </a:lnTo>
                  <a:lnTo>
                    <a:pt x="13091" y="5422"/>
                  </a:lnTo>
                  <a:lnTo>
                    <a:pt x="13091" y="5323"/>
                  </a:lnTo>
                  <a:lnTo>
                    <a:pt x="13071" y="5244"/>
                  </a:lnTo>
                  <a:lnTo>
                    <a:pt x="13012" y="5067"/>
                  </a:lnTo>
                  <a:lnTo>
                    <a:pt x="12913" y="4889"/>
                  </a:lnTo>
                  <a:lnTo>
                    <a:pt x="12815" y="4732"/>
                  </a:lnTo>
                  <a:lnTo>
                    <a:pt x="12736" y="4574"/>
                  </a:lnTo>
                  <a:lnTo>
                    <a:pt x="12697" y="4396"/>
                  </a:lnTo>
                  <a:lnTo>
                    <a:pt x="12677" y="4318"/>
                  </a:lnTo>
                  <a:lnTo>
                    <a:pt x="12697" y="4239"/>
                  </a:lnTo>
                  <a:lnTo>
                    <a:pt x="12716" y="4160"/>
                  </a:lnTo>
                  <a:lnTo>
                    <a:pt x="12775" y="4061"/>
                  </a:lnTo>
                  <a:lnTo>
                    <a:pt x="12854" y="3982"/>
                  </a:lnTo>
                  <a:lnTo>
                    <a:pt x="12953" y="3943"/>
                  </a:lnTo>
                  <a:lnTo>
                    <a:pt x="13051" y="3904"/>
                  </a:lnTo>
                  <a:lnTo>
                    <a:pt x="13150" y="3884"/>
                  </a:lnTo>
                  <a:lnTo>
                    <a:pt x="13249" y="3904"/>
                  </a:lnTo>
                  <a:lnTo>
                    <a:pt x="13347" y="3923"/>
                  </a:lnTo>
                  <a:lnTo>
                    <a:pt x="13426" y="3963"/>
                  </a:lnTo>
                  <a:lnTo>
                    <a:pt x="13525" y="4022"/>
                  </a:lnTo>
                  <a:lnTo>
                    <a:pt x="13702" y="4160"/>
                  </a:lnTo>
                  <a:lnTo>
                    <a:pt x="13860" y="4337"/>
                  </a:lnTo>
                  <a:lnTo>
                    <a:pt x="13998" y="4495"/>
                  </a:lnTo>
                  <a:lnTo>
                    <a:pt x="14116" y="4672"/>
                  </a:lnTo>
                  <a:lnTo>
                    <a:pt x="14234" y="4850"/>
                  </a:lnTo>
                  <a:lnTo>
                    <a:pt x="14333" y="5027"/>
                  </a:lnTo>
                  <a:lnTo>
                    <a:pt x="14412" y="5205"/>
                  </a:lnTo>
                  <a:lnTo>
                    <a:pt x="14491" y="5402"/>
                  </a:lnTo>
                  <a:lnTo>
                    <a:pt x="14550" y="5579"/>
                  </a:lnTo>
                  <a:lnTo>
                    <a:pt x="14589" y="5777"/>
                  </a:lnTo>
                  <a:lnTo>
                    <a:pt x="14648" y="6171"/>
                  </a:lnTo>
                  <a:lnTo>
                    <a:pt x="14688" y="6565"/>
                  </a:lnTo>
                  <a:lnTo>
                    <a:pt x="14668" y="6959"/>
                  </a:lnTo>
                  <a:lnTo>
                    <a:pt x="14629" y="7373"/>
                  </a:lnTo>
                  <a:lnTo>
                    <a:pt x="14569" y="7768"/>
                  </a:lnTo>
                  <a:lnTo>
                    <a:pt x="14727" y="7689"/>
                  </a:lnTo>
                  <a:lnTo>
                    <a:pt x="14865" y="7590"/>
                  </a:lnTo>
                  <a:lnTo>
                    <a:pt x="14984" y="7492"/>
                  </a:lnTo>
                  <a:lnTo>
                    <a:pt x="15102" y="7373"/>
                  </a:lnTo>
                  <a:lnTo>
                    <a:pt x="15319" y="7117"/>
                  </a:lnTo>
                  <a:lnTo>
                    <a:pt x="15516" y="6841"/>
                  </a:lnTo>
                  <a:lnTo>
                    <a:pt x="15871" y="6269"/>
                  </a:lnTo>
                  <a:lnTo>
                    <a:pt x="16048" y="5974"/>
                  </a:lnTo>
                  <a:lnTo>
                    <a:pt x="16245" y="5698"/>
                  </a:lnTo>
                  <a:lnTo>
                    <a:pt x="16324" y="5619"/>
                  </a:lnTo>
                  <a:lnTo>
                    <a:pt x="16442" y="5540"/>
                  </a:lnTo>
                  <a:lnTo>
                    <a:pt x="16561" y="5520"/>
                  </a:lnTo>
                  <a:lnTo>
                    <a:pt x="16679" y="5520"/>
                  </a:lnTo>
                  <a:lnTo>
                    <a:pt x="16797" y="5560"/>
                  </a:lnTo>
                  <a:lnTo>
                    <a:pt x="16896" y="5619"/>
                  </a:lnTo>
                  <a:lnTo>
                    <a:pt x="16975" y="5717"/>
                  </a:lnTo>
                  <a:lnTo>
                    <a:pt x="17034" y="5836"/>
                  </a:lnTo>
                  <a:lnTo>
                    <a:pt x="17054" y="6033"/>
                  </a:lnTo>
                  <a:lnTo>
                    <a:pt x="17034" y="6210"/>
                  </a:lnTo>
                  <a:lnTo>
                    <a:pt x="16994" y="6407"/>
                  </a:lnTo>
                  <a:lnTo>
                    <a:pt x="16955" y="6605"/>
                  </a:lnTo>
                  <a:lnTo>
                    <a:pt x="16856" y="6999"/>
                  </a:lnTo>
                  <a:lnTo>
                    <a:pt x="16817" y="7196"/>
                  </a:lnTo>
                  <a:lnTo>
                    <a:pt x="16797" y="7393"/>
                  </a:lnTo>
                  <a:lnTo>
                    <a:pt x="16876" y="7373"/>
                  </a:lnTo>
                  <a:lnTo>
                    <a:pt x="16935" y="7354"/>
                  </a:lnTo>
                  <a:lnTo>
                    <a:pt x="17054" y="7275"/>
                  </a:lnTo>
                  <a:lnTo>
                    <a:pt x="17172" y="7196"/>
                  </a:lnTo>
                  <a:lnTo>
                    <a:pt x="17251" y="7117"/>
                  </a:lnTo>
                  <a:lnTo>
                    <a:pt x="17330" y="7019"/>
                  </a:lnTo>
                  <a:lnTo>
                    <a:pt x="17389" y="6920"/>
                  </a:lnTo>
                  <a:lnTo>
                    <a:pt x="17507" y="6683"/>
                  </a:lnTo>
                  <a:lnTo>
                    <a:pt x="17586" y="6447"/>
                  </a:lnTo>
                  <a:lnTo>
                    <a:pt x="17625" y="6191"/>
                  </a:lnTo>
                  <a:lnTo>
                    <a:pt x="17645" y="5934"/>
                  </a:lnTo>
                  <a:lnTo>
                    <a:pt x="17665" y="5678"/>
                  </a:lnTo>
                  <a:lnTo>
                    <a:pt x="17645" y="5422"/>
                  </a:lnTo>
                  <a:lnTo>
                    <a:pt x="17606" y="5067"/>
                  </a:lnTo>
                  <a:lnTo>
                    <a:pt x="17606" y="4889"/>
                  </a:lnTo>
                  <a:lnTo>
                    <a:pt x="17625" y="4712"/>
                  </a:lnTo>
                  <a:lnTo>
                    <a:pt x="17665" y="4594"/>
                  </a:lnTo>
                  <a:lnTo>
                    <a:pt x="17724" y="4515"/>
                  </a:lnTo>
                  <a:lnTo>
                    <a:pt x="17803" y="4475"/>
                  </a:lnTo>
                  <a:lnTo>
                    <a:pt x="17901" y="4436"/>
                  </a:lnTo>
                  <a:lnTo>
                    <a:pt x="18000" y="4416"/>
                  </a:lnTo>
                  <a:lnTo>
                    <a:pt x="18098" y="4436"/>
                  </a:lnTo>
                  <a:lnTo>
                    <a:pt x="18197" y="4475"/>
                  </a:lnTo>
                  <a:lnTo>
                    <a:pt x="18276" y="4534"/>
                  </a:lnTo>
                  <a:lnTo>
                    <a:pt x="18315" y="4594"/>
                  </a:lnTo>
                  <a:lnTo>
                    <a:pt x="18670" y="4594"/>
                  </a:lnTo>
                  <a:lnTo>
                    <a:pt x="18848" y="4633"/>
                  </a:lnTo>
                  <a:lnTo>
                    <a:pt x="19005" y="4692"/>
                  </a:lnTo>
                  <a:lnTo>
                    <a:pt x="19163" y="4751"/>
                  </a:lnTo>
                  <a:lnTo>
                    <a:pt x="19321" y="4810"/>
                  </a:lnTo>
                  <a:lnTo>
                    <a:pt x="19617" y="4988"/>
                  </a:lnTo>
                  <a:lnTo>
                    <a:pt x="19912" y="5205"/>
                  </a:lnTo>
                  <a:lnTo>
                    <a:pt x="20169" y="5441"/>
                  </a:lnTo>
                  <a:lnTo>
                    <a:pt x="20405" y="5698"/>
                  </a:lnTo>
                  <a:lnTo>
                    <a:pt x="20622" y="5954"/>
                  </a:lnTo>
                  <a:lnTo>
                    <a:pt x="20839" y="6269"/>
                  </a:lnTo>
                  <a:lnTo>
                    <a:pt x="21036" y="6605"/>
                  </a:lnTo>
                  <a:lnTo>
                    <a:pt x="21174" y="6920"/>
                  </a:lnTo>
                  <a:lnTo>
                    <a:pt x="21312" y="7275"/>
                  </a:lnTo>
                  <a:lnTo>
                    <a:pt x="21411" y="7610"/>
                  </a:lnTo>
                  <a:lnTo>
                    <a:pt x="21509" y="7965"/>
                  </a:lnTo>
                  <a:lnTo>
                    <a:pt x="21568" y="8339"/>
                  </a:lnTo>
                  <a:lnTo>
                    <a:pt x="21608" y="8694"/>
                  </a:lnTo>
                  <a:lnTo>
                    <a:pt x="21785" y="8142"/>
                  </a:lnTo>
                  <a:lnTo>
                    <a:pt x="21963" y="7590"/>
                  </a:lnTo>
                  <a:lnTo>
                    <a:pt x="22120" y="6900"/>
                  </a:lnTo>
                  <a:lnTo>
                    <a:pt x="22278" y="6230"/>
                  </a:lnTo>
                  <a:lnTo>
                    <a:pt x="22396" y="5540"/>
                  </a:lnTo>
                  <a:lnTo>
                    <a:pt x="22495" y="4830"/>
                  </a:lnTo>
                  <a:lnTo>
                    <a:pt x="22455" y="4830"/>
                  </a:lnTo>
                  <a:lnTo>
                    <a:pt x="20740" y="4751"/>
                  </a:lnTo>
                  <a:lnTo>
                    <a:pt x="20937" y="4574"/>
                  </a:lnTo>
                  <a:lnTo>
                    <a:pt x="21115" y="4396"/>
                  </a:lnTo>
                  <a:lnTo>
                    <a:pt x="21273" y="4199"/>
                  </a:lnTo>
                  <a:lnTo>
                    <a:pt x="21430" y="4002"/>
                  </a:lnTo>
                  <a:lnTo>
                    <a:pt x="21568" y="3785"/>
                  </a:lnTo>
                  <a:lnTo>
                    <a:pt x="21687" y="3568"/>
                  </a:lnTo>
                  <a:lnTo>
                    <a:pt x="21805" y="3332"/>
                  </a:lnTo>
                  <a:lnTo>
                    <a:pt x="21903" y="3115"/>
                  </a:lnTo>
                  <a:lnTo>
                    <a:pt x="21568" y="3174"/>
                  </a:lnTo>
                  <a:lnTo>
                    <a:pt x="21233" y="3214"/>
                  </a:lnTo>
                  <a:lnTo>
                    <a:pt x="20898" y="3233"/>
                  </a:lnTo>
                  <a:lnTo>
                    <a:pt x="20563" y="3214"/>
                  </a:lnTo>
                  <a:lnTo>
                    <a:pt x="20228" y="3194"/>
                  </a:lnTo>
                  <a:lnTo>
                    <a:pt x="19893" y="3135"/>
                  </a:lnTo>
                  <a:lnTo>
                    <a:pt x="19577" y="3056"/>
                  </a:lnTo>
                  <a:lnTo>
                    <a:pt x="19242" y="2957"/>
                  </a:lnTo>
                  <a:lnTo>
                    <a:pt x="18946" y="2839"/>
                  </a:lnTo>
                  <a:lnTo>
                    <a:pt x="18670" y="2701"/>
                  </a:lnTo>
                  <a:lnTo>
                    <a:pt x="18374" y="2583"/>
                  </a:lnTo>
                  <a:lnTo>
                    <a:pt x="18079" y="2464"/>
                  </a:lnTo>
                  <a:lnTo>
                    <a:pt x="17783" y="2366"/>
                  </a:lnTo>
                  <a:lnTo>
                    <a:pt x="17487" y="2307"/>
                  </a:lnTo>
                  <a:lnTo>
                    <a:pt x="17172" y="2267"/>
                  </a:lnTo>
                  <a:lnTo>
                    <a:pt x="17034" y="2267"/>
                  </a:lnTo>
                  <a:lnTo>
                    <a:pt x="16876" y="2287"/>
                  </a:lnTo>
                  <a:lnTo>
                    <a:pt x="17251" y="1972"/>
                  </a:lnTo>
                  <a:lnTo>
                    <a:pt x="17645" y="1656"/>
                  </a:lnTo>
                  <a:lnTo>
                    <a:pt x="18059" y="1400"/>
                  </a:lnTo>
                  <a:lnTo>
                    <a:pt x="18493" y="1163"/>
                  </a:lnTo>
                  <a:lnTo>
                    <a:pt x="18079" y="1104"/>
                  </a:lnTo>
                  <a:lnTo>
                    <a:pt x="17645" y="1065"/>
                  </a:lnTo>
                  <a:lnTo>
                    <a:pt x="17231" y="1045"/>
                  </a:lnTo>
                  <a:lnTo>
                    <a:pt x="16797" y="1025"/>
                  </a:lnTo>
                  <a:lnTo>
                    <a:pt x="16383" y="1025"/>
                  </a:lnTo>
                  <a:lnTo>
                    <a:pt x="15950" y="1045"/>
                  </a:lnTo>
                  <a:lnTo>
                    <a:pt x="15536" y="1065"/>
                  </a:lnTo>
                  <a:lnTo>
                    <a:pt x="15102" y="1104"/>
                  </a:lnTo>
                  <a:lnTo>
                    <a:pt x="14688" y="1163"/>
                  </a:lnTo>
                  <a:lnTo>
                    <a:pt x="14254" y="1222"/>
                  </a:lnTo>
                  <a:lnTo>
                    <a:pt x="13840" y="1301"/>
                  </a:lnTo>
                  <a:lnTo>
                    <a:pt x="13426" y="1400"/>
                  </a:lnTo>
                  <a:lnTo>
                    <a:pt x="13012" y="1498"/>
                  </a:lnTo>
                  <a:lnTo>
                    <a:pt x="12618" y="1636"/>
                  </a:lnTo>
                  <a:lnTo>
                    <a:pt x="12204" y="1755"/>
                  </a:lnTo>
                  <a:lnTo>
                    <a:pt x="11809" y="1912"/>
                  </a:lnTo>
                  <a:lnTo>
                    <a:pt x="11987" y="1439"/>
                  </a:lnTo>
                  <a:lnTo>
                    <a:pt x="12145" y="966"/>
                  </a:lnTo>
                  <a:lnTo>
                    <a:pt x="12263" y="493"/>
                  </a:lnTo>
                  <a:lnTo>
                    <a:pt x="1240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75;p38">
              <a:extLst>
                <a:ext uri="{FF2B5EF4-FFF2-40B4-BE49-F238E27FC236}">
                  <a16:creationId xmlns:a16="http://schemas.microsoft.com/office/drawing/2014/main" xmlns="" id="{A3505CAD-9599-4A67-A876-F974E9A724DF}"/>
                </a:ext>
              </a:extLst>
            </p:cNvPr>
            <p:cNvSpPr/>
            <p:nvPr/>
          </p:nvSpPr>
          <p:spPr>
            <a:xfrm>
              <a:off x="1775770" y="2687949"/>
              <a:ext cx="348727" cy="591849"/>
            </a:xfrm>
            <a:custGeom>
              <a:avLst/>
              <a:gdLst/>
              <a:ahLst/>
              <a:cxnLst/>
              <a:rect l="l" t="t" r="r" b="b"/>
              <a:pathLst>
                <a:path w="7354" h="12481" extrusionOk="0">
                  <a:moveTo>
                    <a:pt x="4811" y="1"/>
                  </a:moveTo>
                  <a:lnTo>
                    <a:pt x="3884" y="1499"/>
                  </a:lnTo>
                  <a:lnTo>
                    <a:pt x="2997" y="3017"/>
                  </a:lnTo>
                  <a:lnTo>
                    <a:pt x="2129" y="4555"/>
                  </a:lnTo>
                  <a:lnTo>
                    <a:pt x="1715" y="5343"/>
                  </a:lnTo>
                  <a:lnTo>
                    <a:pt x="1321" y="6112"/>
                  </a:lnTo>
                  <a:lnTo>
                    <a:pt x="1045" y="6664"/>
                  </a:lnTo>
                  <a:lnTo>
                    <a:pt x="769" y="7256"/>
                  </a:lnTo>
                  <a:lnTo>
                    <a:pt x="473" y="7847"/>
                  </a:lnTo>
                  <a:lnTo>
                    <a:pt x="335" y="8143"/>
                  </a:lnTo>
                  <a:lnTo>
                    <a:pt x="217" y="8439"/>
                  </a:lnTo>
                  <a:lnTo>
                    <a:pt x="119" y="8734"/>
                  </a:lnTo>
                  <a:lnTo>
                    <a:pt x="40" y="9050"/>
                  </a:lnTo>
                  <a:lnTo>
                    <a:pt x="0" y="9345"/>
                  </a:lnTo>
                  <a:lnTo>
                    <a:pt x="0" y="9641"/>
                  </a:lnTo>
                  <a:lnTo>
                    <a:pt x="20" y="9957"/>
                  </a:lnTo>
                  <a:lnTo>
                    <a:pt x="99" y="10252"/>
                  </a:lnTo>
                  <a:lnTo>
                    <a:pt x="158" y="10390"/>
                  </a:lnTo>
                  <a:lnTo>
                    <a:pt x="217" y="10548"/>
                  </a:lnTo>
                  <a:lnTo>
                    <a:pt x="296" y="10686"/>
                  </a:lnTo>
                  <a:lnTo>
                    <a:pt x="395" y="10844"/>
                  </a:lnTo>
                  <a:lnTo>
                    <a:pt x="513" y="11041"/>
                  </a:lnTo>
                  <a:lnTo>
                    <a:pt x="611" y="11258"/>
                  </a:lnTo>
                  <a:lnTo>
                    <a:pt x="651" y="11356"/>
                  </a:lnTo>
                  <a:lnTo>
                    <a:pt x="671" y="11455"/>
                  </a:lnTo>
                  <a:lnTo>
                    <a:pt x="1163" y="11573"/>
                  </a:lnTo>
                  <a:lnTo>
                    <a:pt x="1656" y="11731"/>
                  </a:lnTo>
                  <a:lnTo>
                    <a:pt x="2445" y="11968"/>
                  </a:lnTo>
                  <a:lnTo>
                    <a:pt x="3214" y="12165"/>
                  </a:lnTo>
                  <a:lnTo>
                    <a:pt x="4002" y="12342"/>
                  </a:lnTo>
                  <a:lnTo>
                    <a:pt x="4791" y="12480"/>
                  </a:lnTo>
                  <a:lnTo>
                    <a:pt x="4712" y="12066"/>
                  </a:lnTo>
                  <a:lnTo>
                    <a:pt x="4653" y="11672"/>
                  </a:lnTo>
                  <a:lnTo>
                    <a:pt x="4614" y="11258"/>
                  </a:lnTo>
                  <a:lnTo>
                    <a:pt x="4594" y="10844"/>
                  </a:lnTo>
                  <a:lnTo>
                    <a:pt x="4574" y="10430"/>
                  </a:lnTo>
                  <a:lnTo>
                    <a:pt x="4574" y="10016"/>
                  </a:lnTo>
                  <a:lnTo>
                    <a:pt x="4574" y="9602"/>
                  </a:lnTo>
                  <a:lnTo>
                    <a:pt x="4594" y="9188"/>
                  </a:lnTo>
                  <a:lnTo>
                    <a:pt x="4653" y="8675"/>
                  </a:lnTo>
                  <a:lnTo>
                    <a:pt x="4712" y="8163"/>
                  </a:lnTo>
                  <a:lnTo>
                    <a:pt x="4791" y="7650"/>
                  </a:lnTo>
                  <a:lnTo>
                    <a:pt x="4909" y="7137"/>
                  </a:lnTo>
                  <a:lnTo>
                    <a:pt x="5028" y="6625"/>
                  </a:lnTo>
                  <a:lnTo>
                    <a:pt x="5166" y="6132"/>
                  </a:lnTo>
                  <a:lnTo>
                    <a:pt x="5323" y="5639"/>
                  </a:lnTo>
                  <a:lnTo>
                    <a:pt x="5481" y="5146"/>
                  </a:lnTo>
                  <a:lnTo>
                    <a:pt x="5678" y="4653"/>
                  </a:lnTo>
                  <a:lnTo>
                    <a:pt x="5875" y="4180"/>
                  </a:lnTo>
                  <a:lnTo>
                    <a:pt x="6092" y="3707"/>
                  </a:lnTo>
                  <a:lnTo>
                    <a:pt x="6309" y="3234"/>
                  </a:lnTo>
                  <a:lnTo>
                    <a:pt x="6546" y="2761"/>
                  </a:lnTo>
                  <a:lnTo>
                    <a:pt x="6802" y="2307"/>
                  </a:lnTo>
                  <a:lnTo>
                    <a:pt x="7078" y="1854"/>
                  </a:lnTo>
                  <a:lnTo>
                    <a:pt x="7354" y="1420"/>
                  </a:lnTo>
                  <a:lnTo>
                    <a:pt x="6743" y="947"/>
                  </a:lnTo>
                  <a:lnTo>
                    <a:pt x="6151" y="454"/>
                  </a:lnTo>
                  <a:lnTo>
                    <a:pt x="6112" y="513"/>
                  </a:lnTo>
                  <a:lnTo>
                    <a:pt x="6033" y="572"/>
                  </a:lnTo>
                  <a:lnTo>
                    <a:pt x="5974" y="612"/>
                  </a:lnTo>
                  <a:lnTo>
                    <a:pt x="5895" y="631"/>
                  </a:lnTo>
                  <a:lnTo>
                    <a:pt x="5816" y="651"/>
                  </a:lnTo>
                  <a:lnTo>
                    <a:pt x="5737" y="651"/>
                  </a:lnTo>
                  <a:lnTo>
                    <a:pt x="5658" y="612"/>
                  </a:lnTo>
                  <a:lnTo>
                    <a:pt x="5560" y="572"/>
                  </a:lnTo>
                  <a:lnTo>
                    <a:pt x="4811" y="1"/>
                  </a:lnTo>
                  <a:close/>
                </a:path>
              </a:pathLst>
            </a:custGeom>
            <a:solidFill>
              <a:srgbClr val="F9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76;p38">
              <a:extLst>
                <a:ext uri="{FF2B5EF4-FFF2-40B4-BE49-F238E27FC236}">
                  <a16:creationId xmlns:a16="http://schemas.microsoft.com/office/drawing/2014/main" xmlns="" id="{422BCEE0-BF6F-478D-A75B-72DD4CA1AABA}"/>
                </a:ext>
              </a:extLst>
            </p:cNvPr>
            <p:cNvSpPr/>
            <p:nvPr/>
          </p:nvSpPr>
          <p:spPr>
            <a:xfrm>
              <a:off x="1810340" y="3247936"/>
              <a:ext cx="317904" cy="282386"/>
            </a:xfrm>
            <a:custGeom>
              <a:avLst/>
              <a:gdLst/>
              <a:ahLst/>
              <a:cxnLst/>
              <a:rect l="l" t="t" r="r" b="b"/>
              <a:pathLst>
                <a:path w="6704" h="5955" extrusionOk="0">
                  <a:moveTo>
                    <a:pt x="1" y="1"/>
                  </a:moveTo>
                  <a:lnTo>
                    <a:pt x="20" y="119"/>
                  </a:lnTo>
                  <a:lnTo>
                    <a:pt x="178" y="533"/>
                  </a:lnTo>
                  <a:lnTo>
                    <a:pt x="375" y="947"/>
                  </a:lnTo>
                  <a:lnTo>
                    <a:pt x="572" y="1361"/>
                  </a:lnTo>
                  <a:lnTo>
                    <a:pt x="789" y="1755"/>
                  </a:lnTo>
                  <a:lnTo>
                    <a:pt x="1026" y="2150"/>
                  </a:lnTo>
                  <a:lnTo>
                    <a:pt x="1282" y="2524"/>
                  </a:lnTo>
                  <a:lnTo>
                    <a:pt x="1538" y="2899"/>
                  </a:lnTo>
                  <a:lnTo>
                    <a:pt x="1834" y="3254"/>
                  </a:lnTo>
                  <a:lnTo>
                    <a:pt x="2130" y="3589"/>
                  </a:lnTo>
                  <a:lnTo>
                    <a:pt x="2445" y="3904"/>
                  </a:lnTo>
                  <a:lnTo>
                    <a:pt x="2781" y="4200"/>
                  </a:lnTo>
                  <a:lnTo>
                    <a:pt x="3135" y="4476"/>
                  </a:lnTo>
                  <a:lnTo>
                    <a:pt x="3510" y="4752"/>
                  </a:lnTo>
                  <a:lnTo>
                    <a:pt x="3885" y="4969"/>
                  </a:lnTo>
                  <a:lnTo>
                    <a:pt x="4299" y="5186"/>
                  </a:lnTo>
                  <a:lnTo>
                    <a:pt x="4713" y="5383"/>
                  </a:lnTo>
                  <a:lnTo>
                    <a:pt x="5205" y="5541"/>
                  </a:lnTo>
                  <a:lnTo>
                    <a:pt x="5698" y="5698"/>
                  </a:lnTo>
                  <a:lnTo>
                    <a:pt x="6191" y="5836"/>
                  </a:lnTo>
                  <a:lnTo>
                    <a:pt x="6704" y="5955"/>
                  </a:lnTo>
                  <a:lnTo>
                    <a:pt x="6704" y="5955"/>
                  </a:lnTo>
                  <a:lnTo>
                    <a:pt x="6369" y="5600"/>
                  </a:lnTo>
                  <a:lnTo>
                    <a:pt x="6073" y="5225"/>
                  </a:lnTo>
                  <a:lnTo>
                    <a:pt x="5718" y="4752"/>
                  </a:lnTo>
                  <a:lnTo>
                    <a:pt x="5403" y="4259"/>
                  </a:lnTo>
                  <a:lnTo>
                    <a:pt x="5127" y="3747"/>
                  </a:lnTo>
                  <a:lnTo>
                    <a:pt x="4870" y="3214"/>
                  </a:lnTo>
                  <a:lnTo>
                    <a:pt x="4634" y="2682"/>
                  </a:lnTo>
                  <a:lnTo>
                    <a:pt x="4437" y="2130"/>
                  </a:lnTo>
                  <a:lnTo>
                    <a:pt x="4279" y="1578"/>
                  </a:lnTo>
                  <a:lnTo>
                    <a:pt x="4141" y="1006"/>
                  </a:lnTo>
                  <a:lnTo>
                    <a:pt x="2938" y="829"/>
                  </a:lnTo>
                  <a:lnTo>
                    <a:pt x="2564" y="750"/>
                  </a:lnTo>
                  <a:lnTo>
                    <a:pt x="2189" y="671"/>
                  </a:lnTo>
                  <a:lnTo>
                    <a:pt x="1440" y="474"/>
                  </a:lnTo>
                  <a:lnTo>
                    <a:pt x="730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9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77;p38">
              <a:extLst>
                <a:ext uri="{FF2B5EF4-FFF2-40B4-BE49-F238E27FC236}">
                  <a16:creationId xmlns:a16="http://schemas.microsoft.com/office/drawing/2014/main" xmlns="" id="{CBB91E86-37F0-4AFD-8CE1-FFA939BCC9B5}"/>
                </a:ext>
              </a:extLst>
            </p:cNvPr>
            <p:cNvSpPr/>
            <p:nvPr/>
          </p:nvSpPr>
          <p:spPr>
            <a:xfrm>
              <a:off x="1890764" y="2182164"/>
              <a:ext cx="530108" cy="441338"/>
            </a:xfrm>
            <a:custGeom>
              <a:avLst/>
              <a:gdLst/>
              <a:ahLst/>
              <a:cxnLst/>
              <a:rect l="l" t="t" r="r" b="b"/>
              <a:pathLst>
                <a:path w="11179" h="9307" extrusionOk="0">
                  <a:moveTo>
                    <a:pt x="8004" y="1"/>
                  </a:moveTo>
                  <a:lnTo>
                    <a:pt x="7709" y="21"/>
                  </a:lnTo>
                  <a:lnTo>
                    <a:pt x="7433" y="40"/>
                  </a:lnTo>
                  <a:lnTo>
                    <a:pt x="7157" y="99"/>
                  </a:lnTo>
                  <a:lnTo>
                    <a:pt x="6881" y="178"/>
                  </a:lnTo>
                  <a:lnTo>
                    <a:pt x="6605" y="277"/>
                  </a:lnTo>
                  <a:lnTo>
                    <a:pt x="6329" y="395"/>
                  </a:lnTo>
                  <a:lnTo>
                    <a:pt x="6053" y="533"/>
                  </a:lnTo>
                  <a:lnTo>
                    <a:pt x="5777" y="671"/>
                  </a:lnTo>
                  <a:lnTo>
                    <a:pt x="5501" y="849"/>
                  </a:lnTo>
                  <a:lnTo>
                    <a:pt x="5225" y="1026"/>
                  </a:lnTo>
                  <a:lnTo>
                    <a:pt x="4968" y="1223"/>
                  </a:lnTo>
                  <a:lnTo>
                    <a:pt x="4436" y="1657"/>
                  </a:lnTo>
                  <a:lnTo>
                    <a:pt x="3923" y="2110"/>
                  </a:lnTo>
                  <a:lnTo>
                    <a:pt x="3431" y="2603"/>
                  </a:lnTo>
                  <a:lnTo>
                    <a:pt x="2957" y="3116"/>
                  </a:lnTo>
                  <a:lnTo>
                    <a:pt x="2484" y="3648"/>
                  </a:lnTo>
                  <a:lnTo>
                    <a:pt x="2228" y="3904"/>
                  </a:lnTo>
                  <a:lnTo>
                    <a:pt x="2011" y="4200"/>
                  </a:lnTo>
                  <a:lnTo>
                    <a:pt x="1558" y="4792"/>
                  </a:lnTo>
                  <a:lnTo>
                    <a:pt x="1321" y="5087"/>
                  </a:lnTo>
                  <a:lnTo>
                    <a:pt x="1085" y="5363"/>
                  </a:lnTo>
                  <a:lnTo>
                    <a:pt x="809" y="5620"/>
                  </a:lnTo>
                  <a:lnTo>
                    <a:pt x="671" y="5738"/>
                  </a:lnTo>
                  <a:lnTo>
                    <a:pt x="533" y="5856"/>
                  </a:lnTo>
                  <a:lnTo>
                    <a:pt x="316" y="5955"/>
                  </a:lnTo>
                  <a:lnTo>
                    <a:pt x="217" y="5994"/>
                  </a:lnTo>
                  <a:lnTo>
                    <a:pt x="138" y="6053"/>
                  </a:lnTo>
                  <a:lnTo>
                    <a:pt x="59" y="6132"/>
                  </a:lnTo>
                  <a:lnTo>
                    <a:pt x="20" y="6231"/>
                  </a:lnTo>
                  <a:lnTo>
                    <a:pt x="0" y="6329"/>
                  </a:lnTo>
                  <a:lnTo>
                    <a:pt x="20" y="6448"/>
                  </a:lnTo>
                  <a:lnTo>
                    <a:pt x="59" y="6645"/>
                  </a:lnTo>
                  <a:lnTo>
                    <a:pt x="138" y="6842"/>
                  </a:lnTo>
                  <a:lnTo>
                    <a:pt x="217" y="7039"/>
                  </a:lnTo>
                  <a:lnTo>
                    <a:pt x="296" y="7216"/>
                  </a:lnTo>
                  <a:lnTo>
                    <a:pt x="394" y="7394"/>
                  </a:lnTo>
                  <a:lnTo>
                    <a:pt x="513" y="7552"/>
                  </a:lnTo>
                  <a:lnTo>
                    <a:pt x="769" y="7867"/>
                  </a:lnTo>
                  <a:lnTo>
                    <a:pt x="1124" y="8242"/>
                  </a:lnTo>
                  <a:lnTo>
                    <a:pt x="1479" y="8616"/>
                  </a:lnTo>
                  <a:lnTo>
                    <a:pt x="1834" y="8971"/>
                  </a:lnTo>
                  <a:lnTo>
                    <a:pt x="2208" y="9306"/>
                  </a:lnTo>
                  <a:lnTo>
                    <a:pt x="2465" y="8951"/>
                  </a:lnTo>
                  <a:lnTo>
                    <a:pt x="2721" y="8577"/>
                  </a:lnTo>
                  <a:lnTo>
                    <a:pt x="3194" y="7808"/>
                  </a:lnTo>
                  <a:lnTo>
                    <a:pt x="4121" y="6250"/>
                  </a:lnTo>
                  <a:lnTo>
                    <a:pt x="4594" y="5501"/>
                  </a:lnTo>
                  <a:lnTo>
                    <a:pt x="4830" y="5127"/>
                  </a:lnTo>
                  <a:lnTo>
                    <a:pt x="5106" y="4772"/>
                  </a:lnTo>
                  <a:lnTo>
                    <a:pt x="5382" y="4417"/>
                  </a:lnTo>
                  <a:lnTo>
                    <a:pt x="5658" y="4101"/>
                  </a:lnTo>
                  <a:lnTo>
                    <a:pt x="5974" y="3766"/>
                  </a:lnTo>
                  <a:lnTo>
                    <a:pt x="6309" y="3471"/>
                  </a:lnTo>
                  <a:lnTo>
                    <a:pt x="6565" y="3273"/>
                  </a:lnTo>
                  <a:lnTo>
                    <a:pt x="6822" y="3076"/>
                  </a:lnTo>
                  <a:lnTo>
                    <a:pt x="7098" y="2899"/>
                  </a:lnTo>
                  <a:lnTo>
                    <a:pt x="7393" y="2741"/>
                  </a:lnTo>
                  <a:lnTo>
                    <a:pt x="7669" y="2603"/>
                  </a:lnTo>
                  <a:lnTo>
                    <a:pt x="7965" y="2465"/>
                  </a:lnTo>
                  <a:lnTo>
                    <a:pt x="8280" y="2347"/>
                  </a:lnTo>
                  <a:lnTo>
                    <a:pt x="8596" y="2248"/>
                  </a:lnTo>
                  <a:lnTo>
                    <a:pt x="8911" y="2169"/>
                  </a:lnTo>
                  <a:lnTo>
                    <a:pt x="9227" y="2091"/>
                  </a:lnTo>
                  <a:lnTo>
                    <a:pt x="9542" y="2031"/>
                  </a:lnTo>
                  <a:lnTo>
                    <a:pt x="9877" y="1992"/>
                  </a:lnTo>
                  <a:lnTo>
                    <a:pt x="10193" y="1972"/>
                  </a:lnTo>
                  <a:lnTo>
                    <a:pt x="10528" y="1953"/>
                  </a:lnTo>
                  <a:lnTo>
                    <a:pt x="10843" y="1953"/>
                  </a:lnTo>
                  <a:lnTo>
                    <a:pt x="11179" y="1972"/>
                  </a:lnTo>
                  <a:lnTo>
                    <a:pt x="11119" y="1913"/>
                  </a:lnTo>
                  <a:lnTo>
                    <a:pt x="10843" y="1578"/>
                  </a:lnTo>
                  <a:lnTo>
                    <a:pt x="10548" y="1263"/>
                  </a:lnTo>
                  <a:lnTo>
                    <a:pt x="10272" y="987"/>
                  </a:lnTo>
                  <a:lnTo>
                    <a:pt x="9996" y="750"/>
                  </a:lnTo>
                  <a:lnTo>
                    <a:pt x="9700" y="553"/>
                  </a:lnTo>
                  <a:lnTo>
                    <a:pt x="9424" y="395"/>
                  </a:lnTo>
                  <a:lnTo>
                    <a:pt x="9128" y="257"/>
                  </a:lnTo>
                  <a:lnTo>
                    <a:pt x="8852" y="159"/>
                  </a:lnTo>
                  <a:lnTo>
                    <a:pt x="8556" y="80"/>
                  </a:lnTo>
                  <a:lnTo>
                    <a:pt x="8280" y="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78;p38">
              <a:extLst>
                <a:ext uri="{FF2B5EF4-FFF2-40B4-BE49-F238E27FC236}">
                  <a16:creationId xmlns:a16="http://schemas.microsoft.com/office/drawing/2014/main" xmlns="" id="{87029E5D-140C-42CC-B4F3-4CBDA550602B}"/>
                </a:ext>
              </a:extLst>
            </p:cNvPr>
            <p:cNvSpPr/>
            <p:nvPr/>
          </p:nvSpPr>
          <p:spPr>
            <a:xfrm>
              <a:off x="2970519" y="2059725"/>
              <a:ext cx="391784" cy="441291"/>
            </a:xfrm>
            <a:custGeom>
              <a:avLst/>
              <a:gdLst/>
              <a:ahLst/>
              <a:cxnLst/>
              <a:rect l="l" t="t" r="r" b="b"/>
              <a:pathLst>
                <a:path w="8262" h="9306" extrusionOk="0">
                  <a:moveTo>
                    <a:pt x="7138" y="0"/>
                  </a:moveTo>
                  <a:lnTo>
                    <a:pt x="5304" y="1124"/>
                  </a:lnTo>
                  <a:lnTo>
                    <a:pt x="3471" y="2287"/>
                  </a:lnTo>
                  <a:lnTo>
                    <a:pt x="3412" y="2563"/>
                  </a:lnTo>
                  <a:lnTo>
                    <a:pt x="3333" y="2839"/>
                  </a:lnTo>
                  <a:lnTo>
                    <a:pt x="3254" y="3115"/>
                  </a:lnTo>
                  <a:lnTo>
                    <a:pt x="3155" y="3371"/>
                  </a:lnTo>
                  <a:lnTo>
                    <a:pt x="3037" y="3628"/>
                  </a:lnTo>
                  <a:lnTo>
                    <a:pt x="2899" y="3884"/>
                  </a:lnTo>
                  <a:lnTo>
                    <a:pt x="2761" y="4121"/>
                  </a:lnTo>
                  <a:lnTo>
                    <a:pt x="2603" y="4357"/>
                  </a:lnTo>
                  <a:lnTo>
                    <a:pt x="2268" y="4791"/>
                  </a:lnTo>
                  <a:lnTo>
                    <a:pt x="1894" y="5205"/>
                  </a:lnTo>
                  <a:lnTo>
                    <a:pt x="1480" y="5599"/>
                  </a:lnTo>
                  <a:lnTo>
                    <a:pt x="1066" y="5954"/>
                  </a:lnTo>
                  <a:lnTo>
                    <a:pt x="1006" y="6250"/>
                  </a:lnTo>
                  <a:lnTo>
                    <a:pt x="908" y="6545"/>
                  </a:lnTo>
                  <a:lnTo>
                    <a:pt x="809" y="6841"/>
                  </a:lnTo>
                  <a:lnTo>
                    <a:pt x="671" y="7137"/>
                  </a:lnTo>
                  <a:lnTo>
                    <a:pt x="513" y="7433"/>
                  </a:lnTo>
                  <a:lnTo>
                    <a:pt x="356" y="7669"/>
                  </a:lnTo>
                  <a:lnTo>
                    <a:pt x="178" y="7886"/>
                  </a:lnTo>
                  <a:lnTo>
                    <a:pt x="80" y="7965"/>
                  </a:lnTo>
                  <a:lnTo>
                    <a:pt x="1" y="8044"/>
                  </a:lnTo>
                  <a:lnTo>
                    <a:pt x="80" y="8162"/>
                  </a:lnTo>
                  <a:lnTo>
                    <a:pt x="237" y="8418"/>
                  </a:lnTo>
                  <a:lnTo>
                    <a:pt x="395" y="8714"/>
                  </a:lnTo>
                  <a:lnTo>
                    <a:pt x="533" y="9010"/>
                  </a:lnTo>
                  <a:lnTo>
                    <a:pt x="651" y="9306"/>
                  </a:lnTo>
                  <a:lnTo>
                    <a:pt x="809" y="9148"/>
                  </a:lnTo>
                  <a:lnTo>
                    <a:pt x="987" y="8970"/>
                  </a:lnTo>
                  <a:lnTo>
                    <a:pt x="1381" y="8675"/>
                  </a:lnTo>
                  <a:lnTo>
                    <a:pt x="1756" y="8399"/>
                  </a:lnTo>
                  <a:lnTo>
                    <a:pt x="1913" y="8280"/>
                  </a:lnTo>
                  <a:lnTo>
                    <a:pt x="2032" y="8162"/>
                  </a:lnTo>
                  <a:lnTo>
                    <a:pt x="2386" y="7886"/>
                  </a:lnTo>
                  <a:lnTo>
                    <a:pt x="2781" y="7610"/>
                  </a:lnTo>
                  <a:lnTo>
                    <a:pt x="3550" y="7098"/>
                  </a:lnTo>
                  <a:lnTo>
                    <a:pt x="5127" y="6112"/>
                  </a:lnTo>
                  <a:lnTo>
                    <a:pt x="5915" y="5599"/>
                  </a:lnTo>
                  <a:lnTo>
                    <a:pt x="6290" y="5323"/>
                  </a:lnTo>
                  <a:lnTo>
                    <a:pt x="6645" y="5047"/>
                  </a:lnTo>
                  <a:lnTo>
                    <a:pt x="7000" y="4751"/>
                  </a:lnTo>
                  <a:lnTo>
                    <a:pt x="7335" y="4436"/>
                  </a:lnTo>
                  <a:lnTo>
                    <a:pt x="7670" y="4101"/>
                  </a:lnTo>
                  <a:lnTo>
                    <a:pt x="7966" y="3746"/>
                  </a:lnTo>
                  <a:lnTo>
                    <a:pt x="8064" y="3529"/>
                  </a:lnTo>
                  <a:lnTo>
                    <a:pt x="8143" y="3293"/>
                  </a:lnTo>
                  <a:lnTo>
                    <a:pt x="8261" y="2819"/>
                  </a:lnTo>
                  <a:lnTo>
                    <a:pt x="8163" y="2800"/>
                  </a:lnTo>
                  <a:lnTo>
                    <a:pt x="8045" y="2819"/>
                  </a:lnTo>
                  <a:lnTo>
                    <a:pt x="7907" y="2800"/>
                  </a:lnTo>
                  <a:lnTo>
                    <a:pt x="7769" y="2741"/>
                  </a:lnTo>
                  <a:lnTo>
                    <a:pt x="7709" y="2701"/>
                  </a:lnTo>
                  <a:lnTo>
                    <a:pt x="7670" y="2642"/>
                  </a:lnTo>
                  <a:lnTo>
                    <a:pt x="7552" y="2326"/>
                  </a:lnTo>
                  <a:lnTo>
                    <a:pt x="7433" y="2011"/>
                  </a:lnTo>
                  <a:lnTo>
                    <a:pt x="7355" y="1676"/>
                  </a:lnTo>
                  <a:lnTo>
                    <a:pt x="7276" y="1341"/>
                  </a:lnTo>
                  <a:lnTo>
                    <a:pt x="7217" y="1006"/>
                  </a:lnTo>
                  <a:lnTo>
                    <a:pt x="7177" y="670"/>
                  </a:lnTo>
                  <a:lnTo>
                    <a:pt x="7157" y="335"/>
                  </a:lnTo>
                  <a:lnTo>
                    <a:pt x="7138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79;p38">
              <a:extLst>
                <a:ext uri="{FF2B5EF4-FFF2-40B4-BE49-F238E27FC236}">
                  <a16:creationId xmlns:a16="http://schemas.microsoft.com/office/drawing/2014/main" xmlns="" id="{DD08E0D2-EB48-48FB-A8BC-720EC74148BF}"/>
                </a:ext>
              </a:extLst>
            </p:cNvPr>
            <p:cNvSpPr/>
            <p:nvPr/>
          </p:nvSpPr>
          <p:spPr>
            <a:xfrm>
              <a:off x="3353863" y="1682971"/>
              <a:ext cx="943326" cy="463720"/>
            </a:xfrm>
            <a:custGeom>
              <a:avLst/>
              <a:gdLst/>
              <a:ahLst/>
              <a:cxnLst/>
              <a:rect l="l" t="t" r="r" b="b"/>
              <a:pathLst>
                <a:path w="19893" h="9779" extrusionOk="0">
                  <a:moveTo>
                    <a:pt x="17113" y="0"/>
                  </a:moveTo>
                  <a:lnTo>
                    <a:pt x="16955" y="138"/>
                  </a:lnTo>
                  <a:lnTo>
                    <a:pt x="16777" y="276"/>
                  </a:lnTo>
                  <a:lnTo>
                    <a:pt x="16620" y="335"/>
                  </a:lnTo>
                  <a:lnTo>
                    <a:pt x="16462" y="394"/>
                  </a:lnTo>
                  <a:lnTo>
                    <a:pt x="16324" y="434"/>
                  </a:lnTo>
                  <a:lnTo>
                    <a:pt x="15989" y="434"/>
                  </a:lnTo>
                  <a:lnTo>
                    <a:pt x="15831" y="414"/>
                  </a:lnTo>
                  <a:lnTo>
                    <a:pt x="15496" y="375"/>
                  </a:lnTo>
                  <a:lnTo>
                    <a:pt x="14806" y="217"/>
                  </a:lnTo>
                  <a:lnTo>
                    <a:pt x="14451" y="158"/>
                  </a:lnTo>
                  <a:lnTo>
                    <a:pt x="14116" y="158"/>
                  </a:lnTo>
                  <a:lnTo>
                    <a:pt x="13938" y="177"/>
                  </a:lnTo>
                  <a:lnTo>
                    <a:pt x="13761" y="197"/>
                  </a:lnTo>
                  <a:lnTo>
                    <a:pt x="13406" y="296"/>
                  </a:lnTo>
                  <a:lnTo>
                    <a:pt x="13071" y="434"/>
                  </a:lnTo>
                  <a:lnTo>
                    <a:pt x="12736" y="591"/>
                  </a:lnTo>
                  <a:lnTo>
                    <a:pt x="11119" y="1360"/>
                  </a:lnTo>
                  <a:lnTo>
                    <a:pt x="9503" y="2169"/>
                  </a:lnTo>
                  <a:lnTo>
                    <a:pt x="7886" y="2977"/>
                  </a:lnTo>
                  <a:lnTo>
                    <a:pt x="6289" y="3805"/>
                  </a:lnTo>
                  <a:lnTo>
                    <a:pt x="4692" y="4672"/>
                  </a:lnTo>
                  <a:lnTo>
                    <a:pt x="3135" y="5540"/>
                  </a:lnTo>
                  <a:lnTo>
                    <a:pt x="1557" y="6447"/>
                  </a:lnTo>
                  <a:lnTo>
                    <a:pt x="0" y="7354"/>
                  </a:lnTo>
                  <a:lnTo>
                    <a:pt x="20" y="7945"/>
                  </a:lnTo>
                  <a:lnTo>
                    <a:pt x="59" y="8418"/>
                  </a:lnTo>
                  <a:lnTo>
                    <a:pt x="118" y="8891"/>
                  </a:lnTo>
                  <a:lnTo>
                    <a:pt x="197" y="9325"/>
                  </a:lnTo>
                  <a:lnTo>
                    <a:pt x="296" y="9779"/>
                  </a:lnTo>
                  <a:lnTo>
                    <a:pt x="946" y="9483"/>
                  </a:lnTo>
                  <a:lnTo>
                    <a:pt x="1597" y="9167"/>
                  </a:lnTo>
                  <a:lnTo>
                    <a:pt x="2918" y="8517"/>
                  </a:lnTo>
                  <a:lnTo>
                    <a:pt x="4948" y="7452"/>
                  </a:lnTo>
                  <a:lnTo>
                    <a:pt x="6979" y="6388"/>
                  </a:lnTo>
                  <a:lnTo>
                    <a:pt x="8990" y="5284"/>
                  </a:lnTo>
                  <a:lnTo>
                    <a:pt x="9995" y="4732"/>
                  </a:lnTo>
                  <a:lnTo>
                    <a:pt x="11001" y="4160"/>
                  </a:lnTo>
                  <a:lnTo>
                    <a:pt x="11376" y="3943"/>
                  </a:lnTo>
                  <a:lnTo>
                    <a:pt x="11770" y="3726"/>
                  </a:lnTo>
                  <a:lnTo>
                    <a:pt x="12519" y="3233"/>
                  </a:lnTo>
                  <a:lnTo>
                    <a:pt x="12913" y="2997"/>
                  </a:lnTo>
                  <a:lnTo>
                    <a:pt x="13288" y="2780"/>
                  </a:lnTo>
                  <a:lnTo>
                    <a:pt x="13682" y="2602"/>
                  </a:lnTo>
                  <a:lnTo>
                    <a:pt x="13899" y="2524"/>
                  </a:lnTo>
                  <a:lnTo>
                    <a:pt x="14096" y="2464"/>
                  </a:lnTo>
                  <a:lnTo>
                    <a:pt x="14195" y="2504"/>
                  </a:lnTo>
                  <a:lnTo>
                    <a:pt x="14274" y="2543"/>
                  </a:lnTo>
                  <a:lnTo>
                    <a:pt x="14628" y="2642"/>
                  </a:lnTo>
                  <a:lnTo>
                    <a:pt x="15003" y="2721"/>
                  </a:lnTo>
                  <a:lnTo>
                    <a:pt x="15200" y="2740"/>
                  </a:lnTo>
                  <a:lnTo>
                    <a:pt x="15378" y="2760"/>
                  </a:lnTo>
                  <a:lnTo>
                    <a:pt x="15555" y="2740"/>
                  </a:lnTo>
                  <a:lnTo>
                    <a:pt x="15752" y="2721"/>
                  </a:lnTo>
                  <a:lnTo>
                    <a:pt x="15871" y="2701"/>
                  </a:lnTo>
                  <a:lnTo>
                    <a:pt x="16009" y="2662"/>
                  </a:lnTo>
                  <a:lnTo>
                    <a:pt x="16127" y="2622"/>
                  </a:lnTo>
                  <a:lnTo>
                    <a:pt x="16245" y="2563"/>
                  </a:lnTo>
                  <a:lnTo>
                    <a:pt x="16462" y="2445"/>
                  </a:lnTo>
                  <a:lnTo>
                    <a:pt x="16659" y="2287"/>
                  </a:lnTo>
                  <a:lnTo>
                    <a:pt x="16876" y="2149"/>
                  </a:lnTo>
                  <a:lnTo>
                    <a:pt x="17093" y="2031"/>
                  </a:lnTo>
                  <a:lnTo>
                    <a:pt x="17211" y="1972"/>
                  </a:lnTo>
                  <a:lnTo>
                    <a:pt x="17310" y="1932"/>
                  </a:lnTo>
                  <a:lnTo>
                    <a:pt x="17448" y="1912"/>
                  </a:lnTo>
                  <a:lnTo>
                    <a:pt x="17842" y="1912"/>
                  </a:lnTo>
                  <a:lnTo>
                    <a:pt x="18118" y="1952"/>
                  </a:lnTo>
                  <a:lnTo>
                    <a:pt x="18709" y="2011"/>
                  </a:lnTo>
                  <a:lnTo>
                    <a:pt x="18985" y="2011"/>
                  </a:lnTo>
                  <a:lnTo>
                    <a:pt x="19261" y="1991"/>
                  </a:lnTo>
                  <a:lnTo>
                    <a:pt x="19399" y="1972"/>
                  </a:lnTo>
                  <a:lnTo>
                    <a:pt x="19518" y="1932"/>
                  </a:lnTo>
                  <a:lnTo>
                    <a:pt x="19656" y="1873"/>
                  </a:lnTo>
                  <a:lnTo>
                    <a:pt x="19774" y="1814"/>
                  </a:lnTo>
                  <a:lnTo>
                    <a:pt x="19853" y="1518"/>
                  </a:lnTo>
                  <a:lnTo>
                    <a:pt x="19892" y="1360"/>
                  </a:lnTo>
                  <a:lnTo>
                    <a:pt x="19892" y="1203"/>
                  </a:lnTo>
                  <a:lnTo>
                    <a:pt x="19518" y="1025"/>
                  </a:lnTo>
                  <a:lnTo>
                    <a:pt x="19459" y="1025"/>
                  </a:lnTo>
                  <a:lnTo>
                    <a:pt x="19380" y="1005"/>
                  </a:lnTo>
                  <a:lnTo>
                    <a:pt x="19301" y="986"/>
                  </a:lnTo>
                  <a:lnTo>
                    <a:pt x="19242" y="946"/>
                  </a:lnTo>
                  <a:lnTo>
                    <a:pt x="19202" y="887"/>
                  </a:lnTo>
                  <a:lnTo>
                    <a:pt x="18138" y="453"/>
                  </a:lnTo>
                  <a:lnTo>
                    <a:pt x="17625" y="237"/>
                  </a:lnTo>
                  <a:lnTo>
                    <a:pt x="17113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80;p38">
              <a:extLst>
                <a:ext uri="{FF2B5EF4-FFF2-40B4-BE49-F238E27FC236}">
                  <a16:creationId xmlns:a16="http://schemas.microsoft.com/office/drawing/2014/main" xmlns="" id="{20C1420C-91BC-489A-8C18-78C1A8B3E623}"/>
                </a:ext>
              </a:extLst>
            </p:cNvPr>
            <p:cNvSpPr/>
            <p:nvPr/>
          </p:nvSpPr>
          <p:spPr>
            <a:xfrm>
              <a:off x="4206476" y="1552043"/>
              <a:ext cx="114093" cy="138419"/>
            </a:xfrm>
            <a:custGeom>
              <a:avLst/>
              <a:gdLst/>
              <a:ahLst/>
              <a:cxnLst/>
              <a:rect l="l" t="t" r="r" b="b"/>
              <a:pathLst>
                <a:path w="2406" h="2919" extrusionOk="0">
                  <a:moveTo>
                    <a:pt x="1025" y="1"/>
                  </a:moveTo>
                  <a:lnTo>
                    <a:pt x="848" y="21"/>
                  </a:lnTo>
                  <a:lnTo>
                    <a:pt x="690" y="80"/>
                  </a:lnTo>
                  <a:lnTo>
                    <a:pt x="532" y="159"/>
                  </a:lnTo>
                  <a:lnTo>
                    <a:pt x="375" y="257"/>
                  </a:lnTo>
                  <a:lnTo>
                    <a:pt x="237" y="395"/>
                  </a:lnTo>
                  <a:lnTo>
                    <a:pt x="118" y="553"/>
                  </a:lnTo>
                  <a:lnTo>
                    <a:pt x="0" y="711"/>
                  </a:lnTo>
                  <a:lnTo>
                    <a:pt x="493" y="415"/>
                  </a:lnTo>
                  <a:lnTo>
                    <a:pt x="749" y="277"/>
                  </a:lnTo>
                  <a:lnTo>
                    <a:pt x="1025" y="159"/>
                  </a:lnTo>
                  <a:lnTo>
                    <a:pt x="1065" y="159"/>
                  </a:lnTo>
                  <a:lnTo>
                    <a:pt x="1104" y="178"/>
                  </a:lnTo>
                  <a:lnTo>
                    <a:pt x="1143" y="198"/>
                  </a:lnTo>
                  <a:lnTo>
                    <a:pt x="1163" y="238"/>
                  </a:lnTo>
                  <a:lnTo>
                    <a:pt x="1183" y="277"/>
                  </a:lnTo>
                  <a:lnTo>
                    <a:pt x="1163" y="316"/>
                  </a:lnTo>
                  <a:lnTo>
                    <a:pt x="1143" y="356"/>
                  </a:lnTo>
                  <a:lnTo>
                    <a:pt x="1124" y="395"/>
                  </a:lnTo>
                  <a:lnTo>
                    <a:pt x="769" y="612"/>
                  </a:lnTo>
                  <a:lnTo>
                    <a:pt x="591" y="730"/>
                  </a:lnTo>
                  <a:lnTo>
                    <a:pt x="434" y="849"/>
                  </a:lnTo>
                  <a:lnTo>
                    <a:pt x="572" y="987"/>
                  </a:lnTo>
                  <a:lnTo>
                    <a:pt x="710" y="1144"/>
                  </a:lnTo>
                  <a:lnTo>
                    <a:pt x="887" y="1420"/>
                  </a:lnTo>
                  <a:lnTo>
                    <a:pt x="927" y="1499"/>
                  </a:lnTo>
                  <a:lnTo>
                    <a:pt x="927" y="1598"/>
                  </a:lnTo>
                  <a:lnTo>
                    <a:pt x="887" y="1677"/>
                  </a:lnTo>
                  <a:lnTo>
                    <a:pt x="828" y="1736"/>
                  </a:lnTo>
                  <a:lnTo>
                    <a:pt x="749" y="1775"/>
                  </a:lnTo>
                  <a:lnTo>
                    <a:pt x="670" y="1795"/>
                  </a:lnTo>
                  <a:lnTo>
                    <a:pt x="572" y="1775"/>
                  </a:lnTo>
                  <a:lnTo>
                    <a:pt x="493" y="1716"/>
                  </a:lnTo>
                  <a:lnTo>
                    <a:pt x="335" y="1499"/>
                  </a:lnTo>
                  <a:lnTo>
                    <a:pt x="177" y="1263"/>
                  </a:lnTo>
                  <a:lnTo>
                    <a:pt x="158" y="1401"/>
                  </a:lnTo>
                  <a:lnTo>
                    <a:pt x="158" y="1519"/>
                  </a:lnTo>
                  <a:lnTo>
                    <a:pt x="158" y="1795"/>
                  </a:lnTo>
                  <a:lnTo>
                    <a:pt x="197" y="2051"/>
                  </a:lnTo>
                  <a:lnTo>
                    <a:pt x="217" y="2308"/>
                  </a:lnTo>
                  <a:lnTo>
                    <a:pt x="217" y="2446"/>
                  </a:lnTo>
                  <a:lnTo>
                    <a:pt x="611" y="2544"/>
                  </a:lnTo>
                  <a:lnTo>
                    <a:pt x="1005" y="2643"/>
                  </a:lnTo>
                  <a:lnTo>
                    <a:pt x="1400" y="2781"/>
                  </a:lnTo>
                  <a:lnTo>
                    <a:pt x="1755" y="2919"/>
                  </a:lnTo>
                  <a:lnTo>
                    <a:pt x="1774" y="2919"/>
                  </a:lnTo>
                  <a:lnTo>
                    <a:pt x="1833" y="2879"/>
                  </a:lnTo>
                  <a:lnTo>
                    <a:pt x="1893" y="2820"/>
                  </a:lnTo>
                  <a:lnTo>
                    <a:pt x="2011" y="2288"/>
                  </a:lnTo>
                  <a:lnTo>
                    <a:pt x="2149" y="1756"/>
                  </a:lnTo>
                  <a:lnTo>
                    <a:pt x="2287" y="1223"/>
                  </a:lnTo>
                  <a:lnTo>
                    <a:pt x="2405" y="691"/>
                  </a:lnTo>
                  <a:lnTo>
                    <a:pt x="2090" y="553"/>
                  </a:lnTo>
                  <a:lnTo>
                    <a:pt x="1794" y="376"/>
                  </a:lnTo>
                  <a:lnTo>
                    <a:pt x="1518" y="178"/>
                  </a:lnTo>
                  <a:lnTo>
                    <a:pt x="1360" y="100"/>
                  </a:lnTo>
                  <a:lnTo>
                    <a:pt x="1203" y="40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81;p38">
              <a:extLst>
                <a:ext uri="{FF2B5EF4-FFF2-40B4-BE49-F238E27FC236}">
                  <a16:creationId xmlns:a16="http://schemas.microsoft.com/office/drawing/2014/main" xmlns="" id="{AFB5C0F2-4222-48E0-8A23-D4EA67C67080}"/>
                </a:ext>
              </a:extLst>
            </p:cNvPr>
            <p:cNvSpPr/>
            <p:nvPr/>
          </p:nvSpPr>
          <p:spPr>
            <a:xfrm>
              <a:off x="4333609" y="1594152"/>
              <a:ext cx="45855" cy="102854"/>
            </a:xfrm>
            <a:custGeom>
              <a:avLst/>
              <a:gdLst/>
              <a:ahLst/>
              <a:cxnLst/>
              <a:rect l="l" t="t" r="r" b="b"/>
              <a:pathLst>
                <a:path w="967" h="2169" extrusionOk="0">
                  <a:moveTo>
                    <a:pt x="335" y="0"/>
                  </a:moveTo>
                  <a:lnTo>
                    <a:pt x="296" y="473"/>
                  </a:lnTo>
                  <a:lnTo>
                    <a:pt x="217" y="946"/>
                  </a:lnTo>
                  <a:lnTo>
                    <a:pt x="59" y="1873"/>
                  </a:lnTo>
                  <a:lnTo>
                    <a:pt x="40" y="2031"/>
                  </a:lnTo>
                  <a:lnTo>
                    <a:pt x="0" y="2169"/>
                  </a:lnTo>
                  <a:lnTo>
                    <a:pt x="237" y="1972"/>
                  </a:lnTo>
                  <a:lnTo>
                    <a:pt x="434" y="1755"/>
                  </a:lnTo>
                  <a:lnTo>
                    <a:pt x="592" y="1518"/>
                  </a:lnTo>
                  <a:lnTo>
                    <a:pt x="730" y="1262"/>
                  </a:lnTo>
                  <a:lnTo>
                    <a:pt x="828" y="966"/>
                  </a:lnTo>
                  <a:lnTo>
                    <a:pt x="907" y="690"/>
                  </a:lnTo>
                  <a:lnTo>
                    <a:pt x="947" y="394"/>
                  </a:lnTo>
                  <a:lnTo>
                    <a:pt x="966" y="79"/>
                  </a:lnTo>
                  <a:lnTo>
                    <a:pt x="651" y="59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82;p38">
              <a:extLst>
                <a:ext uri="{FF2B5EF4-FFF2-40B4-BE49-F238E27FC236}">
                  <a16:creationId xmlns:a16="http://schemas.microsoft.com/office/drawing/2014/main" xmlns="" id="{EF4689B8-2179-4A1B-B1A0-571DF7C703EF}"/>
                </a:ext>
              </a:extLst>
            </p:cNvPr>
            <p:cNvSpPr/>
            <p:nvPr/>
          </p:nvSpPr>
          <p:spPr>
            <a:xfrm>
              <a:off x="4378469" y="1596950"/>
              <a:ext cx="42109" cy="113144"/>
            </a:xfrm>
            <a:custGeom>
              <a:avLst/>
              <a:gdLst/>
              <a:ahLst/>
              <a:cxnLst/>
              <a:rect l="l" t="t" r="r" b="b"/>
              <a:pathLst>
                <a:path w="888" h="2386" extrusionOk="0">
                  <a:moveTo>
                    <a:pt x="710" y="0"/>
                  </a:moveTo>
                  <a:lnTo>
                    <a:pt x="355" y="20"/>
                  </a:lnTo>
                  <a:lnTo>
                    <a:pt x="375" y="769"/>
                  </a:lnTo>
                  <a:lnTo>
                    <a:pt x="395" y="1499"/>
                  </a:lnTo>
                  <a:lnTo>
                    <a:pt x="355" y="1715"/>
                  </a:lnTo>
                  <a:lnTo>
                    <a:pt x="277" y="1952"/>
                  </a:lnTo>
                  <a:lnTo>
                    <a:pt x="158" y="2169"/>
                  </a:lnTo>
                  <a:lnTo>
                    <a:pt x="1" y="2386"/>
                  </a:lnTo>
                  <a:lnTo>
                    <a:pt x="178" y="2287"/>
                  </a:lnTo>
                  <a:lnTo>
                    <a:pt x="316" y="2169"/>
                  </a:lnTo>
                  <a:lnTo>
                    <a:pt x="454" y="2051"/>
                  </a:lnTo>
                  <a:lnTo>
                    <a:pt x="572" y="1913"/>
                  </a:lnTo>
                  <a:lnTo>
                    <a:pt x="651" y="1775"/>
                  </a:lnTo>
                  <a:lnTo>
                    <a:pt x="730" y="1637"/>
                  </a:lnTo>
                  <a:lnTo>
                    <a:pt x="789" y="1499"/>
                  </a:lnTo>
                  <a:lnTo>
                    <a:pt x="829" y="1341"/>
                  </a:lnTo>
                  <a:lnTo>
                    <a:pt x="868" y="1183"/>
                  </a:lnTo>
                  <a:lnTo>
                    <a:pt x="888" y="1006"/>
                  </a:lnTo>
                  <a:lnTo>
                    <a:pt x="888" y="848"/>
                  </a:lnTo>
                  <a:lnTo>
                    <a:pt x="868" y="671"/>
                  </a:lnTo>
                  <a:lnTo>
                    <a:pt x="809" y="335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83;p38">
              <a:extLst>
                <a:ext uri="{FF2B5EF4-FFF2-40B4-BE49-F238E27FC236}">
                  <a16:creationId xmlns:a16="http://schemas.microsoft.com/office/drawing/2014/main" xmlns="" id="{8B3226CB-6373-4DE6-B5AD-4C97E74533A7}"/>
                </a:ext>
              </a:extLst>
            </p:cNvPr>
            <p:cNvSpPr/>
            <p:nvPr/>
          </p:nvSpPr>
          <p:spPr>
            <a:xfrm>
              <a:off x="2595663" y="2210237"/>
              <a:ext cx="224391" cy="85119"/>
            </a:xfrm>
            <a:custGeom>
              <a:avLst/>
              <a:gdLst/>
              <a:ahLst/>
              <a:cxnLst/>
              <a:rect l="l" t="t" r="r" b="b"/>
              <a:pathLst>
                <a:path w="4732" h="1795" extrusionOk="0">
                  <a:moveTo>
                    <a:pt x="316" y="0"/>
                  </a:moveTo>
                  <a:lnTo>
                    <a:pt x="0" y="40"/>
                  </a:lnTo>
                  <a:lnTo>
                    <a:pt x="197" y="296"/>
                  </a:lnTo>
                  <a:lnTo>
                    <a:pt x="395" y="533"/>
                  </a:lnTo>
                  <a:lnTo>
                    <a:pt x="631" y="749"/>
                  </a:lnTo>
                  <a:lnTo>
                    <a:pt x="887" y="947"/>
                  </a:lnTo>
                  <a:lnTo>
                    <a:pt x="1104" y="1085"/>
                  </a:lnTo>
                  <a:lnTo>
                    <a:pt x="1321" y="1223"/>
                  </a:lnTo>
                  <a:lnTo>
                    <a:pt x="1558" y="1341"/>
                  </a:lnTo>
                  <a:lnTo>
                    <a:pt x="1794" y="1439"/>
                  </a:lnTo>
                  <a:lnTo>
                    <a:pt x="2051" y="1538"/>
                  </a:lnTo>
                  <a:lnTo>
                    <a:pt x="2287" y="1617"/>
                  </a:lnTo>
                  <a:lnTo>
                    <a:pt x="2543" y="1676"/>
                  </a:lnTo>
                  <a:lnTo>
                    <a:pt x="2800" y="1735"/>
                  </a:lnTo>
                  <a:lnTo>
                    <a:pt x="3056" y="1775"/>
                  </a:lnTo>
                  <a:lnTo>
                    <a:pt x="3293" y="1794"/>
                  </a:lnTo>
                  <a:lnTo>
                    <a:pt x="3805" y="1794"/>
                  </a:lnTo>
                  <a:lnTo>
                    <a:pt x="4042" y="1755"/>
                  </a:lnTo>
                  <a:lnTo>
                    <a:pt x="4278" y="1715"/>
                  </a:lnTo>
                  <a:lnTo>
                    <a:pt x="4515" y="1656"/>
                  </a:lnTo>
                  <a:lnTo>
                    <a:pt x="4732" y="1577"/>
                  </a:lnTo>
                  <a:lnTo>
                    <a:pt x="4200" y="1242"/>
                  </a:lnTo>
                  <a:lnTo>
                    <a:pt x="3647" y="927"/>
                  </a:lnTo>
                  <a:lnTo>
                    <a:pt x="3076" y="631"/>
                  </a:lnTo>
                  <a:lnTo>
                    <a:pt x="2780" y="493"/>
                  </a:lnTo>
                  <a:lnTo>
                    <a:pt x="2484" y="375"/>
                  </a:lnTo>
                  <a:lnTo>
                    <a:pt x="2189" y="276"/>
                  </a:lnTo>
                  <a:lnTo>
                    <a:pt x="1873" y="178"/>
                  </a:lnTo>
                  <a:lnTo>
                    <a:pt x="1577" y="99"/>
                  </a:lnTo>
                  <a:lnTo>
                    <a:pt x="1262" y="40"/>
                  </a:lnTo>
                  <a:lnTo>
                    <a:pt x="947" y="0"/>
                  </a:lnTo>
                  <a:close/>
                </a:path>
              </a:pathLst>
            </a:custGeom>
            <a:solidFill>
              <a:srgbClr val="FF6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84;p38">
              <a:extLst>
                <a:ext uri="{FF2B5EF4-FFF2-40B4-BE49-F238E27FC236}">
                  <a16:creationId xmlns:a16="http://schemas.microsoft.com/office/drawing/2014/main" xmlns="" id="{0C9C5652-E390-4FDE-B936-88685B8F2625}"/>
                </a:ext>
              </a:extLst>
            </p:cNvPr>
            <p:cNvSpPr/>
            <p:nvPr/>
          </p:nvSpPr>
          <p:spPr>
            <a:xfrm>
              <a:off x="2556400" y="2087750"/>
              <a:ext cx="336587" cy="185175"/>
            </a:xfrm>
            <a:custGeom>
              <a:avLst/>
              <a:gdLst/>
              <a:ahLst/>
              <a:cxnLst/>
              <a:rect l="l" t="t" r="r" b="b"/>
              <a:pathLst>
                <a:path w="7098" h="3905" extrusionOk="0">
                  <a:moveTo>
                    <a:pt x="0" y="1"/>
                  </a:moveTo>
                  <a:lnTo>
                    <a:pt x="20" y="316"/>
                  </a:lnTo>
                  <a:lnTo>
                    <a:pt x="59" y="631"/>
                  </a:lnTo>
                  <a:lnTo>
                    <a:pt x="99" y="927"/>
                  </a:lnTo>
                  <a:lnTo>
                    <a:pt x="178" y="1243"/>
                  </a:lnTo>
                  <a:lnTo>
                    <a:pt x="276" y="1538"/>
                  </a:lnTo>
                  <a:lnTo>
                    <a:pt x="395" y="1834"/>
                  </a:lnTo>
                  <a:lnTo>
                    <a:pt x="513" y="2110"/>
                  </a:lnTo>
                  <a:lnTo>
                    <a:pt x="671" y="2386"/>
                  </a:lnTo>
                  <a:lnTo>
                    <a:pt x="927" y="2327"/>
                  </a:lnTo>
                  <a:lnTo>
                    <a:pt x="1183" y="2288"/>
                  </a:lnTo>
                  <a:lnTo>
                    <a:pt x="1459" y="2268"/>
                  </a:lnTo>
                  <a:lnTo>
                    <a:pt x="1991" y="2268"/>
                  </a:lnTo>
                  <a:lnTo>
                    <a:pt x="2248" y="2288"/>
                  </a:lnTo>
                  <a:lnTo>
                    <a:pt x="2524" y="2327"/>
                  </a:lnTo>
                  <a:lnTo>
                    <a:pt x="2780" y="2386"/>
                  </a:lnTo>
                  <a:lnTo>
                    <a:pt x="3312" y="2504"/>
                  </a:lnTo>
                  <a:lnTo>
                    <a:pt x="3825" y="2662"/>
                  </a:lnTo>
                  <a:lnTo>
                    <a:pt x="4318" y="2840"/>
                  </a:lnTo>
                  <a:lnTo>
                    <a:pt x="4811" y="3056"/>
                  </a:lnTo>
                  <a:lnTo>
                    <a:pt x="4949" y="3135"/>
                  </a:lnTo>
                  <a:lnTo>
                    <a:pt x="5126" y="3214"/>
                  </a:lnTo>
                  <a:lnTo>
                    <a:pt x="5540" y="3392"/>
                  </a:lnTo>
                  <a:lnTo>
                    <a:pt x="5737" y="3490"/>
                  </a:lnTo>
                  <a:lnTo>
                    <a:pt x="5895" y="3608"/>
                  </a:lnTo>
                  <a:lnTo>
                    <a:pt x="5954" y="3687"/>
                  </a:lnTo>
                  <a:lnTo>
                    <a:pt x="6013" y="3746"/>
                  </a:lnTo>
                  <a:lnTo>
                    <a:pt x="6053" y="3825"/>
                  </a:lnTo>
                  <a:lnTo>
                    <a:pt x="6072" y="3904"/>
                  </a:lnTo>
                  <a:lnTo>
                    <a:pt x="6250" y="3746"/>
                  </a:lnTo>
                  <a:lnTo>
                    <a:pt x="6427" y="3569"/>
                  </a:lnTo>
                  <a:lnTo>
                    <a:pt x="6585" y="3392"/>
                  </a:lnTo>
                  <a:lnTo>
                    <a:pt x="6743" y="3175"/>
                  </a:lnTo>
                  <a:lnTo>
                    <a:pt x="6861" y="2938"/>
                  </a:lnTo>
                  <a:lnTo>
                    <a:pt x="6960" y="2662"/>
                  </a:lnTo>
                  <a:lnTo>
                    <a:pt x="7038" y="2386"/>
                  </a:lnTo>
                  <a:lnTo>
                    <a:pt x="7078" y="2071"/>
                  </a:lnTo>
                  <a:lnTo>
                    <a:pt x="7078" y="1952"/>
                  </a:lnTo>
                  <a:lnTo>
                    <a:pt x="7098" y="1854"/>
                  </a:lnTo>
                  <a:lnTo>
                    <a:pt x="6723" y="1874"/>
                  </a:lnTo>
                  <a:lnTo>
                    <a:pt x="6368" y="1893"/>
                  </a:lnTo>
                  <a:lnTo>
                    <a:pt x="5639" y="1874"/>
                  </a:lnTo>
                  <a:lnTo>
                    <a:pt x="5481" y="1874"/>
                  </a:lnTo>
                  <a:lnTo>
                    <a:pt x="5205" y="1834"/>
                  </a:lnTo>
                  <a:lnTo>
                    <a:pt x="4535" y="1735"/>
                  </a:lnTo>
                  <a:lnTo>
                    <a:pt x="3707" y="1558"/>
                  </a:lnTo>
                  <a:lnTo>
                    <a:pt x="2800" y="1341"/>
                  </a:lnTo>
                  <a:lnTo>
                    <a:pt x="2346" y="1203"/>
                  </a:lnTo>
                  <a:lnTo>
                    <a:pt x="1893" y="1065"/>
                  </a:lnTo>
                  <a:lnTo>
                    <a:pt x="1459" y="907"/>
                  </a:lnTo>
                  <a:lnTo>
                    <a:pt x="1065" y="730"/>
                  </a:lnTo>
                  <a:lnTo>
                    <a:pt x="710" y="572"/>
                  </a:lnTo>
                  <a:lnTo>
                    <a:pt x="414" y="375"/>
                  </a:lnTo>
                  <a:lnTo>
                    <a:pt x="178" y="198"/>
                  </a:lnTo>
                  <a:lnTo>
                    <a:pt x="79" y="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42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85;p38">
              <a:extLst>
                <a:ext uri="{FF2B5EF4-FFF2-40B4-BE49-F238E27FC236}">
                  <a16:creationId xmlns:a16="http://schemas.microsoft.com/office/drawing/2014/main" xmlns="" id="{AEB2BCEF-7DCD-4D8A-B14A-72FDB4EF9860}"/>
                </a:ext>
              </a:extLst>
            </p:cNvPr>
            <p:cNvSpPr/>
            <p:nvPr/>
          </p:nvSpPr>
          <p:spPr>
            <a:xfrm>
              <a:off x="2875157" y="1986793"/>
              <a:ext cx="62689" cy="116890"/>
            </a:xfrm>
            <a:custGeom>
              <a:avLst/>
              <a:gdLst/>
              <a:ahLst/>
              <a:cxnLst/>
              <a:rect l="l" t="t" r="r" b="b"/>
              <a:pathLst>
                <a:path w="1322" h="2465" extrusionOk="0">
                  <a:moveTo>
                    <a:pt x="198" y="0"/>
                  </a:moveTo>
                  <a:lnTo>
                    <a:pt x="159" y="20"/>
                  </a:lnTo>
                  <a:lnTo>
                    <a:pt x="139" y="40"/>
                  </a:lnTo>
                  <a:lnTo>
                    <a:pt x="119" y="79"/>
                  </a:lnTo>
                  <a:lnTo>
                    <a:pt x="100" y="119"/>
                  </a:lnTo>
                  <a:lnTo>
                    <a:pt x="100" y="158"/>
                  </a:lnTo>
                  <a:lnTo>
                    <a:pt x="119" y="198"/>
                  </a:lnTo>
                  <a:lnTo>
                    <a:pt x="139" y="217"/>
                  </a:lnTo>
                  <a:lnTo>
                    <a:pt x="178" y="237"/>
                  </a:lnTo>
                  <a:lnTo>
                    <a:pt x="257" y="276"/>
                  </a:lnTo>
                  <a:lnTo>
                    <a:pt x="316" y="316"/>
                  </a:lnTo>
                  <a:lnTo>
                    <a:pt x="415" y="414"/>
                  </a:lnTo>
                  <a:lnTo>
                    <a:pt x="494" y="552"/>
                  </a:lnTo>
                  <a:lnTo>
                    <a:pt x="553" y="690"/>
                  </a:lnTo>
                  <a:lnTo>
                    <a:pt x="573" y="848"/>
                  </a:lnTo>
                  <a:lnTo>
                    <a:pt x="553" y="1026"/>
                  </a:lnTo>
                  <a:lnTo>
                    <a:pt x="533" y="1183"/>
                  </a:lnTo>
                  <a:lnTo>
                    <a:pt x="494" y="1321"/>
                  </a:lnTo>
                  <a:lnTo>
                    <a:pt x="395" y="1440"/>
                  </a:lnTo>
                  <a:lnTo>
                    <a:pt x="297" y="1558"/>
                  </a:lnTo>
                  <a:lnTo>
                    <a:pt x="198" y="1676"/>
                  </a:lnTo>
                  <a:lnTo>
                    <a:pt x="100" y="1794"/>
                  </a:lnTo>
                  <a:lnTo>
                    <a:pt x="40" y="1932"/>
                  </a:lnTo>
                  <a:lnTo>
                    <a:pt x="1" y="1992"/>
                  </a:lnTo>
                  <a:lnTo>
                    <a:pt x="1" y="2070"/>
                  </a:lnTo>
                  <a:lnTo>
                    <a:pt x="1" y="2130"/>
                  </a:lnTo>
                  <a:lnTo>
                    <a:pt x="21" y="2208"/>
                  </a:lnTo>
                  <a:lnTo>
                    <a:pt x="60" y="2268"/>
                  </a:lnTo>
                  <a:lnTo>
                    <a:pt x="119" y="2346"/>
                  </a:lnTo>
                  <a:lnTo>
                    <a:pt x="218" y="2425"/>
                  </a:lnTo>
                  <a:lnTo>
                    <a:pt x="316" y="2465"/>
                  </a:lnTo>
                  <a:lnTo>
                    <a:pt x="435" y="2465"/>
                  </a:lnTo>
                  <a:lnTo>
                    <a:pt x="533" y="2445"/>
                  </a:lnTo>
                  <a:lnTo>
                    <a:pt x="632" y="2386"/>
                  </a:lnTo>
                  <a:lnTo>
                    <a:pt x="730" y="2327"/>
                  </a:lnTo>
                  <a:lnTo>
                    <a:pt x="809" y="2248"/>
                  </a:lnTo>
                  <a:lnTo>
                    <a:pt x="888" y="2169"/>
                  </a:lnTo>
                  <a:lnTo>
                    <a:pt x="987" y="2070"/>
                  </a:lnTo>
                  <a:lnTo>
                    <a:pt x="1066" y="1952"/>
                  </a:lnTo>
                  <a:lnTo>
                    <a:pt x="1144" y="1854"/>
                  </a:lnTo>
                  <a:lnTo>
                    <a:pt x="1204" y="1716"/>
                  </a:lnTo>
                  <a:lnTo>
                    <a:pt x="1243" y="1597"/>
                  </a:lnTo>
                  <a:lnTo>
                    <a:pt x="1282" y="1479"/>
                  </a:lnTo>
                  <a:lnTo>
                    <a:pt x="1322" y="1341"/>
                  </a:lnTo>
                  <a:lnTo>
                    <a:pt x="1322" y="1203"/>
                  </a:lnTo>
                  <a:lnTo>
                    <a:pt x="1322" y="1085"/>
                  </a:lnTo>
                  <a:lnTo>
                    <a:pt x="1302" y="947"/>
                  </a:lnTo>
                  <a:lnTo>
                    <a:pt x="1282" y="828"/>
                  </a:lnTo>
                  <a:lnTo>
                    <a:pt x="1223" y="690"/>
                  </a:lnTo>
                  <a:lnTo>
                    <a:pt x="1164" y="592"/>
                  </a:lnTo>
                  <a:lnTo>
                    <a:pt x="1085" y="474"/>
                  </a:lnTo>
                  <a:lnTo>
                    <a:pt x="1006" y="375"/>
                  </a:lnTo>
                  <a:lnTo>
                    <a:pt x="888" y="276"/>
                  </a:lnTo>
                  <a:lnTo>
                    <a:pt x="750" y="158"/>
                  </a:lnTo>
                  <a:lnTo>
                    <a:pt x="573" y="79"/>
                  </a:lnTo>
                  <a:lnTo>
                    <a:pt x="395" y="2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786;p38">
              <a:extLst>
                <a:ext uri="{FF2B5EF4-FFF2-40B4-BE49-F238E27FC236}">
                  <a16:creationId xmlns:a16="http://schemas.microsoft.com/office/drawing/2014/main" xmlns="" id="{00910828-274D-4313-9489-DC717EB0FCBE}"/>
                </a:ext>
              </a:extLst>
            </p:cNvPr>
            <p:cNvSpPr/>
            <p:nvPr/>
          </p:nvSpPr>
          <p:spPr>
            <a:xfrm>
              <a:off x="2690077" y="1929746"/>
              <a:ext cx="54248" cy="63638"/>
            </a:xfrm>
            <a:custGeom>
              <a:avLst/>
              <a:gdLst/>
              <a:ahLst/>
              <a:cxnLst/>
              <a:rect l="l" t="t" r="r" b="b"/>
              <a:pathLst>
                <a:path w="1144" h="1342" extrusionOk="0">
                  <a:moveTo>
                    <a:pt x="454" y="1"/>
                  </a:moveTo>
                  <a:lnTo>
                    <a:pt x="395" y="40"/>
                  </a:lnTo>
                  <a:lnTo>
                    <a:pt x="296" y="80"/>
                  </a:lnTo>
                  <a:lnTo>
                    <a:pt x="237" y="139"/>
                  </a:lnTo>
                  <a:lnTo>
                    <a:pt x="178" y="198"/>
                  </a:lnTo>
                  <a:lnTo>
                    <a:pt x="119" y="277"/>
                  </a:lnTo>
                  <a:lnTo>
                    <a:pt x="40" y="434"/>
                  </a:lnTo>
                  <a:lnTo>
                    <a:pt x="0" y="612"/>
                  </a:lnTo>
                  <a:lnTo>
                    <a:pt x="0" y="809"/>
                  </a:lnTo>
                  <a:lnTo>
                    <a:pt x="20" y="908"/>
                  </a:lnTo>
                  <a:lnTo>
                    <a:pt x="40" y="987"/>
                  </a:lnTo>
                  <a:lnTo>
                    <a:pt x="79" y="1065"/>
                  </a:lnTo>
                  <a:lnTo>
                    <a:pt x="138" y="1144"/>
                  </a:lnTo>
                  <a:lnTo>
                    <a:pt x="198" y="1203"/>
                  </a:lnTo>
                  <a:lnTo>
                    <a:pt x="276" y="1263"/>
                  </a:lnTo>
                  <a:lnTo>
                    <a:pt x="395" y="1322"/>
                  </a:lnTo>
                  <a:lnTo>
                    <a:pt x="513" y="1341"/>
                  </a:lnTo>
                  <a:lnTo>
                    <a:pt x="631" y="1341"/>
                  </a:lnTo>
                  <a:lnTo>
                    <a:pt x="750" y="1302"/>
                  </a:lnTo>
                  <a:lnTo>
                    <a:pt x="848" y="1263"/>
                  </a:lnTo>
                  <a:lnTo>
                    <a:pt x="927" y="1184"/>
                  </a:lnTo>
                  <a:lnTo>
                    <a:pt x="1006" y="1105"/>
                  </a:lnTo>
                  <a:lnTo>
                    <a:pt x="1065" y="1006"/>
                  </a:lnTo>
                  <a:lnTo>
                    <a:pt x="1124" y="888"/>
                  </a:lnTo>
                  <a:lnTo>
                    <a:pt x="1144" y="789"/>
                  </a:lnTo>
                  <a:lnTo>
                    <a:pt x="1144" y="671"/>
                  </a:lnTo>
                  <a:lnTo>
                    <a:pt x="1144" y="553"/>
                  </a:lnTo>
                  <a:lnTo>
                    <a:pt x="1104" y="454"/>
                  </a:lnTo>
                  <a:lnTo>
                    <a:pt x="1045" y="356"/>
                  </a:lnTo>
                  <a:lnTo>
                    <a:pt x="966" y="257"/>
                  </a:lnTo>
                  <a:lnTo>
                    <a:pt x="848" y="198"/>
                  </a:lnTo>
                  <a:lnTo>
                    <a:pt x="809" y="139"/>
                  </a:lnTo>
                  <a:lnTo>
                    <a:pt x="769" y="80"/>
                  </a:lnTo>
                  <a:lnTo>
                    <a:pt x="710" y="40"/>
                  </a:lnTo>
                  <a:lnTo>
                    <a:pt x="651" y="20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787;p38">
              <a:extLst>
                <a:ext uri="{FF2B5EF4-FFF2-40B4-BE49-F238E27FC236}">
                  <a16:creationId xmlns:a16="http://schemas.microsoft.com/office/drawing/2014/main" xmlns="" id="{77B805ED-9F19-4811-BA9F-4DF8CB7D80FB}"/>
                </a:ext>
              </a:extLst>
            </p:cNvPr>
            <p:cNvSpPr/>
            <p:nvPr/>
          </p:nvSpPr>
          <p:spPr>
            <a:xfrm>
              <a:off x="2954633" y="1945632"/>
              <a:ext cx="50550" cy="56145"/>
            </a:xfrm>
            <a:custGeom>
              <a:avLst/>
              <a:gdLst/>
              <a:ahLst/>
              <a:cxnLst/>
              <a:rect l="l" t="t" r="r" b="b"/>
              <a:pathLst>
                <a:path w="1066" h="1184" extrusionOk="0">
                  <a:moveTo>
                    <a:pt x="415" y="1"/>
                  </a:moveTo>
                  <a:lnTo>
                    <a:pt x="336" y="40"/>
                  </a:lnTo>
                  <a:lnTo>
                    <a:pt x="257" y="99"/>
                  </a:lnTo>
                  <a:lnTo>
                    <a:pt x="178" y="178"/>
                  </a:lnTo>
                  <a:lnTo>
                    <a:pt x="119" y="257"/>
                  </a:lnTo>
                  <a:lnTo>
                    <a:pt x="60" y="356"/>
                  </a:lnTo>
                  <a:lnTo>
                    <a:pt x="20" y="454"/>
                  </a:lnTo>
                  <a:lnTo>
                    <a:pt x="1" y="573"/>
                  </a:lnTo>
                  <a:lnTo>
                    <a:pt x="1" y="671"/>
                  </a:lnTo>
                  <a:lnTo>
                    <a:pt x="20" y="790"/>
                  </a:lnTo>
                  <a:lnTo>
                    <a:pt x="60" y="908"/>
                  </a:lnTo>
                  <a:lnTo>
                    <a:pt x="139" y="1006"/>
                  </a:lnTo>
                  <a:lnTo>
                    <a:pt x="218" y="1085"/>
                  </a:lnTo>
                  <a:lnTo>
                    <a:pt x="316" y="1164"/>
                  </a:lnTo>
                  <a:lnTo>
                    <a:pt x="434" y="1184"/>
                  </a:lnTo>
                  <a:lnTo>
                    <a:pt x="632" y="1184"/>
                  </a:lnTo>
                  <a:lnTo>
                    <a:pt x="730" y="1144"/>
                  </a:lnTo>
                  <a:lnTo>
                    <a:pt x="829" y="1085"/>
                  </a:lnTo>
                  <a:lnTo>
                    <a:pt x="908" y="1006"/>
                  </a:lnTo>
                  <a:lnTo>
                    <a:pt x="967" y="928"/>
                  </a:lnTo>
                  <a:lnTo>
                    <a:pt x="1026" y="829"/>
                  </a:lnTo>
                  <a:lnTo>
                    <a:pt x="1046" y="730"/>
                  </a:lnTo>
                  <a:lnTo>
                    <a:pt x="1065" y="632"/>
                  </a:lnTo>
                  <a:lnTo>
                    <a:pt x="1046" y="533"/>
                  </a:lnTo>
                  <a:lnTo>
                    <a:pt x="1006" y="435"/>
                  </a:lnTo>
                  <a:lnTo>
                    <a:pt x="947" y="336"/>
                  </a:lnTo>
                  <a:lnTo>
                    <a:pt x="848" y="257"/>
                  </a:lnTo>
                  <a:lnTo>
                    <a:pt x="770" y="139"/>
                  </a:lnTo>
                  <a:lnTo>
                    <a:pt x="691" y="60"/>
                  </a:lnTo>
                  <a:lnTo>
                    <a:pt x="592" y="21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788;p38">
              <a:extLst>
                <a:ext uri="{FF2B5EF4-FFF2-40B4-BE49-F238E27FC236}">
                  <a16:creationId xmlns:a16="http://schemas.microsoft.com/office/drawing/2014/main" xmlns="" id="{9740C7EB-AEC0-438B-88B6-6AA6CF1723BE}"/>
                </a:ext>
              </a:extLst>
            </p:cNvPr>
            <p:cNvSpPr/>
            <p:nvPr/>
          </p:nvSpPr>
          <p:spPr>
            <a:xfrm>
              <a:off x="2681683" y="1738120"/>
              <a:ext cx="129978" cy="102854"/>
            </a:xfrm>
            <a:custGeom>
              <a:avLst/>
              <a:gdLst/>
              <a:ahLst/>
              <a:cxnLst/>
              <a:rect l="l" t="t" r="r" b="b"/>
              <a:pathLst>
                <a:path w="2741" h="2169" extrusionOk="0">
                  <a:moveTo>
                    <a:pt x="138" y="0"/>
                  </a:moveTo>
                  <a:lnTo>
                    <a:pt x="79" y="20"/>
                  </a:lnTo>
                  <a:lnTo>
                    <a:pt x="39" y="59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20" y="217"/>
                  </a:lnTo>
                  <a:lnTo>
                    <a:pt x="177" y="592"/>
                  </a:lnTo>
                  <a:lnTo>
                    <a:pt x="355" y="947"/>
                  </a:lnTo>
                  <a:lnTo>
                    <a:pt x="473" y="1124"/>
                  </a:lnTo>
                  <a:lnTo>
                    <a:pt x="591" y="1282"/>
                  </a:lnTo>
                  <a:lnTo>
                    <a:pt x="710" y="1439"/>
                  </a:lnTo>
                  <a:lnTo>
                    <a:pt x="848" y="1577"/>
                  </a:lnTo>
                  <a:lnTo>
                    <a:pt x="986" y="1715"/>
                  </a:lnTo>
                  <a:lnTo>
                    <a:pt x="1143" y="1834"/>
                  </a:lnTo>
                  <a:lnTo>
                    <a:pt x="1321" y="1932"/>
                  </a:lnTo>
                  <a:lnTo>
                    <a:pt x="1498" y="2011"/>
                  </a:lnTo>
                  <a:lnTo>
                    <a:pt x="1676" y="2090"/>
                  </a:lnTo>
                  <a:lnTo>
                    <a:pt x="1873" y="2129"/>
                  </a:lnTo>
                  <a:lnTo>
                    <a:pt x="2070" y="2149"/>
                  </a:lnTo>
                  <a:lnTo>
                    <a:pt x="2287" y="2169"/>
                  </a:lnTo>
                  <a:lnTo>
                    <a:pt x="2386" y="2149"/>
                  </a:lnTo>
                  <a:lnTo>
                    <a:pt x="2464" y="2129"/>
                  </a:lnTo>
                  <a:lnTo>
                    <a:pt x="2543" y="2090"/>
                  </a:lnTo>
                  <a:lnTo>
                    <a:pt x="2602" y="2031"/>
                  </a:lnTo>
                  <a:lnTo>
                    <a:pt x="2662" y="1952"/>
                  </a:lnTo>
                  <a:lnTo>
                    <a:pt x="2701" y="1873"/>
                  </a:lnTo>
                  <a:lnTo>
                    <a:pt x="2721" y="1794"/>
                  </a:lnTo>
                  <a:lnTo>
                    <a:pt x="2740" y="1715"/>
                  </a:lnTo>
                  <a:lnTo>
                    <a:pt x="2721" y="1617"/>
                  </a:lnTo>
                  <a:lnTo>
                    <a:pt x="2701" y="1518"/>
                  </a:lnTo>
                  <a:lnTo>
                    <a:pt x="2662" y="1459"/>
                  </a:lnTo>
                  <a:lnTo>
                    <a:pt x="2602" y="1400"/>
                  </a:lnTo>
                  <a:lnTo>
                    <a:pt x="2543" y="1361"/>
                  </a:lnTo>
                  <a:lnTo>
                    <a:pt x="2484" y="1321"/>
                  </a:lnTo>
                  <a:lnTo>
                    <a:pt x="2326" y="1262"/>
                  </a:lnTo>
                  <a:lnTo>
                    <a:pt x="2149" y="1242"/>
                  </a:lnTo>
                  <a:lnTo>
                    <a:pt x="1971" y="1242"/>
                  </a:lnTo>
                  <a:lnTo>
                    <a:pt x="1814" y="1223"/>
                  </a:lnTo>
                  <a:lnTo>
                    <a:pt x="1636" y="1203"/>
                  </a:lnTo>
                  <a:lnTo>
                    <a:pt x="1439" y="1124"/>
                  </a:lnTo>
                  <a:lnTo>
                    <a:pt x="1222" y="1025"/>
                  </a:lnTo>
                  <a:lnTo>
                    <a:pt x="1045" y="927"/>
                  </a:lnTo>
                  <a:lnTo>
                    <a:pt x="848" y="789"/>
                  </a:lnTo>
                  <a:lnTo>
                    <a:pt x="690" y="651"/>
                  </a:lnTo>
                  <a:lnTo>
                    <a:pt x="532" y="473"/>
                  </a:lnTo>
                  <a:lnTo>
                    <a:pt x="394" y="296"/>
                  </a:lnTo>
                  <a:lnTo>
                    <a:pt x="276" y="118"/>
                  </a:lnTo>
                  <a:lnTo>
                    <a:pt x="256" y="59"/>
                  </a:lnTo>
                  <a:lnTo>
                    <a:pt x="197" y="2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789;p38">
              <a:extLst>
                <a:ext uri="{FF2B5EF4-FFF2-40B4-BE49-F238E27FC236}">
                  <a16:creationId xmlns:a16="http://schemas.microsoft.com/office/drawing/2014/main" xmlns="" id="{617587AA-FE60-4B78-A712-96C4F0A105A0}"/>
                </a:ext>
              </a:extLst>
            </p:cNvPr>
            <p:cNvSpPr/>
            <p:nvPr/>
          </p:nvSpPr>
          <p:spPr>
            <a:xfrm>
              <a:off x="2940645" y="1755856"/>
              <a:ext cx="90714" cy="83270"/>
            </a:xfrm>
            <a:custGeom>
              <a:avLst/>
              <a:gdLst/>
              <a:ahLst/>
              <a:cxnLst/>
              <a:rect l="l" t="t" r="r" b="b"/>
              <a:pathLst>
                <a:path w="1913" h="1756" extrusionOk="0">
                  <a:moveTo>
                    <a:pt x="1656" y="1"/>
                  </a:moveTo>
                  <a:lnTo>
                    <a:pt x="1617" y="40"/>
                  </a:lnTo>
                  <a:lnTo>
                    <a:pt x="1558" y="80"/>
                  </a:lnTo>
                  <a:lnTo>
                    <a:pt x="1479" y="198"/>
                  </a:lnTo>
                  <a:lnTo>
                    <a:pt x="1400" y="316"/>
                  </a:lnTo>
                  <a:lnTo>
                    <a:pt x="1222" y="553"/>
                  </a:lnTo>
                  <a:lnTo>
                    <a:pt x="1104" y="671"/>
                  </a:lnTo>
                  <a:lnTo>
                    <a:pt x="986" y="789"/>
                  </a:lnTo>
                  <a:lnTo>
                    <a:pt x="848" y="868"/>
                  </a:lnTo>
                  <a:lnTo>
                    <a:pt x="710" y="927"/>
                  </a:lnTo>
                  <a:lnTo>
                    <a:pt x="572" y="947"/>
                  </a:lnTo>
                  <a:lnTo>
                    <a:pt x="493" y="947"/>
                  </a:lnTo>
                  <a:lnTo>
                    <a:pt x="414" y="927"/>
                  </a:lnTo>
                  <a:lnTo>
                    <a:pt x="315" y="927"/>
                  </a:lnTo>
                  <a:lnTo>
                    <a:pt x="256" y="947"/>
                  </a:lnTo>
                  <a:lnTo>
                    <a:pt x="177" y="967"/>
                  </a:lnTo>
                  <a:lnTo>
                    <a:pt x="138" y="1006"/>
                  </a:lnTo>
                  <a:lnTo>
                    <a:pt x="79" y="1065"/>
                  </a:lnTo>
                  <a:lnTo>
                    <a:pt x="39" y="1125"/>
                  </a:lnTo>
                  <a:lnTo>
                    <a:pt x="0" y="1243"/>
                  </a:lnTo>
                  <a:lnTo>
                    <a:pt x="0" y="1381"/>
                  </a:lnTo>
                  <a:lnTo>
                    <a:pt x="59" y="1519"/>
                  </a:lnTo>
                  <a:lnTo>
                    <a:pt x="99" y="1578"/>
                  </a:lnTo>
                  <a:lnTo>
                    <a:pt x="138" y="1637"/>
                  </a:lnTo>
                  <a:lnTo>
                    <a:pt x="197" y="1677"/>
                  </a:lnTo>
                  <a:lnTo>
                    <a:pt x="276" y="1716"/>
                  </a:lnTo>
                  <a:lnTo>
                    <a:pt x="375" y="1736"/>
                  </a:lnTo>
                  <a:lnTo>
                    <a:pt x="493" y="1755"/>
                  </a:lnTo>
                  <a:lnTo>
                    <a:pt x="591" y="1755"/>
                  </a:lnTo>
                  <a:lnTo>
                    <a:pt x="710" y="1736"/>
                  </a:lnTo>
                  <a:lnTo>
                    <a:pt x="808" y="1696"/>
                  </a:lnTo>
                  <a:lnTo>
                    <a:pt x="907" y="1657"/>
                  </a:lnTo>
                  <a:lnTo>
                    <a:pt x="1104" y="1539"/>
                  </a:lnTo>
                  <a:lnTo>
                    <a:pt x="1262" y="1381"/>
                  </a:lnTo>
                  <a:lnTo>
                    <a:pt x="1420" y="1203"/>
                  </a:lnTo>
                  <a:lnTo>
                    <a:pt x="1538" y="1026"/>
                  </a:lnTo>
                  <a:lnTo>
                    <a:pt x="1636" y="829"/>
                  </a:lnTo>
                  <a:lnTo>
                    <a:pt x="1696" y="730"/>
                  </a:lnTo>
                  <a:lnTo>
                    <a:pt x="1755" y="632"/>
                  </a:lnTo>
                  <a:lnTo>
                    <a:pt x="1873" y="395"/>
                  </a:lnTo>
                  <a:lnTo>
                    <a:pt x="1912" y="297"/>
                  </a:lnTo>
                  <a:lnTo>
                    <a:pt x="1912" y="178"/>
                  </a:lnTo>
                  <a:lnTo>
                    <a:pt x="1912" y="139"/>
                  </a:lnTo>
                  <a:lnTo>
                    <a:pt x="1893" y="99"/>
                  </a:lnTo>
                  <a:lnTo>
                    <a:pt x="1853" y="40"/>
                  </a:lnTo>
                  <a:lnTo>
                    <a:pt x="1794" y="20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790;p38">
              <a:extLst>
                <a:ext uri="{FF2B5EF4-FFF2-40B4-BE49-F238E27FC236}">
                  <a16:creationId xmlns:a16="http://schemas.microsoft.com/office/drawing/2014/main" xmlns="" id="{589128F6-F44F-42AD-84F3-CD0EDDF7CAE7}"/>
                </a:ext>
              </a:extLst>
            </p:cNvPr>
            <p:cNvSpPr/>
            <p:nvPr/>
          </p:nvSpPr>
          <p:spPr>
            <a:xfrm>
              <a:off x="2578829" y="1955922"/>
              <a:ext cx="71083" cy="48653"/>
            </a:xfrm>
            <a:custGeom>
              <a:avLst/>
              <a:gdLst/>
              <a:ahLst/>
              <a:cxnLst/>
              <a:rect l="l" t="t" r="r" b="b"/>
              <a:pathLst>
                <a:path w="1499" h="1026" extrusionOk="0">
                  <a:moveTo>
                    <a:pt x="119" y="1"/>
                  </a:moveTo>
                  <a:lnTo>
                    <a:pt x="79" y="20"/>
                  </a:lnTo>
                  <a:lnTo>
                    <a:pt x="40" y="40"/>
                  </a:lnTo>
                  <a:lnTo>
                    <a:pt x="20" y="80"/>
                  </a:lnTo>
                  <a:lnTo>
                    <a:pt x="0" y="119"/>
                  </a:lnTo>
                  <a:lnTo>
                    <a:pt x="20" y="158"/>
                  </a:lnTo>
                  <a:lnTo>
                    <a:pt x="20" y="198"/>
                  </a:lnTo>
                  <a:lnTo>
                    <a:pt x="60" y="237"/>
                  </a:lnTo>
                  <a:lnTo>
                    <a:pt x="690" y="632"/>
                  </a:lnTo>
                  <a:lnTo>
                    <a:pt x="1006" y="829"/>
                  </a:lnTo>
                  <a:lnTo>
                    <a:pt x="1321" y="1006"/>
                  </a:lnTo>
                  <a:lnTo>
                    <a:pt x="1380" y="1026"/>
                  </a:lnTo>
                  <a:lnTo>
                    <a:pt x="1440" y="987"/>
                  </a:lnTo>
                  <a:lnTo>
                    <a:pt x="1499" y="947"/>
                  </a:lnTo>
                  <a:lnTo>
                    <a:pt x="1499" y="868"/>
                  </a:lnTo>
                  <a:lnTo>
                    <a:pt x="1459" y="789"/>
                  </a:lnTo>
                  <a:lnTo>
                    <a:pt x="1400" y="711"/>
                  </a:lnTo>
                  <a:lnTo>
                    <a:pt x="1262" y="573"/>
                  </a:lnTo>
                  <a:lnTo>
                    <a:pt x="1104" y="454"/>
                  </a:lnTo>
                  <a:lnTo>
                    <a:pt x="907" y="356"/>
                  </a:lnTo>
                  <a:lnTo>
                    <a:pt x="533" y="178"/>
                  </a:lnTo>
                  <a:lnTo>
                    <a:pt x="355" y="99"/>
                  </a:lnTo>
                  <a:lnTo>
                    <a:pt x="178" y="2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791;p38">
              <a:extLst>
                <a:ext uri="{FF2B5EF4-FFF2-40B4-BE49-F238E27FC236}">
                  <a16:creationId xmlns:a16="http://schemas.microsoft.com/office/drawing/2014/main" xmlns="" id="{F4FF968A-FB03-4DA6-9F01-D5E4D6941FF3}"/>
                </a:ext>
              </a:extLst>
            </p:cNvPr>
            <p:cNvSpPr/>
            <p:nvPr/>
          </p:nvSpPr>
          <p:spPr>
            <a:xfrm>
              <a:off x="2540514" y="1971808"/>
              <a:ext cx="43010" cy="23425"/>
            </a:xfrm>
            <a:custGeom>
              <a:avLst/>
              <a:gdLst/>
              <a:ahLst/>
              <a:cxnLst/>
              <a:rect l="l" t="t" r="r" b="b"/>
              <a:pathLst>
                <a:path w="907" h="494" extrusionOk="0">
                  <a:moveTo>
                    <a:pt x="177" y="1"/>
                  </a:moveTo>
                  <a:lnTo>
                    <a:pt x="79" y="21"/>
                  </a:lnTo>
                  <a:lnTo>
                    <a:pt x="39" y="4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0" y="159"/>
                  </a:lnTo>
                  <a:lnTo>
                    <a:pt x="20" y="198"/>
                  </a:lnTo>
                  <a:lnTo>
                    <a:pt x="59" y="218"/>
                  </a:lnTo>
                  <a:lnTo>
                    <a:pt x="394" y="356"/>
                  </a:lnTo>
                  <a:lnTo>
                    <a:pt x="730" y="494"/>
                  </a:lnTo>
                  <a:lnTo>
                    <a:pt x="828" y="494"/>
                  </a:lnTo>
                  <a:lnTo>
                    <a:pt x="868" y="454"/>
                  </a:lnTo>
                  <a:lnTo>
                    <a:pt x="887" y="415"/>
                  </a:lnTo>
                  <a:lnTo>
                    <a:pt x="907" y="376"/>
                  </a:lnTo>
                  <a:lnTo>
                    <a:pt x="887" y="336"/>
                  </a:lnTo>
                  <a:lnTo>
                    <a:pt x="868" y="297"/>
                  </a:lnTo>
                  <a:lnTo>
                    <a:pt x="828" y="257"/>
                  </a:lnTo>
                  <a:lnTo>
                    <a:pt x="730" y="238"/>
                  </a:lnTo>
                  <a:lnTo>
                    <a:pt x="631" y="178"/>
                  </a:lnTo>
                  <a:lnTo>
                    <a:pt x="394" y="60"/>
                  </a:lnTo>
                  <a:lnTo>
                    <a:pt x="276" y="21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792;p38">
              <a:extLst>
                <a:ext uri="{FF2B5EF4-FFF2-40B4-BE49-F238E27FC236}">
                  <a16:creationId xmlns:a16="http://schemas.microsoft.com/office/drawing/2014/main" xmlns="" id="{E53B935E-4CD1-43C8-BCD8-1C2A1C160BBC}"/>
                </a:ext>
              </a:extLst>
            </p:cNvPr>
            <p:cNvSpPr/>
            <p:nvPr/>
          </p:nvSpPr>
          <p:spPr>
            <a:xfrm>
              <a:off x="2556400" y="2070916"/>
              <a:ext cx="372105" cy="106648"/>
            </a:xfrm>
            <a:custGeom>
              <a:avLst/>
              <a:gdLst/>
              <a:ahLst/>
              <a:cxnLst/>
              <a:rect l="l" t="t" r="r" b="b"/>
              <a:pathLst>
                <a:path w="7847" h="2249" extrusionOk="0">
                  <a:moveTo>
                    <a:pt x="493" y="1"/>
                  </a:moveTo>
                  <a:lnTo>
                    <a:pt x="0" y="218"/>
                  </a:lnTo>
                  <a:lnTo>
                    <a:pt x="0" y="356"/>
                  </a:lnTo>
                  <a:lnTo>
                    <a:pt x="79" y="454"/>
                  </a:lnTo>
                  <a:lnTo>
                    <a:pt x="178" y="553"/>
                  </a:lnTo>
                  <a:lnTo>
                    <a:pt x="414" y="730"/>
                  </a:lnTo>
                  <a:lnTo>
                    <a:pt x="710" y="927"/>
                  </a:lnTo>
                  <a:lnTo>
                    <a:pt x="1065" y="1085"/>
                  </a:lnTo>
                  <a:lnTo>
                    <a:pt x="1459" y="1262"/>
                  </a:lnTo>
                  <a:lnTo>
                    <a:pt x="1893" y="1420"/>
                  </a:lnTo>
                  <a:lnTo>
                    <a:pt x="2346" y="1558"/>
                  </a:lnTo>
                  <a:lnTo>
                    <a:pt x="2800" y="1696"/>
                  </a:lnTo>
                  <a:lnTo>
                    <a:pt x="3707" y="1913"/>
                  </a:lnTo>
                  <a:lnTo>
                    <a:pt x="4535" y="2090"/>
                  </a:lnTo>
                  <a:lnTo>
                    <a:pt x="5205" y="2189"/>
                  </a:lnTo>
                  <a:lnTo>
                    <a:pt x="5481" y="2229"/>
                  </a:lnTo>
                  <a:lnTo>
                    <a:pt x="5639" y="2229"/>
                  </a:lnTo>
                  <a:lnTo>
                    <a:pt x="6368" y="2248"/>
                  </a:lnTo>
                  <a:lnTo>
                    <a:pt x="6723" y="2229"/>
                  </a:lnTo>
                  <a:lnTo>
                    <a:pt x="7098" y="2209"/>
                  </a:lnTo>
                  <a:lnTo>
                    <a:pt x="7117" y="2110"/>
                  </a:lnTo>
                  <a:lnTo>
                    <a:pt x="7157" y="2031"/>
                  </a:lnTo>
                  <a:lnTo>
                    <a:pt x="7216" y="1972"/>
                  </a:lnTo>
                  <a:lnTo>
                    <a:pt x="7275" y="1913"/>
                  </a:lnTo>
                  <a:lnTo>
                    <a:pt x="7374" y="1893"/>
                  </a:lnTo>
                  <a:lnTo>
                    <a:pt x="7452" y="1893"/>
                  </a:lnTo>
                  <a:lnTo>
                    <a:pt x="7551" y="1913"/>
                  </a:lnTo>
                  <a:lnTo>
                    <a:pt x="7650" y="1952"/>
                  </a:lnTo>
                  <a:lnTo>
                    <a:pt x="7728" y="2090"/>
                  </a:lnTo>
                  <a:lnTo>
                    <a:pt x="7768" y="2090"/>
                  </a:lnTo>
                  <a:lnTo>
                    <a:pt x="7807" y="2051"/>
                  </a:lnTo>
                  <a:lnTo>
                    <a:pt x="7827" y="2031"/>
                  </a:lnTo>
                  <a:lnTo>
                    <a:pt x="7847" y="1992"/>
                  </a:lnTo>
                  <a:lnTo>
                    <a:pt x="7847" y="1933"/>
                  </a:lnTo>
                  <a:lnTo>
                    <a:pt x="7807" y="1893"/>
                  </a:lnTo>
                  <a:lnTo>
                    <a:pt x="7768" y="1854"/>
                  </a:lnTo>
                  <a:lnTo>
                    <a:pt x="7709" y="1854"/>
                  </a:lnTo>
                  <a:lnTo>
                    <a:pt x="6940" y="1814"/>
                  </a:lnTo>
                  <a:lnTo>
                    <a:pt x="6191" y="1775"/>
                  </a:lnTo>
                  <a:lnTo>
                    <a:pt x="5796" y="1755"/>
                  </a:lnTo>
                  <a:lnTo>
                    <a:pt x="5422" y="1716"/>
                  </a:lnTo>
                  <a:lnTo>
                    <a:pt x="5047" y="1657"/>
                  </a:lnTo>
                  <a:lnTo>
                    <a:pt x="4653" y="1578"/>
                  </a:lnTo>
                  <a:lnTo>
                    <a:pt x="3588" y="1302"/>
                  </a:lnTo>
                  <a:lnTo>
                    <a:pt x="3056" y="1144"/>
                  </a:lnTo>
                  <a:lnTo>
                    <a:pt x="2504" y="967"/>
                  </a:lnTo>
                  <a:lnTo>
                    <a:pt x="1991" y="770"/>
                  </a:lnTo>
                  <a:lnTo>
                    <a:pt x="1459" y="533"/>
                  </a:lnTo>
                  <a:lnTo>
                    <a:pt x="966" y="277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793;p38">
              <a:extLst>
                <a:ext uri="{FF2B5EF4-FFF2-40B4-BE49-F238E27FC236}">
                  <a16:creationId xmlns:a16="http://schemas.microsoft.com/office/drawing/2014/main" xmlns="" id="{F2BEB72D-E7A2-4EF7-ADB7-98B02597D268}"/>
                </a:ext>
              </a:extLst>
            </p:cNvPr>
            <p:cNvSpPr/>
            <p:nvPr/>
          </p:nvSpPr>
          <p:spPr>
            <a:xfrm>
              <a:off x="2507794" y="2035398"/>
              <a:ext cx="95362" cy="59891"/>
            </a:xfrm>
            <a:custGeom>
              <a:avLst/>
              <a:gdLst/>
              <a:ahLst/>
              <a:cxnLst/>
              <a:rect l="l" t="t" r="r" b="b"/>
              <a:pathLst>
                <a:path w="2011" h="1263" extrusionOk="0">
                  <a:moveTo>
                    <a:pt x="1636" y="1"/>
                  </a:moveTo>
                  <a:lnTo>
                    <a:pt x="1538" y="20"/>
                  </a:lnTo>
                  <a:lnTo>
                    <a:pt x="1360" y="79"/>
                  </a:lnTo>
                  <a:lnTo>
                    <a:pt x="1163" y="158"/>
                  </a:lnTo>
                  <a:lnTo>
                    <a:pt x="986" y="237"/>
                  </a:lnTo>
                  <a:lnTo>
                    <a:pt x="808" y="336"/>
                  </a:lnTo>
                  <a:lnTo>
                    <a:pt x="651" y="395"/>
                  </a:lnTo>
                  <a:lnTo>
                    <a:pt x="434" y="553"/>
                  </a:lnTo>
                  <a:lnTo>
                    <a:pt x="276" y="651"/>
                  </a:lnTo>
                  <a:lnTo>
                    <a:pt x="158" y="769"/>
                  </a:lnTo>
                  <a:lnTo>
                    <a:pt x="59" y="907"/>
                  </a:lnTo>
                  <a:lnTo>
                    <a:pt x="20" y="967"/>
                  </a:lnTo>
                  <a:lnTo>
                    <a:pt x="0" y="1026"/>
                  </a:lnTo>
                  <a:lnTo>
                    <a:pt x="0" y="1085"/>
                  </a:lnTo>
                  <a:lnTo>
                    <a:pt x="0" y="1144"/>
                  </a:lnTo>
                  <a:lnTo>
                    <a:pt x="39" y="1203"/>
                  </a:lnTo>
                  <a:lnTo>
                    <a:pt x="99" y="1262"/>
                  </a:lnTo>
                  <a:lnTo>
                    <a:pt x="394" y="1203"/>
                  </a:lnTo>
                  <a:lnTo>
                    <a:pt x="690" y="1105"/>
                  </a:lnTo>
                  <a:lnTo>
                    <a:pt x="729" y="848"/>
                  </a:lnTo>
                  <a:lnTo>
                    <a:pt x="789" y="592"/>
                  </a:lnTo>
                  <a:lnTo>
                    <a:pt x="808" y="533"/>
                  </a:lnTo>
                  <a:lnTo>
                    <a:pt x="848" y="493"/>
                  </a:lnTo>
                  <a:lnTo>
                    <a:pt x="887" y="474"/>
                  </a:lnTo>
                  <a:lnTo>
                    <a:pt x="966" y="474"/>
                  </a:lnTo>
                  <a:lnTo>
                    <a:pt x="1005" y="493"/>
                  </a:lnTo>
                  <a:lnTo>
                    <a:pt x="1025" y="533"/>
                  </a:lnTo>
                  <a:lnTo>
                    <a:pt x="1045" y="572"/>
                  </a:lnTo>
                  <a:lnTo>
                    <a:pt x="1124" y="553"/>
                  </a:lnTo>
                  <a:lnTo>
                    <a:pt x="1203" y="553"/>
                  </a:lnTo>
                  <a:lnTo>
                    <a:pt x="1282" y="592"/>
                  </a:lnTo>
                  <a:lnTo>
                    <a:pt x="1360" y="651"/>
                  </a:lnTo>
                  <a:lnTo>
                    <a:pt x="1518" y="750"/>
                  </a:lnTo>
                  <a:lnTo>
                    <a:pt x="1853" y="592"/>
                  </a:lnTo>
                  <a:lnTo>
                    <a:pt x="1893" y="553"/>
                  </a:lnTo>
                  <a:lnTo>
                    <a:pt x="1952" y="513"/>
                  </a:lnTo>
                  <a:lnTo>
                    <a:pt x="1991" y="415"/>
                  </a:lnTo>
                  <a:lnTo>
                    <a:pt x="2011" y="316"/>
                  </a:lnTo>
                  <a:lnTo>
                    <a:pt x="1991" y="198"/>
                  </a:lnTo>
                  <a:lnTo>
                    <a:pt x="1932" y="119"/>
                  </a:lnTo>
                  <a:lnTo>
                    <a:pt x="1873" y="60"/>
                  </a:lnTo>
                  <a:lnTo>
                    <a:pt x="1794" y="2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794;p38">
              <a:extLst>
                <a:ext uri="{FF2B5EF4-FFF2-40B4-BE49-F238E27FC236}">
                  <a16:creationId xmlns:a16="http://schemas.microsoft.com/office/drawing/2014/main" xmlns="" id="{A4688D4F-40B3-465C-87F6-A6D8640825A5}"/>
                </a:ext>
              </a:extLst>
            </p:cNvPr>
            <p:cNvSpPr/>
            <p:nvPr/>
          </p:nvSpPr>
          <p:spPr>
            <a:xfrm>
              <a:off x="2556400" y="2061574"/>
              <a:ext cx="23425" cy="19679"/>
            </a:xfrm>
            <a:custGeom>
              <a:avLst/>
              <a:gdLst/>
              <a:ahLst/>
              <a:cxnLst/>
              <a:rect l="l" t="t" r="r" b="b"/>
              <a:pathLst>
                <a:path w="494" h="415" extrusionOk="0">
                  <a:moveTo>
                    <a:pt x="99" y="1"/>
                  </a:moveTo>
                  <a:lnTo>
                    <a:pt x="20" y="20"/>
                  </a:lnTo>
                  <a:lnTo>
                    <a:pt x="20" y="60"/>
                  </a:lnTo>
                  <a:lnTo>
                    <a:pt x="0" y="119"/>
                  </a:lnTo>
                  <a:lnTo>
                    <a:pt x="0" y="415"/>
                  </a:lnTo>
                  <a:lnTo>
                    <a:pt x="493" y="198"/>
                  </a:lnTo>
                  <a:lnTo>
                    <a:pt x="335" y="99"/>
                  </a:lnTo>
                  <a:lnTo>
                    <a:pt x="257" y="40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795;p38">
              <a:extLst>
                <a:ext uri="{FF2B5EF4-FFF2-40B4-BE49-F238E27FC236}">
                  <a16:creationId xmlns:a16="http://schemas.microsoft.com/office/drawing/2014/main" xmlns="" id="{07277125-9F7C-4C4A-8AED-6C44E63C96E0}"/>
                </a:ext>
              </a:extLst>
            </p:cNvPr>
            <p:cNvSpPr/>
            <p:nvPr/>
          </p:nvSpPr>
          <p:spPr>
            <a:xfrm>
              <a:off x="2539566" y="2082155"/>
              <a:ext cx="387089" cy="246869"/>
            </a:xfrm>
            <a:custGeom>
              <a:avLst/>
              <a:gdLst/>
              <a:ahLst/>
              <a:cxnLst/>
              <a:rect l="l" t="t" r="r" b="b"/>
              <a:pathLst>
                <a:path w="8163" h="5206" extrusionOk="0">
                  <a:moveTo>
                    <a:pt x="296" y="0"/>
                  </a:moveTo>
                  <a:lnTo>
                    <a:pt x="20" y="119"/>
                  </a:lnTo>
                  <a:lnTo>
                    <a:pt x="0" y="434"/>
                  </a:lnTo>
                  <a:lnTo>
                    <a:pt x="20" y="769"/>
                  </a:lnTo>
                  <a:lnTo>
                    <a:pt x="59" y="1104"/>
                  </a:lnTo>
                  <a:lnTo>
                    <a:pt x="119" y="1420"/>
                  </a:lnTo>
                  <a:lnTo>
                    <a:pt x="217" y="1755"/>
                  </a:lnTo>
                  <a:lnTo>
                    <a:pt x="316" y="2070"/>
                  </a:lnTo>
                  <a:lnTo>
                    <a:pt x="552" y="2682"/>
                  </a:lnTo>
                  <a:lnTo>
                    <a:pt x="690" y="2938"/>
                  </a:lnTo>
                  <a:lnTo>
                    <a:pt x="848" y="3174"/>
                  </a:lnTo>
                  <a:lnTo>
                    <a:pt x="1026" y="3411"/>
                  </a:lnTo>
                  <a:lnTo>
                    <a:pt x="1223" y="3628"/>
                  </a:lnTo>
                  <a:lnTo>
                    <a:pt x="1420" y="3825"/>
                  </a:lnTo>
                  <a:lnTo>
                    <a:pt x="1637" y="4022"/>
                  </a:lnTo>
                  <a:lnTo>
                    <a:pt x="1873" y="4200"/>
                  </a:lnTo>
                  <a:lnTo>
                    <a:pt x="2110" y="4357"/>
                  </a:lnTo>
                  <a:lnTo>
                    <a:pt x="2366" y="4515"/>
                  </a:lnTo>
                  <a:lnTo>
                    <a:pt x="2622" y="4633"/>
                  </a:lnTo>
                  <a:lnTo>
                    <a:pt x="2898" y="4771"/>
                  </a:lnTo>
                  <a:lnTo>
                    <a:pt x="3174" y="4870"/>
                  </a:lnTo>
                  <a:lnTo>
                    <a:pt x="3450" y="4968"/>
                  </a:lnTo>
                  <a:lnTo>
                    <a:pt x="3726" y="5047"/>
                  </a:lnTo>
                  <a:lnTo>
                    <a:pt x="4002" y="5106"/>
                  </a:lnTo>
                  <a:lnTo>
                    <a:pt x="4298" y="5146"/>
                  </a:lnTo>
                  <a:lnTo>
                    <a:pt x="4574" y="5185"/>
                  </a:lnTo>
                  <a:lnTo>
                    <a:pt x="4850" y="5205"/>
                  </a:lnTo>
                  <a:lnTo>
                    <a:pt x="5126" y="5205"/>
                  </a:lnTo>
                  <a:lnTo>
                    <a:pt x="5422" y="5166"/>
                  </a:lnTo>
                  <a:lnTo>
                    <a:pt x="5678" y="5106"/>
                  </a:lnTo>
                  <a:lnTo>
                    <a:pt x="5954" y="5028"/>
                  </a:lnTo>
                  <a:lnTo>
                    <a:pt x="6211" y="4929"/>
                  </a:lnTo>
                  <a:lnTo>
                    <a:pt x="6467" y="4811"/>
                  </a:lnTo>
                  <a:lnTo>
                    <a:pt x="6703" y="4673"/>
                  </a:lnTo>
                  <a:lnTo>
                    <a:pt x="6920" y="4515"/>
                  </a:lnTo>
                  <a:lnTo>
                    <a:pt x="7137" y="4338"/>
                  </a:lnTo>
                  <a:lnTo>
                    <a:pt x="7334" y="4140"/>
                  </a:lnTo>
                  <a:lnTo>
                    <a:pt x="7512" y="3924"/>
                  </a:lnTo>
                  <a:lnTo>
                    <a:pt x="7669" y="3687"/>
                  </a:lnTo>
                  <a:lnTo>
                    <a:pt x="7807" y="3450"/>
                  </a:lnTo>
                  <a:lnTo>
                    <a:pt x="7906" y="3194"/>
                  </a:lnTo>
                  <a:lnTo>
                    <a:pt x="8044" y="2879"/>
                  </a:lnTo>
                  <a:lnTo>
                    <a:pt x="8083" y="2701"/>
                  </a:lnTo>
                  <a:lnTo>
                    <a:pt x="8143" y="2524"/>
                  </a:lnTo>
                  <a:lnTo>
                    <a:pt x="8162" y="2346"/>
                  </a:lnTo>
                  <a:lnTo>
                    <a:pt x="8162" y="2169"/>
                  </a:lnTo>
                  <a:lnTo>
                    <a:pt x="8143" y="2011"/>
                  </a:lnTo>
                  <a:lnTo>
                    <a:pt x="8083" y="1853"/>
                  </a:lnTo>
                  <a:lnTo>
                    <a:pt x="8064" y="1853"/>
                  </a:lnTo>
                  <a:lnTo>
                    <a:pt x="7768" y="1932"/>
                  </a:lnTo>
                  <a:lnTo>
                    <a:pt x="7453" y="1972"/>
                  </a:lnTo>
                  <a:lnTo>
                    <a:pt x="7433" y="2070"/>
                  </a:lnTo>
                  <a:lnTo>
                    <a:pt x="7433" y="2189"/>
                  </a:lnTo>
                  <a:lnTo>
                    <a:pt x="7393" y="2504"/>
                  </a:lnTo>
                  <a:lnTo>
                    <a:pt x="7315" y="2780"/>
                  </a:lnTo>
                  <a:lnTo>
                    <a:pt x="7216" y="3056"/>
                  </a:lnTo>
                  <a:lnTo>
                    <a:pt x="7098" y="3293"/>
                  </a:lnTo>
                  <a:lnTo>
                    <a:pt x="6940" y="3510"/>
                  </a:lnTo>
                  <a:lnTo>
                    <a:pt x="6782" y="3687"/>
                  </a:lnTo>
                  <a:lnTo>
                    <a:pt x="6605" y="3864"/>
                  </a:lnTo>
                  <a:lnTo>
                    <a:pt x="6427" y="4022"/>
                  </a:lnTo>
                  <a:lnTo>
                    <a:pt x="6408" y="4121"/>
                  </a:lnTo>
                  <a:lnTo>
                    <a:pt x="6368" y="4239"/>
                  </a:lnTo>
                  <a:lnTo>
                    <a:pt x="6329" y="4278"/>
                  </a:lnTo>
                  <a:lnTo>
                    <a:pt x="6289" y="4318"/>
                  </a:lnTo>
                  <a:lnTo>
                    <a:pt x="6171" y="4357"/>
                  </a:lnTo>
                  <a:lnTo>
                    <a:pt x="6053" y="4338"/>
                  </a:lnTo>
                  <a:lnTo>
                    <a:pt x="5994" y="4318"/>
                  </a:lnTo>
                  <a:lnTo>
                    <a:pt x="5935" y="4298"/>
                  </a:lnTo>
                  <a:lnTo>
                    <a:pt x="5915" y="4278"/>
                  </a:lnTo>
                  <a:lnTo>
                    <a:pt x="5698" y="4357"/>
                  </a:lnTo>
                  <a:lnTo>
                    <a:pt x="5461" y="4416"/>
                  </a:lnTo>
                  <a:lnTo>
                    <a:pt x="5225" y="4456"/>
                  </a:lnTo>
                  <a:lnTo>
                    <a:pt x="4988" y="4495"/>
                  </a:lnTo>
                  <a:lnTo>
                    <a:pt x="4476" y="4495"/>
                  </a:lnTo>
                  <a:lnTo>
                    <a:pt x="4239" y="4476"/>
                  </a:lnTo>
                  <a:lnTo>
                    <a:pt x="3983" y="4436"/>
                  </a:lnTo>
                  <a:lnTo>
                    <a:pt x="3726" y="4377"/>
                  </a:lnTo>
                  <a:lnTo>
                    <a:pt x="3470" y="4318"/>
                  </a:lnTo>
                  <a:lnTo>
                    <a:pt x="3234" y="4239"/>
                  </a:lnTo>
                  <a:lnTo>
                    <a:pt x="2977" y="4140"/>
                  </a:lnTo>
                  <a:lnTo>
                    <a:pt x="2741" y="4042"/>
                  </a:lnTo>
                  <a:lnTo>
                    <a:pt x="2504" y="3924"/>
                  </a:lnTo>
                  <a:lnTo>
                    <a:pt x="2287" y="3786"/>
                  </a:lnTo>
                  <a:lnTo>
                    <a:pt x="2070" y="3648"/>
                  </a:lnTo>
                  <a:lnTo>
                    <a:pt x="1814" y="3450"/>
                  </a:lnTo>
                  <a:lnTo>
                    <a:pt x="1578" y="3234"/>
                  </a:lnTo>
                  <a:lnTo>
                    <a:pt x="1380" y="2997"/>
                  </a:lnTo>
                  <a:lnTo>
                    <a:pt x="1183" y="2741"/>
                  </a:lnTo>
                  <a:lnTo>
                    <a:pt x="966" y="2760"/>
                  </a:lnTo>
                  <a:lnTo>
                    <a:pt x="907" y="2760"/>
                  </a:lnTo>
                  <a:lnTo>
                    <a:pt x="868" y="2741"/>
                  </a:lnTo>
                  <a:lnTo>
                    <a:pt x="828" y="2701"/>
                  </a:lnTo>
                  <a:lnTo>
                    <a:pt x="828" y="2662"/>
                  </a:lnTo>
                  <a:lnTo>
                    <a:pt x="828" y="2603"/>
                  </a:lnTo>
                  <a:lnTo>
                    <a:pt x="848" y="2563"/>
                  </a:lnTo>
                  <a:lnTo>
                    <a:pt x="888" y="2524"/>
                  </a:lnTo>
                  <a:lnTo>
                    <a:pt x="947" y="2524"/>
                  </a:lnTo>
                  <a:lnTo>
                    <a:pt x="1026" y="2504"/>
                  </a:lnTo>
                  <a:lnTo>
                    <a:pt x="868" y="2228"/>
                  </a:lnTo>
                  <a:lnTo>
                    <a:pt x="750" y="1952"/>
                  </a:lnTo>
                  <a:lnTo>
                    <a:pt x="631" y="1656"/>
                  </a:lnTo>
                  <a:lnTo>
                    <a:pt x="533" y="1361"/>
                  </a:lnTo>
                  <a:lnTo>
                    <a:pt x="454" y="1045"/>
                  </a:lnTo>
                  <a:lnTo>
                    <a:pt x="414" y="749"/>
                  </a:lnTo>
                  <a:lnTo>
                    <a:pt x="375" y="434"/>
                  </a:lnTo>
                  <a:lnTo>
                    <a:pt x="355" y="119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796;p38">
              <a:extLst>
                <a:ext uri="{FF2B5EF4-FFF2-40B4-BE49-F238E27FC236}">
                  <a16:creationId xmlns:a16="http://schemas.microsoft.com/office/drawing/2014/main" xmlns="" id="{18F1C92B-6E44-4130-BA8F-636C0497B7F0}"/>
                </a:ext>
              </a:extLst>
            </p:cNvPr>
            <p:cNvSpPr/>
            <p:nvPr/>
          </p:nvSpPr>
          <p:spPr>
            <a:xfrm>
              <a:off x="2553602" y="2081206"/>
              <a:ext cx="2845" cy="6591"/>
            </a:xfrm>
            <a:custGeom>
              <a:avLst/>
              <a:gdLst/>
              <a:ahLst/>
              <a:cxnLst/>
              <a:rect l="l" t="t" r="r" b="b"/>
              <a:pathLst>
                <a:path w="60" h="139" extrusionOk="0">
                  <a:moveTo>
                    <a:pt x="59" y="1"/>
                  </a:moveTo>
                  <a:lnTo>
                    <a:pt x="0" y="20"/>
                  </a:lnTo>
                  <a:lnTo>
                    <a:pt x="59" y="13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797;p38">
              <a:extLst>
                <a:ext uri="{FF2B5EF4-FFF2-40B4-BE49-F238E27FC236}">
                  <a16:creationId xmlns:a16="http://schemas.microsoft.com/office/drawing/2014/main" xmlns="" id="{883F69D0-3F41-40F5-B77A-67BA2E947E7A}"/>
                </a:ext>
              </a:extLst>
            </p:cNvPr>
            <p:cNvSpPr/>
            <p:nvPr/>
          </p:nvSpPr>
          <p:spPr>
            <a:xfrm>
              <a:off x="2892940" y="2160683"/>
              <a:ext cx="29969" cy="14985"/>
            </a:xfrm>
            <a:custGeom>
              <a:avLst/>
              <a:gdLst/>
              <a:ahLst/>
              <a:cxnLst/>
              <a:rect l="l" t="t" r="r" b="b"/>
              <a:pathLst>
                <a:path w="632" h="316" extrusionOk="0">
                  <a:moveTo>
                    <a:pt x="277" y="0"/>
                  </a:moveTo>
                  <a:lnTo>
                    <a:pt x="178" y="20"/>
                  </a:lnTo>
                  <a:lnTo>
                    <a:pt x="119" y="79"/>
                  </a:lnTo>
                  <a:lnTo>
                    <a:pt x="60" y="138"/>
                  </a:lnTo>
                  <a:lnTo>
                    <a:pt x="20" y="217"/>
                  </a:lnTo>
                  <a:lnTo>
                    <a:pt x="1" y="316"/>
                  </a:lnTo>
                  <a:lnTo>
                    <a:pt x="316" y="276"/>
                  </a:lnTo>
                  <a:lnTo>
                    <a:pt x="612" y="197"/>
                  </a:lnTo>
                  <a:lnTo>
                    <a:pt x="631" y="197"/>
                  </a:lnTo>
                  <a:lnTo>
                    <a:pt x="553" y="59"/>
                  </a:lnTo>
                  <a:lnTo>
                    <a:pt x="454" y="20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798;p38">
              <a:extLst>
                <a:ext uri="{FF2B5EF4-FFF2-40B4-BE49-F238E27FC236}">
                  <a16:creationId xmlns:a16="http://schemas.microsoft.com/office/drawing/2014/main" xmlns="" id="{65D39833-FAD0-4828-8642-F5143727013B}"/>
                </a:ext>
              </a:extLst>
            </p:cNvPr>
            <p:cNvSpPr/>
            <p:nvPr/>
          </p:nvSpPr>
          <p:spPr>
            <a:xfrm>
              <a:off x="2540514" y="2057828"/>
              <a:ext cx="16834" cy="29969"/>
            </a:xfrm>
            <a:custGeom>
              <a:avLst/>
              <a:gdLst/>
              <a:ahLst/>
              <a:cxnLst/>
              <a:rect l="l" t="t" r="r" b="b"/>
              <a:pathLst>
                <a:path w="355" h="632" extrusionOk="0">
                  <a:moveTo>
                    <a:pt x="197" y="1"/>
                  </a:moveTo>
                  <a:lnTo>
                    <a:pt x="158" y="20"/>
                  </a:lnTo>
                  <a:lnTo>
                    <a:pt x="118" y="60"/>
                  </a:lnTo>
                  <a:lnTo>
                    <a:pt x="99" y="119"/>
                  </a:lnTo>
                  <a:lnTo>
                    <a:pt x="39" y="375"/>
                  </a:lnTo>
                  <a:lnTo>
                    <a:pt x="0" y="632"/>
                  </a:lnTo>
                  <a:lnTo>
                    <a:pt x="276" y="513"/>
                  </a:lnTo>
                  <a:lnTo>
                    <a:pt x="237" y="434"/>
                  </a:lnTo>
                  <a:lnTo>
                    <a:pt x="217" y="336"/>
                  </a:lnTo>
                  <a:lnTo>
                    <a:pt x="237" y="257"/>
                  </a:lnTo>
                  <a:lnTo>
                    <a:pt x="256" y="158"/>
                  </a:lnTo>
                  <a:lnTo>
                    <a:pt x="296" y="119"/>
                  </a:lnTo>
                  <a:lnTo>
                    <a:pt x="355" y="99"/>
                  </a:lnTo>
                  <a:lnTo>
                    <a:pt x="335" y="60"/>
                  </a:lnTo>
                  <a:lnTo>
                    <a:pt x="315" y="20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799;p38">
              <a:extLst>
                <a:ext uri="{FF2B5EF4-FFF2-40B4-BE49-F238E27FC236}">
                  <a16:creationId xmlns:a16="http://schemas.microsoft.com/office/drawing/2014/main" xmlns="" id="{45242ECA-6AC0-4F4E-BFD0-13EDB0BE5A4A}"/>
                </a:ext>
              </a:extLst>
            </p:cNvPr>
            <p:cNvSpPr/>
            <p:nvPr/>
          </p:nvSpPr>
          <p:spPr>
            <a:xfrm>
              <a:off x="2550757" y="2062523"/>
              <a:ext cx="6591" cy="19679"/>
            </a:xfrm>
            <a:custGeom>
              <a:avLst/>
              <a:gdLst/>
              <a:ahLst/>
              <a:cxnLst/>
              <a:rect l="l" t="t" r="r" b="b"/>
              <a:pathLst>
                <a:path w="139" h="415" extrusionOk="0">
                  <a:moveTo>
                    <a:pt x="139" y="0"/>
                  </a:moveTo>
                  <a:lnTo>
                    <a:pt x="80" y="20"/>
                  </a:lnTo>
                  <a:lnTo>
                    <a:pt x="40" y="59"/>
                  </a:lnTo>
                  <a:lnTo>
                    <a:pt x="21" y="158"/>
                  </a:lnTo>
                  <a:lnTo>
                    <a:pt x="1" y="237"/>
                  </a:lnTo>
                  <a:lnTo>
                    <a:pt x="21" y="335"/>
                  </a:lnTo>
                  <a:lnTo>
                    <a:pt x="60" y="414"/>
                  </a:lnTo>
                  <a:lnTo>
                    <a:pt x="119" y="395"/>
                  </a:lnTo>
                  <a:lnTo>
                    <a:pt x="119" y="99"/>
                  </a:lnTo>
                  <a:lnTo>
                    <a:pt x="139" y="4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800;p38">
              <a:extLst>
                <a:ext uri="{FF2B5EF4-FFF2-40B4-BE49-F238E27FC236}">
                  <a16:creationId xmlns:a16="http://schemas.microsoft.com/office/drawing/2014/main" xmlns="" id="{E2E92202-D7FD-4AFE-B19F-8A481BA85CD8}"/>
                </a:ext>
              </a:extLst>
            </p:cNvPr>
            <p:cNvSpPr/>
            <p:nvPr/>
          </p:nvSpPr>
          <p:spPr>
            <a:xfrm>
              <a:off x="2588171" y="2195252"/>
              <a:ext cx="256210" cy="89813"/>
            </a:xfrm>
            <a:custGeom>
              <a:avLst/>
              <a:gdLst/>
              <a:ahLst/>
              <a:cxnLst/>
              <a:rect l="l" t="t" r="r" b="b"/>
              <a:pathLst>
                <a:path w="5403" h="1894" extrusionOk="0">
                  <a:moveTo>
                    <a:pt x="789" y="1"/>
                  </a:moveTo>
                  <a:lnTo>
                    <a:pt x="513" y="21"/>
                  </a:lnTo>
                  <a:lnTo>
                    <a:pt x="257" y="60"/>
                  </a:lnTo>
                  <a:lnTo>
                    <a:pt x="1" y="119"/>
                  </a:lnTo>
                  <a:lnTo>
                    <a:pt x="158" y="356"/>
                  </a:lnTo>
                  <a:lnTo>
                    <a:pt x="474" y="316"/>
                  </a:lnTo>
                  <a:lnTo>
                    <a:pt x="1105" y="316"/>
                  </a:lnTo>
                  <a:lnTo>
                    <a:pt x="1420" y="356"/>
                  </a:lnTo>
                  <a:lnTo>
                    <a:pt x="1735" y="415"/>
                  </a:lnTo>
                  <a:lnTo>
                    <a:pt x="2031" y="494"/>
                  </a:lnTo>
                  <a:lnTo>
                    <a:pt x="2347" y="592"/>
                  </a:lnTo>
                  <a:lnTo>
                    <a:pt x="2642" y="691"/>
                  </a:lnTo>
                  <a:lnTo>
                    <a:pt x="2938" y="809"/>
                  </a:lnTo>
                  <a:lnTo>
                    <a:pt x="3234" y="947"/>
                  </a:lnTo>
                  <a:lnTo>
                    <a:pt x="3805" y="1243"/>
                  </a:lnTo>
                  <a:lnTo>
                    <a:pt x="4358" y="1558"/>
                  </a:lnTo>
                  <a:lnTo>
                    <a:pt x="4890" y="1893"/>
                  </a:lnTo>
                  <a:lnTo>
                    <a:pt x="5146" y="1775"/>
                  </a:lnTo>
                  <a:lnTo>
                    <a:pt x="5402" y="1637"/>
                  </a:lnTo>
                  <a:lnTo>
                    <a:pt x="5383" y="1558"/>
                  </a:lnTo>
                  <a:lnTo>
                    <a:pt x="5343" y="1479"/>
                  </a:lnTo>
                  <a:lnTo>
                    <a:pt x="5284" y="1420"/>
                  </a:lnTo>
                  <a:lnTo>
                    <a:pt x="5225" y="1341"/>
                  </a:lnTo>
                  <a:lnTo>
                    <a:pt x="5067" y="1223"/>
                  </a:lnTo>
                  <a:lnTo>
                    <a:pt x="4870" y="1125"/>
                  </a:lnTo>
                  <a:lnTo>
                    <a:pt x="4456" y="947"/>
                  </a:lnTo>
                  <a:lnTo>
                    <a:pt x="4279" y="868"/>
                  </a:lnTo>
                  <a:lnTo>
                    <a:pt x="4141" y="789"/>
                  </a:lnTo>
                  <a:lnTo>
                    <a:pt x="3648" y="573"/>
                  </a:lnTo>
                  <a:lnTo>
                    <a:pt x="3155" y="395"/>
                  </a:lnTo>
                  <a:lnTo>
                    <a:pt x="2642" y="237"/>
                  </a:lnTo>
                  <a:lnTo>
                    <a:pt x="2110" y="119"/>
                  </a:lnTo>
                  <a:lnTo>
                    <a:pt x="1854" y="60"/>
                  </a:lnTo>
                  <a:lnTo>
                    <a:pt x="1578" y="21"/>
                  </a:lnTo>
                  <a:lnTo>
                    <a:pt x="132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801;p38">
              <a:extLst>
                <a:ext uri="{FF2B5EF4-FFF2-40B4-BE49-F238E27FC236}">
                  <a16:creationId xmlns:a16="http://schemas.microsoft.com/office/drawing/2014/main" xmlns="" id="{8E15338C-63CB-4B74-B8E2-83AF839A709F}"/>
                </a:ext>
              </a:extLst>
            </p:cNvPr>
            <p:cNvSpPr/>
            <p:nvPr/>
          </p:nvSpPr>
          <p:spPr>
            <a:xfrm>
              <a:off x="2820008" y="2272879"/>
              <a:ext cx="24374" cy="15933"/>
            </a:xfrm>
            <a:custGeom>
              <a:avLst/>
              <a:gdLst/>
              <a:ahLst/>
              <a:cxnLst/>
              <a:rect l="l" t="t" r="r" b="b"/>
              <a:pathLst>
                <a:path w="514" h="336" extrusionOk="0">
                  <a:moveTo>
                    <a:pt x="513" y="0"/>
                  </a:moveTo>
                  <a:lnTo>
                    <a:pt x="257" y="138"/>
                  </a:lnTo>
                  <a:lnTo>
                    <a:pt x="1" y="256"/>
                  </a:lnTo>
                  <a:lnTo>
                    <a:pt x="21" y="276"/>
                  </a:lnTo>
                  <a:lnTo>
                    <a:pt x="80" y="296"/>
                  </a:lnTo>
                  <a:lnTo>
                    <a:pt x="139" y="316"/>
                  </a:lnTo>
                  <a:lnTo>
                    <a:pt x="257" y="335"/>
                  </a:lnTo>
                  <a:lnTo>
                    <a:pt x="375" y="296"/>
                  </a:lnTo>
                  <a:lnTo>
                    <a:pt x="415" y="256"/>
                  </a:lnTo>
                  <a:lnTo>
                    <a:pt x="454" y="217"/>
                  </a:lnTo>
                  <a:lnTo>
                    <a:pt x="494" y="99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02;p38">
              <a:extLst>
                <a:ext uri="{FF2B5EF4-FFF2-40B4-BE49-F238E27FC236}">
                  <a16:creationId xmlns:a16="http://schemas.microsoft.com/office/drawing/2014/main" xmlns="" id="{63BC7785-50FC-41BE-8088-B9AA663EE048}"/>
                </a:ext>
              </a:extLst>
            </p:cNvPr>
            <p:cNvSpPr/>
            <p:nvPr/>
          </p:nvSpPr>
          <p:spPr>
            <a:xfrm>
              <a:off x="2578829" y="2200895"/>
              <a:ext cx="16882" cy="12187"/>
            </a:xfrm>
            <a:custGeom>
              <a:avLst/>
              <a:gdLst/>
              <a:ahLst/>
              <a:cxnLst/>
              <a:rect l="l" t="t" r="r" b="b"/>
              <a:pathLst>
                <a:path w="356" h="257" extrusionOk="0">
                  <a:moveTo>
                    <a:pt x="198" y="0"/>
                  </a:moveTo>
                  <a:lnTo>
                    <a:pt x="119" y="20"/>
                  </a:lnTo>
                  <a:lnTo>
                    <a:pt x="60" y="20"/>
                  </a:lnTo>
                  <a:lnTo>
                    <a:pt x="20" y="59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0" y="197"/>
                  </a:lnTo>
                  <a:lnTo>
                    <a:pt x="40" y="237"/>
                  </a:lnTo>
                  <a:lnTo>
                    <a:pt x="79" y="256"/>
                  </a:lnTo>
                  <a:lnTo>
                    <a:pt x="138" y="256"/>
                  </a:lnTo>
                  <a:lnTo>
                    <a:pt x="355" y="23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03;p38">
              <a:extLst>
                <a:ext uri="{FF2B5EF4-FFF2-40B4-BE49-F238E27FC236}">
                  <a16:creationId xmlns:a16="http://schemas.microsoft.com/office/drawing/2014/main" xmlns="" id="{7121F51F-4BF0-41EE-B3BB-0B9DEEC9988B}"/>
                </a:ext>
              </a:extLst>
            </p:cNvPr>
            <p:cNvSpPr/>
            <p:nvPr/>
          </p:nvSpPr>
          <p:spPr>
            <a:xfrm>
              <a:off x="3014478" y="1970907"/>
              <a:ext cx="48653" cy="32767"/>
            </a:xfrm>
            <a:custGeom>
              <a:avLst/>
              <a:gdLst/>
              <a:ahLst/>
              <a:cxnLst/>
              <a:rect l="l" t="t" r="r" b="b"/>
              <a:pathLst>
                <a:path w="1026" h="691" extrusionOk="0">
                  <a:moveTo>
                    <a:pt x="868" y="0"/>
                  </a:moveTo>
                  <a:lnTo>
                    <a:pt x="769" y="20"/>
                  </a:lnTo>
                  <a:lnTo>
                    <a:pt x="691" y="40"/>
                  </a:lnTo>
                  <a:lnTo>
                    <a:pt x="513" y="138"/>
                  </a:lnTo>
                  <a:lnTo>
                    <a:pt x="178" y="335"/>
                  </a:lnTo>
                  <a:lnTo>
                    <a:pt x="119" y="355"/>
                  </a:lnTo>
                  <a:lnTo>
                    <a:pt x="79" y="375"/>
                  </a:lnTo>
                  <a:lnTo>
                    <a:pt x="40" y="414"/>
                  </a:lnTo>
                  <a:lnTo>
                    <a:pt x="20" y="454"/>
                  </a:lnTo>
                  <a:lnTo>
                    <a:pt x="1" y="493"/>
                  </a:lnTo>
                  <a:lnTo>
                    <a:pt x="1" y="552"/>
                  </a:lnTo>
                  <a:lnTo>
                    <a:pt x="20" y="592"/>
                  </a:lnTo>
                  <a:lnTo>
                    <a:pt x="60" y="631"/>
                  </a:lnTo>
                  <a:lnTo>
                    <a:pt x="119" y="671"/>
                  </a:lnTo>
                  <a:lnTo>
                    <a:pt x="178" y="690"/>
                  </a:lnTo>
                  <a:lnTo>
                    <a:pt x="217" y="690"/>
                  </a:lnTo>
                  <a:lnTo>
                    <a:pt x="257" y="671"/>
                  </a:lnTo>
                  <a:lnTo>
                    <a:pt x="336" y="592"/>
                  </a:lnTo>
                  <a:lnTo>
                    <a:pt x="434" y="533"/>
                  </a:lnTo>
                  <a:lnTo>
                    <a:pt x="612" y="454"/>
                  </a:lnTo>
                  <a:lnTo>
                    <a:pt x="809" y="375"/>
                  </a:lnTo>
                  <a:lnTo>
                    <a:pt x="907" y="316"/>
                  </a:lnTo>
                  <a:lnTo>
                    <a:pt x="986" y="257"/>
                  </a:lnTo>
                  <a:lnTo>
                    <a:pt x="1026" y="178"/>
                  </a:lnTo>
                  <a:lnTo>
                    <a:pt x="1026" y="79"/>
                  </a:lnTo>
                  <a:lnTo>
                    <a:pt x="1006" y="40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804;p38">
              <a:extLst>
                <a:ext uri="{FF2B5EF4-FFF2-40B4-BE49-F238E27FC236}">
                  <a16:creationId xmlns:a16="http://schemas.microsoft.com/office/drawing/2014/main" xmlns="" id="{9F7F8B4E-BFE1-4517-A1F4-325B83F5BA24}"/>
                </a:ext>
              </a:extLst>
            </p:cNvPr>
            <p:cNvSpPr/>
            <p:nvPr/>
          </p:nvSpPr>
          <p:spPr>
            <a:xfrm>
              <a:off x="2142233" y="2191506"/>
              <a:ext cx="1480879" cy="977042"/>
            </a:xfrm>
            <a:custGeom>
              <a:avLst/>
              <a:gdLst/>
              <a:ahLst/>
              <a:cxnLst/>
              <a:rect l="l" t="t" r="r" b="b"/>
              <a:pathLst>
                <a:path w="31229" h="20604" extrusionOk="0">
                  <a:moveTo>
                    <a:pt x="19361" y="1"/>
                  </a:moveTo>
                  <a:lnTo>
                    <a:pt x="17823" y="198"/>
                  </a:lnTo>
                  <a:lnTo>
                    <a:pt x="17054" y="297"/>
                  </a:lnTo>
                  <a:lnTo>
                    <a:pt x="16285" y="415"/>
                  </a:lnTo>
                  <a:lnTo>
                    <a:pt x="15516" y="553"/>
                  </a:lnTo>
                  <a:lnTo>
                    <a:pt x="14747" y="711"/>
                  </a:lnTo>
                  <a:lnTo>
                    <a:pt x="13998" y="908"/>
                  </a:lnTo>
                  <a:lnTo>
                    <a:pt x="13269" y="1144"/>
                  </a:lnTo>
                  <a:lnTo>
                    <a:pt x="12756" y="1322"/>
                  </a:lnTo>
                  <a:lnTo>
                    <a:pt x="12283" y="1539"/>
                  </a:lnTo>
                  <a:lnTo>
                    <a:pt x="11810" y="1756"/>
                  </a:lnTo>
                  <a:lnTo>
                    <a:pt x="11337" y="2012"/>
                  </a:lnTo>
                  <a:lnTo>
                    <a:pt x="10410" y="2505"/>
                  </a:lnTo>
                  <a:lnTo>
                    <a:pt x="9957" y="2741"/>
                  </a:lnTo>
                  <a:lnTo>
                    <a:pt x="9483" y="2958"/>
                  </a:lnTo>
                  <a:lnTo>
                    <a:pt x="9405" y="2938"/>
                  </a:lnTo>
                  <a:lnTo>
                    <a:pt x="9345" y="2919"/>
                  </a:lnTo>
                  <a:lnTo>
                    <a:pt x="9286" y="2879"/>
                  </a:lnTo>
                  <a:lnTo>
                    <a:pt x="9247" y="2820"/>
                  </a:lnTo>
                  <a:lnTo>
                    <a:pt x="9227" y="2761"/>
                  </a:lnTo>
                  <a:lnTo>
                    <a:pt x="9207" y="2682"/>
                  </a:lnTo>
                  <a:lnTo>
                    <a:pt x="9227" y="2623"/>
                  </a:lnTo>
                  <a:lnTo>
                    <a:pt x="9247" y="2544"/>
                  </a:lnTo>
                  <a:lnTo>
                    <a:pt x="9779" y="2012"/>
                  </a:lnTo>
                  <a:lnTo>
                    <a:pt x="10272" y="1480"/>
                  </a:lnTo>
                  <a:lnTo>
                    <a:pt x="9720" y="1716"/>
                  </a:lnTo>
                  <a:lnTo>
                    <a:pt x="9188" y="1992"/>
                  </a:lnTo>
                  <a:lnTo>
                    <a:pt x="8655" y="2288"/>
                  </a:lnTo>
                  <a:lnTo>
                    <a:pt x="8143" y="2603"/>
                  </a:lnTo>
                  <a:lnTo>
                    <a:pt x="7630" y="2938"/>
                  </a:lnTo>
                  <a:lnTo>
                    <a:pt x="7157" y="3293"/>
                  </a:lnTo>
                  <a:lnTo>
                    <a:pt x="6684" y="3668"/>
                  </a:lnTo>
                  <a:lnTo>
                    <a:pt x="6250" y="4062"/>
                  </a:lnTo>
                  <a:lnTo>
                    <a:pt x="5816" y="4476"/>
                  </a:lnTo>
                  <a:lnTo>
                    <a:pt x="5402" y="4910"/>
                  </a:lnTo>
                  <a:lnTo>
                    <a:pt x="5008" y="5344"/>
                  </a:lnTo>
                  <a:lnTo>
                    <a:pt x="4634" y="5817"/>
                  </a:lnTo>
                  <a:lnTo>
                    <a:pt x="4259" y="6290"/>
                  </a:lnTo>
                  <a:lnTo>
                    <a:pt x="3924" y="6803"/>
                  </a:lnTo>
                  <a:lnTo>
                    <a:pt x="3608" y="7295"/>
                  </a:lnTo>
                  <a:lnTo>
                    <a:pt x="3313" y="7828"/>
                  </a:lnTo>
                  <a:lnTo>
                    <a:pt x="3273" y="7847"/>
                  </a:lnTo>
                  <a:lnTo>
                    <a:pt x="3253" y="7907"/>
                  </a:lnTo>
                  <a:lnTo>
                    <a:pt x="3214" y="7966"/>
                  </a:lnTo>
                  <a:lnTo>
                    <a:pt x="3135" y="8104"/>
                  </a:lnTo>
                  <a:lnTo>
                    <a:pt x="3017" y="8222"/>
                  </a:lnTo>
                  <a:lnTo>
                    <a:pt x="2899" y="8301"/>
                  </a:lnTo>
                  <a:lnTo>
                    <a:pt x="2623" y="8518"/>
                  </a:lnTo>
                  <a:lnTo>
                    <a:pt x="2366" y="8735"/>
                  </a:lnTo>
                  <a:lnTo>
                    <a:pt x="2110" y="8971"/>
                  </a:lnTo>
                  <a:lnTo>
                    <a:pt x="1873" y="9228"/>
                  </a:lnTo>
                  <a:lnTo>
                    <a:pt x="1657" y="9484"/>
                  </a:lnTo>
                  <a:lnTo>
                    <a:pt x="1440" y="9740"/>
                  </a:lnTo>
                  <a:lnTo>
                    <a:pt x="1243" y="10036"/>
                  </a:lnTo>
                  <a:lnTo>
                    <a:pt x="1065" y="10312"/>
                  </a:lnTo>
                  <a:lnTo>
                    <a:pt x="888" y="10608"/>
                  </a:lnTo>
                  <a:lnTo>
                    <a:pt x="750" y="10903"/>
                  </a:lnTo>
                  <a:lnTo>
                    <a:pt x="592" y="11219"/>
                  </a:lnTo>
                  <a:lnTo>
                    <a:pt x="474" y="11534"/>
                  </a:lnTo>
                  <a:lnTo>
                    <a:pt x="355" y="11850"/>
                  </a:lnTo>
                  <a:lnTo>
                    <a:pt x="277" y="12185"/>
                  </a:lnTo>
                  <a:lnTo>
                    <a:pt x="178" y="12520"/>
                  </a:lnTo>
                  <a:lnTo>
                    <a:pt x="119" y="12835"/>
                  </a:lnTo>
                  <a:lnTo>
                    <a:pt x="60" y="13151"/>
                  </a:lnTo>
                  <a:lnTo>
                    <a:pt x="20" y="13466"/>
                  </a:lnTo>
                  <a:lnTo>
                    <a:pt x="1" y="13762"/>
                  </a:lnTo>
                  <a:lnTo>
                    <a:pt x="1" y="14077"/>
                  </a:lnTo>
                  <a:lnTo>
                    <a:pt x="1" y="14393"/>
                  </a:lnTo>
                  <a:lnTo>
                    <a:pt x="1" y="14708"/>
                  </a:lnTo>
                  <a:lnTo>
                    <a:pt x="20" y="15004"/>
                  </a:lnTo>
                  <a:lnTo>
                    <a:pt x="60" y="15319"/>
                  </a:lnTo>
                  <a:lnTo>
                    <a:pt x="119" y="15635"/>
                  </a:lnTo>
                  <a:lnTo>
                    <a:pt x="178" y="15931"/>
                  </a:lnTo>
                  <a:lnTo>
                    <a:pt x="257" y="16226"/>
                  </a:lnTo>
                  <a:lnTo>
                    <a:pt x="336" y="16542"/>
                  </a:lnTo>
                  <a:lnTo>
                    <a:pt x="454" y="16837"/>
                  </a:lnTo>
                  <a:lnTo>
                    <a:pt x="553" y="17114"/>
                  </a:lnTo>
                  <a:lnTo>
                    <a:pt x="691" y="17409"/>
                  </a:lnTo>
                  <a:lnTo>
                    <a:pt x="829" y="17685"/>
                  </a:lnTo>
                  <a:lnTo>
                    <a:pt x="1105" y="18237"/>
                  </a:lnTo>
                  <a:lnTo>
                    <a:pt x="1400" y="18770"/>
                  </a:lnTo>
                  <a:lnTo>
                    <a:pt x="1558" y="19046"/>
                  </a:lnTo>
                  <a:lnTo>
                    <a:pt x="1716" y="19302"/>
                  </a:lnTo>
                  <a:lnTo>
                    <a:pt x="1913" y="19538"/>
                  </a:lnTo>
                  <a:lnTo>
                    <a:pt x="2110" y="19775"/>
                  </a:lnTo>
                  <a:lnTo>
                    <a:pt x="2169" y="19854"/>
                  </a:lnTo>
                  <a:lnTo>
                    <a:pt x="2209" y="19933"/>
                  </a:lnTo>
                  <a:lnTo>
                    <a:pt x="2228" y="20012"/>
                  </a:lnTo>
                  <a:lnTo>
                    <a:pt x="2228" y="20090"/>
                  </a:lnTo>
                  <a:lnTo>
                    <a:pt x="2366" y="20031"/>
                  </a:lnTo>
                  <a:lnTo>
                    <a:pt x="2563" y="19952"/>
                  </a:lnTo>
                  <a:lnTo>
                    <a:pt x="2780" y="19893"/>
                  </a:lnTo>
                  <a:lnTo>
                    <a:pt x="2997" y="19854"/>
                  </a:lnTo>
                  <a:lnTo>
                    <a:pt x="3115" y="19834"/>
                  </a:lnTo>
                  <a:lnTo>
                    <a:pt x="3155" y="19814"/>
                  </a:lnTo>
                  <a:lnTo>
                    <a:pt x="3313" y="19814"/>
                  </a:lnTo>
                  <a:lnTo>
                    <a:pt x="3451" y="19795"/>
                  </a:lnTo>
                  <a:lnTo>
                    <a:pt x="3707" y="19814"/>
                  </a:lnTo>
                  <a:lnTo>
                    <a:pt x="3943" y="19854"/>
                  </a:lnTo>
                  <a:lnTo>
                    <a:pt x="4180" y="19913"/>
                  </a:lnTo>
                  <a:lnTo>
                    <a:pt x="4436" y="20012"/>
                  </a:lnTo>
                  <a:lnTo>
                    <a:pt x="4515" y="20071"/>
                  </a:lnTo>
                  <a:lnTo>
                    <a:pt x="4594" y="20130"/>
                  </a:lnTo>
                  <a:lnTo>
                    <a:pt x="4634" y="20150"/>
                  </a:lnTo>
                  <a:lnTo>
                    <a:pt x="4673" y="20189"/>
                  </a:lnTo>
                  <a:lnTo>
                    <a:pt x="4988" y="20426"/>
                  </a:lnTo>
                  <a:lnTo>
                    <a:pt x="5087" y="20504"/>
                  </a:lnTo>
                  <a:lnTo>
                    <a:pt x="5186" y="20603"/>
                  </a:lnTo>
                  <a:lnTo>
                    <a:pt x="5186" y="20564"/>
                  </a:lnTo>
                  <a:lnTo>
                    <a:pt x="5146" y="20189"/>
                  </a:lnTo>
                  <a:lnTo>
                    <a:pt x="5126" y="19755"/>
                  </a:lnTo>
                  <a:lnTo>
                    <a:pt x="5107" y="19322"/>
                  </a:lnTo>
                  <a:lnTo>
                    <a:pt x="5107" y="18888"/>
                  </a:lnTo>
                  <a:lnTo>
                    <a:pt x="5126" y="18198"/>
                  </a:lnTo>
                  <a:lnTo>
                    <a:pt x="5166" y="17508"/>
                  </a:lnTo>
                  <a:lnTo>
                    <a:pt x="5245" y="16818"/>
                  </a:lnTo>
                  <a:lnTo>
                    <a:pt x="5343" y="16167"/>
                  </a:lnTo>
                  <a:lnTo>
                    <a:pt x="6112" y="15398"/>
                  </a:lnTo>
                  <a:lnTo>
                    <a:pt x="6763" y="14748"/>
                  </a:lnTo>
                  <a:lnTo>
                    <a:pt x="7039" y="14432"/>
                  </a:lnTo>
                  <a:lnTo>
                    <a:pt x="7256" y="14137"/>
                  </a:lnTo>
                  <a:lnTo>
                    <a:pt x="7453" y="13861"/>
                  </a:lnTo>
                  <a:lnTo>
                    <a:pt x="7512" y="13723"/>
                  </a:lnTo>
                  <a:lnTo>
                    <a:pt x="7591" y="13565"/>
                  </a:lnTo>
                  <a:lnTo>
                    <a:pt x="7630" y="13427"/>
                  </a:lnTo>
                  <a:lnTo>
                    <a:pt x="7670" y="13269"/>
                  </a:lnTo>
                  <a:lnTo>
                    <a:pt x="7689" y="13111"/>
                  </a:lnTo>
                  <a:lnTo>
                    <a:pt x="7689" y="12954"/>
                  </a:lnTo>
                  <a:lnTo>
                    <a:pt x="7670" y="12796"/>
                  </a:lnTo>
                  <a:lnTo>
                    <a:pt x="7650" y="12618"/>
                  </a:lnTo>
                  <a:lnTo>
                    <a:pt x="7610" y="12441"/>
                  </a:lnTo>
                  <a:lnTo>
                    <a:pt x="7551" y="12264"/>
                  </a:lnTo>
                  <a:lnTo>
                    <a:pt x="7472" y="12066"/>
                  </a:lnTo>
                  <a:lnTo>
                    <a:pt x="7374" y="11869"/>
                  </a:lnTo>
                  <a:lnTo>
                    <a:pt x="7137" y="11436"/>
                  </a:lnTo>
                  <a:lnTo>
                    <a:pt x="6822" y="10962"/>
                  </a:lnTo>
                  <a:lnTo>
                    <a:pt x="6408" y="10430"/>
                  </a:lnTo>
                  <a:lnTo>
                    <a:pt x="6309" y="10292"/>
                  </a:lnTo>
                  <a:lnTo>
                    <a:pt x="6230" y="10154"/>
                  </a:lnTo>
                  <a:lnTo>
                    <a:pt x="6191" y="9996"/>
                  </a:lnTo>
                  <a:lnTo>
                    <a:pt x="6152" y="9858"/>
                  </a:lnTo>
                  <a:lnTo>
                    <a:pt x="6152" y="9701"/>
                  </a:lnTo>
                  <a:lnTo>
                    <a:pt x="6171" y="9563"/>
                  </a:lnTo>
                  <a:lnTo>
                    <a:pt x="6211" y="9405"/>
                  </a:lnTo>
                  <a:lnTo>
                    <a:pt x="6250" y="9247"/>
                  </a:lnTo>
                  <a:lnTo>
                    <a:pt x="6388" y="8971"/>
                  </a:lnTo>
                  <a:lnTo>
                    <a:pt x="6566" y="8676"/>
                  </a:lnTo>
                  <a:lnTo>
                    <a:pt x="6743" y="8419"/>
                  </a:lnTo>
                  <a:lnTo>
                    <a:pt x="6940" y="8183"/>
                  </a:lnTo>
                  <a:lnTo>
                    <a:pt x="7216" y="7828"/>
                  </a:lnTo>
                  <a:lnTo>
                    <a:pt x="7236" y="7828"/>
                  </a:lnTo>
                  <a:lnTo>
                    <a:pt x="7118" y="7729"/>
                  </a:lnTo>
                  <a:lnTo>
                    <a:pt x="7019" y="7611"/>
                  </a:lnTo>
                  <a:lnTo>
                    <a:pt x="6940" y="7493"/>
                  </a:lnTo>
                  <a:lnTo>
                    <a:pt x="6901" y="7355"/>
                  </a:lnTo>
                  <a:lnTo>
                    <a:pt x="6920" y="7276"/>
                  </a:lnTo>
                  <a:lnTo>
                    <a:pt x="6960" y="7217"/>
                  </a:lnTo>
                  <a:lnTo>
                    <a:pt x="7019" y="7197"/>
                  </a:lnTo>
                  <a:lnTo>
                    <a:pt x="7098" y="7197"/>
                  </a:lnTo>
                  <a:lnTo>
                    <a:pt x="7275" y="7217"/>
                  </a:lnTo>
                  <a:lnTo>
                    <a:pt x="7413" y="7256"/>
                  </a:lnTo>
                  <a:lnTo>
                    <a:pt x="8143" y="7453"/>
                  </a:lnTo>
                  <a:lnTo>
                    <a:pt x="8892" y="7611"/>
                  </a:lnTo>
                  <a:lnTo>
                    <a:pt x="9621" y="7729"/>
                  </a:lnTo>
                  <a:lnTo>
                    <a:pt x="10371" y="7808"/>
                  </a:lnTo>
                  <a:lnTo>
                    <a:pt x="11120" y="7867"/>
                  </a:lnTo>
                  <a:lnTo>
                    <a:pt x="11869" y="7867"/>
                  </a:lnTo>
                  <a:lnTo>
                    <a:pt x="12618" y="7847"/>
                  </a:lnTo>
                  <a:lnTo>
                    <a:pt x="13367" y="7788"/>
                  </a:lnTo>
                  <a:lnTo>
                    <a:pt x="13131" y="7611"/>
                  </a:lnTo>
                  <a:lnTo>
                    <a:pt x="12874" y="7473"/>
                  </a:lnTo>
                  <a:lnTo>
                    <a:pt x="12618" y="7335"/>
                  </a:lnTo>
                  <a:lnTo>
                    <a:pt x="12342" y="7217"/>
                  </a:lnTo>
                  <a:lnTo>
                    <a:pt x="12066" y="7118"/>
                  </a:lnTo>
                  <a:lnTo>
                    <a:pt x="11790" y="7019"/>
                  </a:lnTo>
                  <a:lnTo>
                    <a:pt x="11218" y="6862"/>
                  </a:lnTo>
                  <a:lnTo>
                    <a:pt x="11139" y="6842"/>
                  </a:lnTo>
                  <a:lnTo>
                    <a:pt x="11061" y="6822"/>
                  </a:lnTo>
                  <a:lnTo>
                    <a:pt x="10982" y="6783"/>
                  </a:lnTo>
                  <a:lnTo>
                    <a:pt x="10923" y="6724"/>
                  </a:lnTo>
                  <a:lnTo>
                    <a:pt x="10883" y="6665"/>
                  </a:lnTo>
                  <a:lnTo>
                    <a:pt x="10844" y="6586"/>
                  </a:lnTo>
                  <a:lnTo>
                    <a:pt x="10844" y="6507"/>
                  </a:lnTo>
                  <a:lnTo>
                    <a:pt x="10863" y="6408"/>
                  </a:lnTo>
                  <a:lnTo>
                    <a:pt x="10942" y="6329"/>
                  </a:lnTo>
                  <a:lnTo>
                    <a:pt x="11021" y="6251"/>
                  </a:lnTo>
                  <a:lnTo>
                    <a:pt x="11100" y="6211"/>
                  </a:lnTo>
                  <a:lnTo>
                    <a:pt x="11179" y="6152"/>
                  </a:lnTo>
                  <a:lnTo>
                    <a:pt x="11376" y="6093"/>
                  </a:lnTo>
                  <a:lnTo>
                    <a:pt x="11593" y="6053"/>
                  </a:lnTo>
                  <a:lnTo>
                    <a:pt x="12046" y="6053"/>
                  </a:lnTo>
                  <a:lnTo>
                    <a:pt x="12460" y="6073"/>
                  </a:lnTo>
                  <a:lnTo>
                    <a:pt x="12815" y="6073"/>
                  </a:lnTo>
                  <a:lnTo>
                    <a:pt x="13170" y="6113"/>
                  </a:lnTo>
                  <a:lnTo>
                    <a:pt x="13525" y="6172"/>
                  </a:lnTo>
                  <a:lnTo>
                    <a:pt x="13880" y="6251"/>
                  </a:lnTo>
                  <a:lnTo>
                    <a:pt x="14235" y="6349"/>
                  </a:lnTo>
                  <a:lnTo>
                    <a:pt x="14570" y="6448"/>
                  </a:lnTo>
                  <a:lnTo>
                    <a:pt x="14905" y="6586"/>
                  </a:lnTo>
                  <a:lnTo>
                    <a:pt x="15220" y="6724"/>
                  </a:lnTo>
                  <a:lnTo>
                    <a:pt x="15536" y="6881"/>
                  </a:lnTo>
                  <a:lnTo>
                    <a:pt x="15851" y="7059"/>
                  </a:lnTo>
                  <a:lnTo>
                    <a:pt x="16147" y="7256"/>
                  </a:lnTo>
                  <a:lnTo>
                    <a:pt x="16443" y="7453"/>
                  </a:lnTo>
                  <a:lnTo>
                    <a:pt x="16738" y="7670"/>
                  </a:lnTo>
                  <a:lnTo>
                    <a:pt x="17014" y="7887"/>
                  </a:lnTo>
                  <a:lnTo>
                    <a:pt x="17290" y="8143"/>
                  </a:lnTo>
                  <a:lnTo>
                    <a:pt x="17547" y="8380"/>
                  </a:lnTo>
                  <a:lnTo>
                    <a:pt x="17468" y="8163"/>
                  </a:lnTo>
                  <a:lnTo>
                    <a:pt x="17369" y="7946"/>
                  </a:lnTo>
                  <a:lnTo>
                    <a:pt x="17271" y="7729"/>
                  </a:lnTo>
                  <a:lnTo>
                    <a:pt x="17152" y="7532"/>
                  </a:lnTo>
                  <a:lnTo>
                    <a:pt x="16896" y="7157"/>
                  </a:lnTo>
                  <a:lnTo>
                    <a:pt x="16640" y="6763"/>
                  </a:lnTo>
                  <a:lnTo>
                    <a:pt x="16600" y="6704"/>
                  </a:lnTo>
                  <a:lnTo>
                    <a:pt x="16600" y="6645"/>
                  </a:lnTo>
                  <a:lnTo>
                    <a:pt x="16600" y="6527"/>
                  </a:lnTo>
                  <a:lnTo>
                    <a:pt x="16640" y="6428"/>
                  </a:lnTo>
                  <a:lnTo>
                    <a:pt x="16719" y="6329"/>
                  </a:lnTo>
                  <a:lnTo>
                    <a:pt x="16798" y="6310"/>
                  </a:lnTo>
                  <a:lnTo>
                    <a:pt x="16876" y="6290"/>
                  </a:lnTo>
                  <a:lnTo>
                    <a:pt x="17014" y="6290"/>
                  </a:lnTo>
                  <a:lnTo>
                    <a:pt x="17074" y="6329"/>
                  </a:lnTo>
                  <a:lnTo>
                    <a:pt x="17133" y="6369"/>
                  </a:lnTo>
                  <a:lnTo>
                    <a:pt x="17251" y="6467"/>
                  </a:lnTo>
                  <a:lnTo>
                    <a:pt x="17350" y="6605"/>
                  </a:lnTo>
                  <a:lnTo>
                    <a:pt x="17428" y="6763"/>
                  </a:lnTo>
                  <a:lnTo>
                    <a:pt x="17586" y="7098"/>
                  </a:lnTo>
                  <a:lnTo>
                    <a:pt x="17783" y="7276"/>
                  </a:lnTo>
                  <a:lnTo>
                    <a:pt x="18000" y="7433"/>
                  </a:lnTo>
                  <a:lnTo>
                    <a:pt x="18217" y="7571"/>
                  </a:lnTo>
                  <a:lnTo>
                    <a:pt x="18454" y="7709"/>
                  </a:lnTo>
                  <a:lnTo>
                    <a:pt x="18710" y="7828"/>
                  </a:lnTo>
                  <a:lnTo>
                    <a:pt x="18947" y="7926"/>
                  </a:lnTo>
                  <a:lnTo>
                    <a:pt x="19479" y="8123"/>
                  </a:lnTo>
                  <a:lnTo>
                    <a:pt x="20011" y="8261"/>
                  </a:lnTo>
                  <a:lnTo>
                    <a:pt x="20543" y="8400"/>
                  </a:lnTo>
                  <a:lnTo>
                    <a:pt x="21588" y="8636"/>
                  </a:lnTo>
                  <a:lnTo>
                    <a:pt x="21273" y="8321"/>
                  </a:lnTo>
                  <a:lnTo>
                    <a:pt x="20957" y="8045"/>
                  </a:lnTo>
                  <a:lnTo>
                    <a:pt x="20603" y="7808"/>
                  </a:lnTo>
                  <a:lnTo>
                    <a:pt x="20248" y="7571"/>
                  </a:lnTo>
                  <a:lnTo>
                    <a:pt x="19538" y="7157"/>
                  </a:lnTo>
                  <a:lnTo>
                    <a:pt x="19183" y="6921"/>
                  </a:lnTo>
                  <a:lnTo>
                    <a:pt x="18828" y="6704"/>
                  </a:lnTo>
                  <a:lnTo>
                    <a:pt x="18809" y="6625"/>
                  </a:lnTo>
                  <a:lnTo>
                    <a:pt x="18789" y="6566"/>
                  </a:lnTo>
                  <a:lnTo>
                    <a:pt x="18769" y="6487"/>
                  </a:lnTo>
                  <a:lnTo>
                    <a:pt x="18789" y="6428"/>
                  </a:lnTo>
                  <a:lnTo>
                    <a:pt x="18828" y="6310"/>
                  </a:lnTo>
                  <a:lnTo>
                    <a:pt x="18907" y="6231"/>
                  </a:lnTo>
                  <a:lnTo>
                    <a:pt x="19025" y="6152"/>
                  </a:lnTo>
                  <a:lnTo>
                    <a:pt x="19144" y="6113"/>
                  </a:lnTo>
                  <a:lnTo>
                    <a:pt x="19282" y="6113"/>
                  </a:lnTo>
                  <a:lnTo>
                    <a:pt x="19420" y="6152"/>
                  </a:lnTo>
                  <a:lnTo>
                    <a:pt x="20543" y="6310"/>
                  </a:lnTo>
                  <a:lnTo>
                    <a:pt x="21115" y="6389"/>
                  </a:lnTo>
                  <a:lnTo>
                    <a:pt x="21687" y="6487"/>
                  </a:lnTo>
                  <a:lnTo>
                    <a:pt x="22239" y="6586"/>
                  </a:lnTo>
                  <a:lnTo>
                    <a:pt x="22791" y="6724"/>
                  </a:lnTo>
                  <a:lnTo>
                    <a:pt x="23343" y="6901"/>
                  </a:lnTo>
                  <a:lnTo>
                    <a:pt x="23599" y="7000"/>
                  </a:lnTo>
                  <a:lnTo>
                    <a:pt x="23856" y="7118"/>
                  </a:lnTo>
                  <a:lnTo>
                    <a:pt x="23934" y="7138"/>
                  </a:lnTo>
                  <a:lnTo>
                    <a:pt x="24033" y="7157"/>
                  </a:lnTo>
                  <a:lnTo>
                    <a:pt x="24132" y="7217"/>
                  </a:lnTo>
                  <a:lnTo>
                    <a:pt x="24210" y="7315"/>
                  </a:lnTo>
                  <a:lnTo>
                    <a:pt x="24644" y="7532"/>
                  </a:lnTo>
                  <a:lnTo>
                    <a:pt x="24861" y="7670"/>
                  </a:lnTo>
                  <a:lnTo>
                    <a:pt x="25058" y="7808"/>
                  </a:lnTo>
                  <a:lnTo>
                    <a:pt x="25236" y="7946"/>
                  </a:lnTo>
                  <a:lnTo>
                    <a:pt x="25314" y="8025"/>
                  </a:lnTo>
                  <a:lnTo>
                    <a:pt x="25354" y="8104"/>
                  </a:lnTo>
                  <a:lnTo>
                    <a:pt x="25413" y="8183"/>
                  </a:lnTo>
                  <a:lnTo>
                    <a:pt x="25433" y="8242"/>
                  </a:lnTo>
                  <a:lnTo>
                    <a:pt x="25433" y="8321"/>
                  </a:lnTo>
                  <a:lnTo>
                    <a:pt x="25413" y="8400"/>
                  </a:lnTo>
                  <a:lnTo>
                    <a:pt x="25354" y="8459"/>
                  </a:lnTo>
                  <a:lnTo>
                    <a:pt x="25275" y="8478"/>
                  </a:lnTo>
                  <a:lnTo>
                    <a:pt x="25196" y="8478"/>
                  </a:lnTo>
                  <a:lnTo>
                    <a:pt x="25137" y="8459"/>
                  </a:lnTo>
                  <a:lnTo>
                    <a:pt x="24979" y="8380"/>
                  </a:lnTo>
                  <a:lnTo>
                    <a:pt x="25117" y="8636"/>
                  </a:lnTo>
                  <a:lnTo>
                    <a:pt x="25255" y="8912"/>
                  </a:lnTo>
                  <a:lnTo>
                    <a:pt x="25354" y="9188"/>
                  </a:lnTo>
                  <a:lnTo>
                    <a:pt x="25472" y="9464"/>
                  </a:lnTo>
                  <a:lnTo>
                    <a:pt x="25551" y="9740"/>
                  </a:lnTo>
                  <a:lnTo>
                    <a:pt x="25630" y="10016"/>
                  </a:lnTo>
                  <a:lnTo>
                    <a:pt x="25748" y="10608"/>
                  </a:lnTo>
                  <a:lnTo>
                    <a:pt x="25827" y="11179"/>
                  </a:lnTo>
                  <a:lnTo>
                    <a:pt x="25886" y="11771"/>
                  </a:lnTo>
                  <a:lnTo>
                    <a:pt x="25926" y="12362"/>
                  </a:lnTo>
                  <a:lnTo>
                    <a:pt x="25965" y="12954"/>
                  </a:lnTo>
                  <a:lnTo>
                    <a:pt x="26004" y="15162"/>
                  </a:lnTo>
                  <a:lnTo>
                    <a:pt x="26024" y="16147"/>
                  </a:lnTo>
                  <a:lnTo>
                    <a:pt x="26478" y="15556"/>
                  </a:lnTo>
                  <a:lnTo>
                    <a:pt x="26931" y="14965"/>
                  </a:lnTo>
                  <a:lnTo>
                    <a:pt x="27345" y="14353"/>
                  </a:lnTo>
                  <a:lnTo>
                    <a:pt x="27759" y="13742"/>
                  </a:lnTo>
                  <a:lnTo>
                    <a:pt x="28134" y="13111"/>
                  </a:lnTo>
                  <a:lnTo>
                    <a:pt x="28469" y="12461"/>
                  </a:lnTo>
                  <a:lnTo>
                    <a:pt x="28627" y="12126"/>
                  </a:lnTo>
                  <a:lnTo>
                    <a:pt x="28765" y="11790"/>
                  </a:lnTo>
                  <a:lnTo>
                    <a:pt x="28883" y="11455"/>
                  </a:lnTo>
                  <a:lnTo>
                    <a:pt x="29001" y="11120"/>
                  </a:lnTo>
                  <a:lnTo>
                    <a:pt x="28804" y="11061"/>
                  </a:lnTo>
                  <a:lnTo>
                    <a:pt x="28627" y="10982"/>
                  </a:lnTo>
                  <a:lnTo>
                    <a:pt x="28489" y="10923"/>
                  </a:lnTo>
                  <a:lnTo>
                    <a:pt x="28390" y="10844"/>
                  </a:lnTo>
                  <a:lnTo>
                    <a:pt x="28311" y="10765"/>
                  </a:lnTo>
                  <a:lnTo>
                    <a:pt x="28252" y="10686"/>
                  </a:lnTo>
                  <a:lnTo>
                    <a:pt x="28213" y="10608"/>
                  </a:lnTo>
                  <a:lnTo>
                    <a:pt x="28213" y="10529"/>
                  </a:lnTo>
                  <a:lnTo>
                    <a:pt x="28213" y="10450"/>
                  </a:lnTo>
                  <a:lnTo>
                    <a:pt x="28252" y="10351"/>
                  </a:lnTo>
                  <a:lnTo>
                    <a:pt x="28291" y="10272"/>
                  </a:lnTo>
                  <a:lnTo>
                    <a:pt x="28351" y="10174"/>
                  </a:lnTo>
                  <a:lnTo>
                    <a:pt x="28528" y="9996"/>
                  </a:lnTo>
                  <a:lnTo>
                    <a:pt x="28745" y="9819"/>
                  </a:lnTo>
                  <a:lnTo>
                    <a:pt x="29001" y="9642"/>
                  </a:lnTo>
                  <a:lnTo>
                    <a:pt x="29297" y="9464"/>
                  </a:lnTo>
                  <a:lnTo>
                    <a:pt x="29869" y="9149"/>
                  </a:lnTo>
                  <a:lnTo>
                    <a:pt x="30421" y="8892"/>
                  </a:lnTo>
                  <a:lnTo>
                    <a:pt x="30815" y="8715"/>
                  </a:lnTo>
                  <a:lnTo>
                    <a:pt x="30046" y="8321"/>
                  </a:lnTo>
                  <a:lnTo>
                    <a:pt x="29257" y="7946"/>
                  </a:lnTo>
                  <a:lnTo>
                    <a:pt x="28863" y="7769"/>
                  </a:lnTo>
                  <a:lnTo>
                    <a:pt x="28469" y="7611"/>
                  </a:lnTo>
                  <a:lnTo>
                    <a:pt x="28055" y="7473"/>
                  </a:lnTo>
                  <a:lnTo>
                    <a:pt x="27641" y="7374"/>
                  </a:lnTo>
                  <a:lnTo>
                    <a:pt x="27444" y="7315"/>
                  </a:lnTo>
                  <a:lnTo>
                    <a:pt x="27345" y="7276"/>
                  </a:lnTo>
                  <a:lnTo>
                    <a:pt x="27266" y="7217"/>
                  </a:lnTo>
                  <a:lnTo>
                    <a:pt x="27187" y="7079"/>
                  </a:lnTo>
                  <a:lnTo>
                    <a:pt x="27148" y="6960"/>
                  </a:lnTo>
                  <a:lnTo>
                    <a:pt x="27148" y="6842"/>
                  </a:lnTo>
                  <a:lnTo>
                    <a:pt x="27168" y="6724"/>
                  </a:lnTo>
                  <a:lnTo>
                    <a:pt x="27227" y="6625"/>
                  </a:lnTo>
                  <a:lnTo>
                    <a:pt x="27286" y="6507"/>
                  </a:lnTo>
                  <a:lnTo>
                    <a:pt x="27385" y="6408"/>
                  </a:lnTo>
                  <a:lnTo>
                    <a:pt x="27483" y="6290"/>
                  </a:lnTo>
                  <a:lnTo>
                    <a:pt x="27720" y="6093"/>
                  </a:lnTo>
                  <a:lnTo>
                    <a:pt x="27956" y="5915"/>
                  </a:lnTo>
                  <a:lnTo>
                    <a:pt x="28193" y="5738"/>
                  </a:lnTo>
                  <a:lnTo>
                    <a:pt x="28370" y="5561"/>
                  </a:lnTo>
                  <a:lnTo>
                    <a:pt x="28804" y="5127"/>
                  </a:lnTo>
                  <a:lnTo>
                    <a:pt x="29238" y="4673"/>
                  </a:lnTo>
                  <a:lnTo>
                    <a:pt x="29632" y="4181"/>
                  </a:lnTo>
                  <a:lnTo>
                    <a:pt x="30007" y="3688"/>
                  </a:lnTo>
                  <a:lnTo>
                    <a:pt x="30342" y="3175"/>
                  </a:lnTo>
                  <a:lnTo>
                    <a:pt x="30677" y="2643"/>
                  </a:lnTo>
                  <a:lnTo>
                    <a:pt x="30973" y="2091"/>
                  </a:lnTo>
                  <a:lnTo>
                    <a:pt x="31229" y="1519"/>
                  </a:lnTo>
                  <a:lnTo>
                    <a:pt x="30539" y="1874"/>
                  </a:lnTo>
                  <a:lnTo>
                    <a:pt x="29849" y="2189"/>
                  </a:lnTo>
                  <a:lnTo>
                    <a:pt x="29119" y="2505"/>
                  </a:lnTo>
                  <a:lnTo>
                    <a:pt x="28765" y="2643"/>
                  </a:lnTo>
                  <a:lnTo>
                    <a:pt x="28390" y="2761"/>
                  </a:lnTo>
                  <a:lnTo>
                    <a:pt x="28015" y="2860"/>
                  </a:lnTo>
                  <a:lnTo>
                    <a:pt x="27641" y="2958"/>
                  </a:lnTo>
                  <a:lnTo>
                    <a:pt x="27266" y="3037"/>
                  </a:lnTo>
                  <a:lnTo>
                    <a:pt x="26892" y="3076"/>
                  </a:lnTo>
                  <a:lnTo>
                    <a:pt x="26497" y="3096"/>
                  </a:lnTo>
                  <a:lnTo>
                    <a:pt x="26123" y="3096"/>
                  </a:lnTo>
                  <a:lnTo>
                    <a:pt x="25728" y="3076"/>
                  </a:lnTo>
                  <a:lnTo>
                    <a:pt x="25354" y="2998"/>
                  </a:lnTo>
                  <a:lnTo>
                    <a:pt x="25236" y="2938"/>
                  </a:lnTo>
                  <a:lnTo>
                    <a:pt x="25137" y="2860"/>
                  </a:lnTo>
                  <a:lnTo>
                    <a:pt x="25058" y="2761"/>
                  </a:lnTo>
                  <a:lnTo>
                    <a:pt x="24999" y="2643"/>
                  </a:lnTo>
                  <a:lnTo>
                    <a:pt x="24999" y="2505"/>
                  </a:lnTo>
                  <a:lnTo>
                    <a:pt x="24999" y="2386"/>
                  </a:lnTo>
                  <a:lnTo>
                    <a:pt x="25058" y="2268"/>
                  </a:lnTo>
                  <a:lnTo>
                    <a:pt x="25137" y="2150"/>
                  </a:lnTo>
                  <a:lnTo>
                    <a:pt x="25452" y="1972"/>
                  </a:lnTo>
                  <a:lnTo>
                    <a:pt x="25768" y="1815"/>
                  </a:lnTo>
                  <a:lnTo>
                    <a:pt x="26103" y="1657"/>
                  </a:lnTo>
                  <a:lnTo>
                    <a:pt x="26458" y="1539"/>
                  </a:lnTo>
                  <a:lnTo>
                    <a:pt x="27148" y="1282"/>
                  </a:lnTo>
                  <a:lnTo>
                    <a:pt x="27483" y="1144"/>
                  </a:lnTo>
                  <a:lnTo>
                    <a:pt x="27818" y="1006"/>
                  </a:lnTo>
                  <a:lnTo>
                    <a:pt x="27030" y="1006"/>
                  </a:lnTo>
                  <a:lnTo>
                    <a:pt x="26241" y="947"/>
                  </a:lnTo>
                  <a:lnTo>
                    <a:pt x="25452" y="868"/>
                  </a:lnTo>
                  <a:lnTo>
                    <a:pt x="24664" y="790"/>
                  </a:lnTo>
                  <a:lnTo>
                    <a:pt x="23875" y="711"/>
                  </a:lnTo>
                  <a:lnTo>
                    <a:pt x="23481" y="671"/>
                  </a:lnTo>
                  <a:lnTo>
                    <a:pt x="23087" y="652"/>
                  </a:lnTo>
                  <a:lnTo>
                    <a:pt x="22692" y="652"/>
                  </a:lnTo>
                  <a:lnTo>
                    <a:pt x="22298" y="671"/>
                  </a:lnTo>
                  <a:lnTo>
                    <a:pt x="21904" y="711"/>
                  </a:lnTo>
                  <a:lnTo>
                    <a:pt x="21490" y="770"/>
                  </a:lnTo>
                  <a:lnTo>
                    <a:pt x="20721" y="908"/>
                  </a:lnTo>
                  <a:lnTo>
                    <a:pt x="19972" y="1046"/>
                  </a:lnTo>
                  <a:lnTo>
                    <a:pt x="19223" y="1223"/>
                  </a:lnTo>
                  <a:lnTo>
                    <a:pt x="18473" y="1381"/>
                  </a:lnTo>
                  <a:lnTo>
                    <a:pt x="18395" y="1381"/>
                  </a:lnTo>
                  <a:lnTo>
                    <a:pt x="18335" y="1361"/>
                  </a:lnTo>
                  <a:lnTo>
                    <a:pt x="18257" y="1322"/>
                  </a:lnTo>
                  <a:lnTo>
                    <a:pt x="18217" y="1263"/>
                  </a:lnTo>
                  <a:lnTo>
                    <a:pt x="18178" y="1204"/>
                  </a:lnTo>
                  <a:lnTo>
                    <a:pt x="18158" y="1144"/>
                  </a:lnTo>
                  <a:lnTo>
                    <a:pt x="18178" y="1066"/>
                  </a:lnTo>
                  <a:lnTo>
                    <a:pt x="18197" y="987"/>
                  </a:lnTo>
                  <a:lnTo>
                    <a:pt x="18335" y="849"/>
                  </a:lnTo>
                  <a:lnTo>
                    <a:pt x="18473" y="730"/>
                  </a:lnTo>
                  <a:lnTo>
                    <a:pt x="18789" y="494"/>
                  </a:lnTo>
                  <a:lnTo>
                    <a:pt x="19085" y="257"/>
                  </a:lnTo>
                  <a:lnTo>
                    <a:pt x="19223" y="119"/>
                  </a:lnTo>
                  <a:lnTo>
                    <a:pt x="19361" y="1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805;p38">
              <a:extLst>
                <a:ext uri="{FF2B5EF4-FFF2-40B4-BE49-F238E27FC236}">
                  <a16:creationId xmlns:a16="http://schemas.microsoft.com/office/drawing/2014/main" xmlns="" id="{111FE460-BBEC-408E-B615-ED5D8E0CE70E}"/>
                </a:ext>
              </a:extLst>
            </p:cNvPr>
            <p:cNvSpPr/>
            <p:nvPr/>
          </p:nvSpPr>
          <p:spPr>
            <a:xfrm>
              <a:off x="2172155" y="2511261"/>
              <a:ext cx="1208831" cy="1238753"/>
            </a:xfrm>
            <a:custGeom>
              <a:avLst/>
              <a:gdLst/>
              <a:ahLst/>
              <a:cxnLst/>
              <a:rect l="l" t="t" r="r" b="b"/>
              <a:pathLst>
                <a:path w="25492" h="26123" extrusionOk="0">
                  <a:moveTo>
                    <a:pt x="11415" y="0"/>
                  </a:moveTo>
                  <a:lnTo>
                    <a:pt x="11553" y="60"/>
                  </a:lnTo>
                  <a:lnTo>
                    <a:pt x="11750" y="158"/>
                  </a:lnTo>
                  <a:lnTo>
                    <a:pt x="12263" y="355"/>
                  </a:lnTo>
                  <a:lnTo>
                    <a:pt x="12854" y="612"/>
                  </a:lnTo>
                  <a:lnTo>
                    <a:pt x="13131" y="750"/>
                  </a:lnTo>
                  <a:lnTo>
                    <a:pt x="13387" y="907"/>
                  </a:lnTo>
                  <a:lnTo>
                    <a:pt x="13545" y="1026"/>
                  </a:lnTo>
                  <a:lnTo>
                    <a:pt x="13663" y="1124"/>
                  </a:lnTo>
                  <a:lnTo>
                    <a:pt x="13761" y="1242"/>
                  </a:lnTo>
                  <a:lnTo>
                    <a:pt x="13821" y="1361"/>
                  </a:lnTo>
                  <a:lnTo>
                    <a:pt x="13821" y="1420"/>
                  </a:lnTo>
                  <a:lnTo>
                    <a:pt x="13821" y="1459"/>
                  </a:lnTo>
                  <a:lnTo>
                    <a:pt x="13801" y="1518"/>
                  </a:lnTo>
                  <a:lnTo>
                    <a:pt x="13761" y="1578"/>
                  </a:lnTo>
                  <a:lnTo>
                    <a:pt x="13643" y="1696"/>
                  </a:lnTo>
                  <a:lnTo>
                    <a:pt x="13466" y="1795"/>
                  </a:lnTo>
                  <a:lnTo>
                    <a:pt x="12500" y="1854"/>
                  </a:lnTo>
                  <a:lnTo>
                    <a:pt x="11514" y="1873"/>
                  </a:lnTo>
                  <a:lnTo>
                    <a:pt x="10903" y="1873"/>
                  </a:lnTo>
                  <a:lnTo>
                    <a:pt x="10292" y="1854"/>
                  </a:lnTo>
                  <a:lnTo>
                    <a:pt x="9680" y="1834"/>
                  </a:lnTo>
                  <a:lnTo>
                    <a:pt x="9069" y="1755"/>
                  </a:lnTo>
                  <a:lnTo>
                    <a:pt x="8300" y="1637"/>
                  </a:lnTo>
                  <a:lnTo>
                    <a:pt x="7847" y="1558"/>
                  </a:lnTo>
                  <a:lnTo>
                    <a:pt x="7374" y="1440"/>
                  </a:lnTo>
                  <a:lnTo>
                    <a:pt x="7334" y="1538"/>
                  </a:lnTo>
                  <a:lnTo>
                    <a:pt x="7295" y="1617"/>
                  </a:lnTo>
                  <a:lnTo>
                    <a:pt x="7255" y="1676"/>
                  </a:lnTo>
                  <a:lnTo>
                    <a:pt x="7078" y="2110"/>
                  </a:lnTo>
                  <a:lnTo>
                    <a:pt x="6881" y="2544"/>
                  </a:lnTo>
                  <a:lnTo>
                    <a:pt x="6684" y="2977"/>
                  </a:lnTo>
                  <a:lnTo>
                    <a:pt x="6526" y="3411"/>
                  </a:lnTo>
                  <a:lnTo>
                    <a:pt x="6585" y="3648"/>
                  </a:lnTo>
                  <a:lnTo>
                    <a:pt x="6664" y="3884"/>
                  </a:lnTo>
                  <a:lnTo>
                    <a:pt x="6763" y="4101"/>
                  </a:lnTo>
                  <a:lnTo>
                    <a:pt x="6881" y="4338"/>
                  </a:lnTo>
                  <a:lnTo>
                    <a:pt x="7137" y="4771"/>
                  </a:lnTo>
                  <a:lnTo>
                    <a:pt x="7393" y="5185"/>
                  </a:lnTo>
                  <a:lnTo>
                    <a:pt x="7512" y="5402"/>
                  </a:lnTo>
                  <a:lnTo>
                    <a:pt x="7630" y="5639"/>
                  </a:lnTo>
                  <a:lnTo>
                    <a:pt x="7729" y="5856"/>
                  </a:lnTo>
                  <a:lnTo>
                    <a:pt x="7788" y="6092"/>
                  </a:lnTo>
                  <a:lnTo>
                    <a:pt x="7847" y="6329"/>
                  </a:lnTo>
                  <a:lnTo>
                    <a:pt x="7847" y="6566"/>
                  </a:lnTo>
                  <a:lnTo>
                    <a:pt x="7827" y="6822"/>
                  </a:lnTo>
                  <a:lnTo>
                    <a:pt x="7768" y="7078"/>
                  </a:lnTo>
                  <a:lnTo>
                    <a:pt x="7689" y="7315"/>
                  </a:lnTo>
                  <a:lnTo>
                    <a:pt x="7591" y="7532"/>
                  </a:lnTo>
                  <a:lnTo>
                    <a:pt x="7492" y="7748"/>
                  </a:lnTo>
                  <a:lnTo>
                    <a:pt x="7374" y="7965"/>
                  </a:lnTo>
                  <a:lnTo>
                    <a:pt x="7098" y="8399"/>
                  </a:lnTo>
                  <a:lnTo>
                    <a:pt x="6782" y="8793"/>
                  </a:lnTo>
                  <a:lnTo>
                    <a:pt x="6447" y="9168"/>
                  </a:lnTo>
                  <a:lnTo>
                    <a:pt x="6092" y="9523"/>
                  </a:lnTo>
                  <a:lnTo>
                    <a:pt x="5718" y="9858"/>
                  </a:lnTo>
                  <a:lnTo>
                    <a:pt x="5343" y="10173"/>
                  </a:lnTo>
                  <a:lnTo>
                    <a:pt x="5284" y="10232"/>
                  </a:lnTo>
                  <a:lnTo>
                    <a:pt x="5245" y="10311"/>
                  </a:lnTo>
                  <a:lnTo>
                    <a:pt x="5205" y="10469"/>
                  </a:lnTo>
                  <a:lnTo>
                    <a:pt x="5166" y="10982"/>
                  </a:lnTo>
                  <a:lnTo>
                    <a:pt x="5166" y="11494"/>
                  </a:lnTo>
                  <a:lnTo>
                    <a:pt x="5185" y="12007"/>
                  </a:lnTo>
                  <a:lnTo>
                    <a:pt x="5225" y="12500"/>
                  </a:lnTo>
                  <a:lnTo>
                    <a:pt x="5304" y="13505"/>
                  </a:lnTo>
                  <a:lnTo>
                    <a:pt x="5323" y="14018"/>
                  </a:lnTo>
                  <a:lnTo>
                    <a:pt x="5323" y="14511"/>
                  </a:lnTo>
                  <a:lnTo>
                    <a:pt x="5304" y="14570"/>
                  </a:lnTo>
                  <a:lnTo>
                    <a:pt x="5284" y="14629"/>
                  </a:lnTo>
                  <a:lnTo>
                    <a:pt x="5245" y="14668"/>
                  </a:lnTo>
                  <a:lnTo>
                    <a:pt x="5245" y="14708"/>
                  </a:lnTo>
                  <a:lnTo>
                    <a:pt x="5264" y="14787"/>
                  </a:lnTo>
                  <a:lnTo>
                    <a:pt x="5245" y="14826"/>
                  </a:lnTo>
                  <a:lnTo>
                    <a:pt x="5205" y="14885"/>
                  </a:lnTo>
                  <a:lnTo>
                    <a:pt x="5185" y="14905"/>
                  </a:lnTo>
                  <a:lnTo>
                    <a:pt x="5126" y="14925"/>
                  </a:lnTo>
                  <a:lnTo>
                    <a:pt x="4969" y="14885"/>
                  </a:lnTo>
                  <a:lnTo>
                    <a:pt x="4831" y="14826"/>
                  </a:lnTo>
                  <a:lnTo>
                    <a:pt x="4535" y="14688"/>
                  </a:lnTo>
                  <a:lnTo>
                    <a:pt x="4259" y="14530"/>
                  </a:lnTo>
                  <a:lnTo>
                    <a:pt x="3983" y="14333"/>
                  </a:lnTo>
                  <a:lnTo>
                    <a:pt x="3707" y="14175"/>
                  </a:lnTo>
                  <a:lnTo>
                    <a:pt x="3431" y="14018"/>
                  </a:lnTo>
                  <a:lnTo>
                    <a:pt x="3273" y="13959"/>
                  </a:lnTo>
                  <a:lnTo>
                    <a:pt x="3115" y="13919"/>
                  </a:lnTo>
                  <a:lnTo>
                    <a:pt x="2958" y="13880"/>
                  </a:lnTo>
                  <a:lnTo>
                    <a:pt x="2800" y="13860"/>
                  </a:lnTo>
                  <a:lnTo>
                    <a:pt x="2504" y="13860"/>
                  </a:lnTo>
                  <a:lnTo>
                    <a:pt x="2208" y="13899"/>
                  </a:lnTo>
                  <a:lnTo>
                    <a:pt x="1913" y="13978"/>
                  </a:lnTo>
                  <a:lnTo>
                    <a:pt x="1637" y="14077"/>
                  </a:lnTo>
                  <a:lnTo>
                    <a:pt x="1380" y="14215"/>
                  </a:lnTo>
                  <a:lnTo>
                    <a:pt x="1124" y="14373"/>
                  </a:lnTo>
                  <a:lnTo>
                    <a:pt x="907" y="14550"/>
                  </a:lnTo>
                  <a:lnTo>
                    <a:pt x="690" y="14767"/>
                  </a:lnTo>
                  <a:lnTo>
                    <a:pt x="493" y="14984"/>
                  </a:lnTo>
                  <a:lnTo>
                    <a:pt x="336" y="15220"/>
                  </a:lnTo>
                  <a:lnTo>
                    <a:pt x="198" y="15496"/>
                  </a:lnTo>
                  <a:lnTo>
                    <a:pt x="99" y="15753"/>
                  </a:lnTo>
                  <a:lnTo>
                    <a:pt x="40" y="16048"/>
                  </a:lnTo>
                  <a:lnTo>
                    <a:pt x="0" y="16324"/>
                  </a:lnTo>
                  <a:lnTo>
                    <a:pt x="0" y="16620"/>
                  </a:lnTo>
                  <a:lnTo>
                    <a:pt x="60" y="16936"/>
                  </a:lnTo>
                  <a:lnTo>
                    <a:pt x="178" y="17271"/>
                  </a:lnTo>
                  <a:lnTo>
                    <a:pt x="316" y="17606"/>
                  </a:lnTo>
                  <a:lnTo>
                    <a:pt x="513" y="17921"/>
                  </a:lnTo>
                  <a:lnTo>
                    <a:pt x="730" y="18237"/>
                  </a:lnTo>
                  <a:lnTo>
                    <a:pt x="966" y="18513"/>
                  </a:lnTo>
                  <a:lnTo>
                    <a:pt x="1223" y="18789"/>
                  </a:lnTo>
                  <a:lnTo>
                    <a:pt x="1518" y="19025"/>
                  </a:lnTo>
                  <a:lnTo>
                    <a:pt x="1834" y="19242"/>
                  </a:lnTo>
                  <a:lnTo>
                    <a:pt x="2149" y="19439"/>
                  </a:lnTo>
                  <a:lnTo>
                    <a:pt x="2484" y="19597"/>
                  </a:lnTo>
                  <a:lnTo>
                    <a:pt x="2820" y="19715"/>
                  </a:lnTo>
                  <a:lnTo>
                    <a:pt x="3174" y="19814"/>
                  </a:lnTo>
                  <a:lnTo>
                    <a:pt x="3549" y="19853"/>
                  </a:lnTo>
                  <a:lnTo>
                    <a:pt x="3904" y="19853"/>
                  </a:lnTo>
                  <a:lnTo>
                    <a:pt x="4279" y="19814"/>
                  </a:lnTo>
                  <a:lnTo>
                    <a:pt x="4456" y="19775"/>
                  </a:lnTo>
                  <a:lnTo>
                    <a:pt x="4633" y="19735"/>
                  </a:lnTo>
                  <a:lnTo>
                    <a:pt x="4752" y="19735"/>
                  </a:lnTo>
                  <a:lnTo>
                    <a:pt x="4831" y="19775"/>
                  </a:lnTo>
                  <a:lnTo>
                    <a:pt x="4929" y="19814"/>
                  </a:lnTo>
                  <a:lnTo>
                    <a:pt x="4988" y="19893"/>
                  </a:lnTo>
                  <a:lnTo>
                    <a:pt x="5047" y="19972"/>
                  </a:lnTo>
                  <a:lnTo>
                    <a:pt x="5087" y="20070"/>
                  </a:lnTo>
                  <a:lnTo>
                    <a:pt x="5107" y="20149"/>
                  </a:lnTo>
                  <a:lnTo>
                    <a:pt x="5107" y="20248"/>
                  </a:lnTo>
                  <a:lnTo>
                    <a:pt x="5087" y="20346"/>
                  </a:lnTo>
                  <a:lnTo>
                    <a:pt x="5087" y="20366"/>
                  </a:lnTo>
                  <a:lnTo>
                    <a:pt x="5146" y="20642"/>
                  </a:lnTo>
                  <a:lnTo>
                    <a:pt x="5185" y="20800"/>
                  </a:lnTo>
                  <a:lnTo>
                    <a:pt x="5225" y="20918"/>
                  </a:lnTo>
                  <a:lnTo>
                    <a:pt x="5323" y="21194"/>
                  </a:lnTo>
                  <a:lnTo>
                    <a:pt x="5461" y="21431"/>
                  </a:lnTo>
                  <a:lnTo>
                    <a:pt x="5580" y="21687"/>
                  </a:lnTo>
                  <a:lnTo>
                    <a:pt x="5737" y="21923"/>
                  </a:lnTo>
                  <a:lnTo>
                    <a:pt x="5836" y="22081"/>
                  </a:lnTo>
                  <a:lnTo>
                    <a:pt x="6013" y="22298"/>
                  </a:lnTo>
                  <a:lnTo>
                    <a:pt x="6211" y="22554"/>
                  </a:lnTo>
                  <a:lnTo>
                    <a:pt x="6270" y="22692"/>
                  </a:lnTo>
                  <a:lnTo>
                    <a:pt x="6329" y="22791"/>
                  </a:lnTo>
                  <a:lnTo>
                    <a:pt x="6802" y="23126"/>
                  </a:lnTo>
                  <a:lnTo>
                    <a:pt x="7295" y="23422"/>
                  </a:lnTo>
                  <a:lnTo>
                    <a:pt x="7788" y="23698"/>
                  </a:lnTo>
                  <a:lnTo>
                    <a:pt x="8320" y="23954"/>
                  </a:lnTo>
                  <a:lnTo>
                    <a:pt x="8557" y="24072"/>
                  </a:lnTo>
                  <a:lnTo>
                    <a:pt x="8813" y="24171"/>
                  </a:lnTo>
                  <a:lnTo>
                    <a:pt x="9326" y="24329"/>
                  </a:lnTo>
                  <a:lnTo>
                    <a:pt x="9582" y="24427"/>
                  </a:lnTo>
                  <a:lnTo>
                    <a:pt x="9838" y="24526"/>
                  </a:lnTo>
                  <a:lnTo>
                    <a:pt x="10075" y="24624"/>
                  </a:lnTo>
                  <a:lnTo>
                    <a:pt x="10311" y="24762"/>
                  </a:lnTo>
                  <a:lnTo>
                    <a:pt x="10351" y="24802"/>
                  </a:lnTo>
                  <a:lnTo>
                    <a:pt x="10390" y="24841"/>
                  </a:lnTo>
                  <a:lnTo>
                    <a:pt x="10410" y="24900"/>
                  </a:lnTo>
                  <a:lnTo>
                    <a:pt x="10410" y="24960"/>
                  </a:lnTo>
                  <a:lnTo>
                    <a:pt x="10824" y="25216"/>
                  </a:lnTo>
                  <a:lnTo>
                    <a:pt x="11080" y="25374"/>
                  </a:lnTo>
                  <a:lnTo>
                    <a:pt x="11218" y="25492"/>
                  </a:lnTo>
                  <a:lnTo>
                    <a:pt x="11534" y="25590"/>
                  </a:lnTo>
                  <a:lnTo>
                    <a:pt x="11829" y="25650"/>
                  </a:lnTo>
                  <a:lnTo>
                    <a:pt x="12145" y="25709"/>
                  </a:lnTo>
                  <a:lnTo>
                    <a:pt x="12460" y="25748"/>
                  </a:lnTo>
                  <a:lnTo>
                    <a:pt x="12776" y="25748"/>
                  </a:lnTo>
                  <a:lnTo>
                    <a:pt x="13091" y="25728"/>
                  </a:lnTo>
                  <a:lnTo>
                    <a:pt x="13407" y="25709"/>
                  </a:lnTo>
                  <a:lnTo>
                    <a:pt x="13722" y="25689"/>
                  </a:lnTo>
                  <a:lnTo>
                    <a:pt x="13998" y="25689"/>
                  </a:lnTo>
                  <a:lnTo>
                    <a:pt x="14136" y="25709"/>
                  </a:lnTo>
                  <a:lnTo>
                    <a:pt x="14274" y="25748"/>
                  </a:lnTo>
                  <a:lnTo>
                    <a:pt x="14392" y="25788"/>
                  </a:lnTo>
                  <a:lnTo>
                    <a:pt x="14511" y="25847"/>
                  </a:lnTo>
                  <a:lnTo>
                    <a:pt x="14629" y="25926"/>
                  </a:lnTo>
                  <a:lnTo>
                    <a:pt x="14747" y="26024"/>
                  </a:lnTo>
                  <a:lnTo>
                    <a:pt x="14885" y="26083"/>
                  </a:lnTo>
                  <a:lnTo>
                    <a:pt x="15023" y="26103"/>
                  </a:lnTo>
                  <a:lnTo>
                    <a:pt x="15161" y="26123"/>
                  </a:lnTo>
                  <a:lnTo>
                    <a:pt x="15299" y="26103"/>
                  </a:lnTo>
                  <a:lnTo>
                    <a:pt x="15417" y="25965"/>
                  </a:lnTo>
                  <a:lnTo>
                    <a:pt x="15536" y="25847"/>
                  </a:lnTo>
                  <a:lnTo>
                    <a:pt x="15654" y="25728"/>
                  </a:lnTo>
                  <a:lnTo>
                    <a:pt x="15792" y="25610"/>
                  </a:lnTo>
                  <a:lnTo>
                    <a:pt x="16088" y="25413"/>
                  </a:lnTo>
                  <a:lnTo>
                    <a:pt x="16383" y="25216"/>
                  </a:lnTo>
                  <a:lnTo>
                    <a:pt x="16462" y="25176"/>
                  </a:lnTo>
                  <a:lnTo>
                    <a:pt x="16561" y="25157"/>
                  </a:lnTo>
                  <a:lnTo>
                    <a:pt x="16659" y="25137"/>
                  </a:lnTo>
                  <a:lnTo>
                    <a:pt x="16738" y="25157"/>
                  </a:lnTo>
                  <a:lnTo>
                    <a:pt x="16857" y="25216"/>
                  </a:lnTo>
                  <a:lnTo>
                    <a:pt x="16955" y="25295"/>
                  </a:lnTo>
                  <a:lnTo>
                    <a:pt x="17133" y="25472"/>
                  </a:lnTo>
                  <a:lnTo>
                    <a:pt x="17330" y="25630"/>
                  </a:lnTo>
                  <a:lnTo>
                    <a:pt x="17428" y="25709"/>
                  </a:lnTo>
                  <a:lnTo>
                    <a:pt x="17547" y="25768"/>
                  </a:lnTo>
                  <a:lnTo>
                    <a:pt x="17645" y="25630"/>
                  </a:lnTo>
                  <a:lnTo>
                    <a:pt x="17764" y="25512"/>
                  </a:lnTo>
                  <a:lnTo>
                    <a:pt x="17980" y="25295"/>
                  </a:lnTo>
                  <a:lnTo>
                    <a:pt x="18237" y="25078"/>
                  </a:lnTo>
                  <a:lnTo>
                    <a:pt x="18473" y="24861"/>
                  </a:lnTo>
                  <a:lnTo>
                    <a:pt x="18592" y="24762"/>
                  </a:lnTo>
                  <a:lnTo>
                    <a:pt x="18670" y="24723"/>
                  </a:lnTo>
                  <a:lnTo>
                    <a:pt x="18749" y="24703"/>
                  </a:lnTo>
                  <a:lnTo>
                    <a:pt x="18828" y="24684"/>
                  </a:lnTo>
                  <a:lnTo>
                    <a:pt x="18887" y="24684"/>
                  </a:lnTo>
                  <a:lnTo>
                    <a:pt x="18966" y="24703"/>
                  </a:lnTo>
                  <a:lnTo>
                    <a:pt x="19045" y="24762"/>
                  </a:lnTo>
                  <a:lnTo>
                    <a:pt x="19084" y="24822"/>
                  </a:lnTo>
                  <a:lnTo>
                    <a:pt x="19104" y="24900"/>
                  </a:lnTo>
                  <a:lnTo>
                    <a:pt x="19124" y="24960"/>
                  </a:lnTo>
                  <a:lnTo>
                    <a:pt x="19104" y="25038"/>
                  </a:lnTo>
                  <a:lnTo>
                    <a:pt x="19242" y="25393"/>
                  </a:lnTo>
                  <a:lnTo>
                    <a:pt x="19321" y="25571"/>
                  </a:lnTo>
                  <a:lnTo>
                    <a:pt x="19400" y="25728"/>
                  </a:lnTo>
                  <a:lnTo>
                    <a:pt x="19558" y="25610"/>
                  </a:lnTo>
                  <a:lnTo>
                    <a:pt x="19696" y="25512"/>
                  </a:lnTo>
                  <a:lnTo>
                    <a:pt x="19853" y="25433"/>
                  </a:lnTo>
                  <a:lnTo>
                    <a:pt x="20031" y="25374"/>
                  </a:lnTo>
                  <a:lnTo>
                    <a:pt x="20208" y="25314"/>
                  </a:lnTo>
                  <a:lnTo>
                    <a:pt x="20386" y="25275"/>
                  </a:lnTo>
                  <a:lnTo>
                    <a:pt x="20563" y="25236"/>
                  </a:lnTo>
                  <a:lnTo>
                    <a:pt x="20839" y="25236"/>
                  </a:lnTo>
                  <a:lnTo>
                    <a:pt x="20938" y="25255"/>
                  </a:lnTo>
                  <a:lnTo>
                    <a:pt x="21036" y="25295"/>
                  </a:lnTo>
                  <a:lnTo>
                    <a:pt x="21115" y="25354"/>
                  </a:lnTo>
                  <a:lnTo>
                    <a:pt x="21292" y="25472"/>
                  </a:lnTo>
                  <a:lnTo>
                    <a:pt x="21450" y="25571"/>
                  </a:lnTo>
                  <a:lnTo>
                    <a:pt x="21726" y="25354"/>
                  </a:lnTo>
                  <a:lnTo>
                    <a:pt x="22022" y="25137"/>
                  </a:lnTo>
                  <a:lnTo>
                    <a:pt x="22613" y="24723"/>
                  </a:lnTo>
                  <a:lnTo>
                    <a:pt x="22909" y="24506"/>
                  </a:lnTo>
                  <a:lnTo>
                    <a:pt x="23185" y="24289"/>
                  </a:lnTo>
                  <a:lnTo>
                    <a:pt x="23461" y="24053"/>
                  </a:lnTo>
                  <a:lnTo>
                    <a:pt x="23717" y="23796"/>
                  </a:lnTo>
                  <a:lnTo>
                    <a:pt x="23836" y="23658"/>
                  </a:lnTo>
                  <a:lnTo>
                    <a:pt x="23954" y="23501"/>
                  </a:lnTo>
                  <a:lnTo>
                    <a:pt x="24230" y="22968"/>
                  </a:lnTo>
                  <a:lnTo>
                    <a:pt x="24486" y="22456"/>
                  </a:lnTo>
                  <a:lnTo>
                    <a:pt x="24703" y="21904"/>
                  </a:lnTo>
                  <a:lnTo>
                    <a:pt x="24920" y="21352"/>
                  </a:lnTo>
                  <a:lnTo>
                    <a:pt x="25097" y="20800"/>
                  </a:lnTo>
                  <a:lnTo>
                    <a:pt x="25255" y="20228"/>
                  </a:lnTo>
                  <a:lnTo>
                    <a:pt x="25373" y="19656"/>
                  </a:lnTo>
                  <a:lnTo>
                    <a:pt x="25452" y="19085"/>
                  </a:lnTo>
                  <a:lnTo>
                    <a:pt x="25492" y="18513"/>
                  </a:lnTo>
                  <a:lnTo>
                    <a:pt x="25492" y="17941"/>
                  </a:lnTo>
                  <a:lnTo>
                    <a:pt x="25452" y="17389"/>
                  </a:lnTo>
                  <a:lnTo>
                    <a:pt x="25413" y="17113"/>
                  </a:lnTo>
                  <a:lnTo>
                    <a:pt x="25354" y="16837"/>
                  </a:lnTo>
                  <a:lnTo>
                    <a:pt x="25295" y="16561"/>
                  </a:lnTo>
                  <a:lnTo>
                    <a:pt x="25216" y="16285"/>
                  </a:lnTo>
                  <a:lnTo>
                    <a:pt x="25117" y="16009"/>
                  </a:lnTo>
                  <a:lnTo>
                    <a:pt x="25019" y="15753"/>
                  </a:lnTo>
                  <a:lnTo>
                    <a:pt x="24900" y="15496"/>
                  </a:lnTo>
                  <a:lnTo>
                    <a:pt x="24762" y="15240"/>
                  </a:lnTo>
                  <a:lnTo>
                    <a:pt x="24624" y="14984"/>
                  </a:lnTo>
                  <a:lnTo>
                    <a:pt x="24447" y="14728"/>
                  </a:lnTo>
                  <a:lnTo>
                    <a:pt x="24407" y="14570"/>
                  </a:lnTo>
                  <a:lnTo>
                    <a:pt x="24368" y="14412"/>
                  </a:lnTo>
                  <a:lnTo>
                    <a:pt x="24348" y="14077"/>
                  </a:lnTo>
                  <a:lnTo>
                    <a:pt x="24329" y="13742"/>
                  </a:lnTo>
                  <a:lnTo>
                    <a:pt x="24348" y="13407"/>
                  </a:lnTo>
                  <a:lnTo>
                    <a:pt x="24407" y="12717"/>
                  </a:lnTo>
                  <a:lnTo>
                    <a:pt x="24427" y="12381"/>
                  </a:lnTo>
                  <a:lnTo>
                    <a:pt x="24427" y="12046"/>
                  </a:lnTo>
                  <a:lnTo>
                    <a:pt x="24486" y="10863"/>
                  </a:lnTo>
                  <a:lnTo>
                    <a:pt x="24545" y="9661"/>
                  </a:lnTo>
                  <a:lnTo>
                    <a:pt x="24585" y="8458"/>
                  </a:lnTo>
                  <a:lnTo>
                    <a:pt x="24585" y="7867"/>
                  </a:lnTo>
                  <a:lnTo>
                    <a:pt x="24565" y="7256"/>
                  </a:lnTo>
                  <a:lnTo>
                    <a:pt x="24545" y="6664"/>
                  </a:lnTo>
                  <a:lnTo>
                    <a:pt x="24506" y="6073"/>
                  </a:lnTo>
                  <a:lnTo>
                    <a:pt x="24447" y="5461"/>
                  </a:lnTo>
                  <a:lnTo>
                    <a:pt x="24368" y="4870"/>
                  </a:lnTo>
                  <a:lnTo>
                    <a:pt x="24269" y="4298"/>
                  </a:lnTo>
                  <a:lnTo>
                    <a:pt x="24151" y="3707"/>
                  </a:lnTo>
                  <a:lnTo>
                    <a:pt x="23993" y="3115"/>
                  </a:lnTo>
                  <a:lnTo>
                    <a:pt x="23816" y="2544"/>
                  </a:lnTo>
                  <a:lnTo>
                    <a:pt x="23678" y="2169"/>
                  </a:lnTo>
                  <a:lnTo>
                    <a:pt x="23520" y="1795"/>
                  </a:lnTo>
                  <a:lnTo>
                    <a:pt x="23185" y="1065"/>
                  </a:lnTo>
                  <a:lnTo>
                    <a:pt x="22791" y="927"/>
                  </a:lnTo>
                  <a:lnTo>
                    <a:pt x="22377" y="789"/>
                  </a:lnTo>
                  <a:lnTo>
                    <a:pt x="21963" y="671"/>
                  </a:lnTo>
                  <a:lnTo>
                    <a:pt x="21549" y="572"/>
                  </a:lnTo>
                  <a:lnTo>
                    <a:pt x="21115" y="474"/>
                  </a:lnTo>
                  <a:lnTo>
                    <a:pt x="20701" y="414"/>
                  </a:lnTo>
                  <a:lnTo>
                    <a:pt x="19853" y="276"/>
                  </a:lnTo>
                  <a:lnTo>
                    <a:pt x="20149" y="493"/>
                  </a:lnTo>
                  <a:lnTo>
                    <a:pt x="20425" y="710"/>
                  </a:lnTo>
                  <a:lnTo>
                    <a:pt x="20977" y="1183"/>
                  </a:lnTo>
                  <a:lnTo>
                    <a:pt x="21529" y="1637"/>
                  </a:lnTo>
                  <a:lnTo>
                    <a:pt x="21805" y="1854"/>
                  </a:lnTo>
                  <a:lnTo>
                    <a:pt x="22101" y="2071"/>
                  </a:lnTo>
                  <a:lnTo>
                    <a:pt x="22199" y="2110"/>
                  </a:lnTo>
                  <a:lnTo>
                    <a:pt x="22259" y="2169"/>
                  </a:lnTo>
                  <a:lnTo>
                    <a:pt x="22318" y="2248"/>
                  </a:lnTo>
                  <a:lnTo>
                    <a:pt x="22357" y="2347"/>
                  </a:lnTo>
                  <a:lnTo>
                    <a:pt x="22377" y="2425"/>
                  </a:lnTo>
                  <a:lnTo>
                    <a:pt x="22377" y="2485"/>
                  </a:lnTo>
                  <a:lnTo>
                    <a:pt x="22377" y="2563"/>
                  </a:lnTo>
                  <a:lnTo>
                    <a:pt x="22337" y="2623"/>
                  </a:lnTo>
                  <a:lnTo>
                    <a:pt x="22278" y="2721"/>
                  </a:lnTo>
                  <a:lnTo>
                    <a:pt x="22180" y="2780"/>
                  </a:lnTo>
                  <a:lnTo>
                    <a:pt x="22061" y="2839"/>
                  </a:lnTo>
                  <a:lnTo>
                    <a:pt x="21923" y="2859"/>
                  </a:lnTo>
                  <a:lnTo>
                    <a:pt x="21785" y="2859"/>
                  </a:lnTo>
                  <a:lnTo>
                    <a:pt x="21667" y="2839"/>
                  </a:lnTo>
                  <a:lnTo>
                    <a:pt x="21115" y="2721"/>
                  </a:lnTo>
                  <a:lnTo>
                    <a:pt x="20543" y="2603"/>
                  </a:lnTo>
                  <a:lnTo>
                    <a:pt x="19991" y="2465"/>
                  </a:lnTo>
                  <a:lnTo>
                    <a:pt x="19420" y="2307"/>
                  </a:lnTo>
                  <a:lnTo>
                    <a:pt x="18868" y="2110"/>
                  </a:lnTo>
                  <a:lnTo>
                    <a:pt x="18611" y="1992"/>
                  </a:lnTo>
                  <a:lnTo>
                    <a:pt x="18355" y="1873"/>
                  </a:lnTo>
                  <a:lnTo>
                    <a:pt x="18099" y="1735"/>
                  </a:lnTo>
                  <a:lnTo>
                    <a:pt x="17842" y="1597"/>
                  </a:lnTo>
                  <a:lnTo>
                    <a:pt x="17626" y="1440"/>
                  </a:lnTo>
                  <a:lnTo>
                    <a:pt x="17389" y="1282"/>
                  </a:lnTo>
                  <a:lnTo>
                    <a:pt x="17487" y="1558"/>
                  </a:lnTo>
                  <a:lnTo>
                    <a:pt x="17566" y="1854"/>
                  </a:lnTo>
                  <a:lnTo>
                    <a:pt x="17606" y="2130"/>
                  </a:lnTo>
                  <a:lnTo>
                    <a:pt x="17606" y="2248"/>
                  </a:lnTo>
                  <a:lnTo>
                    <a:pt x="17606" y="2366"/>
                  </a:lnTo>
                  <a:lnTo>
                    <a:pt x="17586" y="2465"/>
                  </a:lnTo>
                  <a:lnTo>
                    <a:pt x="17547" y="2563"/>
                  </a:lnTo>
                  <a:lnTo>
                    <a:pt x="17507" y="2642"/>
                  </a:lnTo>
                  <a:lnTo>
                    <a:pt x="17428" y="2682"/>
                  </a:lnTo>
                  <a:lnTo>
                    <a:pt x="17349" y="2721"/>
                  </a:lnTo>
                  <a:lnTo>
                    <a:pt x="17231" y="2721"/>
                  </a:lnTo>
                  <a:lnTo>
                    <a:pt x="17093" y="2701"/>
                  </a:lnTo>
                  <a:lnTo>
                    <a:pt x="16935" y="2662"/>
                  </a:lnTo>
                  <a:lnTo>
                    <a:pt x="16699" y="2465"/>
                  </a:lnTo>
                  <a:lnTo>
                    <a:pt x="16462" y="2248"/>
                  </a:lnTo>
                  <a:lnTo>
                    <a:pt x="15989" y="1814"/>
                  </a:lnTo>
                  <a:lnTo>
                    <a:pt x="15516" y="1380"/>
                  </a:lnTo>
                  <a:lnTo>
                    <a:pt x="15260" y="1183"/>
                  </a:lnTo>
                  <a:lnTo>
                    <a:pt x="15003" y="1006"/>
                  </a:lnTo>
                  <a:lnTo>
                    <a:pt x="14668" y="789"/>
                  </a:lnTo>
                  <a:lnTo>
                    <a:pt x="14313" y="612"/>
                  </a:lnTo>
                  <a:lnTo>
                    <a:pt x="13959" y="474"/>
                  </a:lnTo>
                  <a:lnTo>
                    <a:pt x="13604" y="355"/>
                  </a:lnTo>
                  <a:lnTo>
                    <a:pt x="13249" y="237"/>
                  </a:lnTo>
                  <a:lnTo>
                    <a:pt x="12894" y="158"/>
                  </a:lnTo>
                  <a:lnTo>
                    <a:pt x="12519" y="99"/>
                  </a:lnTo>
                  <a:lnTo>
                    <a:pt x="12145" y="40"/>
                  </a:lnTo>
                  <a:lnTo>
                    <a:pt x="11790" y="20"/>
                  </a:lnTo>
                  <a:lnTo>
                    <a:pt x="11415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06;p38">
              <a:extLst>
                <a:ext uri="{FF2B5EF4-FFF2-40B4-BE49-F238E27FC236}">
                  <a16:creationId xmlns:a16="http://schemas.microsoft.com/office/drawing/2014/main" xmlns="" id="{FDF6030D-B59D-44D6-A7AC-B879720AA174}"/>
                </a:ext>
              </a:extLst>
            </p:cNvPr>
            <p:cNvSpPr/>
            <p:nvPr/>
          </p:nvSpPr>
          <p:spPr>
            <a:xfrm>
              <a:off x="2751770" y="3712608"/>
              <a:ext cx="484300" cy="187024"/>
            </a:xfrm>
            <a:custGeom>
              <a:avLst/>
              <a:gdLst/>
              <a:ahLst/>
              <a:cxnLst/>
              <a:rect l="l" t="t" r="r" b="b"/>
              <a:pathLst>
                <a:path w="10213" h="3944" extrusionOk="0">
                  <a:moveTo>
                    <a:pt x="6645" y="0"/>
                  </a:moveTo>
                  <a:lnTo>
                    <a:pt x="6526" y="138"/>
                  </a:lnTo>
                  <a:lnTo>
                    <a:pt x="6408" y="296"/>
                  </a:lnTo>
                  <a:lnTo>
                    <a:pt x="6132" y="611"/>
                  </a:lnTo>
                  <a:lnTo>
                    <a:pt x="5994" y="749"/>
                  </a:lnTo>
                  <a:lnTo>
                    <a:pt x="5836" y="848"/>
                  </a:lnTo>
                  <a:lnTo>
                    <a:pt x="5757" y="907"/>
                  </a:lnTo>
                  <a:lnTo>
                    <a:pt x="5659" y="927"/>
                  </a:lnTo>
                  <a:lnTo>
                    <a:pt x="5580" y="946"/>
                  </a:lnTo>
                  <a:lnTo>
                    <a:pt x="5481" y="946"/>
                  </a:lnTo>
                  <a:lnTo>
                    <a:pt x="5363" y="887"/>
                  </a:lnTo>
                  <a:lnTo>
                    <a:pt x="5245" y="828"/>
                  </a:lnTo>
                  <a:lnTo>
                    <a:pt x="5028" y="670"/>
                  </a:lnTo>
                  <a:lnTo>
                    <a:pt x="4811" y="513"/>
                  </a:lnTo>
                  <a:lnTo>
                    <a:pt x="4673" y="454"/>
                  </a:lnTo>
                  <a:lnTo>
                    <a:pt x="4555" y="414"/>
                  </a:lnTo>
                  <a:lnTo>
                    <a:pt x="4417" y="552"/>
                  </a:lnTo>
                  <a:lnTo>
                    <a:pt x="4259" y="730"/>
                  </a:lnTo>
                  <a:lnTo>
                    <a:pt x="4101" y="927"/>
                  </a:lnTo>
                  <a:lnTo>
                    <a:pt x="3944" y="1104"/>
                  </a:lnTo>
                  <a:lnTo>
                    <a:pt x="3786" y="1242"/>
                  </a:lnTo>
                  <a:lnTo>
                    <a:pt x="3687" y="1301"/>
                  </a:lnTo>
                  <a:lnTo>
                    <a:pt x="3589" y="1341"/>
                  </a:lnTo>
                  <a:lnTo>
                    <a:pt x="3490" y="1360"/>
                  </a:lnTo>
                  <a:lnTo>
                    <a:pt x="3392" y="1341"/>
                  </a:lnTo>
                  <a:lnTo>
                    <a:pt x="3273" y="1321"/>
                  </a:lnTo>
                  <a:lnTo>
                    <a:pt x="3155" y="1262"/>
                  </a:lnTo>
                  <a:lnTo>
                    <a:pt x="2800" y="1065"/>
                  </a:lnTo>
                  <a:lnTo>
                    <a:pt x="2603" y="986"/>
                  </a:lnTo>
                  <a:lnTo>
                    <a:pt x="2406" y="927"/>
                  </a:lnTo>
                  <a:lnTo>
                    <a:pt x="2228" y="966"/>
                  </a:lnTo>
                  <a:lnTo>
                    <a:pt x="1814" y="1045"/>
                  </a:lnTo>
                  <a:lnTo>
                    <a:pt x="1598" y="1084"/>
                  </a:lnTo>
                  <a:lnTo>
                    <a:pt x="1381" y="1104"/>
                  </a:lnTo>
                  <a:lnTo>
                    <a:pt x="1164" y="1084"/>
                  </a:lnTo>
                  <a:lnTo>
                    <a:pt x="829" y="1065"/>
                  </a:lnTo>
                  <a:lnTo>
                    <a:pt x="434" y="1025"/>
                  </a:lnTo>
                  <a:lnTo>
                    <a:pt x="1" y="966"/>
                  </a:lnTo>
                  <a:lnTo>
                    <a:pt x="415" y="1282"/>
                  </a:lnTo>
                  <a:lnTo>
                    <a:pt x="631" y="1420"/>
                  </a:lnTo>
                  <a:lnTo>
                    <a:pt x="868" y="1558"/>
                  </a:lnTo>
                  <a:lnTo>
                    <a:pt x="967" y="1518"/>
                  </a:lnTo>
                  <a:lnTo>
                    <a:pt x="1065" y="1518"/>
                  </a:lnTo>
                  <a:lnTo>
                    <a:pt x="1164" y="1538"/>
                  </a:lnTo>
                  <a:lnTo>
                    <a:pt x="1262" y="1577"/>
                  </a:lnTo>
                  <a:lnTo>
                    <a:pt x="1361" y="1617"/>
                  </a:lnTo>
                  <a:lnTo>
                    <a:pt x="1440" y="1696"/>
                  </a:lnTo>
                  <a:lnTo>
                    <a:pt x="1598" y="1834"/>
                  </a:lnTo>
                  <a:lnTo>
                    <a:pt x="1893" y="2070"/>
                  </a:lnTo>
                  <a:lnTo>
                    <a:pt x="2169" y="2326"/>
                  </a:lnTo>
                  <a:lnTo>
                    <a:pt x="2465" y="2583"/>
                  </a:lnTo>
                  <a:lnTo>
                    <a:pt x="2603" y="2701"/>
                  </a:lnTo>
                  <a:lnTo>
                    <a:pt x="2761" y="2800"/>
                  </a:lnTo>
                  <a:lnTo>
                    <a:pt x="2859" y="2839"/>
                  </a:lnTo>
                  <a:lnTo>
                    <a:pt x="2978" y="2879"/>
                  </a:lnTo>
                  <a:lnTo>
                    <a:pt x="3194" y="2918"/>
                  </a:lnTo>
                  <a:lnTo>
                    <a:pt x="3628" y="2918"/>
                  </a:lnTo>
                  <a:lnTo>
                    <a:pt x="3825" y="3017"/>
                  </a:lnTo>
                  <a:lnTo>
                    <a:pt x="4003" y="3135"/>
                  </a:lnTo>
                  <a:lnTo>
                    <a:pt x="4180" y="3273"/>
                  </a:lnTo>
                  <a:lnTo>
                    <a:pt x="4338" y="3431"/>
                  </a:lnTo>
                  <a:lnTo>
                    <a:pt x="4496" y="3588"/>
                  </a:lnTo>
                  <a:lnTo>
                    <a:pt x="4673" y="3726"/>
                  </a:lnTo>
                  <a:lnTo>
                    <a:pt x="4850" y="3845"/>
                  </a:lnTo>
                  <a:lnTo>
                    <a:pt x="5048" y="3943"/>
                  </a:lnTo>
                  <a:lnTo>
                    <a:pt x="5383" y="3726"/>
                  </a:lnTo>
                  <a:lnTo>
                    <a:pt x="5718" y="3509"/>
                  </a:lnTo>
                  <a:lnTo>
                    <a:pt x="6053" y="3273"/>
                  </a:lnTo>
                  <a:lnTo>
                    <a:pt x="6369" y="3017"/>
                  </a:lnTo>
                  <a:lnTo>
                    <a:pt x="6526" y="2879"/>
                  </a:lnTo>
                  <a:lnTo>
                    <a:pt x="6625" y="2819"/>
                  </a:lnTo>
                  <a:lnTo>
                    <a:pt x="6723" y="2819"/>
                  </a:lnTo>
                  <a:lnTo>
                    <a:pt x="6763" y="2839"/>
                  </a:lnTo>
                  <a:lnTo>
                    <a:pt x="6822" y="2879"/>
                  </a:lnTo>
                  <a:lnTo>
                    <a:pt x="6842" y="2918"/>
                  </a:lnTo>
                  <a:lnTo>
                    <a:pt x="6861" y="2977"/>
                  </a:lnTo>
                  <a:lnTo>
                    <a:pt x="6802" y="3214"/>
                  </a:lnTo>
                  <a:lnTo>
                    <a:pt x="6723" y="3450"/>
                  </a:lnTo>
                  <a:lnTo>
                    <a:pt x="6645" y="3687"/>
                  </a:lnTo>
                  <a:lnTo>
                    <a:pt x="6585" y="3923"/>
                  </a:lnTo>
                  <a:lnTo>
                    <a:pt x="6763" y="3805"/>
                  </a:lnTo>
                  <a:lnTo>
                    <a:pt x="6960" y="3687"/>
                  </a:lnTo>
                  <a:lnTo>
                    <a:pt x="7354" y="3470"/>
                  </a:lnTo>
                  <a:lnTo>
                    <a:pt x="7532" y="3352"/>
                  </a:lnTo>
                  <a:lnTo>
                    <a:pt x="7709" y="3233"/>
                  </a:lnTo>
                  <a:lnTo>
                    <a:pt x="7867" y="3076"/>
                  </a:lnTo>
                  <a:lnTo>
                    <a:pt x="7985" y="2918"/>
                  </a:lnTo>
                  <a:lnTo>
                    <a:pt x="8025" y="2800"/>
                  </a:lnTo>
                  <a:lnTo>
                    <a:pt x="8064" y="2701"/>
                  </a:lnTo>
                  <a:lnTo>
                    <a:pt x="8143" y="2622"/>
                  </a:lnTo>
                  <a:lnTo>
                    <a:pt x="8241" y="2563"/>
                  </a:lnTo>
                  <a:lnTo>
                    <a:pt x="8537" y="2346"/>
                  </a:lnTo>
                  <a:lnTo>
                    <a:pt x="8813" y="2129"/>
                  </a:lnTo>
                  <a:lnTo>
                    <a:pt x="9148" y="1814"/>
                  </a:lnTo>
                  <a:lnTo>
                    <a:pt x="9464" y="1479"/>
                  </a:lnTo>
                  <a:lnTo>
                    <a:pt x="9740" y="1124"/>
                  </a:lnTo>
                  <a:lnTo>
                    <a:pt x="9996" y="749"/>
                  </a:lnTo>
                  <a:lnTo>
                    <a:pt x="10036" y="651"/>
                  </a:lnTo>
                  <a:lnTo>
                    <a:pt x="10075" y="552"/>
                  </a:lnTo>
                  <a:lnTo>
                    <a:pt x="10213" y="355"/>
                  </a:lnTo>
                  <a:lnTo>
                    <a:pt x="10016" y="513"/>
                  </a:lnTo>
                  <a:lnTo>
                    <a:pt x="9858" y="611"/>
                  </a:lnTo>
                  <a:lnTo>
                    <a:pt x="9681" y="710"/>
                  </a:lnTo>
                  <a:lnTo>
                    <a:pt x="9602" y="730"/>
                  </a:lnTo>
                  <a:lnTo>
                    <a:pt x="9503" y="749"/>
                  </a:lnTo>
                  <a:lnTo>
                    <a:pt x="9405" y="749"/>
                  </a:lnTo>
                  <a:lnTo>
                    <a:pt x="9306" y="710"/>
                  </a:lnTo>
                  <a:lnTo>
                    <a:pt x="9247" y="670"/>
                  </a:lnTo>
                  <a:lnTo>
                    <a:pt x="9188" y="631"/>
                  </a:lnTo>
                  <a:lnTo>
                    <a:pt x="9089" y="513"/>
                  </a:lnTo>
                  <a:lnTo>
                    <a:pt x="8971" y="394"/>
                  </a:lnTo>
                  <a:lnTo>
                    <a:pt x="8892" y="375"/>
                  </a:lnTo>
                  <a:lnTo>
                    <a:pt x="8813" y="355"/>
                  </a:lnTo>
                  <a:lnTo>
                    <a:pt x="8715" y="375"/>
                  </a:lnTo>
                  <a:lnTo>
                    <a:pt x="8596" y="414"/>
                  </a:lnTo>
                  <a:lnTo>
                    <a:pt x="8399" y="513"/>
                  </a:lnTo>
                  <a:lnTo>
                    <a:pt x="8182" y="651"/>
                  </a:lnTo>
                  <a:lnTo>
                    <a:pt x="7985" y="808"/>
                  </a:lnTo>
                  <a:lnTo>
                    <a:pt x="7788" y="927"/>
                  </a:lnTo>
                  <a:lnTo>
                    <a:pt x="7689" y="966"/>
                  </a:lnTo>
                  <a:lnTo>
                    <a:pt x="7591" y="1006"/>
                  </a:lnTo>
                  <a:lnTo>
                    <a:pt x="7473" y="1025"/>
                  </a:lnTo>
                  <a:lnTo>
                    <a:pt x="7374" y="1025"/>
                  </a:lnTo>
                  <a:lnTo>
                    <a:pt x="7256" y="1006"/>
                  </a:lnTo>
                  <a:lnTo>
                    <a:pt x="7137" y="946"/>
                  </a:lnTo>
                  <a:lnTo>
                    <a:pt x="7078" y="848"/>
                  </a:lnTo>
                  <a:lnTo>
                    <a:pt x="7019" y="749"/>
                  </a:lnTo>
                  <a:lnTo>
                    <a:pt x="6921" y="513"/>
                  </a:lnTo>
                  <a:lnTo>
                    <a:pt x="6802" y="256"/>
                  </a:lnTo>
                  <a:lnTo>
                    <a:pt x="6743" y="138"/>
                  </a:lnTo>
                  <a:lnTo>
                    <a:pt x="6645" y="0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07;p38">
              <a:extLst>
                <a:ext uri="{FF2B5EF4-FFF2-40B4-BE49-F238E27FC236}">
                  <a16:creationId xmlns:a16="http://schemas.microsoft.com/office/drawing/2014/main" xmlns="" id="{978C2FBB-8216-47C3-956B-341B52E99A5C}"/>
                </a:ext>
              </a:extLst>
            </p:cNvPr>
            <p:cNvSpPr/>
            <p:nvPr/>
          </p:nvSpPr>
          <p:spPr>
            <a:xfrm>
              <a:off x="2113259" y="2150393"/>
              <a:ext cx="1556609" cy="1790342"/>
            </a:xfrm>
            <a:custGeom>
              <a:avLst/>
              <a:gdLst/>
              <a:ahLst/>
              <a:cxnLst/>
              <a:rect l="l" t="t" r="r" b="b"/>
              <a:pathLst>
                <a:path w="32826" h="37755" extrusionOk="0">
                  <a:moveTo>
                    <a:pt x="19972" y="868"/>
                  </a:moveTo>
                  <a:lnTo>
                    <a:pt x="19834" y="986"/>
                  </a:lnTo>
                  <a:lnTo>
                    <a:pt x="19696" y="1124"/>
                  </a:lnTo>
                  <a:lnTo>
                    <a:pt x="19380" y="1361"/>
                  </a:lnTo>
                  <a:lnTo>
                    <a:pt x="19084" y="1597"/>
                  </a:lnTo>
                  <a:lnTo>
                    <a:pt x="18946" y="1716"/>
                  </a:lnTo>
                  <a:lnTo>
                    <a:pt x="18808" y="1854"/>
                  </a:lnTo>
                  <a:lnTo>
                    <a:pt x="18789" y="1933"/>
                  </a:lnTo>
                  <a:lnTo>
                    <a:pt x="18769" y="2011"/>
                  </a:lnTo>
                  <a:lnTo>
                    <a:pt x="18789" y="2071"/>
                  </a:lnTo>
                  <a:lnTo>
                    <a:pt x="18828" y="2130"/>
                  </a:lnTo>
                  <a:lnTo>
                    <a:pt x="18868" y="2189"/>
                  </a:lnTo>
                  <a:lnTo>
                    <a:pt x="18946" y="2228"/>
                  </a:lnTo>
                  <a:lnTo>
                    <a:pt x="19006" y="2248"/>
                  </a:lnTo>
                  <a:lnTo>
                    <a:pt x="19084" y="2248"/>
                  </a:lnTo>
                  <a:lnTo>
                    <a:pt x="19834" y="2090"/>
                  </a:lnTo>
                  <a:lnTo>
                    <a:pt x="20583" y="1933"/>
                  </a:lnTo>
                  <a:lnTo>
                    <a:pt x="21332" y="1775"/>
                  </a:lnTo>
                  <a:lnTo>
                    <a:pt x="22101" y="1637"/>
                  </a:lnTo>
                  <a:lnTo>
                    <a:pt x="22515" y="1578"/>
                  </a:lnTo>
                  <a:lnTo>
                    <a:pt x="22909" y="1538"/>
                  </a:lnTo>
                  <a:lnTo>
                    <a:pt x="23303" y="1519"/>
                  </a:lnTo>
                  <a:lnTo>
                    <a:pt x="23698" y="1519"/>
                  </a:lnTo>
                  <a:lnTo>
                    <a:pt x="24092" y="1538"/>
                  </a:lnTo>
                  <a:lnTo>
                    <a:pt x="24486" y="1578"/>
                  </a:lnTo>
                  <a:lnTo>
                    <a:pt x="25275" y="1637"/>
                  </a:lnTo>
                  <a:lnTo>
                    <a:pt x="26063" y="1735"/>
                  </a:lnTo>
                  <a:lnTo>
                    <a:pt x="26852" y="1814"/>
                  </a:lnTo>
                  <a:lnTo>
                    <a:pt x="27641" y="1873"/>
                  </a:lnTo>
                  <a:lnTo>
                    <a:pt x="28429" y="1873"/>
                  </a:lnTo>
                  <a:lnTo>
                    <a:pt x="28094" y="2011"/>
                  </a:lnTo>
                  <a:lnTo>
                    <a:pt x="27759" y="2149"/>
                  </a:lnTo>
                  <a:lnTo>
                    <a:pt x="27069" y="2406"/>
                  </a:lnTo>
                  <a:lnTo>
                    <a:pt x="26714" y="2524"/>
                  </a:lnTo>
                  <a:lnTo>
                    <a:pt x="26379" y="2682"/>
                  </a:lnTo>
                  <a:lnTo>
                    <a:pt x="26063" y="2839"/>
                  </a:lnTo>
                  <a:lnTo>
                    <a:pt x="25748" y="3017"/>
                  </a:lnTo>
                  <a:lnTo>
                    <a:pt x="25669" y="3135"/>
                  </a:lnTo>
                  <a:lnTo>
                    <a:pt x="25610" y="3253"/>
                  </a:lnTo>
                  <a:lnTo>
                    <a:pt x="25610" y="3372"/>
                  </a:lnTo>
                  <a:lnTo>
                    <a:pt x="25610" y="3490"/>
                  </a:lnTo>
                  <a:lnTo>
                    <a:pt x="25669" y="3628"/>
                  </a:lnTo>
                  <a:lnTo>
                    <a:pt x="25748" y="3727"/>
                  </a:lnTo>
                  <a:lnTo>
                    <a:pt x="25847" y="3805"/>
                  </a:lnTo>
                  <a:lnTo>
                    <a:pt x="25965" y="3865"/>
                  </a:lnTo>
                  <a:lnTo>
                    <a:pt x="26339" y="3924"/>
                  </a:lnTo>
                  <a:lnTo>
                    <a:pt x="26734" y="3963"/>
                  </a:lnTo>
                  <a:lnTo>
                    <a:pt x="27108" y="3963"/>
                  </a:lnTo>
                  <a:lnTo>
                    <a:pt x="27483" y="3943"/>
                  </a:lnTo>
                  <a:lnTo>
                    <a:pt x="27877" y="3904"/>
                  </a:lnTo>
                  <a:lnTo>
                    <a:pt x="28252" y="3825"/>
                  </a:lnTo>
                  <a:lnTo>
                    <a:pt x="28626" y="3727"/>
                  </a:lnTo>
                  <a:lnTo>
                    <a:pt x="29001" y="3628"/>
                  </a:lnTo>
                  <a:lnTo>
                    <a:pt x="29376" y="3510"/>
                  </a:lnTo>
                  <a:lnTo>
                    <a:pt x="29730" y="3372"/>
                  </a:lnTo>
                  <a:lnTo>
                    <a:pt x="30460" y="3056"/>
                  </a:lnTo>
                  <a:lnTo>
                    <a:pt x="31150" y="2741"/>
                  </a:lnTo>
                  <a:lnTo>
                    <a:pt x="31840" y="2406"/>
                  </a:lnTo>
                  <a:lnTo>
                    <a:pt x="31584" y="2958"/>
                  </a:lnTo>
                  <a:lnTo>
                    <a:pt x="31288" y="3510"/>
                  </a:lnTo>
                  <a:lnTo>
                    <a:pt x="30953" y="4042"/>
                  </a:lnTo>
                  <a:lnTo>
                    <a:pt x="30618" y="4555"/>
                  </a:lnTo>
                  <a:lnTo>
                    <a:pt x="30243" y="5048"/>
                  </a:lnTo>
                  <a:lnTo>
                    <a:pt x="29849" y="5540"/>
                  </a:lnTo>
                  <a:lnTo>
                    <a:pt x="29415" y="5994"/>
                  </a:lnTo>
                  <a:lnTo>
                    <a:pt x="28981" y="6428"/>
                  </a:lnTo>
                  <a:lnTo>
                    <a:pt x="28804" y="6605"/>
                  </a:lnTo>
                  <a:lnTo>
                    <a:pt x="28587" y="6782"/>
                  </a:lnTo>
                  <a:lnTo>
                    <a:pt x="28331" y="6960"/>
                  </a:lnTo>
                  <a:lnTo>
                    <a:pt x="28094" y="7157"/>
                  </a:lnTo>
                  <a:lnTo>
                    <a:pt x="27996" y="7275"/>
                  </a:lnTo>
                  <a:lnTo>
                    <a:pt x="27897" y="7374"/>
                  </a:lnTo>
                  <a:lnTo>
                    <a:pt x="27838" y="7492"/>
                  </a:lnTo>
                  <a:lnTo>
                    <a:pt x="27779" y="7591"/>
                  </a:lnTo>
                  <a:lnTo>
                    <a:pt x="27759" y="7709"/>
                  </a:lnTo>
                  <a:lnTo>
                    <a:pt x="27759" y="7827"/>
                  </a:lnTo>
                  <a:lnTo>
                    <a:pt x="27798" y="7946"/>
                  </a:lnTo>
                  <a:lnTo>
                    <a:pt x="27877" y="8084"/>
                  </a:lnTo>
                  <a:lnTo>
                    <a:pt x="27956" y="8143"/>
                  </a:lnTo>
                  <a:lnTo>
                    <a:pt x="28055" y="8182"/>
                  </a:lnTo>
                  <a:lnTo>
                    <a:pt x="28252" y="8241"/>
                  </a:lnTo>
                  <a:lnTo>
                    <a:pt x="28666" y="8340"/>
                  </a:lnTo>
                  <a:lnTo>
                    <a:pt x="29080" y="8478"/>
                  </a:lnTo>
                  <a:lnTo>
                    <a:pt x="29474" y="8636"/>
                  </a:lnTo>
                  <a:lnTo>
                    <a:pt x="29868" y="8813"/>
                  </a:lnTo>
                  <a:lnTo>
                    <a:pt x="30657" y="9188"/>
                  </a:lnTo>
                  <a:lnTo>
                    <a:pt x="31426" y="9582"/>
                  </a:lnTo>
                  <a:lnTo>
                    <a:pt x="31032" y="9759"/>
                  </a:lnTo>
                  <a:lnTo>
                    <a:pt x="30480" y="10016"/>
                  </a:lnTo>
                  <a:lnTo>
                    <a:pt x="29908" y="10331"/>
                  </a:lnTo>
                  <a:lnTo>
                    <a:pt x="29612" y="10509"/>
                  </a:lnTo>
                  <a:lnTo>
                    <a:pt x="29356" y="10686"/>
                  </a:lnTo>
                  <a:lnTo>
                    <a:pt x="29139" y="10863"/>
                  </a:lnTo>
                  <a:lnTo>
                    <a:pt x="28962" y="11041"/>
                  </a:lnTo>
                  <a:lnTo>
                    <a:pt x="28902" y="11139"/>
                  </a:lnTo>
                  <a:lnTo>
                    <a:pt x="28863" y="11218"/>
                  </a:lnTo>
                  <a:lnTo>
                    <a:pt x="28824" y="11317"/>
                  </a:lnTo>
                  <a:lnTo>
                    <a:pt x="28824" y="11396"/>
                  </a:lnTo>
                  <a:lnTo>
                    <a:pt x="28824" y="11475"/>
                  </a:lnTo>
                  <a:lnTo>
                    <a:pt x="28863" y="11553"/>
                  </a:lnTo>
                  <a:lnTo>
                    <a:pt x="28922" y="11632"/>
                  </a:lnTo>
                  <a:lnTo>
                    <a:pt x="29001" y="11711"/>
                  </a:lnTo>
                  <a:lnTo>
                    <a:pt x="29100" y="11790"/>
                  </a:lnTo>
                  <a:lnTo>
                    <a:pt x="29238" y="11849"/>
                  </a:lnTo>
                  <a:lnTo>
                    <a:pt x="29415" y="11928"/>
                  </a:lnTo>
                  <a:lnTo>
                    <a:pt x="29612" y="11987"/>
                  </a:lnTo>
                  <a:lnTo>
                    <a:pt x="29494" y="12322"/>
                  </a:lnTo>
                  <a:lnTo>
                    <a:pt x="29376" y="12657"/>
                  </a:lnTo>
                  <a:lnTo>
                    <a:pt x="29238" y="12993"/>
                  </a:lnTo>
                  <a:lnTo>
                    <a:pt x="29080" y="13328"/>
                  </a:lnTo>
                  <a:lnTo>
                    <a:pt x="28745" y="13978"/>
                  </a:lnTo>
                  <a:lnTo>
                    <a:pt x="28370" y="14609"/>
                  </a:lnTo>
                  <a:lnTo>
                    <a:pt x="27956" y="15220"/>
                  </a:lnTo>
                  <a:lnTo>
                    <a:pt x="27542" y="15832"/>
                  </a:lnTo>
                  <a:lnTo>
                    <a:pt x="27089" y="16423"/>
                  </a:lnTo>
                  <a:lnTo>
                    <a:pt x="26635" y="17014"/>
                  </a:lnTo>
                  <a:lnTo>
                    <a:pt x="26576" y="13821"/>
                  </a:lnTo>
                  <a:lnTo>
                    <a:pt x="26537" y="13229"/>
                  </a:lnTo>
                  <a:lnTo>
                    <a:pt x="26497" y="12638"/>
                  </a:lnTo>
                  <a:lnTo>
                    <a:pt x="26438" y="12046"/>
                  </a:lnTo>
                  <a:lnTo>
                    <a:pt x="26359" y="11475"/>
                  </a:lnTo>
                  <a:lnTo>
                    <a:pt x="26241" y="10883"/>
                  </a:lnTo>
                  <a:lnTo>
                    <a:pt x="26162" y="10607"/>
                  </a:lnTo>
                  <a:lnTo>
                    <a:pt x="26063" y="10331"/>
                  </a:lnTo>
                  <a:lnTo>
                    <a:pt x="25965" y="10055"/>
                  </a:lnTo>
                  <a:lnTo>
                    <a:pt x="25866" y="9779"/>
                  </a:lnTo>
                  <a:lnTo>
                    <a:pt x="25728" y="9503"/>
                  </a:lnTo>
                  <a:lnTo>
                    <a:pt x="25590" y="9247"/>
                  </a:lnTo>
                  <a:lnTo>
                    <a:pt x="25748" y="9326"/>
                  </a:lnTo>
                  <a:lnTo>
                    <a:pt x="25807" y="9345"/>
                  </a:lnTo>
                  <a:lnTo>
                    <a:pt x="25886" y="9345"/>
                  </a:lnTo>
                  <a:lnTo>
                    <a:pt x="25965" y="9326"/>
                  </a:lnTo>
                  <a:lnTo>
                    <a:pt x="26024" y="9267"/>
                  </a:lnTo>
                  <a:lnTo>
                    <a:pt x="26044" y="9188"/>
                  </a:lnTo>
                  <a:lnTo>
                    <a:pt x="26044" y="9109"/>
                  </a:lnTo>
                  <a:lnTo>
                    <a:pt x="26024" y="9030"/>
                  </a:lnTo>
                  <a:lnTo>
                    <a:pt x="25965" y="8971"/>
                  </a:lnTo>
                  <a:lnTo>
                    <a:pt x="25925" y="8892"/>
                  </a:lnTo>
                  <a:lnTo>
                    <a:pt x="25847" y="8813"/>
                  </a:lnTo>
                  <a:lnTo>
                    <a:pt x="25669" y="8675"/>
                  </a:lnTo>
                  <a:lnTo>
                    <a:pt x="25472" y="8537"/>
                  </a:lnTo>
                  <a:lnTo>
                    <a:pt x="25255" y="8399"/>
                  </a:lnTo>
                  <a:lnTo>
                    <a:pt x="24821" y="8182"/>
                  </a:lnTo>
                  <a:lnTo>
                    <a:pt x="24723" y="8084"/>
                  </a:lnTo>
                  <a:lnTo>
                    <a:pt x="24644" y="8024"/>
                  </a:lnTo>
                  <a:lnTo>
                    <a:pt x="24545" y="8005"/>
                  </a:lnTo>
                  <a:lnTo>
                    <a:pt x="24467" y="7985"/>
                  </a:lnTo>
                  <a:lnTo>
                    <a:pt x="24210" y="7867"/>
                  </a:lnTo>
                  <a:lnTo>
                    <a:pt x="23954" y="7768"/>
                  </a:lnTo>
                  <a:lnTo>
                    <a:pt x="23402" y="7591"/>
                  </a:lnTo>
                  <a:lnTo>
                    <a:pt x="22850" y="7453"/>
                  </a:lnTo>
                  <a:lnTo>
                    <a:pt x="22298" y="7354"/>
                  </a:lnTo>
                  <a:lnTo>
                    <a:pt x="21726" y="7256"/>
                  </a:lnTo>
                  <a:lnTo>
                    <a:pt x="21154" y="7177"/>
                  </a:lnTo>
                  <a:lnTo>
                    <a:pt x="20031" y="7019"/>
                  </a:lnTo>
                  <a:lnTo>
                    <a:pt x="19893" y="6980"/>
                  </a:lnTo>
                  <a:lnTo>
                    <a:pt x="19755" y="6980"/>
                  </a:lnTo>
                  <a:lnTo>
                    <a:pt x="19636" y="7019"/>
                  </a:lnTo>
                  <a:lnTo>
                    <a:pt x="19518" y="7098"/>
                  </a:lnTo>
                  <a:lnTo>
                    <a:pt x="19439" y="7177"/>
                  </a:lnTo>
                  <a:lnTo>
                    <a:pt x="19400" y="7295"/>
                  </a:lnTo>
                  <a:lnTo>
                    <a:pt x="19380" y="7354"/>
                  </a:lnTo>
                  <a:lnTo>
                    <a:pt x="19400" y="7433"/>
                  </a:lnTo>
                  <a:lnTo>
                    <a:pt x="19420" y="7492"/>
                  </a:lnTo>
                  <a:lnTo>
                    <a:pt x="19439" y="7571"/>
                  </a:lnTo>
                  <a:lnTo>
                    <a:pt x="19794" y="7788"/>
                  </a:lnTo>
                  <a:lnTo>
                    <a:pt x="20149" y="8024"/>
                  </a:lnTo>
                  <a:lnTo>
                    <a:pt x="20859" y="8438"/>
                  </a:lnTo>
                  <a:lnTo>
                    <a:pt x="21214" y="8675"/>
                  </a:lnTo>
                  <a:lnTo>
                    <a:pt x="21568" y="8912"/>
                  </a:lnTo>
                  <a:lnTo>
                    <a:pt x="21884" y="9188"/>
                  </a:lnTo>
                  <a:lnTo>
                    <a:pt x="22199" y="9503"/>
                  </a:lnTo>
                  <a:lnTo>
                    <a:pt x="21154" y="9267"/>
                  </a:lnTo>
                  <a:lnTo>
                    <a:pt x="20622" y="9148"/>
                  </a:lnTo>
                  <a:lnTo>
                    <a:pt x="20090" y="8990"/>
                  </a:lnTo>
                  <a:lnTo>
                    <a:pt x="19558" y="8793"/>
                  </a:lnTo>
                  <a:lnTo>
                    <a:pt x="19321" y="8695"/>
                  </a:lnTo>
                  <a:lnTo>
                    <a:pt x="19065" y="8576"/>
                  </a:lnTo>
                  <a:lnTo>
                    <a:pt x="18828" y="8438"/>
                  </a:lnTo>
                  <a:lnTo>
                    <a:pt x="18611" y="8300"/>
                  </a:lnTo>
                  <a:lnTo>
                    <a:pt x="18394" y="8143"/>
                  </a:lnTo>
                  <a:lnTo>
                    <a:pt x="18197" y="7965"/>
                  </a:lnTo>
                  <a:lnTo>
                    <a:pt x="18039" y="7630"/>
                  </a:lnTo>
                  <a:lnTo>
                    <a:pt x="17961" y="7472"/>
                  </a:lnTo>
                  <a:lnTo>
                    <a:pt x="17862" y="7334"/>
                  </a:lnTo>
                  <a:lnTo>
                    <a:pt x="17744" y="7236"/>
                  </a:lnTo>
                  <a:lnTo>
                    <a:pt x="17685" y="7196"/>
                  </a:lnTo>
                  <a:lnTo>
                    <a:pt x="17625" y="7157"/>
                  </a:lnTo>
                  <a:lnTo>
                    <a:pt x="17487" y="7157"/>
                  </a:lnTo>
                  <a:lnTo>
                    <a:pt x="17409" y="7177"/>
                  </a:lnTo>
                  <a:lnTo>
                    <a:pt x="17330" y="7196"/>
                  </a:lnTo>
                  <a:lnTo>
                    <a:pt x="17251" y="7295"/>
                  </a:lnTo>
                  <a:lnTo>
                    <a:pt x="17211" y="7394"/>
                  </a:lnTo>
                  <a:lnTo>
                    <a:pt x="17211" y="7512"/>
                  </a:lnTo>
                  <a:lnTo>
                    <a:pt x="17211" y="7571"/>
                  </a:lnTo>
                  <a:lnTo>
                    <a:pt x="17251" y="7630"/>
                  </a:lnTo>
                  <a:lnTo>
                    <a:pt x="17507" y="8024"/>
                  </a:lnTo>
                  <a:lnTo>
                    <a:pt x="17763" y="8399"/>
                  </a:lnTo>
                  <a:lnTo>
                    <a:pt x="17882" y="8596"/>
                  </a:lnTo>
                  <a:lnTo>
                    <a:pt x="17980" y="8813"/>
                  </a:lnTo>
                  <a:lnTo>
                    <a:pt x="18079" y="9030"/>
                  </a:lnTo>
                  <a:lnTo>
                    <a:pt x="18158" y="9247"/>
                  </a:lnTo>
                  <a:lnTo>
                    <a:pt x="17901" y="9010"/>
                  </a:lnTo>
                  <a:lnTo>
                    <a:pt x="17625" y="8754"/>
                  </a:lnTo>
                  <a:lnTo>
                    <a:pt x="17349" y="8537"/>
                  </a:lnTo>
                  <a:lnTo>
                    <a:pt x="17054" y="8320"/>
                  </a:lnTo>
                  <a:lnTo>
                    <a:pt x="16758" y="8123"/>
                  </a:lnTo>
                  <a:lnTo>
                    <a:pt x="16462" y="7926"/>
                  </a:lnTo>
                  <a:lnTo>
                    <a:pt x="16147" y="7748"/>
                  </a:lnTo>
                  <a:lnTo>
                    <a:pt x="15831" y="7591"/>
                  </a:lnTo>
                  <a:lnTo>
                    <a:pt x="15496" y="7453"/>
                  </a:lnTo>
                  <a:lnTo>
                    <a:pt x="15181" y="7315"/>
                  </a:lnTo>
                  <a:lnTo>
                    <a:pt x="14846" y="7216"/>
                  </a:lnTo>
                  <a:lnTo>
                    <a:pt x="14491" y="7118"/>
                  </a:lnTo>
                  <a:lnTo>
                    <a:pt x="14136" y="7039"/>
                  </a:lnTo>
                  <a:lnTo>
                    <a:pt x="13781" y="6980"/>
                  </a:lnTo>
                  <a:lnTo>
                    <a:pt x="13426" y="6940"/>
                  </a:lnTo>
                  <a:lnTo>
                    <a:pt x="13071" y="6920"/>
                  </a:lnTo>
                  <a:lnTo>
                    <a:pt x="12204" y="6920"/>
                  </a:lnTo>
                  <a:lnTo>
                    <a:pt x="11987" y="6960"/>
                  </a:lnTo>
                  <a:lnTo>
                    <a:pt x="11790" y="7019"/>
                  </a:lnTo>
                  <a:lnTo>
                    <a:pt x="11711" y="7078"/>
                  </a:lnTo>
                  <a:lnTo>
                    <a:pt x="11632" y="7118"/>
                  </a:lnTo>
                  <a:lnTo>
                    <a:pt x="11553" y="7196"/>
                  </a:lnTo>
                  <a:lnTo>
                    <a:pt x="11474" y="7275"/>
                  </a:lnTo>
                  <a:lnTo>
                    <a:pt x="11455" y="7374"/>
                  </a:lnTo>
                  <a:lnTo>
                    <a:pt x="11455" y="7453"/>
                  </a:lnTo>
                  <a:lnTo>
                    <a:pt x="11494" y="7532"/>
                  </a:lnTo>
                  <a:lnTo>
                    <a:pt x="11534" y="7591"/>
                  </a:lnTo>
                  <a:lnTo>
                    <a:pt x="11593" y="7650"/>
                  </a:lnTo>
                  <a:lnTo>
                    <a:pt x="11672" y="7689"/>
                  </a:lnTo>
                  <a:lnTo>
                    <a:pt x="11750" y="7709"/>
                  </a:lnTo>
                  <a:lnTo>
                    <a:pt x="11829" y="7729"/>
                  </a:lnTo>
                  <a:lnTo>
                    <a:pt x="12401" y="7886"/>
                  </a:lnTo>
                  <a:lnTo>
                    <a:pt x="12677" y="7985"/>
                  </a:lnTo>
                  <a:lnTo>
                    <a:pt x="12953" y="8084"/>
                  </a:lnTo>
                  <a:lnTo>
                    <a:pt x="13229" y="8202"/>
                  </a:lnTo>
                  <a:lnTo>
                    <a:pt x="13485" y="8340"/>
                  </a:lnTo>
                  <a:lnTo>
                    <a:pt x="13742" y="8478"/>
                  </a:lnTo>
                  <a:lnTo>
                    <a:pt x="13978" y="8655"/>
                  </a:lnTo>
                  <a:lnTo>
                    <a:pt x="13229" y="8714"/>
                  </a:lnTo>
                  <a:lnTo>
                    <a:pt x="12480" y="8734"/>
                  </a:lnTo>
                  <a:lnTo>
                    <a:pt x="11731" y="8734"/>
                  </a:lnTo>
                  <a:lnTo>
                    <a:pt x="10982" y="8675"/>
                  </a:lnTo>
                  <a:lnTo>
                    <a:pt x="10232" y="8596"/>
                  </a:lnTo>
                  <a:lnTo>
                    <a:pt x="9503" y="8478"/>
                  </a:lnTo>
                  <a:lnTo>
                    <a:pt x="8754" y="8320"/>
                  </a:lnTo>
                  <a:lnTo>
                    <a:pt x="8024" y="8123"/>
                  </a:lnTo>
                  <a:lnTo>
                    <a:pt x="7886" y="8084"/>
                  </a:lnTo>
                  <a:lnTo>
                    <a:pt x="7709" y="8064"/>
                  </a:lnTo>
                  <a:lnTo>
                    <a:pt x="7630" y="8064"/>
                  </a:lnTo>
                  <a:lnTo>
                    <a:pt x="7571" y="8084"/>
                  </a:lnTo>
                  <a:lnTo>
                    <a:pt x="7531" y="8143"/>
                  </a:lnTo>
                  <a:lnTo>
                    <a:pt x="7512" y="8241"/>
                  </a:lnTo>
                  <a:lnTo>
                    <a:pt x="7551" y="8360"/>
                  </a:lnTo>
                  <a:lnTo>
                    <a:pt x="7630" y="8478"/>
                  </a:lnTo>
                  <a:lnTo>
                    <a:pt x="7709" y="8596"/>
                  </a:lnTo>
                  <a:lnTo>
                    <a:pt x="7847" y="8695"/>
                  </a:lnTo>
                  <a:lnTo>
                    <a:pt x="7827" y="8695"/>
                  </a:lnTo>
                  <a:lnTo>
                    <a:pt x="7531" y="9050"/>
                  </a:lnTo>
                  <a:lnTo>
                    <a:pt x="7354" y="9286"/>
                  </a:lnTo>
                  <a:lnTo>
                    <a:pt x="7177" y="9543"/>
                  </a:lnTo>
                  <a:lnTo>
                    <a:pt x="6999" y="9838"/>
                  </a:lnTo>
                  <a:lnTo>
                    <a:pt x="6861" y="10114"/>
                  </a:lnTo>
                  <a:lnTo>
                    <a:pt x="6822" y="10272"/>
                  </a:lnTo>
                  <a:lnTo>
                    <a:pt x="6782" y="10430"/>
                  </a:lnTo>
                  <a:lnTo>
                    <a:pt x="6763" y="10568"/>
                  </a:lnTo>
                  <a:lnTo>
                    <a:pt x="6763" y="10725"/>
                  </a:lnTo>
                  <a:lnTo>
                    <a:pt x="6802" y="10863"/>
                  </a:lnTo>
                  <a:lnTo>
                    <a:pt x="6841" y="11021"/>
                  </a:lnTo>
                  <a:lnTo>
                    <a:pt x="6920" y="11159"/>
                  </a:lnTo>
                  <a:lnTo>
                    <a:pt x="7019" y="11297"/>
                  </a:lnTo>
                  <a:lnTo>
                    <a:pt x="7433" y="11829"/>
                  </a:lnTo>
                  <a:lnTo>
                    <a:pt x="7748" y="12303"/>
                  </a:lnTo>
                  <a:lnTo>
                    <a:pt x="7985" y="12736"/>
                  </a:lnTo>
                  <a:lnTo>
                    <a:pt x="8083" y="12933"/>
                  </a:lnTo>
                  <a:lnTo>
                    <a:pt x="8162" y="13131"/>
                  </a:lnTo>
                  <a:lnTo>
                    <a:pt x="8221" y="13308"/>
                  </a:lnTo>
                  <a:lnTo>
                    <a:pt x="8261" y="13485"/>
                  </a:lnTo>
                  <a:lnTo>
                    <a:pt x="8281" y="13663"/>
                  </a:lnTo>
                  <a:lnTo>
                    <a:pt x="8300" y="13821"/>
                  </a:lnTo>
                  <a:lnTo>
                    <a:pt x="8300" y="13978"/>
                  </a:lnTo>
                  <a:lnTo>
                    <a:pt x="8281" y="14136"/>
                  </a:lnTo>
                  <a:lnTo>
                    <a:pt x="8241" y="14294"/>
                  </a:lnTo>
                  <a:lnTo>
                    <a:pt x="8202" y="14432"/>
                  </a:lnTo>
                  <a:lnTo>
                    <a:pt x="8123" y="14590"/>
                  </a:lnTo>
                  <a:lnTo>
                    <a:pt x="8064" y="14728"/>
                  </a:lnTo>
                  <a:lnTo>
                    <a:pt x="7867" y="15004"/>
                  </a:lnTo>
                  <a:lnTo>
                    <a:pt x="7650" y="15299"/>
                  </a:lnTo>
                  <a:lnTo>
                    <a:pt x="7374" y="15615"/>
                  </a:lnTo>
                  <a:lnTo>
                    <a:pt x="6723" y="16265"/>
                  </a:lnTo>
                  <a:lnTo>
                    <a:pt x="5954" y="17034"/>
                  </a:lnTo>
                  <a:lnTo>
                    <a:pt x="5856" y="17685"/>
                  </a:lnTo>
                  <a:lnTo>
                    <a:pt x="5777" y="18375"/>
                  </a:lnTo>
                  <a:lnTo>
                    <a:pt x="5737" y="19065"/>
                  </a:lnTo>
                  <a:lnTo>
                    <a:pt x="5718" y="19755"/>
                  </a:lnTo>
                  <a:lnTo>
                    <a:pt x="5718" y="20189"/>
                  </a:lnTo>
                  <a:lnTo>
                    <a:pt x="5737" y="20622"/>
                  </a:lnTo>
                  <a:lnTo>
                    <a:pt x="5777" y="21056"/>
                  </a:lnTo>
                  <a:lnTo>
                    <a:pt x="5797" y="21431"/>
                  </a:lnTo>
                  <a:lnTo>
                    <a:pt x="5797" y="21470"/>
                  </a:lnTo>
                  <a:lnTo>
                    <a:pt x="5698" y="21371"/>
                  </a:lnTo>
                  <a:lnTo>
                    <a:pt x="5599" y="21293"/>
                  </a:lnTo>
                  <a:lnTo>
                    <a:pt x="5284" y="21056"/>
                  </a:lnTo>
                  <a:lnTo>
                    <a:pt x="5245" y="21017"/>
                  </a:lnTo>
                  <a:lnTo>
                    <a:pt x="5205" y="20997"/>
                  </a:lnTo>
                  <a:lnTo>
                    <a:pt x="5126" y="20938"/>
                  </a:lnTo>
                  <a:lnTo>
                    <a:pt x="5047" y="20879"/>
                  </a:lnTo>
                  <a:lnTo>
                    <a:pt x="4791" y="20780"/>
                  </a:lnTo>
                  <a:lnTo>
                    <a:pt x="4554" y="20721"/>
                  </a:lnTo>
                  <a:lnTo>
                    <a:pt x="4318" y="20681"/>
                  </a:lnTo>
                  <a:lnTo>
                    <a:pt x="4062" y="20662"/>
                  </a:lnTo>
                  <a:lnTo>
                    <a:pt x="3924" y="20681"/>
                  </a:lnTo>
                  <a:lnTo>
                    <a:pt x="3766" y="20681"/>
                  </a:lnTo>
                  <a:lnTo>
                    <a:pt x="3746" y="20701"/>
                  </a:lnTo>
                  <a:lnTo>
                    <a:pt x="3608" y="20721"/>
                  </a:lnTo>
                  <a:lnTo>
                    <a:pt x="3391" y="20760"/>
                  </a:lnTo>
                  <a:lnTo>
                    <a:pt x="3174" y="20819"/>
                  </a:lnTo>
                  <a:lnTo>
                    <a:pt x="2977" y="20898"/>
                  </a:lnTo>
                  <a:lnTo>
                    <a:pt x="2839" y="20957"/>
                  </a:lnTo>
                  <a:lnTo>
                    <a:pt x="2839" y="20879"/>
                  </a:lnTo>
                  <a:lnTo>
                    <a:pt x="2820" y="20800"/>
                  </a:lnTo>
                  <a:lnTo>
                    <a:pt x="2780" y="20721"/>
                  </a:lnTo>
                  <a:lnTo>
                    <a:pt x="2721" y="20642"/>
                  </a:lnTo>
                  <a:lnTo>
                    <a:pt x="2524" y="20405"/>
                  </a:lnTo>
                  <a:lnTo>
                    <a:pt x="2327" y="20169"/>
                  </a:lnTo>
                  <a:lnTo>
                    <a:pt x="2169" y="19913"/>
                  </a:lnTo>
                  <a:lnTo>
                    <a:pt x="2011" y="19637"/>
                  </a:lnTo>
                  <a:lnTo>
                    <a:pt x="1716" y="19104"/>
                  </a:lnTo>
                  <a:lnTo>
                    <a:pt x="1440" y="18552"/>
                  </a:lnTo>
                  <a:lnTo>
                    <a:pt x="1302" y="18257"/>
                  </a:lnTo>
                  <a:lnTo>
                    <a:pt x="1164" y="17961"/>
                  </a:lnTo>
                  <a:lnTo>
                    <a:pt x="1045" y="17645"/>
                  </a:lnTo>
                  <a:lnTo>
                    <a:pt x="947" y="17350"/>
                  </a:lnTo>
                  <a:lnTo>
                    <a:pt x="848" y="17034"/>
                  </a:lnTo>
                  <a:lnTo>
                    <a:pt x="769" y="16719"/>
                  </a:lnTo>
                  <a:lnTo>
                    <a:pt x="710" y="16384"/>
                  </a:lnTo>
                  <a:lnTo>
                    <a:pt x="671" y="16068"/>
                  </a:lnTo>
                  <a:lnTo>
                    <a:pt x="631" y="15753"/>
                  </a:lnTo>
                  <a:lnTo>
                    <a:pt x="612" y="15418"/>
                  </a:lnTo>
                  <a:lnTo>
                    <a:pt x="592" y="15102"/>
                  </a:lnTo>
                  <a:lnTo>
                    <a:pt x="612" y="14767"/>
                  </a:lnTo>
                  <a:lnTo>
                    <a:pt x="631" y="14452"/>
                  </a:lnTo>
                  <a:lnTo>
                    <a:pt x="671" y="14116"/>
                  </a:lnTo>
                  <a:lnTo>
                    <a:pt x="710" y="13801"/>
                  </a:lnTo>
                  <a:lnTo>
                    <a:pt x="769" y="13485"/>
                  </a:lnTo>
                  <a:lnTo>
                    <a:pt x="848" y="13170"/>
                  </a:lnTo>
                  <a:lnTo>
                    <a:pt x="927" y="12855"/>
                  </a:lnTo>
                  <a:lnTo>
                    <a:pt x="1045" y="12539"/>
                  </a:lnTo>
                  <a:lnTo>
                    <a:pt x="1144" y="12243"/>
                  </a:lnTo>
                  <a:lnTo>
                    <a:pt x="1282" y="11928"/>
                  </a:lnTo>
                  <a:lnTo>
                    <a:pt x="1420" y="11652"/>
                  </a:lnTo>
                  <a:lnTo>
                    <a:pt x="1578" y="11356"/>
                  </a:lnTo>
                  <a:lnTo>
                    <a:pt x="1735" y="11080"/>
                  </a:lnTo>
                  <a:lnTo>
                    <a:pt x="1913" y="10804"/>
                  </a:lnTo>
                  <a:lnTo>
                    <a:pt x="2110" y="10548"/>
                  </a:lnTo>
                  <a:lnTo>
                    <a:pt x="2307" y="10292"/>
                  </a:lnTo>
                  <a:lnTo>
                    <a:pt x="2524" y="10035"/>
                  </a:lnTo>
                  <a:lnTo>
                    <a:pt x="2760" y="9799"/>
                  </a:lnTo>
                  <a:lnTo>
                    <a:pt x="2997" y="9582"/>
                  </a:lnTo>
                  <a:lnTo>
                    <a:pt x="3253" y="9365"/>
                  </a:lnTo>
                  <a:lnTo>
                    <a:pt x="3510" y="9168"/>
                  </a:lnTo>
                  <a:lnTo>
                    <a:pt x="3628" y="9089"/>
                  </a:lnTo>
                  <a:lnTo>
                    <a:pt x="3746" y="8971"/>
                  </a:lnTo>
                  <a:lnTo>
                    <a:pt x="3825" y="8833"/>
                  </a:lnTo>
                  <a:lnTo>
                    <a:pt x="3864" y="8774"/>
                  </a:lnTo>
                  <a:lnTo>
                    <a:pt x="3884" y="8714"/>
                  </a:lnTo>
                  <a:lnTo>
                    <a:pt x="3924" y="8695"/>
                  </a:lnTo>
                  <a:lnTo>
                    <a:pt x="4219" y="8182"/>
                  </a:lnTo>
                  <a:lnTo>
                    <a:pt x="4535" y="7670"/>
                  </a:lnTo>
                  <a:lnTo>
                    <a:pt x="4870" y="7157"/>
                  </a:lnTo>
                  <a:lnTo>
                    <a:pt x="5245" y="6684"/>
                  </a:lnTo>
                  <a:lnTo>
                    <a:pt x="5619" y="6211"/>
                  </a:lnTo>
                  <a:lnTo>
                    <a:pt x="6013" y="5777"/>
                  </a:lnTo>
                  <a:lnTo>
                    <a:pt x="6427" y="5343"/>
                  </a:lnTo>
                  <a:lnTo>
                    <a:pt x="6861" y="4929"/>
                  </a:lnTo>
                  <a:lnTo>
                    <a:pt x="7295" y="4535"/>
                  </a:lnTo>
                  <a:lnTo>
                    <a:pt x="7768" y="4160"/>
                  </a:lnTo>
                  <a:lnTo>
                    <a:pt x="8241" y="3805"/>
                  </a:lnTo>
                  <a:lnTo>
                    <a:pt x="8754" y="3470"/>
                  </a:lnTo>
                  <a:lnTo>
                    <a:pt x="9266" y="3155"/>
                  </a:lnTo>
                  <a:lnTo>
                    <a:pt x="9799" y="2859"/>
                  </a:lnTo>
                  <a:lnTo>
                    <a:pt x="10331" y="2583"/>
                  </a:lnTo>
                  <a:lnTo>
                    <a:pt x="10883" y="2347"/>
                  </a:lnTo>
                  <a:lnTo>
                    <a:pt x="10390" y="2879"/>
                  </a:lnTo>
                  <a:lnTo>
                    <a:pt x="9858" y="3411"/>
                  </a:lnTo>
                  <a:lnTo>
                    <a:pt x="9838" y="3490"/>
                  </a:lnTo>
                  <a:lnTo>
                    <a:pt x="9818" y="3549"/>
                  </a:lnTo>
                  <a:lnTo>
                    <a:pt x="9838" y="3628"/>
                  </a:lnTo>
                  <a:lnTo>
                    <a:pt x="9858" y="3687"/>
                  </a:lnTo>
                  <a:lnTo>
                    <a:pt x="9897" y="3746"/>
                  </a:lnTo>
                  <a:lnTo>
                    <a:pt x="9956" y="3786"/>
                  </a:lnTo>
                  <a:lnTo>
                    <a:pt x="10016" y="3805"/>
                  </a:lnTo>
                  <a:lnTo>
                    <a:pt x="10094" y="3825"/>
                  </a:lnTo>
                  <a:lnTo>
                    <a:pt x="10568" y="3608"/>
                  </a:lnTo>
                  <a:lnTo>
                    <a:pt x="11021" y="3372"/>
                  </a:lnTo>
                  <a:lnTo>
                    <a:pt x="11948" y="2879"/>
                  </a:lnTo>
                  <a:lnTo>
                    <a:pt x="12421" y="2623"/>
                  </a:lnTo>
                  <a:lnTo>
                    <a:pt x="12894" y="2406"/>
                  </a:lnTo>
                  <a:lnTo>
                    <a:pt x="13367" y="2189"/>
                  </a:lnTo>
                  <a:lnTo>
                    <a:pt x="13880" y="2011"/>
                  </a:lnTo>
                  <a:lnTo>
                    <a:pt x="14609" y="1775"/>
                  </a:lnTo>
                  <a:lnTo>
                    <a:pt x="15358" y="1578"/>
                  </a:lnTo>
                  <a:lnTo>
                    <a:pt x="16127" y="1420"/>
                  </a:lnTo>
                  <a:lnTo>
                    <a:pt x="16896" y="1282"/>
                  </a:lnTo>
                  <a:lnTo>
                    <a:pt x="17665" y="1164"/>
                  </a:lnTo>
                  <a:lnTo>
                    <a:pt x="18434" y="1065"/>
                  </a:lnTo>
                  <a:lnTo>
                    <a:pt x="19972" y="868"/>
                  </a:lnTo>
                  <a:close/>
                  <a:moveTo>
                    <a:pt x="12657" y="7610"/>
                  </a:moveTo>
                  <a:lnTo>
                    <a:pt x="13130" y="7630"/>
                  </a:lnTo>
                  <a:lnTo>
                    <a:pt x="13584" y="7689"/>
                  </a:lnTo>
                  <a:lnTo>
                    <a:pt x="14057" y="7768"/>
                  </a:lnTo>
                  <a:lnTo>
                    <a:pt x="14511" y="7867"/>
                  </a:lnTo>
                  <a:lnTo>
                    <a:pt x="14964" y="8005"/>
                  </a:lnTo>
                  <a:lnTo>
                    <a:pt x="15417" y="8162"/>
                  </a:lnTo>
                  <a:lnTo>
                    <a:pt x="15831" y="8379"/>
                  </a:lnTo>
                  <a:lnTo>
                    <a:pt x="16245" y="8616"/>
                  </a:lnTo>
                  <a:lnTo>
                    <a:pt x="16502" y="8793"/>
                  </a:lnTo>
                  <a:lnTo>
                    <a:pt x="16758" y="8990"/>
                  </a:lnTo>
                  <a:lnTo>
                    <a:pt x="17231" y="9424"/>
                  </a:lnTo>
                  <a:lnTo>
                    <a:pt x="17704" y="9858"/>
                  </a:lnTo>
                  <a:lnTo>
                    <a:pt x="17941" y="10075"/>
                  </a:lnTo>
                  <a:lnTo>
                    <a:pt x="18177" y="10272"/>
                  </a:lnTo>
                  <a:lnTo>
                    <a:pt x="18335" y="10311"/>
                  </a:lnTo>
                  <a:lnTo>
                    <a:pt x="18473" y="10331"/>
                  </a:lnTo>
                  <a:lnTo>
                    <a:pt x="18591" y="10331"/>
                  </a:lnTo>
                  <a:lnTo>
                    <a:pt x="18670" y="10292"/>
                  </a:lnTo>
                  <a:lnTo>
                    <a:pt x="18749" y="10252"/>
                  </a:lnTo>
                  <a:lnTo>
                    <a:pt x="18789" y="10173"/>
                  </a:lnTo>
                  <a:lnTo>
                    <a:pt x="18828" y="10075"/>
                  </a:lnTo>
                  <a:lnTo>
                    <a:pt x="18848" y="9976"/>
                  </a:lnTo>
                  <a:lnTo>
                    <a:pt x="18848" y="9858"/>
                  </a:lnTo>
                  <a:lnTo>
                    <a:pt x="18848" y="9740"/>
                  </a:lnTo>
                  <a:lnTo>
                    <a:pt x="18808" y="9464"/>
                  </a:lnTo>
                  <a:lnTo>
                    <a:pt x="18729" y="9168"/>
                  </a:lnTo>
                  <a:lnTo>
                    <a:pt x="18631" y="8892"/>
                  </a:lnTo>
                  <a:lnTo>
                    <a:pt x="18868" y="9050"/>
                  </a:lnTo>
                  <a:lnTo>
                    <a:pt x="19084" y="9207"/>
                  </a:lnTo>
                  <a:lnTo>
                    <a:pt x="19341" y="9365"/>
                  </a:lnTo>
                  <a:lnTo>
                    <a:pt x="19597" y="9483"/>
                  </a:lnTo>
                  <a:lnTo>
                    <a:pt x="19853" y="9602"/>
                  </a:lnTo>
                  <a:lnTo>
                    <a:pt x="20110" y="9720"/>
                  </a:lnTo>
                  <a:lnTo>
                    <a:pt x="20662" y="9917"/>
                  </a:lnTo>
                  <a:lnTo>
                    <a:pt x="21233" y="10075"/>
                  </a:lnTo>
                  <a:lnTo>
                    <a:pt x="21785" y="10213"/>
                  </a:lnTo>
                  <a:lnTo>
                    <a:pt x="22357" y="10331"/>
                  </a:lnTo>
                  <a:lnTo>
                    <a:pt x="22909" y="10449"/>
                  </a:lnTo>
                  <a:lnTo>
                    <a:pt x="23027" y="10469"/>
                  </a:lnTo>
                  <a:lnTo>
                    <a:pt x="23165" y="10469"/>
                  </a:lnTo>
                  <a:lnTo>
                    <a:pt x="23303" y="10449"/>
                  </a:lnTo>
                  <a:lnTo>
                    <a:pt x="23422" y="10390"/>
                  </a:lnTo>
                  <a:lnTo>
                    <a:pt x="23520" y="10331"/>
                  </a:lnTo>
                  <a:lnTo>
                    <a:pt x="23599" y="10233"/>
                  </a:lnTo>
                  <a:lnTo>
                    <a:pt x="23619" y="10173"/>
                  </a:lnTo>
                  <a:lnTo>
                    <a:pt x="23619" y="10095"/>
                  </a:lnTo>
                  <a:lnTo>
                    <a:pt x="23619" y="10035"/>
                  </a:lnTo>
                  <a:lnTo>
                    <a:pt x="23599" y="9957"/>
                  </a:lnTo>
                  <a:lnTo>
                    <a:pt x="23560" y="9858"/>
                  </a:lnTo>
                  <a:lnTo>
                    <a:pt x="23501" y="9779"/>
                  </a:lnTo>
                  <a:lnTo>
                    <a:pt x="23441" y="9720"/>
                  </a:lnTo>
                  <a:lnTo>
                    <a:pt x="23343" y="9681"/>
                  </a:lnTo>
                  <a:lnTo>
                    <a:pt x="23047" y="9464"/>
                  </a:lnTo>
                  <a:lnTo>
                    <a:pt x="22771" y="9247"/>
                  </a:lnTo>
                  <a:lnTo>
                    <a:pt x="22219" y="8793"/>
                  </a:lnTo>
                  <a:lnTo>
                    <a:pt x="21667" y="8320"/>
                  </a:lnTo>
                  <a:lnTo>
                    <a:pt x="21391" y="8103"/>
                  </a:lnTo>
                  <a:lnTo>
                    <a:pt x="21095" y="7886"/>
                  </a:lnTo>
                  <a:lnTo>
                    <a:pt x="21943" y="8024"/>
                  </a:lnTo>
                  <a:lnTo>
                    <a:pt x="22357" y="8084"/>
                  </a:lnTo>
                  <a:lnTo>
                    <a:pt x="22791" y="8182"/>
                  </a:lnTo>
                  <a:lnTo>
                    <a:pt x="23205" y="8281"/>
                  </a:lnTo>
                  <a:lnTo>
                    <a:pt x="23619" y="8399"/>
                  </a:lnTo>
                  <a:lnTo>
                    <a:pt x="24033" y="8537"/>
                  </a:lnTo>
                  <a:lnTo>
                    <a:pt x="24427" y="8675"/>
                  </a:lnTo>
                  <a:lnTo>
                    <a:pt x="24762" y="9405"/>
                  </a:lnTo>
                  <a:lnTo>
                    <a:pt x="24920" y="9779"/>
                  </a:lnTo>
                  <a:lnTo>
                    <a:pt x="25058" y="10154"/>
                  </a:lnTo>
                  <a:lnTo>
                    <a:pt x="25235" y="10725"/>
                  </a:lnTo>
                  <a:lnTo>
                    <a:pt x="25393" y="11317"/>
                  </a:lnTo>
                  <a:lnTo>
                    <a:pt x="25511" y="11908"/>
                  </a:lnTo>
                  <a:lnTo>
                    <a:pt x="25610" y="12480"/>
                  </a:lnTo>
                  <a:lnTo>
                    <a:pt x="25689" y="13071"/>
                  </a:lnTo>
                  <a:lnTo>
                    <a:pt x="25748" y="13683"/>
                  </a:lnTo>
                  <a:lnTo>
                    <a:pt x="25787" y="14274"/>
                  </a:lnTo>
                  <a:lnTo>
                    <a:pt x="25807" y="14866"/>
                  </a:lnTo>
                  <a:lnTo>
                    <a:pt x="25827" y="15477"/>
                  </a:lnTo>
                  <a:lnTo>
                    <a:pt x="25827" y="16068"/>
                  </a:lnTo>
                  <a:lnTo>
                    <a:pt x="25787" y="17271"/>
                  </a:lnTo>
                  <a:lnTo>
                    <a:pt x="25728" y="18473"/>
                  </a:lnTo>
                  <a:lnTo>
                    <a:pt x="25669" y="19656"/>
                  </a:lnTo>
                  <a:lnTo>
                    <a:pt x="25669" y="19991"/>
                  </a:lnTo>
                  <a:lnTo>
                    <a:pt x="25649" y="20327"/>
                  </a:lnTo>
                  <a:lnTo>
                    <a:pt x="25590" y="21017"/>
                  </a:lnTo>
                  <a:lnTo>
                    <a:pt x="25571" y="21352"/>
                  </a:lnTo>
                  <a:lnTo>
                    <a:pt x="25590" y="21687"/>
                  </a:lnTo>
                  <a:lnTo>
                    <a:pt x="25610" y="22022"/>
                  </a:lnTo>
                  <a:lnTo>
                    <a:pt x="25649" y="22180"/>
                  </a:lnTo>
                  <a:lnTo>
                    <a:pt x="25689" y="22338"/>
                  </a:lnTo>
                  <a:lnTo>
                    <a:pt x="25866" y="22594"/>
                  </a:lnTo>
                  <a:lnTo>
                    <a:pt x="26004" y="22850"/>
                  </a:lnTo>
                  <a:lnTo>
                    <a:pt x="26142" y="23106"/>
                  </a:lnTo>
                  <a:lnTo>
                    <a:pt x="26261" y="23363"/>
                  </a:lnTo>
                  <a:lnTo>
                    <a:pt x="26359" y="23619"/>
                  </a:lnTo>
                  <a:lnTo>
                    <a:pt x="26458" y="23895"/>
                  </a:lnTo>
                  <a:lnTo>
                    <a:pt x="26537" y="24171"/>
                  </a:lnTo>
                  <a:lnTo>
                    <a:pt x="26596" y="24447"/>
                  </a:lnTo>
                  <a:lnTo>
                    <a:pt x="26655" y="24723"/>
                  </a:lnTo>
                  <a:lnTo>
                    <a:pt x="26694" y="24999"/>
                  </a:lnTo>
                  <a:lnTo>
                    <a:pt x="26734" y="25551"/>
                  </a:lnTo>
                  <a:lnTo>
                    <a:pt x="26734" y="26123"/>
                  </a:lnTo>
                  <a:lnTo>
                    <a:pt x="26694" y="26695"/>
                  </a:lnTo>
                  <a:lnTo>
                    <a:pt x="26615" y="27266"/>
                  </a:lnTo>
                  <a:lnTo>
                    <a:pt x="26497" y="27838"/>
                  </a:lnTo>
                  <a:lnTo>
                    <a:pt x="26339" y="28410"/>
                  </a:lnTo>
                  <a:lnTo>
                    <a:pt x="26162" y="28962"/>
                  </a:lnTo>
                  <a:lnTo>
                    <a:pt x="25945" y="29514"/>
                  </a:lnTo>
                  <a:lnTo>
                    <a:pt x="25728" y="30066"/>
                  </a:lnTo>
                  <a:lnTo>
                    <a:pt x="25472" y="30598"/>
                  </a:lnTo>
                  <a:lnTo>
                    <a:pt x="25196" y="31111"/>
                  </a:lnTo>
                  <a:lnTo>
                    <a:pt x="25078" y="31268"/>
                  </a:lnTo>
                  <a:lnTo>
                    <a:pt x="24959" y="31406"/>
                  </a:lnTo>
                  <a:lnTo>
                    <a:pt x="24703" y="31663"/>
                  </a:lnTo>
                  <a:lnTo>
                    <a:pt x="24427" y="31899"/>
                  </a:lnTo>
                  <a:lnTo>
                    <a:pt x="24151" y="32116"/>
                  </a:lnTo>
                  <a:lnTo>
                    <a:pt x="23855" y="32333"/>
                  </a:lnTo>
                  <a:lnTo>
                    <a:pt x="23264" y="32747"/>
                  </a:lnTo>
                  <a:lnTo>
                    <a:pt x="22968" y="32964"/>
                  </a:lnTo>
                  <a:lnTo>
                    <a:pt x="22692" y="33181"/>
                  </a:lnTo>
                  <a:lnTo>
                    <a:pt x="22534" y="33082"/>
                  </a:lnTo>
                  <a:lnTo>
                    <a:pt x="22357" y="32964"/>
                  </a:lnTo>
                  <a:lnTo>
                    <a:pt x="22278" y="32905"/>
                  </a:lnTo>
                  <a:lnTo>
                    <a:pt x="22180" y="32865"/>
                  </a:lnTo>
                  <a:lnTo>
                    <a:pt x="22081" y="32846"/>
                  </a:lnTo>
                  <a:lnTo>
                    <a:pt x="21805" y="32846"/>
                  </a:lnTo>
                  <a:lnTo>
                    <a:pt x="21628" y="32885"/>
                  </a:lnTo>
                  <a:lnTo>
                    <a:pt x="21450" y="32924"/>
                  </a:lnTo>
                  <a:lnTo>
                    <a:pt x="21273" y="32984"/>
                  </a:lnTo>
                  <a:lnTo>
                    <a:pt x="21095" y="33043"/>
                  </a:lnTo>
                  <a:lnTo>
                    <a:pt x="20938" y="33122"/>
                  </a:lnTo>
                  <a:lnTo>
                    <a:pt x="20800" y="33220"/>
                  </a:lnTo>
                  <a:lnTo>
                    <a:pt x="20642" y="33338"/>
                  </a:lnTo>
                  <a:lnTo>
                    <a:pt x="20563" y="33181"/>
                  </a:lnTo>
                  <a:lnTo>
                    <a:pt x="20484" y="33003"/>
                  </a:lnTo>
                  <a:lnTo>
                    <a:pt x="20346" y="32648"/>
                  </a:lnTo>
                  <a:lnTo>
                    <a:pt x="20366" y="32570"/>
                  </a:lnTo>
                  <a:lnTo>
                    <a:pt x="20346" y="32510"/>
                  </a:lnTo>
                  <a:lnTo>
                    <a:pt x="20326" y="32432"/>
                  </a:lnTo>
                  <a:lnTo>
                    <a:pt x="20287" y="32372"/>
                  </a:lnTo>
                  <a:lnTo>
                    <a:pt x="20208" y="32333"/>
                  </a:lnTo>
                  <a:lnTo>
                    <a:pt x="20129" y="32294"/>
                  </a:lnTo>
                  <a:lnTo>
                    <a:pt x="20070" y="32294"/>
                  </a:lnTo>
                  <a:lnTo>
                    <a:pt x="19991" y="32313"/>
                  </a:lnTo>
                  <a:lnTo>
                    <a:pt x="19912" y="32333"/>
                  </a:lnTo>
                  <a:lnTo>
                    <a:pt x="19834" y="32372"/>
                  </a:lnTo>
                  <a:lnTo>
                    <a:pt x="19715" y="32471"/>
                  </a:lnTo>
                  <a:lnTo>
                    <a:pt x="19479" y="32688"/>
                  </a:lnTo>
                  <a:lnTo>
                    <a:pt x="19242" y="32905"/>
                  </a:lnTo>
                  <a:lnTo>
                    <a:pt x="19006" y="33122"/>
                  </a:lnTo>
                  <a:lnTo>
                    <a:pt x="18887" y="33240"/>
                  </a:lnTo>
                  <a:lnTo>
                    <a:pt x="18789" y="33378"/>
                  </a:lnTo>
                  <a:lnTo>
                    <a:pt x="18670" y="33319"/>
                  </a:lnTo>
                  <a:lnTo>
                    <a:pt x="18572" y="33240"/>
                  </a:lnTo>
                  <a:lnTo>
                    <a:pt x="18375" y="33082"/>
                  </a:lnTo>
                  <a:lnTo>
                    <a:pt x="18197" y="32905"/>
                  </a:lnTo>
                  <a:lnTo>
                    <a:pt x="18099" y="32826"/>
                  </a:lnTo>
                  <a:lnTo>
                    <a:pt x="17980" y="32767"/>
                  </a:lnTo>
                  <a:lnTo>
                    <a:pt x="17901" y="32747"/>
                  </a:lnTo>
                  <a:lnTo>
                    <a:pt x="17803" y="32767"/>
                  </a:lnTo>
                  <a:lnTo>
                    <a:pt x="17704" y="32786"/>
                  </a:lnTo>
                  <a:lnTo>
                    <a:pt x="17625" y="32826"/>
                  </a:lnTo>
                  <a:lnTo>
                    <a:pt x="17330" y="33023"/>
                  </a:lnTo>
                  <a:lnTo>
                    <a:pt x="17034" y="33220"/>
                  </a:lnTo>
                  <a:lnTo>
                    <a:pt x="16896" y="33338"/>
                  </a:lnTo>
                  <a:lnTo>
                    <a:pt x="16778" y="33457"/>
                  </a:lnTo>
                  <a:lnTo>
                    <a:pt x="16659" y="33575"/>
                  </a:lnTo>
                  <a:lnTo>
                    <a:pt x="16541" y="33713"/>
                  </a:lnTo>
                  <a:lnTo>
                    <a:pt x="16403" y="33733"/>
                  </a:lnTo>
                  <a:lnTo>
                    <a:pt x="16265" y="33713"/>
                  </a:lnTo>
                  <a:lnTo>
                    <a:pt x="16127" y="33674"/>
                  </a:lnTo>
                  <a:lnTo>
                    <a:pt x="15989" y="33634"/>
                  </a:lnTo>
                  <a:lnTo>
                    <a:pt x="15871" y="33536"/>
                  </a:lnTo>
                  <a:lnTo>
                    <a:pt x="15733" y="33457"/>
                  </a:lnTo>
                  <a:lnTo>
                    <a:pt x="15615" y="33398"/>
                  </a:lnTo>
                  <a:lnTo>
                    <a:pt x="15477" y="33338"/>
                  </a:lnTo>
                  <a:lnTo>
                    <a:pt x="15339" y="33319"/>
                  </a:lnTo>
                  <a:lnTo>
                    <a:pt x="15201" y="33299"/>
                  </a:lnTo>
                  <a:lnTo>
                    <a:pt x="14905" y="33299"/>
                  </a:lnTo>
                  <a:lnTo>
                    <a:pt x="14589" y="33319"/>
                  </a:lnTo>
                  <a:lnTo>
                    <a:pt x="14294" y="33338"/>
                  </a:lnTo>
                  <a:lnTo>
                    <a:pt x="13998" y="33358"/>
                  </a:lnTo>
                  <a:lnTo>
                    <a:pt x="13702" y="33358"/>
                  </a:lnTo>
                  <a:lnTo>
                    <a:pt x="13387" y="33319"/>
                  </a:lnTo>
                  <a:lnTo>
                    <a:pt x="13071" y="33260"/>
                  </a:lnTo>
                  <a:lnTo>
                    <a:pt x="12776" y="33200"/>
                  </a:lnTo>
                  <a:lnTo>
                    <a:pt x="12460" y="33102"/>
                  </a:lnTo>
                  <a:lnTo>
                    <a:pt x="12302" y="32984"/>
                  </a:lnTo>
                  <a:lnTo>
                    <a:pt x="12066" y="32826"/>
                  </a:lnTo>
                  <a:lnTo>
                    <a:pt x="11652" y="32570"/>
                  </a:lnTo>
                  <a:lnTo>
                    <a:pt x="11652" y="32510"/>
                  </a:lnTo>
                  <a:lnTo>
                    <a:pt x="11632" y="32451"/>
                  </a:lnTo>
                  <a:lnTo>
                    <a:pt x="11612" y="32412"/>
                  </a:lnTo>
                  <a:lnTo>
                    <a:pt x="11553" y="32372"/>
                  </a:lnTo>
                  <a:lnTo>
                    <a:pt x="11317" y="32234"/>
                  </a:lnTo>
                  <a:lnTo>
                    <a:pt x="11080" y="32136"/>
                  </a:lnTo>
                  <a:lnTo>
                    <a:pt x="10824" y="32037"/>
                  </a:lnTo>
                  <a:lnTo>
                    <a:pt x="10568" y="31939"/>
                  </a:lnTo>
                  <a:lnTo>
                    <a:pt x="10055" y="31781"/>
                  </a:lnTo>
                  <a:lnTo>
                    <a:pt x="9799" y="31682"/>
                  </a:lnTo>
                  <a:lnTo>
                    <a:pt x="9562" y="31564"/>
                  </a:lnTo>
                  <a:lnTo>
                    <a:pt x="9030" y="31308"/>
                  </a:lnTo>
                  <a:lnTo>
                    <a:pt x="8537" y="31032"/>
                  </a:lnTo>
                  <a:lnTo>
                    <a:pt x="8044" y="30716"/>
                  </a:lnTo>
                  <a:lnTo>
                    <a:pt x="7571" y="30401"/>
                  </a:lnTo>
                  <a:lnTo>
                    <a:pt x="7512" y="30302"/>
                  </a:lnTo>
                  <a:lnTo>
                    <a:pt x="7453" y="30164"/>
                  </a:lnTo>
                  <a:lnTo>
                    <a:pt x="7255" y="29908"/>
                  </a:lnTo>
                  <a:lnTo>
                    <a:pt x="7078" y="29691"/>
                  </a:lnTo>
                  <a:lnTo>
                    <a:pt x="6979" y="29533"/>
                  </a:lnTo>
                  <a:lnTo>
                    <a:pt x="6822" y="29297"/>
                  </a:lnTo>
                  <a:lnTo>
                    <a:pt x="6703" y="29041"/>
                  </a:lnTo>
                  <a:lnTo>
                    <a:pt x="6565" y="28804"/>
                  </a:lnTo>
                  <a:lnTo>
                    <a:pt x="6467" y="28528"/>
                  </a:lnTo>
                  <a:lnTo>
                    <a:pt x="6427" y="28410"/>
                  </a:lnTo>
                  <a:lnTo>
                    <a:pt x="6388" y="28252"/>
                  </a:lnTo>
                  <a:lnTo>
                    <a:pt x="6329" y="27976"/>
                  </a:lnTo>
                  <a:lnTo>
                    <a:pt x="6329" y="27956"/>
                  </a:lnTo>
                  <a:lnTo>
                    <a:pt x="6349" y="27877"/>
                  </a:lnTo>
                  <a:lnTo>
                    <a:pt x="6349" y="27759"/>
                  </a:lnTo>
                  <a:lnTo>
                    <a:pt x="6329" y="27680"/>
                  </a:lnTo>
                  <a:lnTo>
                    <a:pt x="6289" y="27582"/>
                  </a:lnTo>
                  <a:lnTo>
                    <a:pt x="6230" y="27503"/>
                  </a:lnTo>
                  <a:lnTo>
                    <a:pt x="6171" y="27424"/>
                  </a:lnTo>
                  <a:lnTo>
                    <a:pt x="6073" y="27385"/>
                  </a:lnTo>
                  <a:lnTo>
                    <a:pt x="5994" y="27345"/>
                  </a:lnTo>
                  <a:lnTo>
                    <a:pt x="5875" y="27345"/>
                  </a:lnTo>
                  <a:lnTo>
                    <a:pt x="5698" y="27385"/>
                  </a:lnTo>
                  <a:lnTo>
                    <a:pt x="5521" y="27424"/>
                  </a:lnTo>
                  <a:lnTo>
                    <a:pt x="5146" y="27463"/>
                  </a:lnTo>
                  <a:lnTo>
                    <a:pt x="4791" y="27463"/>
                  </a:lnTo>
                  <a:lnTo>
                    <a:pt x="4436" y="27424"/>
                  </a:lnTo>
                  <a:lnTo>
                    <a:pt x="4062" y="27325"/>
                  </a:lnTo>
                  <a:lnTo>
                    <a:pt x="3726" y="27207"/>
                  </a:lnTo>
                  <a:lnTo>
                    <a:pt x="3391" y="27049"/>
                  </a:lnTo>
                  <a:lnTo>
                    <a:pt x="3056" y="26852"/>
                  </a:lnTo>
                  <a:lnTo>
                    <a:pt x="2760" y="26635"/>
                  </a:lnTo>
                  <a:lnTo>
                    <a:pt x="2465" y="26399"/>
                  </a:lnTo>
                  <a:lnTo>
                    <a:pt x="2208" y="26123"/>
                  </a:lnTo>
                  <a:lnTo>
                    <a:pt x="1972" y="25847"/>
                  </a:lnTo>
                  <a:lnTo>
                    <a:pt x="1755" y="25531"/>
                  </a:lnTo>
                  <a:lnTo>
                    <a:pt x="1558" y="25216"/>
                  </a:lnTo>
                  <a:lnTo>
                    <a:pt x="1420" y="24881"/>
                  </a:lnTo>
                  <a:lnTo>
                    <a:pt x="1302" y="24546"/>
                  </a:lnTo>
                  <a:lnTo>
                    <a:pt x="1242" y="24250"/>
                  </a:lnTo>
                  <a:lnTo>
                    <a:pt x="1242" y="23934"/>
                  </a:lnTo>
                  <a:lnTo>
                    <a:pt x="1282" y="23658"/>
                  </a:lnTo>
                  <a:lnTo>
                    <a:pt x="1341" y="23363"/>
                  </a:lnTo>
                  <a:lnTo>
                    <a:pt x="1440" y="23106"/>
                  </a:lnTo>
                  <a:lnTo>
                    <a:pt x="1578" y="22830"/>
                  </a:lnTo>
                  <a:lnTo>
                    <a:pt x="1735" y="22594"/>
                  </a:lnTo>
                  <a:lnTo>
                    <a:pt x="1932" y="22377"/>
                  </a:lnTo>
                  <a:lnTo>
                    <a:pt x="2149" y="22160"/>
                  </a:lnTo>
                  <a:lnTo>
                    <a:pt x="2366" y="21983"/>
                  </a:lnTo>
                  <a:lnTo>
                    <a:pt x="2622" y="21825"/>
                  </a:lnTo>
                  <a:lnTo>
                    <a:pt x="2879" y="21687"/>
                  </a:lnTo>
                  <a:lnTo>
                    <a:pt x="3155" y="21588"/>
                  </a:lnTo>
                  <a:lnTo>
                    <a:pt x="3450" y="21509"/>
                  </a:lnTo>
                  <a:lnTo>
                    <a:pt x="3746" y="21470"/>
                  </a:lnTo>
                  <a:lnTo>
                    <a:pt x="4042" y="21470"/>
                  </a:lnTo>
                  <a:lnTo>
                    <a:pt x="4200" y="21490"/>
                  </a:lnTo>
                  <a:lnTo>
                    <a:pt x="4357" y="21529"/>
                  </a:lnTo>
                  <a:lnTo>
                    <a:pt x="4515" y="21569"/>
                  </a:lnTo>
                  <a:lnTo>
                    <a:pt x="4673" y="21628"/>
                  </a:lnTo>
                  <a:lnTo>
                    <a:pt x="4949" y="21785"/>
                  </a:lnTo>
                  <a:lnTo>
                    <a:pt x="5225" y="21943"/>
                  </a:lnTo>
                  <a:lnTo>
                    <a:pt x="5501" y="22140"/>
                  </a:lnTo>
                  <a:lnTo>
                    <a:pt x="5777" y="22298"/>
                  </a:lnTo>
                  <a:lnTo>
                    <a:pt x="6073" y="22436"/>
                  </a:lnTo>
                  <a:lnTo>
                    <a:pt x="6211" y="22495"/>
                  </a:lnTo>
                  <a:lnTo>
                    <a:pt x="6368" y="22535"/>
                  </a:lnTo>
                  <a:lnTo>
                    <a:pt x="6427" y="22515"/>
                  </a:lnTo>
                  <a:lnTo>
                    <a:pt x="6447" y="22495"/>
                  </a:lnTo>
                  <a:lnTo>
                    <a:pt x="6487" y="22436"/>
                  </a:lnTo>
                  <a:lnTo>
                    <a:pt x="6506" y="22397"/>
                  </a:lnTo>
                  <a:lnTo>
                    <a:pt x="6487" y="22318"/>
                  </a:lnTo>
                  <a:lnTo>
                    <a:pt x="6487" y="22278"/>
                  </a:lnTo>
                  <a:lnTo>
                    <a:pt x="6526" y="22239"/>
                  </a:lnTo>
                  <a:lnTo>
                    <a:pt x="6546" y="22180"/>
                  </a:lnTo>
                  <a:lnTo>
                    <a:pt x="6565" y="22121"/>
                  </a:lnTo>
                  <a:lnTo>
                    <a:pt x="6565" y="21628"/>
                  </a:lnTo>
                  <a:lnTo>
                    <a:pt x="6546" y="21115"/>
                  </a:lnTo>
                  <a:lnTo>
                    <a:pt x="6467" y="20110"/>
                  </a:lnTo>
                  <a:lnTo>
                    <a:pt x="6427" y="19617"/>
                  </a:lnTo>
                  <a:lnTo>
                    <a:pt x="6408" y="19104"/>
                  </a:lnTo>
                  <a:lnTo>
                    <a:pt x="6408" y="18592"/>
                  </a:lnTo>
                  <a:lnTo>
                    <a:pt x="6447" y="18079"/>
                  </a:lnTo>
                  <a:lnTo>
                    <a:pt x="6487" y="17921"/>
                  </a:lnTo>
                  <a:lnTo>
                    <a:pt x="6526" y="17842"/>
                  </a:lnTo>
                  <a:lnTo>
                    <a:pt x="6585" y="17783"/>
                  </a:lnTo>
                  <a:lnTo>
                    <a:pt x="6960" y="17468"/>
                  </a:lnTo>
                  <a:lnTo>
                    <a:pt x="7334" y="17133"/>
                  </a:lnTo>
                  <a:lnTo>
                    <a:pt x="7689" y="16778"/>
                  </a:lnTo>
                  <a:lnTo>
                    <a:pt x="8024" y="16403"/>
                  </a:lnTo>
                  <a:lnTo>
                    <a:pt x="8340" y="16009"/>
                  </a:lnTo>
                  <a:lnTo>
                    <a:pt x="8616" y="15595"/>
                  </a:lnTo>
                  <a:lnTo>
                    <a:pt x="8734" y="15378"/>
                  </a:lnTo>
                  <a:lnTo>
                    <a:pt x="8833" y="15142"/>
                  </a:lnTo>
                  <a:lnTo>
                    <a:pt x="8931" y="14925"/>
                  </a:lnTo>
                  <a:lnTo>
                    <a:pt x="9010" y="14688"/>
                  </a:lnTo>
                  <a:lnTo>
                    <a:pt x="9069" y="14432"/>
                  </a:lnTo>
                  <a:lnTo>
                    <a:pt x="9089" y="14176"/>
                  </a:lnTo>
                  <a:lnTo>
                    <a:pt x="9069" y="13939"/>
                  </a:lnTo>
                  <a:lnTo>
                    <a:pt x="9030" y="13702"/>
                  </a:lnTo>
                  <a:lnTo>
                    <a:pt x="8951" y="13466"/>
                  </a:lnTo>
                  <a:lnTo>
                    <a:pt x="8872" y="13249"/>
                  </a:lnTo>
                  <a:lnTo>
                    <a:pt x="8754" y="13012"/>
                  </a:lnTo>
                  <a:lnTo>
                    <a:pt x="8635" y="12795"/>
                  </a:lnTo>
                  <a:lnTo>
                    <a:pt x="8379" y="12381"/>
                  </a:lnTo>
                  <a:lnTo>
                    <a:pt x="8123" y="11948"/>
                  </a:lnTo>
                  <a:lnTo>
                    <a:pt x="8005" y="11711"/>
                  </a:lnTo>
                  <a:lnTo>
                    <a:pt x="7906" y="11494"/>
                  </a:lnTo>
                  <a:lnTo>
                    <a:pt x="7827" y="11258"/>
                  </a:lnTo>
                  <a:lnTo>
                    <a:pt x="7768" y="11021"/>
                  </a:lnTo>
                  <a:lnTo>
                    <a:pt x="7926" y="10587"/>
                  </a:lnTo>
                  <a:lnTo>
                    <a:pt x="8123" y="10154"/>
                  </a:lnTo>
                  <a:lnTo>
                    <a:pt x="8320" y="9720"/>
                  </a:lnTo>
                  <a:lnTo>
                    <a:pt x="8497" y="9286"/>
                  </a:lnTo>
                  <a:lnTo>
                    <a:pt x="8537" y="9227"/>
                  </a:lnTo>
                  <a:lnTo>
                    <a:pt x="8576" y="9148"/>
                  </a:lnTo>
                  <a:lnTo>
                    <a:pt x="8616" y="9050"/>
                  </a:lnTo>
                  <a:lnTo>
                    <a:pt x="9089" y="9168"/>
                  </a:lnTo>
                  <a:lnTo>
                    <a:pt x="9542" y="9247"/>
                  </a:lnTo>
                  <a:lnTo>
                    <a:pt x="10311" y="9365"/>
                  </a:lnTo>
                  <a:lnTo>
                    <a:pt x="10844" y="9424"/>
                  </a:lnTo>
                  <a:lnTo>
                    <a:pt x="11396" y="9464"/>
                  </a:lnTo>
                  <a:lnTo>
                    <a:pt x="11948" y="9483"/>
                  </a:lnTo>
                  <a:lnTo>
                    <a:pt x="12500" y="9503"/>
                  </a:lnTo>
                  <a:lnTo>
                    <a:pt x="13604" y="9464"/>
                  </a:lnTo>
                  <a:lnTo>
                    <a:pt x="14708" y="9405"/>
                  </a:lnTo>
                  <a:lnTo>
                    <a:pt x="14826" y="9345"/>
                  </a:lnTo>
                  <a:lnTo>
                    <a:pt x="14905" y="9286"/>
                  </a:lnTo>
                  <a:lnTo>
                    <a:pt x="14984" y="9207"/>
                  </a:lnTo>
                  <a:lnTo>
                    <a:pt x="15023" y="9148"/>
                  </a:lnTo>
                  <a:lnTo>
                    <a:pt x="15063" y="9089"/>
                  </a:lnTo>
                  <a:lnTo>
                    <a:pt x="15063" y="9010"/>
                  </a:lnTo>
                  <a:lnTo>
                    <a:pt x="15043" y="8951"/>
                  </a:lnTo>
                  <a:lnTo>
                    <a:pt x="15023" y="8892"/>
                  </a:lnTo>
                  <a:lnTo>
                    <a:pt x="14925" y="8754"/>
                  </a:lnTo>
                  <a:lnTo>
                    <a:pt x="14787" y="8616"/>
                  </a:lnTo>
                  <a:lnTo>
                    <a:pt x="14589" y="8498"/>
                  </a:lnTo>
                  <a:lnTo>
                    <a:pt x="14373" y="8360"/>
                  </a:lnTo>
                  <a:lnTo>
                    <a:pt x="13860" y="8123"/>
                  </a:lnTo>
                  <a:lnTo>
                    <a:pt x="13367" y="7906"/>
                  </a:lnTo>
                  <a:lnTo>
                    <a:pt x="12933" y="7729"/>
                  </a:lnTo>
                  <a:lnTo>
                    <a:pt x="12657" y="7610"/>
                  </a:lnTo>
                  <a:close/>
                  <a:moveTo>
                    <a:pt x="20129" y="32944"/>
                  </a:moveTo>
                  <a:lnTo>
                    <a:pt x="20208" y="33082"/>
                  </a:lnTo>
                  <a:lnTo>
                    <a:pt x="20287" y="33200"/>
                  </a:lnTo>
                  <a:lnTo>
                    <a:pt x="20386" y="33457"/>
                  </a:lnTo>
                  <a:lnTo>
                    <a:pt x="20484" y="33693"/>
                  </a:lnTo>
                  <a:lnTo>
                    <a:pt x="20543" y="33792"/>
                  </a:lnTo>
                  <a:lnTo>
                    <a:pt x="20602" y="33890"/>
                  </a:lnTo>
                  <a:lnTo>
                    <a:pt x="20721" y="33950"/>
                  </a:lnTo>
                  <a:lnTo>
                    <a:pt x="20839" y="33969"/>
                  </a:lnTo>
                  <a:lnTo>
                    <a:pt x="20938" y="33969"/>
                  </a:lnTo>
                  <a:lnTo>
                    <a:pt x="21056" y="33950"/>
                  </a:lnTo>
                  <a:lnTo>
                    <a:pt x="21154" y="33910"/>
                  </a:lnTo>
                  <a:lnTo>
                    <a:pt x="21253" y="33871"/>
                  </a:lnTo>
                  <a:lnTo>
                    <a:pt x="21450" y="33752"/>
                  </a:lnTo>
                  <a:lnTo>
                    <a:pt x="21647" y="33595"/>
                  </a:lnTo>
                  <a:lnTo>
                    <a:pt x="21864" y="33457"/>
                  </a:lnTo>
                  <a:lnTo>
                    <a:pt x="22061" y="33358"/>
                  </a:lnTo>
                  <a:lnTo>
                    <a:pt x="22180" y="33319"/>
                  </a:lnTo>
                  <a:lnTo>
                    <a:pt x="22278" y="33299"/>
                  </a:lnTo>
                  <a:lnTo>
                    <a:pt x="22357" y="33319"/>
                  </a:lnTo>
                  <a:lnTo>
                    <a:pt x="22436" y="33338"/>
                  </a:lnTo>
                  <a:lnTo>
                    <a:pt x="22554" y="33457"/>
                  </a:lnTo>
                  <a:lnTo>
                    <a:pt x="22653" y="33575"/>
                  </a:lnTo>
                  <a:lnTo>
                    <a:pt x="22712" y="33614"/>
                  </a:lnTo>
                  <a:lnTo>
                    <a:pt x="22771" y="33654"/>
                  </a:lnTo>
                  <a:lnTo>
                    <a:pt x="22870" y="33693"/>
                  </a:lnTo>
                  <a:lnTo>
                    <a:pt x="22968" y="33693"/>
                  </a:lnTo>
                  <a:lnTo>
                    <a:pt x="23067" y="33674"/>
                  </a:lnTo>
                  <a:lnTo>
                    <a:pt x="23146" y="33654"/>
                  </a:lnTo>
                  <a:lnTo>
                    <a:pt x="23323" y="33555"/>
                  </a:lnTo>
                  <a:lnTo>
                    <a:pt x="23481" y="33457"/>
                  </a:lnTo>
                  <a:lnTo>
                    <a:pt x="23678" y="33299"/>
                  </a:lnTo>
                  <a:lnTo>
                    <a:pt x="23540" y="33496"/>
                  </a:lnTo>
                  <a:lnTo>
                    <a:pt x="23501" y="33595"/>
                  </a:lnTo>
                  <a:lnTo>
                    <a:pt x="23461" y="33693"/>
                  </a:lnTo>
                  <a:lnTo>
                    <a:pt x="23284" y="33969"/>
                  </a:lnTo>
                  <a:lnTo>
                    <a:pt x="23086" y="34226"/>
                  </a:lnTo>
                  <a:lnTo>
                    <a:pt x="22889" y="34462"/>
                  </a:lnTo>
                  <a:lnTo>
                    <a:pt x="22672" y="34699"/>
                  </a:lnTo>
                  <a:lnTo>
                    <a:pt x="22456" y="34916"/>
                  </a:lnTo>
                  <a:lnTo>
                    <a:pt x="22219" y="35132"/>
                  </a:lnTo>
                  <a:lnTo>
                    <a:pt x="21963" y="35330"/>
                  </a:lnTo>
                  <a:lnTo>
                    <a:pt x="21706" y="35507"/>
                  </a:lnTo>
                  <a:lnTo>
                    <a:pt x="21608" y="35566"/>
                  </a:lnTo>
                  <a:lnTo>
                    <a:pt x="21529" y="35645"/>
                  </a:lnTo>
                  <a:lnTo>
                    <a:pt x="21490" y="35744"/>
                  </a:lnTo>
                  <a:lnTo>
                    <a:pt x="21450" y="35862"/>
                  </a:lnTo>
                  <a:lnTo>
                    <a:pt x="21332" y="36020"/>
                  </a:lnTo>
                  <a:lnTo>
                    <a:pt x="21174" y="36177"/>
                  </a:lnTo>
                  <a:lnTo>
                    <a:pt x="20997" y="36296"/>
                  </a:lnTo>
                  <a:lnTo>
                    <a:pt x="20800" y="36414"/>
                  </a:lnTo>
                  <a:lnTo>
                    <a:pt x="20425" y="36631"/>
                  </a:lnTo>
                  <a:lnTo>
                    <a:pt x="20228" y="36749"/>
                  </a:lnTo>
                  <a:lnTo>
                    <a:pt x="20050" y="36867"/>
                  </a:lnTo>
                  <a:lnTo>
                    <a:pt x="20110" y="36631"/>
                  </a:lnTo>
                  <a:lnTo>
                    <a:pt x="20188" y="36394"/>
                  </a:lnTo>
                  <a:lnTo>
                    <a:pt x="20267" y="36158"/>
                  </a:lnTo>
                  <a:lnTo>
                    <a:pt x="20326" y="35921"/>
                  </a:lnTo>
                  <a:lnTo>
                    <a:pt x="20307" y="35862"/>
                  </a:lnTo>
                  <a:lnTo>
                    <a:pt x="20267" y="35823"/>
                  </a:lnTo>
                  <a:lnTo>
                    <a:pt x="20228" y="35783"/>
                  </a:lnTo>
                  <a:lnTo>
                    <a:pt x="20188" y="35763"/>
                  </a:lnTo>
                  <a:lnTo>
                    <a:pt x="20090" y="35763"/>
                  </a:lnTo>
                  <a:lnTo>
                    <a:pt x="19991" y="35823"/>
                  </a:lnTo>
                  <a:lnTo>
                    <a:pt x="19834" y="35961"/>
                  </a:lnTo>
                  <a:lnTo>
                    <a:pt x="19518" y="36217"/>
                  </a:lnTo>
                  <a:lnTo>
                    <a:pt x="19183" y="36453"/>
                  </a:lnTo>
                  <a:lnTo>
                    <a:pt x="18848" y="36670"/>
                  </a:lnTo>
                  <a:lnTo>
                    <a:pt x="18513" y="36887"/>
                  </a:lnTo>
                  <a:lnTo>
                    <a:pt x="18315" y="36789"/>
                  </a:lnTo>
                  <a:lnTo>
                    <a:pt x="18138" y="36670"/>
                  </a:lnTo>
                  <a:lnTo>
                    <a:pt x="17961" y="36532"/>
                  </a:lnTo>
                  <a:lnTo>
                    <a:pt x="17803" y="36375"/>
                  </a:lnTo>
                  <a:lnTo>
                    <a:pt x="17645" y="36217"/>
                  </a:lnTo>
                  <a:lnTo>
                    <a:pt x="17468" y="36079"/>
                  </a:lnTo>
                  <a:lnTo>
                    <a:pt x="17290" y="35961"/>
                  </a:lnTo>
                  <a:lnTo>
                    <a:pt x="17093" y="35862"/>
                  </a:lnTo>
                  <a:lnTo>
                    <a:pt x="16659" y="35862"/>
                  </a:lnTo>
                  <a:lnTo>
                    <a:pt x="16443" y="35823"/>
                  </a:lnTo>
                  <a:lnTo>
                    <a:pt x="16324" y="35783"/>
                  </a:lnTo>
                  <a:lnTo>
                    <a:pt x="16226" y="35744"/>
                  </a:lnTo>
                  <a:lnTo>
                    <a:pt x="16068" y="35625"/>
                  </a:lnTo>
                  <a:lnTo>
                    <a:pt x="15930" y="35527"/>
                  </a:lnTo>
                  <a:lnTo>
                    <a:pt x="15634" y="35270"/>
                  </a:lnTo>
                  <a:lnTo>
                    <a:pt x="15358" y="35014"/>
                  </a:lnTo>
                  <a:lnTo>
                    <a:pt x="15063" y="34778"/>
                  </a:lnTo>
                  <a:lnTo>
                    <a:pt x="14905" y="34640"/>
                  </a:lnTo>
                  <a:lnTo>
                    <a:pt x="14826" y="34561"/>
                  </a:lnTo>
                  <a:lnTo>
                    <a:pt x="14727" y="34521"/>
                  </a:lnTo>
                  <a:lnTo>
                    <a:pt x="14629" y="34482"/>
                  </a:lnTo>
                  <a:lnTo>
                    <a:pt x="14530" y="34462"/>
                  </a:lnTo>
                  <a:lnTo>
                    <a:pt x="14432" y="34462"/>
                  </a:lnTo>
                  <a:lnTo>
                    <a:pt x="14333" y="34502"/>
                  </a:lnTo>
                  <a:lnTo>
                    <a:pt x="14096" y="34364"/>
                  </a:lnTo>
                  <a:lnTo>
                    <a:pt x="13880" y="34226"/>
                  </a:lnTo>
                  <a:lnTo>
                    <a:pt x="13466" y="33910"/>
                  </a:lnTo>
                  <a:lnTo>
                    <a:pt x="13899" y="33969"/>
                  </a:lnTo>
                  <a:lnTo>
                    <a:pt x="14294" y="34009"/>
                  </a:lnTo>
                  <a:lnTo>
                    <a:pt x="14629" y="34028"/>
                  </a:lnTo>
                  <a:lnTo>
                    <a:pt x="14846" y="34048"/>
                  </a:lnTo>
                  <a:lnTo>
                    <a:pt x="14984" y="34048"/>
                  </a:lnTo>
                  <a:lnTo>
                    <a:pt x="15122" y="34028"/>
                  </a:lnTo>
                  <a:lnTo>
                    <a:pt x="15358" y="33969"/>
                  </a:lnTo>
                  <a:lnTo>
                    <a:pt x="15615" y="33910"/>
                  </a:lnTo>
                  <a:lnTo>
                    <a:pt x="15871" y="33871"/>
                  </a:lnTo>
                  <a:lnTo>
                    <a:pt x="16068" y="33930"/>
                  </a:lnTo>
                  <a:lnTo>
                    <a:pt x="16265" y="34009"/>
                  </a:lnTo>
                  <a:lnTo>
                    <a:pt x="16620" y="34206"/>
                  </a:lnTo>
                  <a:lnTo>
                    <a:pt x="16738" y="34265"/>
                  </a:lnTo>
                  <a:lnTo>
                    <a:pt x="16857" y="34285"/>
                  </a:lnTo>
                  <a:lnTo>
                    <a:pt x="16955" y="34304"/>
                  </a:lnTo>
                  <a:lnTo>
                    <a:pt x="17054" y="34285"/>
                  </a:lnTo>
                  <a:lnTo>
                    <a:pt x="17152" y="34245"/>
                  </a:lnTo>
                  <a:lnTo>
                    <a:pt x="17251" y="34186"/>
                  </a:lnTo>
                  <a:lnTo>
                    <a:pt x="17409" y="34048"/>
                  </a:lnTo>
                  <a:lnTo>
                    <a:pt x="17566" y="33871"/>
                  </a:lnTo>
                  <a:lnTo>
                    <a:pt x="17724" y="33674"/>
                  </a:lnTo>
                  <a:lnTo>
                    <a:pt x="17882" y="33496"/>
                  </a:lnTo>
                  <a:lnTo>
                    <a:pt x="18020" y="33358"/>
                  </a:lnTo>
                  <a:lnTo>
                    <a:pt x="18138" y="33398"/>
                  </a:lnTo>
                  <a:lnTo>
                    <a:pt x="18276" y="33457"/>
                  </a:lnTo>
                  <a:lnTo>
                    <a:pt x="18493" y="33614"/>
                  </a:lnTo>
                  <a:lnTo>
                    <a:pt x="18710" y="33772"/>
                  </a:lnTo>
                  <a:lnTo>
                    <a:pt x="18828" y="33831"/>
                  </a:lnTo>
                  <a:lnTo>
                    <a:pt x="18946" y="33890"/>
                  </a:lnTo>
                  <a:lnTo>
                    <a:pt x="19045" y="33890"/>
                  </a:lnTo>
                  <a:lnTo>
                    <a:pt x="19144" y="33871"/>
                  </a:lnTo>
                  <a:lnTo>
                    <a:pt x="19222" y="33851"/>
                  </a:lnTo>
                  <a:lnTo>
                    <a:pt x="19301" y="33792"/>
                  </a:lnTo>
                  <a:lnTo>
                    <a:pt x="19459" y="33693"/>
                  </a:lnTo>
                  <a:lnTo>
                    <a:pt x="19597" y="33555"/>
                  </a:lnTo>
                  <a:lnTo>
                    <a:pt x="19873" y="33240"/>
                  </a:lnTo>
                  <a:lnTo>
                    <a:pt x="19991" y="33082"/>
                  </a:lnTo>
                  <a:lnTo>
                    <a:pt x="20129" y="32944"/>
                  </a:lnTo>
                  <a:close/>
                  <a:moveTo>
                    <a:pt x="20504" y="0"/>
                  </a:moveTo>
                  <a:lnTo>
                    <a:pt x="19242" y="138"/>
                  </a:lnTo>
                  <a:lnTo>
                    <a:pt x="17980" y="296"/>
                  </a:lnTo>
                  <a:lnTo>
                    <a:pt x="17369" y="395"/>
                  </a:lnTo>
                  <a:lnTo>
                    <a:pt x="16738" y="513"/>
                  </a:lnTo>
                  <a:lnTo>
                    <a:pt x="16107" y="631"/>
                  </a:lnTo>
                  <a:lnTo>
                    <a:pt x="15496" y="750"/>
                  </a:lnTo>
                  <a:lnTo>
                    <a:pt x="14944" y="907"/>
                  </a:lnTo>
                  <a:lnTo>
                    <a:pt x="14412" y="1065"/>
                  </a:lnTo>
                  <a:lnTo>
                    <a:pt x="13860" y="1262"/>
                  </a:lnTo>
                  <a:lnTo>
                    <a:pt x="13347" y="1479"/>
                  </a:lnTo>
                  <a:lnTo>
                    <a:pt x="12815" y="1696"/>
                  </a:lnTo>
                  <a:lnTo>
                    <a:pt x="12302" y="1952"/>
                  </a:lnTo>
                  <a:lnTo>
                    <a:pt x="11810" y="2209"/>
                  </a:lnTo>
                  <a:lnTo>
                    <a:pt x="11297" y="2485"/>
                  </a:lnTo>
                  <a:lnTo>
                    <a:pt x="11652" y="2130"/>
                  </a:lnTo>
                  <a:lnTo>
                    <a:pt x="11829" y="1972"/>
                  </a:lnTo>
                  <a:lnTo>
                    <a:pt x="12026" y="1814"/>
                  </a:lnTo>
                  <a:lnTo>
                    <a:pt x="12105" y="1755"/>
                  </a:lnTo>
                  <a:lnTo>
                    <a:pt x="12164" y="1676"/>
                  </a:lnTo>
                  <a:lnTo>
                    <a:pt x="12184" y="1578"/>
                  </a:lnTo>
                  <a:lnTo>
                    <a:pt x="12204" y="1499"/>
                  </a:lnTo>
                  <a:lnTo>
                    <a:pt x="12184" y="1400"/>
                  </a:lnTo>
                  <a:lnTo>
                    <a:pt x="12164" y="1321"/>
                  </a:lnTo>
                  <a:lnTo>
                    <a:pt x="12125" y="1262"/>
                  </a:lnTo>
                  <a:lnTo>
                    <a:pt x="12066" y="1203"/>
                  </a:lnTo>
                  <a:lnTo>
                    <a:pt x="12026" y="1164"/>
                  </a:lnTo>
                  <a:lnTo>
                    <a:pt x="11948" y="1124"/>
                  </a:lnTo>
                  <a:lnTo>
                    <a:pt x="11810" y="1085"/>
                  </a:lnTo>
                  <a:lnTo>
                    <a:pt x="11652" y="1085"/>
                  </a:lnTo>
                  <a:lnTo>
                    <a:pt x="11474" y="1105"/>
                  </a:lnTo>
                  <a:lnTo>
                    <a:pt x="11336" y="1164"/>
                  </a:lnTo>
                  <a:lnTo>
                    <a:pt x="11198" y="1243"/>
                  </a:lnTo>
                  <a:lnTo>
                    <a:pt x="10292" y="1637"/>
                  </a:lnTo>
                  <a:lnTo>
                    <a:pt x="9404" y="2090"/>
                  </a:lnTo>
                  <a:lnTo>
                    <a:pt x="8951" y="2327"/>
                  </a:lnTo>
                  <a:lnTo>
                    <a:pt x="8537" y="2563"/>
                  </a:lnTo>
                  <a:lnTo>
                    <a:pt x="8103" y="2820"/>
                  </a:lnTo>
                  <a:lnTo>
                    <a:pt x="7689" y="3096"/>
                  </a:lnTo>
                  <a:lnTo>
                    <a:pt x="7295" y="3391"/>
                  </a:lnTo>
                  <a:lnTo>
                    <a:pt x="6901" y="3687"/>
                  </a:lnTo>
                  <a:lnTo>
                    <a:pt x="6506" y="4003"/>
                  </a:lnTo>
                  <a:lnTo>
                    <a:pt x="6151" y="4338"/>
                  </a:lnTo>
                  <a:lnTo>
                    <a:pt x="5797" y="4673"/>
                  </a:lnTo>
                  <a:lnTo>
                    <a:pt x="5461" y="5048"/>
                  </a:lnTo>
                  <a:lnTo>
                    <a:pt x="5146" y="5422"/>
                  </a:lnTo>
                  <a:lnTo>
                    <a:pt x="4850" y="5836"/>
                  </a:lnTo>
                  <a:lnTo>
                    <a:pt x="4732" y="5974"/>
                  </a:lnTo>
                  <a:lnTo>
                    <a:pt x="4574" y="6211"/>
                  </a:lnTo>
                  <a:lnTo>
                    <a:pt x="4357" y="6546"/>
                  </a:lnTo>
                  <a:lnTo>
                    <a:pt x="4140" y="6920"/>
                  </a:lnTo>
                  <a:lnTo>
                    <a:pt x="3924" y="7334"/>
                  </a:lnTo>
                  <a:lnTo>
                    <a:pt x="3746" y="7729"/>
                  </a:lnTo>
                  <a:lnTo>
                    <a:pt x="3608" y="8084"/>
                  </a:lnTo>
                  <a:lnTo>
                    <a:pt x="3569" y="8261"/>
                  </a:lnTo>
                  <a:lnTo>
                    <a:pt x="3549" y="8399"/>
                  </a:lnTo>
                  <a:lnTo>
                    <a:pt x="3450" y="8419"/>
                  </a:lnTo>
                  <a:lnTo>
                    <a:pt x="3352" y="8438"/>
                  </a:lnTo>
                  <a:lnTo>
                    <a:pt x="3056" y="8596"/>
                  </a:lnTo>
                  <a:lnTo>
                    <a:pt x="2780" y="8774"/>
                  </a:lnTo>
                  <a:lnTo>
                    <a:pt x="2504" y="8951"/>
                  </a:lnTo>
                  <a:lnTo>
                    <a:pt x="2228" y="9148"/>
                  </a:lnTo>
                  <a:lnTo>
                    <a:pt x="1972" y="9345"/>
                  </a:lnTo>
                  <a:lnTo>
                    <a:pt x="1735" y="9582"/>
                  </a:lnTo>
                  <a:lnTo>
                    <a:pt x="1499" y="9819"/>
                  </a:lnTo>
                  <a:lnTo>
                    <a:pt x="1282" y="10055"/>
                  </a:lnTo>
                  <a:lnTo>
                    <a:pt x="1065" y="10311"/>
                  </a:lnTo>
                  <a:lnTo>
                    <a:pt x="888" y="10587"/>
                  </a:lnTo>
                  <a:lnTo>
                    <a:pt x="710" y="10863"/>
                  </a:lnTo>
                  <a:lnTo>
                    <a:pt x="552" y="11159"/>
                  </a:lnTo>
                  <a:lnTo>
                    <a:pt x="395" y="11455"/>
                  </a:lnTo>
                  <a:lnTo>
                    <a:pt x="276" y="11751"/>
                  </a:lnTo>
                  <a:lnTo>
                    <a:pt x="178" y="12066"/>
                  </a:lnTo>
                  <a:lnTo>
                    <a:pt x="119" y="12401"/>
                  </a:lnTo>
                  <a:lnTo>
                    <a:pt x="59" y="12953"/>
                  </a:lnTo>
                  <a:lnTo>
                    <a:pt x="20" y="13505"/>
                  </a:lnTo>
                  <a:lnTo>
                    <a:pt x="0" y="14097"/>
                  </a:lnTo>
                  <a:lnTo>
                    <a:pt x="0" y="14688"/>
                  </a:lnTo>
                  <a:lnTo>
                    <a:pt x="20" y="15280"/>
                  </a:lnTo>
                  <a:lnTo>
                    <a:pt x="59" y="15871"/>
                  </a:lnTo>
                  <a:lnTo>
                    <a:pt x="119" y="16482"/>
                  </a:lnTo>
                  <a:lnTo>
                    <a:pt x="217" y="17074"/>
                  </a:lnTo>
                  <a:lnTo>
                    <a:pt x="335" y="17645"/>
                  </a:lnTo>
                  <a:lnTo>
                    <a:pt x="474" y="18237"/>
                  </a:lnTo>
                  <a:lnTo>
                    <a:pt x="671" y="18789"/>
                  </a:lnTo>
                  <a:lnTo>
                    <a:pt x="888" y="19321"/>
                  </a:lnTo>
                  <a:lnTo>
                    <a:pt x="1124" y="19853"/>
                  </a:lnTo>
                  <a:lnTo>
                    <a:pt x="1262" y="20090"/>
                  </a:lnTo>
                  <a:lnTo>
                    <a:pt x="1420" y="20346"/>
                  </a:lnTo>
                  <a:lnTo>
                    <a:pt x="1578" y="20583"/>
                  </a:lnTo>
                  <a:lnTo>
                    <a:pt x="1755" y="20800"/>
                  </a:lnTo>
                  <a:lnTo>
                    <a:pt x="1932" y="21017"/>
                  </a:lnTo>
                  <a:lnTo>
                    <a:pt x="2110" y="21233"/>
                  </a:lnTo>
                  <a:lnTo>
                    <a:pt x="2208" y="21312"/>
                  </a:lnTo>
                  <a:lnTo>
                    <a:pt x="1952" y="21490"/>
                  </a:lnTo>
                  <a:lnTo>
                    <a:pt x="1716" y="21667"/>
                  </a:lnTo>
                  <a:lnTo>
                    <a:pt x="1499" y="21884"/>
                  </a:lnTo>
                  <a:lnTo>
                    <a:pt x="1282" y="22081"/>
                  </a:lnTo>
                  <a:lnTo>
                    <a:pt x="1085" y="22298"/>
                  </a:lnTo>
                  <a:lnTo>
                    <a:pt x="888" y="22535"/>
                  </a:lnTo>
                  <a:lnTo>
                    <a:pt x="730" y="22752"/>
                  </a:lnTo>
                  <a:lnTo>
                    <a:pt x="572" y="22988"/>
                  </a:lnTo>
                  <a:lnTo>
                    <a:pt x="454" y="23205"/>
                  </a:lnTo>
                  <a:lnTo>
                    <a:pt x="375" y="23422"/>
                  </a:lnTo>
                  <a:lnTo>
                    <a:pt x="316" y="23658"/>
                  </a:lnTo>
                  <a:lnTo>
                    <a:pt x="276" y="23875"/>
                  </a:lnTo>
                  <a:lnTo>
                    <a:pt x="257" y="24112"/>
                  </a:lnTo>
                  <a:lnTo>
                    <a:pt x="257" y="24329"/>
                  </a:lnTo>
                  <a:lnTo>
                    <a:pt x="276" y="24565"/>
                  </a:lnTo>
                  <a:lnTo>
                    <a:pt x="316" y="24802"/>
                  </a:lnTo>
                  <a:lnTo>
                    <a:pt x="375" y="25019"/>
                  </a:lnTo>
                  <a:lnTo>
                    <a:pt x="454" y="25236"/>
                  </a:lnTo>
                  <a:lnTo>
                    <a:pt x="552" y="25472"/>
                  </a:lnTo>
                  <a:lnTo>
                    <a:pt x="651" y="25689"/>
                  </a:lnTo>
                  <a:lnTo>
                    <a:pt x="769" y="25906"/>
                  </a:lnTo>
                  <a:lnTo>
                    <a:pt x="907" y="26103"/>
                  </a:lnTo>
                  <a:lnTo>
                    <a:pt x="1065" y="26320"/>
                  </a:lnTo>
                  <a:lnTo>
                    <a:pt x="1223" y="26517"/>
                  </a:lnTo>
                  <a:lnTo>
                    <a:pt x="1558" y="26892"/>
                  </a:lnTo>
                  <a:lnTo>
                    <a:pt x="1952" y="27227"/>
                  </a:lnTo>
                  <a:lnTo>
                    <a:pt x="2366" y="27542"/>
                  </a:lnTo>
                  <a:lnTo>
                    <a:pt x="2780" y="27818"/>
                  </a:lnTo>
                  <a:lnTo>
                    <a:pt x="3234" y="28055"/>
                  </a:lnTo>
                  <a:lnTo>
                    <a:pt x="3450" y="28134"/>
                  </a:lnTo>
                  <a:lnTo>
                    <a:pt x="3667" y="28232"/>
                  </a:lnTo>
                  <a:lnTo>
                    <a:pt x="3904" y="28291"/>
                  </a:lnTo>
                  <a:lnTo>
                    <a:pt x="4121" y="28351"/>
                  </a:lnTo>
                  <a:lnTo>
                    <a:pt x="4338" y="28390"/>
                  </a:lnTo>
                  <a:lnTo>
                    <a:pt x="4554" y="28410"/>
                  </a:lnTo>
                  <a:lnTo>
                    <a:pt x="5067" y="28429"/>
                  </a:lnTo>
                  <a:lnTo>
                    <a:pt x="5343" y="28410"/>
                  </a:lnTo>
                  <a:lnTo>
                    <a:pt x="5619" y="28390"/>
                  </a:lnTo>
                  <a:lnTo>
                    <a:pt x="5639" y="28410"/>
                  </a:lnTo>
                  <a:lnTo>
                    <a:pt x="5974" y="29001"/>
                  </a:lnTo>
                  <a:lnTo>
                    <a:pt x="6151" y="29277"/>
                  </a:lnTo>
                  <a:lnTo>
                    <a:pt x="6329" y="29553"/>
                  </a:lnTo>
                  <a:lnTo>
                    <a:pt x="6526" y="29829"/>
                  </a:lnTo>
                  <a:lnTo>
                    <a:pt x="6743" y="30085"/>
                  </a:lnTo>
                  <a:lnTo>
                    <a:pt x="6979" y="30322"/>
                  </a:lnTo>
                  <a:lnTo>
                    <a:pt x="7255" y="30519"/>
                  </a:lnTo>
                  <a:lnTo>
                    <a:pt x="7551" y="30854"/>
                  </a:lnTo>
                  <a:lnTo>
                    <a:pt x="7867" y="31170"/>
                  </a:lnTo>
                  <a:lnTo>
                    <a:pt x="8221" y="31485"/>
                  </a:lnTo>
                  <a:lnTo>
                    <a:pt x="8596" y="31801"/>
                  </a:lnTo>
                  <a:lnTo>
                    <a:pt x="9010" y="32077"/>
                  </a:lnTo>
                  <a:lnTo>
                    <a:pt x="9424" y="32313"/>
                  </a:lnTo>
                  <a:lnTo>
                    <a:pt x="9858" y="32530"/>
                  </a:lnTo>
                  <a:lnTo>
                    <a:pt x="10055" y="32609"/>
                  </a:lnTo>
                  <a:lnTo>
                    <a:pt x="10272" y="32688"/>
                  </a:lnTo>
                  <a:lnTo>
                    <a:pt x="10725" y="33003"/>
                  </a:lnTo>
                  <a:lnTo>
                    <a:pt x="11179" y="33279"/>
                  </a:lnTo>
                  <a:lnTo>
                    <a:pt x="11672" y="33555"/>
                  </a:lnTo>
                  <a:lnTo>
                    <a:pt x="12145" y="33812"/>
                  </a:lnTo>
                  <a:lnTo>
                    <a:pt x="13130" y="34304"/>
                  </a:lnTo>
                  <a:lnTo>
                    <a:pt x="13604" y="34580"/>
                  </a:lnTo>
                  <a:lnTo>
                    <a:pt x="14077" y="34856"/>
                  </a:lnTo>
                  <a:lnTo>
                    <a:pt x="14077" y="35014"/>
                  </a:lnTo>
                  <a:lnTo>
                    <a:pt x="14136" y="35152"/>
                  </a:lnTo>
                  <a:lnTo>
                    <a:pt x="14215" y="35270"/>
                  </a:lnTo>
                  <a:lnTo>
                    <a:pt x="14313" y="35389"/>
                  </a:lnTo>
                  <a:lnTo>
                    <a:pt x="14432" y="35487"/>
                  </a:lnTo>
                  <a:lnTo>
                    <a:pt x="14550" y="35586"/>
                  </a:lnTo>
                  <a:lnTo>
                    <a:pt x="14787" y="35763"/>
                  </a:lnTo>
                  <a:lnTo>
                    <a:pt x="15003" y="35921"/>
                  </a:lnTo>
                  <a:lnTo>
                    <a:pt x="15240" y="36039"/>
                  </a:lnTo>
                  <a:lnTo>
                    <a:pt x="15477" y="36118"/>
                  </a:lnTo>
                  <a:lnTo>
                    <a:pt x="15733" y="36197"/>
                  </a:lnTo>
                  <a:lnTo>
                    <a:pt x="15969" y="36237"/>
                  </a:lnTo>
                  <a:lnTo>
                    <a:pt x="16226" y="36276"/>
                  </a:lnTo>
                  <a:lnTo>
                    <a:pt x="16738" y="36335"/>
                  </a:lnTo>
                  <a:lnTo>
                    <a:pt x="16797" y="36434"/>
                  </a:lnTo>
                  <a:lnTo>
                    <a:pt x="16876" y="36513"/>
                  </a:lnTo>
                  <a:lnTo>
                    <a:pt x="17034" y="36651"/>
                  </a:lnTo>
                  <a:lnTo>
                    <a:pt x="17369" y="36927"/>
                  </a:lnTo>
                  <a:lnTo>
                    <a:pt x="17645" y="37124"/>
                  </a:lnTo>
                  <a:lnTo>
                    <a:pt x="17901" y="37341"/>
                  </a:lnTo>
                  <a:lnTo>
                    <a:pt x="18039" y="37439"/>
                  </a:lnTo>
                  <a:lnTo>
                    <a:pt x="18177" y="37518"/>
                  </a:lnTo>
                  <a:lnTo>
                    <a:pt x="18335" y="37597"/>
                  </a:lnTo>
                  <a:lnTo>
                    <a:pt x="18493" y="37636"/>
                  </a:lnTo>
                  <a:lnTo>
                    <a:pt x="18670" y="37617"/>
                  </a:lnTo>
                  <a:lnTo>
                    <a:pt x="18848" y="37577"/>
                  </a:lnTo>
                  <a:lnTo>
                    <a:pt x="19006" y="37498"/>
                  </a:lnTo>
                  <a:lnTo>
                    <a:pt x="19144" y="37400"/>
                  </a:lnTo>
                  <a:lnTo>
                    <a:pt x="19420" y="37143"/>
                  </a:lnTo>
                  <a:lnTo>
                    <a:pt x="19696" y="36907"/>
                  </a:lnTo>
                  <a:lnTo>
                    <a:pt x="19696" y="36907"/>
                  </a:lnTo>
                  <a:lnTo>
                    <a:pt x="19676" y="36986"/>
                  </a:lnTo>
                  <a:lnTo>
                    <a:pt x="19636" y="37065"/>
                  </a:lnTo>
                  <a:lnTo>
                    <a:pt x="19558" y="37222"/>
                  </a:lnTo>
                  <a:lnTo>
                    <a:pt x="19518" y="37301"/>
                  </a:lnTo>
                  <a:lnTo>
                    <a:pt x="19498" y="37380"/>
                  </a:lnTo>
                  <a:lnTo>
                    <a:pt x="19498" y="37459"/>
                  </a:lnTo>
                  <a:lnTo>
                    <a:pt x="19518" y="37538"/>
                  </a:lnTo>
                  <a:lnTo>
                    <a:pt x="19558" y="37617"/>
                  </a:lnTo>
                  <a:lnTo>
                    <a:pt x="19617" y="37656"/>
                  </a:lnTo>
                  <a:lnTo>
                    <a:pt x="19676" y="37695"/>
                  </a:lnTo>
                  <a:lnTo>
                    <a:pt x="19735" y="37735"/>
                  </a:lnTo>
                  <a:lnTo>
                    <a:pt x="19794" y="37735"/>
                  </a:lnTo>
                  <a:lnTo>
                    <a:pt x="19853" y="37755"/>
                  </a:lnTo>
                  <a:lnTo>
                    <a:pt x="20011" y="37715"/>
                  </a:lnTo>
                  <a:lnTo>
                    <a:pt x="20169" y="37656"/>
                  </a:lnTo>
                  <a:lnTo>
                    <a:pt x="20326" y="37557"/>
                  </a:lnTo>
                  <a:lnTo>
                    <a:pt x="20504" y="37439"/>
                  </a:lnTo>
                  <a:lnTo>
                    <a:pt x="20681" y="37301"/>
                  </a:lnTo>
                  <a:lnTo>
                    <a:pt x="21016" y="37005"/>
                  </a:lnTo>
                  <a:lnTo>
                    <a:pt x="21312" y="36690"/>
                  </a:lnTo>
                  <a:lnTo>
                    <a:pt x="21746" y="36217"/>
                  </a:lnTo>
                  <a:lnTo>
                    <a:pt x="21844" y="36237"/>
                  </a:lnTo>
                  <a:lnTo>
                    <a:pt x="21943" y="36217"/>
                  </a:lnTo>
                  <a:lnTo>
                    <a:pt x="22061" y="36177"/>
                  </a:lnTo>
                  <a:lnTo>
                    <a:pt x="22199" y="36099"/>
                  </a:lnTo>
                  <a:lnTo>
                    <a:pt x="22337" y="36020"/>
                  </a:lnTo>
                  <a:lnTo>
                    <a:pt x="22495" y="35901"/>
                  </a:lnTo>
                  <a:lnTo>
                    <a:pt x="22810" y="35625"/>
                  </a:lnTo>
                  <a:lnTo>
                    <a:pt x="23106" y="35290"/>
                  </a:lnTo>
                  <a:lnTo>
                    <a:pt x="23402" y="34935"/>
                  </a:lnTo>
                  <a:lnTo>
                    <a:pt x="23658" y="34580"/>
                  </a:lnTo>
                  <a:lnTo>
                    <a:pt x="23855" y="34245"/>
                  </a:lnTo>
                  <a:lnTo>
                    <a:pt x="23974" y="34226"/>
                  </a:lnTo>
                  <a:lnTo>
                    <a:pt x="24092" y="34186"/>
                  </a:lnTo>
                  <a:lnTo>
                    <a:pt x="24210" y="34107"/>
                  </a:lnTo>
                  <a:lnTo>
                    <a:pt x="24329" y="34028"/>
                  </a:lnTo>
                  <a:lnTo>
                    <a:pt x="24565" y="33792"/>
                  </a:lnTo>
                  <a:lnTo>
                    <a:pt x="24802" y="33536"/>
                  </a:lnTo>
                  <a:lnTo>
                    <a:pt x="25019" y="33260"/>
                  </a:lnTo>
                  <a:lnTo>
                    <a:pt x="25216" y="32984"/>
                  </a:lnTo>
                  <a:lnTo>
                    <a:pt x="25373" y="32747"/>
                  </a:lnTo>
                  <a:lnTo>
                    <a:pt x="25511" y="32570"/>
                  </a:lnTo>
                  <a:lnTo>
                    <a:pt x="25886" y="31998"/>
                  </a:lnTo>
                  <a:lnTo>
                    <a:pt x="26221" y="31387"/>
                  </a:lnTo>
                  <a:lnTo>
                    <a:pt x="26537" y="30775"/>
                  </a:lnTo>
                  <a:lnTo>
                    <a:pt x="26793" y="30145"/>
                  </a:lnTo>
                  <a:lnTo>
                    <a:pt x="27049" y="29474"/>
                  </a:lnTo>
                  <a:lnTo>
                    <a:pt x="27246" y="28824"/>
                  </a:lnTo>
                  <a:lnTo>
                    <a:pt x="27404" y="28153"/>
                  </a:lnTo>
                  <a:lnTo>
                    <a:pt x="27522" y="27463"/>
                  </a:lnTo>
                  <a:lnTo>
                    <a:pt x="27601" y="26793"/>
                  </a:lnTo>
                  <a:lnTo>
                    <a:pt x="27621" y="26438"/>
                  </a:lnTo>
                  <a:lnTo>
                    <a:pt x="27621" y="26103"/>
                  </a:lnTo>
                  <a:lnTo>
                    <a:pt x="27621" y="25768"/>
                  </a:lnTo>
                  <a:lnTo>
                    <a:pt x="27601" y="25413"/>
                  </a:lnTo>
                  <a:lnTo>
                    <a:pt x="27562" y="25078"/>
                  </a:lnTo>
                  <a:lnTo>
                    <a:pt x="27522" y="24743"/>
                  </a:lnTo>
                  <a:lnTo>
                    <a:pt x="27443" y="24408"/>
                  </a:lnTo>
                  <a:lnTo>
                    <a:pt x="27384" y="24072"/>
                  </a:lnTo>
                  <a:lnTo>
                    <a:pt x="27286" y="23737"/>
                  </a:lnTo>
                  <a:lnTo>
                    <a:pt x="27187" y="23422"/>
                  </a:lnTo>
                  <a:lnTo>
                    <a:pt x="27069" y="23087"/>
                  </a:lnTo>
                  <a:lnTo>
                    <a:pt x="26931" y="22771"/>
                  </a:lnTo>
                  <a:lnTo>
                    <a:pt x="26773" y="22456"/>
                  </a:lnTo>
                  <a:lnTo>
                    <a:pt x="26615" y="22140"/>
                  </a:lnTo>
                  <a:lnTo>
                    <a:pt x="26635" y="21194"/>
                  </a:lnTo>
                  <a:lnTo>
                    <a:pt x="26655" y="20228"/>
                  </a:lnTo>
                  <a:lnTo>
                    <a:pt x="26655" y="18316"/>
                  </a:lnTo>
                  <a:lnTo>
                    <a:pt x="26793" y="18197"/>
                  </a:lnTo>
                  <a:lnTo>
                    <a:pt x="26911" y="18059"/>
                  </a:lnTo>
                  <a:lnTo>
                    <a:pt x="27936" y="16876"/>
                  </a:lnTo>
                  <a:lnTo>
                    <a:pt x="28350" y="16364"/>
                  </a:lnTo>
                  <a:lnTo>
                    <a:pt x="28745" y="15832"/>
                  </a:lnTo>
                  <a:lnTo>
                    <a:pt x="29100" y="15280"/>
                  </a:lnTo>
                  <a:lnTo>
                    <a:pt x="29277" y="14984"/>
                  </a:lnTo>
                  <a:lnTo>
                    <a:pt x="29435" y="14688"/>
                  </a:lnTo>
                  <a:lnTo>
                    <a:pt x="29573" y="14392"/>
                  </a:lnTo>
                  <a:lnTo>
                    <a:pt x="29711" y="14097"/>
                  </a:lnTo>
                  <a:lnTo>
                    <a:pt x="29809" y="13781"/>
                  </a:lnTo>
                  <a:lnTo>
                    <a:pt x="29908" y="13466"/>
                  </a:lnTo>
                  <a:lnTo>
                    <a:pt x="29987" y="13150"/>
                  </a:lnTo>
                  <a:lnTo>
                    <a:pt x="30046" y="12815"/>
                  </a:lnTo>
                  <a:lnTo>
                    <a:pt x="30085" y="12500"/>
                  </a:lnTo>
                  <a:lnTo>
                    <a:pt x="30105" y="12165"/>
                  </a:lnTo>
                  <a:lnTo>
                    <a:pt x="30105" y="12046"/>
                  </a:lnTo>
                  <a:lnTo>
                    <a:pt x="30085" y="11948"/>
                  </a:lnTo>
                  <a:lnTo>
                    <a:pt x="30066" y="11849"/>
                  </a:lnTo>
                  <a:lnTo>
                    <a:pt x="30006" y="11770"/>
                  </a:lnTo>
                  <a:lnTo>
                    <a:pt x="29967" y="11691"/>
                  </a:lnTo>
                  <a:lnTo>
                    <a:pt x="29888" y="11613"/>
                  </a:lnTo>
                  <a:lnTo>
                    <a:pt x="29809" y="11573"/>
                  </a:lnTo>
                  <a:lnTo>
                    <a:pt x="29691" y="11553"/>
                  </a:lnTo>
                  <a:lnTo>
                    <a:pt x="30105" y="11159"/>
                  </a:lnTo>
                  <a:lnTo>
                    <a:pt x="30519" y="10765"/>
                  </a:lnTo>
                  <a:lnTo>
                    <a:pt x="30736" y="10568"/>
                  </a:lnTo>
                  <a:lnTo>
                    <a:pt x="30953" y="10410"/>
                  </a:lnTo>
                  <a:lnTo>
                    <a:pt x="31189" y="10252"/>
                  </a:lnTo>
                  <a:lnTo>
                    <a:pt x="31446" y="10114"/>
                  </a:lnTo>
                  <a:lnTo>
                    <a:pt x="31584" y="10055"/>
                  </a:lnTo>
                  <a:lnTo>
                    <a:pt x="31741" y="9976"/>
                  </a:lnTo>
                  <a:lnTo>
                    <a:pt x="32057" y="9838"/>
                  </a:lnTo>
                  <a:lnTo>
                    <a:pt x="32195" y="9759"/>
                  </a:lnTo>
                  <a:lnTo>
                    <a:pt x="32313" y="9661"/>
                  </a:lnTo>
                  <a:lnTo>
                    <a:pt x="32372" y="9602"/>
                  </a:lnTo>
                  <a:lnTo>
                    <a:pt x="32392" y="9523"/>
                  </a:lnTo>
                  <a:lnTo>
                    <a:pt x="32431" y="9444"/>
                  </a:lnTo>
                  <a:lnTo>
                    <a:pt x="32431" y="9365"/>
                  </a:lnTo>
                  <a:lnTo>
                    <a:pt x="32412" y="9207"/>
                  </a:lnTo>
                  <a:lnTo>
                    <a:pt x="32352" y="9069"/>
                  </a:lnTo>
                  <a:lnTo>
                    <a:pt x="32274" y="8951"/>
                  </a:lnTo>
                  <a:lnTo>
                    <a:pt x="32155" y="8852"/>
                  </a:lnTo>
                  <a:lnTo>
                    <a:pt x="32037" y="8774"/>
                  </a:lnTo>
                  <a:lnTo>
                    <a:pt x="31899" y="8695"/>
                  </a:lnTo>
                  <a:lnTo>
                    <a:pt x="31643" y="8537"/>
                  </a:lnTo>
                  <a:lnTo>
                    <a:pt x="31051" y="8222"/>
                  </a:lnTo>
                  <a:lnTo>
                    <a:pt x="30736" y="8064"/>
                  </a:lnTo>
                  <a:lnTo>
                    <a:pt x="30440" y="7926"/>
                  </a:lnTo>
                  <a:lnTo>
                    <a:pt x="30125" y="7788"/>
                  </a:lnTo>
                  <a:lnTo>
                    <a:pt x="29809" y="7689"/>
                  </a:lnTo>
                  <a:lnTo>
                    <a:pt x="29494" y="7591"/>
                  </a:lnTo>
                  <a:lnTo>
                    <a:pt x="29159" y="7532"/>
                  </a:lnTo>
                  <a:lnTo>
                    <a:pt x="29573" y="7177"/>
                  </a:lnTo>
                  <a:lnTo>
                    <a:pt x="30006" y="6802"/>
                  </a:lnTo>
                  <a:lnTo>
                    <a:pt x="30401" y="6408"/>
                  </a:lnTo>
                  <a:lnTo>
                    <a:pt x="30795" y="5974"/>
                  </a:lnTo>
                  <a:lnTo>
                    <a:pt x="31170" y="5560"/>
                  </a:lnTo>
                  <a:lnTo>
                    <a:pt x="31505" y="5107"/>
                  </a:lnTo>
                  <a:lnTo>
                    <a:pt x="31820" y="4633"/>
                  </a:lnTo>
                  <a:lnTo>
                    <a:pt x="32116" y="4141"/>
                  </a:lnTo>
                  <a:lnTo>
                    <a:pt x="32254" y="3865"/>
                  </a:lnTo>
                  <a:lnTo>
                    <a:pt x="32412" y="3549"/>
                  </a:lnTo>
                  <a:lnTo>
                    <a:pt x="32569" y="3214"/>
                  </a:lnTo>
                  <a:lnTo>
                    <a:pt x="32707" y="2899"/>
                  </a:lnTo>
                  <a:lnTo>
                    <a:pt x="32767" y="2721"/>
                  </a:lnTo>
                  <a:lnTo>
                    <a:pt x="32806" y="2563"/>
                  </a:lnTo>
                  <a:lnTo>
                    <a:pt x="32826" y="2386"/>
                  </a:lnTo>
                  <a:lnTo>
                    <a:pt x="32826" y="2228"/>
                  </a:lnTo>
                  <a:lnTo>
                    <a:pt x="32826" y="2071"/>
                  </a:lnTo>
                  <a:lnTo>
                    <a:pt x="32767" y="1913"/>
                  </a:lnTo>
                  <a:lnTo>
                    <a:pt x="32707" y="1775"/>
                  </a:lnTo>
                  <a:lnTo>
                    <a:pt x="32609" y="1637"/>
                  </a:lnTo>
                  <a:lnTo>
                    <a:pt x="32510" y="1578"/>
                  </a:lnTo>
                  <a:lnTo>
                    <a:pt x="32412" y="1538"/>
                  </a:lnTo>
                  <a:lnTo>
                    <a:pt x="32333" y="1519"/>
                  </a:lnTo>
                  <a:lnTo>
                    <a:pt x="32234" y="1538"/>
                  </a:lnTo>
                  <a:lnTo>
                    <a:pt x="32136" y="1558"/>
                  </a:lnTo>
                  <a:lnTo>
                    <a:pt x="32057" y="1578"/>
                  </a:lnTo>
                  <a:lnTo>
                    <a:pt x="31879" y="1676"/>
                  </a:lnTo>
                  <a:lnTo>
                    <a:pt x="31524" y="1913"/>
                  </a:lnTo>
                  <a:lnTo>
                    <a:pt x="31347" y="2031"/>
                  </a:lnTo>
                  <a:lnTo>
                    <a:pt x="31170" y="2110"/>
                  </a:lnTo>
                  <a:lnTo>
                    <a:pt x="30756" y="2327"/>
                  </a:lnTo>
                  <a:lnTo>
                    <a:pt x="30342" y="2504"/>
                  </a:lnTo>
                  <a:lnTo>
                    <a:pt x="29908" y="2662"/>
                  </a:lnTo>
                  <a:lnTo>
                    <a:pt x="29454" y="2800"/>
                  </a:lnTo>
                  <a:lnTo>
                    <a:pt x="29021" y="2918"/>
                  </a:lnTo>
                  <a:lnTo>
                    <a:pt x="28548" y="3017"/>
                  </a:lnTo>
                  <a:lnTo>
                    <a:pt x="28094" y="3076"/>
                  </a:lnTo>
                  <a:lnTo>
                    <a:pt x="27601" y="3115"/>
                  </a:lnTo>
                  <a:lnTo>
                    <a:pt x="27601" y="3115"/>
                  </a:lnTo>
                  <a:lnTo>
                    <a:pt x="28094" y="2879"/>
                  </a:lnTo>
                  <a:lnTo>
                    <a:pt x="28607" y="2603"/>
                  </a:lnTo>
                  <a:lnTo>
                    <a:pt x="28863" y="2465"/>
                  </a:lnTo>
                  <a:lnTo>
                    <a:pt x="29080" y="2307"/>
                  </a:lnTo>
                  <a:lnTo>
                    <a:pt x="29297" y="2149"/>
                  </a:lnTo>
                  <a:lnTo>
                    <a:pt x="29454" y="2011"/>
                  </a:lnTo>
                  <a:lnTo>
                    <a:pt x="29592" y="1854"/>
                  </a:lnTo>
                  <a:lnTo>
                    <a:pt x="29632" y="1795"/>
                  </a:lnTo>
                  <a:lnTo>
                    <a:pt x="29652" y="1716"/>
                  </a:lnTo>
                  <a:lnTo>
                    <a:pt x="29652" y="1657"/>
                  </a:lnTo>
                  <a:lnTo>
                    <a:pt x="29652" y="1597"/>
                  </a:lnTo>
                  <a:lnTo>
                    <a:pt x="29612" y="1538"/>
                  </a:lnTo>
                  <a:lnTo>
                    <a:pt x="29573" y="1479"/>
                  </a:lnTo>
                  <a:lnTo>
                    <a:pt x="29494" y="1420"/>
                  </a:lnTo>
                  <a:lnTo>
                    <a:pt x="29415" y="1381"/>
                  </a:lnTo>
                  <a:lnTo>
                    <a:pt x="29297" y="1341"/>
                  </a:lnTo>
                  <a:lnTo>
                    <a:pt x="29159" y="1302"/>
                  </a:lnTo>
                  <a:lnTo>
                    <a:pt x="28804" y="1243"/>
                  </a:lnTo>
                  <a:lnTo>
                    <a:pt x="28331" y="1223"/>
                  </a:lnTo>
                  <a:lnTo>
                    <a:pt x="27325" y="1045"/>
                  </a:lnTo>
                  <a:lnTo>
                    <a:pt x="26300" y="888"/>
                  </a:lnTo>
                  <a:lnTo>
                    <a:pt x="25295" y="769"/>
                  </a:lnTo>
                  <a:lnTo>
                    <a:pt x="24782" y="730"/>
                  </a:lnTo>
                  <a:lnTo>
                    <a:pt x="24289" y="710"/>
                  </a:lnTo>
                  <a:lnTo>
                    <a:pt x="23777" y="691"/>
                  </a:lnTo>
                  <a:lnTo>
                    <a:pt x="23264" y="710"/>
                  </a:lnTo>
                  <a:lnTo>
                    <a:pt x="22771" y="730"/>
                  </a:lnTo>
                  <a:lnTo>
                    <a:pt x="22258" y="789"/>
                  </a:lnTo>
                  <a:lnTo>
                    <a:pt x="21766" y="868"/>
                  </a:lnTo>
                  <a:lnTo>
                    <a:pt x="21273" y="986"/>
                  </a:lnTo>
                  <a:lnTo>
                    <a:pt x="20780" y="1124"/>
                  </a:lnTo>
                  <a:lnTo>
                    <a:pt x="20287" y="1302"/>
                  </a:lnTo>
                  <a:lnTo>
                    <a:pt x="20425" y="1183"/>
                  </a:lnTo>
                  <a:lnTo>
                    <a:pt x="20602" y="1085"/>
                  </a:lnTo>
                  <a:lnTo>
                    <a:pt x="20780" y="967"/>
                  </a:lnTo>
                  <a:lnTo>
                    <a:pt x="20938" y="829"/>
                  </a:lnTo>
                  <a:lnTo>
                    <a:pt x="21076" y="691"/>
                  </a:lnTo>
                  <a:lnTo>
                    <a:pt x="21115" y="612"/>
                  </a:lnTo>
                  <a:lnTo>
                    <a:pt x="21154" y="533"/>
                  </a:lnTo>
                  <a:lnTo>
                    <a:pt x="21154" y="454"/>
                  </a:lnTo>
                  <a:lnTo>
                    <a:pt x="21154" y="355"/>
                  </a:lnTo>
                  <a:lnTo>
                    <a:pt x="21115" y="276"/>
                  </a:lnTo>
                  <a:lnTo>
                    <a:pt x="21056" y="178"/>
                  </a:lnTo>
                  <a:lnTo>
                    <a:pt x="21016" y="119"/>
                  </a:lnTo>
                  <a:lnTo>
                    <a:pt x="20938" y="60"/>
                  </a:lnTo>
                  <a:lnTo>
                    <a:pt x="20878" y="40"/>
                  </a:lnTo>
                  <a:lnTo>
                    <a:pt x="20800" y="20"/>
                  </a:lnTo>
                  <a:lnTo>
                    <a:pt x="2066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808;p38">
              <a:extLst>
                <a:ext uri="{FF2B5EF4-FFF2-40B4-BE49-F238E27FC236}">
                  <a16:creationId xmlns:a16="http://schemas.microsoft.com/office/drawing/2014/main" xmlns="" id="{DE8D4141-DABB-4F78-80AD-070CED26319E}"/>
                </a:ext>
              </a:extLst>
            </p:cNvPr>
            <p:cNvSpPr/>
            <p:nvPr/>
          </p:nvSpPr>
          <p:spPr>
            <a:xfrm>
              <a:off x="2142233" y="2257895"/>
              <a:ext cx="1313534" cy="910654"/>
            </a:xfrm>
            <a:custGeom>
              <a:avLst/>
              <a:gdLst/>
              <a:ahLst/>
              <a:cxnLst/>
              <a:rect l="l" t="t" r="r" b="b"/>
              <a:pathLst>
                <a:path w="27700" h="19204" extrusionOk="0">
                  <a:moveTo>
                    <a:pt x="15733" y="1"/>
                  </a:moveTo>
                  <a:lnTo>
                    <a:pt x="15220" y="80"/>
                  </a:lnTo>
                  <a:lnTo>
                    <a:pt x="14708" y="158"/>
                  </a:lnTo>
                  <a:lnTo>
                    <a:pt x="14195" y="277"/>
                  </a:lnTo>
                  <a:lnTo>
                    <a:pt x="13702" y="395"/>
                  </a:lnTo>
                  <a:lnTo>
                    <a:pt x="13209" y="533"/>
                  </a:lnTo>
                  <a:lnTo>
                    <a:pt x="12717" y="691"/>
                  </a:lnTo>
                  <a:lnTo>
                    <a:pt x="12224" y="868"/>
                  </a:lnTo>
                  <a:lnTo>
                    <a:pt x="11751" y="1046"/>
                  </a:lnTo>
                  <a:lnTo>
                    <a:pt x="11277" y="1262"/>
                  </a:lnTo>
                  <a:lnTo>
                    <a:pt x="10804" y="1479"/>
                  </a:lnTo>
                  <a:lnTo>
                    <a:pt x="10351" y="1716"/>
                  </a:lnTo>
                  <a:lnTo>
                    <a:pt x="9897" y="1972"/>
                  </a:lnTo>
                  <a:lnTo>
                    <a:pt x="9464" y="2228"/>
                  </a:lnTo>
                  <a:lnTo>
                    <a:pt x="9030" y="2504"/>
                  </a:lnTo>
                  <a:lnTo>
                    <a:pt x="8596" y="2800"/>
                  </a:lnTo>
                  <a:lnTo>
                    <a:pt x="8202" y="3116"/>
                  </a:lnTo>
                  <a:lnTo>
                    <a:pt x="8261" y="2919"/>
                  </a:lnTo>
                  <a:lnTo>
                    <a:pt x="8320" y="2721"/>
                  </a:lnTo>
                  <a:lnTo>
                    <a:pt x="8379" y="2524"/>
                  </a:lnTo>
                  <a:lnTo>
                    <a:pt x="8399" y="2327"/>
                  </a:lnTo>
                  <a:lnTo>
                    <a:pt x="8438" y="2110"/>
                  </a:lnTo>
                  <a:lnTo>
                    <a:pt x="8438" y="1913"/>
                  </a:lnTo>
                  <a:lnTo>
                    <a:pt x="8438" y="1696"/>
                  </a:lnTo>
                  <a:lnTo>
                    <a:pt x="8419" y="1499"/>
                  </a:lnTo>
                  <a:lnTo>
                    <a:pt x="8064" y="1736"/>
                  </a:lnTo>
                  <a:lnTo>
                    <a:pt x="7709" y="1992"/>
                  </a:lnTo>
                  <a:lnTo>
                    <a:pt x="7354" y="2268"/>
                  </a:lnTo>
                  <a:lnTo>
                    <a:pt x="7019" y="2544"/>
                  </a:lnTo>
                  <a:lnTo>
                    <a:pt x="6684" y="2840"/>
                  </a:lnTo>
                  <a:lnTo>
                    <a:pt x="6368" y="3135"/>
                  </a:lnTo>
                  <a:lnTo>
                    <a:pt x="6073" y="3471"/>
                  </a:lnTo>
                  <a:lnTo>
                    <a:pt x="5777" y="3786"/>
                  </a:lnTo>
                  <a:lnTo>
                    <a:pt x="5481" y="4121"/>
                  </a:lnTo>
                  <a:lnTo>
                    <a:pt x="5225" y="4476"/>
                  </a:lnTo>
                  <a:lnTo>
                    <a:pt x="4969" y="4831"/>
                  </a:lnTo>
                  <a:lnTo>
                    <a:pt x="4732" y="5205"/>
                  </a:lnTo>
                  <a:lnTo>
                    <a:pt x="4496" y="5580"/>
                  </a:lnTo>
                  <a:lnTo>
                    <a:pt x="4279" y="5974"/>
                  </a:lnTo>
                  <a:lnTo>
                    <a:pt x="4081" y="6369"/>
                  </a:lnTo>
                  <a:lnTo>
                    <a:pt x="3904" y="6763"/>
                  </a:lnTo>
                  <a:lnTo>
                    <a:pt x="3805" y="6940"/>
                  </a:lnTo>
                  <a:lnTo>
                    <a:pt x="3746" y="7039"/>
                  </a:lnTo>
                  <a:lnTo>
                    <a:pt x="3687" y="7118"/>
                  </a:lnTo>
                  <a:lnTo>
                    <a:pt x="3589" y="7216"/>
                  </a:lnTo>
                  <a:lnTo>
                    <a:pt x="3451" y="7315"/>
                  </a:lnTo>
                  <a:lnTo>
                    <a:pt x="3194" y="7512"/>
                  </a:lnTo>
                  <a:lnTo>
                    <a:pt x="2918" y="7709"/>
                  </a:lnTo>
                  <a:lnTo>
                    <a:pt x="2662" y="7926"/>
                  </a:lnTo>
                  <a:lnTo>
                    <a:pt x="2406" y="8163"/>
                  </a:lnTo>
                  <a:lnTo>
                    <a:pt x="1952" y="8636"/>
                  </a:lnTo>
                  <a:lnTo>
                    <a:pt x="1499" y="9148"/>
                  </a:lnTo>
                  <a:lnTo>
                    <a:pt x="1105" y="9681"/>
                  </a:lnTo>
                  <a:lnTo>
                    <a:pt x="730" y="10252"/>
                  </a:lnTo>
                  <a:lnTo>
                    <a:pt x="415" y="10844"/>
                  </a:lnTo>
                  <a:lnTo>
                    <a:pt x="119" y="11435"/>
                  </a:lnTo>
                  <a:lnTo>
                    <a:pt x="60" y="11751"/>
                  </a:lnTo>
                  <a:lnTo>
                    <a:pt x="20" y="12066"/>
                  </a:lnTo>
                  <a:lnTo>
                    <a:pt x="1" y="12362"/>
                  </a:lnTo>
                  <a:lnTo>
                    <a:pt x="1" y="12677"/>
                  </a:lnTo>
                  <a:lnTo>
                    <a:pt x="1" y="12993"/>
                  </a:lnTo>
                  <a:lnTo>
                    <a:pt x="1" y="13308"/>
                  </a:lnTo>
                  <a:lnTo>
                    <a:pt x="20" y="13604"/>
                  </a:lnTo>
                  <a:lnTo>
                    <a:pt x="60" y="13919"/>
                  </a:lnTo>
                  <a:lnTo>
                    <a:pt x="119" y="14235"/>
                  </a:lnTo>
                  <a:lnTo>
                    <a:pt x="178" y="14531"/>
                  </a:lnTo>
                  <a:lnTo>
                    <a:pt x="257" y="14826"/>
                  </a:lnTo>
                  <a:lnTo>
                    <a:pt x="336" y="15142"/>
                  </a:lnTo>
                  <a:lnTo>
                    <a:pt x="454" y="15437"/>
                  </a:lnTo>
                  <a:lnTo>
                    <a:pt x="553" y="15714"/>
                  </a:lnTo>
                  <a:lnTo>
                    <a:pt x="691" y="16009"/>
                  </a:lnTo>
                  <a:lnTo>
                    <a:pt x="829" y="16285"/>
                  </a:lnTo>
                  <a:lnTo>
                    <a:pt x="1105" y="16837"/>
                  </a:lnTo>
                  <a:lnTo>
                    <a:pt x="1400" y="17370"/>
                  </a:lnTo>
                  <a:lnTo>
                    <a:pt x="1558" y="17646"/>
                  </a:lnTo>
                  <a:lnTo>
                    <a:pt x="1716" y="17902"/>
                  </a:lnTo>
                  <a:lnTo>
                    <a:pt x="1913" y="18138"/>
                  </a:lnTo>
                  <a:lnTo>
                    <a:pt x="2110" y="18375"/>
                  </a:lnTo>
                  <a:lnTo>
                    <a:pt x="2169" y="18454"/>
                  </a:lnTo>
                  <a:lnTo>
                    <a:pt x="2209" y="18533"/>
                  </a:lnTo>
                  <a:lnTo>
                    <a:pt x="2228" y="18612"/>
                  </a:lnTo>
                  <a:lnTo>
                    <a:pt x="2228" y="18690"/>
                  </a:lnTo>
                  <a:lnTo>
                    <a:pt x="2366" y="18631"/>
                  </a:lnTo>
                  <a:lnTo>
                    <a:pt x="2563" y="18552"/>
                  </a:lnTo>
                  <a:lnTo>
                    <a:pt x="2780" y="18493"/>
                  </a:lnTo>
                  <a:lnTo>
                    <a:pt x="2997" y="18454"/>
                  </a:lnTo>
                  <a:lnTo>
                    <a:pt x="3115" y="18434"/>
                  </a:lnTo>
                  <a:lnTo>
                    <a:pt x="3155" y="18414"/>
                  </a:lnTo>
                  <a:lnTo>
                    <a:pt x="3313" y="18414"/>
                  </a:lnTo>
                  <a:lnTo>
                    <a:pt x="3451" y="18395"/>
                  </a:lnTo>
                  <a:lnTo>
                    <a:pt x="3707" y="18414"/>
                  </a:lnTo>
                  <a:lnTo>
                    <a:pt x="3943" y="18454"/>
                  </a:lnTo>
                  <a:lnTo>
                    <a:pt x="4180" y="18513"/>
                  </a:lnTo>
                  <a:lnTo>
                    <a:pt x="4436" y="18612"/>
                  </a:lnTo>
                  <a:lnTo>
                    <a:pt x="4515" y="18671"/>
                  </a:lnTo>
                  <a:lnTo>
                    <a:pt x="4594" y="18730"/>
                  </a:lnTo>
                  <a:lnTo>
                    <a:pt x="4634" y="18750"/>
                  </a:lnTo>
                  <a:lnTo>
                    <a:pt x="4673" y="18789"/>
                  </a:lnTo>
                  <a:lnTo>
                    <a:pt x="4988" y="19026"/>
                  </a:lnTo>
                  <a:lnTo>
                    <a:pt x="5087" y="19104"/>
                  </a:lnTo>
                  <a:lnTo>
                    <a:pt x="5186" y="19203"/>
                  </a:lnTo>
                  <a:lnTo>
                    <a:pt x="5186" y="19164"/>
                  </a:lnTo>
                  <a:lnTo>
                    <a:pt x="5146" y="18789"/>
                  </a:lnTo>
                  <a:lnTo>
                    <a:pt x="5126" y="18355"/>
                  </a:lnTo>
                  <a:lnTo>
                    <a:pt x="5107" y="17922"/>
                  </a:lnTo>
                  <a:lnTo>
                    <a:pt x="5107" y="17488"/>
                  </a:lnTo>
                  <a:lnTo>
                    <a:pt x="5126" y="16798"/>
                  </a:lnTo>
                  <a:lnTo>
                    <a:pt x="5166" y="16108"/>
                  </a:lnTo>
                  <a:lnTo>
                    <a:pt x="5245" y="15418"/>
                  </a:lnTo>
                  <a:lnTo>
                    <a:pt x="5343" y="14767"/>
                  </a:lnTo>
                  <a:lnTo>
                    <a:pt x="6112" y="13998"/>
                  </a:lnTo>
                  <a:lnTo>
                    <a:pt x="6763" y="13348"/>
                  </a:lnTo>
                  <a:lnTo>
                    <a:pt x="7039" y="13032"/>
                  </a:lnTo>
                  <a:lnTo>
                    <a:pt x="7256" y="12737"/>
                  </a:lnTo>
                  <a:lnTo>
                    <a:pt x="7453" y="12461"/>
                  </a:lnTo>
                  <a:lnTo>
                    <a:pt x="7512" y="12323"/>
                  </a:lnTo>
                  <a:lnTo>
                    <a:pt x="7591" y="12165"/>
                  </a:lnTo>
                  <a:lnTo>
                    <a:pt x="7630" y="12027"/>
                  </a:lnTo>
                  <a:lnTo>
                    <a:pt x="7670" y="11869"/>
                  </a:lnTo>
                  <a:lnTo>
                    <a:pt x="7689" y="11711"/>
                  </a:lnTo>
                  <a:lnTo>
                    <a:pt x="7689" y="11554"/>
                  </a:lnTo>
                  <a:lnTo>
                    <a:pt x="7670" y="11396"/>
                  </a:lnTo>
                  <a:lnTo>
                    <a:pt x="7650" y="11218"/>
                  </a:lnTo>
                  <a:lnTo>
                    <a:pt x="7610" y="11041"/>
                  </a:lnTo>
                  <a:lnTo>
                    <a:pt x="7551" y="10864"/>
                  </a:lnTo>
                  <a:lnTo>
                    <a:pt x="7472" y="10666"/>
                  </a:lnTo>
                  <a:lnTo>
                    <a:pt x="7374" y="10469"/>
                  </a:lnTo>
                  <a:lnTo>
                    <a:pt x="7137" y="10036"/>
                  </a:lnTo>
                  <a:lnTo>
                    <a:pt x="6822" y="9562"/>
                  </a:lnTo>
                  <a:lnTo>
                    <a:pt x="6408" y="9030"/>
                  </a:lnTo>
                  <a:lnTo>
                    <a:pt x="6309" y="8892"/>
                  </a:lnTo>
                  <a:lnTo>
                    <a:pt x="6230" y="8754"/>
                  </a:lnTo>
                  <a:lnTo>
                    <a:pt x="6191" y="8596"/>
                  </a:lnTo>
                  <a:lnTo>
                    <a:pt x="6152" y="8458"/>
                  </a:lnTo>
                  <a:lnTo>
                    <a:pt x="6152" y="8301"/>
                  </a:lnTo>
                  <a:lnTo>
                    <a:pt x="6171" y="8163"/>
                  </a:lnTo>
                  <a:lnTo>
                    <a:pt x="6211" y="8005"/>
                  </a:lnTo>
                  <a:lnTo>
                    <a:pt x="6250" y="7847"/>
                  </a:lnTo>
                  <a:lnTo>
                    <a:pt x="6388" y="7571"/>
                  </a:lnTo>
                  <a:lnTo>
                    <a:pt x="6566" y="7276"/>
                  </a:lnTo>
                  <a:lnTo>
                    <a:pt x="6743" y="7019"/>
                  </a:lnTo>
                  <a:lnTo>
                    <a:pt x="6940" y="6783"/>
                  </a:lnTo>
                  <a:lnTo>
                    <a:pt x="7216" y="6428"/>
                  </a:lnTo>
                  <a:lnTo>
                    <a:pt x="7236" y="6428"/>
                  </a:lnTo>
                  <a:lnTo>
                    <a:pt x="7118" y="6329"/>
                  </a:lnTo>
                  <a:lnTo>
                    <a:pt x="7019" y="6211"/>
                  </a:lnTo>
                  <a:lnTo>
                    <a:pt x="6940" y="6093"/>
                  </a:lnTo>
                  <a:lnTo>
                    <a:pt x="6901" y="5955"/>
                  </a:lnTo>
                  <a:lnTo>
                    <a:pt x="6920" y="5876"/>
                  </a:lnTo>
                  <a:lnTo>
                    <a:pt x="6960" y="5817"/>
                  </a:lnTo>
                  <a:lnTo>
                    <a:pt x="7019" y="5797"/>
                  </a:lnTo>
                  <a:lnTo>
                    <a:pt x="7098" y="5797"/>
                  </a:lnTo>
                  <a:lnTo>
                    <a:pt x="7275" y="5817"/>
                  </a:lnTo>
                  <a:lnTo>
                    <a:pt x="7413" y="5856"/>
                  </a:lnTo>
                  <a:lnTo>
                    <a:pt x="8143" y="6053"/>
                  </a:lnTo>
                  <a:lnTo>
                    <a:pt x="8892" y="6211"/>
                  </a:lnTo>
                  <a:lnTo>
                    <a:pt x="9621" y="6329"/>
                  </a:lnTo>
                  <a:lnTo>
                    <a:pt x="10371" y="6408"/>
                  </a:lnTo>
                  <a:lnTo>
                    <a:pt x="11120" y="6467"/>
                  </a:lnTo>
                  <a:lnTo>
                    <a:pt x="11869" y="6467"/>
                  </a:lnTo>
                  <a:lnTo>
                    <a:pt x="12618" y="6447"/>
                  </a:lnTo>
                  <a:lnTo>
                    <a:pt x="13367" y="6388"/>
                  </a:lnTo>
                  <a:lnTo>
                    <a:pt x="13131" y="6211"/>
                  </a:lnTo>
                  <a:lnTo>
                    <a:pt x="12874" y="6073"/>
                  </a:lnTo>
                  <a:lnTo>
                    <a:pt x="12618" y="5935"/>
                  </a:lnTo>
                  <a:lnTo>
                    <a:pt x="12342" y="5817"/>
                  </a:lnTo>
                  <a:lnTo>
                    <a:pt x="12066" y="5718"/>
                  </a:lnTo>
                  <a:lnTo>
                    <a:pt x="11790" y="5619"/>
                  </a:lnTo>
                  <a:lnTo>
                    <a:pt x="11218" y="5462"/>
                  </a:lnTo>
                  <a:lnTo>
                    <a:pt x="11139" y="5442"/>
                  </a:lnTo>
                  <a:lnTo>
                    <a:pt x="11061" y="5422"/>
                  </a:lnTo>
                  <a:lnTo>
                    <a:pt x="10982" y="5383"/>
                  </a:lnTo>
                  <a:lnTo>
                    <a:pt x="10923" y="5324"/>
                  </a:lnTo>
                  <a:lnTo>
                    <a:pt x="10883" y="5265"/>
                  </a:lnTo>
                  <a:lnTo>
                    <a:pt x="10844" y="5186"/>
                  </a:lnTo>
                  <a:lnTo>
                    <a:pt x="10844" y="5107"/>
                  </a:lnTo>
                  <a:lnTo>
                    <a:pt x="10863" y="5008"/>
                  </a:lnTo>
                  <a:lnTo>
                    <a:pt x="10942" y="4929"/>
                  </a:lnTo>
                  <a:lnTo>
                    <a:pt x="11021" y="4851"/>
                  </a:lnTo>
                  <a:lnTo>
                    <a:pt x="11100" y="4811"/>
                  </a:lnTo>
                  <a:lnTo>
                    <a:pt x="11179" y="4752"/>
                  </a:lnTo>
                  <a:lnTo>
                    <a:pt x="11376" y="4693"/>
                  </a:lnTo>
                  <a:lnTo>
                    <a:pt x="11593" y="4653"/>
                  </a:lnTo>
                  <a:lnTo>
                    <a:pt x="12046" y="4653"/>
                  </a:lnTo>
                  <a:lnTo>
                    <a:pt x="12460" y="4673"/>
                  </a:lnTo>
                  <a:lnTo>
                    <a:pt x="12815" y="4673"/>
                  </a:lnTo>
                  <a:lnTo>
                    <a:pt x="13170" y="4713"/>
                  </a:lnTo>
                  <a:lnTo>
                    <a:pt x="13525" y="4772"/>
                  </a:lnTo>
                  <a:lnTo>
                    <a:pt x="13880" y="4851"/>
                  </a:lnTo>
                  <a:lnTo>
                    <a:pt x="14235" y="4949"/>
                  </a:lnTo>
                  <a:lnTo>
                    <a:pt x="14570" y="5048"/>
                  </a:lnTo>
                  <a:lnTo>
                    <a:pt x="14905" y="5186"/>
                  </a:lnTo>
                  <a:lnTo>
                    <a:pt x="15220" y="5324"/>
                  </a:lnTo>
                  <a:lnTo>
                    <a:pt x="15536" y="5481"/>
                  </a:lnTo>
                  <a:lnTo>
                    <a:pt x="15851" y="5659"/>
                  </a:lnTo>
                  <a:lnTo>
                    <a:pt x="16147" y="5856"/>
                  </a:lnTo>
                  <a:lnTo>
                    <a:pt x="16443" y="6053"/>
                  </a:lnTo>
                  <a:lnTo>
                    <a:pt x="16738" y="6270"/>
                  </a:lnTo>
                  <a:lnTo>
                    <a:pt x="17014" y="6487"/>
                  </a:lnTo>
                  <a:lnTo>
                    <a:pt x="17290" y="6743"/>
                  </a:lnTo>
                  <a:lnTo>
                    <a:pt x="17547" y="6980"/>
                  </a:lnTo>
                  <a:lnTo>
                    <a:pt x="17468" y="6763"/>
                  </a:lnTo>
                  <a:lnTo>
                    <a:pt x="17369" y="6546"/>
                  </a:lnTo>
                  <a:lnTo>
                    <a:pt x="17271" y="6329"/>
                  </a:lnTo>
                  <a:lnTo>
                    <a:pt x="17152" y="6132"/>
                  </a:lnTo>
                  <a:lnTo>
                    <a:pt x="16896" y="5757"/>
                  </a:lnTo>
                  <a:lnTo>
                    <a:pt x="16640" y="5363"/>
                  </a:lnTo>
                  <a:lnTo>
                    <a:pt x="16600" y="5304"/>
                  </a:lnTo>
                  <a:lnTo>
                    <a:pt x="16600" y="5245"/>
                  </a:lnTo>
                  <a:lnTo>
                    <a:pt x="16600" y="5127"/>
                  </a:lnTo>
                  <a:lnTo>
                    <a:pt x="16640" y="5028"/>
                  </a:lnTo>
                  <a:lnTo>
                    <a:pt x="16719" y="4929"/>
                  </a:lnTo>
                  <a:lnTo>
                    <a:pt x="16798" y="4910"/>
                  </a:lnTo>
                  <a:lnTo>
                    <a:pt x="16876" y="4890"/>
                  </a:lnTo>
                  <a:lnTo>
                    <a:pt x="17014" y="4890"/>
                  </a:lnTo>
                  <a:lnTo>
                    <a:pt x="17074" y="4929"/>
                  </a:lnTo>
                  <a:lnTo>
                    <a:pt x="17133" y="4969"/>
                  </a:lnTo>
                  <a:lnTo>
                    <a:pt x="17251" y="5067"/>
                  </a:lnTo>
                  <a:lnTo>
                    <a:pt x="17350" y="5205"/>
                  </a:lnTo>
                  <a:lnTo>
                    <a:pt x="17428" y="5363"/>
                  </a:lnTo>
                  <a:lnTo>
                    <a:pt x="17586" y="5698"/>
                  </a:lnTo>
                  <a:lnTo>
                    <a:pt x="17783" y="5876"/>
                  </a:lnTo>
                  <a:lnTo>
                    <a:pt x="18000" y="6033"/>
                  </a:lnTo>
                  <a:lnTo>
                    <a:pt x="18217" y="6171"/>
                  </a:lnTo>
                  <a:lnTo>
                    <a:pt x="18454" y="6309"/>
                  </a:lnTo>
                  <a:lnTo>
                    <a:pt x="18710" y="6428"/>
                  </a:lnTo>
                  <a:lnTo>
                    <a:pt x="18947" y="6526"/>
                  </a:lnTo>
                  <a:lnTo>
                    <a:pt x="19479" y="6723"/>
                  </a:lnTo>
                  <a:lnTo>
                    <a:pt x="20011" y="6861"/>
                  </a:lnTo>
                  <a:lnTo>
                    <a:pt x="20543" y="7000"/>
                  </a:lnTo>
                  <a:lnTo>
                    <a:pt x="21588" y="7236"/>
                  </a:lnTo>
                  <a:lnTo>
                    <a:pt x="21273" y="6921"/>
                  </a:lnTo>
                  <a:lnTo>
                    <a:pt x="20957" y="6645"/>
                  </a:lnTo>
                  <a:lnTo>
                    <a:pt x="20603" y="6408"/>
                  </a:lnTo>
                  <a:lnTo>
                    <a:pt x="20248" y="6171"/>
                  </a:lnTo>
                  <a:lnTo>
                    <a:pt x="19538" y="5757"/>
                  </a:lnTo>
                  <a:lnTo>
                    <a:pt x="19183" y="5521"/>
                  </a:lnTo>
                  <a:lnTo>
                    <a:pt x="18828" y="5304"/>
                  </a:lnTo>
                  <a:lnTo>
                    <a:pt x="18809" y="5225"/>
                  </a:lnTo>
                  <a:lnTo>
                    <a:pt x="18789" y="5166"/>
                  </a:lnTo>
                  <a:lnTo>
                    <a:pt x="18769" y="5087"/>
                  </a:lnTo>
                  <a:lnTo>
                    <a:pt x="18789" y="5028"/>
                  </a:lnTo>
                  <a:lnTo>
                    <a:pt x="18828" y="4910"/>
                  </a:lnTo>
                  <a:lnTo>
                    <a:pt x="18907" y="4831"/>
                  </a:lnTo>
                  <a:lnTo>
                    <a:pt x="19025" y="4752"/>
                  </a:lnTo>
                  <a:lnTo>
                    <a:pt x="19144" y="4713"/>
                  </a:lnTo>
                  <a:lnTo>
                    <a:pt x="19282" y="4713"/>
                  </a:lnTo>
                  <a:lnTo>
                    <a:pt x="19420" y="4752"/>
                  </a:lnTo>
                  <a:lnTo>
                    <a:pt x="20543" y="4910"/>
                  </a:lnTo>
                  <a:lnTo>
                    <a:pt x="21115" y="4989"/>
                  </a:lnTo>
                  <a:lnTo>
                    <a:pt x="21687" y="5087"/>
                  </a:lnTo>
                  <a:lnTo>
                    <a:pt x="22239" y="5186"/>
                  </a:lnTo>
                  <a:lnTo>
                    <a:pt x="22791" y="5324"/>
                  </a:lnTo>
                  <a:lnTo>
                    <a:pt x="23343" y="5501"/>
                  </a:lnTo>
                  <a:lnTo>
                    <a:pt x="23599" y="5600"/>
                  </a:lnTo>
                  <a:lnTo>
                    <a:pt x="23856" y="5718"/>
                  </a:lnTo>
                  <a:lnTo>
                    <a:pt x="23934" y="5738"/>
                  </a:lnTo>
                  <a:lnTo>
                    <a:pt x="24033" y="5757"/>
                  </a:lnTo>
                  <a:lnTo>
                    <a:pt x="24132" y="5817"/>
                  </a:lnTo>
                  <a:lnTo>
                    <a:pt x="24210" y="5915"/>
                  </a:lnTo>
                  <a:lnTo>
                    <a:pt x="24644" y="6132"/>
                  </a:lnTo>
                  <a:lnTo>
                    <a:pt x="24861" y="6270"/>
                  </a:lnTo>
                  <a:lnTo>
                    <a:pt x="25058" y="6408"/>
                  </a:lnTo>
                  <a:lnTo>
                    <a:pt x="25236" y="6546"/>
                  </a:lnTo>
                  <a:lnTo>
                    <a:pt x="25314" y="6625"/>
                  </a:lnTo>
                  <a:lnTo>
                    <a:pt x="25354" y="6704"/>
                  </a:lnTo>
                  <a:lnTo>
                    <a:pt x="25413" y="6783"/>
                  </a:lnTo>
                  <a:lnTo>
                    <a:pt x="25433" y="6842"/>
                  </a:lnTo>
                  <a:lnTo>
                    <a:pt x="25433" y="6921"/>
                  </a:lnTo>
                  <a:lnTo>
                    <a:pt x="25413" y="7000"/>
                  </a:lnTo>
                  <a:lnTo>
                    <a:pt x="25354" y="7059"/>
                  </a:lnTo>
                  <a:lnTo>
                    <a:pt x="25275" y="7078"/>
                  </a:lnTo>
                  <a:lnTo>
                    <a:pt x="25196" y="7078"/>
                  </a:lnTo>
                  <a:lnTo>
                    <a:pt x="25137" y="7059"/>
                  </a:lnTo>
                  <a:lnTo>
                    <a:pt x="24979" y="6980"/>
                  </a:lnTo>
                  <a:lnTo>
                    <a:pt x="25117" y="7236"/>
                  </a:lnTo>
                  <a:lnTo>
                    <a:pt x="25255" y="7512"/>
                  </a:lnTo>
                  <a:lnTo>
                    <a:pt x="25354" y="7788"/>
                  </a:lnTo>
                  <a:lnTo>
                    <a:pt x="25472" y="8064"/>
                  </a:lnTo>
                  <a:lnTo>
                    <a:pt x="25551" y="8340"/>
                  </a:lnTo>
                  <a:lnTo>
                    <a:pt x="25630" y="8616"/>
                  </a:lnTo>
                  <a:lnTo>
                    <a:pt x="25748" y="9208"/>
                  </a:lnTo>
                  <a:lnTo>
                    <a:pt x="25827" y="9779"/>
                  </a:lnTo>
                  <a:lnTo>
                    <a:pt x="25886" y="10371"/>
                  </a:lnTo>
                  <a:lnTo>
                    <a:pt x="25926" y="10962"/>
                  </a:lnTo>
                  <a:lnTo>
                    <a:pt x="25965" y="11554"/>
                  </a:lnTo>
                  <a:lnTo>
                    <a:pt x="26004" y="13762"/>
                  </a:lnTo>
                  <a:lnTo>
                    <a:pt x="26320" y="12717"/>
                  </a:lnTo>
                  <a:lnTo>
                    <a:pt x="26596" y="11633"/>
                  </a:lnTo>
                  <a:lnTo>
                    <a:pt x="26734" y="11100"/>
                  </a:lnTo>
                  <a:lnTo>
                    <a:pt x="26832" y="10568"/>
                  </a:lnTo>
                  <a:lnTo>
                    <a:pt x="26931" y="10016"/>
                  </a:lnTo>
                  <a:lnTo>
                    <a:pt x="27010" y="9484"/>
                  </a:lnTo>
                  <a:lnTo>
                    <a:pt x="27049" y="9148"/>
                  </a:lnTo>
                  <a:lnTo>
                    <a:pt x="27049" y="8991"/>
                  </a:lnTo>
                  <a:lnTo>
                    <a:pt x="27030" y="8833"/>
                  </a:lnTo>
                  <a:lnTo>
                    <a:pt x="27010" y="8675"/>
                  </a:lnTo>
                  <a:lnTo>
                    <a:pt x="26951" y="8537"/>
                  </a:lnTo>
                  <a:lnTo>
                    <a:pt x="26872" y="8399"/>
                  </a:lnTo>
                  <a:lnTo>
                    <a:pt x="26773" y="8281"/>
                  </a:lnTo>
                  <a:lnTo>
                    <a:pt x="26635" y="8163"/>
                  </a:lnTo>
                  <a:lnTo>
                    <a:pt x="26497" y="8044"/>
                  </a:lnTo>
                  <a:lnTo>
                    <a:pt x="26438" y="7985"/>
                  </a:lnTo>
                  <a:lnTo>
                    <a:pt x="26379" y="7926"/>
                  </a:lnTo>
                  <a:lnTo>
                    <a:pt x="26340" y="7847"/>
                  </a:lnTo>
                  <a:lnTo>
                    <a:pt x="26340" y="7768"/>
                  </a:lnTo>
                  <a:lnTo>
                    <a:pt x="27700" y="7197"/>
                  </a:lnTo>
                  <a:lnTo>
                    <a:pt x="25275" y="5146"/>
                  </a:lnTo>
                  <a:lnTo>
                    <a:pt x="25590" y="4890"/>
                  </a:lnTo>
                  <a:lnTo>
                    <a:pt x="25906" y="4614"/>
                  </a:lnTo>
                  <a:lnTo>
                    <a:pt x="26182" y="4299"/>
                  </a:lnTo>
                  <a:lnTo>
                    <a:pt x="26418" y="3963"/>
                  </a:lnTo>
                  <a:lnTo>
                    <a:pt x="25866" y="3904"/>
                  </a:lnTo>
                  <a:lnTo>
                    <a:pt x="25314" y="3806"/>
                  </a:lnTo>
                  <a:lnTo>
                    <a:pt x="24762" y="3687"/>
                  </a:lnTo>
                  <a:lnTo>
                    <a:pt x="24230" y="3510"/>
                  </a:lnTo>
                  <a:lnTo>
                    <a:pt x="24546" y="3411"/>
                  </a:lnTo>
                  <a:lnTo>
                    <a:pt x="24841" y="3293"/>
                  </a:lnTo>
                  <a:lnTo>
                    <a:pt x="25137" y="3175"/>
                  </a:lnTo>
                  <a:lnTo>
                    <a:pt x="25433" y="3017"/>
                  </a:lnTo>
                  <a:lnTo>
                    <a:pt x="25709" y="2859"/>
                  </a:lnTo>
                  <a:lnTo>
                    <a:pt x="25985" y="2702"/>
                  </a:lnTo>
                  <a:lnTo>
                    <a:pt x="26241" y="2504"/>
                  </a:lnTo>
                  <a:lnTo>
                    <a:pt x="26497" y="2307"/>
                  </a:lnTo>
                  <a:lnTo>
                    <a:pt x="25866" y="2268"/>
                  </a:lnTo>
                  <a:lnTo>
                    <a:pt x="25255" y="2209"/>
                  </a:lnTo>
                  <a:lnTo>
                    <a:pt x="24624" y="2130"/>
                  </a:lnTo>
                  <a:lnTo>
                    <a:pt x="24013" y="2051"/>
                  </a:lnTo>
                  <a:lnTo>
                    <a:pt x="23382" y="1952"/>
                  </a:lnTo>
                  <a:lnTo>
                    <a:pt x="22771" y="1834"/>
                  </a:lnTo>
                  <a:lnTo>
                    <a:pt x="22160" y="1716"/>
                  </a:lnTo>
                  <a:lnTo>
                    <a:pt x="21549" y="1578"/>
                  </a:lnTo>
                  <a:lnTo>
                    <a:pt x="22219" y="1164"/>
                  </a:lnTo>
                  <a:lnTo>
                    <a:pt x="22909" y="789"/>
                  </a:lnTo>
                  <a:lnTo>
                    <a:pt x="23619" y="454"/>
                  </a:lnTo>
                  <a:lnTo>
                    <a:pt x="24329" y="158"/>
                  </a:lnTo>
                  <a:lnTo>
                    <a:pt x="23718" y="80"/>
                  </a:lnTo>
                  <a:lnTo>
                    <a:pt x="23087" y="20"/>
                  </a:lnTo>
                  <a:lnTo>
                    <a:pt x="21845" y="20"/>
                  </a:lnTo>
                  <a:lnTo>
                    <a:pt x="21233" y="60"/>
                  </a:lnTo>
                  <a:lnTo>
                    <a:pt x="20603" y="139"/>
                  </a:lnTo>
                  <a:lnTo>
                    <a:pt x="19991" y="218"/>
                  </a:lnTo>
                  <a:lnTo>
                    <a:pt x="19361" y="316"/>
                  </a:lnTo>
                  <a:lnTo>
                    <a:pt x="18749" y="454"/>
                  </a:lnTo>
                  <a:lnTo>
                    <a:pt x="18138" y="592"/>
                  </a:lnTo>
                  <a:lnTo>
                    <a:pt x="16916" y="908"/>
                  </a:lnTo>
                  <a:lnTo>
                    <a:pt x="15694" y="1243"/>
                  </a:lnTo>
                  <a:lnTo>
                    <a:pt x="14491" y="1617"/>
                  </a:lnTo>
                  <a:lnTo>
                    <a:pt x="1573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809;p38">
              <a:extLst>
                <a:ext uri="{FF2B5EF4-FFF2-40B4-BE49-F238E27FC236}">
                  <a16:creationId xmlns:a16="http://schemas.microsoft.com/office/drawing/2014/main" xmlns="" id="{672E24AC-3848-4AAD-949B-C8D13493CE70}"/>
                </a:ext>
              </a:extLst>
            </p:cNvPr>
            <p:cNvSpPr/>
            <p:nvPr/>
          </p:nvSpPr>
          <p:spPr>
            <a:xfrm>
              <a:off x="2172155" y="2579499"/>
              <a:ext cx="650697" cy="1152780"/>
            </a:xfrm>
            <a:custGeom>
              <a:avLst/>
              <a:gdLst/>
              <a:ahLst/>
              <a:cxnLst/>
              <a:rect l="l" t="t" r="r" b="b"/>
              <a:pathLst>
                <a:path w="13722" h="24310" extrusionOk="0">
                  <a:moveTo>
                    <a:pt x="7374" y="1"/>
                  </a:moveTo>
                  <a:lnTo>
                    <a:pt x="7334" y="99"/>
                  </a:lnTo>
                  <a:lnTo>
                    <a:pt x="7295" y="178"/>
                  </a:lnTo>
                  <a:lnTo>
                    <a:pt x="7255" y="237"/>
                  </a:lnTo>
                  <a:lnTo>
                    <a:pt x="7078" y="671"/>
                  </a:lnTo>
                  <a:lnTo>
                    <a:pt x="6881" y="1105"/>
                  </a:lnTo>
                  <a:lnTo>
                    <a:pt x="6684" y="1538"/>
                  </a:lnTo>
                  <a:lnTo>
                    <a:pt x="6526" y="1972"/>
                  </a:lnTo>
                  <a:lnTo>
                    <a:pt x="6585" y="2209"/>
                  </a:lnTo>
                  <a:lnTo>
                    <a:pt x="6664" y="2445"/>
                  </a:lnTo>
                  <a:lnTo>
                    <a:pt x="6763" y="2662"/>
                  </a:lnTo>
                  <a:lnTo>
                    <a:pt x="6881" y="2899"/>
                  </a:lnTo>
                  <a:lnTo>
                    <a:pt x="7137" y="3332"/>
                  </a:lnTo>
                  <a:lnTo>
                    <a:pt x="7393" y="3746"/>
                  </a:lnTo>
                  <a:lnTo>
                    <a:pt x="7512" y="3963"/>
                  </a:lnTo>
                  <a:lnTo>
                    <a:pt x="7630" y="4200"/>
                  </a:lnTo>
                  <a:lnTo>
                    <a:pt x="7729" y="4417"/>
                  </a:lnTo>
                  <a:lnTo>
                    <a:pt x="7788" y="4653"/>
                  </a:lnTo>
                  <a:lnTo>
                    <a:pt x="7847" y="4890"/>
                  </a:lnTo>
                  <a:lnTo>
                    <a:pt x="7847" y="5127"/>
                  </a:lnTo>
                  <a:lnTo>
                    <a:pt x="7827" y="5383"/>
                  </a:lnTo>
                  <a:lnTo>
                    <a:pt x="7768" y="5639"/>
                  </a:lnTo>
                  <a:lnTo>
                    <a:pt x="7689" y="5876"/>
                  </a:lnTo>
                  <a:lnTo>
                    <a:pt x="7591" y="6093"/>
                  </a:lnTo>
                  <a:lnTo>
                    <a:pt x="7492" y="6309"/>
                  </a:lnTo>
                  <a:lnTo>
                    <a:pt x="7374" y="6526"/>
                  </a:lnTo>
                  <a:lnTo>
                    <a:pt x="7098" y="6960"/>
                  </a:lnTo>
                  <a:lnTo>
                    <a:pt x="6782" y="7354"/>
                  </a:lnTo>
                  <a:lnTo>
                    <a:pt x="6447" y="7729"/>
                  </a:lnTo>
                  <a:lnTo>
                    <a:pt x="6092" y="8084"/>
                  </a:lnTo>
                  <a:lnTo>
                    <a:pt x="5718" y="8419"/>
                  </a:lnTo>
                  <a:lnTo>
                    <a:pt x="5343" y="8734"/>
                  </a:lnTo>
                  <a:lnTo>
                    <a:pt x="5284" y="8793"/>
                  </a:lnTo>
                  <a:lnTo>
                    <a:pt x="5245" y="8872"/>
                  </a:lnTo>
                  <a:lnTo>
                    <a:pt x="5205" y="9030"/>
                  </a:lnTo>
                  <a:lnTo>
                    <a:pt x="5166" y="9543"/>
                  </a:lnTo>
                  <a:lnTo>
                    <a:pt x="5166" y="10055"/>
                  </a:lnTo>
                  <a:lnTo>
                    <a:pt x="5185" y="10568"/>
                  </a:lnTo>
                  <a:lnTo>
                    <a:pt x="5225" y="11061"/>
                  </a:lnTo>
                  <a:lnTo>
                    <a:pt x="5304" y="12066"/>
                  </a:lnTo>
                  <a:lnTo>
                    <a:pt x="5323" y="12579"/>
                  </a:lnTo>
                  <a:lnTo>
                    <a:pt x="5323" y="13072"/>
                  </a:lnTo>
                  <a:lnTo>
                    <a:pt x="5304" y="13131"/>
                  </a:lnTo>
                  <a:lnTo>
                    <a:pt x="5284" y="13190"/>
                  </a:lnTo>
                  <a:lnTo>
                    <a:pt x="5245" y="13229"/>
                  </a:lnTo>
                  <a:lnTo>
                    <a:pt x="5245" y="13269"/>
                  </a:lnTo>
                  <a:lnTo>
                    <a:pt x="5264" y="13348"/>
                  </a:lnTo>
                  <a:lnTo>
                    <a:pt x="5245" y="13387"/>
                  </a:lnTo>
                  <a:lnTo>
                    <a:pt x="5205" y="13446"/>
                  </a:lnTo>
                  <a:lnTo>
                    <a:pt x="5185" y="13466"/>
                  </a:lnTo>
                  <a:lnTo>
                    <a:pt x="5126" y="13486"/>
                  </a:lnTo>
                  <a:lnTo>
                    <a:pt x="4969" y="13446"/>
                  </a:lnTo>
                  <a:lnTo>
                    <a:pt x="4831" y="13387"/>
                  </a:lnTo>
                  <a:lnTo>
                    <a:pt x="4535" y="13249"/>
                  </a:lnTo>
                  <a:lnTo>
                    <a:pt x="4259" y="13091"/>
                  </a:lnTo>
                  <a:lnTo>
                    <a:pt x="3983" y="12894"/>
                  </a:lnTo>
                  <a:lnTo>
                    <a:pt x="3707" y="12736"/>
                  </a:lnTo>
                  <a:lnTo>
                    <a:pt x="3431" y="12579"/>
                  </a:lnTo>
                  <a:lnTo>
                    <a:pt x="3273" y="12520"/>
                  </a:lnTo>
                  <a:lnTo>
                    <a:pt x="3115" y="12480"/>
                  </a:lnTo>
                  <a:lnTo>
                    <a:pt x="2958" y="12441"/>
                  </a:lnTo>
                  <a:lnTo>
                    <a:pt x="2800" y="12421"/>
                  </a:lnTo>
                  <a:lnTo>
                    <a:pt x="2504" y="12421"/>
                  </a:lnTo>
                  <a:lnTo>
                    <a:pt x="2208" y="12460"/>
                  </a:lnTo>
                  <a:lnTo>
                    <a:pt x="1913" y="12539"/>
                  </a:lnTo>
                  <a:lnTo>
                    <a:pt x="1637" y="12638"/>
                  </a:lnTo>
                  <a:lnTo>
                    <a:pt x="1380" y="12776"/>
                  </a:lnTo>
                  <a:lnTo>
                    <a:pt x="1124" y="12934"/>
                  </a:lnTo>
                  <a:lnTo>
                    <a:pt x="907" y="13111"/>
                  </a:lnTo>
                  <a:lnTo>
                    <a:pt x="690" y="13328"/>
                  </a:lnTo>
                  <a:lnTo>
                    <a:pt x="493" y="13545"/>
                  </a:lnTo>
                  <a:lnTo>
                    <a:pt x="336" y="13781"/>
                  </a:lnTo>
                  <a:lnTo>
                    <a:pt x="198" y="14057"/>
                  </a:lnTo>
                  <a:lnTo>
                    <a:pt x="99" y="14314"/>
                  </a:lnTo>
                  <a:lnTo>
                    <a:pt x="40" y="14609"/>
                  </a:lnTo>
                  <a:lnTo>
                    <a:pt x="0" y="14885"/>
                  </a:lnTo>
                  <a:lnTo>
                    <a:pt x="0" y="15181"/>
                  </a:lnTo>
                  <a:lnTo>
                    <a:pt x="60" y="15497"/>
                  </a:lnTo>
                  <a:lnTo>
                    <a:pt x="178" y="15832"/>
                  </a:lnTo>
                  <a:lnTo>
                    <a:pt x="316" y="16167"/>
                  </a:lnTo>
                  <a:lnTo>
                    <a:pt x="513" y="16482"/>
                  </a:lnTo>
                  <a:lnTo>
                    <a:pt x="730" y="16798"/>
                  </a:lnTo>
                  <a:lnTo>
                    <a:pt x="966" y="17074"/>
                  </a:lnTo>
                  <a:lnTo>
                    <a:pt x="1223" y="17350"/>
                  </a:lnTo>
                  <a:lnTo>
                    <a:pt x="1518" y="17586"/>
                  </a:lnTo>
                  <a:lnTo>
                    <a:pt x="1834" y="17803"/>
                  </a:lnTo>
                  <a:lnTo>
                    <a:pt x="2149" y="18000"/>
                  </a:lnTo>
                  <a:lnTo>
                    <a:pt x="2484" y="18158"/>
                  </a:lnTo>
                  <a:lnTo>
                    <a:pt x="2820" y="18276"/>
                  </a:lnTo>
                  <a:lnTo>
                    <a:pt x="3174" y="18375"/>
                  </a:lnTo>
                  <a:lnTo>
                    <a:pt x="3549" y="18414"/>
                  </a:lnTo>
                  <a:lnTo>
                    <a:pt x="3904" y="18414"/>
                  </a:lnTo>
                  <a:lnTo>
                    <a:pt x="4279" y="18375"/>
                  </a:lnTo>
                  <a:lnTo>
                    <a:pt x="4456" y="18336"/>
                  </a:lnTo>
                  <a:lnTo>
                    <a:pt x="4633" y="18296"/>
                  </a:lnTo>
                  <a:lnTo>
                    <a:pt x="4752" y="18296"/>
                  </a:lnTo>
                  <a:lnTo>
                    <a:pt x="4831" y="18336"/>
                  </a:lnTo>
                  <a:lnTo>
                    <a:pt x="4929" y="18375"/>
                  </a:lnTo>
                  <a:lnTo>
                    <a:pt x="4988" y="18454"/>
                  </a:lnTo>
                  <a:lnTo>
                    <a:pt x="5047" y="18533"/>
                  </a:lnTo>
                  <a:lnTo>
                    <a:pt x="5087" y="18631"/>
                  </a:lnTo>
                  <a:lnTo>
                    <a:pt x="5107" y="18710"/>
                  </a:lnTo>
                  <a:lnTo>
                    <a:pt x="5107" y="18809"/>
                  </a:lnTo>
                  <a:lnTo>
                    <a:pt x="5087" y="18907"/>
                  </a:lnTo>
                  <a:lnTo>
                    <a:pt x="5087" y="18927"/>
                  </a:lnTo>
                  <a:lnTo>
                    <a:pt x="5146" y="19203"/>
                  </a:lnTo>
                  <a:lnTo>
                    <a:pt x="5185" y="19361"/>
                  </a:lnTo>
                  <a:lnTo>
                    <a:pt x="5225" y="19479"/>
                  </a:lnTo>
                  <a:lnTo>
                    <a:pt x="5323" y="19755"/>
                  </a:lnTo>
                  <a:lnTo>
                    <a:pt x="5461" y="19992"/>
                  </a:lnTo>
                  <a:lnTo>
                    <a:pt x="5580" y="20248"/>
                  </a:lnTo>
                  <a:lnTo>
                    <a:pt x="5737" y="20484"/>
                  </a:lnTo>
                  <a:lnTo>
                    <a:pt x="5836" y="20642"/>
                  </a:lnTo>
                  <a:lnTo>
                    <a:pt x="6013" y="20859"/>
                  </a:lnTo>
                  <a:lnTo>
                    <a:pt x="6211" y="21115"/>
                  </a:lnTo>
                  <a:lnTo>
                    <a:pt x="6270" y="21253"/>
                  </a:lnTo>
                  <a:lnTo>
                    <a:pt x="6329" y="21352"/>
                  </a:lnTo>
                  <a:lnTo>
                    <a:pt x="6802" y="21687"/>
                  </a:lnTo>
                  <a:lnTo>
                    <a:pt x="7295" y="21983"/>
                  </a:lnTo>
                  <a:lnTo>
                    <a:pt x="7788" y="22259"/>
                  </a:lnTo>
                  <a:lnTo>
                    <a:pt x="8320" y="22515"/>
                  </a:lnTo>
                  <a:lnTo>
                    <a:pt x="8557" y="22633"/>
                  </a:lnTo>
                  <a:lnTo>
                    <a:pt x="8813" y="22732"/>
                  </a:lnTo>
                  <a:lnTo>
                    <a:pt x="9326" y="22890"/>
                  </a:lnTo>
                  <a:lnTo>
                    <a:pt x="9582" y="22988"/>
                  </a:lnTo>
                  <a:lnTo>
                    <a:pt x="9838" y="23087"/>
                  </a:lnTo>
                  <a:lnTo>
                    <a:pt x="10075" y="23185"/>
                  </a:lnTo>
                  <a:lnTo>
                    <a:pt x="10311" y="23323"/>
                  </a:lnTo>
                  <a:lnTo>
                    <a:pt x="10351" y="23363"/>
                  </a:lnTo>
                  <a:lnTo>
                    <a:pt x="10390" y="23402"/>
                  </a:lnTo>
                  <a:lnTo>
                    <a:pt x="10410" y="23461"/>
                  </a:lnTo>
                  <a:lnTo>
                    <a:pt x="10410" y="23521"/>
                  </a:lnTo>
                  <a:lnTo>
                    <a:pt x="10824" y="23777"/>
                  </a:lnTo>
                  <a:lnTo>
                    <a:pt x="11080" y="23935"/>
                  </a:lnTo>
                  <a:lnTo>
                    <a:pt x="11218" y="24053"/>
                  </a:lnTo>
                  <a:lnTo>
                    <a:pt x="11534" y="24151"/>
                  </a:lnTo>
                  <a:lnTo>
                    <a:pt x="11829" y="24211"/>
                  </a:lnTo>
                  <a:lnTo>
                    <a:pt x="12145" y="24270"/>
                  </a:lnTo>
                  <a:lnTo>
                    <a:pt x="12460" y="24309"/>
                  </a:lnTo>
                  <a:lnTo>
                    <a:pt x="12776" y="24309"/>
                  </a:lnTo>
                  <a:lnTo>
                    <a:pt x="13091" y="24289"/>
                  </a:lnTo>
                  <a:lnTo>
                    <a:pt x="13407" y="24270"/>
                  </a:lnTo>
                  <a:lnTo>
                    <a:pt x="13722" y="24250"/>
                  </a:lnTo>
                  <a:lnTo>
                    <a:pt x="13288" y="23836"/>
                  </a:lnTo>
                  <a:lnTo>
                    <a:pt x="12874" y="23383"/>
                  </a:lnTo>
                  <a:lnTo>
                    <a:pt x="12519" y="22949"/>
                  </a:lnTo>
                  <a:lnTo>
                    <a:pt x="12184" y="22495"/>
                  </a:lnTo>
                  <a:lnTo>
                    <a:pt x="11869" y="22022"/>
                  </a:lnTo>
                  <a:lnTo>
                    <a:pt x="11593" y="21529"/>
                  </a:lnTo>
                  <a:lnTo>
                    <a:pt x="11336" y="21036"/>
                  </a:lnTo>
                  <a:lnTo>
                    <a:pt x="11100" y="20524"/>
                  </a:lnTo>
                  <a:lnTo>
                    <a:pt x="10863" y="19992"/>
                  </a:lnTo>
                  <a:lnTo>
                    <a:pt x="10666" y="19479"/>
                  </a:lnTo>
                  <a:lnTo>
                    <a:pt x="10331" y="18572"/>
                  </a:lnTo>
                  <a:lnTo>
                    <a:pt x="10035" y="17685"/>
                  </a:lnTo>
                  <a:lnTo>
                    <a:pt x="9779" y="16778"/>
                  </a:lnTo>
                  <a:lnTo>
                    <a:pt x="9542" y="15851"/>
                  </a:lnTo>
                  <a:lnTo>
                    <a:pt x="9345" y="14925"/>
                  </a:lnTo>
                  <a:lnTo>
                    <a:pt x="9168" y="13998"/>
                  </a:lnTo>
                  <a:lnTo>
                    <a:pt x="9050" y="13052"/>
                  </a:lnTo>
                  <a:lnTo>
                    <a:pt x="8931" y="12106"/>
                  </a:lnTo>
                  <a:lnTo>
                    <a:pt x="8872" y="11159"/>
                  </a:lnTo>
                  <a:lnTo>
                    <a:pt x="8833" y="10213"/>
                  </a:lnTo>
                  <a:lnTo>
                    <a:pt x="8813" y="9267"/>
                  </a:lnTo>
                  <a:lnTo>
                    <a:pt x="8852" y="8320"/>
                  </a:lnTo>
                  <a:lnTo>
                    <a:pt x="8912" y="7374"/>
                  </a:lnTo>
                  <a:lnTo>
                    <a:pt x="8990" y="6428"/>
                  </a:lnTo>
                  <a:lnTo>
                    <a:pt x="9128" y="5501"/>
                  </a:lnTo>
                  <a:lnTo>
                    <a:pt x="9286" y="4555"/>
                  </a:lnTo>
                  <a:lnTo>
                    <a:pt x="9424" y="3884"/>
                  </a:lnTo>
                  <a:lnTo>
                    <a:pt x="9503" y="3549"/>
                  </a:lnTo>
                  <a:lnTo>
                    <a:pt x="9582" y="3234"/>
                  </a:lnTo>
                  <a:lnTo>
                    <a:pt x="9700" y="2899"/>
                  </a:lnTo>
                  <a:lnTo>
                    <a:pt x="9818" y="2583"/>
                  </a:lnTo>
                  <a:lnTo>
                    <a:pt x="9956" y="2268"/>
                  </a:lnTo>
                  <a:lnTo>
                    <a:pt x="10114" y="1972"/>
                  </a:lnTo>
                  <a:lnTo>
                    <a:pt x="10252" y="1755"/>
                  </a:lnTo>
                  <a:lnTo>
                    <a:pt x="10410" y="1538"/>
                  </a:lnTo>
                  <a:lnTo>
                    <a:pt x="10568" y="1322"/>
                  </a:lnTo>
                  <a:lnTo>
                    <a:pt x="10745" y="1124"/>
                  </a:lnTo>
                  <a:lnTo>
                    <a:pt x="10922" y="947"/>
                  </a:lnTo>
                  <a:lnTo>
                    <a:pt x="11120" y="770"/>
                  </a:lnTo>
                  <a:lnTo>
                    <a:pt x="11317" y="592"/>
                  </a:lnTo>
                  <a:lnTo>
                    <a:pt x="11514" y="434"/>
                  </a:lnTo>
                  <a:lnTo>
                    <a:pt x="10903" y="434"/>
                  </a:lnTo>
                  <a:lnTo>
                    <a:pt x="10292" y="415"/>
                  </a:lnTo>
                  <a:lnTo>
                    <a:pt x="9680" y="395"/>
                  </a:lnTo>
                  <a:lnTo>
                    <a:pt x="9069" y="316"/>
                  </a:lnTo>
                  <a:lnTo>
                    <a:pt x="8300" y="198"/>
                  </a:lnTo>
                  <a:lnTo>
                    <a:pt x="7847" y="119"/>
                  </a:lnTo>
                  <a:lnTo>
                    <a:pt x="737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810;p38">
              <a:extLst>
                <a:ext uri="{FF2B5EF4-FFF2-40B4-BE49-F238E27FC236}">
                  <a16:creationId xmlns:a16="http://schemas.microsoft.com/office/drawing/2014/main" xmlns="" id="{C3BD377A-1509-4836-AD8A-EAF5A1415253}"/>
                </a:ext>
              </a:extLst>
            </p:cNvPr>
            <p:cNvSpPr/>
            <p:nvPr/>
          </p:nvSpPr>
          <p:spPr>
            <a:xfrm>
              <a:off x="2713455" y="2511261"/>
              <a:ext cx="137471" cy="43057"/>
            </a:xfrm>
            <a:custGeom>
              <a:avLst/>
              <a:gdLst/>
              <a:ahLst/>
              <a:cxnLst/>
              <a:rect l="l" t="t" r="r" b="b"/>
              <a:pathLst>
                <a:path w="2899" h="908" extrusionOk="0">
                  <a:moveTo>
                    <a:pt x="0" y="0"/>
                  </a:moveTo>
                  <a:lnTo>
                    <a:pt x="138" y="60"/>
                  </a:lnTo>
                  <a:lnTo>
                    <a:pt x="335" y="158"/>
                  </a:lnTo>
                  <a:lnTo>
                    <a:pt x="848" y="355"/>
                  </a:lnTo>
                  <a:lnTo>
                    <a:pt x="1439" y="612"/>
                  </a:lnTo>
                  <a:lnTo>
                    <a:pt x="1716" y="750"/>
                  </a:lnTo>
                  <a:lnTo>
                    <a:pt x="1972" y="907"/>
                  </a:lnTo>
                  <a:lnTo>
                    <a:pt x="2425" y="750"/>
                  </a:lnTo>
                  <a:lnTo>
                    <a:pt x="2898" y="612"/>
                  </a:lnTo>
                  <a:lnTo>
                    <a:pt x="2544" y="474"/>
                  </a:lnTo>
                  <a:lnTo>
                    <a:pt x="2189" y="355"/>
                  </a:lnTo>
                  <a:lnTo>
                    <a:pt x="1834" y="237"/>
                  </a:lnTo>
                  <a:lnTo>
                    <a:pt x="1479" y="158"/>
                  </a:lnTo>
                  <a:lnTo>
                    <a:pt x="1104" y="99"/>
                  </a:lnTo>
                  <a:lnTo>
                    <a:pt x="730" y="40"/>
                  </a:lnTo>
                  <a:lnTo>
                    <a:pt x="375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811;p38">
              <a:extLst>
                <a:ext uri="{FF2B5EF4-FFF2-40B4-BE49-F238E27FC236}">
                  <a16:creationId xmlns:a16="http://schemas.microsoft.com/office/drawing/2014/main" xmlns="" id="{D0206049-3F7A-4CF3-8BD5-4B6F56645DC8}"/>
                </a:ext>
              </a:extLst>
            </p:cNvPr>
            <p:cNvSpPr/>
            <p:nvPr/>
          </p:nvSpPr>
          <p:spPr>
            <a:xfrm>
              <a:off x="2751770" y="3758416"/>
              <a:ext cx="417960" cy="141217"/>
            </a:xfrm>
            <a:custGeom>
              <a:avLst/>
              <a:gdLst/>
              <a:ahLst/>
              <a:cxnLst/>
              <a:rect l="l" t="t" r="r" b="b"/>
              <a:pathLst>
                <a:path w="8814" h="2978" extrusionOk="0">
                  <a:moveTo>
                    <a:pt x="1" y="0"/>
                  </a:moveTo>
                  <a:lnTo>
                    <a:pt x="415" y="316"/>
                  </a:lnTo>
                  <a:lnTo>
                    <a:pt x="631" y="454"/>
                  </a:lnTo>
                  <a:lnTo>
                    <a:pt x="868" y="592"/>
                  </a:lnTo>
                  <a:lnTo>
                    <a:pt x="967" y="552"/>
                  </a:lnTo>
                  <a:lnTo>
                    <a:pt x="1065" y="552"/>
                  </a:lnTo>
                  <a:lnTo>
                    <a:pt x="1164" y="572"/>
                  </a:lnTo>
                  <a:lnTo>
                    <a:pt x="1262" y="611"/>
                  </a:lnTo>
                  <a:lnTo>
                    <a:pt x="1361" y="651"/>
                  </a:lnTo>
                  <a:lnTo>
                    <a:pt x="1440" y="730"/>
                  </a:lnTo>
                  <a:lnTo>
                    <a:pt x="1598" y="868"/>
                  </a:lnTo>
                  <a:lnTo>
                    <a:pt x="1893" y="1104"/>
                  </a:lnTo>
                  <a:lnTo>
                    <a:pt x="2169" y="1360"/>
                  </a:lnTo>
                  <a:lnTo>
                    <a:pt x="2465" y="1617"/>
                  </a:lnTo>
                  <a:lnTo>
                    <a:pt x="2603" y="1735"/>
                  </a:lnTo>
                  <a:lnTo>
                    <a:pt x="2761" y="1834"/>
                  </a:lnTo>
                  <a:lnTo>
                    <a:pt x="2859" y="1873"/>
                  </a:lnTo>
                  <a:lnTo>
                    <a:pt x="2978" y="1913"/>
                  </a:lnTo>
                  <a:lnTo>
                    <a:pt x="3194" y="1952"/>
                  </a:lnTo>
                  <a:lnTo>
                    <a:pt x="3628" y="1952"/>
                  </a:lnTo>
                  <a:lnTo>
                    <a:pt x="3825" y="2051"/>
                  </a:lnTo>
                  <a:lnTo>
                    <a:pt x="4003" y="2169"/>
                  </a:lnTo>
                  <a:lnTo>
                    <a:pt x="4180" y="2307"/>
                  </a:lnTo>
                  <a:lnTo>
                    <a:pt x="4338" y="2465"/>
                  </a:lnTo>
                  <a:lnTo>
                    <a:pt x="4496" y="2622"/>
                  </a:lnTo>
                  <a:lnTo>
                    <a:pt x="4673" y="2760"/>
                  </a:lnTo>
                  <a:lnTo>
                    <a:pt x="4850" y="2879"/>
                  </a:lnTo>
                  <a:lnTo>
                    <a:pt x="5048" y="2977"/>
                  </a:lnTo>
                  <a:lnTo>
                    <a:pt x="5383" y="2760"/>
                  </a:lnTo>
                  <a:lnTo>
                    <a:pt x="5718" y="2543"/>
                  </a:lnTo>
                  <a:lnTo>
                    <a:pt x="6053" y="2307"/>
                  </a:lnTo>
                  <a:lnTo>
                    <a:pt x="6369" y="2051"/>
                  </a:lnTo>
                  <a:lnTo>
                    <a:pt x="6526" y="1913"/>
                  </a:lnTo>
                  <a:lnTo>
                    <a:pt x="6625" y="1853"/>
                  </a:lnTo>
                  <a:lnTo>
                    <a:pt x="6723" y="1853"/>
                  </a:lnTo>
                  <a:lnTo>
                    <a:pt x="6763" y="1873"/>
                  </a:lnTo>
                  <a:lnTo>
                    <a:pt x="6822" y="1913"/>
                  </a:lnTo>
                  <a:lnTo>
                    <a:pt x="6842" y="1952"/>
                  </a:lnTo>
                  <a:lnTo>
                    <a:pt x="6861" y="2011"/>
                  </a:lnTo>
                  <a:lnTo>
                    <a:pt x="6802" y="2248"/>
                  </a:lnTo>
                  <a:lnTo>
                    <a:pt x="6723" y="2484"/>
                  </a:lnTo>
                  <a:lnTo>
                    <a:pt x="6645" y="2721"/>
                  </a:lnTo>
                  <a:lnTo>
                    <a:pt x="6585" y="2957"/>
                  </a:lnTo>
                  <a:lnTo>
                    <a:pt x="6763" y="2839"/>
                  </a:lnTo>
                  <a:lnTo>
                    <a:pt x="6960" y="2721"/>
                  </a:lnTo>
                  <a:lnTo>
                    <a:pt x="7354" y="2504"/>
                  </a:lnTo>
                  <a:lnTo>
                    <a:pt x="7532" y="2386"/>
                  </a:lnTo>
                  <a:lnTo>
                    <a:pt x="7709" y="2267"/>
                  </a:lnTo>
                  <a:lnTo>
                    <a:pt x="7867" y="2110"/>
                  </a:lnTo>
                  <a:lnTo>
                    <a:pt x="7985" y="1952"/>
                  </a:lnTo>
                  <a:lnTo>
                    <a:pt x="8025" y="1834"/>
                  </a:lnTo>
                  <a:lnTo>
                    <a:pt x="8064" y="1735"/>
                  </a:lnTo>
                  <a:lnTo>
                    <a:pt x="8143" y="1656"/>
                  </a:lnTo>
                  <a:lnTo>
                    <a:pt x="8241" y="1597"/>
                  </a:lnTo>
                  <a:lnTo>
                    <a:pt x="8537" y="1380"/>
                  </a:lnTo>
                  <a:lnTo>
                    <a:pt x="8813" y="1163"/>
                  </a:lnTo>
                  <a:lnTo>
                    <a:pt x="8813" y="1163"/>
                  </a:lnTo>
                  <a:lnTo>
                    <a:pt x="8025" y="1400"/>
                  </a:lnTo>
                  <a:lnTo>
                    <a:pt x="7216" y="1637"/>
                  </a:lnTo>
                  <a:lnTo>
                    <a:pt x="7256" y="1360"/>
                  </a:lnTo>
                  <a:lnTo>
                    <a:pt x="7275" y="1084"/>
                  </a:lnTo>
                  <a:lnTo>
                    <a:pt x="7256" y="828"/>
                  </a:lnTo>
                  <a:lnTo>
                    <a:pt x="7216" y="552"/>
                  </a:lnTo>
                  <a:lnTo>
                    <a:pt x="5324" y="1853"/>
                  </a:lnTo>
                  <a:lnTo>
                    <a:pt x="5166" y="1025"/>
                  </a:lnTo>
                  <a:lnTo>
                    <a:pt x="5146" y="1124"/>
                  </a:lnTo>
                  <a:lnTo>
                    <a:pt x="5126" y="1203"/>
                  </a:lnTo>
                  <a:lnTo>
                    <a:pt x="5087" y="1282"/>
                  </a:lnTo>
                  <a:lnTo>
                    <a:pt x="5008" y="1360"/>
                  </a:lnTo>
                  <a:lnTo>
                    <a:pt x="4929" y="1420"/>
                  </a:lnTo>
                  <a:lnTo>
                    <a:pt x="4850" y="1479"/>
                  </a:lnTo>
                  <a:lnTo>
                    <a:pt x="4752" y="1499"/>
                  </a:lnTo>
                  <a:lnTo>
                    <a:pt x="4653" y="1518"/>
                  </a:lnTo>
                  <a:lnTo>
                    <a:pt x="4535" y="1499"/>
                  </a:lnTo>
                  <a:lnTo>
                    <a:pt x="4436" y="1479"/>
                  </a:lnTo>
                  <a:lnTo>
                    <a:pt x="4239" y="1400"/>
                  </a:lnTo>
                  <a:lnTo>
                    <a:pt x="4042" y="1301"/>
                  </a:lnTo>
                  <a:lnTo>
                    <a:pt x="3865" y="1183"/>
                  </a:lnTo>
                  <a:lnTo>
                    <a:pt x="3037" y="592"/>
                  </a:lnTo>
                  <a:lnTo>
                    <a:pt x="2642" y="296"/>
                  </a:lnTo>
                  <a:lnTo>
                    <a:pt x="2228" y="0"/>
                  </a:lnTo>
                  <a:lnTo>
                    <a:pt x="1814" y="79"/>
                  </a:lnTo>
                  <a:lnTo>
                    <a:pt x="1598" y="118"/>
                  </a:lnTo>
                  <a:lnTo>
                    <a:pt x="1381" y="138"/>
                  </a:lnTo>
                  <a:lnTo>
                    <a:pt x="1164" y="118"/>
                  </a:lnTo>
                  <a:lnTo>
                    <a:pt x="829" y="99"/>
                  </a:lnTo>
                  <a:lnTo>
                    <a:pt x="434" y="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812;p38">
              <a:extLst>
                <a:ext uri="{FF2B5EF4-FFF2-40B4-BE49-F238E27FC236}">
                  <a16:creationId xmlns:a16="http://schemas.microsoft.com/office/drawing/2014/main" xmlns="" id="{CBA687B5-811D-44BC-B6E7-F74E19A3A065}"/>
                </a:ext>
              </a:extLst>
            </p:cNvPr>
            <p:cNvSpPr/>
            <p:nvPr/>
          </p:nvSpPr>
          <p:spPr>
            <a:xfrm>
              <a:off x="2207672" y="3212418"/>
              <a:ext cx="164595" cy="173937"/>
            </a:xfrm>
            <a:custGeom>
              <a:avLst/>
              <a:gdLst/>
              <a:ahLst/>
              <a:cxnLst/>
              <a:rect l="l" t="t" r="r" b="b"/>
              <a:pathLst>
                <a:path w="3471" h="3668" extrusionOk="0">
                  <a:moveTo>
                    <a:pt x="1282" y="1"/>
                  </a:moveTo>
                  <a:lnTo>
                    <a:pt x="1105" y="20"/>
                  </a:lnTo>
                  <a:lnTo>
                    <a:pt x="907" y="40"/>
                  </a:lnTo>
                  <a:lnTo>
                    <a:pt x="730" y="80"/>
                  </a:lnTo>
                  <a:lnTo>
                    <a:pt x="572" y="119"/>
                  </a:lnTo>
                  <a:lnTo>
                    <a:pt x="415" y="178"/>
                  </a:lnTo>
                  <a:lnTo>
                    <a:pt x="257" y="257"/>
                  </a:lnTo>
                  <a:lnTo>
                    <a:pt x="139" y="336"/>
                  </a:lnTo>
                  <a:lnTo>
                    <a:pt x="40" y="434"/>
                  </a:lnTo>
                  <a:lnTo>
                    <a:pt x="20" y="474"/>
                  </a:lnTo>
                  <a:lnTo>
                    <a:pt x="1" y="513"/>
                  </a:lnTo>
                  <a:lnTo>
                    <a:pt x="1" y="553"/>
                  </a:lnTo>
                  <a:lnTo>
                    <a:pt x="20" y="572"/>
                  </a:lnTo>
                  <a:lnTo>
                    <a:pt x="40" y="612"/>
                  </a:lnTo>
                  <a:lnTo>
                    <a:pt x="79" y="632"/>
                  </a:lnTo>
                  <a:lnTo>
                    <a:pt x="119" y="651"/>
                  </a:lnTo>
                  <a:lnTo>
                    <a:pt x="158" y="651"/>
                  </a:lnTo>
                  <a:lnTo>
                    <a:pt x="355" y="632"/>
                  </a:lnTo>
                  <a:lnTo>
                    <a:pt x="553" y="632"/>
                  </a:lnTo>
                  <a:lnTo>
                    <a:pt x="750" y="651"/>
                  </a:lnTo>
                  <a:lnTo>
                    <a:pt x="947" y="691"/>
                  </a:lnTo>
                  <a:lnTo>
                    <a:pt x="1321" y="789"/>
                  </a:lnTo>
                  <a:lnTo>
                    <a:pt x="1696" y="927"/>
                  </a:lnTo>
                  <a:lnTo>
                    <a:pt x="1755" y="967"/>
                  </a:lnTo>
                  <a:lnTo>
                    <a:pt x="1795" y="1026"/>
                  </a:lnTo>
                  <a:lnTo>
                    <a:pt x="1834" y="1144"/>
                  </a:lnTo>
                  <a:lnTo>
                    <a:pt x="1834" y="1479"/>
                  </a:lnTo>
                  <a:lnTo>
                    <a:pt x="1854" y="1834"/>
                  </a:lnTo>
                  <a:lnTo>
                    <a:pt x="1913" y="2169"/>
                  </a:lnTo>
                  <a:lnTo>
                    <a:pt x="1992" y="2485"/>
                  </a:lnTo>
                  <a:lnTo>
                    <a:pt x="2130" y="2800"/>
                  </a:lnTo>
                  <a:lnTo>
                    <a:pt x="2209" y="2938"/>
                  </a:lnTo>
                  <a:lnTo>
                    <a:pt x="2307" y="3096"/>
                  </a:lnTo>
                  <a:lnTo>
                    <a:pt x="2406" y="3214"/>
                  </a:lnTo>
                  <a:lnTo>
                    <a:pt x="2524" y="3352"/>
                  </a:lnTo>
                  <a:lnTo>
                    <a:pt x="2642" y="3470"/>
                  </a:lnTo>
                  <a:lnTo>
                    <a:pt x="2800" y="3569"/>
                  </a:lnTo>
                  <a:lnTo>
                    <a:pt x="2879" y="3628"/>
                  </a:lnTo>
                  <a:lnTo>
                    <a:pt x="2938" y="3648"/>
                  </a:lnTo>
                  <a:lnTo>
                    <a:pt x="3017" y="3668"/>
                  </a:lnTo>
                  <a:lnTo>
                    <a:pt x="3096" y="3668"/>
                  </a:lnTo>
                  <a:lnTo>
                    <a:pt x="3175" y="3648"/>
                  </a:lnTo>
                  <a:lnTo>
                    <a:pt x="3234" y="3608"/>
                  </a:lnTo>
                  <a:lnTo>
                    <a:pt x="3313" y="3569"/>
                  </a:lnTo>
                  <a:lnTo>
                    <a:pt x="3352" y="3510"/>
                  </a:lnTo>
                  <a:lnTo>
                    <a:pt x="3411" y="3451"/>
                  </a:lnTo>
                  <a:lnTo>
                    <a:pt x="3431" y="3392"/>
                  </a:lnTo>
                  <a:lnTo>
                    <a:pt x="3470" y="3313"/>
                  </a:lnTo>
                  <a:lnTo>
                    <a:pt x="3470" y="3234"/>
                  </a:lnTo>
                  <a:lnTo>
                    <a:pt x="3470" y="3155"/>
                  </a:lnTo>
                  <a:lnTo>
                    <a:pt x="3451" y="3076"/>
                  </a:lnTo>
                  <a:lnTo>
                    <a:pt x="3411" y="3017"/>
                  </a:lnTo>
                  <a:lnTo>
                    <a:pt x="3352" y="2938"/>
                  </a:lnTo>
                  <a:lnTo>
                    <a:pt x="3234" y="2820"/>
                  </a:lnTo>
                  <a:lnTo>
                    <a:pt x="3116" y="2721"/>
                  </a:lnTo>
                  <a:lnTo>
                    <a:pt x="2839" y="2524"/>
                  </a:lnTo>
                  <a:lnTo>
                    <a:pt x="2721" y="2406"/>
                  </a:lnTo>
                  <a:lnTo>
                    <a:pt x="2603" y="2288"/>
                  </a:lnTo>
                  <a:lnTo>
                    <a:pt x="2504" y="2169"/>
                  </a:lnTo>
                  <a:lnTo>
                    <a:pt x="2425" y="2031"/>
                  </a:lnTo>
                  <a:lnTo>
                    <a:pt x="2386" y="1933"/>
                  </a:lnTo>
                  <a:lnTo>
                    <a:pt x="2366" y="1834"/>
                  </a:lnTo>
                  <a:lnTo>
                    <a:pt x="2366" y="1736"/>
                  </a:lnTo>
                  <a:lnTo>
                    <a:pt x="2366" y="1637"/>
                  </a:lnTo>
                  <a:lnTo>
                    <a:pt x="2406" y="1440"/>
                  </a:lnTo>
                  <a:lnTo>
                    <a:pt x="2465" y="1243"/>
                  </a:lnTo>
                  <a:lnTo>
                    <a:pt x="2524" y="1046"/>
                  </a:lnTo>
                  <a:lnTo>
                    <a:pt x="2544" y="848"/>
                  </a:lnTo>
                  <a:lnTo>
                    <a:pt x="2563" y="750"/>
                  </a:lnTo>
                  <a:lnTo>
                    <a:pt x="2544" y="651"/>
                  </a:lnTo>
                  <a:lnTo>
                    <a:pt x="2524" y="553"/>
                  </a:lnTo>
                  <a:lnTo>
                    <a:pt x="2485" y="454"/>
                  </a:lnTo>
                  <a:lnTo>
                    <a:pt x="2386" y="336"/>
                  </a:lnTo>
                  <a:lnTo>
                    <a:pt x="2287" y="257"/>
                  </a:lnTo>
                  <a:lnTo>
                    <a:pt x="2149" y="178"/>
                  </a:lnTo>
                  <a:lnTo>
                    <a:pt x="1992" y="99"/>
                  </a:lnTo>
                  <a:lnTo>
                    <a:pt x="1834" y="60"/>
                  </a:lnTo>
                  <a:lnTo>
                    <a:pt x="1657" y="20"/>
                  </a:lnTo>
                  <a:lnTo>
                    <a:pt x="147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813;p38">
              <a:extLst>
                <a:ext uri="{FF2B5EF4-FFF2-40B4-BE49-F238E27FC236}">
                  <a16:creationId xmlns:a16="http://schemas.microsoft.com/office/drawing/2014/main" xmlns="" id="{8A6EC373-2DAE-430A-AB62-3DE516DA3C1B}"/>
                </a:ext>
              </a:extLst>
            </p:cNvPr>
            <p:cNvSpPr/>
            <p:nvPr/>
          </p:nvSpPr>
          <p:spPr>
            <a:xfrm>
              <a:off x="2725594" y="2784260"/>
              <a:ext cx="182330" cy="99108"/>
            </a:xfrm>
            <a:custGeom>
              <a:avLst/>
              <a:gdLst/>
              <a:ahLst/>
              <a:cxnLst/>
              <a:rect l="l" t="t" r="r" b="b"/>
              <a:pathLst>
                <a:path w="3845" h="2090" extrusionOk="0">
                  <a:moveTo>
                    <a:pt x="3155" y="0"/>
                  </a:moveTo>
                  <a:lnTo>
                    <a:pt x="2918" y="20"/>
                  </a:lnTo>
                  <a:lnTo>
                    <a:pt x="2682" y="59"/>
                  </a:lnTo>
                  <a:lnTo>
                    <a:pt x="2465" y="99"/>
                  </a:lnTo>
                  <a:lnTo>
                    <a:pt x="2228" y="158"/>
                  </a:lnTo>
                  <a:lnTo>
                    <a:pt x="2012" y="237"/>
                  </a:lnTo>
                  <a:lnTo>
                    <a:pt x="1814" y="335"/>
                  </a:lnTo>
                  <a:lnTo>
                    <a:pt x="1598" y="434"/>
                  </a:lnTo>
                  <a:lnTo>
                    <a:pt x="1400" y="552"/>
                  </a:lnTo>
                  <a:lnTo>
                    <a:pt x="1203" y="671"/>
                  </a:lnTo>
                  <a:lnTo>
                    <a:pt x="829" y="966"/>
                  </a:lnTo>
                  <a:lnTo>
                    <a:pt x="493" y="1282"/>
                  </a:lnTo>
                  <a:lnTo>
                    <a:pt x="178" y="1617"/>
                  </a:lnTo>
                  <a:lnTo>
                    <a:pt x="99" y="1696"/>
                  </a:lnTo>
                  <a:lnTo>
                    <a:pt x="40" y="1814"/>
                  </a:lnTo>
                  <a:lnTo>
                    <a:pt x="1" y="1913"/>
                  </a:lnTo>
                  <a:lnTo>
                    <a:pt x="1" y="1972"/>
                  </a:lnTo>
                  <a:lnTo>
                    <a:pt x="20" y="2031"/>
                  </a:lnTo>
                  <a:lnTo>
                    <a:pt x="40" y="2070"/>
                  </a:lnTo>
                  <a:lnTo>
                    <a:pt x="79" y="2090"/>
                  </a:lnTo>
                  <a:lnTo>
                    <a:pt x="139" y="2090"/>
                  </a:lnTo>
                  <a:lnTo>
                    <a:pt x="217" y="2051"/>
                  </a:lnTo>
                  <a:lnTo>
                    <a:pt x="277" y="2011"/>
                  </a:lnTo>
                  <a:lnTo>
                    <a:pt x="612" y="1755"/>
                  </a:lnTo>
                  <a:lnTo>
                    <a:pt x="967" y="1538"/>
                  </a:lnTo>
                  <a:lnTo>
                    <a:pt x="1341" y="1361"/>
                  </a:lnTo>
                  <a:lnTo>
                    <a:pt x="1736" y="1203"/>
                  </a:lnTo>
                  <a:lnTo>
                    <a:pt x="2130" y="1085"/>
                  </a:lnTo>
                  <a:lnTo>
                    <a:pt x="2544" y="1006"/>
                  </a:lnTo>
                  <a:lnTo>
                    <a:pt x="2958" y="966"/>
                  </a:lnTo>
                  <a:lnTo>
                    <a:pt x="3392" y="947"/>
                  </a:lnTo>
                  <a:lnTo>
                    <a:pt x="3490" y="947"/>
                  </a:lnTo>
                  <a:lnTo>
                    <a:pt x="3589" y="907"/>
                  </a:lnTo>
                  <a:lnTo>
                    <a:pt x="3668" y="868"/>
                  </a:lnTo>
                  <a:lnTo>
                    <a:pt x="3727" y="789"/>
                  </a:lnTo>
                  <a:lnTo>
                    <a:pt x="3786" y="730"/>
                  </a:lnTo>
                  <a:lnTo>
                    <a:pt x="3825" y="651"/>
                  </a:lnTo>
                  <a:lnTo>
                    <a:pt x="3845" y="552"/>
                  </a:lnTo>
                  <a:lnTo>
                    <a:pt x="3845" y="473"/>
                  </a:lnTo>
                  <a:lnTo>
                    <a:pt x="3845" y="375"/>
                  </a:lnTo>
                  <a:lnTo>
                    <a:pt x="3825" y="296"/>
                  </a:lnTo>
                  <a:lnTo>
                    <a:pt x="3786" y="217"/>
                  </a:lnTo>
                  <a:lnTo>
                    <a:pt x="3727" y="138"/>
                  </a:lnTo>
                  <a:lnTo>
                    <a:pt x="3668" y="79"/>
                  </a:lnTo>
                  <a:lnTo>
                    <a:pt x="3589" y="40"/>
                  </a:lnTo>
                  <a:lnTo>
                    <a:pt x="349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814;p38">
              <a:extLst>
                <a:ext uri="{FF2B5EF4-FFF2-40B4-BE49-F238E27FC236}">
                  <a16:creationId xmlns:a16="http://schemas.microsoft.com/office/drawing/2014/main" xmlns="" id="{505D1F0C-23A8-4A9B-8B2F-5C5D9A1C3DCE}"/>
                </a:ext>
              </a:extLst>
            </p:cNvPr>
            <p:cNvSpPr/>
            <p:nvPr/>
          </p:nvSpPr>
          <p:spPr>
            <a:xfrm>
              <a:off x="3204253" y="2794550"/>
              <a:ext cx="130927" cy="76678"/>
            </a:xfrm>
            <a:custGeom>
              <a:avLst/>
              <a:gdLst/>
              <a:ahLst/>
              <a:cxnLst/>
              <a:rect l="l" t="t" r="r" b="b"/>
              <a:pathLst>
                <a:path w="2761" h="1617" extrusionOk="0">
                  <a:moveTo>
                    <a:pt x="829" y="0"/>
                  </a:moveTo>
                  <a:lnTo>
                    <a:pt x="691" y="40"/>
                  </a:lnTo>
                  <a:lnTo>
                    <a:pt x="553" y="79"/>
                  </a:lnTo>
                  <a:lnTo>
                    <a:pt x="415" y="138"/>
                  </a:lnTo>
                  <a:lnTo>
                    <a:pt x="296" y="217"/>
                  </a:lnTo>
                  <a:lnTo>
                    <a:pt x="198" y="316"/>
                  </a:lnTo>
                  <a:lnTo>
                    <a:pt x="99" y="434"/>
                  </a:lnTo>
                  <a:lnTo>
                    <a:pt x="20" y="572"/>
                  </a:lnTo>
                  <a:lnTo>
                    <a:pt x="1" y="611"/>
                  </a:lnTo>
                  <a:lnTo>
                    <a:pt x="1" y="651"/>
                  </a:lnTo>
                  <a:lnTo>
                    <a:pt x="1" y="690"/>
                  </a:lnTo>
                  <a:lnTo>
                    <a:pt x="20" y="730"/>
                  </a:lnTo>
                  <a:lnTo>
                    <a:pt x="60" y="749"/>
                  </a:lnTo>
                  <a:lnTo>
                    <a:pt x="99" y="769"/>
                  </a:lnTo>
                  <a:lnTo>
                    <a:pt x="454" y="769"/>
                  </a:lnTo>
                  <a:lnTo>
                    <a:pt x="730" y="808"/>
                  </a:lnTo>
                  <a:lnTo>
                    <a:pt x="1026" y="868"/>
                  </a:lnTo>
                  <a:lnTo>
                    <a:pt x="1322" y="946"/>
                  </a:lnTo>
                  <a:lnTo>
                    <a:pt x="1617" y="1045"/>
                  </a:lnTo>
                  <a:lnTo>
                    <a:pt x="1874" y="1183"/>
                  </a:lnTo>
                  <a:lnTo>
                    <a:pt x="1992" y="1262"/>
                  </a:lnTo>
                  <a:lnTo>
                    <a:pt x="2110" y="1341"/>
                  </a:lnTo>
                  <a:lnTo>
                    <a:pt x="2209" y="1439"/>
                  </a:lnTo>
                  <a:lnTo>
                    <a:pt x="2288" y="1538"/>
                  </a:lnTo>
                  <a:lnTo>
                    <a:pt x="2347" y="1597"/>
                  </a:lnTo>
                  <a:lnTo>
                    <a:pt x="2426" y="1617"/>
                  </a:lnTo>
                  <a:lnTo>
                    <a:pt x="2504" y="1617"/>
                  </a:lnTo>
                  <a:lnTo>
                    <a:pt x="2583" y="1597"/>
                  </a:lnTo>
                  <a:lnTo>
                    <a:pt x="2662" y="1558"/>
                  </a:lnTo>
                  <a:lnTo>
                    <a:pt x="2721" y="1498"/>
                  </a:lnTo>
                  <a:lnTo>
                    <a:pt x="2761" y="1439"/>
                  </a:lnTo>
                  <a:lnTo>
                    <a:pt x="2761" y="1341"/>
                  </a:lnTo>
                  <a:lnTo>
                    <a:pt x="2721" y="1203"/>
                  </a:lnTo>
                  <a:lnTo>
                    <a:pt x="2682" y="1045"/>
                  </a:lnTo>
                  <a:lnTo>
                    <a:pt x="2623" y="907"/>
                  </a:lnTo>
                  <a:lnTo>
                    <a:pt x="2544" y="769"/>
                  </a:lnTo>
                  <a:lnTo>
                    <a:pt x="2465" y="651"/>
                  </a:lnTo>
                  <a:lnTo>
                    <a:pt x="2347" y="532"/>
                  </a:lnTo>
                  <a:lnTo>
                    <a:pt x="2228" y="434"/>
                  </a:lnTo>
                  <a:lnTo>
                    <a:pt x="2090" y="355"/>
                  </a:lnTo>
                  <a:lnTo>
                    <a:pt x="1854" y="197"/>
                  </a:lnTo>
                  <a:lnTo>
                    <a:pt x="1578" y="79"/>
                  </a:lnTo>
                  <a:lnTo>
                    <a:pt x="1420" y="40"/>
                  </a:lnTo>
                  <a:lnTo>
                    <a:pt x="1282" y="20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815;p38">
              <a:extLst>
                <a:ext uri="{FF2B5EF4-FFF2-40B4-BE49-F238E27FC236}">
                  <a16:creationId xmlns:a16="http://schemas.microsoft.com/office/drawing/2014/main" xmlns="" id="{0A8735FE-0790-43F6-AE66-CD194BEC539F}"/>
                </a:ext>
              </a:extLst>
            </p:cNvPr>
            <p:cNvSpPr/>
            <p:nvPr/>
          </p:nvSpPr>
          <p:spPr>
            <a:xfrm>
              <a:off x="3088311" y="3007705"/>
              <a:ext cx="115041" cy="282339"/>
            </a:xfrm>
            <a:custGeom>
              <a:avLst/>
              <a:gdLst/>
              <a:ahLst/>
              <a:cxnLst/>
              <a:rect l="l" t="t" r="r" b="b"/>
              <a:pathLst>
                <a:path w="2426" h="5954" extrusionOk="0">
                  <a:moveTo>
                    <a:pt x="632" y="0"/>
                  </a:moveTo>
                  <a:lnTo>
                    <a:pt x="573" y="20"/>
                  </a:lnTo>
                  <a:lnTo>
                    <a:pt x="514" y="59"/>
                  </a:lnTo>
                  <a:lnTo>
                    <a:pt x="474" y="118"/>
                  </a:lnTo>
                  <a:lnTo>
                    <a:pt x="356" y="473"/>
                  </a:lnTo>
                  <a:lnTo>
                    <a:pt x="198" y="848"/>
                  </a:lnTo>
                  <a:lnTo>
                    <a:pt x="80" y="1203"/>
                  </a:lnTo>
                  <a:lnTo>
                    <a:pt x="40" y="1400"/>
                  </a:lnTo>
                  <a:lnTo>
                    <a:pt x="1" y="1597"/>
                  </a:lnTo>
                  <a:lnTo>
                    <a:pt x="1" y="1715"/>
                  </a:lnTo>
                  <a:lnTo>
                    <a:pt x="21" y="1814"/>
                  </a:lnTo>
                  <a:lnTo>
                    <a:pt x="60" y="1912"/>
                  </a:lnTo>
                  <a:lnTo>
                    <a:pt x="119" y="2011"/>
                  </a:lnTo>
                  <a:lnTo>
                    <a:pt x="238" y="2169"/>
                  </a:lnTo>
                  <a:lnTo>
                    <a:pt x="395" y="2326"/>
                  </a:lnTo>
                  <a:lnTo>
                    <a:pt x="750" y="2602"/>
                  </a:lnTo>
                  <a:lnTo>
                    <a:pt x="928" y="2740"/>
                  </a:lnTo>
                  <a:lnTo>
                    <a:pt x="1085" y="2898"/>
                  </a:lnTo>
                  <a:lnTo>
                    <a:pt x="1302" y="3115"/>
                  </a:lnTo>
                  <a:lnTo>
                    <a:pt x="1401" y="3233"/>
                  </a:lnTo>
                  <a:lnTo>
                    <a:pt x="1480" y="3352"/>
                  </a:lnTo>
                  <a:lnTo>
                    <a:pt x="1558" y="3490"/>
                  </a:lnTo>
                  <a:lnTo>
                    <a:pt x="1598" y="3647"/>
                  </a:lnTo>
                  <a:lnTo>
                    <a:pt x="1618" y="3805"/>
                  </a:lnTo>
                  <a:lnTo>
                    <a:pt x="1598" y="3963"/>
                  </a:lnTo>
                  <a:lnTo>
                    <a:pt x="1539" y="4160"/>
                  </a:lnTo>
                  <a:lnTo>
                    <a:pt x="1420" y="4337"/>
                  </a:lnTo>
                  <a:lnTo>
                    <a:pt x="1282" y="4495"/>
                  </a:lnTo>
                  <a:lnTo>
                    <a:pt x="1125" y="4633"/>
                  </a:lnTo>
                  <a:lnTo>
                    <a:pt x="790" y="4909"/>
                  </a:lnTo>
                  <a:lnTo>
                    <a:pt x="632" y="5027"/>
                  </a:lnTo>
                  <a:lnTo>
                    <a:pt x="454" y="5165"/>
                  </a:lnTo>
                  <a:lnTo>
                    <a:pt x="376" y="5264"/>
                  </a:lnTo>
                  <a:lnTo>
                    <a:pt x="336" y="5382"/>
                  </a:lnTo>
                  <a:lnTo>
                    <a:pt x="336" y="5520"/>
                  </a:lnTo>
                  <a:lnTo>
                    <a:pt x="356" y="5639"/>
                  </a:lnTo>
                  <a:lnTo>
                    <a:pt x="415" y="5757"/>
                  </a:lnTo>
                  <a:lnTo>
                    <a:pt x="494" y="5855"/>
                  </a:lnTo>
                  <a:lnTo>
                    <a:pt x="592" y="5915"/>
                  </a:lnTo>
                  <a:lnTo>
                    <a:pt x="730" y="5954"/>
                  </a:lnTo>
                  <a:lnTo>
                    <a:pt x="829" y="5954"/>
                  </a:lnTo>
                  <a:lnTo>
                    <a:pt x="908" y="5934"/>
                  </a:lnTo>
                  <a:lnTo>
                    <a:pt x="1006" y="5895"/>
                  </a:lnTo>
                  <a:lnTo>
                    <a:pt x="1085" y="5855"/>
                  </a:lnTo>
                  <a:lnTo>
                    <a:pt x="1243" y="5757"/>
                  </a:lnTo>
                  <a:lnTo>
                    <a:pt x="1381" y="5639"/>
                  </a:lnTo>
                  <a:lnTo>
                    <a:pt x="1598" y="5441"/>
                  </a:lnTo>
                  <a:lnTo>
                    <a:pt x="1815" y="5244"/>
                  </a:lnTo>
                  <a:lnTo>
                    <a:pt x="2012" y="5027"/>
                  </a:lnTo>
                  <a:lnTo>
                    <a:pt x="2170" y="4791"/>
                  </a:lnTo>
                  <a:lnTo>
                    <a:pt x="2308" y="4535"/>
                  </a:lnTo>
                  <a:lnTo>
                    <a:pt x="2367" y="4397"/>
                  </a:lnTo>
                  <a:lnTo>
                    <a:pt x="2386" y="4259"/>
                  </a:lnTo>
                  <a:lnTo>
                    <a:pt x="2406" y="4120"/>
                  </a:lnTo>
                  <a:lnTo>
                    <a:pt x="2426" y="3982"/>
                  </a:lnTo>
                  <a:lnTo>
                    <a:pt x="2406" y="3825"/>
                  </a:lnTo>
                  <a:lnTo>
                    <a:pt x="2386" y="3687"/>
                  </a:lnTo>
                  <a:lnTo>
                    <a:pt x="2347" y="3549"/>
                  </a:lnTo>
                  <a:lnTo>
                    <a:pt x="2308" y="3430"/>
                  </a:lnTo>
                  <a:lnTo>
                    <a:pt x="2248" y="3312"/>
                  </a:lnTo>
                  <a:lnTo>
                    <a:pt x="2189" y="3214"/>
                  </a:lnTo>
                  <a:lnTo>
                    <a:pt x="2012" y="3036"/>
                  </a:lnTo>
                  <a:lnTo>
                    <a:pt x="1815" y="2878"/>
                  </a:lnTo>
                  <a:lnTo>
                    <a:pt x="1598" y="2721"/>
                  </a:lnTo>
                  <a:lnTo>
                    <a:pt x="1381" y="2583"/>
                  </a:lnTo>
                  <a:lnTo>
                    <a:pt x="1164" y="2445"/>
                  </a:lnTo>
                  <a:lnTo>
                    <a:pt x="967" y="2307"/>
                  </a:lnTo>
                  <a:lnTo>
                    <a:pt x="829" y="2169"/>
                  </a:lnTo>
                  <a:lnTo>
                    <a:pt x="770" y="2090"/>
                  </a:lnTo>
                  <a:lnTo>
                    <a:pt x="730" y="1991"/>
                  </a:lnTo>
                  <a:lnTo>
                    <a:pt x="750" y="1912"/>
                  </a:lnTo>
                  <a:lnTo>
                    <a:pt x="770" y="1834"/>
                  </a:lnTo>
                  <a:lnTo>
                    <a:pt x="790" y="1735"/>
                  </a:lnTo>
                  <a:lnTo>
                    <a:pt x="790" y="1656"/>
                  </a:lnTo>
                  <a:lnTo>
                    <a:pt x="809" y="1321"/>
                  </a:lnTo>
                  <a:lnTo>
                    <a:pt x="809" y="986"/>
                  </a:lnTo>
                  <a:lnTo>
                    <a:pt x="790" y="651"/>
                  </a:lnTo>
                  <a:lnTo>
                    <a:pt x="809" y="316"/>
                  </a:lnTo>
                  <a:lnTo>
                    <a:pt x="829" y="276"/>
                  </a:lnTo>
                  <a:lnTo>
                    <a:pt x="849" y="237"/>
                  </a:lnTo>
                  <a:lnTo>
                    <a:pt x="849" y="138"/>
                  </a:lnTo>
                  <a:lnTo>
                    <a:pt x="790" y="59"/>
                  </a:lnTo>
                  <a:lnTo>
                    <a:pt x="750" y="20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3816;p38">
              <a:extLst>
                <a:ext uri="{FF2B5EF4-FFF2-40B4-BE49-F238E27FC236}">
                  <a16:creationId xmlns:a16="http://schemas.microsoft.com/office/drawing/2014/main" xmlns="" id="{70195D0B-ABF7-4AF3-98E7-12FB0F7EBE0D}"/>
                </a:ext>
              </a:extLst>
            </p:cNvPr>
            <p:cNvSpPr/>
            <p:nvPr/>
          </p:nvSpPr>
          <p:spPr>
            <a:xfrm>
              <a:off x="2695672" y="3318071"/>
              <a:ext cx="435695" cy="190771"/>
            </a:xfrm>
            <a:custGeom>
              <a:avLst/>
              <a:gdLst/>
              <a:ahLst/>
              <a:cxnLst/>
              <a:rect l="l" t="t" r="r" b="b"/>
              <a:pathLst>
                <a:path w="9188" h="4023" extrusionOk="0">
                  <a:moveTo>
                    <a:pt x="651" y="0"/>
                  </a:moveTo>
                  <a:lnTo>
                    <a:pt x="553" y="40"/>
                  </a:lnTo>
                  <a:lnTo>
                    <a:pt x="454" y="99"/>
                  </a:lnTo>
                  <a:lnTo>
                    <a:pt x="375" y="178"/>
                  </a:lnTo>
                  <a:lnTo>
                    <a:pt x="296" y="257"/>
                  </a:lnTo>
                  <a:lnTo>
                    <a:pt x="237" y="336"/>
                  </a:lnTo>
                  <a:lnTo>
                    <a:pt x="158" y="454"/>
                  </a:lnTo>
                  <a:lnTo>
                    <a:pt x="80" y="592"/>
                  </a:lnTo>
                  <a:lnTo>
                    <a:pt x="20" y="750"/>
                  </a:lnTo>
                  <a:lnTo>
                    <a:pt x="1" y="888"/>
                  </a:lnTo>
                  <a:lnTo>
                    <a:pt x="20" y="966"/>
                  </a:lnTo>
                  <a:lnTo>
                    <a:pt x="20" y="1026"/>
                  </a:lnTo>
                  <a:lnTo>
                    <a:pt x="60" y="1065"/>
                  </a:lnTo>
                  <a:lnTo>
                    <a:pt x="99" y="1104"/>
                  </a:lnTo>
                  <a:lnTo>
                    <a:pt x="158" y="1124"/>
                  </a:lnTo>
                  <a:lnTo>
                    <a:pt x="218" y="1124"/>
                  </a:lnTo>
                  <a:lnTo>
                    <a:pt x="296" y="1104"/>
                  </a:lnTo>
                  <a:lnTo>
                    <a:pt x="415" y="1065"/>
                  </a:lnTo>
                  <a:lnTo>
                    <a:pt x="651" y="888"/>
                  </a:lnTo>
                  <a:lnTo>
                    <a:pt x="888" y="671"/>
                  </a:lnTo>
                  <a:lnTo>
                    <a:pt x="986" y="927"/>
                  </a:lnTo>
                  <a:lnTo>
                    <a:pt x="1124" y="1183"/>
                  </a:lnTo>
                  <a:lnTo>
                    <a:pt x="1243" y="1400"/>
                  </a:lnTo>
                  <a:lnTo>
                    <a:pt x="1400" y="1617"/>
                  </a:lnTo>
                  <a:lnTo>
                    <a:pt x="1558" y="1814"/>
                  </a:lnTo>
                  <a:lnTo>
                    <a:pt x="1736" y="2011"/>
                  </a:lnTo>
                  <a:lnTo>
                    <a:pt x="1913" y="2189"/>
                  </a:lnTo>
                  <a:lnTo>
                    <a:pt x="2110" y="2347"/>
                  </a:lnTo>
                  <a:lnTo>
                    <a:pt x="2307" y="2504"/>
                  </a:lnTo>
                  <a:lnTo>
                    <a:pt x="2524" y="2642"/>
                  </a:lnTo>
                  <a:lnTo>
                    <a:pt x="2741" y="2780"/>
                  </a:lnTo>
                  <a:lnTo>
                    <a:pt x="2978" y="2899"/>
                  </a:lnTo>
                  <a:lnTo>
                    <a:pt x="3451" y="3115"/>
                  </a:lnTo>
                  <a:lnTo>
                    <a:pt x="3944" y="3293"/>
                  </a:lnTo>
                  <a:lnTo>
                    <a:pt x="4456" y="3451"/>
                  </a:lnTo>
                  <a:lnTo>
                    <a:pt x="4989" y="3569"/>
                  </a:lnTo>
                  <a:lnTo>
                    <a:pt x="5541" y="3667"/>
                  </a:lnTo>
                  <a:lnTo>
                    <a:pt x="6073" y="3746"/>
                  </a:lnTo>
                  <a:lnTo>
                    <a:pt x="7138" y="3884"/>
                  </a:lnTo>
                  <a:lnTo>
                    <a:pt x="8143" y="4003"/>
                  </a:lnTo>
                  <a:lnTo>
                    <a:pt x="8380" y="4003"/>
                  </a:lnTo>
                  <a:lnTo>
                    <a:pt x="8636" y="4022"/>
                  </a:lnTo>
                  <a:lnTo>
                    <a:pt x="8754" y="4022"/>
                  </a:lnTo>
                  <a:lnTo>
                    <a:pt x="8872" y="4003"/>
                  </a:lnTo>
                  <a:lnTo>
                    <a:pt x="8991" y="3983"/>
                  </a:lnTo>
                  <a:lnTo>
                    <a:pt x="9089" y="3924"/>
                  </a:lnTo>
                  <a:lnTo>
                    <a:pt x="9148" y="3845"/>
                  </a:lnTo>
                  <a:lnTo>
                    <a:pt x="9168" y="3766"/>
                  </a:lnTo>
                  <a:lnTo>
                    <a:pt x="9188" y="3667"/>
                  </a:lnTo>
                  <a:lnTo>
                    <a:pt x="9168" y="3589"/>
                  </a:lnTo>
                  <a:lnTo>
                    <a:pt x="9129" y="3510"/>
                  </a:lnTo>
                  <a:lnTo>
                    <a:pt x="9070" y="3431"/>
                  </a:lnTo>
                  <a:lnTo>
                    <a:pt x="8991" y="3391"/>
                  </a:lnTo>
                  <a:lnTo>
                    <a:pt x="8892" y="3372"/>
                  </a:lnTo>
                  <a:lnTo>
                    <a:pt x="8380" y="3332"/>
                  </a:lnTo>
                  <a:lnTo>
                    <a:pt x="7847" y="3313"/>
                  </a:lnTo>
                  <a:lnTo>
                    <a:pt x="6960" y="3253"/>
                  </a:lnTo>
                  <a:lnTo>
                    <a:pt x="6507" y="3214"/>
                  </a:lnTo>
                  <a:lnTo>
                    <a:pt x="6053" y="3175"/>
                  </a:lnTo>
                  <a:lnTo>
                    <a:pt x="5600" y="3096"/>
                  </a:lnTo>
                  <a:lnTo>
                    <a:pt x="5146" y="3017"/>
                  </a:lnTo>
                  <a:lnTo>
                    <a:pt x="4693" y="2899"/>
                  </a:lnTo>
                  <a:lnTo>
                    <a:pt x="4259" y="2780"/>
                  </a:lnTo>
                  <a:lnTo>
                    <a:pt x="3825" y="2623"/>
                  </a:lnTo>
                  <a:lnTo>
                    <a:pt x="3411" y="2465"/>
                  </a:lnTo>
                  <a:lnTo>
                    <a:pt x="2997" y="2268"/>
                  </a:lnTo>
                  <a:lnTo>
                    <a:pt x="2603" y="2031"/>
                  </a:lnTo>
                  <a:lnTo>
                    <a:pt x="2229" y="1794"/>
                  </a:lnTo>
                  <a:lnTo>
                    <a:pt x="1893" y="1499"/>
                  </a:lnTo>
                  <a:lnTo>
                    <a:pt x="1558" y="1203"/>
                  </a:lnTo>
                  <a:lnTo>
                    <a:pt x="1262" y="848"/>
                  </a:lnTo>
                  <a:lnTo>
                    <a:pt x="1203" y="730"/>
                  </a:lnTo>
                  <a:lnTo>
                    <a:pt x="1124" y="592"/>
                  </a:lnTo>
                  <a:lnTo>
                    <a:pt x="1085" y="454"/>
                  </a:lnTo>
                  <a:lnTo>
                    <a:pt x="1085" y="316"/>
                  </a:lnTo>
                  <a:lnTo>
                    <a:pt x="1085" y="217"/>
                  </a:lnTo>
                  <a:lnTo>
                    <a:pt x="1065" y="138"/>
                  </a:lnTo>
                  <a:lnTo>
                    <a:pt x="1046" y="119"/>
                  </a:lnTo>
                  <a:lnTo>
                    <a:pt x="1026" y="79"/>
                  </a:lnTo>
                  <a:lnTo>
                    <a:pt x="986" y="60"/>
                  </a:lnTo>
                  <a:lnTo>
                    <a:pt x="947" y="60"/>
                  </a:lnTo>
                  <a:lnTo>
                    <a:pt x="848" y="2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3817;p38">
              <a:extLst>
                <a:ext uri="{FF2B5EF4-FFF2-40B4-BE49-F238E27FC236}">
                  <a16:creationId xmlns:a16="http://schemas.microsoft.com/office/drawing/2014/main" xmlns="" id="{EE6D2484-8F1E-4D0B-83E3-AA0A01D809B9}"/>
                </a:ext>
              </a:extLst>
            </p:cNvPr>
            <p:cNvSpPr/>
            <p:nvPr/>
          </p:nvSpPr>
          <p:spPr>
            <a:xfrm>
              <a:off x="2838739" y="3007705"/>
              <a:ext cx="56098" cy="72932"/>
            </a:xfrm>
            <a:custGeom>
              <a:avLst/>
              <a:gdLst/>
              <a:ahLst/>
              <a:cxnLst/>
              <a:rect l="l" t="t" r="r" b="b"/>
              <a:pathLst>
                <a:path w="1183" h="1538" extrusionOk="0">
                  <a:moveTo>
                    <a:pt x="532" y="0"/>
                  </a:moveTo>
                  <a:lnTo>
                    <a:pt x="414" y="20"/>
                  </a:lnTo>
                  <a:lnTo>
                    <a:pt x="296" y="59"/>
                  </a:lnTo>
                  <a:lnTo>
                    <a:pt x="197" y="138"/>
                  </a:lnTo>
                  <a:lnTo>
                    <a:pt x="118" y="237"/>
                  </a:lnTo>
                  <a:lnTo>
                    <a:pt x="79" y="355"/>
                  </a:lnTo>
                  <a:lnTo>
                    <a:pt x="20" y="493"/>
                  </a:lnTo>
                  <a:lnTo>
                    <a:pt x="0" y="651"/>
                  </a:lnTo>
                  <a:lnTo>
                    <a:pt x="0" y="808"/>
                  </a:lnTo>
                  <a:lnTo>
                    <a:pt x="20" y="946"/>
                  </a:lnTo>
                  <a:lnTo>
                    <a:pt x="40" y="1084"/>
                  </a:lnTo>
                  <a:lnTo>
                    <a:pt x="99" y="1222"/>
                  </a:lnTo>
                  <a:lnTo>
                    <a:pt x="158" y="1341"/>
                  </a:lnTo>
                  <a:lnTo>
                    <a:pt x="256" y="1439"/>
                  </a:lnTo>
                  <a:lnTo>
                    <a:pt x="355" y="1498"/>
                  </a:lnTo>
                  <a:lnTo>
                    <a:pt x="493" y="1538"/>
                  </a:lnTo>
                  <a:lnTo>
                    <a:pt x="631" y="1518"/>
                  </a:lnTo>
                  <a:lnTo>
                    <a:pt x="749" y="1479"/>
                  </a:lnTo>
                  <a:lnTo>
                    <a:pt x="868" y="1420"/>
                  </a:lnTo>
                  <a:lnTo>
                    <a:pt x="946" y="1341"/>
                  </a:lnTo>
                  <a:lnTo>
                    <a:pt x="1025" y="1222"/>
                  </a:lnTo>
                  <a:lnTo>
                    <a:pt x="1084" y="1104"/>
                  </a:lnTo>
                  <a:lnTo>
                    <a:pt x="1144" y="966"/>
                  </a:lnTo>
                  <a:lnTo>
                    <a:pt x="1163" y="828"/>
                  </a:lnTo>
                  <a:lnTo>
                    <a:pt x="1183" y="670"/>
                  </a:lnTo>
                  <a:lnTo>
                    <a:pt x="1163" y="532"/>
                  </a:lnTo>
                  <a:lnTo>
                    <a:pt x="1144" y="414"/>
                  </a:lnTo>
                  <a:lnTo>
                    <a:pt x="1084" y="296"/>
                  </a:lnTo>
                  <a:lnTo>
                    <a:pt x="1025" y="178"/>
                  </a:lnTo>
                  <a:lnTo>
                    <a:pt x="927" y="99"/>
                  </a:lnTo>
                  <a:lnTo>
                    <a:pt x="808" y="59"/>
                  </a:lnTo>
                  <a:lnTo>
                    <a:pt x="670" y="40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3818;p38">
              <a:extLst>
                <a:ext uri="{FF2B5EF4-FFF2-40B4-BE49-F238E27FC236}">
                  <a16:creationId xmlns:a16="http://schemas.microsoft.com/office/drawing/2014/main" xmlns="" id="{FFBDA2AD-5A77-40EF-AB63-1ABBDB98C34A}"/>
                </a:ext>
              </a:extLst>
            </p:cNvPr>
            <p:cNvSpPr/>
            <p:nvPr/>
          </p:nvSpPr>
          <p:spPr>
            <a:xfrm>
              <a:off x="3206150" y="3007705"/>
              <a:ext cx="58943" cy="72932"/>
            </a:xfrm>
            <a:custGeom>
              <a:avLst/>
              <a:gdLst/>
              <a:ahLst/>
              <a:cxnLst/>
              <a:rect l="l" t="t" r="r" b="b"/>
              <a:pathLst>
                <a:path w="1243" h="1538" extrusionOk="0">
                  <a:moveTo>
                    <a:pt x="493" y="0"/>
                  </a:moveTo>
                  <a:lnTo>
                    <a:pt x="394" y="20"/>
                  </a:lnTo>
                  <a:lnTo>
                    <a:pt x="296" y="79"/>
                  </a:lnTo>
                  <a:lnTo>
                    <a:pt x="217" y="158"/>
                  </a:lnTo>
                  <a:lnTo>
                    <a:pt x="138" y="256"/>
                  </a:lnTo>
                  <a:lnTo>
                    <a:pt x="79" y="375"/>
                  </a:lnTo>
                  <a:lnTo>
                    <a:pt x="39" y="493"/>
                  </a:lnTo>
                  <a:lnTo>
                    <a:pt x="0" y="631"/>
                  </a:lnTo>
                  <a:lnTo>
                    <a:pt x="0" y="749"/>
                  </a:lnTo>
                  <a:lnTo>
                    <a:pt x="0" y="887"/>
                  </a:lnTo>
                  <a:lnTo>
                    <a:pt x="0" y="1025"/>
                  </a:lnTo>
                  <a:lnTo>
                    <a:pt x="39" y="1144"/>
                  </a:lnTo>
                  <a:lnTo>
                    <a:pt x="99" y="1262"/>
                  </a:lnTo>
                  <a:lnTo>
                    <a:pt x="158" y="1360"/>
                  </a:lnTo>
                  <a:lnTo>
                    <a:pt x="237" y="1439"/>
                  </a:lnTo>
                  <a:lnTo>
                    <a:pt x="394" y="1518"/>
                  </a:lnTo>
                  <a:lnTo>
                    <a:pt x="552" y="1538"/>
                  </a:lnTo>
                  <a:lnTo>
                    <a:pt x="690" y="1518"/>
                  </a:lnTo>
                  <a:lnTo>
                    <a:pt x="808" y="1459"/>
                  </a:lnTo>
                  <a:lnTo>
                    <a:pt x="927" y="1380"/>
                  </a:lnTo>
                  <a:lnTo>
                    <a:pt x="1025" y="1262"/>
                  </a:lnTo>
                  <a:lnTo>
                    <a:pt x="1104" y="1124"/>
                  </a:lnTo>
                  <a:lnTo>
                    <a:pt x="1183" y="986"/>
                  </a:lnTo>
                  <a:lnTo>
                    <a:pt x="1222" y="828"/>
                  </a:lnTo>
                  <a:lnTo>
                    <a:pt x="1242" y="670"/>
                  </a:lnTo>
                  <a:lnTo>
                    <a:pt x="1242" y="513"/>
                  </a:lnTo>
                  <a:lnTo>
                    <a:pt x="1203" y="375"/>
                  </a:lnTo>
                  <a:lnTo>
                    <a:pt x="1144" y="256"/>
                  </a:lnTo>
                  <a:lnTo>
                    <a:pt x="1045" y="138"/>
                  </a:lnTo>
                  <a:lnTo>
                    <a:pt x="927" y="79"/>
                  </a:lnTo>
                  <a:lnTo>
                    <a:pt x="749" y="40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3819;p38">
              <a:extLst>
                <a:ext uri="{FF2B5EF4-FFF2-40B4-BE49-F238E27FC236}">
                  <a16:creationId xmlns:a16="http://schemas.microsoft.com/office/drawing/2014/main" xmlns="" id="{316BAF43-DCE9-4E7C-A58C-335076CFF1BC}"/>
                </a:ext>
              </a:extLst>
            </p:cNvPr>
            <p:cNvSpPr/>
            <p:nvPr/>
          </p:nvSpPr>
          <p:spPr>
            <a:xfrm>
              <a:off x="2603108" y="3152574"/>
              <a:ext cx="114140" cy="38410"/>
            </a:xfrm>
            <a:custGeom>
              <a:avLst/>
              <a:gdLst/>
              <a:ahLst/>
              <a:cxnLst/>
              <a:rect l="l" t="t" r="r" b="b"/>
              <a:pathLst>
                <a:path w="2407" h="810" extrusionOk="0">
                  <a:moveTo>
                    <a:pt x="119" y="1"/>
                  </a:moveTo>
                  <a:lnTo>
                    <a:pt x="80" y="21"/>
                  </a:lnTo>
                  <a:lnTo>
                    <a:pt x="40" y="40"/>
                  </a:lnTo>
                  <a:lnTo>
                    <a:pt x="1" y="80"/>
                  </a:lnTo>
                  <a:lnTo>
                    <a:pt x="1" y="119"/>
                  </a:lnTo>
                  <a:lnTo>
                    <a:pt x="21" y="198"/>
                  </a:lnTo>
                  <a:lnTo>
                    <a:pt x="60" y="237"/>
                  </a:lnTo>
                  <a:lnTo>
                    <a:pt x="139" y="277"/>
                  </a:lnTo>
                  <a:lnTo>
                    <a:pt x="218" y="297"/>
                  </a:lnTo>
                  <a:lnTo>
                    <a:pt x="395" y="316"/>
                  </a:lnTo>
                  <a:lnTo>
                    <a:pt x="474" y="316"/>
                  </a:lnTo>
                  <a:lnTo>
                    <a:pt x="553" y="336"/>
                  </a:lnTo>
                  <a:lnTo>
                    <a:pt x="750" y="356"/>
                  </a:lnTo>
                  <a:lnTo>
                    <a:pt x="967" y="415"/>
                  </a:lnTo>
                  <a:lnTo>
                    <a:pt x="1381" y="513"/>
                  </a:lnTo>
                  <a:lnTo>
                    <a:pt x="1795" y="651"/>
                  </a:lnTo>
                  <a:lnTo>
                    <a:pt x="2209" y="789"/>
                  </a:lnTo>
                  <a:lnTo>
                    <a:pt x="2248" y="809"/>
                  </a:lnTo>
                  <a:lnTo>
                    <a:pt x="2308" y="809"/>
                  </a:lnTo>
                  <a:lnTo>
                    <a:pt x="2347" y="789"/>
                  </a:lnTo>
                  <a:lnTo>
                    <a:pt x="2367" y="770"/>
                  </a:lnTo>
                  <a:lnTo>
                    <a:pt x="2386" y="730"/>
                  </a:lnTo>
                  <a:lnTo>
                    <a:pt x="2406" y="671"/>
                  </a:lnTo>
                  <a:lnTo>
                    <a:pt x="2386" y="632"/>
                  </a:lnTo>
                  <a:lnTo>
                    <a:pt x="2347" y="592"/>
                  </a:lnTo>
                  <a:lnTo>
                    <a:pt x="2229" y="513"/>
                  </a:lnTo>
                  <a:lnTo>
                    <a:pt x="2110" y="435"/>
                  </a:lnTo>
                  <a:lnTo>
                    <a:pt x="1854" y="316"/>
                  </a:lnTo>
                  <a:lnTo>
                    <a:pt x="1578" y="237"/>
                  </a:lnTo>
                  <a:lnTo>
                    <a:pt x="1282" y="159"/>
                  </a:lnTo>
                  <a:lnTo>
                    <a:pt x="987" y="119"/>
                  </a:lnTo>
                  <a:lnTo>
                    <a:pt x="691" y="8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3820;p38">
              <a:extLst>
                <a:ext uri="{FF2B5EF4-FFF2-40B4-BE49-F238E27FC236}">
                  <a16:creationId xmlns:a16="http://schemas.microsoft.com/office/drawing/2014/main" xmlns="" id="{E7A8BD83-91B7-489A-815E-D02A99D2F44D}"/>
                </a:ext>
              </a:extLst>
            </p:cNvPr>
            <p:cNvSpPr/>
            <p:nvPr/>
          </p:nvSpPr>
          <p:spPr>
            <a:xfrm>
              <a:off x="2542363" y="3178750"/>
              <a:ext cx="110346" cy="18778"/>
            </a:xfrm>
            <a:custGeom>
              <a:avLst/>
              <a:gdLst/>
              <a:ahLst/>
              <a:cxnLst/>
              <a:rect l="l" t="t" r="r" b="b"/>
              <a:pathLst>
                <a:path w="2327" h="396" extrusionOk="0">
                  <a:moveTo>
                    <a:pt x="1183" y="1"/>
                  </a:moveTo>
                  <a:lnTo>
                    <a:pt x="927" y="21"/>
                  </a:lnTo>
                  <a:lnTo>
                    <a:pt x="651" y="40"/>
                  </a:lnTo>
                  <a:lnTo>
                    <a:pt x="138" y="99"/>
                  </a:lnTo>
                  <a:lnTo>
                    <a:pt x="79" y="119"/>
                  </a:lnTo>
                  <a:lnTo>
                    <a:pt x="20" y="159"/>
                  </a:lnTo>
                  <a:lnTo>
                    <a:pt x="0" y="218"/>
                  </a:lnTo>
                  <a:lnTo>
                    <a:pt x="0" y="277"/>
                  </a:lnTo>
                  <a:lnTo>
                    <a:pt x="20" y="336"/>
                  </a:lnTo>
                  <a:lnTo>
                    <a:pt x="60" y="375"/>
                  </a:lnTo>
                  <a:lnTo>
                    <a:pt x="119" y="395"/>
                  </a:lnTo>
                  <a:lnTo>
                    <a:pt x="178" y="395"/>
                  </a:lnTo>
                  <a:lnTo>
                    <a:pt x="651" y="336"/>
                  </a:lnTo>
                  <a:lnTo>
                    <a:pt x="1124" y="297"/>
                  </a:lnTo>
                  <a:lnTo>
                    <a:pt x="1617" y="297"/>
                  </a:lnTo>
                  <a:lnTo>
                    <a:pt x="1854" y="336"/>
                  </a:lnTo>
                  <a:lnTo>
                    <a:pt x="2090" y="375"/>
                  </a:lnTo>
                  <a:lnTo>
                    <a:pt x="2169" y="395"/>
                  </a:lnTo>
                  <a:lnTo>
                    <a:pt x="2228" y="395"/>
                  </a:lnTo>
                  <a:lnTo>
                    <a:pt x="2268" y="375"/>
                  </a:lnTo>
                  <a:lnTo>
                    <a:pt x="2307" y="336"/>
                  </a:lnTo>
                  <a:lnTo>
                    <a:pt x="2327" y="277"/>
                  </a:lnTo>
                  <a:lnTo>
                    <a:pt x="2307" y="237"/>
                  </a:lnTo>
                  <a:lnTo>
                    <a:pt x="2287" y="198"/>
                  </a:lnTo>
                  <a:lnTo>
                    <a:pt x="2228" y="159"/>
                  </a:lnTo>
                  <a:lnTo>
                    <a:pt x="1972" y="80"/>
                  </a:lnTo>
                  <a:lnTo>
                    <a:pt x="1716" y="21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3821;p38">
              <a:extLst>
                <a:ext uri="{FF2B5EF4-FFF2-40B4-BE49-F238E27FC236}">
                  <a16:creationId xmlns:a16="http://schemas.microsoft.com/office/drawing/2014/main" xmlns="" id="{987167AE-619C-439B-9176-610E7641AB88}"/>
                </a:ext>
              </a:extLst>
            </p:cNvPr>
            <p:cNvSpPr/>
            <p:nvPr/>
          </p:nvSpPr>
          <p:spPr>
            <a:xfrm>
              <a:off x="3265045" y="3179698"/>
              <a:ext cx="94461" cy="21576"/>
            </a:xfrm>
            <a:custGeom>
              <a:avLst/>
              <a:gdLst/>
              <a:ahLst/>
              <a:cxnLst/>
              <a:rect l="l" t="t" r="r" b="b"/>
              <a:pathLst>
                <a:path w="1992" h="455" extrusionOk="0">
                  <a:moveTo>
                    <a:pt x="1006" y="1"/>
                  </a:moveTo>
                  <a:lnTo>
                    <a:pt x="789" y="20"/>
                  </a:lnTo>
                  <a:lnTo>
                    <a:pt x="592" y="60"/>
                  </a:lnTo>
                  <a:lnTo>
                    <a:pt x="375" y="99"/>
                  </a:lnTo>
                  <a:lnTo>
                    <a:pt x="178" y="178"/>
                  </a:lnTo>
                  <a:lnTo>
                    <a:pt x="99" y="217"/>
                  </a:lnTo>
                  <a:lnTo>
                    <a:pt x="40" y="257"/>
                  </a:lnTo>
                  <a:lnTo>
                    <a:pt x="0" y="316"/>
                  </a:lnTo>
                  <a:lnTo>
                    <a:pt x="0" y="355"/>
                  </a:lnTo>
                  <a:lnTo>
                    <a:pt x="20" y="395"/>
                  </a:lnTo>
                  <a:lnTo>
                    <a:pt x="59" y="434"/>
                  </a:lnTo>
                  <a:lnTo>
                    <a:pt x="99" y="454"/>
                  </a:lnTo>
                  <a:lnTo>
                    <a:pt x="197" y="454"/>
                  </a:lnTo>
                  <a:lnTo>
                    <a:pt x="394" y="375"/>
                  </a:lnTo>
                  <a:lnTo>
                    <a:pt x="592" y="336"/>
                  </a:lnTo>
                  <a:lnTo>
                    <a:pt x="789" y="316"/>
                  </a:lnTo>
                  <a:lnTo>
                    <a:pt x="1006" y="316"/>
                  </a:lnTo>
                  <a:lnTo>
                    <a:pt x="1420" y="336"/>
                  </a:lnTo>
                  <a:lnTo>
                    <a:pt x="1834" y="375"/>
                  </a:lnTo>
                  <a:lnTo>
                    <a:pt x="1893" y="375"/>
                  </a:lnTo>
                  <a:lnTo>
                    <a:pt x="1952" y="336"/>
                  </a:lnTo>
                  <a:lnTo>
                    <a:pt x="1972" y="296"/>
                  </a:lnTo>
                  <a:lnTo>
                    <a:pt x="1991" y="237"/>
                  </a:lnTo>
                  <a:lnTo>
                    <a:pt x="1991" y="178"/>
                  </a:lnTo>
                  <a:lnTo>
                    <a:pt x="1972" y="139"/>
                  </a:lnTo>
                  <a:lnTo>
                    <a:pt x="1932" y="79"/>
                  </a:lnTo>
                  <a:lnTo>
                    <a:pt x="1873" y="60"/>
                  </a:lnTo>
                  <a:lnTo>
                    <a:pt x="1656" y="20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3822;p38">
              <a:extLst>
                <a:ext uri="{FF2B5EF4-FFF2-40B4-BE49-F238E27FC236}">
                  <a16:creationId xmlns:a16="http://schemas.microsoft.com/office/drawing/2014/main" xmlns="" id="{E9F288A5-A866-4436-BB29-ECCF042E20B9}"/>
                </a:ext>
              </a:extLst>
            </p:cNvPr>
            <p:cNvSpPr/>
            <p:nvPr/>
          </p:nvSpPr>
          <p:spPr>
            <a:xfrm>
              <a:off x="1680409" y="2465453"/>
              <a:ext cx="924643" cy="523564"/>
            </a:xfrm>
            <a:custGeom>
              <a:avLst/>
              <a:gdLst/>
              <a:ahLst/>
              <a:cxnLst/>
              <a:rect l="l" t="t" r="r" b="b"/>
              <a:pathLst>
                <a:path w="19499" h="11041" extrusionOk="0">
                  <a:moveTo>
                    <a:pt x="17507" y="0"/>
                  </a:moveTo>
                  <a:lnTo>
                    <a:pt x="17231" y="20"/>
                  </a:lnTo>
                  <a:lnTo>
                    <a:pt x="16955" y="40"/>
                  </a:lnTo>
                  <a:lnTo>
                    <a:pt x="16699" y="79"/>
                  </a:lnTo>
                  <a:lnTo>
                    <a:pt x="16423" y="138"/>
                  </a:lnTo>
                  <a:lnTo>
                    <a:pt x="16167" y="217"/>
                  </a:lnTo>
                  <a:lnTo>
                    <a:pt x="15910" y="296"/>
                  </a:lnTo>
                  <a:lnTo>
                    <a:pt x="15417" y="493"/>
                  </a:lnTo>
                  <a:lnTo>
                    <a:pt x="14925" y="710"/>
                  </a:lnTo>
                  <a:lnTo>
                    <a:pt x="14451" y="986"/>
                  </a:lnTo>
                  <a:lnTo>
                    <a:pt x="13978" y="1282"/>
                  </a:lnTo>
                  <a:lnTo>
                    <a:pt x="13525" y="1597"/>
                  </a:lnTo>
                  <a:lnTo>
                    <a:pt x="13071" y="1932"/>
                  </a:lnTo>
                  <a:lnTo>
                    <a:pt x="12638" y="2268"/>
                  </a:lnTo>
                  <a:lnTo>
                    <a:pt x="11770" y="2958"/>
                  </a:lnTo>
                  <a:lnTo>
                    <a:pt x="10922" y="3648"/>
                  </a:lnTo>
                  <a:lnTo>
                    <a:pt x="10804" y="3727"/>
                  </a:lnTo>
                  <a:lnTo>
                    <a:pt x="10666" y="3825"/>
                  </a:lnTo>
                  <a:lnTo>
                    <a:pt x="10548" y="3924"/>
                  </a:lnTo>
                  <a:lnTo>
                    <a:pt x="10390" y="4022"/>
                  </a:lnTo>
                  <a:lnTo>
                    <a:pt x="10351" y="4121"/>
                  </a:lnTo>
                  <a:lnTo>
                    <a:pt x="10292" y="4200"/>
                  </a:lnTo>
                  <a:lnTo>
                    <a:pt x="10213" y="4279"/>
                  </a:lnTo>
                  <a:lnTo>
                    <a:pt x="10114" y="4338"/>
                  </a:lnTo>
                  <a:lnTo>
                    <a:pt x="9996" y="4397"/>
                  </a:lnTo>
                  <a:lnTo>
                    <a:pt x="9858" y="4417"/>
                  </a:lnTo>
                  <a:lnTo>
                    <a:pt x="9503" y="4417"/>
                  </a:lnTo>
                  <a:lnTo>
                    <a:pt x="8734" y="4357"/>
                  </a:lnTo>
                  <a:lnTo>
                    <a:pt x="7985" y="4318"/>
                  </a:lnTo>
                  <a:lnTo>
                    <a:pt x="7216" y="4318"/>
                  </a:lnTo>
                  <a:lnTo>
                    <a:pt x="6447" y="4357"/>
                  </a:lnTo>
                  <a:lnTo>
                    <a:pt x="5698" y="4417"/>
                  </a:lnTo>
                  <a:lnTo>
                    <a:pt x="4949" y="4515"/>
                  </a:lnTo>
                  <a:lnTo>
                    <a:pt x="4200" y="4653"/>
                  </a:lnTo>
                  <a:lnTo>
                    <a:pt x="3450" y="4831"/>
                  </a:lnTo>
                  <a:lnTo>
                    <a:pt x="2760" y="5028"/>
                  </a:lnTo>
                  <a:lnTo>
                    <a:pt x="2090" y="5284"/>
                  </a:lnTo>
                  <a:lnTo>
                    <a:pt x="2031" y="5304"/>
                  </a:lnTo>
                  <a:lnTo>
                    <a:pt x="1932" y="5304"/>
                  </a:lnTo>
                  <a:lnTo>
                    <a:pt x="1893" y="5264"/>
                  </a:lnTo>
                  <a:lnTo>
                    <a:pt x="1873" y="5225"/>
                  </a:lnTo>
                  <a:lnTo>
                    <a:pt x="1873" y="5185"/>
                  </a:lnTo>
                  <a:lnTo>
                    <a:pt x="1873" y="5126"/>
                  </a:lnTo>
                  <a:lnTo>
                    <a:pt x="1932" y="5087"/>
                  </a:lnTo>
                  <a:lnTo>
                    <a:pt x="2149" y="4909"/>
                  </a:lnTo>
                  <a:lnTo>
                    <a:pt x="2386" y="4752"/>
                  </a:lnTo>
                  <a:lnTo>
                    <a:pt x="2859" y="4476"/>
                  </a:lnTo>
                  <a:lnTo>
                    <a:pt x="3372" y="4239"/>
                  </a:lnTo>
                  <a:lnTo>
                    <a:pt x="3884" y="4022"/>
                  </a:lnTo>
                  <a:lnTo>
                    <a:pt x="4515" y="3825"/>
                  </a:lnTo>
                  <a:lnTo>
                    <a:pt x="5146" y="3648"/>
                  </a:lnTo>
                  <a:lnTo>
                    <a:pt x="5797" y="3529"/>
                  </a:lnTo>
                  <a:lnTo>
                    <a:pt x="6447" y="3431"/>
                  </a:lnTo>
                  <a:lnTo>
                    <a:pt x="7117" y="3372"/>
                  </a:lnTo>
                  <a:lnTo>
                    <a:pt x="7768" y="3332"/>
                  </a:lnTo>
                  <a:lnTo>
                    <a:pt x="8438" y="3313"/>
                  </a:lnTo>
                  <a:lnTo>
                    <a:pt x="9089" y="3313"/>
                  </a:lnTo>
                  <a:lnTo>
                    <a:pt x="8557" y="2721"/>
                  </a:lnTo>
                  <a:lnTo>
                    <a:pt x="8005" y="2149"/>
                  </a:lnTo>
                  <a:lnTo>
                    <a:pt x="7709" y="1893"/>
                  </a:lnTo>
                  <a:lnTo>
                    <a:pt x="7413" y="1617"/>
                  </a:lnTo>
                  <a:lnTo>
                    <a:pt x="7117" y="1380"/>
                  </a:lnTo>
                  <a:lnTo>
                    <a:pt x="6802" y="1144"/>
                  </a:lnTo>
                  <a:lnTo>
                    <a:pt x="6526" y="947"/>
                  </a:lnTo>
                  <a:lnTo>
                    <a:pt x="6230" y="750"/>
                  </a:lnTo>
                  <a:lnTo>
                    <a:pt x="5935" y="572"/>
                  </a:lnTo>
                  <a:lnTo>
                    <a:pt x="5619" y="414"/>
                  </a:lnTo>
                  <a:lnTo>
                    <a:pt x="5540" y="533"/>
                  </a:lnTo>
                  <a:lnTo>
                    <a:pt x="5442" y="651"/>
                  </a:lnTo>
                  <a:lnTo>
                    <a:pt x="5323" y="750"/>
                  </a:lnTo>
                  <a:lnTo>
                    <a:pt x="5225" y="828"/>
                  </a:lnTo>
                  <a:lnTo>
                    <a:pt x="4771" y="1183"/>
                  </a:lnTo>
                  <a:lnTo>
                    <a:pt x="4357" y="1558"/>
                  </a:lnTo>
                  <a:lnTo>
                    <a:pt x="3943" y="1952"/>
                  </a:lnTo>
                  <a:lnTo>
                    <a:pt x="3529" y="2346"/>
                  </a:lnTo>
                  <a:lnTo>
                    <a:pt x="3135" y="2761"/>
                  </a:lnTo>
                  <a:lnTo>
                    <a:pt x="2760" y="3175"/>
                  </a:lnTo>
                  <a:lnTo>
                    <a:pt x="2406" y="3628"/>
                  </a:lnTo>
                  <a:lnTo>
                    <a:pt x="2070" y="4081"/>
                  </a:lnTo>
                  <a:lnTo>
                    <a:pt x="1755" y="4535"/>
                  </a:lnTo>
                  <a:lnTo>
                    <a:pt x="1440" y="5008"/>
                  </a:lnTo>
                  <a:lnTo>
                    <a:pt x="1164" y="5501"/>
                  </a:lnTo>
                  <a:lnTo>
                    <a:pt x="907" y="5994"/>
                  </a:lnTo>
                  <a:lnTo>
                    <a:pt x="671" y="6506"/>
                  </a:lnTo>
                  <a:lnTo>
                    <a:pt x="454" y="7039"/>
                  </a:lnTo>
                  <a:lnTo>
                    <a:pt x="276" y="7571"/>
                  </a:lnTo>
                  <a:lnTo>
                    <a:pt x="119" y="8103"/>
                  </a:lnTo>
                  <a:lnTo>
                    <a:pt x="79" y="8360"/>
                  </a:lnTo>
                  <a:lnTo>
                    <a:pt x="40" y="8596"/>
                  </a:lnTo>
                  <a:lnTo>
                    <a:pt x="20" y="8813"/>
                  </a:lnTo>
                  <a:lnTo>
                    <a:pt x="0" y="9010"/>
                  </a:lnTo>
                  <a:lnTo>
                    <a:pt x="20" y="9207"/>
                  </a:lnTo>
                  <a:lnTo>
                    <a:pt x="20" y="9404"/>
                  </a:lnTo>
                  <a:lnTo>
                    <a:pt x="59" y="9582"/>
                  </a:lnTo>
                  <a:lnTo>
                    <a:pt x="99" y="9740"/>
                  </a:lnTo>
                  <a:lnTo>
                    <a:pt x="158" y="9897"/>
                  </a:lnTo>
                  <a:lnTo>
                    <a:pt x="217" y="10035"/>
                  </a:lnTo>
                  <a:lnTo>
                    <a:pt x="296" y="10154"/>
                  </a:lnTo>
                  <a:lnTo>
                    <a:pt x="375" y="10292"/>
                  </a:lnTo>
                  <a:lnTo>
                    <a:pt x="474" y="10390"/>
                  </a:lnTo>
                  <a:lnTo>
                    <a:pt x="572" y="10489"/>
                  </a:lnTo>
                  <a:lnTo>
                    <a:pt x="690" y="10587"/>
                  </a:lnTo>
                  <a:lnTo>
                    <a:pt x="809" y="10666"/>
                  </a:lnTo>
                  <a:lnTo>
                    <a:pt x="1085" y="10804"/>
                  </a:lnTo>
                  <a:lnTo>
                    <a:pt x="1380" y="10903"/>
                  </a:lnTo>
                  <a:lnTo>
                    <a:pt x="1716" y="10982"/>
                  </a:lnTo>
                  <a:lnTo>
                    <a:pt x="2070" y="11021"/>
                  </a:lnTo>
                  <a:lnTo>
                    <a:pt x="2445" y="11041"/>
                  </a:lnTo>
                  <a:lnTo>
                    <a:pt x="2839" y="11021"/>
                  </a:lnTo>
                  <a:lnTo>
                    <a:pt x="3253" y="10982"/>
                  </a:lnTo>
                  <a:lnTo>
                    <a:pt x="3667" y="10922"/>
                  </a:lnTo>
                  <a:lnTo>
                    <a:pt x="4101" y="10844"/>
                  </a:lnTo>
                  <a:lnTo>
                    <a:pt x="4554" y="10745"/>
                  </a:lnTo>
                  <a:lnTo>
                    <a:pt x="4988" y="10627"/>
                  </a:lnTo>
                  <a:lnTo>
                    <a:pt x="5422" y="10508"/>
                  </a:lnTo>
                  <a:lnTo>
                    <a:pt x="5875" y="10370"/>
                  </a:lnTo>
                  <a:lnTo>
                    <a:pt x="6309" y="10213"/>
                  </a:lnTo>
                  <a:lnTo>
                    <a:pt x="7137" y="9878"/>
                  </a:lnTo>
                  <a:lnTo>
                    <a:pt x="7926" y="9523"/>
                  </a:lnTo>
                  <a:lnTo>
                    <a:pt x="8616" y="9168"/>
                  </a:lnTo>
                  <a:lnTo>
                    <a:pt x="9207" y="8813"/>
                  </a:lnTo>
                  <a:lnTo>
                    <a:pt x="9463" y="8636"/>
                  </a:lnTo>
                  <a:lnTo>
                    <a:pt x="9680" y="8478"/>
                  </a:lnTo>
                  <a:lnTo>
                    <a:pt x="9858" y="8360"/>
                  </a:lnTo>
                  <a:lnTo>
                    <a:pt x="10035" y="8222"/>
                  </a:lnTo>
                  <a:lnTo>
                    <a:pt x="10016" y="8123"/>
                  </a:lnTo>
                  <a:lnTo>
                    <a:pt x="10016" y="8005"/>
                  </a:lnTo>
                  <a:lnTo>
                    <a:pt x="10035" y="7906"/>
                  </a:lnTo>
                  <a:lnTo>
                    <a:pt x="10094" y="7808"/>
                  </a:lnTo>
                  <a:lnTo>
                    <a:pt x="10154" y="7729"/>
                  </a:lnTo>
                  <a:lnTo>
                    <a:pt x="10232" y="7650"/>
                  </a:lnTo>
                  <a:lnTo>
                    <a:pt x="10331" y="7591"/>
                  </a:lnTo>
                  <a:lnTo>
                    <a:pt x="10430" y="7571"/>
                  </a:lnTo>
                  <a:lnTo>
                    <a:pt x="11218" y="7650"/>
                  </a:lnTo>
                  <a:lnTo>
                    <a:pt x="12007" y="7729"/>
                  </a:lnTo>
                  <a:lnTo>
                    <a:pt x="12401" y="7748"/>
                  </a:lnTo>
                  <a:lnTo>
                    <a:pt x="12776" y="7748"/>
                  </a:lnTo>
                  <a:lnTo>
                    <a:pt x="13170" y="7709"/>
                  </a:lnTo>
                  <a:lnTo>
                    <a:pt x="13564" y="7630"/>
                  </a:lnTo>
                  <a:lnTo>
                    <a:pt x="13939" y="7551"/>
                  </a:lnTo>
                  <a:lnTo>
                    <a:pt x="14333" y="7433"/>
                  </a:lnTo>
                  <a:lnTo>
                    <a:pt x="14511" y="7354"/>
                  </a:lnTo>
                  <a:lnTo>
                    <a:pt x="14688" y="7275"/>
                  </a:lnTo>
                  <a:lnTo>
                    <a:pt x="14865" y="7177"/>
                  </a:lnTo>
                  <a:lnTo>
                    <a:pt x="15023" y="7039"/>
                  </a:lnTo>
                  <a:lnTo>
                    <a:pt x="15043" y="6980"/>
                  </a:lnTo>
                  <a:lnTo>
                    <a:pt x="15082" y="6920"/>
                  </a:lnTo>
                  <a:lnTo>
                    <a:pt x="15181" y="6822"/>
                  </a:lnTo>
                  <a:lnTo>
                    <a:pt x="15319" y="6763"/>
                  </a:lnTo>
                  <a:lnTo>
                    <a:pt x="15457" y="6723"/>
                  </a:lnTo>
                  <a:lnTo>
                    <a:pt x="15831" y="6743"/>
                  </a:lnTo>
                  <a:lnTo>
                    <a:pt x="16206" y="6763"/>
                  </a:lnTo>
                  <a:lnTo>
                    <a:pt x="16935" y="6822"/>
                  </a:lnTo>
                  <a:lnTo>
                    <a:pt x="17310" y="6822"/>
                  </a:lnTo>
                  <a:lnTo>
                    <a:pt x="17685" y="6802"/>
                  </a:lnTo>
                  <a:lnTo>
                    <a:pt x="18059" y="6743"/>
                  </a:lnTo>
                  <a:lnTo>
                    <a:pt x="18237" y="6703"/>
                  </a:lnTo>
                  <a:lnTo>
                    <a:pt x="18414" y="6644"/>
                  </a:lnTo>
                  <a:lnTo>
                    <a:pt x="18710" y="6506"/>
                  </a:lnTo>
                  <a:lnTo>
                    <a:pt x="18907" y="6388"/>
                  </a:lnTo>
                  <a:lnTo>
                    <a:pt x="19006" y="6289"/>
                  </a:lnTo>
                  <a:lnTo>
                    <a:pt x="19045" y="6250"/>
                  </a:lnTo>
                  <a:lnTo>
                    <a:pt x="19045" y="6211"/>
                  </a:lnTo>
                  <a:lnTo>
                    <a:pt x="19025" y="6171"/>
                  </a:lnTo>
                  <a:lnTo>
                    <a:pt x="19006" y="6132"/>
                  </a:lnTo>
                  <a:lnTo>
                    <a:pt x="18907" y="6092"/>
                  </a:lnTo>
                  <a:lnTo>
                    <a:pt x="18749" y="6033"/>
                  </a:lnTo>
                  <a:lnTo>
                    <a:pt x="18552" y="5994"/>
                  </a:lnTo>
                  <a:lnTo>
                    <a:pt x="18118" y="5954"/>
                  </a:lnTo>
                  <a:lnTo>
                    <a:pt x="17645" y="5915"/>
                  </a:lnTo>
                  <a:lnTo>
                    <a:pt x="17211" y="5875"/>
                  </a:lnTo>
                  <a:lnTo>
                    <a:pt x="17054" y="5836"/>
                  </a:lnTo>
                  <a:lnTo>
                    <a:pt x="16935" y="5797"/>
                  </a:lnTo>
                  <a:lnTo>
                    <a:pt x="16876" y="5737"/>
                  </a:lnTo>
                  <a:lnTo>
                    <a:pt x="16837" y="5678"/>
                  </a:lnTo>
                  <a:lnTo>
                    <a:pt x="16817" y="5619"/>
                  </a:lnTo>
                  <a:lnTo>
                    <a:pt x="16797" y="5540"/>
                  </a:lnTo>
                  <a:lnTo>
                    <a:pt x="16797" y="5481"/>
                  </a:lnTo>
                  <a:lnTo>
                    <a:pt x="16817" y="5422"/>
                  </a:lnTo>
                  <a:lnTo>
                    <a:pt x="16876" y="5304"/>
                  </a:lnTo>
                  <a:lnTo>
                    <a:pt x="16975" y="5185"/>
                  </a:lnTo>
                  <a:lnTo>
                    <a:pt x="17093" y="5107"/>
                  </a:lnTo>
                  <a:lnTo>
                    <a:pt x="17211" y="5028"/>
                  </a:lnTo>
                  <a:lnTo>
                    <a:pt x="17349" y="4988"/>
                  </a:lnTo>
                  <a:lnTo>
                    <a:pt x="17606" y="4850"/>
                  </a:lnTo>
                  <a:lnTo>
                    <a:pt x="17882" y="4732"/>
                  </a:lnTo>
                  <a:lnTo>
                    <a:pt x="18158" y="4594"/>
                  </a:lnTo>
                  <a:lnTo>
                    <a:pt x="18434" y="4456"/>
                  </a:lnTo>
                  <a:lnTo>
                    <a:pt x="18710" y="4298"/>
                  </a:lnTo>
                  <a:lnTo>
                    <a:pt x="18927" y="4121"/>
                  </a:lnTo>
                  <a:lnTo>
                    <a:pt x="19025" y="4022"/>
                  </a:lnTo>
                  <a:lnTo>
                    <a:pt x="19124" y="3904"/>
                  </a:lnTo>
                  <a:lnTo>
                    <a:pt x="19203" y="3786"/>
                  </a:lnTo>
                  <a:lnTo>
                    <a:pt x="19262" y="3667"/>
                  </a:lnTo>
                  <a:lnTo>
                    <a:pt x="19262" y="3648"/>
                  </a:lnTo>
                  <a:lnTo>
                    <a:pt x="19163" y="3549"/>
                  </a:lnTo>
                  <a:lnTo>
                    <a:pt x="19045" y="3451"/>
                  </a:lnTo>
                  <a:lnTo>
                    <a:pt x="18986" y="3470"/>
                  </a:lnTo>
                  <a:lnTo>
                    <a:pt x="18690" y="3549"/>
                  </a:lnTo>
                  <a:lnTo>
                    <a:pt x="18394" y="3628"/>
                  </a:lnTo>
                  <a:lnTo>
                    <a:pt x="18079" y="3687"/>
                  </a:lnTo>
                  <a:lnTo>
                    <a:pt x="17763" y="3727"/>
                  </a:lnTo>
                  <a:lnTo>
                    <a:pt x="16541" y="3865"/>
                  </a:lnTo>
                  <a:lnTo>
                    <a:pt x="16462" y="3845"/>
                  </a:lnTo>
                  <a:lnTo>
                    <a:pt x="16403" y="3825"/>
                  </a:lnTo>
                  <a:lnTo>
                    <a:pt x="16344" y="3805"/>
                  </a:lnTo>
                  <a:lnTo>
                    <a:pt x="16305" y="3766"/>
                  </a:lnTo>
                  <a:lnTo>
                    <a:pt x="16245" y="3667"/>
                  </a:lnTo>
                  <a:lnTo>
                    <a:pt x="16206" y="3549"/>
                  </a:lnTo>
                  <a:lnTo>
                    <a:pt x="16206" y="3451"/>
                  </a:lnTo>
                  <a:lnTo>
                    <a:pt x="16245" y="3332"/>
                  </a:lnTo>
                  <a:lnTo>
                    <a:pt x="16285" y="3273"/>
                  </a:lnTo>
                  <a:lnTo>
                    <a:pt x="16324" y="3234"/>
                  </a:lnTo>
                  <a:lnTo>
                    <a:pt x="16383" y="3214"/>
                  </a:lnTo>
                  <a:lnTo>
                    <a:pt x="16443" y="3175"/>
                  </a:lnTo>
                  <a:lnTo>
                    <a:pt x="16837" y="3115"/>
                  </a:lnTo>
                  <a:lnTo>
                    <a:pt x="17231" y="3076"/>
                  </a:lnTo>
                  <a:lnTo>
                    <a:pt x="17645" y="3017"/>
                  </a:lnTo>
                  <a:lnTo>
                    <a:pt x="18039" y="2938"/>
                  </a:lnTo>
                  <a:lnTo>
                    <a:pt x="18434" y="2859"/>
                  </a:lnTo>
                  <a:lnTo>
                    <a:pt x="18631" y="2800"/>
                  </a:lnTo>
                  <a:lnTo>
                    <a:pt x="18808" y="2721"/>
                  </a:lnTo>
                  <a:lnTo>
                    <a:pt x="18986" y="2642"/>
                  </a:lnTo>
                  <a:lnTo>
                    <a:pt x="19163" y="2544"/>
                  </a:lnTo>
                  <a:lnTo>
                    <a:pt x="19341" y="2445"/>
                  </a:lnTo>
                  <a:lnTo>
                    <a:pt x="19498" y="2307"/>
                  </a:lnTo>
                  <a:lnTo>
                    <a:pt x="19203" y="2169"/>
                  </a:lnTo>
                  <a:lnTo>
                    <a:pt x="18887" y="2070"/>
                  </a:lnTo>
                  <a:lnTo>
                    <a:pt x="18572" y="1992"/>
                  </a:lnTo>
                  <a:lnTo>
                    <a:pt x="18256" y="1932"/>
                  </a:lnTo>
                  <a:lnTo>
                    <a:pt x="17941" y="1913"/>
                  </a:lnTo>
                  <a:lnTo>
                    <a:pt x="17606" y="1893"/>
                  </a:lnTo>
                  <a:lnTo>
                    <a:pt x="16837" y="1893"/>
                  </a:lnTo>
                  <a:lnTo>
                    <a:pt x="16659" y="1972"/>
                  </a:lnTo>
                  <a:lnTo>
                    <a:pt x="16600" y="1992"/>
                  </a:lnTo>
                  <a:lnTo>
                    <a:pt x="16521" y="1972"/>
                  </a:lnTo>
                  <a:lnTo>
                    <a:pt x="16462" y="1972"/>
                  </a:lnTo>
                  <a:lnTo>
                    <a:pt x="16403" y="1932"/>
                  </a:lnTo>
                  <a:lnTo>
                    <a:pt x="16048" y="1992"/>
                  </a:lnTo>
                  <a:lnTo>
                    <a:pt x="15713" y="2051"/>
                  </a:lnTo>
                  <a:lnTo>
                    <a:pt x="15220" y="2051"/>
                  </a:lnTo>
                  <a:lnTo>
                    <a:pt x="15063" y="2011"/>
                  </a:lnTo>
                  <a:lnTo>
                    <a:pt x="15023" y="1972"/>
                  </a:lnTo>
                  <a:lnTo>
                    <a:pt x="15003" y="1932"/>
                  </a:lnTo>
                  <a:lnTo>
                    <a:pt x="15003" y="1873"/>
                  </a:lnTo>
                  <a:lnTo>
                    <a:pt x="15023" y="1834"/>
                  </a:lnTo>
                  <a:lnTo>
                    <a:pt x="15102" y="1755"/>
                  </a:lnTo>
                  <a:lnTo>
                    <a:pt x="15201" y="1696"/>
                  </a:lnTo>
                  <a:lnTo>
                    <a:pt x="15496" y="1558"/>
                  </a:lnTo>
                  <a:lnTo>
                    <a:pt x="15812" y="1440"/>
                  </a:lnTo>
                  <a:lnTo>
                    <a:pt x="16127" y="1321"/>
                  </a:lnTo>
                  <a:lnTo>
                    <a:pt x="16462" y="1242"/>
                  </a:lnTo>
                  <a:lnTo>
                    <a:pt x="16541" y="1203"/>
                  </a:lnTo>
                  <a:lnTo>
                    <a:pt x="16797" y="1065"/>
                  </a:lnTo>
                  <a:lnTo>
                    <a:pt x="17073" y="947"/>
                  </a:lnTo>
                  <a:lnTo>
                    <a:pt x="17606" y="690"/>
                  </a:lnTo>
                  <a:lnTo>
                    <a:pt x="17882" y="572"/>
                  </a:lnTo>
                  <a:lnTo>
                    <a:pt x="18138" y="434"/>
                  </a:lnTo>
                  <a:lnTo>
                    <a:pt x="18394" y="276"/>
                  </a:lnTo>
                  <a:lnTo>
                    <a:pt x="18631" y="99"/>
                  </a:lnTo>
                  <a:lnTo>
                    <a:pt x="18335" y="60"/>
                  </a:lnTo>
                  <a:lnTo>
                    <a:pt x="18059" y="20"/>
                  </a:lnTo>
                  <a:lnTo>
                    <a:pt x="17783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3823;p38">
              <a:extLst>
                <a:ext uri="{FF2B5EF4-FFF2-40B4-BE49-F238E27FC236}">
                  <a16:creationId xmlns:a16="http://schemas.microsoft.com/office/drawing/2014/main" xmlns="" id="{6891784A-B6A8-4474-9366-6F4CE86DE7B0}"/>
                </a:ext>
              </a:extLst>
            </p:cNvPr>
            <p:cNvSpPr/>
            <p:nvPr/>
          </p:nvSpPr>
          <p:spPr>
            <a:xfrm>
              <a:off x="1635549" y="2423391"/>
              <a:ext cx="1005019" cy="607687"/>
            </a:xfrm>
            <a:custGeom>
              <a:avLst/>
              <a:gdLst/>
              <a:ahLst/>
              <a:cxnLst/>
              <a:rect l="l" t="t" r="r" b="b"/>
              <a:pathLst>
                <a:path w="21194" h="12815" extrusionOk="0">
                  <a:moveTo>
                    <a:pt x="18729" y="887"/>
                  </a:moveTo>
                  <a:lnTo>
                    <a:pt x="19005" y="907"/>
                  </a:lnTo>
                  <a:lnTo>
                    <a:pt x="19281" y="947"/>
                  </a:lnTo>
                  <a:lnTo>
                    <a:pt x="19577" y="986"/>
                  </a:lnTo>
                  <a:lnTo>
                    <a:pt x="19340" y="1163"/>
                  </a:lnTo>
                  <a:lnTo>
                    <a:pt x="19084" y="1321"/>
                  </a:lnTo>
                  <a:lnTo>
                    <a:pt x="18828" y="1459"/>
                  </a:lnTo>
                  <a:lnTo>
                    <a:pt x="18552" y="1577"/>
                  </a:lnTo>
                  <a:lnTo>
                    <a:pt x="18019" y="1834"/>
                  </a:lnTo>
                  <a:lnTo>
                    <a:pt x="17487" y="2090"/>
                  </a:lnTo>
                  <a:lnTo>
                    <a:pt x="17408" y="2129"/>
                  </a:lnTo>
                  <a:lnTo>
                    <a:pt x="17073" y="2208"/>
                  </a:lnTo>
                  <a:lnTo>
                    <a:pt x="16758" y="2327"/>
                  </a:lnTo>
                  <a:lnTo>
                    <a:pt x="16442" y="2445"/>
                  </a:lnTo>
                  <a:lnTo>
                    <a:pt x="16147" y="2583"/>
                  </a:lnTo>
                  <a:lnTo>
                    <a:pt x="16048" y="2642"/>
                  </a:lnTo>
                  <a:lnTo>
                    <a:pt x="15969" y="2721"/>
                  </a:lnTo>
                  <a:lnTo>
                    <a:pt x="15949" y="2760"/>
                  </a:lnTo>
                  <a:lnTo>
                    <a:pt x="15949" y="2819"/>
                  </a:lnTo>
                  <a:lnTo>
                    <a:pt x="15969" y="2859"/>
                  </a:lnTo>
                  <a:lnTo>
                    <a:pt x="16009" y="2898"/>
                  </a:lnTo>
                  <a:lnTo>
                    <a:pt x="16166" y="2938"/>
                  </a:lnTo>
                  <a:lnTo>
                    <a:pt x="16659" y="2938"/>
                  </a:lnTo>
                  <a:lnTo>
                    <a:pt x="16994" y="2879"/>
                  </a:lnTo>
                  <a:lnTo>
                    <a:pt x="17349" y="2819"/>
                  </a:lnTo>
                  <a:lnTo>
                    <a:pt x="17408" y="2859"/>
                  </a:lnTo>
                  <a:lnTo>
                    <a:pt x="17467" y="2859"/>
                  </a:lnTo>
                  <a:lnTo>
                    <a:pt x="17546" y="2879"/>
                  </a:lnTo>
                  <a:lnTo>
                    <a:pt x="17605" y="2859"/>
                  </a:lnTo>
                  <a:lnTo>
                    <a:pt x="17783" y="2780"/>
                  </a:lnTo>
                  <a:lnTo>
                    <a:pt x="18552" y="2780"/>
                  </a:lnTo>
                  <a:lnTo>
                    <a:pt x="18887" y="2800"/>
                  </a:lnTo>
                  <a:lnTo>
                    <a:pt x="19202" y="2819"/>
                  </a:lnTo>
                  <a:lnTo>
                    <a:pt x="19518" y="2879"/>
                  </a:lnTo>
                  <a:lnTo>
                    <a:pt x="19833" y="2957"/>
                  </a:lnTo>
                  <a:lnTo>
                    <a:pt x="20149" y="3056"/>
                  </a:lnTo>
                  <a:lnTo>
                    <a:pt x="20444" y="3194"/>
                  </a:lnTo>
                  <a:lnTo>
                    <a:pt x="20287" y="3332"/>
                  </a:lnTo>
                  <a:lnTo>
                    <a:pt x="20109" y="3431"/>
                  </a:lnTo>
                  <a:lnTo>
                    <a:pt x="19932" y="3529"/>
                  </a:lnTo>
                  <a:lnTo>
                    <a:pt x="19754" y="3608"/>
                  </a:lnTo>
                  <a:lnTo>
                    <a:pt x="19380" y="3746"/>
                  </a:lnTo>
                  <a:lnTo>
                    <a:pt x="18985" y="3825"/>
                  </a:lnTo>
                  <a:lnTo>
                    <a:pt x="18591" y="3904"/>
                  </a:lnTo>
                  <a:lnTo>
                    <a:pt x="18177" y="3963"/>
                  </a:lnTo>
                  <a:lnTo>
                    <a:pt x="17783" y="4002"/>
                  </a:lnTo>
                  <a:lnTo>
                    <a:pt x="17389" y="4062"/>
                  </a:lnTo>
                  <a:lnTo>
                    <a:pt x="17329" y="4101"/>
                  </a:lnTo>
                  <a:lnTo>
                    <a:pt x="17270" y="4121"/>
                  </a:lnTo>
                  <a:lnTo>
                    <a:pt x="17231" y="4160"/>
                  </a:lnTo>
                  <a:lnTo>
                    <a:pt x="17191" y="4219"/>
                  </a:lnTo>
                  <a:lnTo>
                    <a:pt x="17152" y="4318"/>
                  </a:lnTo>
                  <a:lnTo>
                    <a:pt x="17152" y="4436"/>
                  </a:lnTo>
                  <a:lnTo>
                    <a:pt x="17191" y="4554"/>
                  </a:lnTo>
                  <a:lnTo>
                    <a:pt x="17251" y="4653"/>
                  </a:lnTo>
                  <a:lnTo>
                    <a:pt x="17290" y="4692"/>
                  </a:lnTo>
                  <a:lnTo>
                    <a:pt x="17349" y="4712"/>
                  </a:lnTo>
                  <a:lnTo>
                    <a:pt x="17408" y="4732"/>
                  </a:lnTo>
                  <a:lnTo>
                    <a:pt x="17487" y="4752"/>
                  </a:lnTo>
                  <a:lnTo>
                    <a:pt x="18749" y="4614"/>
                  </a:lnTo>
                  <a:lnTo>
                    <a:pt x="19064" y="4554"/>
                  </a:lnTo>
                  <a:lnTo>
                    <a:pt x="19380" y="4495"/>
                  </a:lnTo>
                  <a:lnTo>
                    <a:pt x="19695" y="4436"/>
                  </a:lnTo>
                  <a:lnTo>
                    <a:pt x="19991" y="4338"/>
                  </a:lnTo>
                  <a:lnTo>
                    <a:pt x="20109" y="4436"/>
                  </a:lnTo>
                  <a:lnTo>
                    <a:pt x="20208" y="4535"/>
                  </a:lnTo>
                  <a:lnTo>
                    <a:pt x="20208" y="4554"/>
                  </a:lnTo>
                  <a:lnTo>
                    <a:pt x="20149" y="4673"/>
                  </a:lnTo>
                  <a:lnTo>
                    <a:pt x="20070" y="4791"/>
                  </a:lnTo>
                  <a:lnTo>
                    <a:pt x="19971" y="4909"/>
                  </a:lnTo>
                  <a:lnTo>
                    <a:pt x="19873" y="5008"/>
                  </a:lnTo>
                  <a:lnTo>
                    <a:pt x="19656" y="5185"/>
                  </a:lnTo>
                  <a:lnTo>
                    <a:pt x="19380" y="5343"/>
                  </a:lnTo>
                  <a:lnTo>
                    <a:pt x="19104" y="5481"/>
                  </a:lnTo>
                  <a:lnTo>
                    <a:pt x="18828" y="5619"/>
                  </a:lnTo>
                  <a:lnTo>
                    <a:pt x="18552" y="5737"/>
                  </a:lnTo>
                  <a:lnTo>
                    <a:pt x="18295" y="5875"/>
                  </a:lnTo>
                  <a:lnTo>
                    <a:pt x="18157" y="5915"/>
                  </a:lnTo>
                  <a:lnTo>
                    <a:pt x="18039" y="5994"/>
                  </a:lnTo>
                  <a:lnTo>
                    <a:pt x="17921" y="6072"/>
                  </a:lnTo>
                  <a:lnTo>
                    <a:pt x="17822" y="6191"/>
                  </a:lnTo>
                  <a:lnTo>
                    <a:pt x="17763" y="6309"/>
                  </a:lnTo>
                  <a:lnTo>
                    <a:pt x="17743" y="6368"/>
                  </a:lnTo>
                  <a:lnTo>
                    <a:pt x="17743" y="6427"/>
                  </a:lnTo>
                  <a:lnTo>
                    <a:pt x="17763" y="6506"/>
                  </a:lnTo>
                  <a:lnTo>
                    <a:pt x="17783" y="6565"/>
                  </a:lnTo>
                  <a:lnTo>
                    <a:pt x="17822" y="6624"/>
                  </a:lnTo>
                  <a:lnTo>
                    <a:pt x="17881" y="6684"/>
                  </a:lnTo>
                  <a:lnTo>
                    <a:pt x="18000" y="6723"/>
                  </a:lnTo>
                  <a:lnTo>
                    <a:pt x="18157" y="6762"/>
                  </a:lnTo>
                  <a:lnTo>
                    <a:pt x="18591" y="6802"/>
                  </a:lnTo>
                  <a:lnTo>
                    <a:pt x="19064" y="6841"/>
                  </a:lnTo>
                  <a:lnTo>
                    <a:pt x="19498" y="6900"/>
                  </a:lnTo>
                  <a:lnTo>
                    <a:pt x="19695" y="6920"/>
                  </a:lnTo>
                  <a:lnTo>
                    <a:pt x="19853" y="6979"/>
                  </a:lnTo>
                  <a:lnTo>
                    <a:pt x="19952" y="7019"/>
                  </a:lnTo>
                  <a:lnTo>
                    <a:pt x="19971" y="7058"/>
                  </a:lnTo>
                  <a:lnTo>
                    <a:pt x="19991" y="7098"/>
                  </a:lnTo>
                  <a:lnTo>
                    <a:pt x="19991" y="7137"/>
                  </a:lnTo>
                  <a:lnTo>
                    <a:pt x="19952" y="7176"/>
                  </a:lnTo>
                  <a:lnTo>
                    <a:pt x="19853" y="7275"/>
                  </a:lnTo>
                  <a:lnTo>
                    <a:pt x="19656" y="7393"/>
                  </a:lnTo>
                  <a:lnTo>
                    <a:pt x="19360" y="7531"/>
                  </a:lnTo>
                  <a:lnTo>
                    <a:pt x="19183" y="7590"/>
                  </a:lnTo>
                  <a:lnTo>
                    <a:pt x="19005" y="7630"/>
                  </a:lnTo>
                  <a:lnTo>
                    <a:pt x="18631" y="7689"/>
                  </a:lnTo>
                  <a:lnTo>
                    <a:pt x="18256" y="7709"/>
                  </a:lnTo>
                  <a:lnTo>
                    <a:pt x="17881" y="7709"/>
                  </a:lnTo>
                  <a:lnTo>
                    <a:pt x="17132" y="7650"/>
                  </a:lnTo>
                  <a:lnTo>
                    <a:pt x="16777" y="7630"/>
                  </a:lnTo>
                  <a:lnTo>
                    <a:pt x="16403" y="7610"/>
                  </a:lnTo>
                  <a:lnTo>
                    <a:pt x="16265" y="7650"/>
                  </a:lnTo>
                  <a:lnTo>
                    <a:pt x="16127" y="7709"/>
                  </a:lnTo>
                  <a:lnTo>
                    <a:pt x="16028" y="7807"/>
                  </a:lnTo>
                  <a:lnTo>
                    <a:pt x="15989" y="7867"/>
                  </a:lnTo>
                  <a:lnTo>
                    <a:pt x="15969" y="7926"/>
                  </a:lnTo>
                  <a:lnTo>
                    <a:pt x="15811" y="8044"/>
                  </a:lnTo>
                  <a:lnTo>
                    <a:pt x="15634" y="8162"/>
                  </a:lnTo>
                  <a:lnTo>
                    <a:pt x="15457" y="8241"/>
                  </a:lnTo>
                  <a:lnTo>
                    <a:pt x="15279" y="8320"/>
                  </a:lnTo>
                  <a:lnTo>
                    <a:pt x="14904" y="8438"/>
                  </a:lnTo>
                  <a:lnTo>
                    <a:pt x="14510" y="8517"/>
                  </a:lnTo>
                  <a:lnTo>
                    <a:pt x="14116" y="8596"/>
                  </a:lnTo>
                  <a:lnTo>
                    <a:pt x="13722" y="8635"/>
                  </a:lnTo>
                  <a:lnTo>
                    <a:pt x="13347" y="8635"/>
                  </a:lnTo>
                  <a:lnTo>
                    <a:pt x="12953" y="8616"/>
                  </a:lnTo>
                  <a:lnTo>
                    <a:pt x="12164" y="8537"/>
                  </a:lnTo>
                  <a:lnTo>
                    <a:pt x="11376" y="8458"/>
                  </a:lnTo>
                  <a:lnTo>
                    <a:pt x="11277" y="8497"/>
                  </a:lnTo>
                  <a:lnTo>
                    <a:pt x="11178" y="8537"/>
                  </a:lnTo>
                  <a:lnTo>
                    <a:pt x="11100" y="8616"/>
                  </a:lnTo>
                  <a:lnTo>
                    <a:pt x="11040" y="8695"/>
                  </a:lnTo>
                  <a:lnTo>
                    <a:pt x="10981" y="8793"/>
                  </a:lnTo>
                  <a:lnTo>
                    <a:pt x="10962" y="8892"/>
                  </a:lnTo>
                  <a:lnTo>
                    <a:pt x="10962" y="9010"/>
                  </a:lnTo>
                  <a:lnTo>
                    <a:pt x="10981" y="9109"/>
                  </a:lnTo>
                  <a:lnTo>
                    <a:pt x="10804" y="9247"/>
                  </a:lnTo>
                  <a:lnTo>
                    <a:pt x="10626" y="9365"/>
                  </a:lnTo>
                  <a:lnTo>
                    <a:pt x="10409" y="9523"/>
                  </a:lnTo>
                  <a:lnTo>
                    <a:pt x="10153" y="9700"/>
                  </a:lnTo>
                  <a:lnTo>
                    <a:pt x="9562" y="10055"/>
                  </a:lnTo>
                  <a:lnTo>
                    <a:pt x="8872" y="10410"/>
                  </a:lnTo>
                  <a:lnTo>
                    <a:pt x="8083" y="10765"/>
                  </a:lnTo>
                  <a:lnTo>
                    <a:pt x="7255" y="11100"/>
                  </a:lnTo>
                  <a:lnTo>
                    <a:pt x="6821" y="11257"/>
                  </a:lnTo>
                  <a:lnTo>
                    <a:pt x="6368" y="11395"/>
                  </a:lnTo>
                  <a:lnTo>
                    <a:pt x="5934" y="11514"/>
                  </a:lnTo>
                  <a:lnTo>
                    <a:pt x="5500" y="11632"/>
                  </a:lnTo>
                  <a:lnTo>
                    <a:pt x="5047" y="11731"/>
                  </a:lnTo>
                  <a:lnTo>
                    <a:pt x="4613" y="11809"/>
                  </a:lnTo>
                  <a:lnTo>
                    <a:pt x="4199" y="11869"/>
                  </a:lnTo>
                  <a:lnTo>
                    <a:pt x="3785" y="11908"/>
                  </a:lnTo>
                  <a:lnTo>
                    <a:pt x="3391" y="11928"/>
                  </a:lnTo>
                  <a:lnTo>
                    <a:pt x="3016" y="11908"/>
                  </a:lnTo>
                  <a:lnTo>
                    <a:pt x="2662" y="11869"/>
                  </a:lnTo>
                  <a:lnTo>
                    <a:pt x="2326" y="11790"/>
                  </a:lnTo>
                  <a:lnTo>
                    <a:pt x="2031" y="11691"/>
                  </a:lnTo>
                  <a:lnTo>
                    <a:pt x="1755" y="11553"/>
                  </a:lnTo>
                  <a:lnTo>
                    <a:pt x="1636" y="11474"/>
                  </a:lnTo>
                  <a:lnTo>
                    <a:pt x="1518" y="11376"/>
                  </a:lnTo>
                  <a:lnTo>
                    <a:pt x="1420" y="11277"/>
                  </a:lnTo>
                  <a:lnTo>
                    <a:pt x="1321" y="11179"/>
                  </a:lnTo>
                  <a:lnTo>
                    <a:pt x="1242" y="11041"/>
                  </a:lnTo>
                  <a:lnTo>
                    <a:pt x="1163" y="10922"/>
                  </a:lnTo>
                  <a:lnTo>
                    <a:pt x="1104" y="10784"/>
                  </a:lnTo>
                  <a:lnTo>
                    <a:pt x="1045" y="10627"/>
                  </a:lnTo>
                  <a:lnTo>
                    <a:pt x="1005" y="10469"/>
                  </a:lnTo>
                  <a:lnTo>
                    <a:pt x="966" y="10291"/>
                  </a:lnTo>
                  <a:lnTo>
                    <a:pt x="966" y="10094"/>
                  </a:lnTo>
                  <a:lnTo>
                    <a:pt x="946" y="9897"/>
                  </a:lnTo>
                  <a:lnTo>
                    <a:pt x="966" y="9700"/>
                  </a:lnTo>
                  <a:lnTo>
                    <a:pt x="986" y="9483"/>
                  </a:lnTo>
                  <a:lnTo>
                    <a:pt x="1025" y="9247"/>
                  </a:lnTo>
                  <a:lnTo>
                    <a:pt x="1065" y="8990"/>
                  </a:lnTo>
                  <a:lnTo>
                    <a:pt x="1222" y="8458"/>
                  </a:lnTo>
                  <a:lnTo>
                    <a:pt x="1400" y="7926"/>
                  </a:lnTo>
                  <a:lnTo>
                    <a:pt x="1617" y="7393"/>
                  </a:lnTo>
                  <a:lnTo>
                    <a:pt x="1853" y="6881"/>
                  </a:lnTo>
                  <a:lnTo>
                    <a:pt x="2110" y="6388"/>
                  </a:lnTo>
                  <a:lnTo>
                    <a:pt x="2386" y="5895"/>
                  </a:lnTo>
                  <a:lnTo>
                    <a:pt x="2681" y="5422"/>
                  </a:lnTo>
                  <a:lnTo>
                    <a:pt x="3016" y="4968"/>
                  </a:lnTo>
                  <a:lnTo>
                    <a:pt x="3352" y="4515"/>
                  </a:lnTo>
                  <a:lnTo>
                    <a:pt x="3706" y="4081"/>
                  </a:lnTo>
                  <a:lnTo>
                    <a:pt x="4081" y="3648"/>
                  </a:lnTo>
                  <a:lnTo>
                    <a:pt x="4475" y="3233"/>
                  </a:lnTo>
                  <a:lnTo>
                    <a:pt x="4889" y="2839"/>
                  </a:lnTo>
                  <a:lnTo>
                    <a:pt x="5303" y="2445"/>
                  </a:lnTo>
                  <a:lnTo>
                    <a:pt x="5717" y="2070"/>
                  </a:lnTo>
                  <a:lnTo>
                    <a:pt x="6171" y="1715"/>
                  </a:lnTo>
                  <a:lnTo>
                    <a:pt x="6269" y="1637"/>
                  </a:lnTo>
                  <a:lnTo>
                    <a:pt x="6388" y="1538"/>
                  </a:lnTo>
                  <a:lnTo>
                    <a:pt x="6486" y="1420"/>
                  </a:lnTo>
                  <a:lnTo>
                    <a:pt x="6565" y="1301"/>
                  </a:lnTo>
                  <a:lnTo>
                    <a:pt x="7078" y="1577"/>
                  </a:lnTo>
                  <a:lnTo>
                    <a:pt x="7551" y="1893"/>
                  </a:lnTo>
                  <a:lnTo>
                    <a:pt x="8004" y="2208"/>
                  </a:lnTo>
                  <a:lnTo>
                    <a:pt x="8438" y="2583"/>
                  </a:lnTo>
                  <a:lnTo>
                    <a:pt x="8852" y="2957"/>
                  </a:lnTo>
                  <a:lnTo>
                    <a:pt x="9266" y="3352"/>
                  </a:lnTo>
                  <a:lnTo>
                    <a:pt x="9660" y="3766"/>
                  </a:lnTo>
                  <a:lnTo>
                    <a:pt x="10035" y="4200"/>
                  </a:lnTo>
                  <a:lnTo>
                    <a:pt x="9089" y="4200"/>
                  </a:lnTo>
                  <a:lnTo>
                    <a:pt x="8142" y="4259"/>
                  </a:lnTo>
                  <a:lnTo>
                    <a:pt x="7669" y="4298"/>
                  </a:lnTo>
                  <a:lnTo>
                    <a:pt x="7196" y="4338"/>
                  </a:lnTo>
                  <a:lnTo>
                    <a:pt x="6743" y="4416"/>
                  </a:lnTo>
                  <a:lnTo>
                    <a:pt x="6269" y="4495"/>
                  </a:lnTo>
                  <a:lnTo>
                    <a:pt x="5816" y="4614"/>
                  </a:lnTo>
                  <a:lnTo>
                    <a:pt x="5362" y="4732"/>
                  </a:lnTo>
                  <a:lnTo>
                    <a:pt x="4909" y="4870"/>
                  </a:lnTo>
                  <a:lnTo>
                    <a:pt x="4475" y="5047"/>
                  </a:lnTo>
                  <a:lnTo>
                    <a:pt x="4061" y="5244"/>
                  </a:lnTo>
                  <a:lnTo>
                    <a:pt x="3647" y="5461"/>
                  </a:lnTo>
                  <a:lnTo>
                    <a:pt x="3253" y="5698"/>
                  </a:lnTo>
                  <a:lnTo>
                    <a:pt x="2878" y="5974"/>
                  </a:lnTo>
                  <a:lnTo>
                    <a:pt x="2819" y="6013"/>
                  </a:lnTo>
                  <a:lnTo>
                    <a:pt x="2819" y="6072"/>
                  </a:lnTo>
                  <a:lnTo>
                    <a:pt x="2819" y="6112"/>
                  </a:lnTo>
                  <a:lnTo>
                    <a:pt x="2839" y="6151"/>
                  </a:lnTo>
                  <a:lnTo>
                    <a:pt x="2878" y="6191"/>
                  </a:lnTo>
                  <a:lnTo>
                    <a:pt x="2938" y="6210"/>
                  </a:lnTo>
                  <a:lnTo>
                    <a:pt x="2977" y="6191"/>
                  </a:lnTo>
                  <a:lnTo>
                    <a:pt x="3036" y="6171"/>
                  </a:lnTo>
                  <a:lnTo>
                    <a:pt x="3470" y="5994"/>
                  </a:lnTo>
                  <a:lnTo>
                    <a:pt x="3923" y="5856"/>
                  </a:lnTo>
                  <a:lnTo>
                    <a:pt x="4377" y="5718"/>
                  </a:lnTo>
                  <a:lnTo>
                    <a:pt x="4830" y="5619"/>
                  </a:lnTo>
                  <a:lnTo>
                    <a:pt x="5284" y="5520"/>
                  </a:lnTo>
                  <a:lnTo>
                    <a:pt x="5757" y="5422"/>
                  </a:lnTo>
                  <a:lnTo>
                    <a:pt x="6210" y="5363"/>
                  </a:lnTo>
                  <a:lnTo>
                    <a:pt x="6683" y="5304"/>
                  </a:lnTo>
                  <a:lnTo>
                    <a:pt x="7157" y="5264"/>
                  </a:lnTo>
                  <a:lnTo>
                    <a:pt x="7610" y="5225"/>
                  </a:lnTo>
                  <a:lnTo>
                    <a:pt x="8083" y="5205"/>
                  </a:lnTo>
                  <a:lnTo>
                    <a:pt x="8556" y="5205"/>
                  </a:lnTo>
                  <a:lnTo>
                    <a:pt x="9503" y="5225"/>
                  </a:lnTo>
                  <a:lnTo>
                    <a:pt x="10449" y="5304"/>
                  </a:lnTo>
                  <a:lnTo>
                    <a:pt x="10804" y="5304"/>
                  </a:lnTo>
                  <a:lnTo>
                    <a:pt x="10942" y="5284"/>
                  </a:lnTo>
                  <a:lnTo>
                    <a:pt x="11060" y="5225"/>
                  </a:lnTo>
                  <a:lnTo>
                    <a:pt x="11159" y="5166"/>
                  </a:lnTo>
                  <a:lnTo>
                    <a:pt x="11238" y="5087"/>
                  </a:lnTo>
                  <a:lnTo>
                    <a:pt x="11297" y="5008"/>
                  </a:lnTo>
                  <a:lnTo>
                    <a:pt x="11336" y="4909"/>
                  </a:lnTo>
                  <a:lnTo>
                    <a:pt x="11474" y="4811"/>
                  </a:lnTo>
                  <a:lnTo>
                    <a:pt x="11612" y="4712"/>
                  </a:lnTo>
                  <a:lnTo>
                    <a:pt x="11750" y="4614"/>
                  </a:lnTo>
                  <a:lnTo>
                    <a:pt x="11868" y="4535"/>
                  </a:lnTo>
                  <a:lnTo>
                    <a:pt x="12716" y="3845"/>
                  </a:lnTo>
                  <a:lnTo>
                    <a:pt x="13584" y="3155"/>
                  </a:lnTo>
                  <a:lnTo>
                    <a:pt x="14017" y="2819"/>
                  </a:lnTo>
                  <a:lnTo>
                    <a:pt x="14471" y="2484"/>
                  </a:lnTo>
                  <a:lnTo>
                    <a:pt x="14924" y="2169"/>
                  </a:lnTo>
                  <a:lnTo>
                    <a:pt x="15397" y="1873"/>
                  </a:lnTo>
                  <a:lnTo>
                    <a:pt x="15871" y="1597"/>
                  </a:lnTo>
                  <a:lnTo>
                    <a:pt x="16363" y="1380"/>
                  </a:lnTo>
                  <a:lnTo>
                    <a:pt x="16856" y="1183"/>
                  </a:lnTo>
                  <a:lnTo>
                    <a:pt x="17113" y="1104"/>
                  </a:lnTo>
                  <a:lnTo>
                    <a:pt x="17369" y="1025"/>
                  </a:lnTo>
                  <a:lnTo>
                    <a:pt x="17645" y="966"/>
                  </a:lnTo>
                  <a:lnTo>
                    <a:pt x="17901" y="927"/>
                  </a:lnTo>
                  <a:lnTo>
                    <a:pt x="18177" y="907"/>
                  </a:lnTo>
                  <a:lnTo>
                    <a:pt x="18453" y="887"/>
                  </a:lnTo>
                  <a:close/>
                  <a:moveTo>
                    <a:pt x="18808" y="0"/>
                  </a:moveTo>
                  <a:lnTo>
                    <a:pt x="18571" y="20"/>
                  </a:lnTo>
                  <a:lnTo>
                    <a:pt x="18118" y="40"/>
                  </a:lnTo>
                  <a:lnTo>
                    <a:pt x="17724" y="79"/>
                  </a:lnTo>
                  <a:lnTo>
                    <a:pt x="17349" y="138"/>
                  </a:lnTo>
                  <a:lnTo>
                    <a:pt x="16994" y="217"/>
                  </a:lnTo>
                  <a:lnTo>
                    <a:pt x="16620" y="335"/>
                  </a:lnTo>
                  <a:lnTo>
                    <a:pt x="16265" y="454"/>
                  </a:lnTo>
                  <a:lnTo>
                    <a:pt x="15930" y="592"/>
                  </a:lnTo>
                  <a:lnTo>
                    <a:pt x="15575" y="749"/>
                  </a:lnTo>
                  <a:lnTo>
                    <a:pt x="15240" y="927"/>
                  </a:lnTo>
                  <a:lnTo>
                    <a:pt x="14904" y="1104"/>
                  </a:lnTo>
                  <a:lnTo>
                    <a:pt x="14589" y="1301"/>
                  </a:lnTo>
                  <a:lnTo>
                    <a:pt x="13958" y="1735"/>
                  </a:lnTo>
                  <a:lnTo>
                    <a:pt x="13347" y="2189"/>
                  </a:lnTo>
                  <a:lnTo>
                    <a:pt x="12756" y="2662"/>
                  </a:lnTo>
                  <a:lnTo>
                    <a:pt x="11928" y="3391"/>
                  </a:lnTo>
                  <a:lnTo>
                    <a:pt x="11514" y="3766"/>
                  </a:lnTo>
                  <a:lnTo>
                    <a:pt x="11316" y="3943"/>
                  </a:lnTo>
                  <a:lnTo>
                    <a:pt x="11139" y="4160"/>
                  </a:lnTo>
                  <a:lnTo>
                    <a:pt x="11139" y="4081"/>
                  </a:lnTo>
                  <a:lnTo>
                    <a:pt x="11139" y="4002"/>
                  </a:lnTo>
                  <a:lnTo>
                    <a:pt x="11100" y="3924"/>
                  </a:lnTo>
                  <a:lnTo>
                    <a:pt x="11080" y="3845"/>
                  </a:lnTo>
                  <a:lnTo>
                    <a:pt x="10607" y="3273"/>
                  </a:lnTo>
                  <a:lnTo>
                    <a:pt x="10350" y="2997"/>
                  </a:lnTo>
                  <a:lnTo>
                    <a:pt x="10094" y="2741"/>
                  </a:lnTo>
                  <a:lnTo>
                    <a:pt x="9818" y="2484"/>
                  </a:lnTo>
                  <a:lnTo>
                    <a:pt x="9542" y="2228"/>
                  </a:lnTo>
                  <a:lnTo>
                    <a:pt x="9246" y="2011"/>
                  </a:lnTo>
                  <a:lnTo>
                    <a:pt x="8951" y="1794"/>
                  </a:lnTo>
                  <a:lnTo>
                    <a:pt x="8635" y="1617"/>
                  </a:lnTo>
                  <a:lnTo>
                    <a:pt x="8320" y="1439"/>
                  </a:lnTo>
                  <a:lnTo>
                    <a:pt x="7985" y="1262"/>
                  </a:lnTo>
                  <a:lnTo>
                    <a:pt x="7630" y="1124"/>
                  </a:lnTo>
                  <a:lnTo>
                    <a:pt x="7295" y="1006"/>
                  </a:lnTo>
                  <a:lnTo>
                    <a:pt x="6940" y="927"/>
                  </a:lnTo>
                  <a:lnTo>
                    <a:pt x="6565" y="868"/>
                  </a:lnTo>
                  <a:lnTo>
                    <a:pt x="6210" y="868"/>
                  </a:lnTo>
                  <a:lnTo>
                    <a:pt x="6171" y="887"/>
                  </a:lnTo>
                  <a:lnTo>
                    <a:pt x="6131" y="907"/>
                  </a:lnTo>
                  <a:lnTo>
                    <a:pt x="6112" y="927"/>
                  </a:lnTo>
                  <a:lnTo>
                    <a:pt x="6092" y="966"/>
                  </a:lnTo>
                  <a:lnTo>
                    <a:pt x="5974" y="1025"/>
                  </a:lnTo>
                  <a:lnTo>
                    <a:pt x="5836" y="1085"/>
                  </a:lnTo>
                  <a:lnTo>
                    <a:pt x="5579" y="1242"/>
                  </a:lnTo>
                  <a:lnTo>
                    <a:pt x="5362" y="1420"/>
                  </a:lnTo>
                  <a:lnTo>
                    <a:pt x="5126" y="1597"/>
                  </a:lnTo>
                  <a:lnTo>
                    <a:pt x="4258" y="2366"/>
                  </a:lnTo>
                  <a:lnTo>
                    <a:pt x="3825" y="2760"/>
                  </a:lnTo>
                  <a:lnTo>
                    <a:pt x="3391" y="3155"/>
                  </a:lnTo>
                  <a:lnTo>
                    <a:pt x="2997" y="3588"/>
                  </a:lnTo>
                  <a:lnTo>
                    <a:pt x="2602" y="4022"/>
                  </a:lnTo>
                  <a:lnTo>
                    <a:pt x="2248" y="4476"/>
                  </a:lnTo>
                  <a:lnTo>
                    <a:pt x="1912" y="4949"/>
                  </a:lnTo>
                  <a:lnTo>
                    <a:pt x="1577" y="5442"/>
                  </a:lnTo>
                  <a:lnTo>
                    <a:pt x="1262" y="5994"/>
                  </a:lnTo>
                  <a:lnTo>
                    <a:pt x="966" y="6565"/>
                  </a:lnTo>
                  <a:lnTo>
                    <a:pt x="690" y="7176"/>
                  </a:lnTo>
                  <a:lnTo>
                    <a:pt x="434" y="7807"/>
                  </a:lnTo>
                  <a:lnTo>
                    <a:pt x="335" y="8143"/>
                  </a:lnTo>
                  <a:lnTo>
                    <a:pt x="237" y="8458"/>
                  </a:lnTo>
                  <a:lnTo>
                    <a:pt x="158" y="8773"/>
                  </a:lnTo>
                  <a:lnTo>
                    <a:pt x="99" y="9089"/>
                  </a:lnTo>
                  <a:lnTo>
                    <a:pt x="39" y="9404"/>
                  </a:lnTo>
                  <a:lnTo>
                    <a:pt x="20" y="9700"/>
                  </a:lnTo>
                  <a:lnTo>
                    <a:pt x="0" y="10015"/>
                  </a:lnTo>
                  <a:lnTo>
                    <a:pt x="20" y="10311"/>
                  </a:lnTo>
                  <a:lnTo>
                    <a:pt x="39" y="10587"/>
                  </a:lnTo>
                  <a:lnTo>
                    <a:pt x="99" y="10863"/>
                  </a:lnTo>
                  <a:lnTo>
                    <a:pt x="177" y="11119"/>
                  </a:lnTo>
                  <a:lnTo>
                    <a:pt x="276" y="11376"/>
                  </a:lnTo>
                  <a:lnTo>
                    <a:pt x="394" y="11593"/>
                  </a:lnTo>
                  <a:lnTo>
                    <a:pt x="552" y="11809"/>
                  </a:lnTo>
                  <a:lnTo>
                    <a:pt x="749" y="12026"/>
                  </a:lnTo>
                  <a:lnTo>
                    <a:pt x="946" y="12204"/>
                  </a:lnTo>
                  <a:lnTo>
                    <a:pt x="1203" y="12362"/>
                  </a:lnTo>
                  <a:lnTo>
                    <a:pt x="1479" y="12500"/>
                  </a:lnTo>
                  <a:lnTo>
                    <a:pt x="1794" y="12618"/>
                  </a:lnTo>
                  <a:lnTo>
                    <a:pt x="2129" y="12697"/>
                  </a:lnTo>
                  <a:lnTo>
                    <a:pt x="2524" y="12776"/>
                  </a:lnTo>
                  <a:lnTo>
                    <a:pt x="2938" y="12815"/>
                  </a:lnTo>
                  <a:lnTo>
                    <a:pt x="3529" y="12815"/>
                  </a:lnTo>
                  <a:lnTo>
                    <a:pt x="4101" y="12795"/>
                  </a:lnTo>
                  <a:lnTo>
                    <a:pt x="4692" y="12736"/>
                  </a:lnTo>
                  <a:lnTo>
                    <a:pt x="5284" y="12657"/>
                  </a:lnTo>
                  <a:lnTo>
                    <a:pt x="5855" y="12539"/>
                  </a:lnTo>
                  <a:lnTo>
                    <a:pt x="6427" y="12401"/>
                  </a:lnTo>
                  <a:lnTo>
                    <a:pt x="6999" y="12224"/>
                  </a:lnTo>
                  <a:lnTo>
                    <a:pt x="7551" y="12026"/>
                  </a:lnTo>
                  <a:lnTo>
                    <a:pt x="8103" y="11809"/>
                  </a:lnTo>
                  <a:lnTo>
                    <a:pt x="8655" y="11573"/>
                  </a:lnTo>
                  <a:lnTo>
                    <a:pt x="9187" y="11317"/>
                  </a:lnTo>
                  <a:lnTo>
                    <a:pt x="9700" y="11021"/>
                  </a:lnTo>
                  <a:lnTo>
                    <a:pt x="10212" y="10725"/>
                  </a:lnTo>
                  <a:lnTo>
                    <a:pt x="10705" y="10410"/>
                  </a:lnTo>
                  <a:lnTo>
                    <a:pt x="11178" y="10075"/>
                  </a:lnTo>
                  <a:lnTo>
                    <a:pt x="11652" y="9720"/>
                  </a:lnTo>
                  <a:lnTo>
                    <a:pt x="11770" y="9621"/>
                  </a:lnTo>
                  <a:lnTo>
                    <a:pt x="11868" y="9523"/>
                  </a:lnTo>
                  <a:lnTo>
                    <a:pt x="12085" y="9542"/>
                  </a:lnTo>
                  <a:lnTo>
                    <a:pt x="12302" y="9562"/>
                  </a:lnTo>
                  <a:lnTo>
                    <a:pt x="12578" y="9582"/>
                  </a:lnTo>
                  <a:lnTo>
                    <a:pt x="13091" y="9582"/>
                  </a:lnTo>
                  <a:lnTo>
                    <a:pt x="13347" y="9562"/>
                  </a:lnTo>
                  <a:lnTo>
                    <a:pt x="13603" y="9523"/>
                  </a:lnTo>
                  <a:lnTo>
                    <a:pt x="13840" y="9483"/>
                  </a:lnTo>
                  <a:lnTo>
                    <a:pt x="14096" y="9424"/>
                  </a:lnTo>
                  <a:lnTo>
                    <a:pt x="14333" y="9365"/>
                  </a:lnTo>
                  <a:lnTo>
                    <a:pt x="14569" y="9266"/>
                  </a:lnTo>
                  <a:lnTo>
                    <a:pt x="14806" y="9187"/>
                  </a:lnTo>
                  <a:lnTo>
                    <a:pt x="15043" y="9069"/>
                  </a:lnTo>
                  <a:lnTo>
                    <a:pt x="15259" y="8951"/>
                  </a:lnTo>
                  <a:lnTo>
                    <a:pt x="15476" y="8833"/>
                  </a:lnTo>
                  <a:lnTo>
                    <a:pt x="15693" y="8695"/>
                  </a:lnTo>
                  <a:lnTo>
                    <a:pt x="15910" y="8537"/>
                  </a:lnTo>
                  <a:lnTo>
                    <a:pt x="16107" y="8359"/>
                  </a:lnTo>
                  <a:lnTo>
                    <a:pt x="16245" y="8438"/>
                  </a:lnTo>
                  <a:lnTo>
                    <a:pt x="16383" y="8497"/>
                  </a:lnTo>
                  <a:lnTo>
                    <a:pt x="16541" y="8517"/>
                  </a:lnTo>
                  <a:lnTo>
                    <a:pt x="16699" y="8537"/>
                  </a:lnTo>
                  <a:lnTo>
                    <a:pt x="17329" y="8537"/>
                  </a:lnTo>
                  <a:lnTo>
                    <a:pt x="17684" y="8517"/>
                  </a:lnTo>
                  <a:lnTo>
                    <a:pt x="18059" y="8497"/>
                  </a:lnTo>
                  <a:lnTo>
                    <a:pt x="18433" y="8458"/>
                  </a:lnTo>
                  <a:lnTo>
                    <a:pt x="18788" y="8399"/>
                  </a:lnTo>
                  <a:lnTo>
                    <a:pt x="19143" y="8300"/>
                  </a:lnTo>
                  <a:lnTo>
                    <a:pt x="19498" y="8182"/>
                  </a:lnTo>
                  <a:lnTo>
                    <a:pt x="19833" y="8024"/>
                  </a:lnTo>
                  <a:lnTo>
                    <a:pt x="19991" y="7926"/>
                  </a:lnTo>
                  <a:lnTo>
                    <a:pt x="20129" y="7827"/>
                  </a:lnTo>
                  <a:lnTo>
                    <a:pt x="20287" y="7689"/>
                  </a:lnTo>
                  <a:lnTo>
                    <a:pt x="20405" y="7551"/>
                  </a:lnTo>
                  <a:lnTo>
                    <a:pt x="20504" y="7413"/>
                  </a:lnTo>
                  <a:lnTo>
                    <a:pt x="20563" y="7275"/>
                  </a:lnTo>
                  <a:lnTo>
                    <a:pt x="20602" y="7137"/>
                  </a:lnTo>
                  <a:lnTo>
                    <a:pt x="20602" y="6999"/>
                  </a:lnTo>
                  <a:lnTo>
                    <a:pt x="20582" y="6881"/>
                  </a:lnTo>
                  <a:lnTo>
                    <a:pt x="20523" y="6743"/>
                  </a:lnTo>
                  <a:lnTo>
                    <a:pt x="20464" y="6644"/>
                  </a:lnTo>
                  <a:lnTo>
                    <a:pt x="20366" y="6526"/>
                  </a:lnTo>
                  <a:lnTo>
                    <a:pt x="20247" y="6447"/>
                  </a:lnTo>
                  <a:lnTo>
                    <a:pt x="20129" y="6368"/>
                  </a:lnTo>
                  <a:lnTo>
                    <a:pt x="19971" y="6309"/>
                  </a:lnTo>
                  <a:lnTo>
                    <a:pt x="19814" y="6270"/>
                  </a:lnTo>
                  <a:lnTo>
                    <a:pt x="19636" y="6230"/>
                  </a:lnTo>
                  <a:lnTo>
                    <a:pt x="19439" y="6230"/>
                  </a:lnTo>
                  <a:lnTo>
                    <a:pt x="19873" y="5994"/>
                  </a:lnTo>
                  <a:lnTo>
                    <a:pt x="20090" y="5875"/>
                  </a:lnTo>
                  <a:lnTo>
                    <a:pt x="20306" y="5737"/>
                  </a:lnTo>
                  <a:lnTo>
                    <a:pt x="20484" y="5599"/>
                  </a:lnTo>
                  <a:lnTo>
                    <a:pt x="20661" y="5422"/>
                  </a:lnTo>
                  <a:lnTo>
                    <a:pt x="20819" y="5244"/>
                  </a:lnTo>
                  <a:lnTo>
                    <a:pt x="20957" y="5028"/>
                  </a:lnTo>
                  <a:lnTo>
                    <a:pt x="20996" y="4890"/>
                  </a:lnTo>
                  <a:lnTo>
                    <a:pt x="21016" y="4752"/>
                  </a:lnTo>
                  <a:lnTo>
                    <a:pt x="21036" y="4614"/>
                  </a:lnTo>
                  <a:lnTo>
                    <a:pt x="21016" y="4456"/>
                  </a:lnTo>
                  <a:lnTo>
                    <a:pt x="20977" y="4318"/>
                  </a:lnTo>
                  <a:lnTo>
                    <a:pt x="20918" y="4200"/>
                  </a:lnTo>
                  <a:lnTo>
                    <a:pt x="20839" y="4081"/>
                  </a:lnTo>
                  <a:lnTo>
                    <a:pt x="20720" y="3983"/>
                  </a:lnTo>
                  <a:lnTo>
                    <a:pt x="20740" y="3983"/>
                  </a:lnTo>
                  <a:lnTo>
                    <a:pt x="20937" y="3805"/>
                  </a:lnTo>
                  <a:lnTo>
                    <a:pt x="21075" y="3608"/>
                  </a:lnTo>
                  <a:lnTo>
                    <a:pt x="21174" y="3431"/>
                  </a:lnTo>
                  <a:lnTo>
                    <a:pt x="21194" y="3273"/>
                  </a:lnTo>
                  <a:lnTo>
                    <a:pt x="21194" y="3095"/>
                  </a:lnTo>
                  <a:lnTo>
                    <a:pt x="21134" y="2938"/>
                  </a:lnTo>
                  <a:lnTo>
                    <a:pt x="21056" y="2780"/>
                  </a:lnTo>
                  <a:lnTo>
                    <a:pt x="20937" y="2642"/>
                  </a:lnTo>
                  <a:lnTo>
                    <a:pt x="20799" y="2504"/>
                  </a:lnTo>
                  <a:lnTo>
                    <a:pt x="20622" y="2386"/>
                  </a:lnTo>
                  <a:lnTo>
                    <a:pt x="20444" y="2287"/>
                  </a:lnTo>
                  <a:lnTo>
                    <a:pt x="20247" y="2189"/>
                  </a:lnTo>
                  <a:lnTo>
                    <a:pt x="20030" y="2110"/>
                  </a:lnTo>
                  <a:lnTo>
                    <a:pt x="19833" y="2051"/>
                  </a:lnTo>
                  <a:lnTo>
                    <a:pt x="19616" y="2011"/>
                  </a:lnTo>
                  <a:lnTo>
                    <a:pt x="19419" y="1991"/>
                  </a:lnTo>
                  <a:lnTo>
                    <a:pt x="19439" y="1972"/>
                  </a:lnTo>
                  <a:lnTo>
                    <a:pt x="19597" y="1913"/>
                  </a:lnTo>
                  <a:lnTo>
                    <a:pt x="19735" y="1834"/>
                  </a:lnTo>
                  <a:lnTo>
                    <a:pt x="19873" y="1735"/>
                  </a:lnTo>
                  <a:lnTo>
                    <a:pt x="19991" y="1637"/>
                  </a:lnTo>
                  <a:lnTo>
                    <a:pt x="20109" y="1538"/>
                  </a:lnTo>
                  <a:lnTo>
                    <a:pt x="20208" y="1420"/>
                  </a:lnTo>
                  <a:lnTo>
                    <a:pt x="20287" y="1301"/>
                  </a:lnTo>
                  <a:lnTo>
                    <a:pt x="20366" y="1183"/>
                  </a:lnTo>
                  <a:lnTo>
                    <a:pt x="20405" y="1045"/>
                  </a:lnTo>
                  <a:lnTo>
                    <a:pt x="20425" y="927"/>
                  </a:lnTo>
                  <a:lnTo>
                    <a:pt x="20425" y="789"/>
                  </a:lnTo>
                  <a:lnTo>
                    <a:pt x="20385" y="671"/>
                  </a:lnTo>
                  <a:lnTo>
                    <a:pt x="20326" y="533"/>
                  </a:lnTo>
                  <a:lnTo>
                    <a:pt x="20228" y="414"/>
                  </a:lnTo>
                  <a:lnTo>
                    <a:pt x="20090" y="316"/>
                  </a:lnTo>
                  <a:lnTo>
                    <a:pt x="19912" y="197"/>
                  </a:lnTo>
                  <a:lnTo>
                    <a:pt x="19695" y="119"/>
                  </a:lnTo>
                  <a:lnTo>
                    <a:pt x="19478" y="59"/>
                  </a:lnTo>
                  <a:lnTo>
                    <a:pt x="19261" y="20"/>
                  </a:lnTo>
                  <a:lnTo>
                    <a:pt x="1902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3824;p38">
              <a:extLst>
                <a:ext uri="{FF2B5EF4-FFF2-40B4-BE49-F238E27FC236}">
                  <a16:creationId xmlns:a16="http://schemas.microsoft.com/office/drawing/2014/main" xmlns="" id="{B4CC9FEA-4872-4174-8396-1AA3DD8DEC8D}"/>
                </a:ext>
              </a:extLst>
            </p:cNvPr>
            <p:cNvSpPr/>
            <p:nvPr/>
          </p:nvSpPr>
          <p:spPr>
            <a:xfrm>
              <a:off x="1680409" y="2485085"/>
              <a:ext cx="913404" cy="503932"/>
            </a:xfrm>
            <a:custGeom>
              <a:avLst/>
              <a:gdLst/>
              <a:ahLst/>
              <a:cxnLst/>
              <a:rect l="l" t="t" r="r" b="b"/>
              <a:pathLst>
                <a:path w="19262" h="10627" extrusionOk="0">
                  <a:moveTo>
                    <a:pt x="5619" y="0"/>
                  </a:moveTo>
                  <a:lnTo>
                    <a:pt x="5540" y="119"/>
                  </a:lnTo>
                  <a:lnTo>
                    <a:pt x="5442" y="237"/>
                  </a:lnTo>
                  <a:lnTo>
                    <a:pt x="5323" y="336"/>
                  </a:lnTo>
                  <a:lnTo>
                    <a:pt x="5225" y="414"/>
                  </a:lnTo>
                  <a:lnTo>
                    <a:pt x="4771" y="769"/>
                  </a:lnTo>
                  <a:lnTo>
                    <a:pt x="4357" y="1144"/>
                  </a:lnTo>
                  <a:lnTo>
                    <a:pt x="3943" y="1538"/>
                  </a:lnTo>
                  <a:lnTo>
                    <a:pt x="3529" y="1932"/>
                  </a:lnTo>
                  <a:lnTo>
                    <a:pt x="3135" y="2347"/>
                  </a:lnTo>
                  <a:lnTo>
                    <a:pt x="2760" y="2761"/>
                  </a:lnTo>
                  <a:lnTo>
                    <a:pt x="2406" y="3214"/>
                  </a:lnTo>
                  <a:lnTo>
                    <a:pt x="2070" y="3667"/>
                  </a:lnTo>
                  <a:lnTo>
                    <a:pt x="1755" y="4121"/>
                  </a:lnTo>
                  <a:lnTo>
                    <a:pt x="1440" y="4594"/>
                  </a:lnTo>
                  <a:lnTo>
                    <a:pt x="1164" y="5087"/>
                  </a:lnTo>
                  <a:lnTo>
                    <a:pt x="907" y="5580"/>
                  </a:lnTo>
                  <a:lnTo>
                    <a:pt x="671" y="6092"/>
                  </a:lnTo>
                  <a:lnTo>
                    <a:pt x="454" y="6625"/>
                  </a:lnTo>
                  <a:lnTo>
                    <a:pt x="276" y="7157"/>
                  </a:lnTo>
                  <a:lnTo>
                    <a:pt x="119" y="7689"/>
                  </a:lnTo>
                  <a:lnTo>
                    <a:pt x="79" y="7946"/>
                  </a:lnTo>
                  <a:lnTo>
                    <a:pt x="40" y="8182"/>
                  </a:lnTo>
                  <a:lnTo>
                    <a:pt x="20" y="8399"/>
                  </a:lnTo>
                  <a:lnTo>
                    <a:pt x="0" y="8596"/>
                  </a:lnTo>
                  <a:lnTo>
                    <a:pt x="20" y="8793"/>
                  </a:lnTo>
                  <a:lnTo>
                    <a:pt x="20" y="8990"/>
                  </a:lnTo>
                  <a:lnTo>
                    <a:pt x="59" y="9168"/>
                  </a:lnTo>
                  <a:lnTo>
                    <a:pt x="99" y="9326"/>
                  </a:lnTo>
                  <a:lnTo>
                    <a:pt x="158" y="9483"/>
                  </a:lnTo>
                  <a:lnTo>
                    <a:pt x="217" y="9621"/>
                  </a:lnTo>
                  <a:lnTo>
                    <a:pt x="296" y="9740"/>
                  </a:lnTo>
                  <a:lnTo>
                    <a:pt x="375" y="9878"/>
                  </a:lnTo>
                  <a:lnTo>
                    <a:pt x="474" y="9976"/>
                  </a:lnTo>
                  <a:lnTo>
                    <a:pt x="572" y="10075"/>
                  </a:lnTo>
                  <a:lnTo>
                    <a:pt x="690" y="10173"/>
                  </a:lnTo>
                  <a:lnTo>
                    <a:pt x="809" y="10252"/>
                  </a:lnTo>
                  <a:lnTo>
                    <a:pt x="1085" y="10390"/>
                  </a:lnTo>
                  <a:lnTo>
                    <a:pt x="1380" y="10489"/>
                  </a:lnTo>
                  <a:lnTo>
                    <a:pt x="1716" y="10568"/>
                  </a:lnTo>
                  <a:lnTo>
                    <a:pt x="2070" y="10607"/>
                  </a:lnTo>
                  <a:lnTo>
                    <a:pt x="2445" y="10627"/>
                  </a:lnTo>
                  <a:lnTo>
                    <a:pt x="2839" y="10607"/>
                  </a:lnTo>
                  <a:lnTo>
                    <a:pt x="3253" y="10568"/>
                  </a:lnTo>
                  <a:lnTo>
                    <a:pt x="3667" y="10508"/>
                  </a:lnTo>
                  <a:lnTo>
                    <a:pt x="4101" y="10430"/>
                  </a:lnTo>
                  <a:lnTo>
                    <a:pt x="4554" y="10331"/>
                  </a:lnTo>
                  <a:lnTo>
                    <a:pt x="4988" y="10213"/>
                  </a:lnTo>
                  <a:lnTo>
                    <a:pt x="5422" y="10094"/>
                  </a:lnTo>
                  <a:lnTo>
                    <a:pt x="5875" y="9956"/>
                  </a:lnTo>
                  <a:lnTo>
                    <a:pt x="6309" y="9799"/>
                  </a:lnTo>
                  <a:lnTo>
                    <a:pt x="7137" y="9464"/>
                  </a:lnTo>
                  <a:lnTo>
                    <a:pt x="7926" y="9109"/>
                  </a:lnTo>
                  <a:lnTo>
                    <a:pt x="8616" y="8754"/>
                  </a:lnTo>
                  <a:lnTo>
                    <a:pt x="9207" y="8399"/>
                  </a:lnTo>
                  <a:lnTo>
                    <a:pt x="9463" y="8222"/>
                  </a:lnTo>
                  <a:lnTo>
                    <a:pt x="9680" y="8064"/>
                  </a:lnTo>
                  <a:lnTo>
                    <a:pt x="9858" y="7946"/>
                  </a:lnTo>
                  <a:lnTo>
                    <a:pt x="10035" y="7808"/>
                  </a:lnTo>
                  <a:lnTo>
                    <a:pt x="10016" y="7709"/>
                  </a:lnTo>
                  <a:lnTo>
                    <a:pt x="10016" y="7591"/>
                  </a:lnTo>
                  <a:lnTo>
                    <a:pt x="10035" y="7492"/>
                  </a:lnTo>
                  <a:lnTo>
                    <a:pt x="10094" y="7394"/>
                  </a:lnTo>
                  <a:lnTo>
                    <a:pt x="10154" y="7315"/>
                  </a:lnTo>
                  <a:lnTo>
                    <a:pt x="10232" y="7236"/>
                  </a:lnTo>
                  <a:lnTo>
                    <a:pt x="10331" y="7177"/>
                  </a:lnTo>
                  <a:lnTo>
                    <a:pt x="10430" y="7157"/>
                  </a:lnTo>
                  <a:lnTo>
                    <a:pt x="11218" y="7236"/>
                  </a:lnTo>
                  <a:lnTo>
                    <a:pt x="12007" y="7315"/>
                  </a:lnTo>
                  <a:lnTo>
                    <a:pt x="12401" y="7334"/>
                  </a:lnTo>
                  <a:lnTo>
                    <a:pt x="12776" y="7334"/>
                  </a:lnTo>
                  <a:lnTo>
                    <a:pt x="13170" y="7295"/>
                  </a:lnTo>
                  <a:lnTo>
                    <a:pt x="13564" y="7216"/>
                  </a:lnTo>
                  <a:lnTo>
                    <a:pt x="13939" y="7137"/>
                  </a:lnTo>
                  <a:lnTo>
                    <a:pt x="14333" y="7019"/>
                  </a:lnTo>
                  <a:lnTo>
                    <a:pt x="14511" y="6940"/>
                  </a:lnTo>
                  <a:lnTo>
                    <a:pt x="14688" y="6861"/>
                  </a:lnTo>
                  <a:lnTo>
                    <a:pt x="14865" y="6763"/>
                  </a:lnTo>
                  <a:lnTo>
                    <a:pt x="15023" y="6625"/>
                  </a:lnTo>
                  <a:lnTo>
                    <a:pt x="15043" y="6566"/>
                  </a:lnTo>
                  <a:lnTo>
                    <a:pt x="15082" y="6506"/>
                  </a:lnTo>
                  <a:lnTo>
                    <a:pt x="15181" y="6408"/>
                  </a:lnTo>
                  <a:lnTo>
                    <a:pt x="15319" y="6349"/>
                  </a:lnTo>
                  <a:lnTo>
                    <a:pt x="15457" y="6309"/>
                  </a:lnTo>
                  <a:lnTo>
                    <a:pt x="15831" y="6329"/>
                  </a:lnTo>
                  <a:lnTo>
                    <a:pt x="16206" y="6349"/>
                  </a:lnTo>
                  <a:lnTo>
                    <a:pt x="16935" y="6408"/>
                  </a:lnTo>
                  <a:lnTo>
                    <a:pt x="17310" y="6408"/>
                  </a:lnTo>
                  <a:lnTo>
                    <a:pt x="17685" y="6388"/>
                  </a:lnTo>
                  <a:lnTo>
                    <a:pt x="18059" y="6329"/>
                  </a:lnTo>
                  <a:lnTo>
                    <a:pt x="18237" y="6289"/>
                  </a:lnTo>
                  <a:lnTo>
                    <a:pt x="18414" y="6230"/>
                  </a:lnTo>
                  <a:lnTo>
                    <a:pt x="18710" y="6092"/>
                  </a:lnTo>
                  <a:lnTo>
                    <a:pt x="18907" y="5974"/>
                  </a:lnTo>
                  <a:lnTo>
                    <a:pt x="19006" y="5875"/>
                  </a:lnTo>
                  <a:lnTo>
                    <a:pt x="19045" y="5836"/>
                  </a:lnTo>
                  <a:lnTo>
                    <a:pt x="19045" y="5797"/>
                  </a:lnTo>
                  <a:lnTo>
                    <a:pt x="19025" y="5757"/>
                  </a:lnTo>
                  <a:lnTo>
                    <a:pt x="19006" y="5718"/>
                  </a:lnTo>
                  <a:lnTo>
                    <a:pt x="18907" y="5678"/>
                  </a:lnTo>
                  <a:lnTo>
                    <a:pt x="18749" y="5619"/>
                  </a:lnTo>
                  <a:lnTo>
                    <a:pt x="18552" y="5580"/>
                  </a:lnTo>
                  <a:lnTo>
                    <a:pt x="18118" y="5540"/>
                  </a:lnTo>
                  <a:lnTo>
                    <a:pt x="17645" y="5501"/>
                  </a:lnTo>
                  <a:lnTo>
                    <a:pt x="17211" y="5461"/>
                  </a:lnTo>
                  <a:lnTo>
                    <a:pt x="17054" y="5422"/>
                  </a:lnTo>
                  <a:lnTo>
                    <a:pt x="16935" y="5383"/>
                  </a:lnTo>
                  <a:lnTo>
                    <a:pt x="16876" y="5323"/>
                  </a:lnTo>
                  <a:lnTo>
                    <a:pt x="16837" y="5264"/>
                  </a:lnTo>
                  <a:lnTo>
                    <a:pt x="16817" y="5205"/>
                  </a:lnTo>
                  <a:lnTo>
                    <a:pt x="16797" y="5126"/>
                  </a:lnTo>
                  <a:lnTo>
                    <a:pt x="16797" y="5067"/>
                  </a:lnTo>
                  <a:lnTo>
                    <a:pt x="16817" y="5008"/>
                  </a:lnTo>
                  <a:lnTo>
                    <a:pt x="16876" y="4890"/>
                  </a:lnTo>
                  <a:lnTo>
                    <a:pt x="16975" y="4771"/>
                  </a:lnTo>
                  <a:lnTo>
                    <a:pt x="17093" y="4693"/>
                  </a:lnTo>
                  <a:lnTo>
                    <a:pt x="17211" y="4614"/>
                  </a:lnTo>
                  <a:lnTo>
                    <a:pt x="17349" y="4574"/>
                  </a:lnTo>
                  <a:lnTo>
                    <a:pt x="17606" y="4436"/>
                  </a:lnTo>
                  <a:lnTo>
                    <a:pt x="17882" y="4318"/>
                  </a:lnTo>
                  <a:lnTo>
                    <a:pt x="18158" y="4180"/>
                  </a:lnTo>
                  <a:lnTo>
                    <a:pt x="18434" y="4042"/>
                  </a:lnTo>
                  <a:lnTo>
                    <a:pt x="18710" y="3884"/>
                  </a:lnTo>
                  <a:lnTo>
                    <a:pt x="18927" y="3707"/>
                  </a:lnTo>
                  <a:lnTo>
                    <a:pt x="19025" y="3608"/>
                  </a:lnTo>
                  <a:lnTo>
                    <a:pt x="19124" y="3490"/>
                  </a:lnTo>
                  <a:lnTo>
                    <a:pt x="19203" y="3372"/>
                  </a:lnTo>
                  <a:lnTo>
                    <a:pt x="19262" y="3253"/>
                  </a:lnTo>
                  <a:lnTo>
                    <a:pt x="19262" y="3234"/>
                  </a:lnTo>
                  <a:lnTo>
                    <a:pt x="19163" y="3135"/>
                  </a:lnTo>
                  <a:lnTo>
                    <a:pt x="19045" y="3037"/>
                  </a:lnTo>
                  <a:lnTo>
                    <a:pt x="18986" y="3056"/>
                  </a:lnTo>
                  <a:lnTo>
                    <a:pt x="18532" y="3391"/>
                  </a:lnTo>
                  <a:lnTo>
                    <a:pt x="18059" y="3667"/>
                  </a:lnTo>
                  <a:lnTo>
                    <a:pt x="17566" y="3943"/>
                  </a:lnTo>
                  <a:lnTo>
                    <a:pt x="17054" y="4160"/>
                  </a:lnTo>
                  <a:lnTo>
                    <a:pt x="16541" y="4357"/>
                  </a:lnTo>
                  <a:lnTo>
                    <a:pt x="16009" y="4515"/>
                  </a:lnTo>
                  <a:lnTo>
                    <a:pt x="15457" y="4653"/>
                  </a:lnTo>
                  <a:lnTo>
                    <a:pt x="14925" y="4732"/>
                  </a:lnTo>
                  <a:lnTo>
                    <a:pt x="14530" y="4771"/>
                  </a:lnTo>
                  <a:lnTo>
                    <a:pt x="14136" y="4811"/>
                  </a:lnTo>
                  <a:lnTo>
                    <a:pt x="13367" y="4850"/>
                  </a:lnTo>
                  <a:lnTo>
                    <a:pt x="12992" y="4890"/>
                  </a:lnTo>
                  <a:lnTo>
                    <a:pt x="12598" y="4949"/>
                  </a:lnTo>
                  <a:lnTo>
                    <a:pt x="12224" y="5008"/>
                  </a:lnTo>
                  <a:lnTo>
                    <a:pt x="11849" y="5107"/>
                  </a:lnTo>
                  <a:lnTo>
                    <a:pt x="11612" y="5205"/>
                  </a:lnTo>
                  <a:lnTo>
                    <a:pt x="11376" y="5304"/>
                  </a:lnTo>
                  <a:lnTo>
                    <a:pt x="10903" y="5521"/>
                  </a:lnTo>
                  <a:lnTo>
                    <a:pt x="9976" y="6013"/>
                  </a:lnTo>
                  <a:lnTo>
                    <a:pt x="9286" y="6349"/>
                  </a:lnTo>
                  <a:lnTo>
                    <a:pt x="8576" y="6625"/>
                  </a:lnTo>
                  <a:lnTo>
                    <a:pt x="7847" y="6881"/>
                  </a:lnTo>
                  <a:lnTo>
                    <a:pt x="7117" y="7078"/>
                  </a:lnTo>
                  <a:lnTo>
                    <a:pt x="6368" y="7216"/>
                  </a:lnTo>
                  <a:lnTo>
                    <a:pt x="5599" y="7334"/>
                  </a:lnTo>
                  <a:lnTo>
                    <a:pt x="4830" y="7394"/>
                  </a:lnTo>
                  <a:lnTo>
                    <a:pt x="4456" y="7413"/>
                  </a:lnTo>
                  <a:lnTo>
                    <a:pt x="3884" y="7413"/>
                  </a:lnTo>
                  <a:lnTo>
                    <a:pt x="3707" y="7374"/>
                  </a:lnTo>
                  <a:lnTo>
                    <a:pt x="3529" y="7334"/>
                  </a:lnTo>
                  <a:lnTo>
                    <a:pt x="3372" y="7256"/>
                  </a:lnTo>
                  <a:lnTo>
                    <a:pt x="3273" y="7177"/>
                  </a:lnTo>
                  <a:lnTo>
                    <a:pt x="3194" y="7058"/>
                  </a:lnTo>
                  <a:lnTo>
                    <a:pt x="3115" y="6940"/>
                  </a:lnTo>
                  <a:lnTo>
                    <a:pt x="3076" y="6802"/>
                  </a:lnTo>
                  <a:lnTo>
                    <a:pt x="3036" y="6664"/>
                  </a:lnTo>
                  <a:lnTo>
                    <a:pt x="3017" y="6526"/>
                  </a:lnTo>
                  <a:lnTo>
                    <a:pt x="3017" y="6230"/>
                  </a:lnTo>
                  <a:lnTo>
                    <a:pt x="3017" y="5994"/>
                  </a:lnTo>
                  <a:lnTo>
                    <a:pt x="3056" y="5757"/>
                  </a:lnTo>
                  <a:lnTo>
                    <a:pt x="3096" y="5521"/>
                  </a:lnTo>
                  <a:lnTo>
                    <a:pt x="3135" y="5304"/>
                  </a:lnTo>
                  <a:lnTo>
                    <a:pt x="3273" y="4850"/>
                  </a:lnTo>
                  <a:lnTo>
                    <a:pt x="3450" y="4417"/>
                  </a:lnTo>
                  <a:lnTo>
                    <a:pt x="2760" y="4614"/>
                  </a:lnTo>
                  <a:lnTo>
                    <a:pt x="2090" y="4870"/>
                  </a:lnTo>
                  <a:lnTo>
                    <a:pt x="2031" y="4890"/>
                  </a:lnTo>
                  <a:lnTo>
                    <a:pt x="1932" y="4890"/>
                  </a:lnTo>
                  <a:lnTo>
                    <a:pt x="1893" y="4850"/>
                  </a:lnTo>
                  <a:lnTo>
                    <a:pt x="1873" y="4811"/>
                  </a:lnTo>
                  <a:lnTo>
                    <a:pt x="1873" y="4771"/>
                  </a:lnTo>
                  <a:lnTo>
                    <a:pt x="1873" y="4712"/>
                  </a:lnTo>
                  <a:lnTo>
                    <a:pt x="1932" y="4673"/>
                  </a:lnTo>
                  <a:lnTo>
                    <a:pt x="2149" y="4495"/>
                  </a:lnTo>
                  <a:lnTo>
                    <a:pt x="2386" y="4338"/>
                  </a:lnTo>
                  <a:lnTo>
                    <a:pt x="2859" y="4062"/>
                  </a:lnTo>
                  <a:lnTo>
                    <a:pt x="3372" y="3825"/>
                  </a:lnTo>
                  <a:lnTo>
                    <a:pt x="3884" y="3608"/>
                  </a:lnTo>
                  <a:lnTo>
                    <a:pt x="4219" y="3135"/>
                  </a:lnTo>
                  <a:lnTo>
                    <a:pt x="4574" y="2701"/>
                  </a:lnTo>
                  <a:lnTo>
                    <a:pt x="4830" y="2425"/>
                  </a:lnTo>
                  <a:lnTo>
                    <a:pt x="5087" y="2149"/>
                  </a:lnTo>
                  <a:lnTo>
                    <a:pt x="5363" y="1893"/>
                  </a:lnTo>
                  <a:lnTo>
                    <a:pt x="5639" y="1656"/>
                  </a:lnTo>
                  <a:lnTo>
                    <a:pt x="6211" y="1183"/>
                  </a:lnTo>
                  <a:lnTo>
                    <a:pt x="6802" y="730"/>
                  </a:lnTo>
                  <a:lnTo>
                    <a:pt x="6526" y="533"/>
                  </a:lnTo>
                  <a:lnTo>
                    <a:pt x="6230" y="336"/>
                  </a:lnTo>
                  <a:lnTo>
                    <a:pt x="5935" y="158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3825;p38">
              <a:extLst>
                <a:ext uri="{FF2B5EF4-FFF2-40B4-BE49-F238E27FC236}">
                  <a16:creationId xmlns:a16="http://schemas.microsoft.com/office/drawing/2014/main" xmlns="" id="{240A26B1-B9D5-43E7-B6D6-F2605691F2AA}"/>
                </a:ext>
              </a:extLst>
            </p:cNvPr>
            <p:cNvSpPr/>
            <p:nvPr/>
          </p:nvSpPr>
          <p:spPr>
            <a:xfrm>
              <a:off x="2400245" y="3870565"/>
              <a:ext cx="458172" cy="613330"/>
            </a:xfrm>
            <a:custGeom>
              <a:avLst/>
              <a:gdLst/>
              <a:ahLst/>
              <a:cxnLst/>
              <a:rect l="l" t="t" r="r" b="b"/>
              <a:pathLst>
                <a:path w="9662" h="12934" extrusionOk="0">
                  <a:moveTo>
                    <a:pt x="9346" y="1"/>
                  </a:moveTo>
                  <a:lnTo>
                    <a:pt x="9011" y="21"/>
                  </a:lnTo>
                  <a:lnTo>
                    <a:pt x="8695" y="40"/>
                  </a:lnTo>
                  <a:lnTo>
                    <a:pt x="8380" y="80"/>
                  </a:lnTo>
                  <a:lnTo>
                    <a:pt x="8064" y="159"/>
                  </a:lnTo>
                  <a:lnTo>
                    <a:pt x="7749" y="238"/>
                  </a:lnTo>
                  <a:lnTo>
                    <a:pt x="7157" y="395"/>
                  </a:lnTo>
                  <a:lnTo>
                    <a:pt x="6724" y="573"/>
                  </a:lnTo>
                  <a:lnTo>
                    <a:pt x="6310" y="790"/>
                  </a:lnTo>
                  <a:lnTo>
                    <a:pt x="5915" y="1026"/>
                  </a:lnTo>
                  <a:lnTo>
                    <a:pt x="5521" y="1282"/>
                  </a:lnTo>
                  <a:lnTo>
                    <a:pt x="5166" y="1578"/>
                  </a:lnTo>
                  <a:lnTo>
                    <a:pt x="4811" y="1874"/>
                  </a:lnTo>
                  <a:lnTo>
                    <a:pt x="4496" y="2209"/>
                  </a:lnTo>
                  <a:lnTo>
                    <a:pt x="4180" y="2564"/>
                  </a:lnTo>
                  <a:lnTo>
                    <a:pt x="3885" y="2938"/>
                  </a:lnTo>
                  <a:lnTo>
                    <a:pt x="3628" y="3333"/>
                  </a:lnTo>
                  <a:lnTo>
                    <a:pt x="3372" y="3727"/>
                  </a:lnTo>
                  <a:lnTo>
                    <a:pt x="3135" y="4141"/>
                  </a:lnTo>
                  <a:lnTo>
                    <a:pt x="2938" y="4555"/>
                  </a:lnTo>
                  <a:lnTo>
                    <a:pt x="2741" y="4989"/>
                  </a:lnTo>
                  <a:lnTo>
                    <a:pt x="2583" y="5423"/>
                  </a:lnTo>
                  <a:lnTo>
                    <a:pt x="2445" y="5856"/>
                  </a:lnTo>
                  <a:lnTo>
                    <a:pt x="2406" y="6053"/>
                  </a:lnTo>
                  <a:lnTo>
                    <a:pt x="2367" y="6231"/>
                  </a:lnTo>
                  <a:lnTo>
                    <a:pt x="2367" y="6586"/>
                  </a:lnTo>
                  <a:lnTo>
                    <a:pt x="2347" y="6763"/>
                  </a:lnTo>
                  <a:lnTo>
                    <a:pt x="2327" y="6921"/>
                  </a:lnTo>
                  <a:lnTo>
                    <a:pt x="2288" y="7098"/>
                  </a:lnTo>
                  <a:lnTo>
                    <a:pt x="2209" y="7276"/>
                  </a:lnTo>
                  <a:lnTo>
                    <a:pt x="2189" y="7276"/>
                  </a:lnTo>
                  <a:lnTo>
                    <a:pt x="2012" y="7453"/>
                  </a:lnTo>
                  <a:lnTo>
                    <a:pt x="1854" y="7611"/>
                  </a:lnTo>
                  <a:lnTo>
                    <a:pt x="1558" y="7986"/>
                  </a:lnTo>
                  <a:lnTo>
                    <a:pt x="1282" y="8380"/>
                  </a:lnTo>
                  <a:lnTo>
                    <a:pt x="1006" y="8794"/>
                  </a:lnTo>
                  <a:lnTo>
                    <a:pt x="513" y="9642"/>
                  </a:lnTo>
                  <a:lnTo>
                    <a:pt x="277" y="10056"/>
                  </a:lnTo>
                  <a:lnTo>
                    <a:pt x="1" y="10450"/>
                  </a:lnTo>
                  <a:lnTo>
                    <a:pt x="119" y="10805"/>
                  </a:lnTo>
                  <a:lnTo>
                    <a:pt x="237" y="11140"/>
                  </a:lnTo>
                  <a:lnTo>
                    <a:pt x="395" y="11495"/>
                  </a:lnTo>
                  <a:lnTo>
                    <a:pt x="573" y="11850"/>
                  </a:lnTo>
                  <a:lnTo>
                    <a:pt x="789" y="12165"/>
                  </a:lnTo>
                  <a:lnTo>
                    <a:pt x="1006" y="12461"/>
                  </a:lnTo>
                  <a:lnTo>
                    <a:pt x="1144" y="12599"/>
                  </a:lnTo>
                  <a:lnTo>
                    <a:pt x="1282" y="12717"/>
                  </a:lnTo>
                  <a:lnTo>
                    <a:pt x="1420" y="12835"/>
                  </a:lnTo>
                  <a:lnTo>
                    <a:pt x="1558" y="12934"/>
                  </a:lnTo>
                  <a:lnTo>
                    <a:pt x="1519" y="12717"/>
                  </a:lnTo>
                  <a:lnTo>
                    <a:pt x="1479" y="12500"/>
                  </a:lnTo>
                  <a:lnTo>
                    <a:pt x="1460" y="12264"/>
                  </a:lnTo>
                  <a:lnTo>
                    <a:pt x="1440" y="12047"/>
                  </a:lnTo>
                  <a:lnTo>
                    <a:pt x="1460" y="11593"/>
                  </a:lnTo>
                  <a:lnTo>
                    <a:pt x="1519" y="11140"/>
                  </a:lnTo>
                  <a:lnTo>
                    <a:pt x="1598" y="10686"/>
                  </a:lnTo>
                  <a:lnTo>
                    <a:pt x="1736" y="10253"/>
                  </a:lnTo>
                  <a:lnTo>
                    <a:pt x="1913" y="9839"/>
                  </a:lnTo>
                  <a:lnTo>
                    <a:pt x="2110" y="9464"/>
                  </a:lnTo>
                  <a:lnTo>
                    <a:pt x="2288" y="9188"/>
                  </a:lnTo>
                  <a:lnTo>
                    <a:pt x="2505" y="8912"/>
                  </a:lnTo>
                  <a:lnTo>
                    <a:pt x="2741" y="8676"/>
                  </a:lnTo>
                  <a:lnTo>
                    <a:pt x="2978" y="8439"/>
                  </a:lnTo>
                  <a:lnTo>
                    <a:pt x="3471" y="7986"/>
                  </a:lnTo>
                  <a:lnTo>
                    <a:pt x="3707" y="7749"/>
                  </a:lnTo>
                  <a:lnTo>
                    <a:pt x="3944" y="7512"/>
                  </a:lnTo>
                  <a:lnTo>
                    <a:pt x="4180" y="7217"/>
                  </a:lnTo>
                  <a:lnTo>
                    <a:pt x="4397" y="6921"/>
                  </a:lnTo>
                  <a:lnTo>
                    <a:pt x="4811" y="5797"/>
                  </a:lnTo>
                  <a:lnTo>
                    <a:pt x="5245" y="4693"/>
                  </a:lnTo>
                  <a:lnTo>
                    <a:pt x="5462" y="4161"/>
                  </a:lnTo>
                  <a:lnTo>
                    <a:pt x="5718" y="3648"/>
                  </a:lnTo>
                  <a:lnTo>
                    <a:pt x="5974" y="3136"/>
                  </a:lnTo>
                  <a:lnTo>
                    <a:pt x="6250" y="2662"/>
                  </a:lnTo>
                  <a:lnTo>
                    <a:pt x="6546" y="2189"/>
                  </a:lnTo>
                  <a:lnTo>
                    <a:pt x="6881" y="1775"/>
                  </a:lnTo>
                  <a:lnTo>
                    <a:pt x="7059" y="1578"/>
                  </a:lnTo>
                  <a:lnTo>
                    <a:pt x="7236" y="1381"/>
                  </a:lnTo>
                  <a:lnTo>
                    <a:pt x="7433" y="1184"/>
                  </a:lnTo>
                  <a:lnTo>
                    <a:pt x="7630" y="1026"/>
                  </a:lnTo>
                  <a:lnTo>
                    <a:pt x="7847" y="849"/>
                  </a:lnTo>
                  <a:lnTo>
                    <a:pt x="8064" y="711"/>
                  </a:lnTo>
                  <a:lnTo>
                    <a:pt x="8301" y="553"/>
                  </a:lnTo>
                  <a:lnTo>
                    <a:pt x="8557" y="435"/>
                  </a:lnTo>
                  <a:lnTo>
                    <a:pt x="8813" y="316"/>
                  </a:lnTo>
                  <a:lnTo>
                    <a:pt x="9070" y="198"/>
                  </a:lnTo>
                  <a:lnTo>
                    <a:pt x="9365" y="119"/>
                  </a:lnTo>
                  <a:lnTo>
                    <a:pt x="9661" y="40"/>
                  </a:lnTo>
                  <a:lnTo>
                    <a:pt x="9346" y="1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3826;p38">
              <a:extLst>
                <a:ext uri="{FF2B5EF4-FFF2-40B4-BE49-F238E27FC236}">
                  <a16:creationId xmlns:a16="http://schemas.microsoft.com/office/drawing/2014/main" xmlns="" id="{D8D8409B-DF2A-4E18-B595-4DDBDB69F536}"/>
                </a:ext>
              </a:extLst>
            </p:cNvPr>
            <p:cNvSpPr/>
            <p:nvPr/>
          </p:nvSpPr>
          <p:spPr>
            <a:xfrm>
              <a:off x="2495607" y="3888347"/>
              <a:ext cx="430099" cy="609584"/>
            </a:xfrm>
            <a:custGeom>
              <a:avLst/>
              <a:gdLst/>
              <a:ahLst/>
              <a:cxnLst/>
              <a:rect l="l" t="t" r="r" b="b"/>
              <a:pathLst>
                <a:path w="9070" h="12855" extrusionOk="0">
                  <a:moveTo>
                    <a:pt x="8360" y="1"/>
                  </a:moveTo>
                  <a:lnTo>
                    <a:pt x="8123" y="20"/>
                  </a:lnTo>
                  <a:lnTo>
                    <a:pt x="7887" y="60"/>
                  </a:lnTo>
                  <a:lnTo>
                    <a:pt x="7670" y="99"/>
                  </a:lnTo>
                  <a:lnTo>
                    <a:pt x="7236" y="217"/>
                  </a:lnTo>
                  <a:lnTo>
                    <a:pt x="6802" y="375"/>
                  </a:lnTo>
                  <a:lnTo>
                    <a:pt x="6408" y="553"/>
                  </a:lnTo>
                  <a:lnTo>
                    <a:pt x="6033" y="789"/>
                  </a:lnTo>
                  <a:lnTo>
                    <a:pt x="5659" y="1065"/>
                  </a:lnTo>
                  <a:lnTo>
                    <a:pt x="5324" y="1361"/>
                  </a:lnTo>
                  <a:lnTo>
                    <a:pt x="5008" y="1676"/>
                  </a:lnTo>
                  <a:lnTo>
                    <a:pt x="4713" y="2031"/>
                  </a:lnTo>
                  <a:lnTo>
                    <a:pt x="4456" y="2406"/>
                  </a:lnTo>
                  <a:lnTo>
                    <a:pt x="4220" y="2780"/>
                  </a:lnTo>
                  <a:lnTo>
                    <a:pt x="4003" y="3194"/>
                  </a:lnTo>
                  <a:lnTo>
                    <a:pt x="3825" y="3628"/>
                  </a:lnTo>
                  <a:lnTo>
                    <a:pt x="3668" y="4062"/>
                  </a:lnTo>
                  <a:lnTo>
                    <a:pt x="3549" y="4496"/>
                  </a:lnTo>
                  <a:lnTo>
                    <a:pt x="3392" y="5028"/>
                  </a:lnTo>
                  <a:lnTo>
                    <a:pt x="3234" y="5560"/>
                  </a:lnTo>
                  <a:lnTo>
                    <a:pt x="3135" y="5836"/>
                  </a:lnTo>
                  <a:lnTo>
                    <a:pt x="3017" y="6092"/>
                  </a:lnTo>
                  <a:lnTo>
                    <a:pt x="2899" y="6349"/>
                  </a:lnTo>
                  <a:lnTo>
                    <a:pt x="2761" y="6585"/>
                  </a:lnTo>
                  <a:lnTo>
                    <a:pt x="2564" y="6822"/>
                  </a:lnTo>
                  <a:lnTo>
                    <a:pt x="2347" y="7058"/>
                  </a:lnTo>
                  <a:lnTo>
                    <a:pt x="2051" y="7374"/>
                  </a:lnTo>
                  <a:lnTo>
                    <a:pt x="1755" y="7670"/>
                  </a:lnTo>
                  <a:lnTo>
                    <a:pt x="1144" y="8241"/>
                  </a:lnTo>
                  <a:lnTo>
                    <a:pt x="986" y="8439"/>
                  </a:lnTo>
                  <a:lnTo>
                    <a:pt x="848" y="8616"/>
                  </a:lnTo>
                  <a:lnTo>
                    <a:pt x="710" y="8813"/>
                  </a:lnTo>
                  <a:lnTo>
                    <a:pt x="592" y="9030"/>
                  </a:lnTo>
                  <a:lnTo>
                    <a:pt x="494" y="9227"/>
                  </a:lnTo>
                  <a:lnTo>
                    <a:pt x="395" y="9444"/>
                  </a:lnTo>
                  <a:lnTo>
                    <a:pt x="237" y="9897"/>
                  </a:lnTo>
                  <a:lnTo>
                    <a:pt x="139" y="10371"/>
                  </a:lnTo>
                  <a:lnTo>
                    <a:pt x="60" y="10824"/>
                  </a:lnTo>
                  <a:lnTo>
                    <a:pt x="20" y="11297"/>
                  </a:lnTo>
                  <a:lnTo>
                    <a:pt x="1" y="11770"/>
                  </a:lnTo>
                  <a:lnTo>
                    <a:pt x="40" y="12046"/>
                  </a:lnTo>
                  <a:lnTo>
                    <a:pt x="99" y="12303"/>
                  </a:lnTo>
                  <a:lnTo>
                    <a:pt x="218" y="12815"/>
                  </a:lnTo>
                  <a:lnTo>
                    <a:pt x="494" y="12855"/>
                  </a:lnTo>
                  <a:lnTo>
                    <a:pt x="434" y="12717"/>
                  </a:lnTo>
                  <a:lnTo>
                    <a:pt x="375" y="12598"/>
                  </a:lnTo>
                  <a:lnTo>
                    <a:pt x="336" y="12441"/>
                  </a:lnTo>
                  <a:lnTo>
                    <a:pt x="296" y="12303"/>
                  </a:lnTo>
                  <a:lnTo>
                    <a:pt x="296" y="12145"/>
                  </a:lnTo>
                  <a:lnTo>
                    <a:pt x="296" y="11987"/>
                  </a:lnTo>
                  <a:lnTo>
                    <a:pt x="316" y="11652"/>
                  </a:lnTo>
                  <a:lnTo>
                    <a:pt x="375" y="11337"/>
                  </a:lnTo>
                  <a:lnTo>
                    <a:pt x="474" y="11021"/>
                  </a:lnTo>
                  <a:lnTo>
                    <a:pt x="572" y="10725"/>
                  </a:lnTo>
                  <a:lnTo>
                    <a:pt x="671" y="10449"/>
                  </a:lnTo>
                  <a:lnTo>
                    <a:pt x="770" y="10213"/>
                  </a:lnTo>
                  <a:lnTo>
                    <a:pt x="888" y="9976"/>
                  </a:lnTo>
                  <a:lnTo>
                    <a:pt x="1144" y="9503"/>
                  </a:lnTo>
                  <a:lnTo>
                    <a:pt x="1440" y="9030"/>
                  </a:lnTo>
                  <a:lnTo>
                    <a:pt x="1755" y="8577"/>
                  </a:lnTo>
                  <a:lnTo>
                    <a:pt x="2110" y="8143"/>
                  </a:lnTo>
                  <a:lnTo>
                    <a:pt x="2445" y="7709"/>
                  </a:lnTo>
                  <a:lnTo>
                    <a:pt x="3155" y="6881"/>
                  </a:lnTo>
                  <a:lnTo>
                    <a:pt x="3175" y="6842"/>
                  </a:lnTo>
                  <a:lnTo>
                    <a:pt x="3431" y="6408"/>
                  </a:lnTo>
                  <a:lnTo>
                    <a:pt x="3668" y="5935"/>
                  </a:lnTo>
                  <a:lnTo>
                    <a:pt x="4141" y="4949"/>
                  </a:lnTo>
                  <a:lnTo>
                    <a:pt x="4634" y="3944"/>
                  </a:lnTo>
                  <a:lnTo>
                    <a:pt x="4870" y="3451"/>
                  </a:lnTo>
                  <a:lnTo>
                    <a:pt x="5146" y="2977"/>
                  </a:lnTo>
                  <a:lnTo>
                    <a:pt x="5442" y="2524"/>
                  </a:lnTo>
                  <a:lnTo>
                    <a:pt x="5757" y="2090"/>
                  </a:lnTo>
                  <a:lnTo>
                    <a:pt x="5935" y="1893"/>
                  </a:lnTo>
                  <a:lnTo>
                    <a:pt x="6112" y="1696"/>
                  </a:lnTo>
                  <a:lnTo>
                    <a:pt x="6290" y="1519"/>
                  </a:lnTo>
                  <a:lnTo>
                    <a:pt x="6487" y="1341"/>
                  </a:lnTo>
                  <a:lnTo>
                    <a:pt x="6684" y="1183"/>
                  </a:lnTo>
                  <a:lnTo>
                    <a:pt x="6901" y="1045"/>
                  </a:lnTo>
                  <a:lnTo>
                    <a:pt x="7118" y="927"/>
                  </a:lnTo>
                  <a:lnTo>
                    <a:pt x="7354" y="809"/>
                  </a:lnTo>
                  <a:lnTo>
                    <a:pt x="7591" y="710"/>
                  </a:lnTo>
                  <a:lnTo>
                    <a:pt x="7847" y="631"/>
                  </a:lnTo>
                  <a:lnTo>
                    <a:pt x="8123" y="572"/>
                  </a:lnTo>
                  <a:lnTo>
                    <a:pt x="8399" y="533"/>
                  </a:lnTo>
                  <a:lnTo>
                    <a:pt x="8537" y="533"/>
                  </a:lnTo>
                  <a:lnTo>
                    <a:pt x="8675" y="553"/>
                  </a:lnTo>
                  <a:lnTo>
                    <a:pt x="8813" y="572"/>
                  </a:lnTo>
                  <a:lnTo>
                    <a:pt x="8951" y="631"/>
                  </a:lnTo>
                  <a:lnTo>
                    <a:pt x="8971" y="651"/>
                  </a:lnTo>
                  <a:lnTo>
                    <a:pt x="9070" y="671"/>
                  </a:lnTo>
                  <a:lnTo>
                    <a:pt x="8991" y="454"/>
                  </a:lnTo>
                  <a:lnTo>
                    <a:pt x="8892" y="237"/>
                  </a:lnTo>
                  <a:lnTo>
                    <a:pt x="8734" y="99"/>
                  </a:lnTo>
                  <a:lnTo>
                    <a:pt x="85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3827;p38">
              <a:extLst>
                <a:ext uri="{FF2B5EF4-FFF2-40B4-BE49-F238E27FC236}">
                  <a16:creationId xmlns:a16="http://schemas.microsoft.com/office/drawing/2014/main" xmlns="" id="{394492F8-0DE7-430D-AFE5-E015A6C87BF7}"/>
                </a:ext>
              </a:extLst>
            </p:cNvPr>
            <p:cNvSpPr/>
            <p:nvPr/>
          </p:nvSpPr>
          <p:spPr>
            <a:xfrm>
              <a:off x="1777620" y="3103019"/>
              <a:ext cx="612382" cy="493690"/>
            </a:xfrm>
            <a:custGeom>
              <a:avLst/>
              <a:gdLst/>
              <a:ahLst/>
              <a:cxnLst/>
              <a:rect l="l" t="t" r="r" b="b"/>
              <a:pathLst>
                <a:path w="12914" h="10411" extrusionOk="0">
                  <a:moveTo>
                    <a:pt x="9819" y="1"/>
                  </a:moveTo>
                  <a:lnTo>
                    <a:pt x="9365" y="40"/>
                  </a:lnTo>
                  <a:lnTo>
                    <a:pt x="8932" y="80"/>
                  </a:lnTo>
                  <a:lnTo>
                    <a:pt x="8044" y="198"/>
                  </a:lnTo>
                  <a:lnTo>
                    <a:pt x="7216" y="316"/>
                  </a:lnTo>
                  <a:lnTo>
                    <a:pt x="6428" y="435"/>
                  </a:lnTo>
                  <a:lnTo>
                    <a:pt x="5343" y="612"/>
                  </a:lnTo>
                  <a:lnTo>
                    <a:pt x="4259" y="770"/>
                  </a:lnTo>
                  <a:lnTo>
                    <a:pt x="3175" y="967"/>
                  </a:lnTo>
                  <a:lnTo>
                    <a:pt x="2642" y="1066"/>
                  </a:lnTo>
                  <a:lnTo>
                    <a:pt x="2110" y="1184"/>
                  </a:lnTo>
                  <a:lnTo>
                    <a:pt x="1657" y="1302"/>
                  </a:lnTo>
                  <a:lnTo>
                    <a:pt x="1519" y="1342"/>
                  </a:lnTo>
                  <a:lnTo>
                    <a:pt x="1381" y="1381"/>
                  </a:lnTo>
                  <a:lnTo>
                    <a:pt x="1124" y="1460"/>
                  </a:lnTo>
                  <a:lnTo>
                    <a:pt x="986" y="1716"/>
                  </a:lnTo>
                  <a:lnTo>
                    <a:pt x="888" y="1913"/>
                  </a:lnTo>
                  <a:lnTo>
                    <a:pt x="671" y="2347"/>
                  </a:lnTo>
                  <a:lnTo>
                    <a:pt x="474" y="2781"/>
                  </a:lnTo>
                  <a:lnTo>
                    <a:pt x="316" y="3215"/>
                  </a:lnTo>
                  <a:lnTo>
                    <a:pt x="178" y="3688"/>
                  </a:lnTo>
                  <a:lnTo>
                    <a:pt x="80" y="4141"/>
                  </a:lnTo>
                  <a:lnTo>
                    <a:pt x="20" y="4595"/>
                  </a:lnTo>
                  <a:lnTo>
                    <a:pt x="1" y="5068"/>
                  </a:lnTo>
                  <a:lnTo>
                    <a:pt x="20" y="5521"/>
                  </a:lnTo>
                  <a:lnTo>
                    <a:pt x="80" y="5975"/>
                  </a:lnTo>
                  <a:lnTo>
                    <a:pt x="119" y="6191"/>
                  </a:lnTo>
                  <a:lnTo>
                    <a:pt x="178" y="6408"/>
                  </a:lnTo>
                  <a:lnTo>
                    <a:pt x="257" y="6606"/>
                  </a:lnTo>
                  <a:lnTo>
                    <a:pt x="336" y="6822"/>
                  </a:lnTo>
                  <a:lnTo>
                    <a:pt x="434" y="7020"/>
                  </a:lnTo>
                  <a:lnTo>
                    <a:pt x="533" y="7217"/>
                  </a:lnTo>
                  <a:lnTo>
                    <a:pt x="651" y="7394"/>
                  </a:lnTo>
                  <a:lnTo>
                    <a:pt x="789" y="7591"/>
                  </a:lnTo>
                  <a:lnTo>
                    <a:pt x="947" y="7769"/>
                  </a:lnTo>
                  <a:lnTo>
                    <a:pt x="1105" y="7926"/>
                  </a:lnTo>
                  <a:lnTo>
                    <a:pt x="1282" y="8084"/>
                  </a:lnTo>
                  <a:lnTo>
                    <a:pt x="1479" y="8242"/>
                  </a:lnTo>
                  <a:lnTo>
                    <a:pt x="1676" y="8380"/>
                  </a:lnTo>
                  <a:lnTo>
                    <a:pt x="1913" y="8518"/>
                  </a:lnTo>
                  <a:lnTo>
                    <a:pt x="2524" y="8892"/>
                  </a:lnTo>
                  <a:lnTo>
                    <a:pt x="3175" y="9247"/>
                  </a:lnTo>
                  <a:lnTo>
                    <a:pt x="3845" y="9582"/>
                  </a:lnTo>
                  <a:lnTo>
                    <a:pt x="4180" y="9720"/>
                  </a:lnTo>
                  <a:lnTo>
                    <a:pt x="4515" y="9858"/>
                  </a:lnTo>
                  <a:lnTo>
                    <a:pt x="4870" y="9977"/>
                  </a:lnTo>
                  <a:lnTo>
                    <a:pt x="5205" y="10075"/>
                  </a:lnTo>
                  <a:lnTo>
                    <a:pt x="5560" y="10174"/>
                  </a:lnTo>
                  <a:lnTo>
                    <a:pt x="5915" y="10253"/>
                  </a:lnTo>
                  <a:lnTo>
                    <a:pt x="6270" y="10332"/>
                  </a:lnTo>
                  <a:lnTo>
                    <a:pt x="6645" y="10371"/>
                  </a:lnTo>
                  <a:lnTo>
                    <a:pt x="6999" y="10410"/>
                  </a:lnTo>
                  <a:lnTo>
                    <a:pt x="7354" y="10410"/>
                  </a:lnTo>
                  <a:lnTo>
                    <a:pt x="7216" y="10272"/>
                  </a:lnTo>
                  <a:lnTo>
                    <a:pt x="7078" y="10115"/>
                  </a:lnTo>
                  <a:lnTo>
                    <a:pt x="7078" y="10154"/>
                  </a:lnTo>
                  <a:lnTo>
                    <a:pt x="7059" y="10194"/>
                  </a:lnTo>
                  <a:lnTo>
                    <a:pt x="7019" y="10213"/>
                  </a:lnTo>
                  <a:lnTo>
                    <a:pt x="6980" y="10233"/>
                  </a:lnTo>
                  <a:lnTo>
                    <a:pt x="6940" y="10233"/>
                  </a:lnTo>
                  <a:lnTo>
                    <a:pt x="6901" y="10213"/>
                  </a:lnTo>
                  <a:lnTo>
                    <a:pt x="6861" y="10194"/>
                  </a:lnTo>
                  <a:lnTo>
                    <a:pt x="6842" y="10134"/>
                  </a:lnTo>
                  <a:lnTo>
                    <a:pt x="6822" y="9918"/>
                  </a:lnTo>
                  <a:lnTo>
                    <a:pt x="6822" y="9681"/>
                  </a:lnTo>
                  <a:lnTo>
                    <a:pt x="6783" y="9563"/>
                  </a:lnTo>
                  <a:lnTo>
                    <a:pt x="6783" y="9444"/>
                  </a:lnTo>
                  <a:lnTo>
                    <a:pt x="6802" y="9326"/>
                  </a:lnTo>
                  <a:lnTo>
                    <a:pt x="6842" y="9247"/>
                  </a:lnTo>
                  <a:lnTo>
                    <a:pt x="6921" y="8695"/>
                  </a:lnTo>
                  <a:lnTo>
                    <a:pt x="7039" y="8163"/>
                  </a:lnTo>
                  <a:lnTo>
                    <a:pt x="7275" y="7098"/>
                  </a:lnTo>
                  <a:lnTo>
                    <a:pt x="7413" y="6586"/>
                  </a:lnTo>
                  <a:lnTo>
                    <a:pt x="7571" y="6053"/>
                  </a:lnTo>
                  <a:lnTo>
                    <a:pt x="7749" y="5541"/>
                  </a:lnTo>
                  <a:lnTo>
                    <a:pt x="7926" y="5028"/>
                  </a:lnTo>
                  <a:lnTo>
                    <a:pt x="8084" y="4654"/>
                  </a:lnTo>
                  <a:lnTo>
                    <a:pt x="8261" y="4279"/>
                  </a:lnTo>
                  <a:lnTo>
                    <a:pt x="8439" y="3924"/>
                  </a:lnTo>
                  <a:lnTo>
                    <a:pt x="8636" y="3569"/>
                  </a:lnTo>
                  <a:lnTo>
                    <a:pt x="8853" y="3234"/>
                  </a:lnTo>
                  <a:lnTo>
                    <a:pt x="9089" y="2899"/>
                  </a:lnTo>
                  <a:lnTo>
                    <a:pt x="9326" y="2584"/>
                  </a:lnTo>
                  <a:lnTo>
                    <a:pt x="9602" y="2268"/>
                  </a:lnTo>
                  <a:lnTo>
                    <a:pt x="9819" y="2071"/>
                  </a:lnTo>
                  <a:lnTo>
                    <a:pt x="10036" y="1894"/>
                  </a:lnTo>
                  <a:lnTo>
                    <a:pt x="10252" y="1716"/>
                  </a:lnTo>
                  <a:lnTo>
                    <a:pt x="10469" y="1558"/>
                  </a:lnTo>
                  <a:lnTo>
                    <a:pt x="10686" y="1420"/>
                  </a:lnTo>
                  <a:lnTo>
                    <a:pt x="10903" y="1302"/>
                  </a:lnTo>
                  <a:lnTo>
                    <a:pt x="11100" y="1204"/>
                  </a:lnTo>
                  <a:lnTo>
                    <a:pt x="11317" y="1105"/>
                  </a:lnTo>
                  <a:lnTo>
                    <a:pt x="11534" y="1046"/>
                  </a:lnTo>
                  <a:lnTo>
                    <a:pt x="11731" y="987"/>
                  </a:lnTo>
                  <a:lnTo>
                    <a:pt x="11928" y="928"/>
                  </a:lnTo>
                  <a:lnTo>
                    <a:pt x="12125" y="908"/>
                  </a:lnTo>
                  <a:lnTo>
                    <a:pt x="12342" y="888"/>
                  </a:lnTo>
                  <a:lnTo>
                    <a:pt x="12520" y="868"/>
                  </a:lnTo>
                  <a:lnTo>
                    <a:pt x="12717" y="888"/>
                  </a:lnTo>
                  <a:lnTo>
                    <a:pt x="12914" y="908"/>
                  </a:lnTo>
                  <a:lnTo>
                    <a:pt x="12756" y="770"/>
                  </a:lnTo>
                  <a:lnTo>
                    <a:pt x="12599" y="652"/>
                  </a:lnTo>
                  <a:lnTo>
                    <a:pt x="12421" y="533"/>
                  </a:lnTo>
                  <a:lnTo>
                    <a:pt x="12263" y="435"/>
                  </a:lnTo>
                  <a:lnTo>
                    <a:pt x="12066" y="356"/>
                  </a:lnTo>
                  <a:lnTo>
                    <a:pt x="11889" y="277"/>
                  </a:lnTo>
                  <a:lnTo>
                    <a:pt x="11494" y="159"/>
                  </a:lnTo>
                  <a:lnTo>
                    <a:pt x="11100" y="80"/>
                  </a:lnTo>
                  <a:lnTo>
                    <a:pt x="10686" y="21"/>
                  </a:lnTo>
                  <a:lnTo>
                    <a:pt x="10252" y="1"/>
                  </a:lnTo>
                  <a:close/>
                </a:path>
              </a:pathLst>
            </a:custGeom>
            <a:solidFill>
              <a:srgbClr val="BB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3828;p38">
              <a:extLst>
                <a:ext uri="{FF2B5EF4-FFF2-40B4-BE49-F238E27FC236}">
                  <a16:creationId xmlns:a16="http://schemas.microsoft.com/office/drawing/2014/main" xmlns="" id="{A41F83C4-2EEE-489A-9A2E-39AABBE2BC3E}"/>
                </a:ext>
              </a:extLst>
            </p:cNvPr>
            <p:cNvSpPr/>
            <p:nvPr/>
          </p:nvSpPr>
          <p:spPr>
            <a:xfrm>
              <a:off x="2128196" y="3192786"/>
              <a:ext cx="431048" cy="1112568"/>
            </a:xfrm>
            <a:custGeom>
              <a:avLst/>
              <a:gdLst/>
              <a:ahLst/>
              <a:cxnLst/>
              <a:rect l="l" t="t" r="r" b="b"/>
              <a:pathLst>
                <a:path w="9090" h="23462" extrusionOk="0">
                  <a:moveTo>
                    <a:pt x="4890" y="1"/>
                  </a:moveTo>
                  <a:lnTo>
                    <a:pt x="4594" y="60"/>
                  </a:lnTo>
                  <a:lnTo>
                    <a:pt x="4318" y="139"/>
                  </a:lnTo>
                  <a:lnTo>
                    <a:pt x="4023" y="257"/>
                  </a:lnTo>
                  <a:lnTo>
                    <a:pt x="3727" y="415"/>
                  </a:lnTo>
                  <a:lnTo>
                    <a:pt x="3411" y="612"/>
                  </a:lnTo>
                  <a:lnTo>
                    <a:pt x="3076" y="888"/>
                  </a:lnTo>
                  <a:lnTo>
                    <a:pt x="2761" y="1184"/>
                  </a:lnTo>
                  <a:lnTo>
                    <a:pt x="2485" y="1519"/>
                  </a:lnTo>
                  <a:lnTo>
                    <a:pt x="2229" y="1834"/>
                  </a:lnTo>
                  <a:lnTo>
                    <a:pt x="1992" y="2189"/>
                  </a:lnTo>
                  <a:lnTo>
                    <a:pt x="1775" y="2544"/>
                  </a:lnTo>
                  <a:lnTo>
                    <a:pt x="1558" y="2918"/>
                  </a:lnTo>
                  <a:lnTo>
                    <a:pt x="1381" y="3293"/>
                  </a:lnTo>
                  <a:lnTo>
                    <a:pt x="1164" y="3786"/>
                  </a:lnTo>
                  <a:lnTo>
                    <a:pt x="967" y="4279"/>
                  </a:lnTo>
                  <a:lnTo>
                    <a:pt x="789" y="4772"/>
                  </a:lnTo>
                  <a:lnTo>
                    <a:pt x="632" y="5284"/>
                  </a:lnTo>
                  <a:lnTo>
                    <a:pt x="1" y="7315"/>
                  </a:lnTo>
                  <a:lnTo>
                    <a:pt x="159" y="7413"/>
                  </a:lnTo>
                  <a:lnTo>
                    <a:pt x="297" y="7532"/>
                  </a:lnTo>
                  <a:lnTo>
                    <a:pt x="592" y="7788"/>
                  </a:lnTo>
                  <a:lnTo>
                    <a:pt x="908" y="8025"/>
                  </a:lnTo>
                  <a:lnTo>
                    <a:pt x="1065" y="8123"/>
                  </a:lnTo>
                  <a:lnTo>
                    <a:pt x="1243" y="8202"/>
                  </a:lnTo>
                  <a:lnTo>
                    <a:pt x="1322" y="8261"/>
                  </a:lnTo>
                  <a:lnTo>
                    <a:pt x="1381" y="8320"/>
                  </a:lnTo>
                  <a:lnTo>
                    <a:pt x="1440" y="8399"/>
                  </a:lnTo>
                  <a:lnTo>
                    <a:pt x="1479" y="8498"/>
                  </a:lnTo>
                  <a:lnTo>
                    <a:pt x="1499" y="8577"/>
                  </a:lnTo>
                  <a:lnTo>
                    <a:pt x="1499" y="8675"/>
                  </a:lnTo>
                  <a:lnTo>
                    <a:pt x="1499" y="8774"/>
                  </a:lnTo>
                  <a:lnTo>
                    <a:pt x="1460" y="8833"/>
                  </a:lnTo>
                  <a:lnTo>
                    <a:pt x="1401" y="9227"/>
                  </a:lnTo>
                  <a:lnTo>
                    <a:pt x="1361" y="9602"/>
                  </a:lnTo>
                  <a:lnTo>
                    <a:pt x="1322" y="9976"/>
                  </a:lnTo>
                  <a:lnTo>
                    <a:pt x="1302" y="10351"/>
                  </a:lnTo>
                  <a:lnTo>
                    <a:pt x="1302" y="10745"/>
                  </a:lnTo>
                  <a:lnTo>
                    <a:pt x="1322" y="11120"/>
                  </a:lnTo>
                  <a:lnTo>
                    <a:pt x="1341" y="11494"/>
                  </a:lnTo>
                  <a:lnTo>
                    <a:pt x="1401" y="11869"/>
                  </a:lnTo>
                  <a:lnTo>
                    <a:pt x="1519" y="12618"/>
                  </a:lnTo>
                  <a:lnTo>
                    <a:pt x="1677" y="13367"/>
                  </a:lnTo>
                  <a:lnTo>
                    <a:pt x="1874" y="14117"/>
                  </a:lnTo>
                  <a:lnTo>
                    <a:pt x="2091" y="14846"/>
                  </a:lnTo>
                  <a:lnTo>
                    <a:pt x="2367" y="15595"/>
                  </a:lnTo>
                  <a:lnTo>
                    <a:pt x="2682" y="16325"/>
                  </a:lnTo>
                  <a:lnTo>
                    <a:pt x="3017" y="17015"/>
                  </a:lnTo>
                  <a:lnTo>
                    <a:pt x="3372" y="17705"/>
                  </a:lnTo>
                  <a:lnTo>
                    <a:pt x="3747" y="18395"/>
                  </a:lnTo>
                  <a:lnTo>
                    <a:pt x="4141" y="19065"/>
                  </a:lnTo>
                  <a:lnTo>
                    <a:pt x="4949" y="20425"/>
                  </a:lnTo>
                  <a:lnTo>
                    <a:pt x="5048" y="20563"/>
                  </a:lnTo>
                  <a:lnTo>
                    <a:pt x="5087" y="20701"/>
                  </a:lnTo>
                  <a:lnTo>
                    <a:pt x="5127" y="20839"/>
                  </a:lnTo>
                  <a:lnTo>
                    <a:pt x="5107" y="20977"/>
                  </a:lnTo>
                  <a:lnTo>
                    <a:pt x="5166" y="21115"/>
                  </a:lnTo>
                  <a:lnTo>
                    <a:pt x="5206" y="21253"/>
                  </a:lnTo>
                  <a:lnTo>
                    <a:pt x="5284" y="21569"/>
                  </a:lnTo>
                  <a:lnTo>
                    <a:pt x="5324" y="21904"/>
                  </a:lnTo>
                  <a:lnTo>
                    <a:pt x="5344" y="22239"/>
                  </a:lnTo>
                  <a:lnTo>
                    <a:pt x="5383" y="22909"/>
                  </a:lnTo>
                  <a:lnTo>
                    <a:pt x="5403" y="23205"/>
                  </a:lnTo>
                  <a:lnTo>
                    <a:pt x="5462" y="23461"/>
                  </a:lnTo>
                  <a:lnTo>
                    <a:pt x="5659" y="23205"/>
                  </a:lnTo>
                  <a:lnTo>
                    <a:pt x="5876" y="22969"/>
                  </a:lnTo>
                  <a:lnTo>
                    <a:pt x="6329" y="22535"/>
                  </a:lnTo>
                  <a:lnTo>
                    <a:pt x="6546" y="22298"/>
                  </a:lnTo>
                  <a:lnTo>
                    <a:pt x="6763" y="22081"/>
                  </a:lnTo>
                  <a:lnTo>
                    <a:pt x="6940" y="21825"/>
                  </a:lnTo>
                  <a:lnTo>
                    <a:pt x="7098" y="21549"/>
                  </a:lnTo>
                  <a:lnTo>
                    <a:pt x="7059" y="21273"/>
                  </a:lnTo>
                  <a:lnTo>
                    <a:pt x="7039" y="20997"/>
                  </a:lnTo>
                  <a:lnTo>
                    <a:pt x="7039" y="20682"/>
                  </a:lnTo>
                  <a:lnTo>
                    <a:pt x="7078" y="20346"/>
                  </a:lnTo>
                  <a:lnTo>
                    <a:pt x="7118" y="20031"/>
                  </a:lnTo>
                  <a:lnTo>
                    <a:pt x="7197" y="19696"/>
                  </a:lnTo>
                  <a:lnTo>
                    <a:pt x="7276" y="19380"/>
                  </a:lnTo>
                  <a:lnTo>
                    <a:pt x="7394" y="19065"/>
                  </a:lnTo>
                  <a:lnTo>
                    <a:pt x="7512" y="18730"/>
                  </a:lnTo>
                  <a:lnTo>
                    <a:pt x="7670" y="18414"/>
                  </a:lnTo>
                  <a:lnTo>
                    <a:pt x="7808" y="18119"/>
                  </a:lnTo>
                  <a:lnTo>
                    <a:pt x="7985" y="17803"/>
                  </a:lnTo>
                  <a:lnTo>
                    <a:pt x="8340" y="17212"/>
                  </a:lnTo>
                  <a:lnTo>
                    <a:pt x="8715" y="16660"/>
                  </a:lnTo>
                  <a:lnTo>
                    <a:pt x="9089" y="16147"/>
                  </a:lnTo>
                  <a:lnTo>
                    <a:pt x="8932" y="15240"/>
                  </a:lnTo>
                  <a:lnTo>
                    <a:pt x="8813" y="14353"/>
                  </a:lnTo>
                  <a:lnTo>
                    <a:pt x="8734" y="13446"/>
                  </a:lnTo>
                  <a:lnTo>
                    <a:pt x="8675" y="12539"/>
                  </a:lnTo>
                  <a:lnTo>
                    <a:pt x="8636" y="11613"/>
                  </a:lnTo>
                  <a:lnTo>
                    <a:pt x="8616" y="10706"/>
                  </a:lnTo>
                  <a:lnTo>
                    <a:pt x="8557" y="8872"/>
                  </a:lnTo>
                  <a:lnTo>
                    <a:pt x="8518" y="7946"/>
                  </a:lnTo>
                  <a:lnTo>
                    <a:pt x="8458" y="7039"/>
                  </a:lnTo>
                  <a:lnTo>
                    <a:pt x="8380" y="6132"/>
                  </a:lnTo>
                  <a:lnTo>
                    <a:pt x="8261" y="5245"/>
                  </a:lnTo>
                  <a:lnTo>
                    <a:pt x="8182" y="4791"/>
                  </a:lnTo>
                  <a:lnTo>
                    <a:pt x="8104" y="4358"/>
                  </a:lnTo>
                  <a:lnTo>
                    <a:pt x="8005" y="3904"/>
                  </a:lnTo>
                  <a:lnTo>
                    <a:pt x="7887" y="3470"/>
                  </a:lnTo>
                  <a:lnTo>
                    <a:pt x="7768" y="3037"/>
                  </a:lnTo>
                  <a:lnTo>
                    <a:pt x="7611" y="2603"/>
                  </a:lnTo>
                  <a:lnTo>
                    <a:pt x="7473" y="2189"/>
                  </a:lnTo>
                  <a:lnTo>
                    <a:pt x="7295" y="1755"/>
                  </a:lnTo>
                  <a:lnTo>
                    <a:pt x="7138" y="1440"/>
                  </a:lnTo>
                  <a:lnTo>
                    <a:pt x="6960" y="1144"/>
                  </a:lnTo>
                  <a:lnTo>
                    <a:pt x="6763" y="888"/>
                  </a:lnTo>
                  <a:lnTo>
                    <a:pt x="6566" y="651"/>
                  </a:lnTo>
                  <a:lnTo>
                    <a:pt x="6369" y="454"/>
                  </a:lnTo>
                  <a:lnTo>
                    <a:pt x="6132" y="296"/>
                  </a:lnTo>
                  <a:lnTo>
                    <a:pt x="5915" y="178"/>
                  </a:lnTo>
                  <a:lnTo>
                    <a:pt x="5659" y="79"/>
                  </a:lnTo>
                  <a:lnTo>
                    <a:pt x="5422" y="20"/>
                  </a:lnTo>
                  <a:lnTo>
                    <a:pt x="5146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3829;p38">
              <a:extLst>
                <a:ext uri="{FF2B5EF4-FFF2-40B4-BE49-F238E27FC236}">
                  <a16:creationId xmlns:a16="http://schemas.microsoft.com/office/drawing/2014/main" xmlns="" id="{6BDBBC48-687E-4FD3-809A-96D9A2E84276}"/>
                </a:ext>
              </a:extLst>
            </p:cNvPr>
            <p:cNvSpPr/>
            <p:nvPr/>
          </p:nvSpPr>
          <p:spPr>
            <a:xfrm>
              <a:off x="2542363" y="3950990"/>
              <a:ext cx="388939" cy="536652"/>
            </a:xfrm>
            <a:custGeom>
              <a:avLst/>
              <a:gdLst/>
              <a:ahLst/>
              <a:cxnLst/>
              <a:rect l="l" t="t" r="r" b="b"/>
              <a:pathLst>
                <a:path w="8202" h="11317" extrusionOk="0">
                  <a:moveTo>
                    <a:pt x="7630" y="0"/>
                  </a:moveTo>
                  <a:lnTo>
                    <a:pt x="7256" y="79"/>
                  </a:lnTo>
                  <a:lnTo>
                    <a:pt x="6881" y="178"/>
                  </a:lnTo>
                  <a:lnTo>
                    <a:pt x="6526" y="316"/>
                  </a:lnTo>
                  <a:lnTo>
                    <a:pt x="6191" y="493"/>
                  </a:lnTo>
                  <a:lnTo>
                    <a:pt x="5876" y="710"/>
                  </a:lnTo>
                  <a:lnTo>
                    <a:pt x="5580" y="947"/>
                  </a:lnTo>
                  <a:lnTo>
                    <a:pt x="5284" y="1203"/>
                  </a:lnTo>
                  <a:lnTo>
                    <a:pt x="5008" y="1479"/>
                  </a:lnTo>
                  <a:lnTo>
                    <a:pt x="4752" y="1775"/>
                  </a:lnTo>
                  <a:lnTo>
                    <a:pt x="4495" y="2090"/>
                  </a:lnTo>
                  <a:lnTo>
                    <a:pt x="4259" y="2406"/>
                  </a:lnTo>
                  <a:lnTo>
                    <a:pt x="4022" y="2741"/>
                  </a:lnTo>
                  <a:lnTo>
                    <a:pt x="3628" y="3411"/>
                  </a:lnTo>
                  <a:lnTo>
                    <a:pt x="3253" y="4062"/>
                  </a:lnTo>
                  <a:lnTo>
                    <a:pt x="3096" y="4377"/>
                  </a:lnTo>
                  <a:lnTo>
                    <a:pt x="2938" y="4712"/>
                  </a:lnTo>
                  <a:lnTo>
                    <a:pt x="2682" y="5383"/>
                  </a:lnTo>
                  <a:lnTo>
                    <a:pt x="2406" y="6033"/>
                  </a:lnTo>
                  <a:lnTo>
                    <a:pt x="2268" y="6368"/>
                  </a:lnTo>
                  <a:lnTo>
                    <a:pt x="2110" y="6684"/>
                  </a:lnTo>
                  <a:lnTo>
                    <a:pt x="2011" y="6842"/>
                  </a:lnTo>
                  <a:lnTo>
                    <a:pt x="1893" y="6960"/>
                  </a:lnTo>
                  <a:lnTo>
                    <a:pt x="1755" y="7078"/>
                  </a:lnTo>
                  <a:lnTo>
                    <a:pt x="1617" y="7177"/>
                  </a:lnTo>
                  <a:lnTo>
                    <a:pt x="1321" y="7354"/>
                  </a:lnTo>
                  <a:lnTo>
                    <a:pt x="1183" y="7472"/>
                  </a:lnTo>
                  <a:lnTo>
                    <a:pt x="1065" y="7591"/>
                  </a:lnTo>
                  <a:lnTo>
                    <a:pt x="789" y="7965"/>
                  </a:lnTo>
                  <a:lnTo>
                    <a:pt x="553" y="8379"/>
                  </a:lnTo>
                  <a:lnTo>
                    <a:pt x="336" y="8813"/>
                  </a:lnTo>
                  <a:lnTo>
                    <a:pt x="257" y="9030"/>
                  </a:lnTo>
                  <a:lnTo>
                    <a:pt x="178" y="9266"/>
                  </a:lnTo>
                  <a:lnTo>
                    <a:pt x="119" y="9483"/>
                  </a:lnTo>
                  <a:lnTo>
                    <a:pt x="60" y="9720"/>
                  </a:lnTo>
                  <a:lnTo>
                    <a:pt x="40" y="9956"/>
                  </a:lnTo>
                  <a:lnTo>
                    <a:pt x="0" y="10193"/>
                  </a:lnTo>
                  <a:lnTo>
                    <a:pt x="0" y="10430"/>
                  </a:lnTo>
                  <a:lnTo>
                    <a:pt x="0" y="10647"/>
                  </a:lnTo>
                  <a:lnTo>
                    <a:pt x="20" y="10883"/>
                  </a:lnTo>
                  <a:lnTo>
                    <a:pt x="60" y="11120"/>
                  </a:lnTo>
                  <a:lnTo>
                    <a:pt x="158" y="11317"/>
                  </a:lnTo>
                  <a:lnTo>
                    <a:pt x="355" y="11199"/>
                  </a:lnTo>
                  <a:lnTo>
                    <a:pt x="533" y="11080"/>
                  </a:lnTo>
                  <a:lnTo>
                    <a:pt x="691" y="10962"/>
                  </a:lnTo>
                  <a:lnTo>
                    <a:pt x="868" y="10804"/>
                  </a:lnTo>
                  <a:lnTo>
                    <a:pt x="1164" y="10509"/>
                  </a:lnTo>
                  <a:lnTo>
                    <a:pt x="1440" y="10154"/>
                  </a:lnTo>
                  <a:lnTo>
                    <a:pt x="1696" y="9799"/>
                  </a:lnTo>
                  <a:lnTo>
                    <a:pt x="1933" y="9404"/>
                  </a:lnTo>
                  <a:lnTo>
                    <a:pt x="2347" y="8675"/>
                  </a:lnTo>
                  <a:lnTo>
                    <a:pt x="2465" y="8458"/>
                  </a:lnTo>
                  <a:lnTo>
                    <a:pt x="2563" y="8261"/>
                  </a:lnTo>
                  <a:lnTo>
                    <a:pt x="2741" y="7827"/>
                  </a:lnTo>
                  <a:lnTo>
                    <a:pt x="2859" y="7630"/>
                  </a:lnTo>
                  <a:lnTo>
                    <a:pt x="2958" y="7433"/>
                  </a:lnTo>
                  <a:lnTo>
                    <a:pt x="3096" y="7236"/>
                  </a:lnTo>
                  <a:lnTo>
                    <a:pt x="3253" y="7078"/>
                  </a:lnTo>
                  <a:lnTo>
                    <a:pt x="3943" y="6467"/>
                  </a:lnTo>
                  <a:lnTo>
                    <a:pt x="4712" y="5737"/>
                  </a:lnTo>
                  <a:lnTo>
                    <a:pt x="5126" y="5323"/>
                  </a:lnTo>
                  <a:lnTo>
                    <a:pt x="5540" y="4909"/>
                  </a:lnTo>
                  <a:lnTo>
                    <a:pt x="5954" y="4456"/>
                  </a:lnTo>
                  <a:lnTo>
                    <a:pt x="6349" y="4003"/>
                  </a:lnTo>
                  <a:lnTo>
                    <a:pt x="6723" y="3549"/>
                  </a:lnTo>
                  <a:lnTo>
                    <a:pt x="7078" y="3056"/>
                  </a:lnTo>
                  <a:lnTo>
                    <a:pt x="7394" y="2583"/>
                  </a:lnTo>
                  <a:lnTo>
                    <a:pt x="7670" y="2090"/>
                  </a:lnTo>
                  <a:lnTo>
                    <a:pt x="7788" y="1834"/>
                  </a:lnTo>
                  <a:lnTo>
                    <a:pt x="7886" y="1597"/>
                  </a:lnTo>
                  <a:lnTo>
                    <a:pt x="7985" y="1341"/>
                  </a:lnTo>
                  <a:lnTo>
                    <a:pt x="8064" y="1104"/>
                  </a:lnTo>
                  <a:lnTo>
                    <a:pt x="8123" y="848"/>
                  </a:lnTo>
                  <a:lnTo>
                    <a:pt x="8162" y="612"/>
                  </a:lnTo>
                  <a:lnTo>
                    <a:pt x="8202" y="355"/>
                  </a:lnTo>
                  <a:lnTo>
                    <a:pt x="8202" y="119"/>
                  </a:lnTo>
                  <a:lnTo>
                    <a:pt x="7926" y="60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rgbClr val="BB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3830;p38">
              <a:extLst>
                <a:ext uri="{FF2B5EF4-FFF2-40B4-BE49-F238E27FC236}">
                  <a16:creationId xmlns:a16="http://schemas.microsoft.com/office/drawing/2014/main" xmlns="" id="{11D9FD27-93F3-429A-BAC7-DDF6F6F1E940}"/>
                </a:ext>
              </a:extLst>
            </p:cNvPr>
            <p:cNvSpPr/>
            <p:nvPr/>
          </p:nvSpPr>
          <p:spPr>
            <a:xfrm>
              <a:off x="1730864" y="3058160"/>
              <a:ext cx="1254686" cy="1490268"/>
            </a:xfrm>
            <a:custGeom>
              <a:avLst/>
              <a:gdLst/>
              <a:ahLst/>
              <a:cxnLst/>
              <a:rect l="l" t="t" r="r" b="b"/>
              <a:pathLst>
                <a:path w="26459" h="31427" extrusionOk="0">
                  <a:moveTo>
                    <a:pt x="11238" y="947"/>
                  </a:moveTo>
                  <a:lnTo>
                    <a:pt x="11672" y="967"/>
                  </a:lnTo>
                  <a:lnTo>
                    <a:pt x="12086" y="1026"/>
                  </a:lnTo>
                  <a:lnTo>
                    <a:pt x="12500" y="1105"/>
                  </a:lnTo>
                  <a:lnTo>
                    <a:pt x="12875" y="1223"/>
                  </a:lnTo>
                  <a:lnTo>
                    <a:pt x="13072" y="1302"/>
                  </a:lnTo>
                  <a:lnTo>
                    <a:pt x="13249" y="1381"/>
                  </a:lnTo>
                  <a:lnTo>
                    <a:pt x="13407" y="1479"/>
                  </a:lnTo>
                  <a:lnTo>
                    <a:pt x="13585" y="1598"/>
                  </a:lnTo>
                  <a:lnTo>
                    <a:pt x="13742" y="1716"/>
                  </a:lnTo>
                  <a:lnTo>
                    <a:pt x="13900" y="1854"/>
                  </a:lnTo>
                  <a:lnTo>
                    <a:pt x="13703" y="1834"/>
                  </a:lnTo>
                  <a:lnTo>
                    <a:pt x="13506" y="1814"/>
                  </a:lnTo>
                  <a:lnTo>
                    <a:pt x="13328" y="1834"/>
                  </a:lnTo>
                  <a:lnTo>
                    <a:pt x="13131" y="1854"/>
                  </a:lnTo>
                  <a:lnTo>
                    <a:pt x="12914" y="1874"/>
                  </a:lnTo>
                  <a:lnTo>
                    <a:pt x="12717" y="1933"/>
                  </a:lnTo>
                  <a:lnTo>
                    <a:pt x="12520" y="1992"/>
                  </a:lnTo>
                  <a:lnTo>
                    <a:pt x="12303" y="2051"/>
                  </a:lnTo>
                  <a:lnTo>
                    <a:pt x="12086" y="2150"/>
                  </a:lnTo>
                  <a:lnTo>
                    <a:pt x="11889" y="2248"/>
                  </a:lnTo>
                  <a:lnTo>
                    <a:pt x="11672" y="2366"/>
                  </a:lnTo>
                  <a:lnTo>
                    <a:pt x="11455" y="2504"/>
                  </a:lnTo>
                  <a:lnTo>
                    <a:pt x="11238" y="2662"/>
                  </a:lnTo>
                  <a:lnTo>
                    <a:pt x="11022" y="2840"/>
                  </a:lnTo>
                  <a:lnTo>
                    <a:pt x="10805" y="3017"/>
                  </a:lnTo>
                  <a:lnTo>
                    <a:pt x="10588" y="3214"/>
                  </a:lnTo>
                  <a:lnTo>
                    <a:pt x="10371" y="3471"/>
                  </a:lnTo>
                  <a:lnTo>
                    <a:pt x="10154" y="3727"/>
                  </a:lnTo>
                  <a:lnTo>
                    <a:pt x="9957" y="4003"/>
                  </a:lnTo>
                  <a:lnTo>
                    <a:pt x="9760" y="4299"/>
                  </a:lnTo>
                  <a:lnTo>
                    <a:pt x="9602" y="4575"/>
                  </a:lnTo>
                  <a:lnTo>
                    <a:pt x="9425" y="4870"/>
                  </a:lnTo>
                  <a:lnTo>
                    <a:pt x="9129" y="5481"/>
                  </a:lnTo>
                  <a:lnTo>
                    <a:pt x="8873" y="6112"/>
                  </a:lnTo>
                  <a:lnTo>
                    <a:pt x="8636" y="6743"/>
                  </a:lnTo>
                  <a:lnTo>
                    <a:pt x="8439" y="7394"/>
                  </a:lnTo>
                  <a:lnTo>
                    <a:pt x="8261" y="8044"/>
                  </a:lnTo>
                  <a:lnTo>
                    <a:pt x="8025" y="9109"/>
                  </a:lnTo>
                  <a:lnTo>
                    <a:pt x="7907" y="9641"/>
                  </a:lnTo>
                  <a:lnTo>
                    <a:pt x="7828" y="10193"/>
                  </a:lnTo>
                  <a:lnTo>
                    <a:pt x="7788" y="10272"/>
                  </a:lnTo>
                  <a:lnTo>
                    <a:pt x="7769" y="10390"/>
                  </a:lnTo>
                  <a:lnTo>
                    <a:pt x="7769" y="10509"/>
                  </a:lnTo>
                  <a:lnTo>
                    <a:pt x="7808" y="10627"/>
                  </a:lnTo>
                  <a:lnTo>
                    <a:pt x="7808" y="10864"/>
                  </a:lnTo>
                  <a:lnTo>
                    <a:pt x="7828" y="11080"/>
                  </a:lnTo>
                  <a:lnTo>
                    <a:pt x="7847" y="11140"/>
                  </a:lnTo>
                  <a:lnTo>
                    <a:pt x="7887" y="11159"/>
                  </a:lnTo>
                  <a:lnTo>
                    <a:pt x="7926" y="11179"/>
                  </a:lnTo>
                  <a:lnTo>
                    <a:pt x="7966" y="11179"/>
                  </a:lnTo>
                  <a:lnTo>
                    <a:pt x="8005" y="11159"/>
                  </a:lnTo>
                  <a:lnTo>
                    <a:pt x="8045" y="11140"/>
                  </a:lnTo>
                  <a:lnTo>
                    <a:pt x="8064" y="11100"/>
                  </a:lnTo>
                  <a:lnTo>
                    <a:pt x="8064" y="11061"/>
                  </a:lnTo>
                  <a:lnTo>
                    <a:pt x="8202" y="11218"/>
                  </a:lnTo>
                  <a:lnTo>
                    <a:pt x="8340" y="11356"/>
                  </a:lnTo>
                  <a:lnTo>
                    <a:pt x="7985" y="11356"/>
                  </a:lnTo>
                  <a:lnTo>
                    <a:pt x="7631" y="11317"/>
                  </a:lnTo>
                  <a:lnTo>
                    <a:pt x="7256" y="11278"/>
                  </a:lnTo>
                  <a:lnTo>
                    <a:pt x="6901" y="11199"/>
                  </a:lnTo>
                  <a:lnTo>
                    <a:pt x="6546" y="11120"/>
                  </a:lnTo>
                  <a:lnTo>
                    <a:pt x="6191" y="11021"/>
                  </a:lnTo>
                  <a:lnTo>
                    <a:pt x="5856" y="10923"/>
                  </a:lnTo>
                  <a:lnTo>
                    <a:pt x="5501" y="10804"/>
                  </a:lnTo>
                  <a:lnTo>
                    <a:pt x="5166" y="10666"/>
                  </a:lnTo>
                  <a:lnTo>
                    <a:pt x="4831" y="10528"/>
                  </a:lnTo>
                  <a:lnTo>
                    <a:pt x="4161" y="10193"/>
                  </a:lnTo>
                  <a:lnTo>
                    <a:pt x="3510" y="9838"/>
                  </a:lnTo>
                  <a:lnTo>
                    <a:pt x="2899" y="9464"/>
                  </a:lnTo>
                  <a:lnTo>
                    <a:pt x="2682" y="9326"/>
                  </a:lnTo>
                  <a:lnTo>
                    <a:pt x="2465" y="9188"/>
                  </a:lnTo>
                  <a:lnTo>
                    <a:pt x="2268" y="9030"/>
                  </a:lnTo>
                  <a:lnTo>
                    <a:pt x="2091" y="8872"/>
                  </a:lnTo>
                  <a:lnTo>
                    <a:pt x="1933" y="8695"/>
                  </a:lnTo>
                  <a:lnTo>
                    <a:pt x="1775" y="8537"/>
                  </a:lnTo>
                  <a:lnTo>
                    <a:pt x="1637" y="8340"/>
                  </a:lnTo>
                  <a:lnTo>
                    <a:pt x="1519" y="8163"/>
                  </a:lnTo>
                  <a:lnTo>
                    <a:pt x="1420" y="7966"/>
                  </a:lnTo>
                  <a:lnTo>
                    <a:pt x="1322" y="7768"/>
                  </a:lnTo>
                  <a:lnTo>
                    <a:pt x="1243" y="7552"/>
                  </a:lnTo>
                  <a:lnTo>
                    <a:pt x="1164" y="7354"/>
                  </a:lnTo>
                  <a:lnTo>
                    <a:pt x="1105" y="7137"/>
                  </a:lnTo>
                  <a:lnTo>
                    <a:pt x="1066" y="6921"/>
                  </a:lnTo>
                  <a:lnTo>
                    <a:pt x="1006" y="6467"/>
                  </a:lnTo>
                  <a:lnTo>
                    <a:pt x="987" y="6014"/>
                  </a:lnTo>
                  <a:lnTo>
                    <a:pt x="1006" y="5541"/>
                  </a:lnTo>
                  <a:lnTo>
                    <a:pt x="1085" y="5087"/>
                  </a:lnTo>
                  <a:lnTo>
                    <a:pt x="1184" y="4614"/>
                  </a:lnTo>
                  <a:lnTo>
                    <a:pt x="1302" y="4161"/>
                  </a:lnTo>
                  <a:lnTo>
                    <a:pt x="1460" y="3727"/>
                  </a:lnTo>
                  <a:lnTo>
                    <a:pt x="1657" y="3293"/>
                  </a:lnTo>
                  <a:lnTo>
                    <a:pt x="1874" y="2859"/>
                  </a:lnTo>
                  <a:lnTo>
                    <a:pt x="1972" y="2662"/>
                  </a:lnTo>
                  <a:lnTo>
                    <a:pt x="2110" y="2406"/>
                  </a:lnTo>
                  <a:lnTo>
                    <a:pt x="2367" y="2327"/>
                  </a:lnTo>
                  <a:lnTo>
                    <a:pt x="2505" y="2288"/>
                  </a:lnTo>
                  <a:lnTo>
                    <a:pt x="2623" y="2248"/>
                  </a:lnTo>
                  <a:lnTo>
                    <a:pt x="3214" y="2090"/>
                  </a:lnTo>
                  <a:lnTo>
                    <a:pt x="3806" y="1972"/>
                  </a:lnTo>
                  <a:lnTo>
                    <a:pt x="4417" y="1854"/>
                  </a:lnTo>
                  <a:lnTo>
                    <a:pt x="5009" y="1755"/>
                  </a:lnTo>
                  <a:lnTo>
                    <a:pt x="6211" y="1578"/>
                  </a:lnTo>
                  <a:lnTo>
                    <a:pt x="7414" y="1381"/>
                  </a:lnTo>
                  <a:lnTo>
                    <a:pt x="8202" y="1262"/>
                  </a:lnTo>
                  <a:lnTo>
                    <a:pt x="9030" y="1144"/>
                  </a:lnTo>
                  <a:lnTo>
                    <a:pt x="9918" y="1026"/>
                  </a:lnTo>
                  <a:lnTo>
                    <a:pt x="10351" y="986"/>
                  </a:lnTo>
                  <a:lnTo>
                    <a:pt x="10805" y="947"/>
                  </a:lnTo>
                  <a:close/>
                  <a:moveTo>
                    <a:pt x="13525" y="2840"/>
                  </a:moveTo>
                  <a:lnTo>
                    <a:pt x="13782" y="2859"/>
                  </a:lnTo>
                  <a:lnTo>
                    <a:pt x="14038" y="2918"/>
                  </a:lnTo>
                  <a:lnTo>
                    <a:pt x="14294" y="3017"/>
                  </a:lnTo>
                  <a:lnTo>
                    <a:pt x="14511" y="3135"/>
                  </a:lnTo>
                  <a:lnTo>
                    <a:pt x="14748" y="3293"/>
                  </a:lnTo>
                  <a:lnTo>
                    <a:pt x="14945" y="3490"/>
                  </a:lnTo>
                  <a:lnTo>
                    <a:pt x="15142" y="3727"/>
                  </a:lnTo>
                  <a:lnTo>
                    <a:pt x="15339" y="3983"/>
                  </a:lnTo>
                  <a:lnTo>
                    <a:pt x="15517" y="4279"/>
                  </a:lnTo>
                  <a:lnTo>
                    <a:pt x="15674" y="4594"/>
                  </a:lnTo>
                  <a:lnTo>
                    <a:pt x="15832" y="5028"/>
                  </a:lnTo>
                  <a:lnTo>
                    <a:pt x="15990" y="5442"/>
                  </a:lnTo>
                  <a:lnTo>
                    <a:pt x="16147" y="5876"/>
                  </a:lnTo>
                  <a:lnTo>
                    <a:pt x="16266" y="6309"/>
                  </a:lnTo>
                  <a:lnTo>
                    <a:pt x="16384" y="6743"/>
                  </a:lnTo>
                  <a:lnTo>
                    <a:pt x="16483" y="7197"/>
                  </a:lnTo>
                  <a:lnTo>
                    <a:pt x="16561" y="7630"/>
                  </a:lnTo>
                  <a:lnTo>
                    <a:pt x="16640" y="8084"/>
                  </a:lnTo>
                  <a:lnTo>
                    <a:pt x="16759" y="8971"/>
                  </a:lnTo>
                  <a:lnTo>
                    <a:pt x="16837" y="9878"/>
                  </a:lnTo>
                  <a:lnTo>
                    <a:pt x="16897" y="10785"/>
                  </a:lnTo>
                  <a:lnTo>
                    <a:pt x="16936" y="11711"/>
                  </a:lnTo>
                  <a:lnTo>
                    <a:pt x="16995" y="13545"/>
                  </a:lnTo>
                  <a:lnTo>
                    <a:pt x="17015" y="14452"/>
                  </a:lnTo>
                  <a:lnTo>
                    <a:pt x="17054" y="15378"/>
                  </a:lnTo>
                  <a:lnTo>
                    <a:pt x="17113" y="16285"/>
                  </a:lnTo>
                  <a:lnTo>
                    <a:pt x="17192" y="17192"/>
                  </a:lnTo>
                  <a:lnTo>
                    <a:pt x="17311" y="18079"/>
                  </a:lnTo>
                  <a:lnTo>
                    <a:pt x="17468" y="18986"/>
                  </a:lnTo>
                  <a:lnTo>
                    <a:pt x="17035" y="19558"/>
                  </a:lnTo>
                  <a:lnTo>
                    <a:pt x="16640" y="20189"/>
                  </a:lnTo>
                  <a:lnTo>
                    <a:pt x="16443" y="20504"/>
                  </a:lnTo>
                  <a:lnTo>
                    <a:pt x="16246" y="20839"/>
                  </a:lnTo>
                  <a:lnTo>
                    <a:pt x="16069" y="21194"/>
                  </a:lnTo>
                  <a:lnTo>
                    <a:pt x="15911" y="21529"/>
                  </a:lnTo>
                  <a:lnTo>
                    <a:pt x="15773" y="21884"/>
                  </a:lnTo>
                  <a:lnTo>
                    <a:pt x="15655" y="22239"/>
                  </a:lnTo>
                  <a:lnTo>
                    <a:pt x="15556" y="22594"/>
                  </a:lnTo>
                  <a:lnTo>
                    <a:pt x="15477" y="22969"/>
                  </a:lnTo>
                  <a:lnTo>
                    <a:pt x="15438" y="23323"/>
                  </a:lnTo>
                  <a:lnTo>
                    <a:pt x="15418" y="23678"/>
                  </a:lnTo>
                  <a:lnTo>
                    <a:pt x="15438" y="24033"/>
                  </a:lnTo>
                  <a:lnTo>
                    <a:pt x="15477" y="24388"/>
                  </a:lnTo>
                  <a:lnTo>
                    <a:pt x="15319" y="24664"/>
                  </a:lnTo>
                  <a:lnTo>
                    <a:pt x="15142" y="24920"/>
                  </a:lnTo>
                  <a:lnTo>
                    <a:pt x="14925" y="25137"/>
                  </a:lnTo>
                  <a:lnTo>
                    <a:pt x="14708" y="25374"/>
                  </a:lnTo>
                  <a:lnTo>
                    <a:pt x="14255" y="25808"/>
                  </a:lnTo>
                  <a:lnTo>
                    <a:pt x="14038" y="26044"/>
                  </a:lnTo>
                  <a:lnTo>
                    <a:pt x="13841" y="26300"/>
                  </a:lnTo>
                  <a:lnTo>
                    <a:pt x="13782" y="26044"/>
                  </a:lnTo>
                  <a:lnTo>
                    <a:pt x="13762" y="25748"/>
                  </a:lnTo>
                  <a:lnTo>
                    <a:pt x="13723" y="25078"/>
                  </a:lnTo>
                  <a:lnTo>
                    <a:pt x="13703" y="24743"/>
                  </a:lnTo>
                  <a:lnTo>
                    <a:pt x="13663" y="24408"/>
                  </a:lnTo>
                  <a:lnTo>
                    <a:pt x="13585" y="24092"/>
                  </a:lnTo>
                  <a:lnTo>
                    <a:pt x="13545" y="23954"/>
                  </a:lnTo>
                  <a:lnTo>
                    <a:pt x="13486" y="23816"/>
                  </a:lnTo>
                  <a:lnTo>
                    <a:pt x="13506" y="23678"/>
                  </a:lnTo>
                  <a:lnTo>
                    <a:pt x="13466" y="23540"/>
                  </a:lnTo>
                  <a:lnTo>
                    <a:pt x="13427" y="23402"/>
                  </a:lnTo>
                  <a:lnTo>
                    <a:pt x="13328" y="23264"/>
                  </a:lnTo>
                  <a:lnTo>
                    <a:pt x="12520" y="21904"/>
                  </a:lnTo>
                  <a:lnTo>
                    <a:pt x="12126" y="21234"/>
                  </a:lnTo>
                  <a:lnTo>
                    <a:pt x="11751" y="20544"/>
                  </a:lnTo>
                  <a:lnTo>
                    <a:pt x="11396" y="19854"/>
                  </a:lnTo>
                  <a:lnTo>
                    <a:pt x="11061" y="19164"/>
                  </a:lnTo>
                  <a:lnTo>
                    <a:pt x="10746" y="18434"/>
                  </a:lnTo>
                  <a:lnTo>
                    <a:pt x="10470" y="17685"/>
                  </a:lnTo>
                  <a:lnTo>
                    <a:pt x="10253" y="16956"/>
                  </a:lnTo>
                  <a:lnTo>
                    <a:pt x="10056" y="16206"/>
                  </a:lnTo>
                  <a:lnTo>
                    <a:pt x="9898" y="15457"/>
                  </a:lnTo>
                  <a:lnTo>
                    <a:pt x="9780" y="14708"/>
                  </a:lnTo>
                  <a:lnTo>
                    <a:pt x="9720" y="14333"/>
                  </a:lnTo>
                  <a:lnTo>
                    <a:pt x="9701" y="13959"/>
                  </a:lnTo>
                  <a:lnTo>
                    <a:pt x="9681" y="13584"/>
                  </a:lnTo>
                  <a:lnTo>
                    <a:pt x="9681" y="13190"/>
                  </a:lnTo>
                  <a:lnTo>
                    <a:pt x="9701" y="12815"/>
                  </a:lnTo>
                  <a:lnTo>
                    <a:pt x="9740" y="12441"/>
                  </a:lnTo>
                  <a:lnTo>
                    <a:pt x="9780" y="12066"/>
                  </a:lnTo>
                  <a:lnTo>
                    <a:pt x="9858" y="11672"/>
                  </a:lnTo>
                  <a:lnTo>
                    <a:pt x="9878" y="11613"/>
                  </a:lnTo>
                  <a:lnTo>
                    <a:pt x="9878" y="11514"/>
                  </a:lnTo>
                  <a:lnTo>
                    <a:pt x="9878" y="11416"/>
                  </a:lnTo>
                  <a:lnTo>
                    <a:pt x="9858" y="11337"/>
                  </a:lnTo>
                  <a:lnTo>
                    <a:pt x="9819" y="11238"/>
                  </a:lnTo>
                  <a:lnTo>
                    <a:pt x="9760" y="11159"/>
                  </a:lnTo>
                  <a:lnTo>
                    <a:pt x="9701" y="11100"/>
                  </a:lnTo>
                  <a:lnTo>
                    <a:pt x="9622" y="11041"/>
                  </a:lnTo>
                  <a:lnTo>
                    <a:pt x="9444" y="10962"/>
                  </a:lnTo>
                  <a:lnTo>
                    <a:pt x="9287" y="10864"/>
                  </a:lnTo>
                  <a:lnTo>
                    <a:pt x="8971" y="10627"/>
                  </a:lnTo>
                  <a:lnTo>
                    <a:pt x="8676" y="10371"/>
                  </a:lnTo>
                  <a:lnTo>
                    <a:pt x="8538" y="10252"/>
                  </a:lnTo>
                  <a:lnTo>
                    <a:pt x="8380" y="10154"/>
                  </a:lnTo>
                  <a:lnTo>
                    <a:pt x="8952" y="8320"/>
                  </a:lnTo>
                  <a:lnTo>
                    <a:pt x="9247" y="7394"/>
                  </a:lnTo>
                  <a:lnTo>
                    <a:pt x="9425" y="6940"/>
                  </a:lnTo>
                  <a:lnTo>
                    <a:pt x="9602" y="6507"/>
                  </a:lnTo>
                  <a:lnTo>
                    <a:pt x="9799" y="6073"/>
                  </a:lnTo>
                  <a:lnTo>
                    <a:pt x="9996" y="5639"/>
                  </a:lnTo>
                  <a:lnTo>
                    <a:pt x="10233" y="5245"/>
                  </a:lnTo>
                  <a:lnTo>
                    <a:pt x="10489" y="4831"/>
                  </a:lnTo>
                  <a:lnTo>
                    <a:pt x="10765" y="4456"/>
                  </a:lnTo>
                  <a:lnTo>
                    <a:pt x="11081" y="4101"/>
                  </a:lnTo>
                  <a:lnTo>
                    <a:pt x="11416" y="3766"/>
                  </a:lnTo>
                  <a:lnTo>
                    <a:pt x="11790" y="3451"/>
                  </a:lnTo>
                  <a:lnTo>
                    <a:pt x="12106" y="3254"/>
                  </a:lnTo>
                  <a:lnTo>
                    <a:pt x="12402" y="3096"/>
                  </a:lnTo>
                  <a:lnTo>
                    <a:pt x="12697" y="2978"/>
                  </a:lnTo>
                  <a:lnTo>
                    <a:pt x="12973" y="2899"/>
                  </a:lnTo>
                  <a:lnTo>
                    <a:pt x="13249" y="2840"/>
                  </a:lnTo>
                  <a:close/>
                  <a:moveTo>
                    <a:pt x="23462" y="17133"/>
                  </a:moveTo>
                  <a:lnTo>
                    <a:pt x="23757" y="17172"/>
                  </a:lnTo>
                  <a:lnTo>
                    <a:pt x="23481" y="17251"/>
                  </a:lnTo>
                  <a:lnTo>
                    <a:pt x="23186" y="17330"/>
                  </a:lnTo>
                  <a:lnTo>
                    <a:pt x="22929" y="17448"/>
                  </a:lnTo>
                  <a:lnTo>
                    <a:pt x="22673" y="17567"/>
                  </a:lnTo>
                  <a:lnTo>
                    <a:pt x="22417" y="17685"/>
                  </a:lnTo>
                  <a:lnTo>
                    <a:pt x="22180" y="17843"/>
                  </a:lnTo>
                  <a:lnTo>
                    <a:pt x="21963" y="17981"/>
                  </a:lnTo>
                  <a:lnTo>
                    <a:pt x="21746" y="18158"/>
                  </a:lnTo>
                  <a:lnTo>
                    <a:pt x="21549" y="18316"/>
                  </a:lnTo>
                  <a:lnTo>
                    <a:pt x="21352" y="18513"/>
                  </a:lnTo>
                  <a:lnTo>
                    <a:pt x="21175" y="18710"/>
                  </a:lnTo>
                  <a:lnTo>
                    <a:pt x="20997" y="18907"/>
                  </a:lnTo>
                  <a:lnTo>
                    <a:pt x="20662" y="19321"/>
                  </a:lnTo>
                  <a:lnTo>
                    <a:pt x="20366" y="19794"/>
                  </a:lnTo>
                  <a:lnTo>
                    <a:pt x="20090" y="20268"/>
                  </a:lnTo>
                  <a:lnTo>
                    <a:pt x="19834" y="20780"/>
                  </a:lnTo>
                  <a:lnTo>
                    <a:pt x="19578" y="21293"/>
                  </a:lnTo>
                  <a:lnTo>
                    <a:pt x="19361" y="21825"/>
                  </a:lnTo>
                  <a:lnTo>
                    <a:pt x="18927" y="22929"/>
                  </a:lnTo>
                  <a:lnTo>
                    <a:pt x="18513" y="24053"/>
                  </a:lnTo>
                  <a:lnTo>
                    <a:pt x="18395" y="24230"/>
                  </a:lnTo>
                  <a:lnTo>
                    <a:pt x="18277" y="24388"/>
                  </a:lnTo>
                  <a:lnTo>
                    <a:pt x="18001" y="24723"/>
                  </a:lnTo>
                  <a:lnTo>
                    <a:pt x="17685" y="25019"/>
                  </a:lnTo>
                  <a:lnTo>
                    <a:pt x="17370" y="25315"/>
                  </a:lnTo>
                  <a:lnTo>
                    <a:pt x="17054" y="25610"/>
                  </a:lnTo>
                  <a:lnTo>
                    <a:pt x="16759" y="25906"/>
                  </a:lnTo>
                  <a:lnTo>
                    <a:pt x="16463" y="26241"/>
                  </a:lnTo>
                  <a:lnTo>
                    <a:pt x="16345" y="26399"/>
                  </a:lnTo>
                  <a:lnTo>
                    <a:pt x="16226" y="26596"/>
                  </a:lnTo>
                  <a:lnTo>
                    <a:pt x="16029" y="26971"/>
                  </a:lnTo>
                  <a:lnTo>
                    <a:pt x="15852" y="27385"/>
                  </a:lnTo>
                  <a:lnTo>
                    <a:pt x="15714" y="27818"/>
                  </a:lnTo>
                  <a:lnTo>
                    <a:pt x="15635" y="28272"/>
                  </a:lnTo>
                  <a:lnTo>
                    <a:pt x="15576" y="28725"/>
                  </a:lnTo>
                  <a:lnTo>
                    <a:pt x="15556" y="29179"/>
                  </a:lnTo>
                  <a:lnTo>
                    <a:pt x="15576" y="29396"/>
                  </a:lnTo>
                  <a:lnTo>
                    <a:pt x="15595" y="29632"/>
                  </a:lnTo>
                  <a:lnTo>
                    <a:pt x="15635" y="29849"/>
                  </a:lnTo>
                  <a:lnTo>
                    <a:pt x="15674" y="30066"/>
                  </a:lnTo>
                  <a:lnTo>
                    <a:pt x="15536" y="29967"/>
                  </a:lnTo>
                  <a:lnTo>
                    <a:pt x="15398" y="29849"/>
                  </a:lnTo>
                  <a:lnTo>
                    <a:pt x="15260" y="29731"/>
                  </a:lnTo>
                  <a:lnTo>
                    <a:pt x="15122" y="29593"/>
                  </a:lnTo>
                  <a:lnTo>
                    <a:pt x="14905" y="29297"/>
                  </a:lnTo>
                  <a:lnTo>
                    <a:pt x="14689" y="28962"/>
                  </a:lnTo>
                  <a:lnTo>
                    <a:pt x="14511" y="28627"/>
                  </a:lnTo>
                  <a:lnTo>
                    <a:pt x="14353" y="28272"/>
                  </a:lnTo>
                  <a:lnTo>
                    <a:pt x="14235" y="27937"/>
                  </a:lnTo>
                  <a:lnTo>
                    <a:pt x="14117" y="27582"/>
                  </a:lnTo>
                  <a:lnTo>
                    <a:pt x="14393" y="27188"/>
                  </a:lnTo>
                  <a:lnTo>
                    <a:pt x="14649" y="26754"/>
                  </a:lnTo>
                  <a:lnTo>
                    <a:pt x="15142" y="25926"/>
                  </a:lnTo>
                  <a:lnTo>
                    <a:pt x="15398" y="25512"/>
                  </a:lnTo>
                  <a:lnTo>
                    <a:pt x="15674" y="25118"/>
                  </a:lnTo>
                  <a:lnTo>
                    <a:pt x="15990" y="24743"/>
                  </a:lnTo>
                  <a:lnTo>
                    <a:pt x="16147" y="24565"/>
                  </a:lnTo>
                  <a:lnTo>
                    <a:pt x="16325" y="24408"/>
                  </a:lnTo>
                  <a:lnTo>
                    <a:pt x="16404" y="24230"/>
                  </a:lnTo>
                  <a:lnTo>
                    <a:pt x="16443" y="24053"/>
                  </a:lnTo>
                  <a:lnTo>
                    <a:pt x="16463" y="23895"/>
                  </a:lnTo>
                  <a:lnTo>
                    <a:pt x="16483" y="23718"/>
                  </a:lnTo>
                  <a:lnTo>
                    <a:pt x="16483" y="23363"/>
                  </a:lnTo>
                  <a:lnTo>
                    <a:pt x="16522" y="23185"/>
                  </a:lnTo>
                  <a:lnTo>
                    <a:pt x="16561" y="22988"/>
                  </a:lnTo>
                  <a:lnTo>
                    <a:pt x="16699" y="22555"/>
                  </a:lnTo>
                  <a:lnTo>
                    <a:pt x="16857" y="22121"/>
                  </a:lnTo>
                  <a:lnTo>
                    <a:pt x="17054" y="21687"/>
                  </a:lnTo>
                  <a:lnTo>
                    <a:pt x="17251" y="21273"/>
                  </a:lnTo>
                  <a:lnTo>
                    <a:pt x="17488" y="20859"/>
                  </a:lnTo>
                  <a:lnTo>
                    <a:pt x="17744" y="20465"/>
                  </a:lnTo>
                  <a:lnTo>
                    <a:pt x="18001" y="20070"/>
                  </a:lnTo>
                  <a:lnTo>
                    <a:pt x="18296" y="19696"/>
                  </a:lnTo>
                  <a:lnTo>
                    <a:pt x="18612" y="19341"/>
                  </a:lnTo>
                  <a:lnTo>
                    <a:pt x="18927" y="19006"/>
                  </a:lnTo>
                  <a:lnTo>
                    <a:pt x="19282" y="18710"/>
                  </a:lnTo>
                  <a:lnTo>
                    <a:pt x="19637" y="18414"/>
                  </a:lnTo>
                  <a:lnTo>
                    <a:pt x="20031" y="18158"/>
                  </a:lnTo>
                  <a:lnTo>
                    <a:pt x="20426" y="17922"/>
                  </a:lnTo>
                  <a:lnTo>
                    <a:pt x="20840" y="17705"/>
                  </a:lnTo>
                  <a:lnTo>
                    <a:pt x="21273" y="17527"/>
                  </a:lnTo>
                  <a:lnTo>
                    <a:pt x="21865" y="17370"/>
                  </a:lnTo>
                  <a:lnTo>
                    <a:pt x="22180" y="17291"/>
                  </a:lnTo>
                  <a:lnTo>
                    <a:pt x="22496" y="17212"/>
                  </a:lnTo>
                  <a:lnTo>
                    <a:pt x="22811" y="17172"/>
                  </a:lnTo>
                  <a:lnTo>
                    <a:pt x="23127" y="17153"/>
                  </a:lnTo>
                  <a:lnTo>
                    <a:pt x="23462" y="17133"/>
                  </a:lnTo>
                  <a:close/>
                  <a:moveTo>
                    <a:pt x="24743" y="18828"/>
                  </a:moveTo>
                  <a:lnTo>
                    <a:pt x="25039" y="18888"/>
                  </a:lnTo>
                  <a:lnTo>
                    <a:pt x="25315" y="18947"/>
                  </a:lnTo>
                  <a:lnTo>
                    <a:pt x="25315" y="19183"/>
                  </a:lnTo>
                  <a:lnTo>
                    <a:pt x="25275" y="19440"/>
                  </a:lnTo>
                  <a:lnTo>
                    <a:pt x="25236" y="19676"/>
                  </a:lnTo>
                  <a:lnTo>
                    <a:pt x="25177" y="19932"/>
                  </a:lnTo>
                  <a:lnTo>
                    <a:pt x="25098" y="20169"/>
                  </a:lnTo>
                  <a:lnTo>
                    <a:pt x="24999" y="20425"/>
                  </a:lnTo>
                  <a:lnTo>
                    <a:pt x="24901" y="20662"/>
                  </a:lnTo>
                  <a:lnTo>
                    <a:pt x="24783" y="20918"/>
                  </a:lnTo>
                  <a:lnTo>
                    <a:pt x="24507" y="21411"/>
                  </a:lnTo>
                  <a:lnTo>
                    <a:pt x="24191" y="21884"/>
                  </a:lnTo>
                  <a:lnTo>
                    <a:pt x="23836" y="22377"/>
                  </a:lnTo>
                  <a:lnTo>
                    <a:pt x="23462" y="22831"/>
                  </a:lnTo>
                  <a:lnTo>
                    <a:pt x="23067" y="23284"/>
                  </a:lnTo>
                  <a:lnTo>
                    <a:pt x="22653" y="23737"/>
                  </a:lnTo>
                  <a:lnTo>
                    <a:pt x="22239" y="24151"/>
                  </a:lnTo>
                  <a:lnTo>
                    <a:pt x="21825" y="24565"/>
                  </a:lnTo>
                  <a:lnTo>
                    <a:pt x="21056" y="25295"/>
                  </a:lnTo>
                  <a:lnTo>
                    <a:pt x="20366" y="25906"/>
                  </a:lnTo>
                  <a:lnTo>
                    <a:pt x="20209" y="26064"/>
                  </a:lnTo>
                  <a:lnTo>
                    <a:pt x="20071" y="26261"/>
                  </a:lnTo>
                  <a:lnTo>
                    <a:pt x="19972" y="26458"/>
                  </a:lnTo>
                  <a:lnTo>
                    <a:pt x="19854" y="26655"/>
                  </a:lnTo>
                  <a:lnTo>
                    <a:pt x="19676" y="27089"/>
                  </a:lnTo>
                  <a:lnTo>
                    <a:pt x="19578" y="27286"/>
                  </a:lnTo>
                  <a:lnTo>
                    <a:pt x="19460" y="27503"/>
                  </a:lnTo>
                  <a:lnTo>
                    <a:pt x="19046" y="28232"/>
                  </a:lnTo>
                  <a:lnTo>
                    <a:pt x="18809" y="28627"/>
                  </a:lnTo>
                  <a:lnTo>
                    <a:pt x="18553" y="28982"/>
                  </a:lnTo>
                  <a:lnTo>
                    <a:pt x="18277" y="29337"/>
                  </a:lnTo>
                  <a:lnTo>
                    <a:pt x="17981" y="29632"/>
                  </a:lnTo>
                  <a:lnTo>
                    <a:pt x="17804" y="29790"/>
                  </a:lnTo>
                  <a:lnTo>
                    <a:pt x="17646" y="29908"/>
                  </a:lnTo>
                  <a:lnTo>
                    <a:pt x="17468" y="30027"/>
                  </a:lnTo>
                  <a:lnTo>
                    <a:pt x="17271" y="30145"/>
                  </a:lnTo>
                  <a:lnTo>
                    <a:pt x="17173" y="29948"/>
                  </a:lnTo>
                  <a:lnTo>
                    <a:pt x="17133" y="29711"/>
                  </a:lnTo>
                  <a:lnTo>
                    <a:pt x="17113" y="29475"/>
                  </a:lnTo>
                  <a:lnTo>
                    <a:pt x="17113" y="29258"/>
                  </a:lnTo>
                  <a:lnTo>
                    <a:pt x="17113" y="29021"/>
                  </a:lnTo>
                  <a:lnTo>
                    <a:pt x="17153" y="28784"/>
                  </a:lnTo>
                  <a:lnTo>
                    <a:pt x="17173" y="28548"/>
                  </a:lnTo>
                  <a:lnTo>
                    <a:pt x="17232" y="28311"/>
                  </a:lnTo>
                  <a:lnTo>
                    <a:pt x="17291" y="28094"/>
                  </a:lnTo>
                  <a:lnTo>
                    <a:pt x="17370" y="27858"/>
                  </a:lnTo>
                  <a:lnTo>
                    <a:pt x="17449" y="27641"/>
                  </a:lnTo>
                  <a:lnTo>
                    <a:pt x="17666" y="27207"/>
                  </a:lnTo>
                  <a:lnTo>
                    <a:pt x="17902" y="26793"/>
                  </a:lnTo>
                  <a:lnTo>
                    <a:pt x="18178" y="26419"/>
                  </a:lnTo>
                  <a:lnTo>
                    <a:pt x="18296" y="26300"/>
                  </a:lnTo>
                  <a:lnTo>
                    <a:pt x="18434" y="26182"/>
                  </a:lnTo>
                  <a:lnTo>
                    <a:pt x="18730" y="26005"/>
                  </a:lnTo>
                  <a:lnTo>
                    <a:pt x="18868" y="25906"/>
                  </a:lnTo>
                  <a:lnTo>
                    <a:pt x="19006" y="25788"/>
                  </a:lnTo>
                  <a:lnTo>
                    <a:pt x="19124" y="25670"/>
                  </a:lnTo>
                  <a:lnTo>
                    <a:pt x="19223" y="25512"/>
                  </a:lnTo>
                  <a:lnTo>
                    <a:pt x="19381" y="25196"/>
                  </a:lnTo>
                  <a:lnTo>
                    <a:pt x="19519" y="24861"/>
                  </a:lnTo>
                  <a:lnTo>
                    <a:pt x="19795" y="24211"/>
                  </a:lnTo>
                  <a:lnTo>
                    <a:pt x="20051" y="23540"/>
                  </a:lnTo>
                  <a:lnTo>
                    <a:pt x="20209" y="23205"/>
                  </a:lnTo>
                  <a:lnTo>
                    <a:pt x="20366" y="22890"/>
                  </a:lnTo>
                  <a:lnTo>
                    <a:pt x="20741" y="22239"/>
                  </a:lnTo>
                  <a:lnTo>
                    <a:pt x="21135" y="21569"/>
                  </a:lnTo>
                  <a:lnTo>
                    <a:pt x="21372" y="21234"/>
                  </a:lnTo>
                  <a:lnTo>
                    <a:pt x="21608" y="20918"/>
                  </a:lnTo>
                  <a:lnTo>
                    <a:pt x="21865" y="20603"/>
                  </a:lnTo>
                  <a:lnTo>
                    <a:pt x="22121" y="20307"/>
                  </a:lnTo>
                  <a:lnTo>
                    <a:pt x="22397" y="20031"/>
                  </a:lnTo>
                  <a:lnTo>
                    <a:pt x="22693" y="19775"/>
                  </a:lnTo>
                  <a:lnTo>
                    <a:pt x="22989" y="19538"/>
                  </a:lnTo>
                  <a:lnTo>
                    <a:pt x="23304" y="19321"/>
                  </a:lnTo>
                  <a:lnTo>
                    <a:pt x="23639" y="19144"/>
                  </a:lnTo>
                  <a:lnTo>
                    <a:pt x="23994" y="19006"/>
                  </a:lnTo>
                  <a:lnTo>
                    <a:pt x="24369" y="18907"/>
                  </a:lnTo>
                  <a:lnTo>
                    <a:pt x="24743" y="18828"/>
                  </a:lnTo>
                  <a:close/>
                  <a:moveTo>
                    <a:pt x="24723" y="17508"/>
                  </a:moveTo>
                  <a:lnTo>
                    <a:pt x="24861" y="17606"/>
                  </a:lnTo>
                  <a:lnTo>
                    <a:pt x="25019" y="17744"/>
                  </a:lnTo>
                  <a:lnTo>
                    <a:pt x="25118" y="17961"/>
                  </a:lnTo>
                  <a:lnTo>
                    <a:pt x="25197" y="18178"/>
                  </a:lnTo>
                  <a:lnTo>
                    <a:pt x="25098" y="18158"/>
                  </a:lnTo>
                  <a:lnTo>
                    <a:pt x="25078" y="18138"/>
                  </a:lnTo>
                  <a:lnTo>
                    <a:pt x="24940" y="18079"/>
                  </a:lnTo>
                  <a:lnTo>
                    <a:pt x="24802" y="18060"/>
                  </a:lnTo>
                  <a:lnTo>
                    <a:pt x="24664" y="18040"/>
                  </a:lnTo>
                  <a:lnTo>
                    <a:pt x="24526" y="18040"/>
                  </a:lnTo>
                  <a:lnTo>
                    <a:pt x="24231" y="18079"/>
                  </a:lnTo>
                  <a:lnTo>
                    <a:pt x="23974" y="18138"/>
                  </a:lnTo>
                  <a:lnTo>
                    <a:pt x="23718" y="18217"/>
                  </a:lnTo>
                  <a:lnTo>
                    <a:pt x="23462" y="18316"/>
                  </a:lnTo>
                  <a:lnTo>
                    <a:pt x="23225" y="18434"/>
                  </a:lnTo>
                  <a:lnTo>
                    <a:pt x="23008" y="18572"/>
                  </a:lnTo>
                  <a:lnTo>
                    <a:pt x="22791" y="18710"/>
                  </a:lnTo>
                  <a:lnTo>
                    <a:pt x="22594" y="18868"/>
                  </a:lnTo>
                  <a:lnTo>
                    <a:pt x="22397" y="19026"/>
                  </a:lnTo>
                  <a:lnTo>
                    <a:pt x="22220" y="19223"/>
                  </a:lnTo>
                  <a:lnTo>
                    <a:pt x="22042" y="19400"/>
                  </a:lnTo>
                  <a:lnTo>
                    <a:pt x="21865" y="19617"/>
                  </a:lnTo>
                  <a:lnTo>
                    <a:pt x="21549" y="20051"/>
                  </a:lnTo>
                  <a:lnTo>
                    <a:pt x="21273" y="20504"/>
                  </a:lnTo>
                  <a:lnTo>
                    <a:pt x="20997" y="20997"/>
                  </a:lnTo>
                  <a:lnTo>
                    <a:pt x="20741" y="21490"/>
                  </a:lnTo>
                  <a:lnTo>
                    <a:pt x="20248" y="22495"/>
                  </a:lnTo>
                  <a:lnTo>
                    <a:pt x="19775" y="23501"/>
                  </a:lnTo>
                  <a:lnTo>
                    <a:pt x="19538" y="23954"/>
                  </a:lnTo>
                  <a:lnTo>
                    <a:pt x="19282" y="24388"/>
                  </a:lnTo>
                  <a:lnTo>
                    <a:pt x="18572" y="25216"/>
                  </a:lnTo>
                  <a:lnTo>
                    <a:pt x="18237" y="25650"/>
                  </a:lnTo>
                  <a:lnTo>
                    <a:pt x="17882" y="26084"/>
                  </a:lnTo>
                  <a:lnTo>
                    <a:pt x="17567" y="26537"/>
                  </a:lnTo>
                  <a:lnTo>
                    <a:pt x="17271" y="27010"/>
                  </a:lnTo>
                  <a:lnTo>
                    <a:pt x="17015" y="27483"/>
                  </a:lnTo>
                  <a:lnTo>
                    <a:pt x="16897" y="27720"/>
                  </a:lnTo>
                  <a:lnTo>
                    <a:pt x="16798" y="27976"/>
                  </a:lnTo>
                  <a:lnTo>
                    <a:pt x="16699" y="28232"/>
                  </a:lnTo>
                  <a:lnTo>
                    <a:pt x="16601" y="28528"/>
                  </a:lnTo>
                  <a:lnTo>
                    <a:pt x="16502" y="28844"/>
                  </a:lnTo>
                  <a:lnTo>
                    <a:pt x="16443" y="29159"/>
                  </a:lnTo>
                  <a:lnTo>
                    <a:pt x="16423" y="29494"/>
                  </a:lnTo>
                  <a:lnTo>
                    <a:pt x="16423" y="29652"/>
                  </a:lnTo>
                  <a:lnTo>
                    <a:pt x="16423" y="29810"/>
                  </a:lnTo>
                  <a:lnTo>
                    <a:pt x="16463" y="29948"/>
                  </a:lnTo>
                  <a:lnTo>
                    <a:pt x="16502" y="30105"/>
                  </a:lnTo>
                  <a:lnTo>
                    <a:pt x="16561" y="30224"/>
                  </a:lnTo>
                  <a:lnTo>
                    <a:pt x="16621" y="30362"/>
                  </a:lnTo>
                  <a:lnTo>
                    <a:pt x="16345" y="30322"/>
                  </a:lnTo>
                  <a:lnTo>
                    <a:pt x="16226" y="29810"/>
                  </a:lnTo>
                  <a:lnTo>
                    <a:pt x="16167" y="29553"/>
                  </a:lnTo>
                  <a:lnTo>
                    <a:pt x="16128" y="29277"/>
                  </a:lnTo>
                  <a:lnTo>
                    <a:pt x="16147" y="28804"/>
                  </a:lnTo>
                  <a:lnTo>
                    <a:pt x="16187" y="28331"/>
                  </a:lnTo>
                  <a:lnTo>
                    <a:pt x="16266" y="27878"/>
                  </a:lnTo>
                  <a:lnTo>
                    <a:pt x="16364" y="27404"/>
                  </a:lnTo>
                  <a:lnTo>
                    <a:pt x="16522" y="26971"/>
                  </a:lnTo>
                  <a:lnTo>
                    <a:pt x="16621" y="26734"/>
                  </a:lnTo>
                  <a:lnTo>
                    <a:pt x="16719" y="26537"/>
                  </a:lnTo>
                  <a:lnTo>
                    <a:pt x="16837" y="26320"/>
                  </a:lnTo>
                  <a:lnTo>
                    <a:pt x="16975" y="26123"/>
                  </a:lnTo>
                  <a:lnTo>
                    <a:pt x="17113" y="25926"/>
                  </a:lnTo>
                  <a:lnTo>
                    <a:pt x="17271" y="25748"/>
                  </a:lnTo>
                  <a:lnTo>
                    <a:pt x="18099" y="24960"/>
                  </a:lnTo>
                  <a:lnTo>
                    <a:pt x="18513" y="24526"/>
                  </a:lnTo>
                  <a:lnTo>
                    <a:pt x="18710" y="24309"/>
                  </a:lnTo>
                  <a:lnTo>
                    <a:pt x="18888" y="24092"/>
                  </a:lnTo>
                  <a:lnTo>
                    <a:pt x="19026" y="23856"/>
                  </a:lnTo>
                  <a:lnTo>
                    <a:pt x="19144" y="23599"/>
                  </a:lnTo>
                  <a:lnTo>
                    <a:pt x="19262" y="23343"/>
                  </a:lnTo>
                  <a:lnTo>
                    <a:pt x="19361" y="23067"/>
                  </a:lnTo>
                  <a:lnTo>
                    <a:pt x="19519" y="22535"/>
                  </a:lnTo>
                  <a:lnTo>
                    <a:pt x="19676" y="22003"/>
                  </a:lnTo>
                  <a:lnTo>
                    <a:pt x="19795" y="21569"/>
                  </a:lnTo>
                  <a:lnTo>
                    <a:pt x="19952" y="21135"/>
                  </a:lnTo>
                  <a:lnTo>
                    <a:pt x="20130" y="20701"/>
                  </a:lnTo>
                  <a:lnTo>
                    <a:pt x="20347" y="20287"/>
                  </a:lnTo>
                  <a:lnTo>
                    <a:pt x="20583" y="19913"/>
                  </a:lnTo>
                  <a:lnTo>
                    <a:pt x="20840" y="19538"/>
                  </a:lnTo>
                  <a:lnTo>
                    <a:pt x="21135" y="19183"/>
                  </a:lnTo>
                  <a:lnTo>
                    <a:pt x="21451" y="18868"/>
                  </a:lnTo>
                  <a:lnTo>
                    <a:pt x="21786" y="18572"/>
                  </a:lnTo>
                  <a:lnTo>
                    <a:pt x="22160" y="18296"/>
                  </a:lnTo>
                  <a:lnTo>
                    <a:pt x="22535" y="18060"/>
                  </a:lnTo>
                  <a:lnTo>
                    <a:pt x="22929" y="17862"/>
                  </a:lnTo>
                  <a:lnTo>
                    <a:pt x="23363" y="17724"/>
                  </a:lnTo>
                  <a:lnTo>
                    <a:pt x="23797" y="17606"/>
                  </a:lnTo>
                  <a:lnTo>
                    <a:pt x="24014" y="17567"/>
                  </a:lnTo>
                  <a:lnTo>
                    <a:pt x="24250" y="17527"/>
                  </a:lnTo>
                  <a:lnTo>
                    <a:pt x="24487" y="17508"/>
                  </a:lnTo>
                  <a:close/>
                  <a:moveTo>
                    <a:pt x="11081" y="1"/>
                  </a:moveTo>
                  <a:lnTo>
                    <a:pt x="10391" y="40"/>
                  </a:lnTo>
                  <a:lnTo>
                    <a:pt x="9701" y="99"/>
                  </a:lnTo>
                  <a:lnTo>
                    <a:pt x="9011" y="198"/>
                  </a:lnTo>
                  <a:lnTo>
                    <a:pt x="8321" y="316"/>
                  </a:lnTo>
                  <a:lnTo>
                    <a:pt x="7059" y="572"/>
                  </a:lnTo>
                  <a:lnTo>
                    <a:pt x="5975" y="789"/>
                  </a:lnTo>
                  <a:lnTo>
                    <a:pt x="5048" y="986"/>
                  </a:lnTo>
                  <a:lnTo>
                    <a:pt x="4121" y="1223"/>
                  </a:lnTo>
                  <a:lnTo>
                    <a:pt x="3648" y="1341"/>
                  </a:lnTo>
                  <a:lnTo>
                    <a:pt x="3175" y="1479"/>
                  </a:lnTo>
                  <a:lnTo>
                    <a:pt x="2722" y="1657"/>
                  </a:lnTo>
                  <a:lnTo>
                    <a:pt x="2288" y="1834"/>
                  </a:lnTo>
                  <a:lnTo>
                    <a:pt x="2248" y="1755"/>
                  </a:lnTo>
                  <a:lnTo>
                    <a:pt x="2209" y="1696"/>
                  </a:lnTo>
                  <a:lnTo>
                    <a:pt x="2130" y="1657"/>
                  </a:lnTo>
                  <a:lnTo>
                    <a:pt x="1992" y="1617"/>
                  </a:lnTo>
                  <a:lnTo>
                    <a:pt x="1854" y="1657"/>
                  </a:lnTo>
                  <a:lnTo>
                    <a:pt x="1716" y="1736"/>
                  </a:lnTo>
                  <a:lnTo>
                    <a:pt x="1598" y="1834"/>
                  </a:lnTo>
                  <a:lnTo>
                    <a:pt x="1499" y="1952"/>
                  </a:lnTo>
                  <a:lnTo>
                    <a:pt x="1184" y="2406"/>
                  </a:lnTo>
                  <a:lnTo>
                    <a:pt x="888" y="2879"/>
                  </a:lnTo>
                  <a:lnTo>
                    <a:pt x="652" y="3372"/>
                  </a:lnTo>
                  <a:lnTo>
                    <a:pt x="435" y="3885"/>
                  </a:lnTo>
                  <a:lnTo>
                    <a:pt x="277" y="4417"/>
                  </a:lnTo>
                  <a:lnTo>
                    <a:pt x="139" y="4949"/>
                  </a:lnTo>
                  <a:lnTo>
                    <a:pt x="60" y="5501"/>
                  </a:lnTo>
                  <a:lnTo>
                    <a:pt x="1" y="6053"/>
                  </a:lnTo>
                  <a:lnTo>
                    <a:pt x="1" y="6408"/>
                  </a:lnTo>
                  <a:lnTo>
                    <a:pt x="21" y="6743"/>
                  </a:lnTo>
                  <a:lnTo>
                    <a:pt x="80" y="7078"/>
                  </a:lnTo>
                  <a:lnTo>
                    <a:pt x="139" y="7413"/>
                  </a:lnTo>
                  <a:lnTo>
                    <a:pt x="238" y="7729"/>
                  </a:lnTo>
                  <a:lnTo>
                    <a:pt x="356" y="8025"/>
                  </a:lnTo>
                  <a:lnTo>
                    <a:pt x="494" y="8320"/>
                  </a:lnTo>
                  <a:lnTo>
                    <a:pt x="652" y="8596"/>
                  </a:lnTo>
                  <a:lnTo>
                    <a:pt x="849" y="8872"/>
                  </a:lnTo>
                  <a:lnTo>
                    <a:pt x="1046" y="9129"/>
                  </a:lnTo>
                  <a:lnTo>
                    <a:pt x="1263" y="9365"/>
                  </a:lnTo>
                  <a:lnTo>
                    <a:pt x="1480" y="9602"/>
                  </a:lnTo>
                  <a:lnTo>
                    <a:pt x="1736" y="9838"/>
                  </a:lnTo>
                  <a:lnTo>
                    <a:pt x="1992" y="10055"/>
                  </a:lnTo>
                  <a:lnTo>
                    <a:pt x="2248" y="10272"/>
                  </a:lnTo>
                  <a:lnTo>
                    <a:pt x="2544" y="10469"/>
                  </a:lnTo>
                  <a:lnTo>
                    <a:pt x="2820" y="10647"/>
                  </a:lnTo>
                  <a:lnTo>
                    <a:pt x="3136" y="10824"/>
                  </a:lnTo>
                  <a:lnTo>
                    <a:pt x="3747" y="11159"/>
                  </a:lnTo>
                  <a:lnTo>
                    <a:pt x="4397" y="11455"/>
                  </a:lnTo>
                  <a:lnTo>
                    <a:pt x="5048" y="11711"/>
                  </a:lnTo>
                  <a:lnTo>
                    <a:pt x="5718" y="11928"/>
                  </a:lnTo>
                  <a:lnTo>
                    <a:pt x="6369" y="12106"/>
                  </a:lnTo>
                  <a:lnTo>
                    <a:pt x="7019" y="12244"/>
                  </a:lnTo>
                  <a:lnTo>
                    <a:pt x="7631" y="12362"/>
                  </a:lnTo>
                  <a:lnTo>
                    <a:pt x="8202" y="12382"/>
                  </a:lnTo>
                  <a:lnTo>
                    <a:pt x="8498" y="12362"/>
                  </a:lnTo>
                  <a:lnTo>
                    <a:pt x="8774" y="12323"/>
                  </a:lnTo>
                  <a:lnTo>
                    <a:pt x="8774" y="12323"/>
                  </a:lnTo>
                  <a:lnTo>
                    <a:pt x="8735" y="12717"/>
                  </a:lnTo>
                  <a:lnTo>
                    <a:pt x="8715" y="13111"/>
                  </a:lnTo>
                  <a:lnTo>
                    <a:pt x="8695" y="13486"/>
                  </a:lnTo>
                  <a:lnTo>
                    <a:pt x="8695" y="13880"/>
                  </a:lnTo>
                  <a:lnTo>
                    <a:pt x="8715" y="14274"/>
                  </a:lnTo>
                  <a:lnTo>
                    <a:pt x="8735" y="14669"/>
                  </a:lnTo>
                  <a:lnTo>
                    <a:pt x="8774" y="15043"/>
                  </a:lnTo>
                  <a:lnTo>
                    <a:pt x="8814" y="15437"/>
                  </a:lnTo>
                  <a:lnTo>
                    <a:pt x="8952" y="16206"/>
                  </a:lnTo>
                  <a:lnTo>
                    <a:pt x="9129" y="16956"/>
                  </a:lnTo>
                  <a:lnTo>
                    <a:pt x="9346" y="17705"/>
                  </a:lnTo>
                  <a:lnTo>
                    <a:pt x="9602" y="18454"/>
                  </a:lnTo>
                  <a:lnTo>
                    <a:pt x="9878" y="19183"/>
                  </a:lnTo>
                  <a:lnTo>
                    <a:pt x="10194" y="19913"/>
                  </a:lnTo>
                  <a:lnTo>
                    <a:pt x="10529" y="20623"/>
                  </a:lnTo>
                  <a:lnTo>
                    <a:pt x="10903" y="21332"/>
                  </a:lnTo>
                  <a:lnTo>
                    <a:pt x="11278" y="22022"/>
                  </a:lnTo>
                  <a:lnTo>
                    <a:pt x="11692" y="22693"/>
                  </a:lnTo>
                  <a:lnTo>
                    <a:pt x="12106" y="23343"/>
                  </a:lnTo>
                  <a:lnTo>
                    <a:pt x="12540" y="23994"/>
                  </a:lnTo>
                  <a:lnTo>
                    <a:pt x="12658" y="25058"/>
                  </a:lnTo>
                  <a:lnTo>
                    <a:pt x="12717" y="25610"/>
                  </a:lnTo>
                  <a:lnTo>
                    <a:pt x="12796" y="26162"/>
                  </a:lnTo>
                  <a:lnTo>
                    <a:pt x="12894" y="26714"/>
                  </a:lnTo>
                  <a:lnTo>
                    <a:pt x="13013" y="27286"/>
                  </a:lnTo>
                  <a:lnTo>
                    <a:pt x="13151" y="27838"/>
                  </a:lnTo>
                  <a:lnTo>
                    <a:pt x="13309" y="28370"/>
                  </a:lnTo>
                  <a:lnTo>
                    <a:pt x="13506" y="28883"/>
                  </a:lnTo>
                  <a:lnTo>
                    <a:pt x="13624" y="29120"/>
                  </a:lnTo>
                  <a:lnTo>
                    <a:pt x="13742" y="29356"/>
                  </a:lnTo>
                  <a:lnTo>
                    <a:pt x="13880" y="29593"/>
                  </a:lnTo>
                  <a:lnTo>
                    <a:pt x="14018" y="29810"/>
                  </a:lnTo>
                  <a:lnTo>
                    <a:pt x="14176" y="30027"/>
                  </a:lnTo>
                  <a:lnTo>
                    <a:pt x="14334" y="30224"/>
                  </a:lnTo>
                  <a:lnTo>
                    <a:pt x="14531" y="30421"/>
                  </a:lnTo>
                  <a:lnTo>
                    <a:pt x="14708" y="30598"/>
                  </a:lnTo>
                  <a:lnTo>
                    <a:pt x="14925" y="30756"/>
                  </a:lnTo>
                  <a:lnTo>
                    <a:pt x="15142" y="30914"/>
                  </a:lnTo>
                  <a:lnTo>
                    <a:pt x="15379" y="31052"/>
                  </a:lnTo>
                  <a:lnTo>
                    <a:pt x="15615" y="31170"/>
                  </a:lnTo>
                  <a:lnTo>
                    <a:pt x="15891" y="31269"/>
                  </a:lnTo>
                  <a:lnTo>
                    <a:pt x="16167" y="31367"/>
                  </a:lnTo>
                  <a:lnTo>
                    <a:pt x="16325" y="31387"/>
                  </a:lnTo>
                  <a:lnTo>
                    <a:pt x="16483" y="31407"/>
                  </a:lnTo>
                  <a:lnTo>
                    <a:pt x="16640" y="31426"/>
                  </a:lnTo>
                  <a:lnTo>
                    <a:pt x="16798" y="31407"/>
                  </a:lnTo>
                  <a:lnTo>
                    <a:pt x="17113" y="31367"/>
                  </a:lnTo>
                  <a:lnTo>
                    <a:pt x="17409" y="31288"/>
                  </a:lnTo>
                  <a:lnTo>
                    <a:pt x="17705" y="31150"/>
                  </a:lnTo>
                  <a:lnTo>
                    <a:pt x="17981" y="31012"/>
                  </a:lnTo>
                  <a:lnTo>
                    <a:pt x="18257" y="30835"/>
                  </a:lnTo>
                  <a:lnTo>
                    <a:pt x="18494" y="30638"/>
                  </a:lnTo>
                  <a:lnTo>
                    <a:pt x="18789" y="30421"/>
                  </a:lnTo>
                  <a:lnTo>
                    <a:pt x="19046" y="30184"/>
                  </a:lnTo>
                  <a:lnTo>
                    <a:pt x="19282" y="29928"/>
                  </a:lnTo>
                  <a:lnTo>
                    <a:pt x="19499" y="29652"/>
                  </a:lnTo>
                  <a:lnTo>
                    <a:pt x="19696" y="29376"/>
                  </a:lnTo>
                  <a:lnTo>
                    <a:pt x="19893" y="29080"/>
                  </a:lnTo>
                  <a:lnTo>
                    <a:pt x="20071" y="28784"/>
                  </a:lnTo>
                  <a:lnTo>
                    <a:pt x="20228" y="28489"/>
                  </a:lnTo>
                  <a:lnTo>
                    <a:pt x="20544" y="27858"/>
                  </a:lnTo>
                  <a:lnTo>
                    <a:pt x="20859" y="27227"/>
                  </a:lnTo>
                  <a:lnTo>
                    <a:pt x="21194" y="26616"/>
                  </a:lnTo>
                  <a:lnTo>
                    <a:pt x="21352" y="26320"/>
                  </a:lnTo>
                  <a:lnTo>
                    <a:pt x="21549" y="26024"/>
                  </a:lnTo>
                  <a:lnTo>
                    <a:pt x="22693" y="24940"/>
                  </a:lnTo>
                  <a:lnTo>
                    <a:pt x="23265" y="24388"/>
                  </a:lnTo>
                  <a:lnTo>
                    <a:pt x="23817" y="23816"/>
                  </a:lnTo>
                  <a:lnTo>
                    <a:pt x="24349" y="23245"/>
                  </a:lnTo>
                  <a:lnTo>
                    <a:pt x="24605" y="22949"/>
                  </a:lnTo>
                  <a:lnTo>
                    <a:pt x="24861" y="22633"/>
                  </a:lnTo>
                  <a:lnTo>
                    <a:pt x="25098" y="22318"/>
                  </a:lnTo>
                  <a:lnTo>
                    <a:pt x="25315" y="22003"/>
                  </a:lnTo>
                  <a:lnTo>
                    <a:pt x="25532" y="21667"/>
                  </a:lnTo>
                  <a:lnTo>
                    <a:pt x="25709" y="21313"/>
                  </a:lnTo>
                  <a:lnTo>
                    <a:pt x="25847" y="21056"/>
                  </a:lnTo>
                  <a:lnTo>
                    <a:pt x="25965" y="20820"/>
                  </a:lnTo>
                  <a:lnTo>
                    <a:pt x="26084" y="20563"/>
                  </a:lnTo>
                  <a:lnTo>
                    <a:pt x="26182" y="20307"/>
                  </a:lnTo>
                  <a:lnTo>
                    <a:pt x="26261" y="20051"/>
                  </a:lnTo>
                  <a:lnTo>
                    <a:pt x="26320" y="19814"/>
                  </a:lnTo>
                  <a:lnTo>
                    <a:pt x="26379" y="19578"/>
                  </a:lnTo>
                  <a:lnTo>
                    <a:pt x="26419" y="19321"/>
                  </a:lnTo>
                  <a:lnTo>
                    <a:pt x="26458" y="19085"/>
                  </a:lnTo>
                  <a:lnTo>
                    <a:pt x="26458" y="18868"/>
                  </a:lnTo>
                  <a:lnTo>
                    <a:pt x="26458" y="18631"/>
                  </a:lnTo>
                  <a:lnTo>
                    <a:pt x="26439" y="18414"/>
                  </a:lnTo>
                  <a:lnTo>
                    <a:pt x="26419" y="18198"/>
                  </a:lnTo>
                  <a:lnTo>
                    <a:pt x="26379" y="17981"/>
                  </a:lnTo>
                  <a:lnTo>
                    <a:pt x="26320" y="17784"/>
                  </a:lnTo>
                  <a:lnTo>
                    <a:pt x="26241" y="17586"/>
                  </a:lnTo>
                  <a:lnTo>
                    <a:pt x="26163" y="17409"/>
                  </a:lnTo>
                  <a:lnTo>
                    <a:pt x="26044" y="17232"/>
                  </a:lnTo>
                  <a:lnTo>
                    <a:pt x="25946" y="17054"/>
                  </a:lnTo>
                  <a:lnTo>
                    <a:pt x="25808" y="16916"/>
                  </a:lnTo>
                  <a:lnTo>
                    <a:pt x="25650" y="16758"/>
                  </a:lnTo>
                  <a:lnTo>
                    <a:pt x="25492" y="16620"/>
                  </a:lnTo>
                  <a:lnTo>
                    <a:pt x="25315" y="16502"/>
                  </a:lnTo>
                  <a:lnTo>
                    <a:pt x="25118" y="16404"/>
                  </a:lnTo>
                  <a:lnTo>
                    <a:pt x="24921" y="16305"/>
                  </a:lnTo>
                  <a:lnTo>
                    <a:pt x="24684" y="16226"/>
                  </a:lnTo>
                  <a:lnTo>
                    <a:pt x="24447" y="16147"/>
                  </a:lnTo>
                  <a:lnTo>
                    <a:pt x="24191" y="16088"/>
                  </a:lnTo>
                  <a:lnTo>
                    <a:pt x="23935" y="16068"/>
                  </a:lnTo>
                  <a:lnTo>
                    <a:pt x="23639" y="16029"/>
                  </a:lnTo>
                  <a:lnTo>
                    <a:pt x="23343" y="16029"/>
                  </a:lnTo>
                  <a:lnTo>
                    <a:pt x="23028" y="16049"/>
                  </a:lnTo>
                  <a:lnTo>
                    <a:pt x="22693" y="16068"/>
                  </a:lnTo>
                  <a:lnTo>
                    <a:pt x="22377" y="16108"/>
                  </a:lnTo>
                  <a:lnTo>
                    <a:pt x="22062" y="16167"/>
                  </a:lnTo>
                  <a:lnTo>
                    <a:pt x="21727" y="16226"/>
                  </a:lnTo>
                  <a:lnTo>
                    <a:pt x="21411" y="16305"/>
                  </a:lnTo>
                  <a:lnTo>
                    <a:pt x="21116" y="16404"/>
                  </a:lnTo>
                  <a:lnTo>
                    <a:pt x="20800" y="16502"/>
                  </a:lnTo>
                  <a:lnTo>
                    <a:pt x="20504" y="16620"/>
                  </a:lnTo>
                  <a:lnTo>
                    <a:pt x="20209" y="16739"/>
                  </a:lnTo>
                  <a:lnTo>
                    <a:pt x="19913" y="16877"/>
                  </a:lnTo>
                  <a:lnTo>
                    <a:pt x="19637" y="17034"/>
                  </a:lnTo>
                  <a:lnTo>
                    <a:pt x="19361" y="17192"/>
                  </a:lnTo>
                  <a:lnTo>
                    <a:pt x="19085" y="17370"/>
                  </a:lnTo>
                  <a:lnTo>
                    <a:pt x="18829" y="17567"/>
                  </a:lnTo>
                  <a:lnTo>
                    <a:pt x="18572" y="17764"/>
                  </a:lnTo>
                  <a:lnTo>
                    <a:pt x="18336" y="17981"/>
                  </a:lnTo>
                  <a:lnTo>
                    <a:pt x="18218" y="16896"/>
                  </a:lnTo>
                  <a:lnTo>
                    <a:pt x="18158" y="16344"/>
                  </a:lnTo>
                  <a:lnTo>
                    <a:pt x="18119" y="15812"/>
                  </a:lnTo>
                  <a:lnTo>
                    <a:pt x="18001" y="13249"/>
                  </a:lnTo>
                  <a:lnTo>
                    <a:pt x="17922" y="11968"/>
                  </a:lnTo>
                  <a:lnTo>
                    <a:pt x="17843" y="10686"/>
                  </a:lnTo>
                  <a:lnTo>
                    <a:pt x="17725" y="9405"/>
                  </a:lnTo>
                  <a:lnTo>
                    <a:pt x="17646" y="8754"/>
                  </a:lnTo>
                  <a:lnTo>
                    <a:pt x="17567" y="8123"/>
                  </a:lnTo>
                  <a:lnTo>
                    <a:pt x="17468" y="7492"/>
                  </a:lnTo>
                  <a:lnTo>
                    <a:pt x="17350" y="6861"/>
                  </a:lnTo>
                  <a:lnTo>
                    <a:pt x="17232" y="6231"/>
                  </a:lnTo>
                  <a:lnTo>
                    <a:pt x="17094" y="5619"/>
                  </a:lnTo>
                  <a:lnTo>
                    <a:pt x="16936" y="5067"/>
                  </a:lnTo>
                  <a:lnTo>
                    <a:pt x="16739" y="4535"/>
                  </a:lnTo>
                  <a:lnTo>
                    <a:pt x="16522" y="4062"/>
                  </a:lnTo>
                  <a:lnTo>
                    <a:pt x="16285" y="3628"/>
                  </a:lnTo>
                  <a:lnTo>
                    <a:pt x="16009" y="3214"/>
                  </a:lnTo>
                  <a:lnTo>
                    <a:pt x="15871" y="3037"/>
                  </a:lnTo>
                  <a:lnTo>
                    <a:pt x="15714" y="2859"/>
                  </a:lnTo>
                  <a:lnTo>
                    <a:pt x="15556" y="2702"/>
                  </a:lnTo>
                  <a:lnTo>
                    <a:pt x="15398" y="2564"/>
                  </a:lnTo>
                  <a:lnTo>
                    <a:pt x="15221" y="2426"/>
                  </a:lnTo>
                  <a:lnTo>
                    <a:pt x="15063" y="2307"/>
                  </a:lnTo>
                  <a:lnTo>
                    <a:pt x="15083" y="2209"/>
                  </a:lnTo>
                  <a:lnTo>
                    <a:pt x="15083" y="2090"/>
                  </a:lnTo>
                  <a:lnTo>
                    <a:pt x="14965" y="1775"/>
                  </a:lnTo>
                  <a:lnTo>
                    <a:pt x="14827" y="1519"/>
                  </a:lnTo>
                  <a:lnTo>
                    <a:pt x="14669" y="1262"/>
                  </a:lnTo>
                  <a:lnTo>
                    <a:pt x="14491" y="1046"/>
                  </a:lnTo>
                  <a:lnTo>
                    <a:pt x="14275" y="848"/>
                  </a:lnTo>
                  <a:lnTo>
                    <a:pt x="14058" y="671"/>
                  </a:lnTo>
                  <a:lnTo>
                    <a:pt x="13821" y="513"/>
                  </a:lnTo>
                  <a:lnTo>
                    <a:pt x="13565" y="395"/>
                  </a:lnTo>
                  <a:lnTo>
                    <a:pt x="13289" y="277"/>
                  </a:lnTo>
                  <a:lnTo>
                    <a:pt x="12993" y="198"/>
                  </a:lnTo>
                  <a:lnTo>
                    <a:pt x="12697" y="119"/>
                  </a:lnTo>
                  <a:lnTo>
                    <a:pt x="12402" y="80"/>
                  </a:lnTo>
                  <a:lnTo>
                    <a:pt x="12086" y="40"/>
                  </a:lnTo>
                  <a:lnTo>
                    <a:pt x="117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3831;p38">
              <a:extLst>
                <a:ext uri="{FF2B5EF4-FFF2-40B4-BE49-F238E27FC236}">
                  <a16:creationId xmlns:a16="http://schemas.microsoft.com/office/drawing/2014/main" xmlns="" id="{F8E2CFAF-C382-4852-8F76-A9B81BD55FAA}"/>
                </a:ext>
              </a:extLst>
            </p:cNvPr>
            <p:cNvSpPr/>
            <p:nvPr/>
          </p:nvSpPr>
          <p:spPr>
            <a:xfrm>
              <a:off x="1777620" y="3159118"/>
              <a:ext cx="375898" cy="437592"/>
            </a:xfrm>
            <a:custGeom>
              <a:avLst/>
              <a:gdLst/>
              <a:ahLst/>
              <a:cxnLst/>
              <a:rect l="l" t="t" r="r" b="b"/>
              <a:pathLst>
                <a:path w="7927" h="9228" extrusionOk="0">
                  <a:moveTo>
                    <a:pt x="2110" y="1"/>
                  </a:moveTo>
                  <a:lnTo>
                    <a:pt x="1657" y="119"/>
                  </a:lnTo>
                  <a:lnTo>
                    <a:pt x="1519" y="159"/>
                  </a:lnTo>
                  <a:lnTo>
                    <a:pt x="1381" y="198"/>
                  </a:lnTo>
                  <a:lnTo>
                    <a:pt x="1124" y="277"/>
                  </a:lnTo>
                  <a:lnTo>
                    <a:pt x="986" y="533"/>
                  </a:lnTo>
                  <a:lnTo>
                    <a:pt x="888" y="730"/>
                  </a:lnTo>
                  <a:lnTo>
                    <a:pt x="671" y="1164"/>
                  </a:lnTo>
                  <a:lnTo>
                    <a:pt x="474" y="1598"/>
                  </a:lnTo>
                  <a:lnTo>
                    <a:pt x="316" y="2032"/>
                  </a:lnTo>
                  <a:lnTo>
                    <a:pt x="178" y="2505"/>
                  </a:lnTo>
                  <a:lnTo>
                    <a:pt x="80" y="2958"/>
                  </a:lnTo>
                  <a:lnTo>
                    <a:pt x="20" y="3412"/>
                  </a:lnTo>
                  <a:lnTo>
                    <a:pt x="1" y="3885"/>
                  </a:lnTo>
                  <a:lnTo>
                    <a:pt x="20" y="4338"/>
                  </a:lnTo>
                  <a:lnTo>
                    <a:pt x="80" y="4792"/>
                  </a:lnTo>
                  <a:lnTo>
                    <a:pt x="119" y="5008"/>
                  </a:lnTo>
                  <a:lnTo>
                    <a:pt x="178" y="5225"/>
                  </a:lnTo>
                  <a:lnTo>
                    <a:pt x="257" y="5423"/>
                  </a:lnTo>
                  <a:lnTo>
                    <a:pt x="336" y="5639"/>
                  </a:lnTo>
                  <a:lnTo>
                    <a:pt x="434" y="5837"/>
                  </a:lnTo>
                  <a:lnTo>
                    <a:pt x="533" y="6034"/>
                  </a:lnTo>
                  <a:lnTo>
                    <a:pt x="651" y="6211"/>
                  </a:lnTo>
                  <a:lnTo>
                    <a:pt x="789" y="6408"/>
                  </a:lnTo>
                  <a:lnTo>
                    <a:pt x="947" y="6586"/>
                  </a:lnTo>
                  <a:lnTo>
                    <a:pt x="1105" y="6743"/>
                  </a:lnTo>
                  <a:lnTo>
                    <a:pt x="1282" y="6901"/>
                  </a:lnTo>
                  <a:lnTo>
                    <a:pt x="1479" y="7059"/>
                  </a:lnTo>
                  <a:lnTo>
                    <a:pt x="1676" y="7197"/>
                  </a:lnTo>
                  <a:lnTo>
                    <a:pt x="1913" y="7335"/>
                  </a:lnTo>
                  <a:lnTo>
                    <a:pt x="2524" y="7709"/>
                  </a:lnTo>
                  <a:lnTo>
                    <a:pt x="3175" y="8064"/>
                  </a:lnTo>
                  <a:lnTo>
                    <a:pt x="3845" y="8399"/>
                  </a:lnTo>
                  <a:lnTo>
                    <a:pt x="4180" y="8537"/>
                  </a:lnTo>
                  <a:lnTo>
                    <a:pt x="4515" y="8675"/>
                  </a:lnTo>
                  <a:lnTo>
                    <a:pt x="4870" y="8794"/>
                  </a:lnTo>
                  <a:lnTo>
                    <a:pt x="5205" y="8892"/>
                  </a:lnTo>
                  <a:lnTo>
                    <a:pt x="5560" y="8991"/>
                  </a:lnTo>
                  <a:lnTo>
                    <a:pt x="5915" y="9070"/>
                  </a:lnTo>
                  <a:lnTo>
                    <a:pt x="6270" y="9149"/>
                  </a:lnTo>
                  <a:lnTo>
                    <a:pt x="6645" y="9188"/>
                  </a:lnTo>
                  <a:lnTo>
                    <a:pt x="6999" y="9227"/>
                  </a:lnTo>
                  <a:lnTo>
                    <a:pt x="7354" y="9227"/>
                  </a:lnTo>
                  <a:lnTo>
                    <a:pt x="7216" y="9089"/>
                  </a:lnTo>
                  <a:lnTo>
                    <a:pt x="7078" y="8932"/>
                  </a:lnTo>
                  <a:lnTo>
                    <a:pt x="7078" y="8971"/>
                  </a:lnTo>
                  <a:lnTo>
                    <a:pt x="7059" y="9011"/>
                  </a:lnTo>
                  <a:lnTo>
                    <a:pt x="7019" y="9030"/>
                  </a:lnTo>
                  <a:lnTo>
                    <a:pt x="6980" y="9050"/>
                  </a:lnTo>
                  <a:lnTo>
                    <a:pt x="6940" y="9050"/>
                  </a:lnTo>
                  <a:lnTo>
                    <a:pt x="6901" y="9030"/>
                  </a:lnTo>
                  <a:lnTo>
                    <a:pt x="6861" y="9011"/>
                  </a:lnTo>
                  <a:lnTo>
                    <a:pt x="6842" y="8951"/>
                  </a:lnTo>
                  <a:lnTo>
                    <a:pt x="6822" y="8735"/>
                  </a:lnTo>
                  <a:lnTo>
                    <a:pt x="6822" y="8498"/>
                  </a:lnTo>
                  <a:lnTo>
                    <a:pt x="6783" y="8380"/>
                  </a:lnTo>
                  <a:lnTo>
                    <a:pt x="6783" y="8261"/>
                  </a:lnTo>
                  <a:lnTo>
                    <a:pt x="6802" y="8143"/>
                  </a:lnTo>
                  <a:lnTo>
                    <a:pt x="6842" y="8064"/>
                  </a:lnTo>
                  <a:lnTo>
                    <a:pt x="6921" y="7512"/>
                  </a:lnTo>
                  <a:lnTo>
                    <a:pt x="7039" y="6980"/>
                  </a:lnTo>
                  <a:lnTo>
                    <a:pt x="7275" y="5915"/>
                  </a:lnTo>
                  <a:lnTo>
                    <a:pt x="7413" y="5403"/>
                  </a:lnTo>
                  <a:lnTo>
                    <a:pt x="7571" y="4870"/>
                  </a:lnTo>
                  <a:lnTo>
                    <a:pt x="7749" y="4358"/>
                  </a:lnTo>
                  <a:lnTo>
                    <a:pt x="7926" y="3845"/>
                  </a:lnTo>
                  <a:lnTo>
                    <a:pt x="7216" y="3688"/>
                  </a:lnTo>
                  <a:lnTo>
                    <a:pt x="6507" y="3490"/>
                  </a:lnTo>
                  <a:lnTo>
                    <a:pt x="5817" y="3274"/>
                  </a:lnTo>
                  <a:lnTo>
                    <a:pt x="5127" y="3017"/>
                  </a:lnTo>
                  <a:lnTo>
                    <a:pt x="4752" y="2860"/>
                  </a:lnTo>
                  <a:lnTo>
                    <a:pt x="4358" y="2702"/>
                  </a:lnTo>
                  <a:lnTo>
                    <a:pt x="4003" y="2505"/>
                  </a:lnTo>
                  <a:lnTo>
                    <a:pt x="3628" y="2308"/>
                  </a:lnTo>
                  <a:lnTo>
                    <a:pt x="3293" y="2071"/>
                  </a:lnTo>
                  <a:lnTo>
                    <a:pt x="2997" y="1795"/>
                  </a:lnTo>
                  <a:lnTo>
                    <a:pt x="2859" y="1657"/>
                  </a:lnTo>
                  <a:lnTo>
                    <a:pt x="2721" y="1499"/>
                  </a:lnTo>
                  <a:lnTo>
                    <a:pt x="2583" y="1342"/>
                  </a:lnTo>
                  <a:lnTo>
                    <a:pt x="2485" y="1184"/>
                  </a:lnTo>
                  <a:lnTo>
                    <a:pt x="2327" y="908"/>
                  </a:lnTo>
                  <a:lnTo>
                    <a:pt x="2209" y="612"/>
                  </a:lnTo>
                  <a:lnTo>
                    <a:pt x="2150" y="316"/>
                  </a:lnTo>
                  <a:lnTo>
                    <a:pt x="211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3832;p38">
              <a:extLst>
                <a:ext uri="{FF2B5EF4-FFF2-40B4-BE49-F238E27FC236}">
                  <a16:creationId xmlns:a16="http://schemas.microsoft.com/office/drawing/2014/main" xmlns="" id="{CFCCF949-A017-4599-AD63-52B48DEB004E}"/>
                </a:ext>
              </a:extLst>
            </p:cNvPr>
            <p:cNvSpPr/>
            <p:nvPr/>
          </p:nvSpPr>
          <p:spPr>
            <a:xfrm>
              <a:off x="2128196" y="3348941"/>
              <a:ext cx="336635" cy="956414"/>
            </a:xfrm>
            <a:custGeom>
              <a:avLst/>
              <a:gdLst/>
              <a:ahLst/>
              <a:cxnLst/>
              <a:rect l="l" t="t" r="r" b="b"/>
              <a:pathLst>
                <a:path w="7099" h="20169" extrusionOk="0">
                  <a:moveTo>
                    <a:pt x="1381" y="0"/>
                  </a:moveTo>
                  <a:lnTo>
                    <a:pt x="1164" y="493"/>
                  </a:lnTo>
                  <a:lnTo>
                    <a:pt x="967" y="986"/>
                  </a:lnTo>
                  <a:lnTo>
                    <a:pt x="789" y="1479"/>
                  </a:lnTo>
                  <a:lnTo>
                    <a:pt x="632" y="1991"/>
                  </a:lnTo>
                  <a:lnTo>
                    <a:pt x="1" y="4022"/>
                  </a:lnTo>
                  <a:lnTo>
                    <a:pt x="159" y="4120"/>
                  </a:lnTo>
                  <a:lnTo>
                    <a:pt x="297" y="4239"/>
                  </a:lnTo>
                  <a:lnTo>
                    <a:pt x="592" y="4495"/>
                  </a:lnTo>
                  <a:lnTo>
                    <a:pt x="908" y="4732"/>
                  </a:lnTo>
                  <a:lnTo>
                    <a:pt x="1065" y="4830"/>
                  </a:lnTo>
                  <a:lnTo>
                    <a:pt x="1243" y="4909"/>
                  </a:lnTo>
                  <a:lnTo>
                    <a:pt x="1322" y="4968"/>
                  </a:lnTo>
                  <a:lnTo>
                    <a:pt x="1381" y="5027"/>
                  </a:lnTo>
                  <a:lnTo>
                    <a:pt x="1440" y="5106"/>
                  </a:lnTo>
                  <a:lnTo>
                    <a:pt x="1479" y="5205"/>
                  </a:lnTo>
                  <a:lnTo>
                    <a:pt x="1499" y="5284"/>
                  </a:lnTo>
                  <a:lnTo>
                    <a:pt x="1499" y="5382"/>
                  </a:lnTo>
                  <a:lnTo>
                    <a:pt x="1499" y="5481"/>
                  </a:lnTo>
                  <a:lnTo>
                    <a:pt x="1460" y="5540"/>
                  </a:lnTo>
                  <a:lnTo>
                    <a:pt x="1401" y="5934"/>
                  </a:lnTo>
                  <a:lnTo>
                    <a:pt x="1361" y="6309"/>
                  </a:lnTo>
                  <a:lnTo>
                    <a:pt x="1322" y="6683"/>
                  </a:lnTo>
                  <a:lnTo>
                    <a:pt x="1302" y="7058"/>
                  </a:lnTo>
                  <a:lnTo>
                    <a:pt x="1302" y="7452"/>
                  </a:lnTo>
                  <a:lnTo>
                    <a:pt x="1322" y="7827"/>
                  </a:lnTo>
                  <a:lnTo>
                    <a:pt x="1341" y="8201"/>
                  </a:lnTo>
                  <a:lnTo>
                    <a:pt x="1401" y="8576"/>
                  </a:lnTo>
                  <a:lnTo>
                    <a:pt x="1519" y="9325"/>
                  </a:lnTo>
                  <a:lnTo>
                    <a:pt x="1677" y="10074"/>
                  </a:lnTo>
                  <a:lnTo>
                    <a:pt x="1874" y="10824"/>
                  </a:lnTo>
                  <a:lnTo>
                    <a:pt x="2091" y="11553"/>
                  </a:lnTo>
                  <a:lnTo>
                    <a:pt x="2367" y="12302"/>
                  </a:lnTo>
                  <a:lnTo>
                    <a:pt x="2682" y="13032"/>
                  </a:lnTo>
                  <a:lnTo>
                    <a:pt x="3017" y="13722"/>
                  </a:lnTo>
                  <a:lnTo>
                    <a:pt x="3372" y="14412"/>
                  </a:lnTo>
                  <a:lnTo>
                    <a:pt x="3747" y="15102"/>
                  </a:lnTo>
                  <a:lnTo>
                    <a:pt x="4141" y="15772"/>
                  </a:lnTo>
                  <a:lnTo>
                    <a:pt x="4949" y="17132"/>
                  </a:lnTo>
                  <a:lnTo>
                    <a:pt x="5048" y="17270"/>
                  </a:lnTo>
                  <a:lnTo>
                    <a:pt x="5087" y="17408"/>
                  </a:lnTo>
                  <a:lnTo>
                    <a:pt x="5127" y="17546"/>
                  </a:lnTo>
                  <a:lnTo>
                    <a:pt x="5107" y="17684"/>
                  </a:lnTo>
                  <a:lnTo>
                    <a:pt x="5166" y="17822"/>
                  </a:lnTo>
                  <a:lnTo>
                    <a:pt x="5206" y="17960"/>
                  </a:lnTo>
                  <a:lnTo>
                    <a:pt x="5284" y="18276"/>
                  </a:lnTo>
                  <a:lnTo>
                    <a:pt x="5324" y="18611"/>
                  </a:lnTo>
                  <a:lnTo>
                    <a:pt x="5344" y="18946"/>
                  </a:lnTo>
                  <a:lnTo>
                    <a:pt x="5383" y="19616"/>
                  </a:lnTo>
                  <a:lnTo>
                    <a:pt x="5403" y="19912"/>
                  </a:lnTo>
                  <a:lnTo>
                    <a:pt x="5462" y="20168"/>
                  </a:lnTo>
                  <a:lnTo>
                    <a:pt x="5659" y="19912"/>
                  </a:lnTo>
                  <a:lnTo>
                    <a:pt x="5876" y="19676"/>
                  </a:lnTo>
                  <a:lnTo>
                    <a:pt x="6329" y="19242"/>
                  </a:lnTo>
                  <a:lnTo>
                    <a:pt x="6546" y="19005"/>
                  </a:lnTo>
                  <a:lnTo>
                    <a:pt x="6763" y="18788"/>
                  </a:lnTo>
                  <a:lnTo>
                    <a:pt x="6940" y="18532"/>
                  </a:lnTo>
                  <a:lnTo>
                    <a:pt x="7098" y="18256"/>
                  </a:lnTo>
                  <a:lnTo>
                    <a:pt x="7059" y="17980"/>
                  </a:lnTo>
                  <a:lnTo>
                    <a:pt x="7039" y="17704"/>
                  </a:lnTo>
                  <a:lnTo>
                    <a:pt x="6743" y="17428"/>
                  </a:lnTo>
                  <a:lnTo>
                    <a:pt x="6487" y="17132"/>
                  </a:lnTo>
                  <a:lnTo>
                    <a:pt x="6250" y="16817"/>
                  </a:lnTo>
                  <a:lnTo>
                    <a:pt x="6053" y="16482"/>
                  </a:lnTo>
                  <a:lnTo>
                    <a:pt x="5836" y="16087"/>
                  </a:lnTo>
                  <a:lnTo>
                    <a:pt x="5679" y="15673"/>
                  </a:lnTo>
                  <a:lnTo>
                    <a:pt x="5521" y="15259"/>
                  </a:lnTo>
                  <a:lnTo>
                    <a:pt x="5403" y="14826"/>
                  </a:lnTo>
                  <a:lnTo>
                    <a:pt x="5304" y="14392"/>
                  </a:lnTo>
                  <a:lnTo>
                    <a:pt x="5206" y="13938"/>
                  </a:lnTo>
                  <a:lnTo>
                    <a:pt x="5068" y="13051"/>
                  </a:lnTo>
                  <a:lnTo>
                    <a:pt x="4910" y="12006"/>
                  </a:lnTo>
                  <a:lnTo>
                    <a:pt x="4792" y="10962"/>
                  </a:lnTo>
                  <a:lnTo>
                    <a:pt x="4693" y="9917"/>
                  </a:lnTo>
                  <a:lnTo>
                    <a:pt x="4614" y="8852"/>
                  </a:lnTo>
                  <a:lnTo>
                    <a:pt x="4555" y="7807"/>
                  </a:lnTo>
                  <a:lnTo>
                    <a:pt x="4515" y="6743"/>
                  </a:lnTo>
                  <a:lnTo>
                    <a:pt x="4515" y="5698"/>
                  </a:lnTo>
                  <a:lnTo>
                    <a:pt x="4515" y="4633"/>
                  </a:lnTo>
                  <a:lnTo>
                    <a:pt x="4515" y="4120"/>
                  </a:lnTo>
                  <a:lnTo>
                    <a:pt x="4515" y="3588"/>
                  </a:lnTo>
                  <a:lnTo>
                    <a:pt x="4476" y="3076"/>
                  </a:lnTo>
                  <a:lnTo>
                    <a:pt x="4456" y="2800"/>
                  </a:lnTo>
                  <a:lnTo>
                    <a:pt x="4397" y="2563"/>
                  </a:lnTo>
                  <a:lnTo>
                    <a:pt x="4358" y="2307"/>
                  </a:lnTo>
                  <a:lnTo>
                    <a:pt x="4279" y="2070"/>
                  </a:lnTo>
                  <a:lnTo>
                    <a:pt x="4200" y="1834"/>
                  </a:lnTo>
                  <a:lnTo>
                    <a:pt x="4101" y="1597"/>
                  </a:lnTo>
                  <a:lnTo>
                    <a:pt x="3983" y="1380"/>
                  </a:lnTo>
                  <a:lnTo>
                    <a:pt x="3845" y="1183"/>
                  </a:lnTo>
                  <a:lnTo>
                    <a:pt x="3687" y="1005"/>
                  </a:lnTo>
                  <a:lnTo>
                    <a:pt x="3510" y="828"/>
                  </a:lnTo>
                  <a:lnTo>
                    <a:pt x="3293" y="651"/>
                  </a:lnTo>
                  <a:lnTo>
                    <a:pt x="3037" y="493"/>
                  </a:lnTo>
                  <a:lnTo>
                    <a:pt x="2781" y="375"/>
                  </a:lnTo>
                  <a:lnTo>
                    <a:pt x="2524" y="276"/>
                  </a:lnTo>
                  <a:lnTo>
                    <a:pt x="2229" y="197"/>
                  </a:lnTo>
                  <a:lnTo>
                    <a:pt x="1953" y="118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3833;p38">
              <a:extLst>
                <a:ext uri="{FF2B5EF4-FFF2-40B4-BE49-F238E27FC236}">
                  <a16:creationId xmlns:a16="http://schemas.microsoft.com/office/drawing/2014/main" xmlns="" id="{183DE3A6-9986-490B-AFB1-F2A04ACEC06A}"/>
                </a:ext>
              </a:extLst>
            </p:cNvPr>
            <p:cNvSpPr/>
            <p:nvPr/>
          </p:nvSpPr>
          <p:spPr>
            <a:xfrm>
              <a:off x="2400245" y="4215547"/>
              <a:ext cx="187024" cy="268350"/>
            </a:xfrm>
            <a:custGeom>
              <a:avLst/>
              <a:gdLst/>
              <a:ahLst/>
              <a:cxnLst/>
              <a:rect l="l" t="t" r="r" b="b"/>
              <a:pathLst>
                <a:path w="3944" h="5659" extrusionOk="0">
                  <a:moveTo>
                    <a:pt x="2189" y="1"/>
                  </a:moveTo>
                  <a:lnTo>
                    <a:pt x="2012" y="178"/>
                  </a:lnTo>
                  <a:lnTo>
                    <a:pt x="1854" y="336"/>
                  </a:lnTo>
                  <a:lnTo>
                    <a:pt x="1558" y="711"/>
                  </a:lnTo>
                  <a:lnTo>
                    <a:pt x="1282" y="1105"/>
                  </a:lnTo>
                  <a:lnTo>
                    <a:pt x="1006" y="1519"/>
                  </a:lnTo>
                  <a:lnTo>
                    <a:pt x="513" y="2367"/>
                  </a:lnTo>
                  <a:lnTo>
                    <a:pt x="277" y="2781"/>
                  </a:lnTo>
                  <a:lnTo>
                    <a:pt x="1" y="3175"/>
                  </a:lnTo>
                  <a:lnTo>
                    <a:pt x="119" y="3530"/>
                  </a:lnTo>
                  <a:lnTo>
                    <a:pt x="237" y="3865"/>
                  </a:lnTo>
                  <a:lnTo>
                    <a:pt x="395" y="4220"/>
                  </a:lnTo>
                  <a:lnTo>
                    <a:pt x="573" y="4575"/>
                  </a:lnTo>
                  <a:lnTo>
                    <a:pt x="789" y="4890"/>
                  </a:lnTo>
                  <a:lnTo>
                    <a:pt x="1006" y="5186"/>
                  </a:lnTo>
                  <a:lnTo>
                    <a:pt x="1144" y="5324"/>
                  </a:lnTo>
                  <a:lnTo>
                    <a:pt x="1282" y="5442"/>
                  </a:lnTo>
                  <a:lnTo>
                    <a:pt x="1420" y="5560"/>
                  </a:lnTo>
                  <a:lnTo>
                    <a:pt x="1558" y="5659"/>
                  </a:lnTo>
                  <a:lnTo>
                    <a:pt x="1519" y="5442"/>
                  </a:lnTo>
                  <a:lnTo>
                    <a:pt x="1479" y="5225"/>
                  </a:lnTo>
                  <a:lnTo>
                    <a:pt x="1460" y="4989"/>
                  </a:lnTo>
                  <a:lnTo>
                    <a:pt x="1440" y="4772"/>
                  </a:lnTo>
                  <a:lnTo>
                    <a:pt x="1460" y="4318"/>
                  </a:lnTo>
                  <a:lnTo>
                    <a:pt x="1519" y="3865"/>
                  </a:lnTo>
                  <a:lnTo>
                    <a:pt x="1598" y="3411"/>
                  </a:lnTo>
                  <a:lnTo>
                    <a:pt x="1736" y="2978"/>
                  </a:lnTo>
                  <a:lnTo>
                    <a:pt x="1913" y="2564"/>
                  </a:lnTo>
                  <a:lnTo>
                    <a:pt x="2110" y="2189"/>
                  </a:lnTo>
                  <a:lnTo>
                    <a:pt x="2288" y="1913"/>
                  </a:lnTo>
                  <a:lnTo>
                    <a:pt x="2505" y="1637"/>
                  </a:lnTo>
                  <a:lnTo>
                    <a:pt x="2741" y="1401"/>
                  </a:lnTo>
                  <a:lnTo>
                    <a:pt x="2978" y="1164"/>
                  </a:lnTo>
                  <a:lnTo>
                    <a:pt x="3471" y="711"/>
                  </a:lnTo>
                  <a:lnTo>
                    <a:pt x="3707" y="474"/>
                  </a:lnTo>
                  <a:lnTo>
                    <a:pt x="3944" y="237"/>
                  </a:lnTo>
                  <a:lnTo>
                    <a:pt x="3944" y="237"/>
                  </a:lnTo>
                  <a:lnTo>
                    <a:pt x="3727" y="257"/>
                  </a:lnTo>
                  <a:lnTo>
                    <a:pt x="3510" y="277"/>
                  </a:lnTo>
                  <a:lnTo>
                    <a:pt x="3293" y="277"/>
                  </a:lnTo>
                  <a:lnTo>
                    <a:pt x="3076" y="257"/>
                  </a:lnTo>
                  <a:lnTo>
                    <a:pt x="2859" y="218"/>
                  </a:lnTo>
                  <a:lnTo>
                    <a:pt x="2623" y="158"/>
                  </a:lnTo>
                  <a:lnTo>
                    <a:pt x="2406" y="99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3834;p38">
              <a:extLst>
                <a:ext uri="{FF2B5EF4-FFF2-40B4-BE49-F238E27FC236}">
                  <a16:creationId xmlns:a16="http://schemas.microsoft.com/office/drawing/2014/main" xmlns="" id="{786F21D2-BB70-4833-AA1F-918695470C94}"/>
                </a:ext>
              </a:extLst>
            </p:cNvPr>
            <p:cNvSpPr/>
            <p:nvPr/>
          </p:nvSpPr>
          <p:spPr>
            <a:xfrm>
              <a:off x="2495607" y="4212750"/>
              <a:ext cx="150558" cy="285184"/>
            </a:xfrm>
            <a:custGeom>
              <a:avLst/>
              <a:gdLst/>
              <a:ahLst/>
              <a:cxnLst/>
              <a:rect l="l" t="t" r="r" b="b"/>
              <a:pathLst>
                <a:path w="3175" h="6014" extrusionOk="0">
                  <a:moveTo>
                    <a:pt x="3175" y="1"/>
                  </a:moveTo>
                  <a:lnTo>
                    <a:pt x="2761" y="119"/>
                  </a:lnTo>
                  <a:lnTo>
                    <a:pt x="2347" y="217"/>
                  </a:lnTo>
                  <a:lnTo>
                    <a:pt x="2051" y="533"/>
                  </a:lnTo>
                  <a:lnTo>
                    <a:pt x="1755" y="829"/>
                  </a:lnTo>
                  <a:lnTo>
                    <a:pt x="1144" y="1400"/>
                  </a:lnTo>
                  <a:lnTo>
                    <a:pt x="986" y="1598"/>
                  </a:lnTo>
                  <a:lnTo>
                    <a:pt x="848" y="1775"/>
                  </a:lnTo>
                  <a:lnTo>
                    <a:pt x="710" y="1972"/>
                  </a:lnTo>
                  <a:lnTo>
                    <a:pt x="592" y="2189"/>
                  </a:lnTo>
                  <a:lnTo>
                    <a:pt x="494" y="2386"/>
                  </a:lnTo>
                  <a:lnTo>
                    <a:pt x="395" y="2603"/>
                  </a:lnTo>
                  <a:lnTo>
                    <a:pt x="237" y="3056"/>
                  </a:lnTo>
                  <a:lnTo>
                    <a:pt x="139" y="3530"/>
                  </a:lnTo>
                  <a:lnTo>
                    <a:pt x="60" y="3983"/>
                  </a:lnTo>
                  <a:lnTo>
                    <a:pt x="20" y="4456"/>
                  </a:lnTo>
                  <a:lnTo>
                    <a:pt x="1" y="4929"/>
                  </a:lnTo>
                  <a:lnTo>
                    <a:pt x="40" y="5205"/>
                  </a:lnTo>
                  <a:lnTo>
                    <a:pt x="99" y="5462"/>
                  </a:lnTo>
                  <a:lnTo>
                    <a:pt x="218" y="5974"/>
                  </a:lnTo>
                  <a:lnTo>
                    <a:pt x="494" y="6014"/>
                  </a:lnTo>
                  <a:lnTo>
                    <a:pt x="434" y="5876"/>
                  </a:lnTo>
                  <a:lnTo>
                    <a:pt x="375" y="5757"/>
                  </a:lnTo>
                  <a:lnTo>
                    <a:pt x="336" y="5600"/>
                  </a:lnTo>
                  <a:lnTo>
                    <a:pt x="296" y="5462"/>
                  </a:lnTo>
                  <a:lnTo>
                    <a:pt x="296" y="5304"/>
                  </a:lnTo>
                  <a:lnTo>
                    <a:pt x="296" y="5146"/>
                  </a:lnTo>
                  <a:lnTo>
                    <a:pt x="316" y="4811"/>
                  </a:lnTo>
                  <a:lnTo>
                    <a:pt x="375" y="4496"/>
                  </a:lnTo>
                  <a:lnTo>
                    <a:pt x="474" y="4180"/>
                  </a:lnTo>
                  <a:lnTo>
                    <a:pt x="572" y="3884"/>
                  </a:lnTo>
                  <a:lnTo>
                    <a:pt x="671" y="3608"/>
                  </a:lnTo>
                  <a:lnTo>
                    <a:pt x="770" y="3372"/>
                  </a:lnTo>
                  <a:lnTo>
                    <a:pt x="888" y="3135"/>
                  </a:lnTo>
                  <a:lnTo>
                    <a:pt x="1144" y="2662"/>
                  </a:lnTo>
                  <a:lnTo>
                    <a:pt x="1440" y="2189"/>
                  </a:lnTo>
                  <a:lnTo>
                    <a:pt x="1755" y="1736"/>
                  </a:lnTo>
                  <a:lnTo>
                    <a:pt x="2110" y="1302"/>
                  </a:lnTo>
                  <a:lnTo>
                    <a:pt x="2445" y="868"/>
                  </a:lnTo>
                  <a:lnTo>
                    <a:pt x="3155" y="40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3835;p38">
              <a:extLst>
                <a:ext uri="{FF2B5EF4-FFF2-40B4-BE49-F238E27FC236}">
                  <a16:creationId xmlns:a16="http://schemas.microsoft.com/office/drawing/2014/main" xmlns="" id="{EE36ABF4-9C4C-45A4-8342-26D3344B647B}"/>
                </a:ext>
              </a:extLst>
            </p:cNvPr>
            <p:cNvSpPr/>
            <p:nvPr/>
          </p:nvSpPr>
          <p:spPr>
            <a:xfrm>
              <a:off x="3045348" y="3775250"/>
              <a:ext cx="40212" cy="99108"/>
            </a:xfrm>
            <a:custGeom>
              <a:avLst/>
              <a:gdLst/>
              <a:ahLst/>
              <a:cxnLst/>
              <a:rect l="l" t="t" r="r" b="b"/>
              <a:pathLst>
                <a:path w="848" h="2090" extrusionOk="0">
                  <a:moveTo>
                    <a:pt x="631" y="0"/>
                  </a:moveTo>
                  <a:lnTo>
                    <a:pt x="592" y="20"/>
                  </a:lnTo>
                  <a:lnTo>
                    <a:pt x="552" y="39"/>
                  </a:lnTo>
                  <a:lnTo>
                    <a:pt x="532" y="59"/>
                  </a:lnTo>
                  <a:lnTo>
                    <a:pt x="532" y="118"/>
                  </a:lnTo>
                  <a:lnTo>
                    <a:pt x="493" y="335"/>
                  </a:lnTo>
                  <a:lnTo>
                    <a:pt x="454" y="572"/>
                  </a:lnTo>
                  <a:lnTo>
                    <a:pt x="375" y="769"/>
                  </a:lnTo>
                  <a:lnTo>
                    <a:pt x="296" y="986"/>
                  </a:lnTo>
                  <a:lnTo>
                    <a:pt x="118" y="1400"/>
                  </a:lnTo>
                  <a:lnTo>
                    <a:pt x="59" y="1617"/>
                  </a:lnTo>
                  <a:lnTo>
                    <a:pt x="0" y="1853"/>
                  </a:lnTo>
                  <a:lnTo>
                    <a:pt x="20" y="1952"/>
                  </a:lnTo>
                  <a:lnTo>
                    <a:pt x="59" y="2031"/>
                  </a:lnTo>
                  <a:lnTo>
                    <a:pt x="138" y="2070"/>
                  </a:lnTo>
                  <a:lnTo>
                    <a:pt x="217" y="2090"/>
                  </a:lnTo>
                  <a:lnTo>
                    <a:pt x="335" y="2070"/>
                  </a:lnTo>
                  <a:lnTo>
                    <a:pt x="454" y="1991"/>
                  </a:lnTo>
                  <a:lnTo>
                    <a:pt x="532" y="1912"/>
                  </a:lnTo>
                  <a:lnTo>
                    <a:pt x="611" y="1814"/>
                  </a:lnTo>
                  <a:lnTo>
                    <a:pt x="670" y="1696"/>
                  </a:lnTo>
                  <a:lnTo>
                    <a:pt x="730" y="1577"/>
                  </a:lnTo>
                  <a:lnTo>
                    <a:pt x="789" y="1341"/>
                  </a:lnTo>
                  <a:lnTo>
                    <a:pt x="828" y="1183"/>
                  </a:lnTo>
                  <a:lnTo>
                    <a:pt x="828" y="1025"/>
                  </a:lnTo>
                  <a:lnTo>
                    <a:pt x="848" y="710"/>
                  </a:lnTo>
                  <a:lnTo>
                    <a:pt x="808" y="414"/>
                  </a:lnTo>
                  <a:lnTo>
                    <a:pt x="769" y="99"/>
                  </a:lnTo>
                  <a:lnTo>
                    <a:pt x="749" y="59"/>
                  </a:lnTo>
                  <a:lnTo>
                    <a:pt x="710" y="20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3836;p38">
              <a:extLst>
                <a:ext uri="{FF2B5EF4-FFF2-40B4-BE49-F238E27FC236}">
                  <a16:creationId xmlns:a16="http://schemas.microsoft.com/office/drawing/2014/main" xmlns="" id="{43680E2F-B54D-418D-9397-D8A9AB446346}"/>
                </a:ext>
              </a:extLst>
            </p:cNvPr>
            <p:cNvSpPr/>
            <p:nvPr/>
          </p:nvSpPr>
          <p:spPr>
            <a:xfrm>
              <a:off x="794127" y="3024491"/>
              <a:ext cx="1400502" cy="1391161"/>
            </a:xfrm>
            <a:custGeom>
              <a:avLst/>
              <a:gdLst/>
              <a:ahLst/>
              <a:cxnLst/>
              <a:rect l="l" t="t" r="r" b="b"/>
              <a:pathLst>
                <a:path w="29534" h="29337" extrusionOk="0">
                  <a:moveTo>
                    <a:pt x="23580" y="1"/>
                  </a:moveTo>
                  <a:lnTo>
                    <a:pt x="23146" y="21"/>
                  </a:lnTo>
                  <a:lnTo>
                    <a:pt x="22752" y="60"/>
                  </a:lnTo>
                  <a:lnTo>
                    <a:pt x="22416" y="100"/>
                  </a:lnTo>
                  <a:lnTo>
                    <a:pt x="22121" y="178"/>
                  </a:lnTo>
                  <a:lnTo>
                    <a:pt x="21845" y="277"/>
                  </a:lnTo>
                  <a:lnTo>
                    <a:pt x="21588" y="415"/>
                  </a:lnTo>
                  <a:lnTo>
                    <a:pt x="21352" y="592"/>
                  </a:lnTo>
                  <a:lnTo>
                    <a:pt x="21096" y="809"/>
                  </a:lnTo>
                  <a:lnTo>
                    <a:pt x="20859" y="1066"/>
                  </a:lnTo>
                  <a:lnTo>
                    <a:pt x="20603" y="1381"/>
                  </a:lnTo>
                  <a:lnTo>
                    <a:pt x="19992" y="2150"/>
                  </a:lnTo>
                  <a:lnTo>
                    <a:pt x="19203" y="3175"/>
                  </a:lnTo>
                  <a:lnTo>
                    <a:pt x="19085" y="3313"/>
                  </a:lnTo>
                  <a:lnTo>
                    <a:pt x="18947" y="3510"/>
                  </a:lnTo>
                  <a:lnTo>
                    <a:pt x="18611" y="3983"/>
                  </a:lnTo>
                  <a:lnTo>
                    <a:pt x="18237" y="4496"/>
                  </a:lnTo>
                  <a:lnTo>
                    <a:pt x="18040" y="4752"/>
                  </a:lnTo>
                  <a:lnTo>
                    <a:pt x="17843" y="4969"/>
                  </a:lnTo>
                  <a:lnTo>
                    <a:pt x="17803" y="5107"/>
                  </a:lnTo>
                  <a:lnTo>
                    <a:pt x="17744" y="5245"/>
                  </a:lnTo>
                  <a:lnTo>
                    <a:pt x="17665" y="5383"/>
                  </a:lnTo>
                  <a:lnTo>
                    <a:pt x="17547" y="5501"/>
                  </a:lnTo>
                  <a:lnTo>
                    <a:pt x="17310" y="5738"/>
                  </a:lnTo>
                  <a:lnTo>
                    <a:pt x="17093" y="5955"/>
                  </a:lnTo>
                  <a:lnTo>
                    <a:pt x="15654" y="7276"/>
                  </a:lnTo>
                  <a:lnTo>
                    <a:pt x="14176" y="8597"/>
                  </a:lnTo>
                  <a:lnTo>
                    <a:pt x="12697" y="9878"/>
                  </a:lnTo>
                  <a:lnTo>
                    <a:pt x="11179" y="11160"/>
                  </a:lnTo>
                  <a:lnTo>
                    <a:pt x="10134" y="11968"/>
                  </a:lnTo>
                  <a:lnTo>
                    <a:pt x="9109" y="12776"/>
                  </a:lnTo>
                  <a:lnTo>
                    <a:pt x="8084" y="13585"/>
                  </a:lnTo>
                  <a:lnTo>
                    <a:pt x="7098" y="14373"/>
                  </a:lnTo>
                  <a:lnTo>
                    <a:pt x="6132" y="15181"/>
                  </a:lnTo>
                  <a:lnTo>
                    <a:pt x="5205" y="15990"/>
                  </a:lnTo>
                  <a:lnTo>
                    <a:pt x="4752" y="16423"/>
                  </a:lnTo>
                  <a:lnTo>
                    <a:pt x="4338" y="16837"/>
                  </a:lnTo>
                  <a:lnTo>
                    <a:pt x="3904" y="17271"/>
                  </a:lnTo>
                  <a:lnTo>
                    <a:pt x="3510" y="17725"/>
                  </a:lnTo>
                  <a:lnTo>
                    <a:pt x="3135" y="18178"/>
                  </a:lnTo>
                  <a:lnTo>
                    <a:pt x="2761" y="18632"/>
                  </a:lnTo>
                  <a:lnTo>
                    <a:pt x="2406" y="19105"/>
                  </a:lnTo>
                  <a:lnTo>
                    <a:pt x="2071" y="19598"/>
                  </a:lnTo>
                  <a:lnTo>
                    <a:pt x="1775" y="20110"/>
                  </a:lnTo>
                  <a:lnTo>
                    <a:pt x="1479" y="20623"/>
                  </a:lnTo>
                  <a:lnTo>
                    <a:pt x="1223" y="21155"/>
                  </a:lnTo>
                  <a:lnTo>
                    <a:pt x="967" y="21707"/>
                  </a:lnTo>
                  <a:lnTo>
                    <a:pt x="750" y="22279"/>
                  </a:lnTo>
                  <a:lnTo>
                    <a:pt x="572" y="22870"/>
                  </a:lnTo>
                  <a:lnTo>
                    <a:pt x="395" y="23481"/>
                  </a:lnTo>
                  <a:lnTo>
                    <a:pt x="257" y="24112"/>
                  </a:lnTo>
                  <a:lnTo>
                    <a:pt x="158" y="24763"/>
                  </a:lnTo>
                  <a:lnTo>
                    <a:pt x="60" y="25453"/>
                  </a:lnTo>
                  <a:lnTo>
                    <a:pt x="20" y="26143"/>
                  </a:lnTo>
                  <a:lnTo>
                    <a:pt x="1" y="26872"/>
                  </a:lnTo>
                  <a:lnTo>
                    <a:pt x="1" y="27208"/>
                  </a:lnTo>
                  <a:lnTo>
                    <a:pt x="20" y="27405"/>
                  </a:lnTo>
                  <a:lnTo>
                    <a:pt x="178" y="27681"/>
                  </a:lnTo>
                  <a:lnTo>
                    <a:pt x="336" y="27937"/>
                  </a:lnTo>
                  <a:lnTo>
                    <a:pt x="493" y="28193"/>
                  </a:lnTo>
                  <a:lnTo>
                    <a:pt x="671" y="28450"/>
                  </a:lnTo>
                  <a:lnTo>
                    <a:pt x="868" y="28666"/>
                  </a:lnTo>
                  <a:lnTo>
                    <a:pt x="1085" y="28903"/>
                  </a:lnTo>
                  <a:lnTo>
                    <a:pt x="1302" y="29100"/>
                  </a:lnTo>
                  <a:lnTo>
                    <a:pt x="1538" y="29297"/>
                  </a:lnTo>
                  <a:lnTo>
                    <a:pt x="1578" y="29337"/>
                  </a:lnTo>
                  <a:lnTo>
                    <a:pt x="2347" y="29218"/>
                  </a:lnTo>
                  <a:lnTo>
                    <a:pt x="3076" y="29080"/>
                  </a:lnTo>
                  <a:lnTo>
                    <a:pt x="3806" y="28903"/>
                  </a:lnTo>
                  <a:lnTo>
                    <a:pt x="4535" y="28706"/>
                  </a:lnTo>
                  <a:lnTo>
                    <a:pt x="5245" y="28469"/>
                  </a:lnTo>
                  <a:lnTo>
                    <a:pt x="5955" y="28193"/>
                  </a:lnTo>
                  <a:lnTo>
                    <a:pt x="6645" y="27878"/>
                  </a:lnTo>
                  <a:lnTo>
                    <a:pt x="6980" y="27700"/>
                  </a:lnTo>
                  <a:lnTo>
                    <a:pt x="7315" y="27523"/>
                  </a:lnTo>
                  <a:lnTo>
                    <a:pt x="7689" y="27286"/>
                  </a:lnTo>
                  <a:lnTo>
                    <a:pt x="8044" y="27050"/>
                  </a:lnTo>
                  <a:lnTo>
                    <a:pt x="8379" y="26813"/>
                  </a:lnTo>
                  <a:lnTo>
                    <a:pt x="8695" y="26557"/>
                  </a:lnTo>
                  <a:lnTo>
                    <a:pt x="8991" y="26281"/>
                  </a:lnTo>
                  <a:lnTo>
                    <a:pt x="9286" y="25985"/>
                  </a:lnTo>
                  <a:lnTo>
                    <a:pt x="9582" y="25690"/>
                  </a:lnTo>
                  <a:lnTo>
                    <a:pt x="9878" y="25354"/>
                  </a:lnTo>
                  <a:lnTo>
                    <a:pt x="10193" y="24940"/>
                  </a:lnTo>
                  <a:lnTo>
                    <a:pt x="10509" y="24507"/>
                  </a:lnTo>
                  <a:lnTo>
                    <a:pt x="10824" y="24093"/>
                  </a:lnTo>
                  <a:lnTo>
                    <a:pt x="10982" y="23876"/>
                  </a:lnTo>
                  <a:lnTo>
                    <a:pt x="11159" y="23679"/>
                  </a:lnTo>
                  <a:lnTo>
                    <a:pt x="11258" y="23324"/>
                  </a:lnTo>
                  <a:lnTo>
                    <a:pt x="11376" y="22890"/>
                  </a:lnTo>
                  <a:lnTo>
                    <a:pt x="11396" y="22851"/>
                  </a:lnTo>
                  <a:lnTo>
                    <a:pt x="11514" y="22456"/>
                  </a:lnTo>
                  <a:lnTo>
                    <a:pt x="11514" y="22437"/>
                  </a:lnTo>
                  <a:lnTo>
                    <a:pt x="11554" y="22377"/>
                  </a:lnTo>
                  <a:lnTo>
                    <a:pt x="11711" y="21944"/>
                  </a:lnTo>
                  <a:lnTo>
                    <a:pt x="11908" y="21510"/>
                  </a:lnTo>
                  <a:lnTo>
                    <a:pt x="12125" y="21096"/>
                  </a:lnTo>
                  <a:lnTo>
                    <a:pt x="12342" y="20682"/>
                  </a:lnTo>
                  <a:lnTo>
                    <a:pt x="12579" y="20288"/>
                  </a:lnTo>
                  <a:lnTo>
                    <a:pt x="12835" y="19893"/>
                  </a:lnTo>
                  <a:lnTo>
                    <a:pt x="13367" y="19124"/>
                  </a:lnTo>
                  <a:lnTo>
                    <a:pt x="13939" y="18356"/>
                  </a:lnTo>
                  <a:lnTo>
                    <a:pt x="14511" y="17626"/>
                  </a:lnTo>
                  <a:lnTo>
                    <a:pt x="15654" y="16147"/>
                  </a:lnTo>
                  <a:lnTo>
                    <a:pt x="16403" y="15260"/>
                  </a:lnTo>
                  <a:lnTo>
                    <a:pt x="17153" y="14393"/>
                  </a:lnTo>
                  <a:lnTo>
                    <a:pt x="17882" y="13506"/>
                  </a:lnTo>
                  <a:lnTo>
                    <a:pt x="18611" y="12619"/>
                  </a:lnTo>
                  <a:lnTo>
                    <a:pt x="19262" y="11830"/>
                  </a:lnTo>
                  <a:lnTo>
                    <a:pt x="19578" y="11436"/>
                  </a:lnTo>
                  <a:lnTo>
                    <a:pt x="19932" y="11061"/>
                  </a:lnTo>
                  <a:lnTo>
                    <a:pt x="20307" y="10706"/>
                  </a:lnTo>
                  <a:lnTo>
                    <a:pt x="20504" y="10529"/>
                  </a:lnTo>
                  <a:lnTo>
                    <a:pt x="20701" y="10371"/>
                  </a:lnTo>
                  <a:lnTo>
                    <a:pt x="20898" y="10233"/>
                  </a:lnTo>
                  <a:lnTo>
                    <a:pt x="21115" y="10115"/>
                  </a:lnTo>
                  <a:lnTo>
                    <a:pt x="21352" y="9996"/>
                  </a:lnTo>
                  <a:lnTo>
                    <a:pt x="21588" y="9898"/>
                  </a:lnTo>
                  <a:lnTo>
                    <a:pt x="21687" y="9799"/>
                  </a:lnTo>
                  <a:lnTo>
                    <a:pt x="21805" y="9720"/>
                  </a:lnTo>
                  <a:lnTo>
                    <a:pt x="21924" y="9661"/>
                  </a:lnTo>
                  <a:lnTo>
                    <a:pt x="22081" y="9602"/>
                  </a:lnTo>
                  <a:lnTo>
                    <a:pt x="22377" y="9523"/>
                  </a:lnTo>
                  <a:lnTo>
                    <a:pt x="22653" y="9425"/>
                  </a:lnTo>
                  <a:lnTo>
                    <a:pt x="22850" y="9385"/>
                  </a:lnTo>
                  <a:lnTo>
                    <a:pt x="23047" y="9306"/>
                  </a:lnTo>
                  <a:lnTo>
                    <a:pt x="23225" y="9228"/>
                  </a:lnTo>
                  <a:lnTo>
                    <a:pt x="23402" y="9149"/>
                  </a:lnTo>
                  <a:lnTo>
                    <a:pt x="23560" y="9050"/>
                  </a:lnTo>
                  <a:lnTo>
                    <a:pt x="23718" y="8952"/>
                  </a:lnTo>
                  <a:lnTo>
                    <a:pt x="23994" y="8715"/>
                  </a:lnTo>
                  <a:lnTo>
                    <a:pt x="24230" y="8439"/>
                  </a:lnTo>
                  <a:lnTo>
                    <a:pt x="24467" y="8163"/>
                  </a:lnTo>
                  <a:lnTo>
                    <a:pt x="24664" y="7847"/>
                  </a:lnTo>
                  <a:lnTo>
                    <a:pt x="24841" y="7512"/>
                  </a:lnTo>
                  <a:lnTo>
                    <a:pt x="24999" y="7177"/>
                  </a:lnTo>
                  <a:lnTo>
                    <a:pt x="25137" y="6822"/>
                  </a:lnTo>
                  <a:lnTo>
                    <a:pt x="25433" y="6093"/>
                  </a:lnTo>
                  <a:lnTo>
                    <a:pt x="25709" y="5383"/>
                  </a:lnTo>
                  <a:lnTo>
                    <a:pt x="25847" y="5048"/>
                  </a:lnTo>
                  <a:lnTo>
                    <a:pt x="26005" y="4713"/>
                  </a:lnTo>
                  <a:lnTo>
                    <a:pt x="26182" y="4378"/>
                  </a:lnTo>
                  <a:lnTo>
                    <a:pt x="26340" y="4062"/>
                  </a:lnTo>
                  <a:lnTo>
                    <a:pt x="26497" y="3727"/>
                  </a:lnTo>
                  <a:lnTo>
                    <a:pt x="26655" y="3392"/>
                  </a:lnTo>
                  <a:lnTo>
                    <a:pt x="26852" y="3076"/>
                  </a:lnTo>
                  <a:lnTo>
                    <a:pt x="27049" y="2781"/>
                  </a:lnTo>
                  <a:lnTo>
                    <a:pt x="27168" y="2643"/>
                  </a:lnTo>
                  <a:lnTo>
                    <a:pt x="27306" y="2524"/>
                  </a:lnTo>
                  <a:lnTo>
                    <a:pt x="27444" y="2406"/>
                  </a:lnTo>
                  <a:lnTo>
                    <a:pt x="27601" y="2308"/>
                  </a:lnTo>
                  <a:lnTo>
                    <a:pt x="27897" y="2130"/>
                  </a:lnTo>
                  <a:lnTo>
                    <a:pt x="28370" y="1874"/>
                  </a:lnTo>
                  <a:lnTo>
                    <a:pt x="28942" y="1558"/>
                  </a:lnTo>
                  <a:lnTo>
                    <a:pt x="29238" y="1420"/>
                  </a:lnTo>
                  <a:lnTo>
                    <a:pt x="29534" y="1302"/>
                  </a:lnTo>
                  <a:lnTo>
                    <a:pt x="29415" y="1144"/>
                  </a:lnTo>
                  <a:lnTo>
                    <a:pt x="29297" y="1006"/>
                  </a:lnTo>
                  <a:lnTo>
                    <a:pt x="29198" y="908"/>
                  </a:lnTo>
                  <a:lnTo>
                    <a:pt x="29100" y="849"/>
                  </a:lnTo>
                  <a:lnTo>
                    <a:pt x="28982" y="809"/>
                  </a:lnTo>
                  <a:lnTo>
                    <a:pt x="28844" y="790"/>
                  </a:lnTo>
                  <a:lnTo>
                    <a:pt x="28430" y="888"/>
                  </a:lnTo>
                  <a:lnTo>
                    <a:pt x="28035" y="967"/>
                  </a:lnTo>
                  <a:lnTo>
                    <a:pt x="27187" y="1164"/>
                  </a:lnTo>
                  <a:lnTo>
                    <a:pt x="26773" y="1263"/>
                  </a:lnTo>
                  <a:lnTo>
                    <a:pt x="26359" y="1322"/>
                  </a:lnTo>
                  <a:lnTo>
                    <a:pt x="25945" y="1342"/>
                  </a:lnTo>
                  <a:lnTo>
                    <a:pt x="25512" y="1342"/>
                  </a:lnTo>
                  <a:lnTo>
                    <a:pt x="25413" y="1302"/>
                  </a:lnTo>
                  <a:lnTo>
                    <a:pt x="25334" y="1263"/>
                  </a:lnTo>
                  <a:lnTo>
                    <a:pt x="25275" y="1223"/>
                  </a:lnTo>
                  <a:lnTo>
                    <a:pt x="25255" y="1164"/>
                  </a:lnTo>
                  <a:lnTo>
                    <a:pt x="25255" y="1125"/>
                  </a:lnTo>
                  <a:lnTo>
                    <a:pt x="25255" y="1085"/>
                  </a:lnTo>
                  <a:lnTo>
                    <a:pt x="25295" y="1026"/>
                  </a:lnTo>
                  <a:lnTo>
                    <a:pt x="25334" y="987"/>
                  </a:lnTo>
                  <a:lnTo>
                    <a:pt x="25472" y="908"/>
                  </a:lnTo>
                  <a:lnTo>
                    <a:pt x="25630" y="849"/>
                  </a:lnTo>
                  <a:lnTo>
                    <a:pt x="25788" y="790"/>
                  </a:lnTo>
                  <a:lnTo>
                    <a:pt x="25926" y="770"/>
                  </a:lnTo>
                  <a:lnTo>
                    <a:pt x="26340" y="671"/>
                  </a:lnTo>
                  <a:lnTo>
                    <a:pt x="26773" y="553"/>
                  </a:lnTo>
                  <a:lnTo>
                    <a:pt x="27601" y="336"/>
                  </a:lnTo>
                  <a:lnTo>
                    <a:pt x="27306" y="218"/>
                  </a:lnTo>
                  <a:lnTo>
                    <a:pt x="27010" y="159"/>
                  </a:lnTo>
                  <a:lnTo>
                    <a:pt x="26714" y="119"/>
                  </a:lnTo>
                  <a:lnTo>
                    <a:pt x="26419" y="139"/>
                  </a:lnTo>
                  <a:lnTo>
                    <a:pt x="26123" y="159"/>
                  </a:lnTo>
                  <a:lnTo>
                    <a:pt x="25827" y="218"/>
                  </a:lnTo>
                  <a:lnTo>
                    <a:pt x="25531" y="297"/>
                  </a:lnTo>
                  <a:lnTo>
                    <a:pt x="25236" y="376"/>
                  </a:lnTo>
                  <a:lnTo>
                    <a:pt x="24644" y="592"/>
                  </a:lnTo>
                  <a:lnTo>
                    <a:pt x="24053" y="809"/>
                  </a:lnTo>
                  <a:lnTo>
                    <a:pt x="23461" y="1026"/>
                  </a:lnTo>
                  <a:lnTo>
                    <a:pt x="23185" y="1105"/>
                  </a:lnTo>
                  <a:lnTo>
                    <a:pt x="22890" y="1164"/>
                  </a:lnTo>
                  <a:lnTo>
                    <a:pt x="22850" y="1144"/>
                  </a:lnTo>
                  <a:lnTo>
                    <a:pt x="22811" y="1105"/>
                  </a:lnTo>
                  <a:lnTo>
                    <a:pt x="22791" y="1066"/>
                  </a:lnTo>
                  <a:lnTo>
                    <a:pt x="22791" y="1026"/>
                  </a:lnTo>
                  <a:lnTo>
                    <a:pt x="22830" y="947"/>
                  </a:lnTo>
                  <a:lnTo>
                    <a:pt x="22909" y="868"/>
                  </a:lnTo>
                  <a:lnTo>
                    <a:pt x="23008" y="790"/>
                  </a:lnTo>
                  <a:lnTo>
                    <a:pt x="23106" y="730"/>
                  </a:lnTo>
                  <a:lnTo>
                    <a:pt x="23284" y="652"/>
                  </a:lnTo>
                  <a:lnTo>
                    <a:pt x="23639" y="514"/>
                  </a:lnTo>
                  <a:lnTo>
                    <a:pt x="23994" y="356"/>
                  </a:lnTo>
                  <a:lnTo>
                    <a:pt x="24664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3837;p38">
              <a:extLst>
                <a:ext uri="{FF2B5EF4-FFF2-40B4-BE49-F238E27FC236}">
                  <a16:creationId xmlns:a16="http://schemas.microsoft.com/office/drawing/2014/main" xmlns="" id="{977F199E-0C2C-4611-AF9E-A305AE0D3000}"/>
                </a:ext>
              </a:extLst>
            </p:cNvPr>
            <p:cNvSpPr/>
            <p:nvPr/>
          </p:nvSpPr>
          <p:spPr>
            <a:xfrm>
              <a:off x="868909" y="4147310"/>
              <a:ext cx="454426" cy="275842"/>
            </a:xfrm>
            <a:custGeom>
              <a:avLst/>
              <a:gdLst/>
              <a:ahLst/>
              <a:cxnLst/>
              <a:rect l="l" t="t" r="r" b="b"/>
              <a:pathLst>
                <a:path w="9583" h="5817" extrusionOk="0">
                  <a:moveTo>
                    <a:pt x="9582" y="1"/>
                  </a:moveTo>
                  <a:lnTo>
                    <a:pt x="9405" y="198"/>
                  </a:lnTo>
                  <a:lnTo>
                    <a:pt x="9247" y="415"/>
                  </a:lnTo>
                  <a:lnTo>
                    <a:pt x="8932" y="829"/>
                  </a:lnTo>
                  <a:lnTo>
                    <a:pt x="8616" y="1262"/>
                  </a:lnTo>
                  <a:lnTo>
                    <a:pt x="8301" y="1676"/>
                  </a:lnTo>
                  <a:lnTo>
                    <a:pt x="8005" y="1992"/>
                  </a:lnTo>
                  <a:lnTo>
                    <a:pt x="7709" y="2307"/>
                  </a:lnTo>
                  <a:lnTo>
                    <a:pt x="7414" y="2603"/>
                  </a:lnTo>
                  <a:lnTo>
                    <a:pt x="7118" y="2879"/>
                  </a:lnTo>
                  <a:lnTo>
                    <a:pt x="6802" y="3135"/>
                  </a:lnTo>
                  <a:lnTo>
                    <a:pt x="6467" y="3372"/>
                  </a:lnTo>
                  <a:lnTo>
                    <a:pt x="6112" y="3608"/>
                  </a:lnTo>
                  <a:lnTo>
                    <a:pt x="5738" y="3845"/>
                  </a:lnTo>
                  <a:lnTo>
                    <a:pt x="5403" y="4022"/>
                  </a:lnTo>
                  <a:lnTo>
                    <a:pt x="5068" y="4200"/>
                  </a:lnTo>
                  <a:lnTo>
                    <a:pt x="4378" y="4515"/>
                  </a:lnTo>
                  <a:lnTo>
                    <a:pt x="3668" y="4791"/>
                  </a:lnTo>
                  <a:lnTo>
                    <a:pt x="2958" y="5028"/>
                  </a:lnTo>
                  <a:lnTo>
                    <a:pt x="2248" y="5225"/>
                  </a:lnTo>
                  <a:lnTo>
                    <a:pt x="1499" y="5402"/>
                  </a:lnTo>
                  <a:lnTo>
                    <a:pt x="770" y="5540"/>
                  </a:lnTo>
                  <a:lnTo>
                    <a:pt x="1" y="5659"/>
                  </a:lnTo>
                  <a:lnTo>
                    <a:pt x="257" y="5816"/>
                  </a:lnTo>
                  <a:lnTo>
                    <a:pt x="612" y="5797"/>
                  </a:lnTo>
                  <a:lnTo>
                    <a:pt x="947" y="5757"/>
                  </a:lnTo>
                  <a:lnTo>
                    <a:pt x="1302" y="5718"/>
                  </a:lnTo>
                  <a:lnTo>
                    <a:pt x="1657" y="5639"/>
                  </a:lnTo>
                  <a:lnTo>
                    <a:pt x="2012" y="5580"/>
                  </a:lnTo>
                  <a:lnTo>
                    <a:pt x="2347" y="5481"/>
                  </a:lnTo>
                  <a:lnTo>
                    <a:pt x="3037" y="5284"/>
                  </a:lnTo>
                  <a:lnTo>
                    <a:pt x="3707" y="5028"/>
                  </a:lnTo>
                  <a:lnTo>
                    <a:pt x="4358" y="4752"/>
                  </a:lnTo>
                  <a:lnTo>
                    <a:pt x="4989" y="4417"/>
                  </a:lnTo>
                  <a:lnTo>
                    <a:pt x="5600" y="4062"/>
                  </a:lnTo>
                  <a:lnTo>
                    <a:pt x="6467" y="3530"/>
                  </a:lnTo>
                  <a:lnTo>
                    <a:pt x="6921" y="3214"/>
                  </a:lnTo>
                  <a:lnTo>
                    <a:pt x="7374" y="2899"/>
                  </a:lnTo>
                  <a:lnTo>
                    <a:pt x="7847" y="2544"/>
                  </a:lnTo>
                  <a:lnTo>
                    <a:pt x="8281" y="2169"/>
                  </a:lnTo>
                  <a:lnTo>
                    <a:pt x="8715" y="1795"/>
                  </a:lnTo>
                  <a:lnTo>
                    <a:pt x="9089" y="1381"/>
                  </a:lnTo>
                  <a:lnTo>
                    <a:pt x="9089" y="1381"/>
                  </a:lnTo>
                  <a:lnTo>
                    <a:pt x="9030" y="1420"/>
                  </a:lnTo>
                  <a:lnTo>
                    <a:pt x="8971" y="1420"/>
                  </a:lnTo>
                  <a:lnTo>
                    <a:pt x="8932" y="1400"/>
                  </a:lnTo>
                  <a:lnTo>
                    <a:pt x="8892" y="1341"/>
                  </a:lnTo>
                  <a:lnTo>
                    <a:pt x="8892" y="1282"/>
                  </a:lnTo>
                  <a:lnTo>
                    <a:pt x="8912" y="1223"/>
                  </a:lnTo>
                  <a:lnTo>
                    <a:pt x="8951" y="1164"/>
                  </a:lnTo>
                  <a:lnTo>
                    <a:pt x="9070" y="1045"/>
                  </a:lnTo>
                  <a:lnTo>
                    <a:pt x="9149" y="927"/>
                  </a:lnTo>
                  <a:lnTo>
                    <a:pt x="9287" y="691"/>
                  </a:lnTo>
                  <a:lnTo>
                    <a:pt x="9405" y="454"/>
                  </a:lnTo>
                  <a:lnTo>
                    <a:pt x="9563" y="60"/>
                  </a:lnTo>
                  <a:lnTo>
                    <a:pt x="9582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3838;p38">
              <a:extLst>
                <a:ext uri="{FF2B5EF4-FFF2-40B4-BE49-F238E27FC236}">
                  <a16:creationId xmlns:a16="http://schemas.microsoft.com/office/drawing/2014/main" xmlns="" id="{68F02136-F323-4D44-BB7B-13E28A2A0B4D}"/>
                </a:ext>
              </a:extLst>
            </p:cNvPr>
            <p:cNvSpPr/>
            <p:nvPr/>
          </p:nvSpPr>
          <p:spPr>
            <a:xfrm>
              <a:off x="1307402" y="4197812"/>
              <a:ext cx="5643" cy="7492"/>
            </a:xfrm>
            <a:custGeom>
              <a:avLst/>
              <a:gdLst/>
              <a:ahLst/>
              <a:cxnLst/>
              <a:rect l="l" t="t" r="r" b="b"/>
              <a:pathLst>
                <a:path w="119" h="158" extrusionOk="0">
                  <a:moveTo>
                    <a:pt x="118" y="0"/>
                  </a:moveTo>
                  <a:lnTo>
                    <a:pt x="99" y="20"/>
                  </a:lnTo>
                  <a:lnTo>
                    <a:pt x="40" y="79"/>
                  </a:lnTo>
                  <a:lnTo>
                    <a:pt x="0" y="15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3839;p38">
              <a:extLst>
                <a:ext uri="{FF2B5EF4-FFF2-40B4-BE49-F238E27FC236}">
                  <a16:creationId xmlns:a16="http://schemas.microsoft.com/office/drawing/2014/main" xmlns="" id="{EC807516-4E52-40BA-A4E6-DF55E4EFA5EA}"/>
                </a:ext>
              </a:extLst>
            </p:cNvPr>
            <p:cNvSpPr/>
            <p:nvPr/>
          </p:nvSpPr>
          <p:spPr>
            <a:xfrm>
              <a:off x="742724" y="2982430"/>
              <a:ext cx="1496765" cy="1466890"/>
            </a:xfrm>
            <a:custGeom>
              <a:avLst/>
              <a:gdLst/>
              <a:ahLst/>
              <a:cxnLst/>
              <a:rect l="l" t="t" r="r" b="b"/>
              <a:pathLst>
                <a:path w="31564" h="30934" extrusionOk="0">
                  <a:moveTo>
                    <a:pt x="24624" y="1"/>
                  </a:moveTo>
                  <a:lnTo>
                    <a:pt x="24151" y="40"/>
                  </a:lnTo>
                  <a:lnTo>
                    <a:pt x="23698" y="99"/>
                  </a:lnTo>
                  <a:lnTo>
                    <a:pt x="23264" y="218"/>
                  </a:lnTo>
                  <a:lnTo>
                    <a:pt x="22850" y="356"/>
                  </a:lnTo>
                  <a:lnTo>
                    <a:pt x="22456" y="553"/>
                  </a:lnTo>
                  <a:lnTo>
                    <a:pt x="22081" y="789"/>
                  </a:lnTo>
                  <a:lnTo>
                    <a:pt x="21706" y="1065"/>
                  </a:lnTo>
                  <a:lnTo>
                    <a:pt x="21332" y="1401"/>
                  </a:lnTo>
                  <a:lnTo>
                    <a:pt x="20977" y="1755"/>
                  </a:lnTo>
                  <a:lnTo>
                    <a:pt x="20622" y="2169"/>
                  </a:lnTo>
                  <a:lnTo>
                    <a:pt x="20267" y="2623"/>
                  </a:lnTo>
                  <a:lnTo>
                    <a:pt x="19912" y="3116"/>
                  </a:lnTo>
                  <a:lnTo>
                    <a:pt x="19222" y="4023"/>
                  </a:lnTo>
                  <a:lnTo>
                    <a:pt x="18532" y="4930"/>
                  </a:lnTo>
                  <a:lnTo>
                    <a:pt x="18414" y="5127"/>
                  </a:lnTo>
                  <a:lnTo>
                    <a:pt x="18276" y="5304"/>
                  </a:lnTo>
                  <a:lnTo>
                    <a:pt x="18138" y="5521"/>
                  </a:lnTo>
                  <a:lnTo>
                    <a:pt x="18079" y="5620"/>
                  </a:lnTo>
                  <a:lnTo>
                    <a:pt x="18059" y="5718"/>
                  </a:lnTo>
                  <a:lnTo>
                    <a:pt x="17862" y="5896"/>
                  </a:lnTo>
                  <a:lnTo>
                    <a:pt x="17685" y="6053"/>
                  </a:lnTo>
                  <a:lnTo>
                    <a:pt x="17507" y="6211"/>
                  </a:lnTo>
                  <a:lnTo>
                    <a:pt x="17349" y="6349"/>
                  </a:lnTo>
                  <a:lnTo>
                    <a:pt x="16245" y="7374"/>
                  </a:lnTo>
                  <a:lnTo>
                    <a:pt x="15082" y="8399"/>
                  </a:lnTo>
                  <a:lnTo>
                    <a:pt x="14195" y="9208"/>
                  </a:lnTo>
                  <a:lnTo>
                    <a:pt x="13268" y="10016"/>
                  </a:lnTo>
                  <a:lnTo>
                    <a:pt x="12342" y="10824"/>
                  </a:lnTo>
                  <a:lnTo>
                    <a:pt x="11396" y="11613"/>
                  </a:lnTo>
                  <a:lnTo>
                    <a:pt x="10449" y="12382"/>
                  </a:lnTo>
                  <a:lnTo>
                    <a:pt x="9483" y="13151"/>
                  </a:lnTo>
                  <a:lnTo>
                    <a:pt x="8497" y="13880"/>
                  </a:lnTo>
                  <a:lnTo>
                    <a:pt x="7512" y="14610"/>
                  </a:lnTo>
                  <a:lnTo>
                    <a:pt x="6960" y="15004"/>
                  </a:lnTo>
                  <a:lnTo>
                    <a:pt x="6408" y="15418"/>
                  </a:lnTo>
                  <a:lnTo>
                    <a:pt x="5875" y="15832"/>
                  </a:lnTo>
                  <a:lnTo>
                    <a:pt x="5363" y="16285"/>
                  </a:lnTo>
                  <a:lnTo>
                    <a:pt x="4870" y="16758"/>
                  </a:lnTo>
                  <a:lnTo>
                    <a:pt x="4397" y="17251"/>
                  </a:lnTo>
                  <a:lnTo>
                    <a:pt x="3943" y="17764"/>
                  </a:lnTo>
                  <a:lnTo>
                    <a:pt x="3510" y="18277"/>
                  </a:lnTo>
                  <a:lnTo>
                    <a:pt x="3096" y="18829"/>
                  </a:lnTo>
                  <a:lnTo>
                    <a:pt x="2721" y="19381"/>
                  </a:lnTo>
                  <a:lnTo>
                    <a:pt x="2346" y="19952"/>
                  </a:lnTo>
                  <a:lnTo>
                    <a:pt x="1992" y="20544"/>
                  </a:lnTo>
                  <a:lnTo>
                    <a:pt x="1676" y="21135"/>
                  </a:lnTo>
                  <a:lnTo>
                    <a:pt x="1380" y="21746"/>
                  </a:lnTo>
                  <a:lnTo>
                    <a:pt x="1124" y="22377"/>
                  </a:lnTo>
                  <a:lnTo>
                    <a:pt x="868" y="23028"/>
                  </a:lnTo>
                  <a:lnTo>
                    <a:pt x="651" y="23876"/>
                  </a:lnTo>
                  <a:lnTo>
                    <a:pt x="395" y="24802"/>
                  </a:lnTo>
                  <a:lnTo>
                    <a:pt x="296" y="25295"/>
                  </a:lnTo>
                  <a:lnTo>
                    <a:pt x="197" y="25788"/>
                  </a:lnTo>
                  <a:lnTo>
                    <a:pt x="99" y="26300"/>
                  </a:lnTo>
                  <a:lnTo>
                    <a:pt x="40" y="26793"/>
                  </a:lnTo>
                  <a:lnTo>
                    <a:pt x="20" y="27286"/>
                  </a:lnTo>
                  <a:lnTo>
                    <a:pt x="0" y="27779"/>
                  </a:lnTo>
                  <a:lnTo>
                    <a:pt x="40" y="28252"/>
                  </a:lnTo>
                  <a:lnTo>
                    <a:pt x="79" y="28469"/>
                  </a:lnTo>
                  <a:lnTo>
                    <a:pt x="119" y="28686"/>
                  </a:lnTo>
                  <a:lnTo>
                    <a:pt x="178" y="28903"/>
                  </a:lnTo>
                  <a:lnTo>
                    <a:pt x="237" y="29120"/>
                  </a:lnTo>
                  <a:lnTo>
                    <a:pt x="316" y="29317"/>
                  </a:lnTo>
                  <a:lnTo>
                    <a:pt x="414" y="29514"/>
                  </a:lnTo>
                  <a:lnTo>
                    <a:pt x="533" y="29691"/>
                  </a:lnTo>
                  <a:lnTo>
                    <a:pt x="651" y="29869"/>
                  </a:lnTo>
                  <a:lnTo>
                    <a:pt x="789" y="30046"/>
                  </a:lnTo>
                  <a:lnTo>
                    <a:pt x="947" y="30204"/>
                  </a:lnTo>
                  <a:lnTo>
                    <a:pt x="1006" y="30243"/>
                  </a:lnTo>
                  <a:lnTo>
                    <a:pt x="1065" y="30283"/>
                  </a:lnTo>
                  <a:lnTo>
                    <a:pt x="1104" y="30322"/>
                  </a:lnTo>
                  <a:lnTo>
                    <a:pt x="1124" y="30322"/>
                  </a:lnTo>
                  <a:lnTo>
                    <a:pt x="1163" y="30342"/>
                  </a:lnTo>
                  <a:lnTo>
                    <a:pt x="1203" y="30362"/>
                  </a:lnTo>
                  <a:lnTo>
                    <a:pt x="1262" y="30401"/>
                  </a:lnTo>
                  <a:lnTo>
                    <a:pt x="1420" y="30480"/>
                  </a:lnTo>
                  <a:lnTo>
                    <a:pt x="1439" y="30480"/>
                  </a:lnTo>
                  <a:lnTo>
                    <a:pt x="1439" y="30480"/>
                  </a:lnTo>
                  <a:lnTo>
                    <a:pt x="1439" y="30480"/>
                  </a:lnTo>
                  <a:lnTo>
                    <a:pt x="1499" y="30500"/>
                  </a:lnTo>
                  <a:lnTo>
                    <a:pt x="1617" y="30539"/>
                  </a:lnTo>
                  <a:lnTo>
                    <a:pt x="1814" y="30598"/>
                  </a:lnTo>
                  <a:lnTo>
                    <a:pt x="2149" y="30717"/>
                  </a:lnTo>
                  <a:lnTo>
                    <a:pt x="2465" y="30835"/>
                  </a:lnTo>
                  <a:lnTo>
                    <a:pt x="2484" y="30835"/>
                  </a:lnTo>
                  <a:lnTo>
                    <a:pt x="2504" y="30815"/>
                  </a:lnTo>
                  <a:lnTo>
                    <a:pt x="2839" y="30894"/>
                  </a:lnTo>
                  <a:lnTo>
                    <a:pt x="3056" y="30914"/>
                  </a:lnTo>
                  <a:lnTo>
                    <a:pt x="3234" y="30934"/>
                  </a:lnTo>
                  <a:lnTo>
                    <a:pt x="3411" y="30914"/>
                  </a:lnTo>
                  <a:lnTo>
                    <a:pt x="3470" y="30894"/>
                  </a:lnTo>
                  <a:lnTo>
                    <a:pt x="3510" y="30874"/>
                  </a:lnTo>
                  <a:lnTo>
                    <a:pt x="3549" y="30835"/>
                  </a:lnTo>
                  <a:lnTo>
                    <a:pt x="3549" y="30795"/>
                  </a:lnTo>
                  <a:lnTo>
                    <a:pt x="3529" y="30736"/>
                  </a:lnTo>
                  <a:lnTo>
                    <a:pt x="3490" y="30657"/>
                  </a:lnTo>
                  <a:lnTo>
                    <a:pt x="3194" y="30539"/>
                  </a:lnTo>
                  <a:lnTo>
                    <a:pt x="2918" y="30381"/>
                  </a:lnTo>
                  <a:lnTo>
                    <a:pt x="2484" y="30401"/>
                  </a:lnTo>
                  <a:lnTo>
                    <a:pt x="2445" y="30401"/>
                  </a:lnTo>
                  <a:lnTo>
                    <a:pt x="2425" y="30381"/>
                  </a:lnTo>
                  <a:lnTo>
                    <a:pt x="2406" y="30342"/>
                  </a:lnTo>
                  <a:lnTo>
                    <a:pt x="2406" y="30283"/>
                  </a:lnTo>
                  <a:lnTo>
                    <a:pt x="2425" y="30263"/>
                  </a:lnTo>
                  <a:lnTo>
                    <a:pt x="2465" y="30263"/>
                  </a:lnTo>
                  <a:lnTo>
                    <a:pt x="2662" y="30224"/>
                  </a:lnTo>
                  <a:lnTo>
                    <a:pt x="2603" y="30184"/>
                  </a:lnTo>
                  <a:lnTo>
                    <a:pt x="2386" y="29987"/>
                  </a:lnTo>
                  <a:lnTo>
                    <a:pt x="2169" y="29790"/>
                  </a:lnTo>
                  <a:lnTo>
                    <a:pt x="1952" y="29553"/>
                  </a:lnTo>
                  <a:lnTo>
                    <a:pt x="1755" y="29337"/>
                  </a:lnTo>
                  <a:lnTo>
                    <a:pt x="1577" y="29080"/>
                  </a:lnTo>
                  <a:lnTo>
                    <a:pt x="1400" y="28824"/>
                  </a:lnTo>
                  <a:lnTo>
                    <a:pt x="1262" y="28568"/>
                  </a:lnTo>
                  <a:lnTo>
                    <a:pt x="1104" y="28292"/>
                  </a:lnTo>
                  <a:lnTo>
                    <a:pt x="1085" y="28095"/>
                  </a:lnTo>
                  <a:lnTo>
                    <a:pt x="1085" y="27345"/>
                  </a:lnTo>
                  <a:lnTo>
                    <a:pt x="1124" y="26616"/>
                  </a:lnTo>
                  <a:lnTo>
                    <a:pt x="1203" y="25926"/>
                  </a:lnTo>
                  <a:lnTo>
                    <a:pt x="1301" y="25256"/>
                  </a:lnTo>
                  <a:lnTo>
                    <a:pt x="1420" y="24605"/>
                  </a:lnTo>
                  <a:lnTo>
                    <a:pt x="1577" y="23974"/>
                  </a:lnTo>
                  <a:lnTo>
                    <a:pt x="1775" y="23363"/>
                  </a:lnTo>
                  <a:lnTo>
                    <a:pt x="1992" y="22791"/>
                  </a:lnTo>
                  <a:lnTo>
                    <a:pt x="2228" y="22220"/>
                  </a:lnTo>
                  <a:lnTo>
                    <a:pt x="2484" y="21667"/>
                  </a:lnTo>
                  <a:lnTo>
                    <a:pt x="2760" y="21135"/>
                  </a:lnTo>
                  <a:lnTo>
                    <a:pt x="3076" y="20623"/>
                  </a:lnTo>
                  <a:lnTo>
                    <a:pt x="3411" y="20130"/>
                  </a:lnTo>
                  <a:lnTo>
                    <a:pt x="3746" y="19637"/>
                  </a:lnTo>
                  <a:lnTo>
                    <a:pt x="4121" y="19164"/>
                  </a:lnTo>
                  <a:lnTo>
                    <a:pt x="4515" y="18710"/>
                  </a:lnTo>
                  <a:lnTo>
                    <a:pt x="4909" y="18257"/>
                  </a:lnTo>
                  <a:lnTo>
                    <a:pt x="5323" y="17803"/>
                  </a:lnTo>
                  <a:lnTo>
                    <a:pt x="5757" y="17389"/>
                  </a:lnTo>
                  <a:lnTo>
                    <a:pt x="6210" y="16956"/>
                  </a:lnTo>
                  <a:lnTo>
                    <a:pt x="6664" y="16542"/>
                  </a:lnTo>
                  <a:lnTo>
                    <a:pt x="7137" y="16128"/>
                  </a:lnTo>
                  <a:lnTo>
                    <a:pt x="8123" y="15300"/>
                  </a:lnTo>
                  <a:lnTo>
                    <a:pt x="9128" y="14491"/>
                  </a:lnTo>
                  <a:lnTo>
                    <a:pt x="10153" y="13683"/>
                  </a:lnTo>
                  <a:lnTo>
                    <a:pt x="11198" y="12875"/>
                  </a:lnTo>
                  <a:lnTo>
                    <a:pt x="12263" y="12047"/>
                  </a:lnTo>
                  <a:lnTo>
                    <a:pt x="13761" y="10765"/>
                  </a:lnTo>
                  <a:lnTo>
                    <a:pt x="15260" y="9484"/>
                  </a:lnTo>
                  <a:lnTo>
                    <a:pt x="16738" y="8163"/>
                  </a:lnTo>
                  <a:lnTo>
                    <a:pt x="18177" y="6842"/>
                  </a:lnTo>
                  <a:lnTo>
                    <a:pt x="18394" y="6625"/>
                  </a:lnTo>
                  <a:lnTo>
                    <a:pt x="18631" y="6388"/>
                  </a:lnTo>
                  <a:lnTo>
                    <a:pt x="18749" y="6270"/>
                  </a:lnTo>
                  <a:lnTo>
                    <a:pt x="18828" y="6132"/>
                  </a:lnTo>
                  <a:lnTo>
                    <a:pt x="18907" y="5994"/>
                  </a:lnTo>
                  <a:lnTo>
                    <a:pt x="18927" y="5856"/>
                  </a:lnTo>
                  <a:lnTo>
                    <a:pt x="19124" y="5639"/>
                  </a:lnTo>
                  <a:lnTo>
                    <a:pt x="19321" y="5383"/>
                  </a:lnTo>
                  <a:lnTo>
                    <a:pt x="19695" y="4870"/>
                  </a:lnTo>
                  <a:lnTo>
                    <a:pt x="20031" y="4397"/>
                  </a:lnTo>
                  <a:lnTo>
                    <a:pt x="20169" y="4200"/>
                  </a:lnTo>
                  <a:lnTo>
                    <a:pt x="20287" y="4062"/>
                  </a:lnTo>
                  <a:lnTo>
                    <a:pt x="21076" y="3037"/>
                  </a:lnTo>
                  <a:lnTo>
                    <a:pt x="21687" y="2268"/>
                  </a:lnTo>
                  <a:lnTo>
                    <a:pt x="21943" y="1953"/>
                  </a:lnTo>
                  <a:lnTo>
                    <a:pt x="22180" y="1696"/>
                  </a:lnTo>
                  <a:lnTo>
                    <a:pt x="22436" y="1479"/>
                  </a:lnTo>
                  <a:lnTo>
                    <a:pt x="22672" y="1302"/>
                  </a:lnTo>
                  <a:lnTo>
                    <a:pt x="22929" y="1164"/>
                  </a:lnTo>
                  <a:lnTo>
                    <a:pt x="23205" y="1065"/>
                  </a:lnTo>
                  <a:lnTo>
                    <a:pt x="23500" y="987"/>
                  </a:lnTo>
                  <a:lnTo>
                    <a:pt x="23836" y="947"/>
                  </a:lnTo>
                  <a:lnTo>
                    <a:pt x="24230" y="908"/>
                  </a:lnTo>
                  <a:lnTo>
                    <a:pt x="24664" y="888"/>
                  </a:lnTo>
                  <a:lnTo>
                    <a:pt x="25748" y="888"/>
                  </a:lnTo>
                  <a:lnTo>
                    <a:pt x="25078" y="1243"/>
                  </a:lnTo>
                  <a:lnTo>
                    <a:pt x="24723" y="1401"/>
                  </a:lnTo>
                  <a:lnTo>
                    <a:pt x="24368" y="1539"/>
                  </a:lnTo>
                  <a:lnTo>
                    <a:pt x="24190" y="1617"/>
                  </a:lnTo>
                  <a:lnTo>
                    <a:pt x="24092" y="1677"/>
                  </a:lnTo>
                  <a:lnTo>
                    <a:pt x="23993" y="1755"/>
                  </a:lnTo>
                  <a:lnTo>
                    <a:pt x="23914" y="1834"/>
                  </a:lnTo>
                  <a:lnTo>
                    <a:pt x="23875" y="1913"/>
                  </a:lnTo>
                  <a:lnTo>
                    <a:pt x="23875" y="1953"/>
                  </a:lnTo>
                  <a:lnTo>
                    <a:pt x="23895" y="1992"/>
                  </a:lnTo>
                  <a:lnTo>
                    <a:pt x="23934" y="2031"/>
                  </a:lnTo>
                  <a:lnTo>
                    <a:pt x="23974" y="2051"/>
                  </a:lnTo>
                  <a:lnTo>
                    <a:pt x="24269" y="1992"/>
                  </a:lnTo>
                  <a:lnTo>
                    <a:pt x="24545" y="1913"/>
                  </a:lnTo>
                  <a:lnTo>
                    <a:pt x="25137" y="1696"/>
                  </a:lnTo>
                  <a:lnTo>
                    <a:pt x="25728" y="1479"/>
                  </a:lnTo>
                  <a:lnTo>
                    <a:pt x="26320" y="1263"/>
                  </a:lnTo>
                  <a:lnTo>
                    <a:pt x="26615" y="1184"/>
                  </a:lnTo>
                  <a:lnTo>
                    <a:pt x="26911" y="1105"/>
                  </a:lnTo>
                  <a:lnTo>
                    <a:pt x="27207" y="1046"/>
                  </a:lnTo>
                  <a:lnTo>
                    <a:pt x="27503" y="1026"/>
                  </a:lnTo>
                  <a:lnTo>
                    <a:pt x="27798" y="1006"/>
                  </a:lnTo>
                  <a:lnTo>
                    <a:pt x="28094" y="1046"/>
                  </a:lnTo>
                  <a:lnTo>
                    <a:pt x="28390" y="1105"/>
                  </a:lnTo>
                  <a:lnTo>
                    <a:pt x="28705" y="1223"/>
                  </a:lnTo>
                  <a:lnTo>
                    <a:pt x="27857" y="1440"/>
                  </a:lnTo>
                  <a:lnTo>
                    <a:pt x="27424" y="1558"/>
                  </a:lnTo>
                  <a:lnTo>
                    <a:pt x="27010" y="1657"/>
                  </a:lnTo>
                  <a:lnTo>
                    <a:pt x="26872" y="1677"/>
                  </a:lnTo>
                  <a:lnTo>
                    <a:pt x="26714" y="1736"/>
                  </a:lnTo>
                  <a:lnTo>
                    <a:pt x="26556" y="1795"/>
                  </a:lnTo>
                  <a:lnTo>
                    <a:pt x="26418" y="1874"/>
                  </a:lnTo>
                  <a:lnTo>
                    <a:pt x="26379" y="1913"/>
                  </a:lnTo>
                  <a:lnTo>
                    <a:pt x="26339" y="1972"/>
                  </a:lnTo>
                  <a:lnTo>
                    <a:pt x="26339" y="2012"/>
                  </a:lnTo>
                  <a:lnTo>
                    <a:pt x="26339" y="2051"/>
                  </a:lnTo>
                  <a:lnTo>
                    <a:pt x="26359" y="2110"/>
                  </a:lnTo>
                  <a:lnTo>
                    <a:pt x="26418" y="2150"/>
                  </a:lnTo>
                  <a:lnTo>
                    <a:pt x="26497" y="2189"/>
                  </a:lnTo>
                  <a:lnTo>
                    <a:pt x="26596" y="2229"/>
                  </a:lnTo>
                  <a:lnTo>
                    <a:pt x="27029" y="2229"/>
                  </a:lnTo>
                  <a:lnTo>
                    <a:pt x="27443" y="2209"/>
                  </a:lnTo>
                  <a:lnTo>
                    <a:pt x="27857" y="2150"/>
                  </a:lnTo>
                  <a:lnTo>
                    <a:pt x="28271" y="2051"/>
                  </a:lnTo>
                  <a:lnTo>
                    <a:pt x="29099" y="1854"/>
                  </a:lnTo>
                  <a:lnTo>
                    <a:pt x="29514" y="1775"/>
                  </a:lnTo>
                  <a:lnTo>
                    <a:pt x="29928" y="1677"/>
                  </a:lnTo>
                  <a:lnTo>
                    <a:pt x="30046" y="1696"/>
                  </a:lnTo>
                  <a:lnTo>
                    <a:pt x="30164" y="1716"/>
                  </a:lnTo>
                  <a:lnTo>
                    <a:pt x="30243" y="1775"/>
                  </a:lnTo>
                  <a:lnTo>
                    <a:pt x="30322" y="1834"/>
                  </a:lnTo>
                  <a:lnTo>
                    <a:pt x="30480" y="2012"/>
                  </a:lnTo>
                  <a:lnTo>
                    <a:pt x="30618" y="2189"/>
                  </a:lnTo>
                  <a:lnTo>
                    <a:pt x="30322" y="2307"/>
                  </a:lnTo>
                  <a:lnTo>
                    <a:pt x="30026" y="2445"/>
                  </a:lnTo>
                  <a:lnTo>
                    <a:pt x="29454" y="2761"/>
                  </a:lnTo>
                  <a:lnTo>
                    <a:pt x="28981" y="3017"/>
                  </a:lnTo>
                  <a:lnTo>
                    <a:pt x="28685" y="3175"/>
                  </a:lnTo>
                  <a:lnTo>
                    <a:pt x="28528" y="3293"/>
                  </a:lnTo>
                  <a:lnTo>
                    <a:pt x="28390" y="3411"/>
                  </a:lnTo>
                  <a:lnTo>
                    <a:pt x="28271" y="3530"/>
                  </a:lnTo>
                  <a:lnTo>
                    <a:pt x="28133" y="3668"/>
                  </a:lnTo>
                  <a:lnTo>
                    <a:pt x="27936" y="3963"/>
                  </a:lnTo>
                  <a:lnTo>
                    <a:pt x="27739" y="4279"/>
                  </a:lnTo>
                  <a:lnTo>
                    <a:pt x="27581" y="4594"/>
                  </a:lnTo>
                  <a:lnTo>
                    <a:pt x="27424" y="4949"/>
                  </a:lnTo>
                  <a:lnTo>
                    <a:pt x="27266" y="5265"/>
                  </a:lnTo>
                  <a:lnTo>
                    <a:pt x="27089" y="5600"/>
                  </a:lnTo>
                  <a:lnTo>
                    <a:pt x="26931" y="5935"/>
                  </a:lnTo>
                  <a:lnTo>
                    <a:pt x="26793" y="6270"/>
                  </a:lnTo>
                  <a:lnTo>
                    <a:pt x="26517" y="6980"/>
                  </a:lnTo>
                  <a:lnTo>
                    <a:pt x="26241" y="7709"/>
                  </a:lnTo>
                  <a:lnTo>
                    <a:pt x="26083" y="8064"/>
                  </a:lnTo>
                  <a:lnTo>
                    <a:pt x="25925" y="8399"/>
                  </a:lnTo>
                  <a:lnTo>
                    <a:pt x="25748" y="8734"/>
                  </a:lnTo>
                  <a:lnTo>
                    <a:pt x="25551" y="9050"/>
                  </a:lnTo>
                  <a:lnTo>
                    <a:pt x="25314" y="9326"/>
                  </a:lnTo>
                  <a:lnTo>
                    <a:pt x="25078" y="9602"/>
                  </a:lnTo>
                  <a:lnTo>
                    <a:pt x="24802" y="9839"/>
                  </a:lnTo>
                  <a:lnTo>
                    <a:pt x="24644" y="9937"/>
                  </a:lnTo>
                  <a:lnTo>
                    <a:pt x="24486" y="10036"/>
                  </a:lnTo>
                  <a:lnTo>
                    <a:pt x="24309" y="10115"/>
                  </a:lnTo>
                  <a:lnTo>
                    <a:pt x="24131" y="10193"/>
                  </a:lnTo>
                  <a:lnTo>
                    <a:pt x="23934" y="10272"/>
                  </a:lnTo>
                  <a:lnTo>
                    <a:pt x="23737" y="10312"/>
                  </a:lnTo>
                  <a:lnTo>
                    <a:pt x="23461" y="10410"/>
                  </a:lnTo>
                  <a:lnTo>
                    <a:pt x="23165" y="10489"/>
                  </a:lnTo>
                  <a:lnTo>
                    <a:pt x="23008" y="10548"/>
                  </a:lnTo>
                  <a:lnTo>
                    <a:pt x="22889" y="10607"/>
                  </a:lnTo>
                  <a:lnTo>
                    <a:pt x="22771" y="10686"/>
                  </a:lnTo>
                  <a:lnTo>
                    <a:pt x="22672" y="10785"/>
                  </a:lnTo>
                  <a:lnTo>
                    <a:pt x="22436" y="10883"/>
                  </a:lnTo>
                  <a:lnTo>
                    <a:pt x="22219" y="11002"/>
                  </a:lnTo>
                  <a:lnTo>
                    <a:pt x="21982" y="11120"/>
                  </a:lnTo>
                  <a:lnTo>
                    <a:pt x="21785" y="11258"/>
                  </a:lnTo>
                  <a:lnTo>
                    <a:pt x="21588" y="11416"/>
                  </a:lnTo>
                  <a:lnTo>
                    <a:pt x="21391" y="11593"/>
                  </a:lnTo>
                  <a:lnTo>
                    <a:pt x="21016" y="11948"/>
                  </a:lnTo>
                  <a:lnTo>
                    <a:pt x="20662" y="12323"/>
                  </a:lnTo>
                  <a:lnTo>
                    <a:pt x="20346" y="12717"/>
                  </a:lnTo>
                  <a:lnTo>
                    <a:pt x="19695" y="13506"/>
                  </a:lnTo>
                  <a:lnTo>
                    <a:pt x="18966" y="14393"/>
                  </a:lnTo>
                  <a:lnTo>
                    <a:pt x="18237" y="15280"/>
                  </a:lnTo>
                  <a:lnTo>
                    <a:pt x="17487" y="16147"/>
                  </a:lnTo>
                  <a:lnTo>
                    <a:pt x="16758" y="17034"/>
                  </a:lnTo>
                  <a:lnTo>
                    <a:pt x="15595" y="18513"/>
                  </a:lnTo>
                  <a:lnTo>
                    <a:pt x="15023" y="19243"/>
                  </a:lnTo>
                  <a:lnTo>
                    <a:pt x="14451" y="20011"/>
                  </a:lnTo>
                  <a:lnTo>
                    <a:pt x="13919" y="20780"/>
                  </a:lnTo>
                  <a:lnTo>
                    <a:pt x="13663" y="21175"/>
                  </a:lnTo>
                  <a:lnTo>
                    <a:pt x="13426" y="21569"/>
                  </a:lnTo>
                  <a:lnTo>
                    <a:pt x="13209" y="21983"/>
                  </a:lnTo>
                  <a:lnTo>
                    <a:pt x="12992" y="22397"/>
                  </a:lnTo>
                  <a:lnTo>
                    <a:pt x="12795" y="22831"/>
                  </a:lnTo>
                  <a:lnTo>
                    <a:pt x="12618" y="23264"/>
                  </a:lnTo>
                  <a:lnTo>
                    <a:pt x="12598" y="23324"/>
                  </a:lnTo>
                  <a:lnTo>
                    <a:pt x="12598" y="23343"/>
                  </a:lnTo>
                  <a:lnTo>
                    <a:pt x="12480" y="23738"/>
                  </a:lnTo>
                  <a:lnTo>
                    <a:pt x="12460" y="23777"/>
                  </a:lnTo>
                  <a:lnTo>
                    <a:pt x="12342" y="24211"/>
                  </a:lnTo>
                  <a:lnTo>
                    <a:pt x="12243" y="24566"/>
                  </a:lnTo>
                  <a:lnTo>
                    <a:pt x="12500" y="24309"/>
                  </a:lnTo>
                  <a:lnTo>
                    <a:pt x="12539" y="24270"/>
                  </a:lnTo>
                  <a:lnTo>
                    <a:pt x="12618" y="24270"/>
                  </a:lnTo>
                  <a:lnTo>
                    <a:pt x="12657" y="24290"/>
                  </a:lnTo>
                  <a:lnTo>
                    <a:pt x="12677" y="24329"/>
                  </a:lnTo>
                  <a:lnTo>
                    <a:pt x="12697" y="24349"/>
                  </a:lnTo>
                  <a:lnTo>
                    <a:pt x="12697" y="24388"/>
                  </a:lnTo>
                  <a:lnTo>
                    <a:pt x="12697" y="24447"/>
                  </a:lnTo>
                  <a:lnTo>
                    <a:pt x="12578" y="24743"/>
                  </a:lnTo>
                  <a:lnTo>
                    <a:pt x="12421" y="25058"/>
                  </a:lnTo>
                  <a:lnTo>
                    <a:pt x="12224" y="25354"/>
                  </a:lnTo>
                  <a:lnTo>
                    <a:pt x="12026" y="25630"/>
                  </a:lnTo>
                  <a:lnTo>
                    <a:pt x="12204" y="25472"/>
                  </a:lnTo>
                  <a:lnTo>
                    <a:pt x="12381" y="25275"/>
                  </a:lnTo>
                  <a:lnTo>
                    <a:pt x="12539" y="25078"/>
                  </a:lnTo>
                  <a:lnTo>
                    <a:pt x="12697" y="24881"/>
                  </a:lnTo>
                  <a:lnTo>
                    <a:pt x="12953" y="24467"/>
                  </a:lnTo>
                  <a:lnTo>
                    <a:pt x="13190" y="24033"/>
                  </a:lnTo>
                  <a:lnTo>
                    <a:pt x="13623" y="23126"/>
                  </a:lnTo>
                  <a:lnTo>
                    <a:pt x="13860" y="22693"/>
                  </a:lnTo>
                  <a:lnTo>
                    <a:pt x="14096" y="22259"/>
                  </a:lnTo>
                  <a:lnTo>
                    <a:pt x="15398" y="20425"/>
                  </a:lnTo>
                  <a:lnTo>
                    <a:pt x="16699" y="18592"/>
                  </a:lnTo>
                  <a:lnTo>
                    <a:pt x="17349" y="17685"/>
                  </a:lnTo>
                  <a:lnTo>
                    <a:pt x="18039" y="16798"/>
                  </a:lnTo>
                  <a:lnTo>
                    <a:pt x="18710" y="15911"/>
                  </a:lnTo>
                  <a:lnTo>
                    <a:pt x="19419" y="15043"/>
                  </a:lnTo>
                  <a:lnTo>
                    <a:pt x="19833" y="14550"/>
                  </a:lnTo>
                  <a:lnTo>
                    <a:pt x="20287" y="14097"/>
                  </a:lnTo>
                  <a:lnTo>
                    <a:pt x="20740" y="13644"/>
                  </a:lnTo>
                  <a:lnTo>
                    <a:pt x="21214" y="13210"/>
                  </a:lnTo>
                  <a:lnTo>
                    <a:pt x="22140" y="12323"/>
                  </a:lnTo>
                  <a:lnTo>
                    <a:pt x="22594" y="11889"/>
                  </a:lnTo>
                  <a:lnTo>
                    <a:pt x="23047" y="11435"/>
                  </a:lnTo>
                  <a:lnTo>
                    <a:pt x="23185" y="11416"/>
                  </a:lnTo>
                  <a:lnTo>
                    <a:pt x="23343" y="11396"/>
                  </a:lnTo>
                  <a:lnTo>
                    <a:pt x="23520" y="11357"/>
                  </a:lnTo>
                  <a:lnTo>
                    <a:pt x="23698" y="11297"/>
                  </a:lnTo>
                  <a:lnTo>
                    <a:pt x="24072" y="11159"/>
                  </a:lnTo>
                  <a:lnTo>
                    <a:pt x="24447" y="10962"/>
                  </a:lnTo>
                  <a:lnTo>
                    <a:pt x="24821" y="10765"/>
                  </a:lnTo>
                  <a:lnTo>
                    <a:pt x="25157" y="10568"/>
                  </a:lnTo>
                  <a:lnTo>
                    <a:pt x="25630" y="10292"/>
                  </a:lnTo>
                  <a:lnTo>
                    <a:pt x="25787" y="10193"/>
                  </a:lnTo>
                  <a:lnTo>
                    <a:pt x="25925" y="10075"/>
                  </a:lnTo>
                  <a:lnTo>
                    <a:pt x="26063" y="9957"/>
                  </a:lnTo>
                  <a:lnTo>
                    <a:pt x="26162" y="9819"/>
                  </a:lnTo>
                  <a:lnTo>
                    <a:pt x="26280" y="9701"/>
                  </a:lnTo>
                  <a:lnTo>
                    <a:pt x="26379" y="9543"/>
                  </a:lnTo>
                  <a:lnTo>
                    <a:pt x="26537" y="9247"/>
                  </a:lnTo>
                  <a:lnTo>
                    <a:pt x="26675" y="8932"/>
                  </a:lnTo>
                  <a:lnTo>
                    <a:pt x="26793" y="8596"/>
                  </a:lnTo>
                  <a:lnTo>
                    <a:pt x="26970" y="7926"/>
                  </a:lnTo>
                  <a:lnTo>
                    <a:pt x="27286" y="7118"/>
                  </a:lnTo>
                  <a:lnTo>
                    <a:pt x="27443" y="6704"/>
                  </a:lnTo>
                  <a:lnTo>
                    <a:pt x="27621" y="6310"/>
                  </a:lnTo>
                  <a:lnTo>
                    <a:pt x="27798" y="5915"/>
                  </a:lnTo>
                  <a:lnTo>
                    <a:pt x="27995" y="5521"/>
                  </a:lnTo>
                  <a:lnTo>
                    <a:pt x="28232" y="5146"/>
                  </a:lnTo>
                  <a:lnTo>
                    <a:pt x="28469" y="4772"/>
                  </a:lnTo>
                  <a:lnTo>
                    <a:pt x="28607" y="4555"/>
                  </a:lnTo>
                  <a:lnTo>
                    <a:pt x="28764" y="4377"/>
                  </a:lnTo>
                  <a:lnTo>
                    <a:pt x="28922" y="4200"/>
                  </a:lnTo>
                  <a:lnTo>
                    <a:pt x="29119" y="4042"/>
                  </a:lnTo>
                  <a:lnTo>
                    <a:pt x="29297" y="3885"/>
                  </a:lnTo>
                  <a:lnTo>
                    <a:pt x="29494" y="3747"/>
                  </a:lnTo>
                  <a:lnTo>
                    <a:pt x="29908" y="3490"/>
                  </a:lnTo>
                  <a:lnTo>
                    <a:pt x="30756" y="2978"/>
                  </a:lnTo>
                  <a:lnTo>
                    <a:pt x="31150" y="2721"/>
                  </a:lnTo>
                  <a:lnTo>
                    <a:pt x="31544" y="2426"/>
                  </a:lnTo>
                  <a:lnTo>
                    <a:pt x="31544" y="2307"/>
                  </a:lnTo>
                  <a:lnTo>
                    <a:pt x="31524" y="2209"/>
                  </a:lnTo>
                  <a:lnTo>
                    <a:pt x="31564" y="2110"/>
                  </a:lnTo>
                  <a:lnTo>
                    <a:pt x="31564" y="2012"/>
                  </a:lnTo>
                  <a:lnTo>
                    <a:pt x="31524" y="1913"/>
                  </a:lnTo>
                  <a:lnTo>
                    <a:pt x="31465" y="1815"/>
                  </a:lnTo>
                  <a:lnTo>
                    <a:pt x="31327" y="1657"/>
                  </a:lnTo>
                  <a:lnTo>
                    <a:pt x="31170" y="1519"/>
                  </a:lnTo>
                  <a:lnTo>
                    <a:pt x="30992" y="1420"/>
                  </a:lnTo>
                  <a:lnTo>
                    <a:pt x="30815" y="1322"/>
                  </a:lnTo>
                  <a:lnTo>
                    <a:pt x="30637" y="1223"/>
                  </a:lnTo>
                  <a:lnTo>
                    <a:pt x="30440" y="1164"/>
                  </a:lnTo>
                  <a:lnTo>
                    <a:pt x="30046" y="1026"/>
                  </a:lnTo>
                  <a:lnTo>
                    <a:pt x="29730" y="1046"/>
                  </a:lnTo>
                  <a:lnTo>
                    <a:pt x="29730" y="967"/>
                  </a:lnTo>
                  <a:lnTo>
                    <a:pt x="29711" y="888"/>
                  </a:lnTo>
                  <a:lnTo>
                    <a:pt x="29652" y="770"/>
                  </a:lnTo>
                  <a:lnTo>
                    <a:pt x="29553" y="651"/>
                  </a:lnTo>
                  <a:lnTo>
                    <a:pt x="29415" y="533"/>
                  </a:lnTo>
                  <a:lnTo>
                    <a:pt x="29257" y="454"/>
                  </a:lnTo>
                  <a:lnTo>
                    <a:pt x="29099" y="375"/>
                  </a:lnTo>
                  <a:lnTo>
                    <a:pt x="28804" y="257"/>
                  </a:lnTo>
                  <a:lnTo>
                    <a:pt x="28567" y="198"/>
                  </a:lnTo>
                  <a:lnTo>
                    <a:pt x="28311" y="158"/>
                  </a:lnTo>
                  <a:lnTo>
                    <a:pt x="28055" y="119"/>
                  </a:lnTo>
                  <a:lnTo>
                    <a:pt x="27779" y="119"/>
                  </a:lnTo>
                  <a:lnTo>
                    <a:pt x="27522" y="139"/>
                  </a:lnTo>
                  <a:lnTo>
                    <a:pt x="27266" y="158"/>
                  </a:lnTo>
                  <a:lnTo>
                    <a:pt x="27029" y="218"/>
                  </a:lnTo>
                  <a:lnTo>
                    <a:pt x="26773" y="316"/>
                  </a:lnTo>
                  <a:lnTo>
                    <a:pt x="26201" y="178"/>
                  </a:lnTo>
                  <a:lnTo>
                    <a:pt x="25649" y="80"/>
                  </a:lnTo>
                  <a:lnTo>
                    <a:pt x="25117" y="20"/>
                  </a:lnTo>
                  <a:lnTo>
                    <a:pt x="2462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3840;p38">
              <a:extLst>
                <a:ext uri="{FF2B5EF4-FFF2-40B4-BE49-F238E27FC236}">
                  <a16:creationId xmlns:a16="http://schemas.microsoft.com/office/drawing/2014/main" xmlns="" id="{2EA25944-852F-4294-B281-AEB3C8149EA1}"/>
                </a:ext>
              </a:extLst>
            </p:cNvPr>
            <p:cNvSpPr/>
            <p:nvPr/>
          </p:nvSpPr>
          <p:spPr>
            <a:xfrm>
              <a:off x="1299910" y="4205257"/>
              <a:ext cx="7540" cy="7540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158" y="1"/>
                  </a:moveTo>
                  <a:lnTo>
                    <a:pt x="0" y="159"/>
                  </a:lnTo>
                  <a:lnTo>
                    <a:pt x="79" y="9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3841;p38">
              <a:extLst>
                <a:ext uri="{FF2B5EF4-FFF2-40B4-BE49-F238E27FC236}">
                  <a16:creationId xmlns:a16="http://schemas.microsoft.com/office/drawing/2014/main" xmlns="" id="{1C3C18A4-DC89-4551-951C-6562DB1F29D2}"/>
                </a:ext>
              </a:extLst>
            </p:cNvPr>
            <p:cNvSpPr/>
            <p:nvPr/>
          </p:nvSpPr>
          <p:spPr>
            <a:xfrm>
              <a:off x="1290568" y="4133273"/>
              <a:ext cx="54248" cy="81420"/>
            </a:xfrm>
            <a:custGeom>
              <a:avLst/>
              <a:gdLst/>
              <a:ahLst/>
              <a:cxnLst/>
              <a:rect l="l" t="t" r="r" b="b"/>
              <a:pathLst>
                <a:path w="1144" h="1717" extrusionOk="0">
                  <a:moveTo>
                    <a:pt x="986" y="1"/>
                  </a:moveTo>
                  <a:lnTo>
                    <a:pt x="947" y="40"/>
                  </a:lnTo>
                  <a:lnTo>
                    <a:pt x="690" y="297"/>
                  </a:lnTo>
                  <a:lnTo>
                    <a:pt x="671" y="356"/>
                  </a:lnTo>
                  <a:lnTo>
                    <a:pt x="513" y="750"/>
                  </a:lnTo>
                  <a:lnTo>
                    <a:pt x="395" y="987"/>
                  </a:lnTo>
                  <a:lnTo>
                    <a:pt x="257" y="1223"/>
                  </a:lnTo>
                  <a:lnTo>
                    <a:pt x="178" y="1341"/>
                  </a:lnTo>
                  <a:lnTo>
                    <a:pt x="59" y="1460"/>
                  </a:lnTo>
                  <a:lnTo>
                    <a:pt x="20" y="1519"/>
                  </a:lnTo>
                  <a:lnTo>
                    <a:pt x="0" y="1578"/>
                  </a:lnTo>
                  <a:lnTo>
                    <a:pt x="0" y="1637"/>
                  </a:lnTo>
                  <a:lnTo>
                    <a:pt x="40" y="1696"/>
                  </a:lnTo>
                  <a:lnTo>
                    <a:pt x="79" y="1716"/>
                  </a:lnTo>
                  <a:lnTo>
                    <a:pt x="138" y="1716"/>
                  </a:lnTo>
                  <a:lnTo>
                    <a:pt x="197" y="1677"/>
                  </a:lnTo>
                  <a:lnTo>
                    <a:pt x="355" y="1519"/>
                  </a:lnTo>
                  <a:lnTo>
                    <a:pt x="395" y="1440"/>
                  </a:lnTo>
                  <a:lnTo>
                    <a:pt x="454" y="1381"/>
                  </a:lnTo>
                  <a:lnTo>
                    <a:pt x="473" y="1361"/>
                  </a:lnTo>
                  <a:lnTo>
                    <a:pt x="671" y="1085"/>
                  </a:lnTo>
                  <a:lnTo>
                    <a:pt x="868" y="789"/>
                  </a:lnTo>
                  <a:lnTo>
                    <a:pt x="1025" y="474"/>
                  </a:lnTo>
                  <a:lnTo>
                    <a:pt x="1144" y="178"/>
                  </a:lnTo>
                  <a:lnTo>
                    <a:pt x="1144" y="119"/>
                  </a:lnTo>
                  <a:lnTo>
                    <a:pt x="1144" y="80"/>
                  </a:lnTo>
                  <a:lnTo>
                    <a:pt x="1124" y="60"/>
                  </a:lnTo>
                  <a:lnTo>
                    <a:pt x="1104" y="21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3842;p38">
              <a:extLst>
                <a:ext uri="{FF2B5EF4-FFF2-40B4-BE49-F238E27FC236}">
                  <a16:creationId xmlns:a16="http://schemas.microsoft.com/office/drawing/2014/main" xmlns="" id="{F29CEFEE-9D7C-4EFE-B42B-B54DE4669512}"/>
                </a:ext>
              </a:extLst>
            </p:cNvPr>
            <p:cNvSpPr/>
            <p:nvPr/>
          </p:nvSpPr>
          <p:spPr>
            <a:xfrm>
              <a:off x="856769" y="4415614"/>
              <a:ext cx="24374" cy="8488"/>
            </a:xfrm>
            <a:custGeom>
              <a:avLst/>
              <a:gdLst/>
              <a:ahLst/>
              <a:cxnLst/>
              <a:rect l="l" t="t" r="r" b="b"/>
              <a:pathLst>
                <a:path w="514" h="179" extrusionOk="0">
                  <a:moveTo>
                    <a:pt x="257" y="1"/>
                  </a:moveTo>
                  <a:lnTo>
                    <a:pt x="60" y="40"/>
                  </a:lnTo>
                  <a:lnTo>
                    <a:pt x="20" y="40"/>
                  </a:lnTo>
                  <a:lnTo>
                    <a:pt x="1" y="60"/>
                  </a:lnTo>
                  <a:lnTo>
                    <a:pt x="1" y="119"/>
                  </a:lnTo>
                  <a:lnTo>
                    <a:pt x="20" y="158"/>
                  </a:lnTo>
                  <a:lnTo>
                    <a:pt x="40" y="178"/>
                  </a:lnTo>
                  <a:lnTo>
                    <a:pt x="79" y="178"/>
                  </a:lnTo>
                  <a:lnTo>
                    <a:pt x="513" y="158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3843;p38">
              <a:extLst>
                <a:ext uri="{FF2B5EF4-FFF2-40B4-BE49-F238E27FC236}">
                  <a16:creationId xmlns:a16="http://schemas.microsoft.com/office/drawing/2014/main" xmlns="" id="{48E8E8C9-3804-4740-A495-802D93457D43}"/>
                </a:ext>
              </a:extLst>
            </p:cNvPr>
            <p:cNvSpPr/>
            <p:nvPr/>
          </p:nvSpPr>
          <p:spPr>
            <a:xfrm>
              <a:off x="794127" y="3072196"/>
              <a:ext cx="1400502" cy="1343456"/>
            </a:xfrm>
            <a:custGeom>
              <a:avLst/>
              <a:gdLst/>
              <a:ahLst/>
              <a:cxnLst/>
              <a:rect l="l" t="t" r="r" b="b"/>
              <a:pathLst>
                <a:path w="29534" h="28331" extrusionOk="0">
                  <a:moveTo>
                    <a:pt x="29297" y="0"/>
                  </a:moveTo>
                  <a:lnTo>
                    <a:pt x="28883" y="79"/>
                  </a:lnTo>
                  <a:lnTo>
                    <a:pt x="28489" y="178"/>
                  </a:lnTo>
                  <a:lnTo>
                    <a:pt x="28075" y="296"/>
                  </a:lnTo>
                  <a:lnTo>
                    <a:pt x="27700" y="454"/>
                  </a:lnTo>
                  <a:lnTo>
                    <a:pt x="27306" y="612"/>
                  </a:lnTo>
                  <a:lnTo>
                    <a:pt x="26931" y="809"/>
                  </a:lnTo>
                  <a:lnTo>
                    <a:pt x="26576" y="1006"/>
                  </a:lnTo>
                  <a:lnTo>
                    <a:pt x="26221" y="1242"/>
                  </a:lnTo>
                  <a:lnTo>
                    <a:pt x="25886" y="1499"/>
                  </a:lnTo>
                  <a:lnTo>
                    <a:pt x="25571" y="1755"/>
                  </a:lnTo>
                  <a:lnTo>
                    <a:pt x="25255" y="2051"/>
                  </a:lnTo>
                  <a:lnTo>
                    <a:pt x="24979" y="2346"/>
                  </a:lnTo>
                  <a:lnTo>
                    <a:pt x="24703" y="2662"/>
                  </a:lnTo>
                  <a:lnTo>
                    <a:pt x="24447" y="2997"/>
                  </a:lnTo>
                  <a:lnTo>
                    <a:pt x="24211" y="3332"/>
                  </a:lnTo>
                  <a:lnTo>
                    <a:pt x="24013" y="3707"/>
                  </a:lnTo>
                  <a:lnTo>
                    <a:pt x="23797" y="4101"/>
                  </a:lnTo>
                  <a:lnTo>
                    <a:pt x="23599" y="4515"/>
                  </a:lnTo>
                  <a:lnTo>
                    <a:pt x="23225" y="5343"/>
                  </a:lnTo>
                  <a:lnTo>
                    <a:pt x="23028" y="5757"/>
                  </a:lnTo>
                  <a:lnTo>
                    <a:pt x="22811" y="6151"/>
                  </a:lnTo>
                  <a:lnTo>
                    <a:pt x="22574" y="6526"/>
                  </a:lnTo>
                  <a:lnTo>
                    <a:pt x="22436" y="6703"/>
                  </a:lnTo>
                  <a:lnTo>
                    <a:pt x="22298" y="6881"/>
                  </a:lnTo>
                  <a:lnTo>
                    <a:pt x="22140" y="7039"/>
                  </a:lnTo>
                  <a:lnTo>
                    <a:pt x="21983" y="7196"/>
                  </a:lnTo>
                  <a:lnTo>
                    <a:pt x="21648" y="7472"/>
                  </a:lnTo>
                  <a:lnTo>
                    <a:pt x="21293" y="7729"/>
                  </a:lnTo>
                  <a:lnTo>
                    <a:pt x="20918" y="7965"/>
                  </a:lnTo>
                  <a:lnTo>
                    <a:pt x="20149" y="8419"/>
                  </a:lnTo>
                  <a:lnTo>
                    <a:pt x="19775" y="8636"/>
                  </a:lnTo>
                  <a:lnTo>
                    <a:pt x="19400" y="8892"/>
                  </a:lnTo>
                  <a:lnTo>
                    <a:pt x="18986" y="9188"/>
                  </a:lnTo>
                  <a:lnTo>
                    <a:pt x="18572" y="9503"/>
                  </a:lnTo>
                  <a:lnTo>
                    <a:pt x="18178" y="9838"/>
                  </a:lnTo>
                  <a:lnTo>
                    <a:pt x="17803" y="10193"/>
                  </a:lnTo>
                  <a:lnTo>
                    <a:pt x="17429" y="10568"/>
                  </a:lnTo>
                  <a:lnTo>
                    <a:pt x="17074" y="10942"/>
                  </a:lnTo>
                  <a:lnTo>
                    <a:pt x="16384" y="11711"/>
                  </a:lnTo>
                  <a:lnTo>
                    <a:pt x="12421" y="16048"/>
                  </a:lnTo>
                  <a:lnTo>
                    <a:pt x="11317" y="17251"/>
                  </a:lnTo>
                  <a:lnTo>
                    <a:pt x="10213" y="18454"/>
                  </a:lnTo>
                  <a:lnTo>
                    <a:pt x="9069" y="19617"/>
                  </a:lnTo>
                  <a:lnTo>
                    <a:pt x="8498" y="20188"/>
                  </a:lnTo>
                  <a:lnTo>
                    <a:pt x="7906" y="20760"/>
                  </a:lnTo>
                  <a:lnTo>
                    <a:pt x="7315" y="21312"/>
                  </a:lnTo>
                  <a:lnTo>
                    <a:pt x="6704" y="21845"/>
                  </a:lnTo>
                  <a:lnTo>
                    <a:pt x="6073" y="22357"/>
                  </a:lnTo>
                  <a:lnTo>
                    <a:pt x="5442" y="22870"/>
                  </a:lnTo>
                  <a:lnTo>
                    <a:pt x="4791" y="23343"/>
                  </a:lnTo>
                  <a:lnTo>
                    <a:pt x="4121" y="23796"/>
                  </a:lnTo>
                  <a:lnTo>
                    <a:pt x="3451" y="24250"/>
                  </a:lnTo>
                  <a:lnTo>
                    <a:pt x="2741" y="24644"/>
                  </a:lnTo>
                  <a:lnTo>
                    <a:pt x="2090" y="24999"/>
                  </a:lnTo>
                  <a:lnTo>
                    <a:pt x="1400" y="25334"/>
                  </a:lnTo>
                  <a:lnTo>
                    <a:pt x="710" y="25630"/>
                  </a:lnTo>
                  <a:lnTo>
                    <a:pt x="355" y="25748"/>
                  </a:lnTo>
                  <a:lnTo>
                    <a:pt x="1" y="25866"/>
                  </a:lnTo>
                  <a:lnTo>
                    <a:pt x="1" y="26202"/>
                  </a:lnTo>
                  <a:lnTo>
                    <a:pt x="20" y="26399"/>
                  </a:lnTo>
                  <a:lnTo>
                    <a:pt x="178" y="26675"/>
                  </a:lnTo>
                  <a:lnTo>
                    <a:pt x="336" y="26931"/>
                  </a:lnTo>
                  <a:lnTo>
                    <a:pt x="493" y="27187"/>
                  </a:lnTo>
                  <a:lnTo>
                    <a:pt x="671" y="27444"/>
                  </a:lnTo>
                  <a:lnTo>
                    <a:pt x="868" y="27660"/>
                  </a:lnTo>
                  <a:lnTo>
                    <a:pt x="1085" y="27897"/>
                  </a:lnTo>
                  <a:lnTo>
                    <a:pt x="1302" y="28094"/>
                  </a:lnTo>
                  <a:lnTo>
                    <a:pt x="1538" y="28291"/>
                  </a:lnTo>
                  <a:lnTo>
                    <a:pt x="1578" y="28331"/>
                  </a:lnTo>
                  <a:lnTo>
                    <a:pt x="2347" y="28212"/>
                  </a:lnTo>
                  <a:lnTo>
                    <a:pt x="3076" y="28074"/>
                  </a:lnTo>
                  <a:lnTo>
                    <a:pt x="3806" y="27897"/>
                  </a:lnTo>
                  <a:lnTo>
                    <a:pt x="4535" y="27700"/>
                  </a:lnTo>
                  <a:lnTo>
                    <a:pt x="5245" y="27463"/>
                  </a:lnTo>
                  <a:lnTo>
                    <a:pt x="5955" y="27187"/>
                  </a:lnTo>
                  <a:lnTo>
                    <a:pt x="6645" y="26872"/>
                  </a:lnTo>
                  <a:lnTo>
                    <a:pt x="6980" y="26694"/>
                  </a:lnTo>
                  <a:lnTo>
                    <a:pt x="7315" y="26517"/>
                  </a:lnTo>
                  <a:lnTo>
                    <a:pt x="7689" y="26280"/>
                  </a:lnTo>
                  <a:lnTo>
                    <a:pt x="8044" y="26044"/>
                  </a:lnTo>
                  <a:lnTo>
                    <a:pt x="8379" y="25807"/>
                  </a:lnTo>
                  <a:lnTo>
                    <a:pt x="8695" y="25551"/>
                  </a:lnTo>
                  <a:lnTo>
                    <a:pt x="8991" y="25275"/>
                  </a:lnTo>
                  <a:lnTo>
                    <a:pt x="9286" y="24979"/>
                  </a:lnTo>
                  <a:lnTo>
                    <a:pt x="9582" y="24684"/>
                  </a:lnTo>
                  <a:lnTo>
                    <a:pt x="9878" y="24348"/>
                  </a:lnTo>
                  <a:lnTo>
                    <a:pt x="10193" y="23934"/>
                  </a:lnTo>
                  <a:lnTo>
                    <a:pt x="10509" y="23501"/>
                  </a:lnTo>
                  <a:lnTo>
                    <a:pt x="10824" y="23087"/>
                  </a:lnTo>
                  <a:lnTo>
                    <a:pt x="10982" y="22870"/>
                  </a:lnTo>
                  <a:lnTo>
                    <a:pt x="11159" y="22673"/>
                  </a:lnTo>
                  <a:lnTo>
                    <a:pt x="11258" y="22318"/>
                  </a:lnTo>
                  <a:lnTo>
                    <a:pt x="11376" y="21884"/>
                  </a:lnTo>
                  <a:lnTo>
                    <a:pt x="11396" y="21845"/>
                  </a:lnTo>
                  <a:lnTo>
                    <a:pt x="11514" y="21450"/>
                  </a:lnTo>
                  <a:lnTo>
                    <a:pt x="11514" y="21431"/>
                  </a:lnTo>
                  <a:lnTo>
                    <a:pt x="11554" y="21371"/>
                  </a:lnTo>
                  <a:lnTo>
                    <a:pt x="11711" y="20938"/>
                  </a:lnTo>
                  <a:lnTo>
                    <a:pt x="11908" y="20504"/>
                  </a:lnTo>
                  <a:lnTo>
                    <a:pt x="12125" y="20090"/>
                  </a:lnTo>
                  <a:lnTo>
                    <a:pt x="12342" y="19676"/>
                  </a:lnTo>
                  <a:lnTo>
                    <a:pt x="12579" y="19282"/>
                  </a:lnTo>
                  <a:lnTo>
                    <a:pt x="12835" y="18887"/>
                  </a:lnTo>
                  <a:lnTo>
                    <a:pt x="13367" y="18118"/>
                  </a:lnTo>
                  <a:lnTo>
                    <a:pt x="13939" y="17350"/>
                  </a:lnTo>
                  <a:lnTo>
                    <a:pt x="14511" y="16620"/>
                  </a:lnTo>
                  <a:lnTo>
                    <a:pt x="15654" y="15141"/>
                  </a:lnTo>
                  <a:lnTo>
                    <a:pt x="16403" y="14254"/>
                  </a:lnTo>
                  <a:lnTo>
                    <a:pt x="17153" y="13387"/>
                  </a:lnTo>
                  <a:lnTo>
                    <a:pt x="17882" y="12500"/>
                  </a:lnTo>
                  <a:lnTo>
                    <a:pt x="18611" y="11613"/>
                  </a:lnTo>
                  <a:lnTo>
                    <a:pt x="19262" y="10824"/>
                  </a:lnTo>
                  <a:lnTo>
                    <a:pt x="19578" y="10430"/>
                  </a:lnTo>
                  <a:lnTo>
                    <a:pt x="19932" y="10055"/>
                  </a:lnTo>
                  <a:lnTo>
                    <a:pt x="20307" y="9700"/>
                  </a:lnTo>
                  <a:lnTo>
                    <a:pt x="20504" y="9523"/>
                  </a:lnTo>
                  <a:lnTo>
                    <a:pt x="20701" y="9365"/>
                  </a:lnTo>
                  <a:lnTo>
                    <a:pt x="20898" y="9227"/>
                  </a:lnTo>
                  <a:lnTo>
                    <a:pt x="21115" y="9109"/>
                  </a:lnTo>
                  <a:lnTo>
                    <a:pt x="21352" y="8990"/>
                  </a:lnTo>
                  <a:lnTo>
                    <a:pt x="21588" y="8892"/>
                  </a:lnTo>
                  <a:lnTo>
                    <a:pt x="21687" y="8793"/>
                  </a:lnTo>
                  <a:lnTo>
                    <a:pt x="21805" y="8714"/>
                  </a:lnTo>
                  <a:lnTo>
                    <a:pt x="21924" y="8655"/>
                  </a:lnTo>
                  <a:lnTo>
                    <a:pt x="22081" y="8596"/>
                  </a:lnTo>
                  <a:lnTo>
                    <a:pt x="22377" y="8517"/>
                  </a:lnTo>
                  <a:lnTo>
                    <a:pt x="22653" y="8419"/>
                  </a:lnTo>
                  <a:lnTo>
                    <a:pt x="22850" y="8379"/>
                  </a:lnTo>
                  <a:lnTo>
                    <a:pt x="23047" y="8300"/>
                  </a:lnTo>
                  <a:lnTo>
                    <a:pt x="23225" y="8222"/>
                  </a:lnTo>
                  <a:lnTo>
                    <a:pt x="23402" y="8143"/>
                  </a:lnTo>
                  <a:lnTo>
                    <a:pt x="23560" y="8044"/>
                  </a:lnTo>
                  <a:lnTo>
                    <a:pt x="23718" y="7946"/>
                  </a:lnTo>
                  <a:lnTo>
                    <a:pt x="23994" y="7709"/>
                  </a:lnTo>
                  <a:lnTo>
                    <a:pt x="24230" y="7433"/>
                  </a:lnTo>
                  <a:lnTo>
                    <a:pt x="24467" y="7157"/>
                  </a:lnTo>
                  <a:lnTo>
                    <a:pt x="24664" y="6841"/>
                  </a:lnTo>
                  <a:lnTo>
                    <a:pt x="24841" y="6506"/>
                  </a:lnTo>
                  <a:lnTo>
                    <a:pt x="24999" y="6171"/>
                  </a:lnTo>
                  <a:lnTo>
                    <a:pt x="25137" y="5816"/>
                  </a:lnTo>
                  <a:lnTo>
                    <a:pt x="25433" y="5087"/>
                  </a:lnTo>
                  <a:lnTo>
                    <a:pt x="25709" y="4377"/>
                  </a:lnTo>
                  <a:lnTo>
                    <a:pt x="25847" y="4042"/>
                  </a:lnTo>
                  <a:lnTo>
                    <a:pt x="26005" y="3707"/>
                  </a:lnTo>
                  <a:lnTo>
                    <a:pt x="26182" y="3372"/>
                  </a:lnTo>
                  <a:lnTo>
                    <a:pt x="26340" y="3056"/>
                  </a:lnTo>
                  <a:lnTo>
                    <a:pt x="26497" y="2721"/>
                  </a:lnTo>
                  <a:lnTo>
                    <a:pt x="26655" y="2386"/>
                  </a:lnTo>
                  <a:lnTo>
                    <a:pt x="26852" y="2070"/>
                  </a:lnTo>
                  <a:lnTo>
                    <a:pt x="27049" y="1775"/>
                  </a:lnTo>
                  <a:lnTo>
                    <a:pt x="27168" y="1637"/>
                  </a:lnTo>
                  <a:lnTo>
                    <a:pt x="27306" y="1518"/>
                  </a:lnTo>
                  <a:lnTo>
                    <a:pt x="27444" y="1400"/>
                  </a:lnTo>
                  <a:lnTo>
                    <a:pt x="27601" y="1302"/>
                  </a:lnTo>
                  <a:lnTo>
                    <a:pt x="27897" y="1124"/>
                  </a:lnTo>
                  <a:lnTo>
                    <a:pt x="28370" y="868"/>
                  </a:lnTo>
                  <a:lnTo>
                    <a:pt x="28942" y="552"/>
                  </a:lnTo>
                  <a:lnTo>
                    <a:pt x="29238" y="414"/>
                  </a:lnTo>
                  <a:lnTo>
                    <a:pt x="29534" y="296"/>
                  </a:lnTo>
                  <a:lnTo>
                    <a:pt x="29415" y="138"/>
                  </a:lnTo>
                  <a:lnTo>
                    <a:pt x="29297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3846;p38">
            <a:extLst>
              <a:ext uri="{FF2B5EF4-FFF2-40B4-BE49-F238E27FC236}">
                <a16:creationId xmlns:a16="http://schemas.microsoft.com/office/drawing/2014/main" xmlns="" id="{4EE670CB-C28D-429C-9F51-21FED7914ABF}"/>
              </a:ext>
            </a:extLst>
          </p:cNvPr>
          <p:cNvGrpSpPr/>
          <p:nvPr/>
        </p:nvGrpSpPr>
        <p:grpSpPr>
          <a:xfrm flipH="1">
            <a:off x="1067739" y="3315690"/>
            <a:ext cx="360828" cy="332262"/>
            <a:chOff x="4880075" y="-2143125"/>
            <a:chExt cx="572600" cy="594275"/>
          </a:xfrm>
        </p:grpSpPr>
        <p:sp>
          <p:nvSpPr>
            <p:cNvPr id="261" name="Google Shape;3847;p38">
              <a:extLst>
                <a:ext uri="{FF2B5EF4-FFF2-40B4-BE49-F238E27FC236}">
                  <a16:creationId xmlns:a16="http://schemas.microsoft.com/office/drawing/2014/main" xmlns="" id="{3347D07A-C255-4CA7-9C34-4676644B4EE5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3848;p38">
              <a:extLst>
                <a:ext uri="{FF2B5EF4-FFF2-40B4-BE49-F238E27FC236}">
                  <a16:creationId xmlns:a16="http://schemas.microsoft.com/office/drawing/2014/main" xmlns="" id="{EF2C0E38-1E17-4CC4-BE80-B703ECBE5B6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oogle Shape;3849;p38">
            <a:extLst>
              <a:ext uri="{FF2B5EF4-FFF2-40B4-BE49-F238E27FC236}">
                <a16:creationId xmlns:a16="http://schemas.microsoft.com/office/drawing/2014/main" xmlns="" id="{ADB8EC00-CECD-4294-979C-A694F6F2EB64}"/>
              </a:ext>
            </a:extLst>
          </p:cNvPr>
          <p:cNvGrpSpPr/>
          <p:nvPr/>
        </p:nvGrpSpPr>
        <p:grpSpPr>
          <a:xfrm>
            <a:off x="5488761" y="2343931"/>
            <a:ext cx="289138" cy="266249"/>
            <a:chOff x="4880075" y="-2143125"/>
            <a:chExt cx="572600" cy="594275"/>
          </a:xfrm>
        </p:grpSpPr>
        <p:sp>
          <p:nvSpPr>
            <p:cNvPr id="264" name="Google Shape;3850;p38">
              <a:extLst>
                <a:ext uri="{FF2B5EF4-FFF2-40B4-BE49-F238E27FC236}">
                  <a16:creationId xmlns:a16="http://schemas.microsoft.com/office/drawing/2014/main" xmlns="" id="{CD92E8E1-57AE-48DA-860D-94E1870735E2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851;p38">
              <a:extLst>
                <a:ext uri="{FF2B5EF4-FFF2-40B4-BE49-F238E27FC236}">
                  <a16:creationId xmlns:a16="http://schemas.microsoft.com/office/drawing/2014/main" xmlns="" id="{8BA5A0D1-21DE-4B37-810F-F4C2C30EDF21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852;p38">
            <a:extLst>
              <a:ext uri="{FF2B5EF4-FFF2-40B4-BE49-F238E27FC236}">
                <a16:creationId xmlns:a16="http://schemas.microsoft.com/office/drawing/2014/main" xmlns="" id="{AD40AE38-54D9-40D6-A903-CB4B5008CF3E}"/>
              </a:ext>
            </a:extLst>
          </p:cNvPr>
          <p:cNvGrpSpPr/>
          <p:nvPr/>
        </p:nvGrpSpPr>
        <p:grpSpPr>
          <a:xfrm>
            <a:off x="2355175" y="1333752"/>
            <a:ext cx="360828" cy="332262"/>
            <a:chOff x="4880075" y="-2143125"/>
            <a:chExt cx="572600" cy="594275"/>
          </a:xfrm>
        </p:grpSpPr>
        <p:sp>
          <p:nvSpPr>
            <p:cNvPr id="267" name="Google Shape;3853;p38">
              <a:extLst>
                <a:ext uri="{FF2B5EF4-FFF2-40B4-BE49-F238E27FC236}">
                  <a16:creationId xmlns:a16="http://schemas.microsoft.com/office/drawing/2014/main" xmlns="" id="{EC093457-C797-467C-A91F-E8E9771D5B40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854;p38">
              <a:extLst>
                <a:ext uri="{FF2B5EF4-FFF2-40B4-BE49-F238E27FC236}">
                  <a16:creationId xmlns:a16="http://schemas.microsoft.com/office/drawing/2014/main" xmlns="" id="{E8322FFD-C3E3-4781-903A-123C587456F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A158EB-490E-45C8-910D-45356AB7D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312" y="1575469"/>
            <a:ext cx="3124340" cy="21245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BE530C-9828-4DBB-B32C-D2F62E3B0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581" y="3840021"/>
            <a:ext cx="2980442" cy="2235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391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2833D45D-FBDD-44B4-9A1A-357A2817CC6B}"/>
              </a:ext>
            </a:extLst>
          </p:cNvPr>
          <p:cNvSpPr/>
          <p:nvPr/>
        </p:nvSpPr>
        <p:spPr>
          <a:xfrm>
            <a:off x="702209" y="1564883"/>
            <a:ext cx="5955765" cy="1899331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0242F0-C54A-427E-97DD-6EFAB834D583}"/>
              </a:ext>
            </a:extLst>
          </p:cNvPr>
          <p:cNvSpPr txBox="1"/>
          <p:nvPr/>
        </p:nvSpPr>
        <p:spPr>
          <a:xfrm>
            <a:off x="8189214" y="3831180"/>
            <a:ext cx="33360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EC63D4D-E9C3-4ED8-9475-058F06DC54B9}"/>
              </a:ext>
            </a:extLst>
          </p:cNvPr>
          <p:cNvSpPr txBox="1"/>
          <p:nvPr/>
        </p:nvSpPr>
        <p:spPr>
          <a:xfrm>
            <a:off x="4305886" y="6250720"/>
            <a:ext cx="38462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oogle Shape;3596;p38">
            <a:extLst>
              <a:ext uri="{FF2B5EF4-FFF2-40B4-BE49-F238E27FC236}">
                <a16:creationId xmlns:a16="http://schemas.microsoft.com/office/drawing/2014/main" xmlns="" id="{5F8BE34C-8A34-4039-92C7-83FF7938B7F6}"/>
              </a:ext>
            </a:extLst>
          </p:cNvPr>
          <p:cNvGrpSpPr/>
          <p:nvPr/>
        </p:nvGrpSpPr>
        <p:grpSpPr>
          <a:xfrm>
            <a:off x="415526" y="3464214"/>
            <a:ext cx="4029978" cy="3381244"/>
            <a:chOff x="415526" y="1243574"/>
            <a:chExt cx="4264959" cy="4033145"/>
          </a:xfrm>
        </p:grpSpPr>
        <p:sp>
          <p:nvSpPr>
            <p:cNvPr id="12" name="Google Shape;3597;p38">
              <a:extLst>
                <a:ext uri="{FF2B5EF4-FFF2-40B4-BE49-F238E27FC236}">
                  <a16:creationId xmlns:a16="http://schemas.microsoft.com/office/drawing/2014/main" xmlns="" id="{ABFEF6B2-4B22-4581-ADBC-864CB2B49E25}"/>
                </a:ext>
              </a:extLst>
            </p:cNvPr>
            <p:cNvSpPr/>
            <p:nvPr/>
          </p:nvSpPr>
          <p:spPr>
            <a:xfrm>
              <a:off x="2310527" y="4427801"/>
              <a:ext cx="291728" cy="265552"/>
            </a:xfrm>
            <a:custGeom>
              <a:avLst/>
              <a:gdLst/>
              <a:ahLst/>
              <a:cxnLst/>
              <a:rect l="l" t="t" r="r" b="b"/>
              <a:pathLst>
                <a:path w="6152" h="5600" extrusionOk="0">
                  <a:moveTo>
                    <a:pt x="2208" y="0"/>
                  </a:moveTo>
                  <a:lnTo>
                    <a:pt x="2011" y="256"/>
                  </a:lnTo>
                  <a:lnTo>
                    <a:pt x="1794" y="532"/>
                  </a:lnTo>
                  <a:lnTo>
                    <a:pt x="1341" y="1025"/>
                  </a:lnTo>
                  <a:lnTo>
                    <a:pt x="887" y="1518"/>
                  </a:lnTo>
                  <a:lnTo>
                    <a:pt x="670" y="1774"/>
                  </a:lnTo>
                  <a:lnTo>
                    <a:pt x="454" y="2031"/>
                  </a:lnTo>
                  <a:lnTo>
                    <a:pt x="256" y="2248"/>
                  </a:lnTo>
                  <a:lnTo>
                    <a:pt x="0" y="2524"/>
                  </a:lnTo>
                  <a:lnTo>
                    <a:pt x="197" y="2701"/>
                  </a:lnTo>
                  <a:lnTo>
                    <a:pt x="355" y="2859"/>
                  </a:lnTo>
                  <a:lnTo>
                    <a:pt x="1163" y="3608"/>
                  </a:lnTo>
                  <a:lnTo>
                    <a:pt x="1577" y="3963"/>
                  </a:lnTo>
                  <a:lnTo>
                    <a:pt x="1991" y="4318"/>
                  </a:lnTo>
                  <a:lnTo>
                    <a:pt x="2405" y="4653"/>
                  </a:lnTo>
                  <a:lnTo>
                    <a:pt x="2839" y="4988"/>
                  </a:lnTo>
                  <a:lnTo>
                    <a:pt x="3273" y="5303"/>
                  </a:lnTo>
                  <a:lnTo>
                    <a:pt x="3726" y="5599"/>
                  </a:lnTo>
                  <a:lnTo>
                    <a:pt x="3825" y="5323"/>
                  </a:lnTo>
                  <a:lnTo>
                    <a:pt x="3845" y="5225"/>
                  </a:lnTo>
                  <a:lnTo>
                    <a:pt x="3864" y="5146"/>
                  </a:lnTo>
                  <a:lnTo>
                    <a:pt x="3923" y="5087"/>
                  </a:lnTo>
                  <a:lnTo>
                    <a:pt x="4002" y="5027"/>
                  </a:lnTo>
                  <a:lnTo>
                    <a:pt x="4081" y="4988"/>
                  </a:lnTo>
                  <a:lnTo>
                    <a:pt x="4160" y="4968"/>
                  </a:lnTo>
                  <a:lnTo>
                    <a:pt x="4239" y="4949"/>
                  </a:lnTo>
                  <a:lnTo>
                    <a:pt x="4337" y="4968"/>
                  </a:lnTo>
                  <a:lnTo>
                    <a:pt x="4751" y="5008"/>
                  </a:lnTo>
                  <a:lnTo>
                    <a:pt x="5165" y="5067"/>
                  </a:lnTo>
                  <a:lnTo>
                    <a:pt x="5560" y="5106"/>
                  </a:lnTo>
                  <a:lnTo>
                    <a:pt x="5974" y="5146"/>
                  </a:lnTo>
                  <a:lnTo>
                    <a:pt x="5994" y="4771"/>
                  </a:lnTo>
                  <a:lnTo>
                    <a:pt x="6053" y="4396"/>
                  </a:lnTo>
                  <a:lnTo>
                    <a:pt x="6132" y="3647"/>
                  </a:lnTo>
                  <a:lnTo>
                    <a:pt x="6151" y="3273"/>
                  </a:lnTo>
                  <a:lnTo>
                    <a:pt x="6151" y="2898"/>
                  </a:lnTo>
                  <a:lnTo>
                    <a:pt x="6132" y="2524"/>
                  </a:lnTo>
                  <a:lnTo>
                    <a:pt x="6092" y="2346"/>
                  </a:lnTo>
                  <a:lnTo>
                    <a:pt x="6053" y="2149"/>
                  </a:lnTo>
                  <a:lnTo>
                    <a:pt x="6072" y="2149"/>
                  </a:lnTo>
                  <a:lnTo>
                    <a:pt x="5856" y="2129"/>
                  </a:lnTo>
                  <a:lnTo>
                    <a:pt x="5619" y="2090"/>
                  </a:lnTo>
                  <a:lnTo>
                    <a:pt x="5382" y="2070"/>
                  </a:lnTo>
                  <a:lnTo>
                    <a:pt x="5165" y="2050"/>
                  </a:lnTo>
                  <a:lnTo>
                    <a:pt x="4929" y="1991"/>
                  </a:lnTo>
                  <a:lnTo>
                    <a:pt x="4732" y="1912"/>
                  </a:lnTo>
                  <a:lnTo>
                    <a:pt x="4633" y="1853"/>
                  </a:lnTo>
                  <a:lnTo>
                    <a:pt x="4554" y="1794"/>
                  </a:lnTo>
                  <a:lnTo>
                    <a:pt x="4475" y="1715"/>
                  </a:lnTo>
                  <a:lnTo>
                    <a:pt x="4416" y="1617"/>
                  </a:lnTo>
                  <a:lnTo>
                    <a:pt x="4397" y="1321"/>
                  </a:lnTo>
                  <a:lnTo>
                    <a:pt x="4377" y="1006"/>
                  </a:lnTo>
                  <a:lnTo>
                    <a:pt x="4377" y="868"/>
                  </a:lnTo>
                  <a:lnTo>
                    <a:pt x="4357" y="730"/>
                  </a:lnTo>
                  <a:lnTo>
                    <a:pt x="4318" y="572"/>
                  </a:lnTo>
                  <a:lnTo>
                    <a:pt x="4259" y="434"/>
                  </a:lnTo>
                  <a:lnTo>
                    <a:pt x="4081" y="394"/>
                  </a:lnTo>
                  <a:lnTo>
                    <a:pt x="3864" y="355"/>
                  </a:lnTo>
                  <a:lnTo>
                    <a:pt x="3312" y="276"/>
                  </a:lnTo>
                  <a:lnTo>
                    <a:pt x="2997" y="237"/>
                  </a:lnTo>
                  <a:lnTo>
                    <a:pt x="2701" y="158"/>
                  </a:lnTo>
                  <a:lnTo>
                    <a:pt x="2425" y="79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598;p38">
              <a:extLst>
                <a:ext uri="{FF2B5EF4-FFF2-40B4-BE49-F238E27FC236}">
                  <a16:creationId xmlns:a16="http://schemas.microsoft.com/office/drawing/2014/main" xmlns="" id="{D1B193E4-3108-4FBC-BDD8-A19C59E7845A}"/>
                </a:ext>
              </a:extLst>
            </p:cNvPr>
            <p:cNvSpPr/>
            <p:nvPr/>
          </p:nvSpPr>
          <p:spPr>
            <a:xfrm>
              <a:off x="2718102" y="4521266"/>
              <a:ext cx="259956" cy="250615"/>
            </a:xfrm>
            <a:custGeom>
              <a:avLst/>
              <a:gdLst/>
              <a:ahLst/>
              <a:cxnLst/>
              <a:rect l="l" t="t" r="r" b="b"/>
              <a:pathLst>
                <a:path w="5482" h="5285" extrusionOk="0">
                  <a:moveTo>
                    <a:pt x="750" y="1"/>
                  </a:moveTo>
                  <a:lnTo>
                    <a:pt x="691" y="631"/>
                  </a:lnTo>
                  <a:lnTo>
                    <a:pt x="651" y="1282"/>
                  </a:lnTo>
                  <a:lnTo>
                    <a:pt x="592" y="1952"/>
                  </a:lnTo>
                  <a:lnTo>
                    <a:pt x="533" y="2603"/>
                  </a:lnTo>
                  <a:lnTo>
                    <a:pt x="454" y="3254"/>
                  </a:lnTo>
                  <a:lnTo>
                    <a:pt x="356" y="3884"/>
                  </a:lnTo>
                  <a:lnTo>
                    <a:pt x="277" y="4200"/>
                  </a:lnTo>
                  <a:lnTo>
                    <a:pt x="198" y="4515"/>
                  </a:lnTo>
                  <a:lnTo>
                    <a:pt x="119" y="4831"/>
                  </a:lnTo>
                  <a:lnTo>
                    <a:pt x="1" y="5126"/>
                  </a:lnTo>
                  <a:lnTo>
                    <a:pt x="139" y="5126"/>
                  </a:lnTo>
                  <a:lnTo>
                    <a:pt x="513" y="5186"/>
                  </a:lnTo>
                  <a:lnTo>
                    <a:pt x="947" y="5245"/>
                  </a:lnTo>
                  <a:lnTo>
                    <a:pt x="1401" y="5264"/>
                  </a:lnTo>
                  <a:lnTo>
                    <a:pt x="1874" y="5284"/>
                  </a:lnTo>
                  <a:lnTo>
                    <a:pt x="2367" y="5284"/>
                  </a:lnTo>
                  <a:lnTo>
                    <a:pt x="2860" y="5245"/>
                  </a:lnTo>
                  <a:lnTo>
                    <a:pt x="3333" y="5186"/>
                  </a:lnTo>
                  <a:lnTo>
                    <a:pt x="3786" y="5087"/>
                  </a:lnTo>
                  <a:lnTo>
                    <a:pt x="4003" y="5028"/>
                  </a:lnTo>
                  <a:lnTo>
                    <a:pt x="4220" y="4949"/>
                  </a:lnTo>
                  <a:lnTo>
                    <a:pt x="4417" y="4870"/>
                  </a:lnTo>
                  <a:lnTo>
                    <a:pt x="4594" y="4772"/>
                  </a:lnTo>
                  <a:lnTo>
                    <a:pt x="4772" y="4673"/>
                  </a:lnTo>
                  <a:lnTo>
                    <a:pt x="4910" y="4555"/>
                  </a:lnTo>
                  <a:lnTo>
                    <a:pt x="5068" y="4417"/>
                  </a:lnTo>
                  <a:lnTo>
                    <a:pt x="5186" y="4279"/>
                  </a:lnTo>
                  <a:lnTo>
                    <a:pt x="5284" y="4121"/>
                  </a:lnTo>
                  <a:lnTo>
                    <a:pt x="5363" y="3944"/>
                  </a:lnTo>
                  <a:lnTo>
                    <a:pt x="5422" y="3766"/>
                  </a:lnTo>
                  <a:lnTo>
                    <a:pt x="5462" y="3569"/>
                  </a:lnTo>
                  <a:lnTo>
                    <a:pt x="5482" y="3352"/>
                  </a:lnTo>
                  <a:lnTo>
                    <a:pt x="5462" y="3116"/>
                  </a:lnTo>
                  <a:lnTo>
                    <a:pt x="5422" y="2879"/>
                  </a:lnTo>
                  <a:lnTo>
                    <a:pt x="5344" y="2603"/>
                  </a:lnTo>
                  <a:lnTo>
                    <a:pt x="5186" y="2287"/>
                  </a:lnTo>
                  <a:lnTo>
                    <a:pt x="4989" y="2011"/>
                  </a:lnTo>
                  <a:lnTo>
                    <a:pt x="4772" y="1755"/>
                  </a:lnTo>
                  <a:lnTo>
                    <a:pt x="4535" y="1538"/>
                  </a:lnTo>
                  <a:lnTo>
                    <a:pt x="4259" y="1341"/>
                  </a:lnTo>
                  <a:lnTo>
                    <a:pt x="3983" y="1164"/>
                  </a:lnTo>
                  <a:lnTo>
                    <a:pt x="3688" y="1006"/>
                  </a:lnTo>
                  <a:lnTo>
                    <a:pt x="3372" y="868"/>
                  </a:lnTo>
                  <a:lnTo>
                    <a:pt x="3057" y="730"/>
                  </a:lnTo>
                  <a:lnTo>
                    <a:pt x="2722" y="612"/>
                  </a:lnTo>
                  <a:lnTo>
                    <a:pt x="2051" y="395"/>
                  </a:lnTo>
                  <a:lnTo>
                    <a:pt x="1381" y="198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599;p38">
              <a:extLst>
                <a:ext uri="{FF2B5EF4-FFF2-40B4-BE49-F238E27FC236}">
                  <a16:creationId xmlns:a16="http://schemas.microsoft.com/office/drawing/2014/main" xmlns="" id="{654344C1-DB1C-4A02-AD9B-83E71086D80E}"/>
                </a:ext>
              </a:extLst>
            </p:cNvPr>
            <p:cNvSpPr/>
            <p:nvPr/>
          </p:nvSpPr>
          <p:spPr>
            <a:xfrm>
              <a:off x="2737734" y="4906461"/>
              <a:ext cx="160849" cy="59844"/>
            </a:xfrm>
            <a:custGeom>
              <a:avLst/>
              <a:gdLst/>
              <a:ahLst/>
              <a:cxnLst/>
              <a:rect l="l" t="t" r="r" b="b"/>
              <a:pathLst>
                <a:path w="3392" h="1262" extrusionOk="0">
                  <a:moveTo>
                    <a:pt x="1" y="0"/>
                  </a:moveTo>
                  <a:lnTo>
                    <a:pt x="888" y="670"/>
                  </a:lnTo>
                  <a:lnTo>
                    <a:pt x="1361" y="986"/>
                  </a:lnTo>
                  <a:lnTo>
                    <a:pt x="1598" y="1124"/>
                  </a:lnTo>
                  <a:lnTo>
                    <a:pt x="1834" y="1262"/>
                  </a:lnTo>
                  <a:lnTo>
                    <a:pt x="1854" y="1262"/>
                  </a:lnTo>
                  <a:lnTo>
                    <a:pt x="2643" y="690"/>
                  </a:lnTo>
                  <a:lnTo>
                    <a:pt x="3392" y="99"/>
                  </a:lnTo>
                  <a:lnTo>
                    <a:pt x="3017" y="217"/>
                  </a:lnTo>
                  <a:lnTo>
                    <a:pt x="2623" y="276"/>
                  </a:lnTo>
                  <a:lnTo>
                    <a:pt x="2229" y="316"/>
                  </a:lnTo>
                  <a:lnTo>
                    <a:pt x="1834" y="335"/>
                  </a:lnTo>
                  <a:lnTo>
                    <a:pt x="1420" y="316"/>
                  </a:lnTo>
                  <a:lnTo>
                    <a:pt x="1026" y="256"/>
                  </a:lnTo>
                  <a:lnTo>
                    <a:pt x="632" y="178"/>
                  </a:lnTo>
                  <a:lnTo>
                    <a:pt x="257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600;p38">
              <a:extLst>
                <a:ext uri="{FF2B5EF4-FFF2-40B4-BE49-F238E27FC236}">
                  <a16:creationId xmlns:a16="http://schemas.microsoft.com/office/drawing/2014/main" xmlns="" id="{94D46A04-9E04-44E7-AA9A-5409F1B8F0C3}"/>
                </a:ext>
              </a:extLst>
            </p:cNvPr>
            <p:cNvSpPr/>
            <p:nvPr/>
          </p:nvSpPr>
          <p:spPr>
            <a:xfrm>
              <a:off x="3927836" y="3921067"/>
              <a:ext cx="688159" cy="561927"/>
            </a:xfrm>
            <a:custGeom>
              <a:avLst/>
              <a:gdLst/>
              <a:ahLst/>
              <a:cxnLst/>
              <a:rect l="l" t="t" r="r" b="b"/>
              <a:pathLst>
                <a:path w="14512" h="11850" extrusionOk="0">
                  <a:moveTo>
                    <a:pt x="1440" y="1"/>
                  </a:moveTo>
                  <a:lnTo>
                    <a:pt x="1204" y="395"/>
                  </a:lnTo>
                  <a:lnTo>
                    <a:pt x="987" y="789"/>
                  </a:lnTo>
                  <a:lnTo>
                    <a:pt x="790" y="1203"/>
                  </a:lnTo>
                  <a:lnTo>
                    <a:pt x="612" y="1617"/>
                  </a:lnTo>
                  <a:lnTo>
                    <a:pt x="474" y="2051"/>
                  </a:lnTo>
                  <a:lnTo>
                    <a:pt x="336" y="2485"/>
                  </a:lnTo>
                  <a:lnTo>
                    <a:pt x="238" y="2918"/>
                  </a:lnTo>
                  <a:lnTo>
                    <a:pt x="159" y="3352"/>
                  </a:lnTo>
                  <a:lnTo>
                    <a:pt x="80" y="3806"/>
                  </a:lnTo>
                  <a:lnTo>
                    <a:pt x="40" y="4239"/>
                  </a:lnTo>
                  <a:lnTo>
                    <a:pt x="1" y="4693"/>
                  </a:lnTo>
                  <a:lnTo>
                    <a:pt x="1" y="5146"/>
                  </a:lnTo>
                  <a:lnTo>
                    <a:pt x="1" y="5600"/>
                  </a:lnTo>
                  <a:lnTo>
                    <a:pt x="21" y="6053"/>
                  </a:lnTo>
                  <a:lnTo>
                    <a:pt x="60" y="6506"/>
                  </a:lnTo>
                  <a:lnTo>
                    <a:pt x="100" y="6960"/>
                  </a:lnTo>
                  <a:lnTo>
                    <a:pt x="218" y="7650"/>
                  </a:lnTo>
                  <a:lnTo>
                    <a:pt x="336" y="8320"/>
                  </a:lnTo>
                  <a:lnTo>
                    <a:pt x="514" y="9010"/>
                  </a:lnTo>
                  <a:lnTo>
                    <a:pt x="691" y="9681"/>
                  </a:lnTo>
                  <a:lnTo>
                    <a:pt x="750" y="9897"/>
                  </a:lnTo>
                  <a:lnTo>
                    <a:pt x="829" y="10134"/>
                  </a:lnTo>
                  <a:lnTo>
                    <a:pt x="928" y="10351"/>
                  </a:lnTo>
                  <a:lnTo>
                    <a:pt x="1006" y="10587"/>
                  </a:lnTo>
                  <a:lnTo>
                    <a:pt x="1164" y="10607"/>
                  </a:lnTo>
                  <a:lnTo>
                    <a:pt x="1282" y="10627"/>
                  </a:lnTo>
                  <a:lnTo>
                    <a:pt x="2091" y="10745"/>
                  </a:lnTo>
                  <a:lnTo>
                    <a:pt x="2919" y="10883"/>
                  </a:lnTo>
                  <a:lnTo>
                    <a:pt x="4555" y="11159"/>
                  </a:lnTo>
                  <a:lnTo>
                    <a:pt x="6211" y="11455"/>
                  </a:lnTo>
                  <a:lnTo>
                    <a:pt x="7039" y="11573"/>
                  </a:lnTo>
                  <a:lnTo>
                    <a:pt x="7867" y="11672"/>
                  </a:lnTo>
                  <a:lnTo>
                    <a:pt x="8695" y="11770"/>
                  </a:lnTo>
                  <a:lnTo>
                    <a:pt x="9523" y="11830"/>
                  </a:lnTo>
                  <a:lnTo>
                    <a:pt x="10351" y="11849"/>
                  </a:lnTo>
                  <a:lnTo>
                    <a:pt x="11179" y="11849"/>
                  </a:lnTo>
                  <a:lnTo>
                    <a:pt x="11988" y="11790"/>
                  </a:lnTo>
                  <a:lnTo>
                    <a:pt x="12402" y="11751"/>
                  </a:lnTo>
                  <a:lnTo>
                    <a:pt x="12816" y="11692"/>
                  </a:lnTo>
                  <a:lnTo>
                    <a:pt x="13210" y="11632"/>
                  </a:lnTo>
                  <a:lnTo>
                    <a:pt x="13624" y="11534"/>
                  </a:lnTo>
                  <a:lnTo>
                    <a:pt x="14038" y="11455"/>
                  </a:lnTo>
                  <a:lnTo>
                    <a:pt x="14432" y="11337"/>
                  </a:lnTo>
                  <a:lnTo>
                    <a:pt x="14491" y="10982"/>
                  </a:lnTo>
                  <a:lnTo>
                    <a:pt x="14511" y="10627"/>
                  </a:lnTo>
                  <a:lnTo>
                    <a:pt x="14511" y="10272"/>
                  </a:lnTo>
                  <a:lnTo>
                    <a:pt x="14472" y="9937"/>
                  </a:lnTo>
                  <a:lnTo>
                    <a:pt x="14413" y="9227"/>
                  </a:lnTo>
                  <a:lnTo>
                    <a:pt x="14393" y="8872"/>
                  </a:lnTo>
                  <a:lnTo>
                    <a:pt x="14393" y="8517"/>
                  </a:lnTo>
                  <a:lnTo>
                    <a:pt x="13979" y="7946"/>
                  </a:lnTo>
                  <a:lnTo>
                    <a:pt x="13565" y="7354"/>
                  </a:lnTo>
                  <a:lnTo>
                    <a:pt x="12757" y="6152"/>
                  </a:lnTo>
                  <a:lnTo>
                    <a:pt x="12441" y="5698"/>
                  </a:lnTo>
                  <a:lnTo>
                    <a:pt x="12106" y="5245"/>
                  </a:lnTo>
                  <a:lnTo>
                    <a:pt x="11751" y="4811"/>
                  </a:lnTo>
                  <a:lnTo>
                    <a:pt x="11376" y="4397"/>
                  </a:lnTo>
                  <a:lnTo>
                    <a:pt x="11081" y="4082"/>
                  </a:lnTo>
                  <a:lnTo>
                    <a:pt x="10765" y="3806"/>
                  </a:lnTo>
                  <a:lnTo>
                    <a:pt x="10470" y="3510"/>
                  </a:lnTo>
                  <a:lnTo>
                    <a:pt x="10154" y="3234"/>
                  </a:lnTo>
                  <a:lnTo>
                    <a:pt x="9819" y="2978"/>
                  </a:lnTo>
                  <a:lnTo>
                    <a:pt x="9504" y="2741"/>
                  </a:lnTo>
                  <a:lnTo>
                    <a:pt x="8814" y="2268"/>
                  </a:lnTo>
                  <a:lnTo>
                    <a:pt x="8123" y="1814"/>
                  </a:lnTo>
                  <a:lnTo>
                    <a:pt x="7394" y="1420"/>
                  </a:lnTo>
                  <a:lnTo>
                    <a:pt x="6665" y="1026"/>
                  </a:lnTo>
                  <a:lnTo>
                    <a:pt x="5896" y="671"/>
                  </a:lnTo>
                  <a:lnTo>
                    <a:pt x="5817" y="730"/>
                  </a:lnTo>
                  <a:lnTo>
                    <a:pt x="5699" y="769"/>
                  </a:lnTo>
                  <a:lnTo>
                    <a:pt x="5541" y="789"/>
                  </a:lnTo>
                  <a:lnTo>
                    <a:pt x="5344" y="769"/>
                  </a:lnTo>
                  <a:lnTo>
                    <a:pt x="5028" y="710"/>
                  </a:lnTo>
                  <a:lnTo>
                    <a:pt x="4713" y="651"/>
                  </a:lnTo>
                  <a:lnTo>
                    <a:pt x="4102" y="493"/>
                  </a:lnTo>
                  <a:lnTo>
                    <a:pt x="3490" y="336"/>
                  </a:lnTo>
                  <a:lnTo>
                    <a:pt x="3175" y="257"/>
                  </a:lnTo>
                  <a:lnTo>
                    <a:pt x="2860" y="217"/>
                  </a:lnTo>
                  <a:lnTo>
                    <a:pt x="2584" y="178"/>
                  </a:lnTo>
                  <a:lnTo>
                    <a:pt x="2209" y="139"/>
                  </a:lnTo>
                  <a:lnTo>
                    <a:pt x="1795" y="79"/>
                  </a:lnTo>
                  <a:lnTo>
                    <a:pt x="1598" y="4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601;p38">
              <a:extLst>
                <a:ext uri="{FF2B5EF4-FFF2-40B4-BE49-F238E27FC236}">
                  <a16:creationId xmlns:a16="http://schemas.microsoft.com/office/drawing/2014/main" xmlns="" id="{AF1BD8BE-BD5D-4183-A061-3FD620109153}"/>
                </a:ext>
              </a:extLst>
            </p:cNvPr>
            <p:cNvSpPr/>
            <p:nvPr/>
          </p:nvSpPr>
          <p:spPr>
            <a:xfrm>
              <a:off x="2175901" y="4339884"/>
              <a:ext cx="1171416" cy="727423"/>
            </a:xfrm>
            <a:custGeom>
              <a:avLst/>
              <a:gdLst/>
              <a:ahLst/>
              <a:cxnLst/>
              <a:rect l="l" t="t" r="r" b="b"/>
              <a:pathLst>
                <a:path w="24703" h="15340" extrusionOk="0">
                  <a:moveTo>
                    <a:pt x="21075" y="1637"/>
                  </a:moveTo>
                  <a:lnTo>
                    <a:pt x="21194" y="1657"/>
                  </a:lnTo>
                  <a:lnTo>
                    <a:pt x="21292" y="1696"/>
                  </a:lnTo>
                  <a:lnTo>
                    <a:pt x="21805" y="1913"/>
                  </a:lnTo>
                  <a:lnTo>
                    <a:pt x="22120" y="2051"/>
                  </a:lnTo>
                  <a:lnTo>
                    <a:pt x="22456" y="2209"/>
                  </a:lnTo>
                  <a:lnTo>
                    <a:pt x="22771" y="2406"/>
                  </a:lnTo>
                  <a:lnTo>
                    <a:pt x="22889" y="2485"/>
                  </a:lnTo>
                  <a:lnTo>
                    <a:pt x="23008" y="2584"/>
                  </a:lnTo>
                  <a:lnTo>
                    <a:pt x="23106" y="2702"/>
                  </a:lnTo>
                  <a:lnTo>
                    <a:pt x="23165" y="2800"/>
                  </a:lnTo>
                  <a:lnTo>
                    <a:pt x="23205" y="2919"/>
                  </a:lnTo>
                  <a:lnTo>
                    <a:pt x="23185" y="3017"/>
                  </a:lnTo>
                  <a:lnTo>
                    <a:pt x="23205" y="3076"/>
                  </a:lnTo>
                  <a:lnTo>
                    <a:pt x="23224" y="3155"/>
                  </a:lnTo>
                  <a:lnTo>
                    <a:pt x="23205" y="3352"/>
                  </a:lnTo>
                  <a:lnTo>
                    <a:pt x="23146" y="3589"/>
                  </a:lnTo>
                  <a:lnTo>
                    <a:pt x="23047" y="3845"/>
                  </a:lnTo>
                  <a:lnTo>
                    <a:pt x="22909" y="4161"/>
                  </a:lnTo>
                  <a:lnTo>
                    <a:pt x="22732" y="4476"/>
                  </a:lnTo>
                  <a:lnTo>
                    <a:pt x="22534" y="4831"/>
                  </a:lnTo>
                  <a:lnTo>
                    <a:pt x="22318" y="5186"/>
                  </a:lnTo>
                  <a:lnTo>
                    <a:pt x="21844" y="5896"/>
                  </a:lnTo>
                  <a:lnTo>
                    <a:pt x="21351" y="6566"/>
                  </a:lnTo>
                  <a:lnTo>
                    <a:pt x="21115" y="6862"/>
                  </a:lnTo>
                  <a:lnTo>
                    <a:pt x="20878" y="7138"/>
                  </a:lnTo>
                  <a:lnTo>
                    <a:pt x="20642" y="7374"/>
                  </a:lnTo>
                  <a:lnTo>
                    <a:pt x="20445" y="7552"/>
                  </a:lnTo>
                  <a:lnTo>
                    <a:pt x="20346" y="7690"/>
                  </a:lnTo>
                  <a:lnTo>
                    <a:pt x="20307" y="7749"/>
                  </a:lnTo>
                  <a:lnTo>
                    <a:pt x="20247" y="7788"/>
                  </a:lnTo>
                  <a:lnTo>
                    <a:pt x="20169" y="7828"/>
                  </a:lnTo>
                  <a:lnTo>
                    <a:pt x="20109" y="7847"/>
                  </a:lnTo>
                  <a:lnTo>
                    <a:pt x="20031" y="7847"/>
                  </a:lnTo>
                  <a:lnTo>
                    <a:pt x="19932" y="7828"/>
                  </a:lnTo>
                  <a:lnTo>
                    <a:pt x="19853" y="7788"/>
                  </a:lnTo>
                  <a:lnTo>
                    <a:pt x="19794" y="7749"/>
                  </a:lnTo>
                  <a:lnTo>
                    <a:pt x="19755" y="7690"/>
                  </a:lnTo>
                  <a:lnTo>
                    <a:pt x="19715" y="7650"/>
                  </a:lnTo>
                  <a:lnTo>
                    <a:pt x="19676" y="7512"/>
                  </a:lnTo>
                  <a:lnTo>
                    <a:pt x="19676" y="7394"/>
                  </a:lnTo>
                  <a:lnTo>
                    <a:pt x="19715" y="7256"/>
                  </a:lnTo>
                  <a:lnTo>
                    <a:pt x="19755" y="7098"/>
                  </a:lnTo>
                  <a:lnTo>
                    <a:pt x="19853" y="6842"/>
                  </a:lnTo>
                  <a:lnTo>
                    <a:pt x="19873" y="6586"/>
                  </a:lnTo>
                  <a:lnTo>
                    <a:pt x="19893" y="6329"/>
                  </a:lnTo>
                  <a:lnTo>
                    <a:pt x="19873" y="6093"/>
                  </a:lnTo>
                  <a:lnTo>
                    <a:pt x="19833" y="5876"/>
                  </a:lnTo>
                  <a:lnTo>
                    <a:pt x="19794" y="5659"/>
                  </a:lnTo>
                  <a:lnTo>
                    <a:pt x="19715" y="5462"/>
                  </a:lnTo>
                  <a:lnTo>
                    <a:pt x="19617" y="5265"/>
                  </a:lnTo>
                  <a:lnTo>
                    <a:pt x="19498" y="5068"/>
                  </a:lnTo>
                  <a:lnTo>
                    <a:pt x="19380" y="4890"/>
                  </a:lnTo>
                  <a:lnTo>
                    <a:pt x="19222" y="4732"/>
                  </a:lnTo>
                  <a:lnTo>
                    <a:pt x="19065" y="4575"/>
                  </a:lnTo>
                  <a:lnTo>
                    <a:pt x="18887" y="4417"/>
                  </a:lnTo>
                  <a:lnTo>
                    <a:pt x="18710" y="4279"/>
                  </a:lnTo>
                  <a:lnTo>
                    <a:pt x="18513" y="4141"/>
                  </a:lnTo>
                  <a:lnTo>
                    <a:pt x="18099" y="3885"/>
                  </a:lnTo>
                  <a:lnTo>
                    <a:pt x="17645" y="3668"/>
                  </a:lnTo>
                  <a:lnTo>
                    <a:pt x="17172" y="3471"/>
                  </a:lnTo>
                  <a:lnTo>
                    <a:pt x="16699" y="3293"/>
                  </a:lnTo>
                  <a:lnTo>
                    <a:pt x="16206" y="3136"/>
                  </a:lnTo>
                  <a:lnTo>
                    <a:pt x="15733" y="2998"/>
                  </a:lnTo>
                  <a:lnTo>
                    <a:pt x="15260" y="2879"/>
                  </a:lnTo>
                  <a:lnTo>
                    <a:pt x="14412" y="2682"/>
                  </a:lnTo>
                  <a:lnTo>
                    <a:pt x="14175" y="2623"/>
                  </a:lnTo>
                  <a:lnTo>
                    <a:pt x="14037" y="2584"/>
                  </a:lnTo>
                  <a:lnTo>
                    <a:pt x="13899" y="2544"/>
                  </a:lnTo>
                  <a:lnTo>
                    <a:pt x="13722" y="2505"/>
                  </a:lnTo>
                  <a:lnTo>
                    <a:pt x="13544" y="2465"/>
                  </a:lnTo>
                  <a:lnTo>
                    <a:pt x="13367" y="2426"/>
                  </a:lnTo>
                  <a:lnTo>
                    <a:pt x="13190" y="2386"/>
                  </a:lnTo>
                  <a:lnTo>
                    <a:pt x="13130" y="2406"/>
                  </a:lnTo>
                  <a:lnTo>
                    <a:pt x="13091" y="2386"/>
                  </a:lnTo>
                  <a:lnTo>
                    <a:pt x="13071" y="2347"/>
                  </a:lnTo>
                  <a:lnTo>
                    <a:pt x="13052" y="2308"/>
                  </a:lnTo>
                  <a:lnTo>
                    <a:pt x="13052" y="2248"/>
                  </a:lnTo>
                  <a:lnTo>
                    <a:pt x="13052" y="2209"/>
                  </a:lnTo>
                  <a:lnTo>
                    <a:pt x="13091" y="2169"/>
                  </a:lnTo>
                  <a:lnTo>
                    <a:pt x="13130" y="2150"/>
                  </a:lnTo>
                  <a:lnTo>
                    <a:pt x="13722" y="2051"/>
                  </a:lnTo>
                  <a:lnTo>
                    <a:pt x="14018" y="2012"/>
                  </a:lnTo>
                  <a:lnTo>
                    <a:pt x="14175" y="2012"/>
                  </a:lnTo>
                  <a:lnTo>
                    <a:pt x="14313" y="2031"/>
                  </a:lnTo>
                  <a:lnTo>
                    <a:pt x="14372" y="2051"/>
                  </a:lnTo>
                  <a:lnTo>
                    <a:pt x="14432" y="2071"/>
                  </a:lnTo>
                  <a:lnTo>
                    <a:pt x="14984" y="2091"/>
                  </a:lnTo>
                  <a:lnTo>
                    <a:pt x="15536" y="2110"/>
                  </a:lnTo>
                  <a:lnTo>
                    <a:pt x="16600" y="2091"/>
                  </a:lnTo>
                  <a:lnTo>
                    <a:pt x="17685" y="2091"/>
                  </a:lnTo>
                  <a:lnTo>
                    <a:pt x="18217" y="2071"/>
                  </a:lnTo>
                  <a:lnTo>
                    <a:pt x="18749" y="2012"/>
                  </a:lnTo>
                  <a:lnTo>
                    <a:pt x="19281" y="1953"/>
                  </a:lnTo>
                  <a:lnTo>
                    <a:pt x="19794" y="1893"/>
                  </a:lnTo>
                  <a:lnTo>
                    <a:pt x="20326" y="1795"/>
                  </a:lnTo>
                  <a:lnTo>
                    <a:pt x="20839" y="1657"/>
                  </a:lnTo>
                  <a:lnTo>
                    <a:pt x="20957" y="1637"/>
                  </a:lnTo>
                  <a:close/>
                  <a:moveTo>
                    <a:pt x="4890" y="1184"/>
                  </a:moveTo>
                  <a:lnTo>
                    <a:pt x="4988" y="1203"/>
                  </a:lnTo>
                  <a:lnTo>
                    <a:pt x="5067" y="1263"/>
                  </a:lnTo>
                  <a:lnTo>
                    <a:pt x="5185" y="1263"/>
                  </a:lnTo>
                  <a:lnTo>
                    <a:pt x="6289" y="1420"/>
                  </a:lnTo>
                  <a:lnTo>
                    <a:pt x="6822" y="1499"/>
                  </a:lnTo>
                  <a:lnTo>
                    <a:pt x="7354" y="1558"/>
                  </a:lnTo>
                  <a:lnTo>
                    <a:pt x="7472" y="1598"/>
                  </a:lnTo>
                  <a:lnTo>
                    <a:pt x="7571" y="1657"/>
                  </a:lnTo>
                  <a:lnTo>
                    <a:pt x="7650" y="1716"/>
                  </a:lnTo>
                  <a:lnTo>
                    <a:pt x="7709" y="1795"/>
                  </a:lnTo>
                  <a:lnTo>
                    <a:pt x="7768" y="1893"/>
                  </a:lnTo>
                  <a:lnTo>
                    <a:pt x="7807" y="1972"/>
                  </a:lnTo>
                  <a:lnTo>
                    <a:pt x="7866" y="2189"/>
                  </a:lnTo>
                  <a:lnTo>
                    <a:pt x="7886" y="2406"/>
                  </a:lnTo>
                  <a:lnTo>
                    <a:pt x="7906" y="2643"/>
                  </a:lnTo>
                  <a:lnTo>
                    <a:pt x="7906" y="2860"/>
                  </a:lnTo>
                  <a:lnTo>
                    <a:pt x="7926" y="3076"/>
                  </a:lnTo>
                  <a:lnTo>
                    <a:pt x="8281" y="3116"/>
                  </a:lnTo>
                  <a:lnTo>
                    <a:pt x="8635" y="3155"/>
                  </a:lnTo>
                  <a:lnTo>
                    <a:pt x="8990" y="3195"/>
                  </a:lnTo>
                  <a:lnTo>
                    <a:pt x="9148" y="3234"/>
                  </a:lnTo>
                  <a:lnTo>
                    <a:pt x="9325" y="3274"/>
                  </a:lnTo>
                  <a:lnTo>
                    <a:pt x="9385" y="3333"/>
                  </a:lnTo>
                  <a:lnTo>
                    <a:pt x="9444" y="3392"/>
                  </a:lnTo>
                  <a:lnTo>
                    <a:pt x="9483" y="3451"/>
                  </a:lnTo>
                  <a:lnTo>
                    <a:pt x="9503" y="3530"/>
                  </a:lnTo>
                  <a:lnTo>
                    <a:pt x="9542" y="3688"/>
                  </a:lnTo>
                  <a:lnTo>
                    <a:pt x="9562" y="3845"/>
                  </a:lnTo>
                  <a:lnTo>
                    <a:pt x="9503" y="4910"/>
                  </a:lnTo>
                  <a:lnTo>
                    <a:pt x="9503" y="5442"/>
                  </a:lnTo>
                  <a:lnTo>
                    <a:pt x="9503" y="5955"/>
                  </a:lnTo>
                  <a:lnTo>
                    <a:pt x="9523" y="6625"/>
                  </a:lnTo>
                  <a:lnTo>
                    <a:pt x="9542" y="7276"/>
                  </a:lnTo>
                  <a:lnTo>
                    <a:pt x="9503" y="7433"/>
                  </a:lnTo>
                  <a:lnTo>
                    <a:pt x="9444" y="7571"/>
                  </a:lnTo>
                  <a:lnTo>
                    <a:pt x="9345" y="7670"/>
                  </a:lnTo>
                  <a:lnTo>
                    <a:pt x="9227" y="7729"/>
                  </a:lnTo>
                  <a:lnTo>
                    <a:pt x="9069" y="7788"/>
                  </a:lnTo>
                  <a:lnTo>
                    <a:pt x="8911" y="7808"/>
                  </a:lnTo>
                  <a:lnTo>
                    <a:pt x="8537" y="7808"/>
                  </a:lnTo>
                  <a:lnTo>
                    <a:pt x="8142" y="7749"/>
                  </a:lnTo>
                  <a:lnTo>
                    <a:pt x="7748" y="7690"/>
                  </a:lnTo>
                  <a:lnTo>
                    <a:pt x="7393" y="7611"/>
                  </a:lnTo>
                  <a:lnTo>
                    <a:pt x="7117" y="7591"/>
                  </a:lnTo>
                  <a:lnTo>
                    <a:pt x="7098" y="7788"/>
                  </a:lnTo>
                  <a:lnTo>
                    <a:pt x="7078" y="7887"/>
                  </a:lnTo>
                  <a:lnTo>
                    <a:pt x="7038" y="7966"/>
                  </a:lnTo>
                  <a:lnTo>
                    <a:pt x="7019" y="8064"/>
                  </a:lnTo>
                  <a:lnTo>
                    <a:pt x="6979" y="8123"/>
                  </a:lnTo>
                  <a:lnTo>
                    <a:pt x="6940" y="8202"/>
                  </a:lnTo>
                  <a:lnTo>
                    <a:pt x="6881" y="8261"/>
                  </a:lnTo>
                  <a:lnTo>
                    <a:pt x="6802" y="8301"/>
                  </a:lnTo>
                  <a:lnTo>
                    <a:pt x="6723" y="8321"/>
                  </a:lnTo>
                  <a:lnTo>
                    <a:pt x="6624" y="8321"/>
                  </a:lnTo>
                  <a:lnTo>
                    <a:pt x="6546" y="8281"/>
                  </a:lnTo>
                  <a:lnTo>
                    <a:pt x="6033" y="7946"/>
                  </a:lnTo>
                  <a:lnTo>
                    <a:pt x="5520" y="7591"/>
                  </a:lnTo>
                  <a:lnTo>
                    <a:pt x="5028" y="7217"/>
                  </a:lnTo>
                  <a:lnTo>
                    <a:pt x="4554" y="6822"/>
                  </a:lnTo>
                  <a:lnTo>
                    <a:pt x="4101" y="6428"/>
                  </a:lnTo>
                  <a:lnTo>
                    <a:pt x="3648" y="6014"/>
                  </a:lnTo>
                  <a:lnTo>
                    <a:pt x="3214" y="5560"/>
                  </a:lnTo>
                  <a:lnTo>
                    <a:pt x="2800" y="5107"/>
                  </a:lnTo>
                  <a:lnTo>
                    <a:pt x="2622" y="4890"/>
                  </a:lnTo>
                  <a:lnTo>
                    <a:pt x="2543" y="4772"/>
                  </a:lnTo>
                  <a:lnTo>
                    <a:pt x="2465" y="4634"/>
                  </a:lnTo>
                  <a:lnTo>
                    <a:pt x="2366" y="4673"/>
                  </a:lnTo>
                  <a:lnTo>
                    <a:pt x="2307" y="4654"/>
                  </a:lnTo>
                  <a:lnTo>
                    <a:pt x="2267" y="4634"/>
                  </a:lnTo>
                  <a:lnTo>
                    <a:pt x="2208" y="4614"/>
                  </a:lnTo>
                  <a:lnTo>
                    <a:pt x="2169" y="4555"/>
                  </a:lnTo>
                  <a:lnTo>
                    <a:pt x="2149" y="4496"/>
                  </a:lnTo>
                  <a:lnTo>
                    <a:pt x="2110" y="4397"/>
                  </a:lnTo>
                  <a:lnTo>
                    <a:pt x="2149" y="4259"/>
                  </a:lnTo>
                  <a:lnTo>
                    <a:pt x="2208" y="4121"/>
                  </a:lnTo>
                  <a:lnTo>
                    <a:pt x="2267" y="4003"/>
                  </a:lnTo>
                  <a:lnTo>
                    <a:pt x="2346" y="3865"/>
                  </a:lnTo>
                  <a:lnTo>
                    <a:pt x="2543" y="3628"/>
                  </a:lnTo>
                  <a:lnTo>
                    <a:pt x="2721" y="3392"/>
                  </a:lnTo>
                  <a:lnTo>
                    <a:pt x="2957" y="3116"/>
                  </a:lnTo>
                  <a:lnTo>
                    <a:pt x="3174" y="2820"/>
                  </a:lnTo>
                  <a:lnTo>
                    <a:pt x="3648" y="2248"/>
                  </a:lnTo>
                  <a:lnTo>
                    <a:pt x="3884" y="1972"/>
                  </a:lnTo>
                  <a:lnTo>
                    <a:pt x="4121" y="1696"/>
                  </a:lnTo>
                  <a:lnTo>
                    <a:pt x="4397" y="1440"/>
                  </a:lnTo>
                  <a:lnTo>
                    <a:pt x="4673" y="1203"/>
                  </a:lnTo>
                  <a:lnTo>
                    <a:pt x="4771" y="1184"/>
                  </a:lnTo>
                  <a:close/>
                  <a:moveTo>
                    <a:pt x="12125" y="3254"/>
                  </a:moveTo>
                  <a:lnTo>
                    <a:pt x="12499" y="3274"/>
                  </a:lnTo>
                  <a:lnTo>
                    <a:pt x="12854" y="3333"/>
                  </a:lnTo>
                  <a:lnTo>
                    <a:pt x="13209" y="3392"/>
                  </a:lnTo>
                  <a:lnTo>
                    <a:pt x="13564" y="3471"/>
                  </a:lnTo>
                  <a:lnTo>
                    <a:pt x="13899" y="3569"/>
                  </a:lnTo>
                  <a:lnTo>
                    <a:pt x="14254" y="3688"/>
                  </a:lnTo>
                  <a:lnTo>
                    <a:pt x="14944" y="3904"/>
                  </a:lnTo>
                  <a:lnTo>
                    <a:pt x="15279" y="4042"/>
                  </a:lnTo>
                  <a:lnTo>
                    <a:pt x="15614" y="4200"/>
                  </a:lnTo>
                  <a:lnTo>
                    <a:pt x="15950" y="4378"/>
                  </a:lnTo>
                  <a:lnTo>
                    <a:pt x="16245" y="4594"/>
                  </a:lnTo>
                  <a:lnTo>
                    <a:pt x="16541" y="4831"/>
                  </a:lnTo>
                  <a:lnTo>
                    <a:pt x="16817" y="5087"/>
                  </a:lnTo>
                  <a:lnTo>
                    <a:pt x="17073" y="5383"/>
                  </a:lnTo>
                  <a:lnTo>
                    <a:pt x="17290" y="5679"/>
                  </a:lnTo>
                  <a:lnTo>
                    <a:pt x="17468" y="5994"/>
                  </a:lnTo>
                  <a:lnTo>
                    <a:pt x="17606" y="6329"/>
                  </a:lnTo>
                  <a:lnTo>
                    <a:pt x="17665" y="6487"/>
                  </a:lnTo>
                  <a:lnTo>
                    <a:pt x="17704" y="6665"/>
                  </a:lnTo>
                  <a:lnTo>
                    <a:pt x="17724" y="6842"/>
                  </a:lnTo>
                  <a:lnTo>
                    <a:pt x="17744" y="7019"/>
                  </a:lnTo>
                  <a:lnTo>
                    <a:pt x="17763" y="7177"/>
                  </a:lnTo>
                  <a:lnTo>
                    <a:pt x="17744" y="7374"/>
                  </a:lnTo>
                  <a:lnTo>
                    <a:pt x="17724" y="7552"/>
                  </a:lnTo>
                  <a:lnTo>
                    <a:pt x="17685" y="7729"/>
                  </a:lnTo>
                  <a:lnTo>
                    <a:pt x="17625" y="7907"/>
                  </a:lnTo>
                  <a:lnTo>
                    <a:pt x="17566" y="8084"/>
                  </a:lnTo>
                  <a:lnTo>
                    <a:pt x="17468" y="8261"/>
                  </a:lnTo>
                  <a:lnTo>
                    <a:pt x="17369" y="8439"/>
                  </a:lnTo>
                  <a:lnTo>
                    <a:pt x="17132" y="8715"/>
                  </a:lnTo>
                  <a:lnTo>
                    <a:pt x="16876" y="8951"/>
                  </a:lnTo>
                  <a:lnTo>
                    <a:pt x="16580" y="9168"/>
                  </a:lnTo>
                  <a:lnTo>
                    <a:pt x="16285" y="9346"/>
                  </a:lnTo>
                  <a:lnTo>
                    <a:pt x="15969" y="9503"/>
                  </a:lnTo>
                  <a:lnTo>
                    <a:pt x="15634" y="9622"/>
                  </a:lnTo>
                  <a:lnTo>
                    <a:pt x="15279" y="9720"/>
                  </a:lnTo>
                  <a:lnTo>
                    <a:pt x="14924" y="9799"/>
                  </a:lnTo>
                  <a:lnTo>
                    <a:pt x="14570" y="9858"/>
                  </a:lnTo>
                  <a:lnTo>
                    <a:pt x="14195" y="9898"/>
                  </a:lnTo>
                  <a:lnTo>
                    <a:pt x="13840" y="9917"/>
                  </a:lnTo>
                  <a:lnTo>
                    <a:pt x="13466" y="9917"/>
                  </a:lnTo>
                  <a:lnTo>
                    <a:pt x="12736" y="9898"/>
                  </a:lnTo>
                  <a:lnTo>
                    <a:pt x="12046" y="9858"/>
                  </a:lnTo>
                  <a:lnTo>
                    <a:pt x="11711" y="9799"/>
                  </a:lnTo>
                  <a:lnTo>
                    <a:pt x="11533" y="9760"/>
                  </a:lnTo>
                  <a:lnTo>
                    <a:pt x="11376" y="9701"/>
                  </a:lnTo>
                  <a:lnTo>
                    <a:pt x="11277" y="9641"/>
                  </a:lnTo>
                  <a:lnTo>
                    <a:pt x="11198" y="9563"/>
                  </a:lnTo>
                  <a:lnTo>
                    <a:pt x="11159" y="9484"/>
                  </a:lnTo>
                  <a:lnTo>
                    <a:pt x="11139" y="9385"/>
                  </a:lnTo>
                  <a:lnTo>
                    <a:pt x="11100" y="9365"/>
                  </a:lnTo>
                  <a:lnTo>
                    <a:pt x="11080" y="9326"/>
                  </a:lnTo>
                  <a:lnTo>
                    <a:pt x="11060" y="9287"/>
                  </a:lnTo>
                  <a:lnTo>
                    <a:pt x="11060" y="9247"/>
                  </a:lnTo>
                  <a:lnTo>
                    <a:pt x="11060" y="9227"/>
                  </a:lnTo>
                  <a:lnTo>
                    <a:pt x="11041" y="8537"/>
                  </a:lnTo>
                  <a:lnTo>
                    <a:pt x="11060" y="7828"/>
                  </a:lnTo>
                  <a:lnTo>
                    <a:pt x="11119" y="7118"/>
                  </a:lnTo>
                  <a:lnTo>
                    <a:pt x="11179" y="6428"/>
                  </a:lnTo>
                  <a:lnTo>
                    <a:pt x="11297" y="5008"/>
                  </a:lnTo>
                  <a:lnTo>
                    <a:pt x="11356" y="4318"/>
                  </a:lnTo>
                  <a:lnTo>
                    <a:pt x="11356" y="3609"/>
                  </a:lnTo>
                  <a:lnTo>
                    <a:pt x="11376" y="3510"/>
                  </a:lnTo>
                  <a:lnTo>
                    <a:pt x="11435" y="3412"/>
                  </a:lnTo>
                  <a:lnTo>
                    <a:pt x="11494" y="3352"/>
                  </a:lnTo>
                  <a:lnTo>
                    <a:pt x="11573" y="3293"/>
                  </a:lnTo>
                  <a:lnTo>
                    <a:pt x="11652" y="3274"/>
                  </a:lnTo>
                  <a:lnTo>
                    <a:pt x="11731" y="3254"/>
                  </a:lnTo>
                  <a:lnTo>
                    <a:pt x="11829" y="3254"/>
                  </a:lnTo>
                  <a:lnTo>
                    <a:pt x="11928" y="3274"/>
                  </a:lnTo>
                  <a:lnTo>
                    <a:pt x="12026" y="3254"/>
                  </a:lnTo>
                  <a:close/>
                  <a:moveTo>
                    <a:pt x="9562" y="10529"/>
                  </a:moveTo>
                  <a:lnTo>
                    <a:pt x="9621" y="10568"/>
                  </a:lnTo>
                  <a:lnTo>
                    <a:pt x="9858" y="10686"/>
                  </a:lnTo>
                  <a:lnTo>
                    <a:pt x="10094" y="10805"/>
                  </a:lnTo>
                  <a:lnTo>
                    <a:pt x="10331" y="10923"/>
                  </a:lnTo>
                  <a:lnTo>
                    <a:pt x="10567" y="11041"/>
                  </a:lnTo>
                  <a:lnTo>
                    <a:pt x="10745" y="11160"/>
                  </a:lnTo>
                  <a:lnTo>
                    <a:pt x="11494" y="11337"/>
                  </a:lnTo>
                  <a:lnTo>
                    <a:pt x="12263" y="11514"/>
                  </a:lnTo>
                  <a:lnTo>
                    <a:pt x="12637" y="11574"/>
                  </a:lnTo>
                  <a:lnTo>
                    <a:pt x="13032" y="11613"/>
                  </a:lnTo>
                  <a:lnTo>
                    <a:pt x="13426" y="11633"/>
                  </a:lnTo>
                  <a:lnTo>
                    <a:pt x="13801" y="11613"/>
                  </a:lnTo>
                  <a:lnTo>
                    <a:pt x="14136" y="11574"/>
                  </a:lnTo>
                  <a:lnTo>
                    <a:pt x="14451" y="11514"/>
                  </a:lnTo>
                  <a:lnTo>
                    <a:pt x="14767" y="11455"/>
                  </a:lnTo>
                  <a:lnTo>
                    <a:pt x="15062" y="11357"/>
                  </a:lnTo>
                  <a:lnTo>
                    <a:pt x="15378" y="11258"/>
                  </a:lnTo>
                  <a:lnTo>
                    <a:pt x="15674" y="11160"/>
                  </a:lnTo>
                  <a:lnTo>
                    <a:pt x="16265" y="10903"/>
                  </a:lnTo>
                  <a:lnTo>
                    <a:pt x="16482" y="10785"/>
                  </a:lnTo>
                  <a:lnTo>
                    <a:pt x="16600" y="10726"/>
                  </a:lnTo>
                  <a:lnTo>
                    <a:pt x="16718" y="10706"/>
                  </a:lnTo>
                  <a:lnTo>
                    <a:pt x="16837" y="10706"/>
                  </a:lnTo>
                  <a:lnTo>
                    <a:pt x="16935" y="10726"/>
                  </a:lnTo>
                  <a:lnTo>
                    <a:pt x="16975" y="10765"/>
                  </a:lnTo>
                  <a:lnTo>
                    <a:pt x="17014" y="10805"/>
                  </a:lnTo>
                  <a:lnTo>
                    <a:pt x="17054" y="10864"/>
                  </a:lnTo>
                  <a:lnTo>
                    <a:pt x="17073" y="10943"/>
                  </a:lnTo>
                  <a:lnTo>
                    <a:pt x="17034" y="11081"/>
                  </a:lnTo>
                  <a:lnTo>
                    <a:pt x="16955" y="11238"/>
                  </a:lnTo>
                  <a:lnTo>
                    <a:pt x="16856" y="11357"/>
                  </a:lnTo>
                  <a:lnTo>
                    <a:pt x="16738" y="11475"/>
                  </a:lnTo>
                  <a:lnTo>
                    <a:pt x="16482" y="11692"/>
                  </a:lnTo>
                  <a:lnTo>
                    <a:pt x="16364" y="11810"/>
                  </a:lnTo>
                  <a:lnTo>
                    <a:pt x="16245" y="11928"/>
                  </a:lnTo>
                  <a:lnTo>
                    <a:pt x="15733" y="12441"/>
                  </a:lnTo>
                  <a:lnTo>
                    <a:pt x="15200" y="12954"/>
                  </a:lnTo>
                  <a:lnTo>
                    <a:pt x="14648" y="13407"/>
                  </a:lnTo>
                  <a:lnTo>
                    <a:pt x="14353" y="13644"/>
                  </a:lnTo>
                  <a:lnTo>
                    <a:pt x="14057" y="13841"/>
                  </a:lnTo>
                  <a:lnTo>
                    <a:pt x="13939" y="13920"/>
                  </a:lnTo>
                  <a:lnTo>
                    <a:pt x="13820" y="13959"/>
                  </a:lnTo>
                  <a:lnTo>
                    <a:pt x="13702" y="13979"/>
                  </a:lnTo>
                  <a:lnTo>
                    <a:pt x="13643" y="13979"/>
                  </a:lnTo>
                  <a:lnTo>
                    <a:pt x="13584" y="13959"/>
                  </a:lnTo>
                  <a:lnTo>
                    <a:pt x="13466" y="13880"/>
                  </a:lnTo>
                  <a:lnTo>
                    <a:pt x="13268" y="13782"/>
                  </a:lnTo>
                  <a:lnTo>
                    <a:pt x="12973" y="13604"/>
                  </a:lnTo>
                  <a:lnTo>
                    <a:pt x="12618" y="13368"/>
                  </a:lnTo>
                  <a:lnTo>
                    <a:pt x="12204" y="13072"/>
                  </a:lnTo>
                  <a:lnTo>
                    <a:pt x="11790" y="12756"/>
                  </a:lnTo>
                  <a:lnTo>
                    <a:pt x="11376" y="12421"/>
                  </a:lnTo>
                  <a:lnTo>
                    <a:pt x="10981" y="12086"/>
                  </a:lnTo>
                  <a:lnTo>
                    <a:pt x="10646" y="11771"/>
                  </a:lnTo>
                  <a:lnTo>
                    <a:pt x="10489" y="11692"/>
                  </a:lnTo>
                  <a:lnTo>
                    <a:pt x="10331" y="11574"/>
                  </a:lnTo>
                  <a:lnTo>
                    <a:pt x="10173" y="11455"/>
                  </a:lnTo>
                  <a:lnTo>
                    <a:pt x="10035" y="11317"/>
                  </a:lnTo>
                  <a:lnTo>
                    <a:pt x="9483" y="10765"/>
                  </a:lnTo>
                  <a:lnTo>
                    <a:pt x="9444" y="10726"/>
                  </a:lnTo>
                  <a:lnTo>
                    <a:pt x="9424" y="10647"/>
                  </a:lnTo>
                  <a:lnTo>
                    <a:pt x="9444" y="10588"/>
                  </a:lnTo>
                  <a:lnTo>
                    <a:pt x="9463" y="10568"/>
                  </a:lnTo>
                  <a:lnTo>
                    <a:pt x="9503" y="10548"/>
                  </a:lnTo>
                  <a:lnTo>
                    <a:pt x="9562" y="10529"/>
                  </a:lnTo>
                  <a:close/>
                  <a:moveTo>
                    <a:pt x="4397" y="1"/>
                  </a:moveTo>
                  <a:lnTo>
                    <a:pt x="4278" y="198"/>
                  </a:lnTo>
                  <a:lnTo>
                    <a:pt x="4101" y="395"/>
                  </a:lnTo>
                  <a:lnTo>
                    <a:pt x="3924" y="592"/>
                  </a:lnTo>
                  <a:lnTo>
                    <a:pt x="3726" y="770"/>
                  </a:lnTo>
                  <a:lnTo>
                    <a:pt x="3332" y="1105"/>
                  </a:lnTo>
                  <a:lnTo>
                    <a:pt x="3174" y="1263"/>
                  </a:lnTo>
                  <a:lnTo>
                    <a:pt x="3056" y="1401"/>
                  </a:lnTo>
                  <a:lnTo>
                    <a:pt x="2603" y="1815"/>
                  </a:lnTo>
                  <a:lnTo>
                    <a:pt x="1814" y="2544"/>
                  </a:lnTo>
                  <a:lnTo>
                    <a:pt x="1361" y="2938"/>
                  </a:lnTo>
                  <a:lnTo>
                    <a:pt x="887" y="3333"/>
                  </a:lnTo>
                  <a:lnTo>
                    <a:pt x="434" y="3688"/>
                  </a:lnTo>
                  <a:lnTo>
                    <a:pt x="217" y="3845"/>
                  </a:lnTo>
                  <a:lnTo>
                    <a:pt x="0" y="3983"/>
                  </a:lnTo>
                  <a:lnTo>
                    <a:pt x="138" y="4121"/>
                  </a:lnTo>
                  <a:lnTo>
                    <a:pt x="1045" y="5146"/>
                  </a:lnTo>
                  <a:lnTo>
                    <a:pt x="1972" y="6172"/>
                  </a:lnTo>
                  <a:lnTo>
                    <a:pt x="2938" y="7157"/>
                  </a:lnTo>
                  <a:lnTo>
                    <a:pt x="3924" y="8123"/>
                  </a:lnTo>
                  <a:lnTo>
                    <a:pt x="4929" y="9050"/>
                  </a:lnTo>
                  <a:lnTo>
                    <a:pt x="5974" y="9957"/>
                  </a:lnTo>
                  <a:lnTo>
                    <a:pt x="7038" y="10824"/>
                  </a:lnTo>
                  <a:lnTo>
                    <a:pt x="8123" y="11652"/>
                  </a:lnTo>
                  <a:lnTo>
                    <a:pt x="9444" y="12579"/>
                  </a:lnTo>
                  <a:lnTo>
                    <a:pt x="10784" y="13486"/>
                  </a:lnTo>
                  <a:lnTo>
                    <a:pt x="12105" y="14393"/>
                  </a:lnTo>
                  <a:lnTo>
                    <a:pt x="12775" y="14866"/>
                  </a:lnTo>
                  <a:lnTo>
                    <a:pt x="13426" y="15339"/>
                  </a:lnTo>
                  <a:lnTo>
                    <a:pt x="13702" y="15181"/>
                  </a:lnTo>
                  <a:lnTo>
                    <a:pt x="13978" y="15043"/>
                  </a:lnTo>
                  <a:lnTo>
                    <a:pt x="14313" y="14866"/>
                  </a:lnTo>
                  <a:lnTo>
                    <a:pt x="14668" y="14669"/>
                  </a:lnTo>
                  <a:lnTo>
                    <a:pt x="15338" y="14235"/>
                  </a:lnTo>
                  <a:lnTo>
                    <a:pt x="15989" y="13782"/>
                  </a:lnTo>
                  <a:lnTo>
                    <a:pt x="16620" y="13328"/>
                  </a:lnTo>
                  <a:lnTo>
                    <a:pt x="17290" y="12796"/>
                  </a:lnTo>
                  <a:lnTo>
                    <a:pt x="17941" y="12244"/>
                  </a:lnTo>
                  <a:lnTo>
                    <a:pt x="18572" y="11672"/>
                  </a:lnTo>
                  <a:lnTo>
                    <a:pt x="19183" y="11061"/>
                  </a:lnTo>
                  <a:lnTo>
                    <a:pt x="19774" y="10450"/>
                  </a:lnTo>
                  <a:lnTo>
                    <a:pt x="20346" y="9819"/>
                  </a:lnTo>
                  <a:lnTo>
                    <a:pt x="20898" y="9168"/>
                  </a:lnTo>
                  <a:lnTo>
                    <a:pt x="21411" y="8498"/>
                  </a:lnTo>
                  <a:lnTo>
                    <a:pt x="21923" y="7808"/>
                  </a:lnTo>
                  <a:lnTo>
                    <a:pt x="22396" y="7098"/>
                  </a:lnTo>
                  <a:lnTo>
                    <a:pt x="22850" y="6369"/>
                  </a:lnTo>
                  <a:lnTo>
                    <a:pt x="23264" y="5639"/>
                  </a:lnTo>
                  <a:lnTo>
                    <a:pt x="23678" y="4890"/>
                  </a:lnTo>
                  <a:lnTo>
                    <a:pt x="24052" y="4121"/>
                  </a:lnTo>
                  <a:lnTo>
                    <a:pt x="24388" y="3333"/>
                  </a:lnTo>
                  <a:lnTo>
                    <a:pt x="24703" y="2544"/>
                  </a:lnTo>
                  <a:lnTo>
                    <a:pt x="24624" y="2465"/>
                  </a:lnTo>
                  <a:lnTo>
                    <a:pt x="23402" y="1637"/>
                  </a:lnTo>
                  <a:lnTo>
                    <a:pt x="22771" y="1243"/>
                  </a:lnTo>
                  <a:lnTo>
                    <a:pt x="22140" y="849"/>
                  </a:lnTo>
                  <a:lnTo>
                    <a:pt x="21982" y="750"/>
                  </a:lnTo>
                  <a:lnTo>
                    <a:pt x="21765" y="612"/>
                  </a:lnTo>
                  <a:lnTo>
                    <a:pt x="21568" y="494"/>
                  </a:lnTo>
                  <a:lnTo>
                    <a:pt x="21371" y="356"/>
                  </a:lnTo>
                  <a:lnTo>
                    <a:pt x="21312" y="375"/>
                  </a:lnTo>
                  <a:lnTo>
                    <a:pt x="20504" y="533"/>
                  </a:lnTo>
                  <a:lnTo>
                    <a:pt x="19676" y="691"/>
                  </a:lnTo>
                  <a:lnTo>
                    <a:pt x="18867" y="809"/>
                  </a:lnTo>
                  <a:lnTo>
                    <a:pt x="18039" y="908"/>
                  </a:lnTo>
                  <a:lnTo>
                    <a:pt x="17192" y="1006"/>
                  </a:lnTo>
                  <a:lnTo>
                    <a:pt x="16364" y="1065"/>
                  </a:lnTo>
                  <a:lnTo>
                    <a:pt x="15536" y="1105"/>
                  </a:lnTo>
                  <a:lnTo>
                    <a:pt x="14688" y="1125"/>
                  </a:lnTo>
                  <a:lnTo>
                    <a:pt x="13012" y="1125"/>
                  </a:lnTo>
                  <a:lnTo>
                    <a:pt x="12184" y="1085"/>
                  </a:lnTo>
                  <a:lnTo>
                    <a:pt x="11356" y="1046"/>
                  </a:lnTo>
                  <a:lnTo>
                    <a:pt x="10508" y="987"/>
                  </a:lnTo>
                  <a:lnTo>
                    <a:pt x="9680" y="908"/>
                  </a:lnTo>
                  <a:lnTo>
                    <a:pt x="8852" y="829"/>
                  </a:lnTo>
                  <a:lnTo>
                    <a:pt x="8024" y="730"/>
                  </a:lnTo>
                  <a:lnTo>
                    <a:pt x="7117" y="592"/>
                  </a:lnTo>
                  <a:lnTo>
                    <a:pt x="6191" y="435"/>
                  </a:lnTo>
                  <a:lnTo>
                    <a:pt x="5737" y="356"/>
                  </a:lnTo>
                  <a:lnTo>
                    <a:pt x="5284" y="257"/>
                  </a:lnTo>
                  <a:lnTo>
                    <a:pt x="4850" y="139"/>
                  </a:lnTo>
                  <a:lnTo>
                    <a:pt x="4397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602;p38">
              <a:extLst>
                <a:ext uri="{FF2B5EF4-FFF2-40B4-BE49-F238E27FC236}">
                  <a16:creationId xmlns:a16="http://schemas.microsoft.com/office/drawing/2014/main" xmlns="" id="{2C5525C6-D53F-4D37-9394-19840E2AC780}"/>
                </a:ext>
              </a:extLst>
            </p:cNvPr>
            <p:cNvSpPr/>
            <p:nvPr/>
          </p:nvSpPr>
          <p:spPr>
            <a:xfrm>
              <a:off x="3002338" y="4456775"/>
              <a:ext cx="244972" cy="171139"/>
            </a:xfrm>
            <a:custGeom>
              <a:avLst/>
              <a:gdLst/>
              <a:ahLst/>
              <a:cxnLst/>
              <a:rect l="l" t="t" r="r" b="b"/>
              <a:pathLst>
                <a:path w="5166" h="3609" extrusionOk="0">
                  <a:moveTo>
                    <a:pt x="3687" y="0"/>
                  </a:moveTo>
                  <a:lnTo>
                    <a:pt x="3233" y="99"/>
                  </a:lnTo>
                  <a:lnTo>
                    <a:pt x="2780" y="178"/>
                  </a:lnTo>
                  <a:lnTo>
                    <a:pt x="2327" y="237"/>
                  </a:lnTo>
                  <a:lnTo>
                    <a:pt x="1853" y="257"/>
                  </a:lnTo>
                  <a:lnTo>
                    <a:pt x="1400" y="276"/>
                  </a:lnTo>
                  <a:lnTo>
                    <a:pt x="927" y="276"/>
                  </a:lnTo>
                  <a:lnTo>
                    <a:pt x="0" y="257"/>
                  </a:lnTo>
                  <a:lnTo>
                    <a:pt x="533" y="454"/>
                  </a:lnTo>
                  <a:lnTo>
                    <a:pt x="809" y="552"/>
                  </a:lnTo>
                  <a:lnTo>
                    <a:pt x="1045" y="690"/>
                  </a:lnTo>
                  <a:lnTo>
                    <a:pt x="1301" y="809"/>
                  </a:lnTo>
                  <a:lnTo>
                    <a:pt x="1538" y="966"/>
                  </a:lnTo>
                  <a:lnTo>
                    <a:pt x="1755" y="1124"/>
                  </a:lnTo>
                  <a:lnTo>
                    <a:pt x="1972" y="1282"/>
                  </a:lnTo>
                  <a:lnTo>
                    <a:pt x="2189" y="1459"/>
                  </a:lnTo>
                  <a:lnTo>
                    <a:pt x="2386" y="1656"/>
                  </a:lnTo>
                  <a:lnTo>
                    <a:pt x="2563" y="1853"/>
                  </a:lnTo>
                  <a:lnTo>
                    <a:pt x="2741" y="2070"/>
                  </a:lnTo>
                  <a:lnTo>
                    <a:pt x="2898" y="2307"/>
                  </a:lnTo>
                  <a:lnTo>
                    <a:pt x="3036" y="2543"/>
                  </a:lnTo>
                  <a:lnTo>
                    <a:pt x="3155" y="2800"/>
                  </a:lnTo>
                  <a:lnTo>
                    <a:pt x="3273" y="3076"/>
                  </a:lnTo>
                  <a:lnTo>
                    <a:pt x="3332" y="3214"/>
                  </a:lnTo>
                  <a:lnTo>
                    <a:pt x="3371" y="3332"/>
                  </a:lnTo>
                  <a:lnTo>
                    <a:pt x="3391" y="3470"/>
                  </a:lnTo>
                  <a:lnTo>
                    <a:pt x="3411" y="3608"/>
                  </a:lnTo>
                  <a:lnTo>
                    <a:pt x="3647" y="3273"/>
                  </a:lnTo>
                  <a:lnTo>
                    <a:pt x="3864" y="2918"/>
                  </a:lnTo>
                  <a:lnTo>
                    <a:pt x="4278" y="2208"/>
                  </a:lnTo>
                  <a:lnTo>
                    <a:pt x="4712" y="1499"/>
                  </a:lnTo>
                  <a:lnTo>
                    <a:pt x="4929" y="1163"/>
                  </a:lnTo>
                  <a:lnTo>
                    <a:pt x="5166" y="828"/>
                  </a:lnTo>
                  <a:lnTo>
                    <a:pt x="4791" y="631"/>
                  </a:lnTo>
                  <a:lnTo>
                    <a:pt x="4416" y="434"/>
                  </a:lnTo>
                  <a:lnTo>
                    <a:pt x="4061" y="217"/>
                  </a:lnTo>
                  <a:lnTo>
                    <a:pt x="3687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603;p38">
              <a:extLst>
                <a:ext uri="{FF2B5EF4-FFF2-40B4-BE49-F238E27FC236}">
                  <a16:creationId xmlns:a16="http://schemas.microsoft.com/office/drawing/2014/main" xmlns="" id="{C416BA3F-3A91-41F5-A8D7-C18B47251DA5}"/>
                </a:ext>
              </a:extLst>
            </p:cNvPr>
            <p:cNvSpPr/>
            <p:nvPr/>
          </p:nvSpPr>
          <p:spPr>
            <a:xfrm>
              <a:off x="793179" y="3710711"/>
              <a:ext cx="693755" cy="719930"/>
            </a:xfrm>
            <a:custGeom>
              <a:avLst/>
              <a:gdLst/>
              <a:ahLst/>
              <a:cxnLst/>
              <a:rect l="l" t="t" r="r" b="b"/>
              <a:pathLst>
                <a:path w="14630" h="15182" extrusionOk="0">
                  <a:moveTo>
                    <a:pt x="13525" y="1"/>
                  </a:moveTo>
                  <a:lnTo>
                    <a:pt x="11909" y="434"/>
                  </a:lnTo>
                  <a:lnTo>
                    <a:pt x="10292" y="908"/>
                  </a:lnTo>
                  <a:lnTo>
                    <a:pt x="10115" y="967"/>
                  </a:lnTo>
                  <a:lnTo>
                    <a:pt x="9898" y="1006"/>
                  </a:lnTo>
                  <a:lnTo>
                    <a:pt x="9799" y="1026"/>
                  </a:lnTo>
                  <a:lnTo>
                    <a:pt x="9701" y="1026"/>
                  </a:lnTo>
                  <a:lnTo>
                    <a:pt x="9622" y="986"/>
                  </a:lnTo>
                  <a:lnTo>
                    <a:pt x="9563" y="927"/>
                  </a:lnTo>
                  <a:lnTo>
                    <a:pt x="8813" y="1460"/>
                  </a:lnTo>
                  <a:lnTo>
                    <a:pt x="8064" y="2012"/>
                  </a:lnTo>
                  <a:lnTo>
                    <a:pt x="7374" y="2603"/>
                  </a:lnTo>
                  <a:lnTo>
                    <a:pt x="6684" y="3214"/>
                  </a:lnTo>
                  <a:lnTo>
                    <a:pt x="6034" y="3845"/>
                  </a:lnTo>
                  <a:lnTo>
                    <a:pt x="5403" y="4496"/>
                  </a:lnTo>
                  <a:lnTo>
                    <a:pt x="4792" y="5186"/>
                  </a:lnTo>
                  <a:lnTo>
                    <a:pt x="4220" y="5876"/>
                  </a:lnTo>
                  <a:lnTo>
                    <a:pt x="3668" y="6605"/>
                  </a:lnTo>
                  <a:lnTo>
                    <a:pt x="3155" y="7354"/>
                  </a:lnTo>
                  <a:lnTo>
                    <a:pt x="2662" y="8104"/>
                  </a:lnTo>
                  <a:lnTo>
                    <a:pt x="2189" y="8892"/>
                  </a:lnTo>
                  <a:lnTo>
                    <a:pt x="1756" y="9700"/>
                  </a:lnTo>
                  <a:lnTo>
                    <a:pt x="1361" y="10509"/>
                  </a:lnTo>
                  <a:lnTo>
                    <a:pt x="967" y="11337"/>
                  </a:lnTo>
                  <a:lnTo>
                    <a:pt x="632" y="12204"/>
                  </a:lnTo>
                  <a:lnTo>
                    <a:pt x="297" y="13091"/>
                  </a:lnTo>
                  <a:lnTo>
                    <a:pt x="1" y="13998"/>
                  </a:lnTo>
                  <a:lnTo>
                    <a:pt x="218" y="14235"/>
                  </a:lnTo>
                  <a:lnTo>
                    <a:pt x="435" y="14452"/>
                  </a:lnTo>
                  <a:lnTo>
                    <a:pt x="671" y="14649"/>
                  </a:lnTo>
                  <a:lnTo>
                    <a:pt x="928" y="14826"/>
                  </a:lnTo>
                  <a:lnTo>
                    <a:pt x="1460" y="14964"/>
                  </a:lnTo>
                  <a:lnTo>
                    <a:pt x="2012" y="15063"/>
                  </a:lnTo>
                  <a:lnTo>
                    <a:pt x="2544" y="15122"/>
                  </a:lnTo>
                  <a:lnTo>
                    <a:pt x="3096" y="15161"/>
                  </a:lnTo>
                  <a:lnTo>
                    <a:pt x="3628" y="15181"/>
                  </a:lnTo>
                  <a:lnTo>
                    <a:pt x="4180" y="15161"/>
                  </a:lnTo>
                  <a:lnTo>
                    <a:pt x="4732" y="15122"/>
                  </a:lnTo>
                  <a:lnTo>
                    <a:pt x="5265" y="15063"/>
                  </a:lnTo>
                  <a:lnTo>
                    <a:pt x="5817" y="14984"/>
                  </a:lnTo>
                  <a:lnTo>
                    <a:pt x="6349" y="14866"/>
                  </a:lnTo>
                  <a:lnTo>
                    <a:pt x="6901" y="14747"/>
                  </a:lnTo>
                  <a:lnTo>
                    <a:pt x="7414" y="14609"/>
                  </a:lnTo>
                  <a:lnTo>
                    <a:pt x="7946" y="14452"/>
                  </a:lnTo>
                  <a:lnTo>
                    <a:pt x="8478" y="14274"/>
                  </a:lnTo>
                  <a:lnTo>
                    <a:pt x="8991" y="14077"/>
                  </a:lnTo>
                  <a:lnTo>
                    <a:pt x="9484" y="13880"/>
                  </a:lnTo>
                  <a:lnTo>
                    <a:pt x="10568" y="13427"/>
                  </a:lnTo>
                  <a:lnTo>
                    <a:pt x="11633" y="12973"/>
                  </a:lnTo>
                  <a:lnTo>
                    <a:pt x="12717" y="12539"/>
                  </a:lnTo>
                  <a:lnTo>
                    <a:pt x="13782" y="12066"/>
                  </a:lnTo>
                  <a:lnTo>
                    <a:pt x="13959" y="11987"/>
                  </a:lnTo>
                  <a:lnTo>
                    <a:pt x="14136" y="11948"/>
                  </a:lnTo>
                  <a:lnTo>
                    <a:pt x="14274" y="11278"/>
                  </a:lnTo>
                  <a:lnTo>
                    <a:pt x="14373" y="10607"/>
                  </a:lnTo>
                  <a:lnTo>
                    <a:pt x="14472" y="9937"/>
                  </a:lnTo>
                  <a:lnTo>
                    <a:pt x="14551" y="9247"/>
                  </a:lnTo>
                  <a:lnTo>
                    <a:pt x="14590" y="8557"/>
                  </a:lnTo>
                  <a:lnTo>
                    <a:pt x="14610" y="7867"/>
                  </a:lnTo>
                  <a:lnTo>
                    <a:pt x="14629" y="7177"/>
                  </a:lnTo>
                  <a:lnTo>
                    <a:pt x="14610" y="6507"/>
                  </a:lnTo>
                  <a:lnTo>
                    <a:pt x="14570" y="5817"/>
                  </a:lnTo>
                  <a:lnTo>
                    <a:pt x="14531" y="5127"/>
                  </a:lnTo>
                  <a:lnTo>
                    <a:pt x="14452" y="4437"/>
                  </a:lnTo>
                  <a:lnTo>
                    <a:pt x="14353" y="3747"/>
                  </a:lnTo>
                  <a:lnTo>
                    <a:pt x="14255" y="3076"/>
                  </a:lnTo>
                  <a:lnTo>
                    <a:pt x="14136" y="2406"/>
                  </a:lnTo>
                  <a:lnTo>
                    <a:pt x="13979" y="1736"/>
                  </a:lnTo>
                  <a:lnTo>
                    <a:pt x="13821" y="1065"/>
                  </a:lnTo>
                  <a:lnTo>
                    <a:pt x="13683" y="533"/>
                  </a:lnTo>
                  <a:lnTo>
                    <a:pt x="13525" y="1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604;p38">
              <a:extLst>
                <a:ext uri="{FF2B5EF4-FFF2-40B4-BE49-F238E27FC236}">
                  <a16:creationId xmlns:a16="http://schemas.microsoft.com/office/drawing/2014/main" xmlns="" id="{12887948-E139-4C80-B82D-8FCAD93ACF14}"/>
                </a:ext>
              </a:extLst>
            </p:cNvPr>
            <p:cNvSpPr/>
            <p:nvPr/>
          </p:nvSpPr>
          <p:spPr>
            <a:xfrm>
              <a:off x="2349790" y="3428370"/>
              <a:ext cx="810597" cy="618973"/>
            </a:xfrm>
            <a:custGeom>
              <a:avLst/>
              <a:gdLst/>
              <a:ahLst/>
              <a:cxnLst/>
              <a:rect l="l" t="t" r="r" b="b"/>
              <a:pathLst>
                <a:path w="17094" h="13053" extrusionOk="0">
                  <a:moveTo>
                    <a:pt x="6447" y="1"/>
                  </a:moveTo>
                  <a:lnTo>
                    <a:pt x="5875" y="21"/>
                  </a:lnTo>
                  <a:lnTo>
                    <a:pt x="5304" y="60"/>
                  </a:lnTo>
                  <a:lnTo>
                    <a:pt x="4752" y="139"/>
                  </a:lnTo>
                  <a:lnTo>
                    <a:pt x="4180" y="237"/>
                  </a:lnTo>
                  <a:lnTo>
                    <a:pt x="3608" y="356"/>
                  </a:lnTo>
                  <a:lnTo>
                    <a:pt x="3036" y="513"/>
                  </a:lnTo>
                  <a:lnTo>
                    <a:pt x="2425" y="671"/>
                  </a:lnTo>
                  <a:lnTo>
                    <a:pt x="1775" y="868"/>
                  </a:lnTo>
                  <a:lnTo>
                    <a:pt x="375" y="1302"/>
                  </a:lnTo>
                  <a:lnTo>
                    <a:pt x="296" y="1617"/>
                  </a:lnTo>
                  <a:lnTo>
                    <a:pt x="217" y="1893"/>
                  </a:lnTo>
                  <a:lnTo>
                    <a:pt x="138" y="2091"/>
                  </a:lnTo>
                  <a:lnTo>
                    <a:pt x="79" y="2288"/>
                  </a:lnTo>
                  <a:lnTo>
                    <a:pt x="40" y="2485"/>
                  </a:lnTo>
                  <a:lnTo>
                    <a:pt x="20" y="2682"/>
                  </a:lnTo>
                  <a:lnTo>
                    <a:pt x="0" y="2938"/>
                  </a:lnTo>
                  <a:lnTo>
                    <a:pt x="20" y="3175"/>
                  </a:lnTo>
                  <a:lnTo>
                    <a:pt x="40" y="3411"/>
                  </a:lnTo>
                  <a:lnTo>
                    <a:pt x="79" y="3668"/>
                  </a:lnTo>
                  <a:lnTo>
                    <a:pt x="158" y="3904"/>
                  </a:lnTo>
                  <a:lnTo>
                    <a:pt x="217" y="4141"/>
                  </a:lnTo>
                  <a:lnTo>
                    <a:pt x="316" y="4378"/>
                  </a:lnTo>
                  <a:lnTo>
                    <a:pt x="414" y="4594"/>
                  </a:lnTo>
                  <a:lnTo>
                    <a:pt x="651" y="5048"/>
                  </a:lnTo>
                  <a:lnTo>
                    <a:pt x="927" y="5482"/>
                  </a:lnTo>
                  <a:lnTo>
                    <a:pt x="1203" y="5896"/>
                  </a:lnTo>
                  <a:lnTo>
                    <a:pt x="1518" y="6290"/>
                  </a:lnTo>
                  <a:lnTo>
                    <a:pt x="2386" y="7276"/>
                  </a:lnTo>
                  <a:lnTo>
                    <a:pt x="2839" y="7768"/>
                  </a:lnTo>
                  <a:lnTo>
                    <a:pt x="3293" y="8261"/>
                  </a:lnTo>
                  <a:lnTo>
                    <a:pt x="3766" y="8735"/>
                  </a:lnTo>
                  <a:lnTo>
                    <a:pt x="4259" y="9208"/>
                  </a:lnTo>
                  <a:lnTo>
                    <a:pt x="4752" y="9681"/>
                  </a:lnTo>
                  <a:lnTo>
                    <a:pt x="5264" y="10134"/>
                  </a:lnTo>
                  <a:lnTo>
                    <a:pt x="5777" y="10568"/>
                  </a:lnTo>
                  <a:lnTo>
                    <a:pt x="6309" y="10982"/>
                  </a:lnTo>
                  <a:lnTo>
                    <a:pt x="6841" y="11376"/>
                  </a:lnTo>
                  <a:lnTo>
                    <a:pt x="7393" y="11771"/>
                  </a:lnTo>
                  <a:lnTo>
                    <a:pt x="7945" y="12125"/>
                  </a:lnTo>
                  <a:lnTo>
                    <a:pt x="8517" y="12461"/>
                  </a:lnTo>
                  <a:lnTo>
                    <a:pt x="9108" y="12756"/>
                  </a:lnTo>
                  <a:lnTo>
                    <a:pt x="9700" y="13052"/>
                  </a:lnTo>
                  <a:lnTo>
                    <a:pt x="9897" y="13032"/>
                  </a:lnTo>
                  <a:lnTo>
                    <a:pt x="10114" y="13013"/>
                  </a:lnTo>
                  <a:lnTo>
                    <a:pt x="10311" y="12973"/>
                  </a:lnTo>
                  <a:lnTo>
                    <a:pt x="10508" y="12934"/>
                  </a:lnTo>
                  <a:lnTo>
                    <a:pt x="10883" y="12796"/>
                  </a:lnTo>
                  <a:lnTo>
                    <a:pt x="11257" y="12638"/>
                  </a:lnTo>
                  <a:lnTo>
                    <a:pt x="11612" y="12441"/>
                  </a:lnTo>
                  <a:lnTo>
                    <a:pt x="11947" y="12224"/>
                  </a:lnTo>
                  <a:lnTo>
                    <a:pt x="12283" y="11968"/>
                  </a:lnTo>
                  <a:lnTo>
                    <a:pt x="12598" y="11711"/>
                  </a:lnTo>
                  <a:lnTo>
                    <a:pt x="13012" y="11357"/>
                  </a:lnTo>
                  <a:lnTo>
                    <a:pt x="13426" y="11002"/>
                  </a:lnTo>
                  <a:lnTo>
                    <a:pt x="13820" y="10647"/>
                  </a:lnTo>
                  <a:lnTo>
                    <a:pt x="14215" y="10312"/>
                  </a:lnTo>
                  <a:lnTo>
                    <a:pt x="14550" y="9957"/>
                  </a:lnTo>
                  <a:lnTo>
                    <a:pt x="14905" y="9641"/>
                  </a:lnTo>
                  <a:lnTo>
                    <a:pt x="15595" y="8971"/>
                  </a:lnTo>
                  <a:lnTo>
                    <a:pt x="15930" y="8636"/>
                  </a:lnTo>
                  <a:lnTo>
                    <a:pt x="16226" y="8281"/>
                  </a:lnTo>
                  <a:lnTo>
                    <a:pt x="16364" y="8104"/>
                  </a:lnTo>
                  <a:lnTo>
                    <a:pt x="16502" y="7906"/>
                  </a:lnTo>
                  <a:lnTo>
                    <a:pt x="16620" y="7690"/>
                  </a:lnTo>
                  <a:lnTo>
                    <a:pt x="16738" y="7473"/>
                  </a:lnTo>
                  <a:lnTo>
                    <a:pt x="16837" y="7177"/>
                  </a:lnTo>
                  <a:lnTo>
                    <a:pt x="16916" y="6881"/>
                  </a:lnTo>
                  <a:lnTo>
                    <a:pt x="16994" y="6586"/>
                  </a:lnTo>
                  <a:lnTo>
                    <a:pt x="17034" y="6270"/>
                  </a:lnTo>
                  <a:lnTo>
                    <a:pt x="17073" y="5955"/>
                  </a:lnTo>
                  <a:lnTo>
                    <a:pt x="17093" y="5639"/>
                  </a:lnTo>
                  <a:lnTo>
                    <a:pt x="17093" y="5344"/>
                  </a:lnTo>
                  <a:lnTo>
                    <a:pt x="17054" y="5028"/>
                  </a:lnTo>
                  <a:lnTo>
                    <a:pt x="17034" y="4851"/>
                  </a:lnTo>
                  <a:lnTo>
                    <a:pt x="16994" y="4634"/>
                  </a:lnTo>
                  <a:lnTo>
                    <a:pt x="16896" y="4180"/>
                  </a:lnTo>
                  <a:lnTo>
                    <a:pt x="16856" y="3963"/>
                  </a:lnTo>
                  <a:lnTo>
                    <a:pt x="16856" y="3747"/>
                  </a:lnTo>
                  <a:lnTo>
                    <a:pt x="16856" y="3549"/>
                  </a:lnTo>
                  <a:lnTo>
                    <a:pt x="16896" y="3451"/>
                  </a:lnTo>
                  <a:lnTo>
                    <a:pt x="16916" y="3372"/>
                  </a:lnTo>
                  <a:lnTo>
                    <a:pt x="16837" y="3313"/>
                  </a:lnTo>
                  <a:lnTo>
                    <a:pt x="16541" y="2978"/>
                  </a:lnTo>
                  <a:lnTo>
                    <a:pt x="16206" y="2682"/>
                  </a:lnTo>
                  <a:lnTo>
                    <a:pt x="15871" y="2406"/>
                  </a:lnTo>
                  <a:lnTo>
                    <a:pt x="15516" y="2169"/>
                  </a:lnTo>
                  <a:lnTo>
                    <a:pt x="15161" y="1933"/>
                  </a:lnTo>
                  <a:lnTo>
                    <a:pt x="14786" y="1736"/>
                  </a:lnTo>
                  <a:lnTo>
                    <a:pt x="14392" y="1558"/>
                  </a:lnTo>
                  <a:lnTo>
                    <a:pt x="13998" y="1401"/>
                  </a:lnTo>
                  <a:lnTo>
                    <a:pt x="13584" y="1263"/>
                  </a:lnTo>
                  <a:lnTo>
                    <a:pt x="13170" y="1125"/>
                  </a:lnTo>
                  <a:lnTo>
                    <a:pt x="12756" y="1006"/>
                  </a:lnTo>
                  <a:lnTo>
                    <a:pt x="12342" y="908"/>
                  </a:lnTo>
                  <a:lnTo>
                    <a:pt x="11494" y="730"/>
                  </a:lnTo>
                  <a:lnTo>
                    <a:pt x="10627" y="573"/>
                  </a:lnTo>
                  <a:lnTo>
                    <a:pt x="9818" y="375"/>
                  </a:lnTo>
                  <a:lnTo>
                    <a:pt x="9049" y="237"/>
                  </a:lnTo>
                  <a:lnTo>
                    <a:pt x="8340" y="119"/>
                  </a:lnTo>
                  <a:lnTo>
                    <a:pt x="7689" y="40"/>
                  </a:lnTo>
                  <a:lnTo>
                    <a:pt x="7058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605;p38">
              <a:extLst>
                <a:ext uri="{FF2B5EF4-FFF2-40B4-BE49-F238E27FC236}">
                  <a16:creationId xmlns:a16="http://schemas.microsoft.com/office/drawing/2014/main" xmlns="" id="{C1E20876-7716-4525-81D3-0ABAEF582BF4}"/>
                </a:ext>
              </a:extLst>
            </p:cNvPr>
            <p:cNvSpPr/>
            <p:nvPr/>
          </p:nvSpPr>
          <p:spPr>
            <a:xfrm>
              <a:off x="1355059" y="4332439"/>
              <a:ext cx="94461" cy="82321"/>
            </a:xfrm>
            <a:custGeom>
              <a:avLst/>
              <a:gdLst/>
              <a:ahLst/>
              <a:cxnLst/>
              <a:rect l="l" t="t" r="r" b="b"/>
              <a:pathLst>
                <a:path w="1992" h="1736" extrusionOk="0">
                  <a:moveTo>
                    <a:pt x="1992" y="0"/>
                  </a:moveTo>
                  <a:lnTo>
                    <a:pt x="1006" y="473"/>
                  </a:lnTo>
                  <a:lnTo>
                    <a:pt x="1" y="927"/>
                  </a:lnTo>
                  <a:lnTo>
                    <a:pt x="198" y="1222"/>
                  </a:lnTo>
                  <a:lnTo>
                    <a:pt x="375" y="1498"/>
                  </a:lnTo>
                  <a:lnTo>
                    <a:pt x="513" y="1577"/>
                  </a:lnTo>
                  <a:lnTo>
                    <a:pt x="631" y="1636"/>
                  </a:lnTo>
                  <a:lnTo>
                    <a:pt x="769" y="1696"/>
                  </a:lnTo>
                  <a:lnTo>
                    <a:pt x="907" y="1715"/>
                  </a:lnTo>
                  <a:lnTo>
                    <a:pt x="1203" y="1735"/>
                  </a:lnTo>
                  <a:lnTo>
                    <a:pt x="1499" y="1715"/>
                  </a:lnTo>
                  <a:lnTo>
                    <a:pt x="1479" y="1636"/>
                  </a:lnTo>
                  <a:lnTo>
                    <a:pt x="1479" y="1558"/>
                  </a:lnTo>
                  <a:lnTo>
                    <a:pt x="1519" y="1380"/>
                  </a:lnTo>
                  <a:lnTo>
                    <a:pt x="1597" y="1203"/>
                  </a:lnTo>
                  <a:lnTo>
                    <a:pt x="1676" y="1025"/>
                  </a:lnTo>
                  <a:lnTo>
                    <a:pt x="1834" y="513"/>
                  </a:lnTo>
                  <a:lnTo>
                    <a:pt x="1992" y="0"/>
                  </a:lnTo>
                  <a:close/>
                </a:path>
              </a:pathLst>
            </a:custGeom>
            <a:solidFill>
              <a:srgbClr val="936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606;p38">
              <a:extLst>
                <a:ext uri="{FF2B5EF4-FFF2-40B4-BE49-F238E27FC236}">
                  <a16:creationId xmlns:a16="http://schemas.microsoft.com/office/drawing/2014/main" xmlns="" id="{F250491C-5BDA-4E4B-B487-4EFC18E7B20E}"/>
                </a:ext>
              </a:extLst>
            </p:cNvPr>
            <p:cNvSpPr/>
            <p:nvPr/>
          </p:nvSpPr>
          <p:spPr>
            <a:xfrm>
              <a:off x="1394323" y="3473277"/>
              <a:ext cx="2735518" cy="1785648"/>
            </a:xfrm>
            <a:custGeom>
              <a:avLst/>
              <a:gdLst/>
              <a:ahLst/>
              <a:cxnLst/>
              <a:rect l="l" t="t" r="r" b="b"/>
              <a:pathLst>
                <a:path w="57687" h="37656" extrusionOk="0">
                  <a:moveTo>
                    <a:pt x="20544" y="17468"/>
                  </a:moveTo>
                  <a:lnTo>
                    <a:pt x="20622" y="17487"/>
                  </a:lnTo>
                  <a:lnTo>
                    <a:pt x="20701" y="17507"/>
                  </a:lnTo>
                  <a:lnTo>
                    <a:pt x="20977" y="17507"/>
                  </a:lnTo>
                  <a:lnTo>
                    <a:pt x="22476" y="17744"/>
                  </a:lnTo>
                  <a:lnTo>
                    <a:pt x="23974" y="17941"/>
                  </a:lnTo>
                  <a:lnTo>
                    <a:pt x="25472" y="18118"/>
                  </a:lnTo>
                  <a:lnTo>
                    <a:pt x="26971" y="18236"/>
                  </a:lnTo>
                  <a:lnTo>
                    <a:pt x="28469" y="18315"/>
                  </a:lnTo>
                  <a:lnTo>
                    <a:pt x="29218" y="18335"/>
                  </a:lnTo>
                  <a:lnTo>
                    <a:pt x="29967" y="18355"/>
                  </a:lnTo>
                  <a:lnTo>
                    <a:pt x="30716" y="18355"/>
                  </a:lnTo>
                  <a:lnTo>
                    <a:pt x="31466" y="18335"/>
                  </a:lnTo>
                  <a:lnTo>
                    <a:pt x="32215" y="18315"/>
                  </a:lnTo>
                  <a:lnTo>
                    <a:pt x="32964" y="18256"/>
                  </a:lnTo>
                  <a:lnTo>
                    <a:pt x="33536" y="18236"/>
                  </a:lnTo>
                  <a:lnTo>
                    <a:pt x="34107" y="18197"/>
                  </a:lnTo>
                  <a:lnTo>
                    <a:pt x="34659" y="18138"/>
                  </a:lnTo>
                  <a:lnTo>
                    <a:pt x="35231" y="18079"/>
                  </a:lnTo>
                  <a:lnTo>
                    <a:pt x="35783" y="18000"/>
                  </a:lnTo>
                  <a:lnTo>
                    <a:pt x="36335" y="17901"/>
                  </a:lnTo>
                  <a:lnTo>
                    <a:pt x="36887" y="17783"/>
                  </a:lnTo>
                  <a:lnTo>
                    <a:pt x="37439" y="17645"/>
                  </a:lnTo>
                  <a:lnTo>
                    <a:pt x="37538" y="17625"/>
                  </a:lnTo>
                  <a:lnTo>
                    <a:pt x="37715" y="17625"/>
                  </a:lnTo>
                  <a:lnTo>
                    <a:pt x="37794" y="17645"/>
                  </a:lnTo>
                  <a:lnTo>
                    <a:pt x="37853" y="17684"/>
                  </a:lnTo>
                  <a:lnTo>
                    <a:pt x="37932" y="17724"/>
                  </a:lnTo>
                  <a:lnTo>
                    <a:pt x="38031" y="17842"/>
                  </a:lnTo>
                  <a:lnTo>
                    <a:pt x="38228" y="17862"/>
                  </a:lnTo>
                  <a:lnTo>
                    <a:pt x="38464" y="17921"/>
                  </a:lnTo>
                  <a:lnTo>
                    <a:pt x="38701" y="18000"/>
                  </a:lnTo>
                  <a:lnTo>
                    <a:pt x="38957" y="18118"/>
                  </a:lnTo>
                  <a:lnTo>
                    <a:pt x="39233" y="18256"/>
                  </a:lnTo>
                  <a:lnTo>
                    <a:pt x="39509" y="18414"/>
                  </a:lnTo>
                  <a:lnTo>
                    <a:pt x="40061" y="18769"/>
                  </a:lnTo>
                  <a:lnTo>
                    <a:pt x="40613" y="19124"/>
                  </a:lnTo>
                  <a:lnTo>
                    <a:pt x="41106" y="19459"/>
                  </a:lnTo>
                  <a:lnTo>
                    <a:pt x="41500" y="19754"/>
                  </a:lnTo>
                  <a:lnTo>
                    <a:pt x="41776" y="19932"/>
                  </a:lnTo>
                  <a:lnTo>
                    <a:pt x="41875" y="20050"/>
                  </a:lnTo>
                  <a:lnTo>
                    <a:pt x="41954" y="20168"/>
                  </a:lnTo>
                  <a:lnTo>
                    <a:pt x="41974" y="20287"/>
                  </a:lnTo>
                  <a:lnTo>
                    <a:pt x="41974" y="20405"/>
                  </a:lnTo>
                  <a:lnTo>
                    <a:pt x="42033" y="20543"/>
                  </a:lnTo>
                  <a:lnTo>
                    <a:pt x="42072" y="20721"/>
                  </a:lnTo>
                  <a:lnTo>
                    <a:pt x="42072" y="20918"/>
                  </a:lnTo>
                  <a:lnTo>
                    <a:pt x="42033" y="21135"/>
                  </a:lnTo>
                  <a:lnTo>
                    <a:pt x="41875" y="21647"/>
                  </a:lnTo>
                  <a:lnTo>
                    <a:pt x="41678" y="22179"/>
                  </a:lnTo>
                  <a:lnTo>
                    <a:pt x="41481" y="22692"/>
                  </a:lnTo>
                  <a:lnTo>
                    <a:pt x="41264" y="23185"/>
                  </a:lnTo>
                  <a:lnTo>
                    <a:pt x="41027" y="23697"/>
                  </a:lnTo>
                  <a:lnTo>
                    <a:pt x="40791" y="24190"/>
                  </a:lnTo>
                  <a:lnTo>
                    <a:pt x="40515" y="24683"/>
                  </a:lnTo>
                  <a:lnTo>
                    <a:pt x="40258" y="25156"/>
                  </a:lnTo>
                  <a:lnTo>
                    <a:pt x="39963" y="25649"/>
                  </a:lnTo>
                  <a:lnTo>
                    <a:pt x="39667" y="26103"/>
                  </a:lnTo>
                  <a:lnTo>
                    <a:pt x="39352" y="26576"/>
                  </a:lnTo>
                  <a:lnTo>
                    <a:pt x="39016" y="27029"/>
                  </a:lnTo>
                  <a:lnTo>
                    <a:pt x="38681" y="27483"/>
                  </a:lnTo>
                  <a:lnTo>
                    <a:pt x="38326" y="27916"/>
                  </a:lnTo>
                  <a:lnTo>
                    <a:pt x="37971" y="28350"/>
                  </a:lnTo>
                  <a:lnTo>
                    <a:pt x="37617" y="28784"/>
                  </a:lnTo>
                  <a:lnTo>
                    <a:pt x="37222" y="29198"/>
                  </a:lnTo>
                  <a:lnTo>
                    <a:pt x="36848" y="29612"/>
                  </a:lnTo>
                  <a:lnTo>
                    <a:pt x="36453" y="30006"/>
                  </a:lnTo>
                  <a:lnTo>
                    <a:pt x="36039" y="30401"/>
                  </a:lnTo>
                  <a:lnTo>
                    <a:pt x="35211" y="31150"/>
                  </a:lnTo>
                  <a:lnTo>
                    <a:pt x="34344" y="31879"/>
                  </a:lnTo>
                  <a:lnTo>
                    <a:pt x="33457" y="32569"/>
                  </a:lnTo>
                  <a:lnTo>
                    <a:pt x="32550" y="33220"/>
                  </a:lnTo>
                  <a:lnTo>
                    <a:pt x="31643" y="33831"/>
                  </a:lnTo>
                  <a:lnTo>
                    <a:pt x="30697" y="34383"/>
                  </a:lnTo>
                  <a:lnTo>
                    <a:pt x="30460" y="34521"/>
                  </a:lnTo>
                  <a:lnTo>
                    <a:pt x="30322" y="34600"/>
                  </a:lnTo>
                  <a:lnTo>
                    <a:pt x="30184" y="34639"/>
                  </a:lnTo>
                  <a:lnTo>
                    <a:pt x="30026" y="34679"/>
                  </a:lnTo>
                  <a:lnTo>
                    <a:pt x="29888" y="34679"/>
                  </a:lnTo>
                  <a:lnTo>
                    <a:pt x="29770" y="34659"/>
                  </a:lnTo>
                  <a:lnTo>
                    <a:pt x="29652" y="34580"/>
                  </a:lnTo>
                  <a:lnTo>
                    <a:pt x="29553" y="34600"/>
                  </a:lnTo>
                  <a:lnTo>
                    <a:pt x="29474" y="34580"/>
                  </a:lnTo>
                  <a:lnTo>
                    <a:pt x="29376" y="34560"/>
                  </a:lnTo>
                  <a:lnTo>
                    <a:pt x="29297" y="34501"/>
                  </a:lnTo>
                  <a:lnTo>
                    <a:pt x="26734" y="32687"/>
                  </a:lnTo>
                  <a:lnTo>
                    <a:pt x="25453" y="31761"/>
                  </a:lnTo>
                  <a:lnTo>
                    <a:pt x="24191" y="30834"/>
                  </a:lnTo>
                  <a:lnTo>
                    <a:pt x="22968" y="29868"/>
                  </a:lnTo>
                  <a:lnTo>
                    <a:pt x="21746" y="28882"/>
                  </a:lnTo>
                  <a:lnTo>
                    <a:pt x="21155" y="28370"/>
                  </a:lnTo>
                  <a:lnTo>
                    <a:pt x="20563" y="27838"/>
                  </a:lnTo>
                  <a:lnTo>
                    <a:pt x="19991" y="27305"/>
                  </a:lnTo>
                  <a:lnTo>
                    <a:pt x="19420" y="26773"/>
                  </a:lnTo>
                  <a:lnTo>
                    <a:pt x="18927" y="26260"/>
                  </a:lnTo>
                  <a:lnTo>
                    <a:pt x="18414" y="25748"/>
                  </a:lnTo>
                  <a:lnTo>
                    <a:pt x="17902" y="25235"/>
                  </a:lnTo>
                  <a:lnTo>
                    <a:pt x="17389" y="24723"/>
                  </a:lnTo>
                  <a:lnTo>
                    <a:pt x="16896" y="24190"/>
                  </a:lnTo>
                  <a:lnTo>
                    <a:pt x="16660" y="23914"/>
                  </a:lnTo>
                  <a:lnTo>
                    <a:pt x="16443" y="23638"/>
                  </a:lnTo>
                  <a:lnTo>
                    <a:pt x="16226" y="23343"/>
                  </a:lnTo>
                  <a:lnTo>
                    <a:pt x="16049" y="23047"/>
                  </a:lnTo>
                  <a:lnTo>
                    <a:pt x="15851" y="22751"/>
                  </a:lnTo>
                  <a:lnTo>
                    <a:pt x="15694" y="22436"/>
                  </a:lnTo>
                  <a:lnTo>
                    <a:pt x="15713" y="22357"/>
                  </a:lnTo>
                  <a:lnTo>
                    <a:pt x="15674" y="22298"/>
                  </a:lnTo>
                  <a:lnTo>
                    <a:pt x="15674" y="22219"/>
                  </a:lnTo>
                  <a:lnTo>
                    <a:pt x="15713" y="22041"/>
                  </a:lnTo>
                  <a:lnTo>
                    <a:pt x="15812" y="21864"/>
                  </a:lnTo>
                  <a:lnTo>
                    <a:pt x="15930" y="21726"/>
                  </a:lnTo>
                  <a:lnTo>
                    <a:pt x="16068" y="21588"/>
                  </a:lnTo>
                  <a:lnTo>
                    <a:pt x="16364" y="21332"/>
                  </a:lnTo>
                  <a:lnTo>
                    <a:pt x="16502" y="21194"/>
                  </a:lnTo>
                  <a:lnTo>
                    <a:pt x="16640" y="21075"/>
                  </a:lnTo>
                  <a:lnTo>
                    <a:pt x="17527" y="20247"/>
                  </a:lnTo>
                  <a:lnTo>
                    <a:pt x="18395" y="19380"/>
                  </a:lnTo>
                  <a:lnTo>
                    <a:pt x="19262" y="18512"/>
                  </a:lnTo>
                  <a:lnTo>
                    <a:pt x="20110" y="17645"/>
                  </a:lnTo>
                  <a:lnTo>
                    <a:pt x="20169" y="17586"/>
                  </a:lnTo>
                  <a:lnTo>
                    <a:pt x="20228" y="17527"/>
                  </a:lnTo>
                  <a:lnTo>
                    <a:pt x="20307" y="17487"/>
                  </a:lnTo>
                  <a:lnTo>
                    <a:pt x="20366" y="17468"/>
                  </a:lnTo>
                  <a:close/>
                  <a:moveTo>
                    <a:pt x="16601" y="0"/>
                  </a:moveTo>
                  <a:lnTo>
                    <a:pt x="16265" y="59"/>
                  </a:lnTo>
                  <a:lnTo>
                    <a:pt x="15950" y="138"/>
                  </a:lnTo>
                  <a:lnTo>
                    <a:pt x="15615" y="237"/>
                  </a:lnTo>
                  <a:lnTo>
                    <a:pt x="15299" y="355"/>
                  </a:lnTo>
                  <a:lnTo>
                    <a:pt x="15004" y="473"/>
                  </a:lnTo>
                  <a:lnTo>
                    <a:pt x="14688" y="611"/>
                  </a:lnTo>
                  <a:lnTo>
                    <a:pt x="14077" y="927"/>
                  </a:lnTo>
                  <a:lnTo>
                    <a:pt x="12874" y="1577"/>
                  </a:lnTo>
                  <a:lnTo>
                    <a:pt x="12263" y="1893"/>
                  </a:lnTo>
                  <a:lnTo>
                    <a:pt x="11652" y="2188"/>
                  </a:lnTo>
                  <a:lnTo>
                    <a:pt x="11179" y="2405"/>
                  </a:lnTo>
                  <a:lnTo>
                    <a:pt x="10706" y="2622"/>
                  </a:lnTo>
                  <a:lnTo>
                    <a:pt x="10213" y="2839"/>
                  </a:lnTo>
                  <a:lnTo>
                    <a:pt x="9720" y="3036"/>
                  </a:lnTo>
                  <a:lnTo>
                    <a:pt x="8734" y="3391"/>
                  </a:lnTo>
                  <a:lnTo>
                    <a:pt x="7709" y="3707"/>
                  </a:lnTo>
                  <a:lnTo>
                    <a:pt x="6921" y="3923"/>
                  </a:lnTo>
                  <a:lnTo>
                    <a:pt x="6112" y="4121"/>
                  </a:lnTo>
                  <a:lnTo>
                    <a:pt x="5777" y="4101"/>
                  </a:lnTo>
                  <a:lnTo>
                    <a:pt x="5442" y="4061"/>
                  </a:lnTo>
                  <a:lnTo>
                    <a:pt x="5087" y="4002"/>
                  </a:lnTo>
                  <a:lnTo>
                    <a:pt x="4752" y="3923"/>
                  </a:lnTo>
                  <a:lnTo>
                    <a:pt x="4062" y="3766"/>
                  </a:lnTo>
                  <a:lnTo>
                    <a:pt x="3392" y="3608"/>
                  </a:lnTo>
                  <a:lnTo>
                    <a:pt x="2899" y="3529"/>
                  </a:lnTo>
                  <a:lnTo>
                    <a:pt x="2642" y="3509"/>
                  </a:lnTo>
                  <a:lnTo>
                    <a:pt x="1893" y="3509"/>
                  </a:lnTo>
                  <a:lnTo>
                    <a:pt x="1657" y="3549"/>
                  </a:lnTo>
                  <a:lnTo>
                    <a:pt x="1400" y="3608"/>
                  </a:lnTo>
                  <a:lnTo>
                    <a:pt x="1026" y="3746"/>
                  </a:lnTo>
                  <a:lnTo>
                    <a:pt x="671" y="3923"/>
                  </a:lnTo>
                  <a:lnTo>
                    <a:pt x="336" y="4140"/>
                  </a:lnTo>
                  <a:lnTo>
                    <a:pt x="1" y="4357"/>
                  </a:lnTo>
                  <a:lnTo>
                    <a:pt x="1" y="4357"/>
                  </a:lnTo>
                  <a:lnTo>
                    <a:pt x="434" y="4278"/>
                  </a:lnTo>
                  <a:lnTo>
                    <a:pt x="868" y="4219"/>
                  </a:lnTo>
                  <a:lnTo>
                    <a:pt x="986" y="4239"/>
                  </a:lnTo>
                  <a:lnTo>
                    <a:pt x="1085" y="4278"/>
                  </a:lnTo>
                  <a:lnTo>
                    <a:pt x="1164" y="4337"/>
                  </a:lnTo>
                  <a:lnTo>
                    <a:pt x="1203" y="4416"/>
                  </a:lnTo>
                  <a:lnTo>
                    <a:pt x="1243" y="4515"/>
                  </a:lnTo>
                  <a:lnTo>
                    <a:pt x="1262" y="4613"/>
                  </a:lnTo>
                  <a:lnTo>
                    <a:pt x="1243" y="4712"/>
                  </a:lnTo>
                  <a:lnTo>
                    <a:pt x="1203" y="4791"/>
                  </a:lnTo>
                  <a:lnTo>
                    <a:pt x="1400" y="5185"/>
                  </a:lnTo>
                  <a:lnTo>
                    <a:pt x="1597" y="5579"/>
                  </a:lnTo>
                  <a:lnTo>
                    <a:pt x="1874" y="6269"/>
                  </a:lnTo>
                  <a:lnTo>
                    <a:pt x="2110" y="6979"/>
                  </a:lnTo>
                  <a:lnTo>
                    <a:pt x="2307" y="7689"/>
                  </a:lnTo>
                  <a:lnTo>
                    <a:pt x="2465" y="8418"/>
                  </a:lnTo>
                  <a:lnTo>
                    <a:pt x="2583" y="9148"/>
                  </a:lnTo>
                  <a:lnTo>
                    <a:pt x="2682" y="9877"/>
                  </a:lnTo>
                  <a:lnTo>
                    <a:pt x="2741" y="10626"/>
                  </a:lnTo>
                  <a:lnTo>
                    <a:pt x="2780" y="11376"/>
                  </a:lnTo>
                  <a:lnTo>
                    <a:pt x="2800" y="12125"/>
                  </a:lnTo>
                  <a:lnTo>
                    <a:pt x="2780" y="12874"/>
                  </a:lnTo>
                  <a:lnTo>
                    <a:pt x="2741" y="13643"/>
                  </a:lnTo>
                  <a:lnTo>
                    <a:pt x="2682" y="14392"/>
                  </a:lnTo>
                  <a:lnTo>
                    <a:pt x="2603" y="15121"/>
                  </a:lnTo>
                  <a:lnTo>
                    <a:pt x="2504" y="15871"/>
                  </a:lnTo>
                  <a:lnTo>
                    <a:pt x="2406" y="16600"/>
                  </a:lnTo>
                  <a:lnTo>
                    <a:pt x="2288" y="17310"/>
                  </a:lnTo>
                  <a:lnTo>
                    <a:pt x="2228" y="17507"/>
                  </a:lnTo>
                  <a:lnTo>
                    <a:pt x="2150" y="17783"/>
                  </a:lnTo>
                  <a:lnTo>
                    <a:pt x="1972" y="18453"/>
                  </a:lnTo>
                  <a:lnTo>
                    <a:pt x="1874" y="18828"/>
                  </a:lnTo>
                  <a:lnTo>
                    <a:pt x="1755" y="19163"/>
                  </a:lnTo>
                  <a:lnTo>
                    <a:pt x="1617" y="19498"/>
                  </a:lnTo>
                  <a:lnTo>
                    <a:pt x="1459" y="19774"/>
                  </a:lnTo>
                  <a:lnTo>
                    <a:pt x="1459" y="19774"/>
                  </a:lnTo>
                  <a:lnTo>
                    <a:pt x="2209" y="19656"/>
                  </a:lnTo>
                  <a:lnTo>
                    <a:pt x="2938" y="19498"/>
                  </a:lnTo>
                  <a:lnTo>
                    <a:pt x="3687" y="19340"/>
                  </a:lnTo>
                  <a:lnTo>
                    <a:pt x="4417" y="19222"/>
                  </a:lnTo>
                  <a:lnTo>
                    <a:pt x="4791" y="19183"/>
                  </a:lnTo>
                  <a:lnTo>
                    <a:pt x="5166" y="19143"/>
                  </a:lnTo>
                  <a:lnTo>
                    <a:pt x="5521" y="19143"/>
                  </a:lnTo>
                  <a:lnTo>
                    <a:pt x="5895" y="19163"/>
                  </a:lnTo>
                  <a:lnTo>
                    <a:pt x="6270" y="19202"/>
                  </a:lnTo>
                  <a:lnTo>
                    <a:pt x="6625" y="19281"/>
                  </a:lnTo>
                  <a:lnTo>
                    <a:pt x="6980" y="19400"/>
                  </a:lnTo>
                  <a:lnTo>
                    <a:pt x="7354" y="19557"/>
                  </a:lnTo>
                  <a:lnTo>
                    <a:pt x="7906" y="19735"/>
                  </a:lnTo>
                  <a:lnTo>
                    <a:pt x="8478" y="19912"/>
                  </a:lnTo>
                  <a:lnTo>
                    <a:pt x="8557" y="19952"/>
                  </a:lnTo>
                  <a:lnTo>
                    <a:pt x="8636" y="20030"/>
                  </a:lnTo>
                  <a:lnTo>
                    <a:pt x="8655" y="20129"/>
                  </a:lnTo>
                  <a:lnTo>
                    <a:pt x="8655" y="20247"/>
                  </a:lnTo>
                  <a:lnTo>
                    <a:pt x="8636" y="20287"/>
                  </a:lnTo>
                  <a:lnTo>
                    <a:pt x="8616" y="20346"/>
                  </a:lnTo>
                  <a:lnTo>
                    <a:pt x="8537" y="20425"/>
                  </a:lnTo>
                  <a:lnTo>
                    <a:pt x="8439" y="20464"/>
                  </a:lnTo>
                  <a:lnTo>
                    <a:pt x="8379" y="20484"/>
                  </a:lnTo>
                  <a:lnTo>
                    <a:pt x="8320" y="20464"/>
                  </a:lnTo>
                  <a:lnTo>
                    <a:pt x="7808" y="20366"/>
                  </a:lnTo>
                  <a:lnTo>
                    <a:pt x="7275" y="20267"/>
                  </a:lnTo>
                  <a:lnTo>
                    <a:pt x="6763" y="20208"/>
                  </a:lnTo>
                  <a:lnTo>
                    <a:pt x="6230" y="20188"/>
                  </a:lnTo>
                  <a:lnTo>
                    <a:pt x="6329" y="20721"/>
                  </a:lnTo>
                  <a:lnTo>
                    <a:pt x="6428" y="21273"/>
                  </a:lnTo>
                  <a:lnTo>
                    <a:pt x="6585" y="22377"/>
                  </a:lnTo>
                  <a:lnTo>
                    <a:pt x="6842" y="24585"/>
                  </a:lnTo>
                  <a:lnTo>
                    <a:pt x="6861" y="24979"/>
                  </a:lnTo>
                  <a:lnTo>
                    <a:pt x="6881" y="25373"/>
                  </a:lnTo>
                  <a:lnTo>
                    <a:pt x="6881" y="25768"/>
                  </a:lnTo>
                  <a:lnTo>
                    <a:pt x="6901" y="26162"/>
                  </a:lnTo>
                  <a:lnTo>
                    <a:pt x="6940" y="26536"/>
                  </a:lnTo>
                  <a:lnTo>
                    <a:pt x="7019" y="26931"/>
                  </a:lnTo>
                  <a:lnTo>
                    <a:pt x="7118" y="27305"/>
                  </a:lnTo>
                  <a:lnTo>
                    <a:pt x="7197" y="27483"/>
                  </a:lnTo>
                  <a:lnTo>
                    <a:pt x="7275" y="27660"/>
                  </a:lnTo>
                  <a:lnTo>
                    <a:pt x="7571" y="28232"/>
                  </a:lnTo>
                  <a:lnTo>
                    <a:pt x="7808" y="28804"/>
                  </a:lnTo>
                  <a:lnTo>
                    <a:pt x="8025" y="29375"/>
                  </a:lnTo>
                  <a:lnTo>
                    <a:pt x="8202" y="29967"/>
                  </a:lnTo>
                  <a:lnTo>
                    <a:pt x="8360" y="30578"/>
                  </a:lnTo>
                  <a:lnTo>
                    <a:pt x="8478" y="31169"/>
                  </a:lnTo>
                  <a:lnTo>
                    <a:pt x="8557" y="31800"/>
                  </a:lnTo>
                  <a:lnTo>
                    <a:pt x="8616" y="32411"/>
                  </a:lnTo>
                  <a:lnTo>
                    <a:pt x="8695" y="32865"/>
                  </a:lnTo>
                  <a:lnTo>
                    <a:pt x="8774" y="33299"/>
                  </a:lnTo>
                  <a:lnTo>
                    <a:pt x="8872" y="33732"/>
                  </a:lnTo>
                  <a:lnTo>
                    <a:pt x="8991" y="34166"/>
                  </a:lnTo>
                  <a:lnTo>
                    <a:pt x="9247" y="35014"/>
                  </a:lnTo>
                  <a:lnTo>
                    <a:pt x="9523" y="35862"/>
                  </a:lnTo>
                  <a:lnTo>
                    <a:pt x="9759" y="36552"/>
                  </a:lnTo>
                  <a:lnTo>
                    <a:pt x="9799" y="36630"/>
                  </a:lnTo>
                  <a:lnTo>
                    <a:pt x="9799" y="36709"/>
                  </a:lnTo>
                  <a:lnTo>
                    <a:pt x="11278" y="36906"/>
                  </a:lnTo>
                  <a:lnTo>
                    <a:pt x="12756" y="37064"/>
                  </a:lnTo>
                  <a:lnTo>
                    <a:pt x="14235" y="37222"/>
                  </a:lnTo>
                  <a:lnTo>
                    <a:pt x="15713" y="37340"/>
                  </a:lnTo>
                  <a:lnTo>
                    <a:pt x="17369" y="37458"/>
                  </a:lnTo>
                  <a:lnTo>
                    <a:pt x="19006" y="37537"/>
                  </a:lnTo>
                  <a:lnTo>
                    <a:pt x="20662" y="37596"/>
                  </a:lnTo>
                  <a:lnTo>
                    <a:pt x="22318" y="37636"/>
                  </a:lnTo>
                  <a:lnTo>
                    <a:pt x="23974" y="37656"/>
                  </a:lnTo>
                  <a:lnTo>
                    <a:pt x="25630" y="37616"/>
                  </a:lnTo>
                  <a:lnTo>
                    <a:pt x="27266" y="37577"/>
                  </a:lnTo>
                  <a:lnTo>
                    <a:pt x="28922" y="37498"/>
                  </a:lnTo>
                  <a:lnTo>
                    <a:pt x="30578" y="37380"/>
                  </a:lnTo>
                  <a:lnTo>
                    <a:pt x="32215" y="37242"/>
                  </a:lnTo>
                  <a:lnTo>
                    <a:pt x="33851" y="37064"/>
                  </a:lnTo>
                  <a:lnTo>
                    <a:pt x="35487" y="36847"/>
                  </a:lnTo>
                  <a:lnTo>
                    <a:pt x="37124" y="36611"/>
                  </a:lnTo>
                  <a:lnTo>
                    <a:pt x="38760" y="36315"/>
                  </a:lnTo>
                  <a:lnTo>
                    <a:pt x="40377" y="36000"/>
                  </a:lnTo>
                  <a:lnTo>
                    <a:pt x="42013" y="35664"/>
                  </a:lnTo>
                  <a:lnTo>
                    <a:pt x="41934" y="35093"/>
                  </a:lnTo>
                  <a:lnTo>
                    <a:pt x="41895" y="34521"/>
                  </a:lnTo>
                  <a:lnTo>
                    <a:pt x="41875" y="33949"/>
                  </a:lnTo>
                  <a:lnTo>
                    <a:pt x="41855" y="33377"/>
                  </a:lnTo>
                  <a:lnTo>
                    <a:pt x="41875" y="32293"/>
                  </a:lnTo>
                  <a:lnTo>
                    <a:pt x="41914" y="31209"/>
                  </a:lnTo>
                  <a:lnTo>
                    <a:pt x="41974" y="30657"/>
                  </a:lnTo>
                  <a:lnTo>
                    <a:pt x="42033" y="30125"/>
                  </a:lnTo>
                  <a:lnTo>
                    <a:pt x="42112" y="29592"/>
                  </a:lnTo>
                  <a:lnTo>
                    <a:pt x="42210" y="29060"/>
                  </a:lnTo>
                  <a:lnTo>
                    <a:pt x="42171" y="28922"/>
                  </a:lnTo>
                  <a:lnTo>
                    <a:pt x="42131" y="28804"/>
                  </a:lnTo>
                  <a:lnTo>
                    <a:pt x="42131" y="28666"/>
                  </a:lnTo>
                  <a:lnTo>
                    <a:pt x="42151" y="28508"/>
                  </a:lnTo>
                  <a:lnTo>
                    <a:pt x="42171" y="28370"/>
                  </a:lnTo>
                  <a:lnTo>
                    <a:pt x="42230" y="28212"/>
                  </a:lnTo>
                  <a:lnTo>
                    <a:pt x="42348" y="27877"/>
                  </a:lnTo>
                  <a:lnTo>
                    <a:pt x="42466" y="27542"/>
                  </a:lnTo>
                  <a:lnTo>
                    <a:pt x="42565" y="27226"/>
                  </a:lnTo>
                  <a:lnTo>
                    <a:pt x="42604" y="27069"/>
                  </a:lnTo>
                  <a:lnTo>
                    <a:pt x="42624" y="26931"/>
                  </a:lnTo>
                  <a:lnTo>
                    <a:pt x="42624" y="26773"/>
                  </a:lnTo>
                  <a:lnTo>
                    <a:pt x="42604" y="26635"/>
                  </a:lnTo>
                  <a:lnTo>
                    <a:pt x="42565" y="26497"/>
                  </a:lnTo>
                  <a:lnTo>
                    <a:pt x="42486" y="26339"/>
                  </a:lnTo>
                  <a:lnTo>
                    <a:pt x="42309" y="26044"/>
                  </a:lnTo>
                  <a:lnTo>
                    <a:pt x="42230" y="25906"/>
                  </a:lnTo>
                  <a:lnTo>
                    <a:pt x="42171" y="25748"/>
                  </a:lnTo>
                  <a:lnTo>
                    <a:pt x="42131" y="25590"/>
                  </a:lnTo>
                  <a:lnTo>
                    <a:pt x="42131" y="25413"/>
                  </a:lnTo>
                  <a:lnTo>
                    <a:pt x="42210" y="25078"/>
                  </a:lnTo>
                  <a:lnTo>
                    <a:pt x="42309" y="24762"/>
                  </a:lnTo>
                  <a:lnTo>
                    <a:pt x="42427" y="24447"/>
                  </a:lnTo>
                  <a:lnTo>
                    <a:pt x="42565" y="24131"/>
                  </a:lnTo>
                  <a:lnTo>
                    <a:pt x="42841" y="23520"/>
                  </a:lnTo>
                  <a:lnTo>
                    <a:pt x="42959" y="23205"/>
                  </a:lnTo>
                  <a:lnTo>
                    <a:pt x="43078" y="22889"/>
                  </a:lnTo>
                  <a:lnTo>
                    <a:pt x="43847" y="20740"/>
                  </a:lnTo>
                  <a:lnTo>
                    <a:pt x="44635" y="18611"/>
                  </a:lnTo>
                  <a:lnTo>
                    <a:pt x="45010" y="17546"/>
                  </a:lnTo>
                  <a:lnTo>
                    <a:pt x="45384" y="16462"/>
                  </a:lnTo>
                  <a:lnTo>
                    <a:pt x="45739" y="15397"/>
                  </a:lnTo>
                  <a:lnTo>
                    <a:pt x="46074" y="14313"/>
                  </a:lnTo>
                  <a:lnTo>
                    <a:pt x="46114" y="14234"/>
                  </a:lnTo>
                  <a:lnTo>
                    <a:pt x="46173" y="14175"/>
                  </a:lnTo>
                  <a:lnTo>
                    <a:pt x="46232" y="14155"/>
                  </a:lnTo>
                  <a:lnTo>
                    <a:pt x="46311" y="14136"/>
                  </a:lnTo>
                  <a:lnTo>
                    <a:pt x="46390" y="14155"/>
                  </a:lnTo>
                  <a:lnTo>
                    <a:pt x="46449" y="14215"/>
                  </a:lnTo>
                  <a:lnTo>
                    <a:pt x="46488" y="14274"/>
                  </a:lnTo>
                  <a:lnTo>
                    <a:pt x="46508" y="14353"/>
                  </a:lnTo>
                  <a:lnTo>
                    <a:pt x="46291" y="15575"/>
                  </a:lnTo>
                  <a:lnTo>
                    <a:pt x="46055" y="16718"/>
                  </a:lnTo>
                  <a:lnTo>
                    <a:pt x="45798" y="17882"/>
                  </a:lnTo>
                  <a:lnTo>
                    <a:pt x="45522" y="19025"/>
                  </a:lnTo>
                  <a:lnTo>
                    <a:pt x="45207" y="20168"/>
                  </a:lnTo>
                  <a:lnTo>
                    <a:pt x="45542" y="20247"/>
                  </a:lnTo>
                  <a:lnTo>
                    <a:pt x="46607" y="20523"/>
                  </a:lnTo>
                  <a:lnTo>
                    <a:pt x="47671" y="20780"/>
                  </a:lnTo>
                  <a:lnTo>
                    <a:pt x="48480" y="20977"/>
                  </a:lnTo>
                  <a:lnTo>
                    <a:pt x="49308" y="21194"/>
                  </a:lnTo>
                  <a:lnTo>
                    <a:pt x="50136" y="21391"/>
                  </a:lnTo>
                  <a:lnTo>
                    <a:pt x="50983" y="21568"/>
                  </a:lnTo>
                  <a:lnTo>
                    <a:pt x="51397" y="21647"/>
                  </a:lnTo>
                  <a:lnTo>
                    <a:pt x="51831" y="21706"/>
                  </a:lnTo>
                  <a:lnTo>
                    <a:pt x="52245" y="21746"/>
                  </a:lnTo>
                  <a:lnTo>
                    <a:pt x="53073" y="21746"/>
                  </a:lnTo>
                  <a:lnTo>
                    <a:pt x="53507" y="21706"/>
                  </a:lnTo>
                  <a:lnTo>
                    <a:pt x="53901" y="21627"/>
                  </a:lnTo>
                  <a:lnTo>
                    <a:pt x="54315" y="21509"/>
                  </a:lnTo>
                  <a:lnTo>
                    <a:pt x="54532" y="21411"/>
                  </a:lnTo>
                  <a:lnTo>
                    <a:pt x="54749" y="21273"/>
                  </a:lnTo>
                  <a:lnTo>
                    <a:pt x="55143" y="20997"/>
                  </a:lnTo>
                  <a:lnTo>
                    <a:pt x="54907" y="20937"/>
                  </a:lnTo>
                  <a:lnTo>
                    <a:pt x="54690" y="20859"/>
                  </a:lnTo>
                  <a:lnTo>
                    <a:pt x="54473" y="20780"/>
                  </a:lnTo>
                  <a:lnTo>
                    <a:pt x="54276" y="20701"/>
                  </a:lnTo>
                  <a:lnTo>
                    <a:pt x="54197" y="20721"/>
                  </a:lnTo>
                  <a:lnTo>
                    <a:pt x="54098" y="20740"/>
                  </a:lnTo>
                  <a:lnTo>
                    <a:pt x="54019" y="20740"/>
                  </a:lnTo>
                  <a:lnTo>
                    <a:pt x="53941" y="20721"/>
                  </a:lnTo>
                  <a:lnTo>
                    <a:pt x="53862" y="20701"/>
                  </a:lnTo>
                  <a:lnTo>
                    <a:pt x="53783" y="20642"/>
                  </a:lnTo>
                  <a:lnTo>
                    <a:pt x="53724" y="20583"/>
                  </a:lnTo>
                  <a:lnTo>
                    <a:pt x="53684" y="20504"/>
                  </a:lnTo>
                  <a:lnTo>
                    <a:pt x="53527" y="20070"/>
                  </a:lnTo>
                  <a:lnTo>
                    <a:pt x="53369" y="19597"/>
                  </a:lnTo>
                  <a:lnTo>
                    <a:pt x="53211" y="19084"/>
                  </a:lnTo>
                  <a:lnTo>
                    <a:pt x="53073" y="18552"/>
                  </a:lnTo>
                  <a:lnTo>
                    <a:pt x="52935" y="18020"/>
                  </a:lnTo>
                  <a:lnTo>
                    <a:pt x="52817" y="17448"/>
                  </a:lnTo>
                  <a:lnTo>
                    <a:pt x="52699" y="16876"/>
                  </a:lnTo>
                  <a:lnTo>
                    <a:pt x="52620" y="16285"/>
                  </a:lnTo>
                  <a:lnTo>
                    <a:pt x="52541" y="15733"/>
                  </a:lnTo>
                  <a:lnTo>
                    <a:pt x="52501" y="15181"/>
                  </a:lnTo>
                  <a:lnTo>
                    <a:pt x="52462" y="14609"/>
                  </a:lnTo>
                  <a:lnTo>
                    <a:pt x="52462" y="14057"/>
                  </a:lnTo>
                  <a:lnTo>
                    <a:pt x="52462" y="13505"/>
                  </a:lnTo>
                  <a:lnTo>
                    <a:pt x="52501" y="12953"/>
                  </a:lnTo>
                  <a:lnTo>
                    <a:pt x="52580" y="12421"/>
                  </a:lnTo>
                  <a:lnTo>
                    <a:pt x="52679" y="11908"/>
                  </a:lnTo>
                  <a:lnTo>
                    <a:pt x="52797" y="11415"/>
                  </a:lnTo>
                  <a:lnTo>
                    <a:pt x="52975" y="10922"/>
                  </a:lnTo>
                  <a:lnTo>
                    <a:pt x="53172" y="10469"/>
                  </a:lnTo>
                  <a:lnTo>
                    <a:pt x="53389" y="10035"/>
                  </a:lnTo>
                  <a:lnTo>
                    <a:pt x="53527" y="9838"/>
                  </a:lnTo>
                  <a:lnTo>
                    <a:pt x="53665" y="9641"/>
                  </a:lnTo>
                  <a:lnTo>
                    <a:pt x="53822" y="9444"/>
                  </a:lnTo>
                  <a:lnTo>
                    <a:pt x="53980" y="9266"/>
                  </a:lnTo>
                  <a:lnTo>
                    <a:pt x="54157" y="9089"/>
                  </a:lnTo>
                  <a:lnTo>
                    <a:pt x="54335" y="8931"/>
                  </a:lnTo>
                  <a:lnTo>
                    <a:pt x="54532" y="8773"/>
                  </a:lnTo>
                  <a:lnTo>
                    <a:pt x="54729" y="8616"/>
                  </a:lnTo>
                  <a:lnTo>
                    <a:pt x="54847" y="8616"/>
                  </a:lnTo>
                  <a:lnTo>
                    <a:pt x="54946" y="8635"/>
                  </a:lnTo>
                  <a:lnTo>
                    <a:pt x="55005" y="8714"/>
                  </a:lnTo>
                  <a:lnTo>
                    <a:pt x="55045" y="8793"/>
                  </a:lnTo>
                  <a:lnTo>
                    <a:pt x="55321" y="8793"/>
                  </a:lnTo>
                  <a:lnTo>
                    <a:pt x="55597" y="8832"/>
                  </a:lnTo>
                  <a:lnTo>
                    <a:pt x="56149" y="8931"/>
                  </a:lnTo>
                  <a:lnTo>
                    <a:pt x="56523" y="9010"/>
                  </a:lnTo>
                  <a:lnTo>
                    <a:pt x="56917" y="9049"/>
                  </a:lnTo>
                  <a:lnTo>
                    <a:pt x="57686" y="9108"/>
                  </a:lnTo>
                  <a:lnTo>
                    <a:pt x="57489" y="8793"/>
                  </a:lnTo>
                  <a:lnTo>
                    <a:pt x="57272" y="8517"/>
                  </a:lnTo>
                  <a:lnTo>
                    <a:pt x="57154" y="8379"/>
                  </a:lnTo>
                  <a:lnTo>
                    <a:pt x="57016" y="8241"/>
                  </a:lnTo>
                  <a:lnTo>
                    <a:pt x="56878" y="8142"/>
                  </a:lnTo>
                  <a:lnTo>
                    <a:pt x="56720" y="8044"/>
                  </a:lnTo>
                  <a:lnTo>
                    <a:pt x="56385" y="8004"/>
                  </a:lnTo>
                  <a:lnTo>
                    <a:pt x="56030" y="8004"/>
                  </a:lnTo>
                  <a:lnTo>
                    <a:pt x="55695" y="8024"/>
                  </a:lnTo>
                  <a:lnTo>
                    <a:pt x="55340" y="8044"/>
                  </a:lnTo>
                  <a:lnTo>
                    <a:pt x="54650" y="8123"/>
                  </a:lnTo>
                  <a:lnTo>
                    <a:pt x="54315" y="8142"/>
                  </a:lnTo>
                  <a:lnTo>
                    <a:pt x="53960" y="8162"/>
                  </a:lnTo>
                  <a:lnTo>
                    <a:pt x="53507" y="8024"/>
                  </a:lnTo>
                  <a:lnTo>
                    <a:pt x="53053" y="7886"/>
                  </a:lnTo>
                  <a:lnTo>
                    <a:pt x="52146" y="7571"/>
                  </a:lnTo>
                  <a:lnTo>
                    <a:pt x="51259" y="7216"/>
                  </a:lnTo>
                  <a:lnTo>
                    <a:pt x="50372" y="6861"/>
                  </a:lnTo>
                  <a:lnTo>
                    <a:pt x="48598" y="6092"/>
                  </a:lnTo>
                  <a:lnTo>
                    <a:pt x="47730" y="5698"/>
                  </a:lnTo>
                  <a:lnTo>
                    <a:pt x="46843" y="5343"/>
                  </a:lnTo>
                  <a:lnTo>
                    <a:pt x="46666" y="5264"/>
                  </a:lnTo>
                  <a:lnTo>
                    <a:pt x="46528" y="5165"/>
                  </a:lnTo>
                  <a:lnTo>
                    <a:pt x="46409" y="5067"/>
                  </a:lnTo>
                  <a:lnTo>
                    <a:pt x="46350" y="4968"/>
                  </a:lnTo>
                  <a:lnTo>
                    <a:pt x="45956" y="4751"/>
                  </a:lnTo>
                  <a:lnTo>
                    <a:pt x="45562" y="4515"/>
                  </a:lnTo>
                  <a:lnTo>
                    <a:pt x="44813" y="4022"/>
                  </a:lnTo>
                  <a:lnTo>
                    <a:pt x="44418" y="3805"/>
                  </a:lnTo>
                  <a:lnTo>
                    <a:pt x="44044" y="3588"/>
                  </a:lnTo>
                  <a:lnTo>
                    <a:pt x="43630" y="3391"/>
                  </a:lnTo>
                  <a:lnTo>
                    <a:pt x="43216" y="3233"/>
                  </a:lnTo>
                  <a:lnTo>
                    <a:pt x="42900" y="3155"/>
                  </a:lnTo>
                  <a:lnTo>
                    <a:pt x="42585" y="3115"/>
                  </a:lnTo>
                  <a:lnTo>
                    <a:pt x="42250" y="3076"/>
                  </a:lnTo>
                  <a:lnTo>
                    <a:pt x="41934" y="3056"/>
                  </a:lnTo>
                  <a:lnTo>
                    <a:pt x="41264" y="3016"/>
                  </a:lnTo>
                  <a:lnTo>
                    <a:pt x="40594" y="3016"/>
                  </a:lnTo>
                  <a:lnTo>
                    <a:pt x="39943" y="2997"/>
                  </a:lnTo>
                  <a:lnTo>
                    <a:pt x="39292" y="2977"/>
                  </a:lnTo>
                  <a:lnTo>
                    <a:pt x="38957" y="2938"/>
                  </a:lnTo>
                  <a:lnTo>
                    <a:pt x="38622" y="2898"/>
                  </a:lnTo>
                  <a:lnTo>
                    <a:pt x="38307" y="2839"/>
                  </a:lnTo>
                  <a:lnTo>
                    <a:pt x="37991" y="2760"/>
                  </a:lnTo>
                  <a:lnTo>
                    <a:pt x="38011" y="3056"/>
                  </a:lnTo>
                  <a:lnTo>
                    <a:pt x="37991" y="3352"/>
                  </a:lnTo>
                  <a:lnTo>
                    <a:pt x="37971" y="3864"/>
                  </a:lnTo>
                  <a:lnTo>
                    <a:pt x="37912" y="4337"/>
                  </a:lnTo>
                  <a:lnTo>
                    <a:pt x="37873" y="4791"/>
                  </a:lnTo>
                  <a:lnTo>
                    <a:pt x="37814" y="5717"/>
                  </a:lnTo>
                  <a:lnTo>
                    <a:pt x="37755" y="6171"/>
                  </a:lnTo>
                  <a:lnTo>
                    <a:pt x="37695" y="6644"/>
                  </a:lnTo>
                  <a:lnTo>
                    <a:pt x="37617" y="7097"/>
                  </a:lnTo>
                  <a:lnTo>
                    <a:pt x="37498" y="7551"/>
                  </a:lnTo>
                  <a:lnTo>
                    <a:pt x="37380" y="7768"/>
                  </a:lnTo>
                  <a:lnTo>
                    <a:pt x="37262" y="8004"/>
                  </a:lnTo>
                  <a:lnTo>
                    <a:pt x="37124" y="8202"/>
                  </a:lnTo>
                  <a:lnTo>
                    <a:pt x="36966" y="8418"/>
                  </a:lnTo>
                  <a:lnTo>
                    <a:pt x="36808" y="8616"/>
                  </a:lnTo>
                  <a:lnTo>
                    <a:pt x="36631" y="8793"/>
                  </a:lnTo>
                  <a:lnTo>
                    <a:pt x="36256" y="9168"/>
                  </a:lnTo>
                  <a:lnTo>
                    <a:pt x="35882" y="9522"/>
                  </a:lnTo>
                  <a:lnTo>
                    <a:pt x="35487" y="9858"/>
                  </a:lnTo>
                  <a:lnTo>
                    <a:pt x="35093" y="10212"/>
                  </a:lnTo>
                  <a:lnTo>
                    <a:pt x="34738" y="10567"/>
                  </a:lnTo>
                  <a:lnTo>
                    <a:pt x="34147" y="11060"/>
                  </a:lnTo>
                  <a:lnTo>
                    <a:pt x="33536" y="11553"/>
                  </a:lnTo>
                  <a:lnTo>
                    <a:pt x="33220" y="11809"/>
                  </a:lnTo>
                  <a:lnTo>
                    <a:pt x="32905" y="12046"/>
                  </a:lnTo>
                  <a:lnTo>
                    <a:pt x="32570" y="12263"/>
                  </a:lnTo>
                  <a:lnTo>
                    <a:pt x="32234" y="12460"/>
                  </a:lnTo>
                  <a:lnTo>
                    <a:pt x="31899" y="12657"/>
                  </a:lnTo>
                  <a:lnTo>
                    <a:pt x="31544" y="12815"/>
                  </a:lnTo>
                  <a:lnTo>
                    <a:pt x="31170" y="12953"/>
                  </a:lnTo>
                  <a:lnTo>
                    <a:pt x="30815" y="13051"/>
                  </a:lnTo>
                  <a:lnTo>
                    <a:pt x="30440" y="13130"/>
                  </a:lnTo>
                  <a:lnTo>
                    <a:pt x="30046" y="13150"/>
                  </a:lnTo>
                  <a:lnTo>
                    <a:pt x="29672" y="13130"/>
                  </a:lnTo>
                  <a:lnTo>
                    <a:pt x="29277" y="13071"/>
                  </a:lnTo>
                  <a:lnTo>
                    <a:pt x="28824" y="12854"/>
                  </a:lnTo>
                  <a:lnTo>
                    <a:pt x="28390" y="12598"/>
                  </a:lnTo>
                  <a:lnTo>
                    <a:pt x="27956" y="12342"/>
                  </a:lnTo>
                  <a:lnTo>
                    <a:pt x="27542" y="12046"/>
                  </a:lnTo>
                  <a:lnTo>
                    <a:pt x="27148" y="11750"/>
                  </a:lnTo>
                  <a:lnTo>
                    <a:pt x="26754" y="11435"/>
                  </a:lnTo>
                  <a:lnTo>
                    <a:pt x="26359" y="11100"/>
                  </a:lnTo>
                  <a:lnTo>
                    <a:pt x="25985" y="10764"/>
                  </a:lnTo>
                  <a:lnTo>
                    <a:pt x="25255" y="10074"/>
                  </a:lnTo>
                  <a:lnTo>
                    <a:pt x="24526" y="9365"/>
                  </a:lnTo>
                  <a:lnTo>
                    <a:pt x="23126" y="7926"/>
                  </a:lnTo>
                  <a:lnTo>
                    <a:pt x="22594" y="7354"/>
                  </a:lnTo>
                  <a:lnTo>
                    <a:pt x="22062" y="6802"/>
                  </a:lnTo>
                  <a:lnTo>
                    <a:pt x="21549" y="6210"/>
                  </a:lnTo>
                  <a:lnTo>
                    <a:pt x="21056" y="5619"/>
                  </a:lnTo>
                  <a:lnTo>
                    <a:pt x="20583" y="5008"/>
                  </a:lnTo>
                  <a:lnTo>
                    <a:pt x="20130" y="4377"/>
                  </a:lnTo>
                  <a:lnTo>
                    <a:pt x="19715" y="3726"/>
                  </a:lnTo>
                  <a:lnTo>
                    <a:pt x="19518" y="3391"/>
                  </a:lnTo>
                  <a:lnTo>
                    <a:pt x="19341" y="3036"/>
                  </a:lnTo>
                  <a:lnTo>
                    <a:pt x="19282" y="2898"/>
                  </a:lnTo>
                  <a:lnTo>
                    <a:pt x="19223" y="2740"/>
                  </a:lnTo>
                  <a:lnTo>
                    <a:pt x="19183" y="2583"/>
                  </a:lnTo>
                  <a:lnTo>
                    <a:pt x="19144" y="2425"/>
                  </a:lnTo>
                  <a:lnTo>
                    <a:pt x="19124" y="2129"/>
                  </a:lnTo>
                  <a:lnTo>
                    <a:pt x="19124" y="1814"/>
                  </a:lnTo>
                  <a:lnTo>
                    <a:pt x="19183" y="1518"/>
                  </a:lnTo>
                  <a:lnTo>
                    <a:pt x="19282" y="1222"/>
                  </a:lnTo>
                  <a:lnTo>
                    <a:pt x="19420" y="927"/>
                  </a:lnTo>
                  <a:lnTo>
                    <a:pt x="19577" y="651"/>
                  </a:lnTo>
                  <a:lnTo>
                    <a:pt x="19577" y="651"/>
                  </a:lnTo>
                  <a:lnTo>
                    <a:pt x="19380" y="690"/>
                  </a:lnTo>
                  <a:lnTo>
                    <a:pt x="19183" y="730"/>
                  </a:lnTo>
                  <a:lnTo>
                    <a:pt x="18986" y="749"/>
                  </a:lnTo>
                  <a:lnTo>
                    <a:pt x="18789" y="730"/>
                  </a:lnTo>
                  <a:lnTo>
                    <a:pt x="18631" y="651"/>
                  </a:lnTo>
                  <a:lnTo>
                    <a:pt x="18572" y="611"/>
                  </a:lnTo>
                  <a:lnTo>
                    <a:pt x="18533" y="552"/>
                  </a:lnTo>
                  <a:lnTo>
                    <a:pt x="18276" y="513"/>
                  </a:lnTo>
                  <a:lnTo>
                    <a:pt x="18040" y="434"/>
                  </a:lnTo>
                  <a:lnTo>
                    <a:pt x="17547" y="276"/>
                  </a:lnTo>
                  <a:lnTo>
                    <a:pt x="17074" y="118"/>
                  </a:lnTo>
                  <a:lnTo>
                    <a:pt x="16837" y="40"/>
                  </a:lnTo>
                  <a:lnTo>
                    <a:pt x="16601" y="0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607;p38">
              <a:extLst>
                <a:ext uri="{FF2B5EF4-FFF2-40B4-BE49-F238E27FC236}">
                  <a16:creationId xmlns:a16="http://schemas.microsoft.com/office/drawing/2014/main" xmlns="" id="{CD4319C4-1163-4304-88CE-A1F8E99F6871}"/>
                </a:ext>
              </a:extLst>
            </p:cNvPr>
            <p:cNvSpPr/>
            <p:nvPr/>
          </p:nvSpPr>
          <p:spPr>
            <a:xfrm>
              <a:off x="769848" y="3732240"/>
              <a:ext cx="486150" cy="651646"/>
            </a:xfrm>
            <a:custGeom>
              <a:avLst/>
              <a:gdLst/>
              <a:ahLst/>
              <a:cxnLst/>
              <a:rect l="l" t="t" r="r" b="b"/>
              <a:pathLst>
                <a:path w="10252" h="13742" extrusionOk="0">
                  <a:moveTo>
                    <a:pt x="10173" y="0"/>
                  </a:moveTo>
                  <a:lnTo>
                    <a:pt x="10133" y="20"/>
                  </a:lnTo>
                  <a:lnTo>
                    <a:pt x="10094" y="40"/>
                  </a:lnTo>
                  <a:lnTo>
                    <a:pt x="9227" y="651"/>
                  </a:lnTo>
                  <a:lnTo>
                    <a:pt x="8379" y="1321"/>
                  </a:lnTo>
                  <a:lnTo>
                    <a:pt x="7571" y="2011"/>
                  </a:lnTo>
                  <a:lnTo>
                    <a:pt x="6782" y="2721"/>
                  </a:lnTo>
                  <a:lnTo>
                    <a:pt x="6033" y="3470"/>
                  </a:lnTo>
                  <a:lnTo>
                    <a:pt x="5303" y="4239"/>
                  </a:lnTo>
                  <a:lnTo>
                    <a:pt x="4613" y="5047"/>
                  </a:lnTo>
                  <a:lnTo>
                    <a:pt x="3963" y="5875"/>
                  </a:lnTo>
                  <a:lnTo>
                    <a:pt x="3332" y="6743"/>
                  </a:lnTo>
                  <a:lnTo>
                    <a:pt x="2740" y="7630"/>
                  </a:lnTo>
                  <a:lnTo>
                    <a:pt x="2188" y="8537"/>
                  </a:lnTo>
                  <a:lnTo>
                    <a:pt x="1676" y="9463"/>
                  </a:lnTo>
                  <a:lnTo>
                    <a:pt x="1203" y="10410"/>
                  </a:lnTo>
                  <a:lnTo>
                    <a:pt x="769" y="11376"/>
                  </a:lnTo>
                  <a:lnTo>
                    <a:pt x="375" y="12381"/>
                  </a:lnTo>
                  <a:lnTo>
                    <a:pt x="20" y="13387"/>
                  </a:lnTo>
                  <a:lnTo>
                    <a:pt x="0" y="13465"/>
                  </a:lnTo>
                  <a:lnTo>
                    <a:pt x="20" y="13544"/>
                  </a:lnTo>
                  <a:lnTo>
                    <a:pt x="39" y="13603"/>
                  </a:lnTo>
                  <a:lnTo>
                    <a:pt x="79" y="13663"/>
                  </a:lnTo>
                  <a:lnTo>
                    <a:pt x="138" y="13702"/>
                  </a:lnTo>
                  <a:lnTo>
                    <a:pt x="197" y="13722"/>
                  </a:lnTo>
                  <a:lnTo>
                    <a:pt x="276" y="13741"/>
                  </a:lnTo>
                  <a:lnTo>
                    <a:pt x="335" y="13741"/>
                  </a:lnTo>
                  <a:lnTo>
                    <a:pt x="177" y="13544"/>
                  </a:lnTo>
                  <a:lnTo>
                    <a:pt x="177" y="13465"/>
                  </a:lnTo>
                  <a:lnTo>
                    <a:pt x="197" y="13426"/>
                  </a:lnTo>
                  <a:lnTo>
                    <a:pt x="217" y="13387"/>
                  </a:lnTo>
                  <a:lnTo>
                    <a:pt x="256" y="13367"/>
                  </a:lnTo>
                  <a:lnTo>
                    <a:pt x="296" y="13367"/>
                  </a:lnTo>
                  <a:lnTo>
                    <a:pt x="375" y="13387"/>
                  </a:lnTo>
                  <a:lnTo>
                    <a:pt x="434" y="13446"/>
                  </a:lnTo>
                  <a:lnTo>
                    <a:pt x="453" y="13505"/>
                  </a:lnTo>
                  <a:lnTo>
                    <a:pt x="493" y="13544"/>
                  </a:lnTo>
                  <a:lnTo>
                    <a:pt x="828" y="12559"/>
                  </a:lnTo>
                  <a:lnTo>
                    <a:pt x="1183" y="11573"/>
                  </a:lnTo>
                  <a:lnTo>
                    <a:pt x="1577" y="10626"/>
                  </a:lnTo>
                  <a:lnTo>
                    <a:pt x="2031" y="9700"/>
                  </a:lnTo>
                  <a:lnTo>
                    <a:pt x="2504" y="8773"/>
                  </a:lnTo>
                  <a:lnTo>
                    <a:pt x="3016" y="7886"/>
                  </a:lnTo>
                  <a:lnTo>
                    <a:pt x="3568" y="7019"/>
                  </a:lnTo>
                  <a:lnTo>
                    <a:pt x="4140" y="6171"/>
                  </a:lnTo>
                  <a:lnTo>
                    <a:pt x="4771" y="5363"/>
                  </a:lnTo>
                  <a:lnTo>
                    <a:pt x="5422" y="4574"/>
                  </a:lnTo>
                  <a:lnTo>
                    <a:pt x="6112" y="3805"/>
                  </a:lnTo>
                  <a:lnTo>
                    <a:pt x="6841" y="3076"/>
                  </a:lnTo>
                  <a:lnTo>
                    <a:pt x="7590" y="2386"/>
                  </a:lnTo>
                  <a:lnTo>
                    <a:pt x="8379" y="1715"/>
                  </a:lnTo>
                  <a:lnTo>
                    <a:pt x="9207" y="1084"/>
                  </a:lnTo>
                  <a:lnTo>
                    <a:pt x="10055" y="473"/>
                  </a:lnTo>
                  <a:lnTo>
                    <a:pt x="10015" y="414"/>
                  </a:lnTo>
                  <a:lnTo>
                    <a:pt x="10015" y="355"/>
                  </a:lnTo>
                  <a:lnTo>
                    <a:pt x="10035" y="296"/>
                  </a:lnTo>
                  <a:lnTo>
                    <a:pt x="10074" y="197"/>
                  </a:lnTo>
                  <a:lnTo>
                    <a:pt x="10153" y="118"/>
                  </a:lnTo>
                  <a:lnTo>
                    <a:pt x="10232" y="20"/>
                  </a:lnTo>
                  <a:lnTo>
                    <a:pt x="10252" y="20"/>
                  </a:lnTo>
                  <a:lnTo>
                    <a:pt x="10173" y="0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608;p38">
              <a:extLst>
                <a:ext uri="{FF2B5EF4-FFF2-40B4-BE49-F238E27FC236}">
                  <a16:creationId xmlns:a16="http://schemas.microsoft.com/office/drawing/2014/main" xmlns="" id="{7A619D54-2198-408B-8646-847CB930F817}"/>
                </a:ext>
              </a:extLst>
            </p:cNvPr>
            <p:cNvSpPr/>
            <p:nvPr/>
          </p:nvSpPr>
          <p:spPr>
            <a:xfrm>
              <a:off x="4207377" y="3943497"/>
              <a:ext cx="441338" cy="393633"/>
            </a:xfrm>
            <a:custGeom>
              <a:avLst/>
              <a:gdLst/>
              <a:ahLst/>
              <a:cxnLst/>
              <a:rect l="l" t="t" r="r" b="b"/>
              <a:pathLst>
                <a:path w="9307" h="8301" extrusionOk="0">
                  <a:moveTo>
                    <a:pt x="80" y="1"/>
                  </a:moveTo>
                  <a:lnTo>
                    <a:pt x="60" y="99"/>
                  </a:lnTo>
                  <a:lnTo>
                    <a:pt x="1" y="198"/>
                  </a:lnTo>
                  <a:lnTo>
                    <a:pt x="770" y="553"/>
                  </a:lnTo>
                  <a:lnTo>
                    <a:pt x="1499" y="947"/>
                  </a:lnTo>
                  <a:lnTo>
                    <a:pt x="2228" y="1341"/>
                  </a:lnTo>
                  <a:lnTo>
                    <a:pt x="2919" y="1795"/>
                  </a:lnTo>
                  <a:lnTo>
                    <a:pt x="3609" y="2268"/>
                  </a:lnTo>
                  <a:lnTo>
                    <a:pt x="3924" y="2505"/>
                  </a:lnTo>
                  <a:lnTo>
                    <a:pt x="4259" y="2761"/>
                  </a:lnTo>
                  <a:lnTo>
                    <a:pt x="4575" y="3037"/>
                  </a:lnTo>
                  <a:lnTo>
                    <a:pt x="4870" y="3333"/>
                  </a:lnTo>
                  <a:lnTo>
                    <a:pt x="5186" y="3609"/>
                  </a:lnTo>
                  <a:lnTo>
                    <a:pt x="5481" y="3924"/>
                  </a:lnTo>
                  <a:lnTo>
                    <a:pt x="5856" y="4338"/>
                  </a:lnTo>
                  <a:lnTo>
                    <a:pt x="6211" y="4772"/>
                  </a:lnTo>
                  <a:lnTo>
                    <a:pt x="6546" y="5225"/>
                  </a:lnTo>
                  <a:lnTo>
                    <a:pt x="6862" y="5679"/>
                  </a:lnTo>
                  <a:lnTo>
                    <a:pt x="7670" y="6881"/>
                  </a:lnTo>
                  <a:lnTo>
                    <a:pt x="8084" y="7473"/>
                  </a:lnTo>
                  <a:lnTo>
                    <a:pt x="8498" y="8044"/>
                  </a:lnTo>
                  <a:lnTo>
                    <a:pt x="8498" y="7985"/>
                  </a:lnTo>
                  <a:lnTo>
                    <a:pt x="8518" y="7887"/>
                  </a:lnTo>
                  <a:lnTo>
                    <a:pt x="8577" y="7788"/>
                  </a:lnTo>
                  <a:lnTo>
                    <a:pt x="8636" y="7729"/>
                  </a:lnTo>
                  <a:lnTo>
                    <a:pt x="8715" y="7690"/>
                  </a:lnTo>
                  <a:lnTo>
                    <a:pt x="8813" y="7670"/>
                  </a:lnTo>
                  <a:lnTo>
                    <a:pt x="8892" y="7709"/>
                  </a:lnTo>
                  <a:lnTo>
                    <a:pt x="8971" y="7749"/>
                  </a:lnTo>
                  <a:lnTo>
                    <a:pt x="9050" y="7847"/>
                  </a:lnTo>
                  <a:lnTo>
                    <a:pt x="9109" y="7946"/>
                  </a:lnTo>
                  <a:lnTo>
                    <a:pt x="9148" y="8044"/>
                  </a:lnTo>
                  <a:lnTo>
                    <a:pt x="9208" y="8143"/>
                  </a:lnTo>
                  <a:lnTo>
                    <a:pt x="9247" y="8222"/>
                  </a:lnTo>
                  <a:lnTo>
                    <a:pt x="9286" y="8301"/>
                  </a:lnTo>
                  <a:lnTo>
                    <a:pt x="9306" y="8242"/>
                  </a:lnTo>
                  <a:lnTo>
                    <a:pt x="9306" y="8182"/>
                  </a:lnTo>
                  <a:lnTo>
                    <a:pt x="9306" y="8104"/>
                  </a:lnTo>
                  <a:lnTo>
                    <a:pt x="9286" y="8044"/>
                  </a:lnTo>
                  <a:lnTo>
                    <a:pt x="8833" y="7256"/>
                  </a:lnTo>
                  <a:lnTo>
                    <a:pt x="8340" y="6487"/>
                  </a:lnTo>
                  <a:lnTo>
                    <a:pt x="7788" y="5718"/>
                  </a:lnTo>
                  <a:lnTo>
                    <a:pt x="7216" y="4969"/>
                  </a:lnTo>
                  <a:lnTo>
                    <a:pt x="6842" y="4555"/>
                  </a:lnTo>
                  <a:lnTo>
                    <a:pt x="6467" y="4141"/>
                  </a:lnTo>
                  <a:lnTo>
                    <a:pt x="6093" y="3727"/>
                  </a:lnTo>
                  <a:lnTo>
                    <a:pt x="5679" y="3333"/>
                  </a:lnTo>
                  <a:lnTo>
                    <a:pt x="5265" y="2958"/>
                  </a:lnTo>
                  <a:lnTo>
                    <a:pt x="4851" y="2603"/>
                  </a:lnTo>
                  <a:lnTo>
                    <a:pt x="4417" y="2248"/>
                  </a:lnTo>
                  <a:lnTo>
                    <a:pt x="3963" y="1913"/>
                  </a:lnTo>
                  <a:lnTo>
                    <a:pt x="3510" y="1598"/>
                  </a:lnTo>
                  <a:lnTo>
                    <a:pt x="3057" y="1302"/>
                  </a:lnTo>
                  <a:lnTo>
                    <a:pt x="2564" y="1046"/>
                  </a:lnTo>
                  <a:lnTo>
                    <a:pt x="2090" y="789"/>
                  </a:lnTo>
                  <a:lnTo>
                    <a:pt x="1598" y="553"/>
                  </a:lnTo>
                  <a:lnTo>
                    <a:pt x="1105" y="336"/>
                  </a:lnTo>
                  <a:lnTo>
                    <a:pt x="592" y="158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609;p38">
              <a:extLst>
                <a:ext uri="{FF2B5EF4-FFF2-40B4-BE49-F238E27FC236}">
                  <a16:creationId xmlns:a16="http://schemas.microsoft.com/office/drawing/2014/main" xmlns="" id="{F120941B-7FDD-48B6-95BE-834588DDF262}"/>
                </a:ext>
              </a:extLst>
            </p:cNvPr>
            <p:cNvSpPr/>
            <p:nvPr/>
          </p:nvSpPr>
          <p:spPr>
            <a:xfrm>
              <a:off x="4532726" y="4179081"/>
              <a:ext cx="115989" cy="158051"/>
            </a:xfrm>
            <a:custGeom>
              <a:avLst/>
              <a:gdLst/>
              <a:ahLst/>
              <a:cxnLst/>
              <a:rect l="l" t="t" r="r" b="b"/>
              <a:pathLst>
                <a:path w="2446" h="3333" extrusionOk="0">
                  <a:moveTo>
                    <a:pt x="355" y="1"/>
                  </a:moveTo>
                  <a:lnTo>
                    <a:pt x="198" y="375"/>
                  </a:lnTo>
                  <a:lnTo>
                    <a:pt x="1" y="711"/>
                  </a:lnTo>
                  <a:lnTo>
                    <a:pt x="809" y="1913"/>
                  </a:lnTo>
                  <a:lnTo>
                    <a:pt x="1223" y="2505"/>
                  </a:lnTo>
                  <a:lnTo>
                    <a:pt x="1637" y="3076"/>
                  </a:lnTo>
                  <a:lnTo>
                    <a:pt x="1637" y="3017"/>
                  </a:lnTo>
                  <a:lnTo>
                    <a:pt x="1657" y="2919"/>
                  </a:lnTo>
                  <a:lnTo>
                    <a:pt x="1716" y="2820"/>
                  </a:lnTo>
                  <a:lnTo>
                    <a:pt x="1775" y="2761"/>
                  </a:lnTo>
                  <a:lnTo>
                    <a:pt x="1854" y="2722"/>
                  </a:lnTo>
                  <a:lnTo>
                    <a:pt x="1952" y="2702"/>
                  </a:lnTo>
                  <a:lnTo>
                    <a:pt x="2031" y="2741"/>
                  </a:lnTo>
                  <a:lnTo>
                    <a:pt x="2110" y="2781"/>
                  </a:lnTo>
                  <a:lnTo>
                    <a:pt x="2189" y="2879"/>
                  </a:lnTo>
                  <a:lnTo>
                    <a:pt x="2248" y="2978"/>
                  </a:lnTo>
                  <a:lnTo>
                    <a:pt x="2287" y="3076"/>
                  </a:lnTo>
                  <a:lnTo>
                    <a:pt x="2347" y="3175"/>
                  </a:lnTo>
                  <a:lnTo>
                    <a:pt x="2386" y="3254"/>
                  </a:lnTo>
                  <a:lnTo>
                    <a:pt x="2425" y="3333"/>
                  </a:lnTo>
                  <a:lnTo>
                    <a:pt x="2445" y="3274"/>
                  </a:lnTo>
                  <a:lnTo>
                    <a:pt x="2445" y="3214"/>
                  </a:lnTo>
                  <a:lnTo>
                    <a:pt x="2445" y="3136"/>
                  </a:lnTo>
                  <a:lnTo>
                    <a:pt x="2425" y="3076"/>
                  </a:lnTo>
                  <a:lnTo>
                    <a:pt x="1972" y="2288"/>
                  </a:lnTo>
                  <a:lnTo>
                    <a:pt x="1479" y="1519"/>
                  </a:lnTo>
                  <a:lnTo>
                    <a:pt x="927" y="75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3610;p38">
              <a:extLst>
                <a:ext uri="{FF2B5EF4-FFF2-40B4-BE49-F238E27FC236}">
                  <a16:creationId xmlns:a16="http://schemas.microsoft.com/office/drawing/2014/main" xmlns="" id="{7D78128B-A695-4233-A146-2F8525CE5554}"/>
                </a:ext>
              </a:extLst>
            </p:cNvPr>
            <p:cNvSpPr/>
            <p:nvPr/>
          </p:nvSpPr>
          <p:spPr>
            <a:xfrm>
              <a:off x="1852401" y="5163527"/>
              <a:ext cx="1556656" cy="113192"/>
            </a:xfrm>
            <a:custGeom>
              <a:avLst/>
              <a:gdLst/>
              <a:ahLst/>
              <a:cxnLst/>
              <a:rect l="l" t="t" r="r" b="b"/>
              <a:pathLst>
                <a:path w="32827" h="2387" extrusionOk="0">
                  <a:moveTo>
                    <a:pt x="32353" y="1"/>
                  </a:moveTo>
                  <a:lnTo>
                    <a:pt x="31348" y="237"/>
                  </a:lnTo>
                  <a:lnTo>
                    <a:pt x="30362" y="434"/>
                  </a:lnTo>
                  <a:lnTo>
                    <a:pt x="29356" y="632"/>
                  </a:lnTo>
                  <a:lnTo>
                    <a:pt x="28371" y="809"/>
                  </a:lnTo>
                  <a:lnTo>
                    <a:pt x="27365" y="967"/>
                  </a:lnTo>
                  <a:lnTo>
                    <a:pt x="26360" y="1124"/>
                  </a:lnTo>
                  <a:lnTo>
                    <a:pt x="25354" y="1262"/>
                  </a:lnTo>
                  <a:lnTo>
                    <a:pt x="24369" y="1400"/>
                  </a:lnTo>
                  <a:lnTo>
                    <a:pt x="23363" y="1499"/>
                  </a:lnTo>
                  <a:lnTo>
                    <a:pt x="22358" y="1617"/>
                  </a:lnTo>
                  <a:lnTo>
                    <a:pt x="21332" y="1696"/>
                  </a:lnTo>
                  <a:lnTo>
                    <a:pt x="20327" y="1775"/>
                  </a:lnTo>
                  <a:lnTo>
                    <a:pt x="18316" y="1893"/>
                  </a:lnTo>
                  <a:lnTo>
                    <a:pt x="16285" y="1972"/>
                  </a:lnTo>
                  <a:lnTo>
                    <a:pt x="14274" y="2012"/>
                  </a:lnTo>
                  <a:lnTo>
                    <a:pt x="12244" y="1992"/>
                  </a:lnTo>
                  <a:lnTo>
                    <a:pt x="10213" y="1933"/>
                  </a:lnTo>
                  <a:lnTo>
                    <a:pt x="8202" y="1834"/>
                  </a:lnTo>
                  <a:lnTo>
                    <a:pt x="6172" y="1696"/>
                  </a:lnTo>
                  <a:lnTo>
                    <a:pt x="4161" y="1538"/>
                  </a:lnTo>
                  <a:lnTo>
                    <a:pt x="2150" y="1322"/>
                  </a:lnTo>
                  <a:lnTo>
                    <a:pt x="139" y="1065"/>
                  </a:lnTo>
                  <a:lnTo>
                    <a:pt x="119" y="1144"/>
                  </a:lnTo>
                  <a:lnTo>
                    <a:pt x="99" y="1203"/>
                  </a:lnTo>
                  <a:lnTo>
                    <a:pt x="60" y="1262"/>
                  </a:lnTo>
                  <a:lnTo>
                    <a:pt x="1" y="1322"/>
                  </a:lnTo>
                  <a:lnTo>
                    <a:pt x="1026" y="1479"/>
                  </a:lnTo>
                  <a:lnTo>
                    <a:pt x="2051" y="1617"/>
                  </a:lnTo>
                  <a:lnTo>
                    <a:pt x="3076" y="1755"/>
                  </a:lnTo>
                  <a:lnTo>
                    <a:pt x="4102" y="1854"/>
                  </a:lnTo>
                  <a:lnTo>
                    <a:pt x="5127" y="1972"/>
                  </a:lnTo>
                  <a:lnTo>
                    <a:pt x="6152" y="2071"/>
                  </a:lnTo>
                  <a:lnTo>
                    <a:pt x="7177" y="2150"/>
                  </a:lnTo>
                  <a:lnTo>
                    <a:pt x="8202" y="2209"/>
                  </a:lnTo>
                  <a:lnTo>
                    <a:pt x="10253" y="2327"/>
                  </a:lnTo>
                  <a:lnTo>
                    <a:pt x="12323" y="2386"/>
                  </a:lnTo>
                  <a:lnTo>
                    <a:pt x="14373" y="2386"/>
                  </a:lnTo>
                  <a:lnTo>
                    <a:pt x="16443" y="2367"/>
                  </a:lnTo>
                  <a:lnTo>
                    <a:pt x="18493" y="2307"/>
                  </a:lnTo>
                  <a:lnTo>
                    <a:pt x="20544" y="2189"/>
                  </a:lnTo>
                  <a:lnTo>
                    <a:pt x="22594" y="2051"/>
                  </a:lnTo>
                  <a:lnTo>
                    <a:pt x="24664" y="1854"/>
                  </a:lnTo>
                  <a:lnTo>
                    <a:pt x="26715" y="1637"/>
                  </a:lnTo>
                  <a:lnTo>
                    <a:pt x="28745" y="1381"/>
                  </a:lnTo>
                  <a:lnTo>
                    <a:pt x="30796" y="1105"/>
                  </a:lnTo>
                  <a:lnTo>
                    <a:pt x="32826" y="770"/>
                  </a:lnTo>
                  <a:lnTo>
                    <a:pt x="32708" y="750"/>
                  </a:lnTo>
                  <a:lnTo>
                    <a:pt x="32649" y="730"/>
                  </a:lnTo>
                  <a:lnTo>
                    <a:pt x="32590" y="691"/>
                  </a:lnTo>
                  <a:lnTo>
                    <a:pt x="32511" y="632"/>
                  </a:lnTo>
                  <a:lnTo>
                    <a:pt x="32471" y="553"/>
                  </a:lnTo>
                  <a:lnTo>
                    <a:pt x="32432" y="474"/>
                  </a:lnTo>
                  <a:lnTo>
                    <a:pt x="32392" y="395"/>
                  </a:lnTo>
                  <a:lnTo>
                    <a:pt x="3235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3611;p38">
              <a:extLst>
                <a:ext uri="{FF2B5EF4-FFF2-40B4-BE49-F238E27FC236}">
                  <a16:creationId xmlns:a16="http://schemas.microsoft.com/office/drawing/2014/main" xmlns="" id="{9DE63D23-600A-4DA5-A90B-CDC816495D45}"/>
                </a:ext>
              </a:extLst>
            </p:cNvPr>
            <p:cNvSpPr/>
            <p:nvPr/>
          </p:nvSpPr>
          <p:spPr>
            <a:xfrm>
              <a:off x="785734" y="3408738"/>
              <a:ext cx="3882607" cy="1822161"/>
            </a:xfrm>
            <a:custGeom>
              <a:avLst/>
              <a:gdLst/>
              <a:ahLst/>
              <a:cxnLst/>
              <a:rect l="l" t="t" r="r" b="b"/>
              <a:pathLst>
                <a:path w="81877" h="38426" extrusionOk="0">
                  <a:moveTo>
                    <a:pt x="40041" y="415"/>
                  </a:moveTo>
                  <a:lnTo>
                    <a:pt x="40672" y="454"/>
                  </a:lnTo>
                  <a:lnTo>
                    <a:pt x="41323" y="533"/>
                  </a:lnTo>
                  <a:lnTo>
                    <a:pt x="42032" y="651"/>
                  </a:lnTo>
                  <a:lnTo>
                    <a:pt x="42801" y="789"/>
                  </a:lnTo>
                  <a:lnTo>
                    <a:pt x="43610" y="987"/>
                  </a:lnTo>
                  <a:lnTo>
                    <a:pt x="44477" y="1144"/>
                  </a:lnTo>
                  <a:lnTo>
                    <a:pt x="45325" y="1322"/>
                  </a:lnTo>
                  <a:lnTo>
                    <a:pt x="45739" y="1420"/>
                  </a:lnTo>
                  <a:lnTo>
                    <a:pt x="46153" y="1539"/>
                  </a:lnTo>
                  <a:lnTo>
                    <a:pt x="46567" y="1677"/>
                  </a:lnTo>
                  <a:lnTo>
                    <a:pt x="46981" y="1815"/>
                  </a:lnTo>
                  <a:lnTo>
                    <a:pt x="47375" y="1972"/>
                  </a:lnTo>
                  <a:lnTo>
                    <a:pt x="47769" y="2150"/>
                  </a:lnTo>
                  <a:lnTo>
                    <a:pt x="48144" y="2347"/>
                  </a:lnTo>
                  <a:lnTo>
                    <a:pt x="48499" y="2583"/>
                  </a:lnTo>
                  <a:lnTo>
                    <a:pt x="48854" y="2820"/>
                  </a:lnTo>
                  <a:lnTo>
                    <a:pt x="49189" y="3096"/>
                  </a:lnTo>
                  <a:lnTo>
                    <a:pt x="49524" y="3392"/>
                  </a:lnTo>
                  <a:lnTo>
                    <a:pt x="49820" y="3727"/>
                  </a:lnTo>
                  <a:lnTo>
                    <a:pt x="49899" y="3786"/>
                  </a:lnTo>
                  <a:lnTo>
                    <a:pt x="49879" y="3865"/>
                  </a:lnTo>
                  <a:lnTo>
                    <a:pt x="49839" y="3963"/>
                  </a:lnTo>
                  <a:lnTo>
                    <a:pt x="49839" y="4161"/>
                  </a:lnTo>
                  <a:lnTo>
                    <a:pt x="49859" y="4377"/>
                  </a:lnTo>
                  <a:lnTo>
                    <a:pt x="49899" y="4594"/>
                  </a:lnTo>
                  <a:lnTo>
                    <a:pt x="49997" y="5048"/>
                  </a:lnTo>
                  <a:lnTo>
                    <a:pt x="50017" y="5245"/>
                  </a:lnTo>
                  <a:lnTo>
                    <a:pt x="50037" y="5442"/>
                  </a:lnTo>
                  <a:lnTo>
                    <a:pt x="50076" y="5758"/>
                  </a:lnTo>
                  <a:lnTo>
                    <a:pt x="50076" y="6053"/>
                  </a:lnTo>
                  <a:lnTo>
                    <a:pt x="50056" y="6369"/>
                  </a:lnTo>
                  <a:lnTo>
                    <a:pt x="50017" y="6684"/>
                  </a:lnTo>
                  <a:lnTo>
                    <a:pt x="49977" y="7000"/>
                  </a:lnTo>
                  <a:lnTo>
                    <a:pt x="49899" y="7295"/>
                  </a:lnTo>
                  <a:lnTo>
                    <a:pt x="49820" y="7591"/>
                  </a:lnTo>
                  <a:lnTo>
                    <a:pt x="49721" y="7887"/>
                  </a:lnTo>
                  <a:lnTo>
                    <a:pt x="49603" y="8104"/>
                  </a:lnTo>
                  <a:lnTo>
                    <a:pt x="49485" y="8320"/>
                  </a:lnTo>
                  <a:lnTo>
                    <a:pt x="49347" y="8518"/>
                  </a:lnTo>
                  <a:lnTo>
                    <a:pt x="49209" y="8695"/>
                  </a:lnTo>
                  <a:lnTo>
                    <a:pt x="48913" y="9050"/>
                  </a:lnTo>
                  <a:lnTo>
                    <a:pt x="48578" y="9385"/>
                  </a:lnTo>
                  <a:lnTo>
                    <a:pt x="47888" y="10055"/>
                  </a:lnTo>
                  <a:lnTo>
                    <a:pt x="47533" y="10371"/>
                  </a:lnTo>
                  <a:lnTo>
                    <a:pt x="47198" y="10726"/>
                  </a:lnTo>
                  <a:lnTo>
                    <a:pt x="46685" y="11159"/>
                  </a:lnTo>
                  <a:lnTo>
                    <a:pt x="46192" y="11613"/>
                  </a:lnTo>
                  <a:lnTo>
                    <a:pt x="45660" y="12066"/>
                  </a:lnTo>
                  <a:lnTo>
                    <a:pt x="45128" y="12480"/>
                  </a:lnTo>
                  <a:lnTo>
                    <a:pt x="44852" y="12677"/>
                  </a:lnTo>
                  <a:lnTo>
                    <a:pt x="44576" y="12855"/>
                  </a:lnTo>
                  <a:lnTo>
                    <a:pt x="44280" y="13032"/>
                  </a:lnTo>
                  <a:lnTo>
                    <a:pt x="43984" y="13170"/>
                  </a:lnTo>
                  <a:lnTo>
                    <a:pt x="43669" y="13289"/>
                  </a:lnTo>
                  <a:lnTo>
                    <a:pt x="43353" y="13368"/>
                  </a:lnTo>
                  <a:lnTo>
                    <a:pt x="43018" y="13427"/>
                  </a:lnTo>
                  <a:lnTo>
                    <a:pt x="42683" y="13466"/>
                  </a:lnTo>
                  <a:lnTo>
                    <a:pt x="42091" y="13170"/>
                  </a:lnTo>
                  <a:lnTo>
                    <a:pt x="41500" y="12875"/>
                  </a:lnTo>
                  <a:lnTo>
                    <a:pt x="40928" y="12539"/>
                  </a:lnTo>
                  <a:lnTo>
                    <a:pt x="40376" y="12185"/>
                  </a:lnTo>
                  <a:lnTo>
                    <a:pt x="39824" y="11790"/>
                  </a:lnTo>
                  <a:lnTo>
                    <a:pt x="39292" y="11396"/>
                  </a:lnTo>
                  <a:lnTo>
                    <a:pt x="38760" y="10982"/>
                  </a:lnTo>
                  <a:lnTo>
                    <a:pt x="38227" y="10548"/>
                  </a:lnTo>
                  <a:lnTo>
                    <a:pt x="37735" y="10095"/>
                  </a:lnTo>
                  <a:lnTo>
                    <a:pt x="37242" y="9622"/>
                  </a:lnTo>
                  <a:lnTo>
                    <a:pt x="36749" y="9149"/>
                  </a:lnTo>
                  <a:lnTo>
                    <a:pt x="36276" y="8675"/>
                  </a:lnTo>
                  <a:lnTo>
                    <a:pt x="35822" y="8182"/>
                  </a:lnTo>
                  <a:lnTo>
                    <a:pt x="35369" y="7690"/>
                  </a:lnTo>
                  <a:lnTo>
                    <a:pt x="34501" y="6704"/>
                  </a:lnTo>
                  <a:lnTo>
                    <a:pt x="34127" y="6231"/>
                  </a:lnTo>
                  <a:lnTo>
                    <a:pt x="33792" y="5718"/>
                  </a:lnTo>
                  <a:lnTo>
                    <a:pt x="33634" y="5462"/>
                  </a:lnTo>
                  <a:lnTo>
                    <a:pt x="33496" y="5206"/>
                  </a:lnTo>
                  <a:lnTo>
                    <a:pt x="33358" y="4930"/>
                  </a:lnTo>
                  <a:lnTo>
                    <a:pt x="33240" y="4654"/>
                  </a:lnTo>
                  <a:lnTo>
                    <a:pt x="33141" y="4358"/>
                  </a:lnTo>
                  <a:lnTo>
                    <a:pt x="33082" y="4082"/>
                  </a:lnTo>
                  <a:lnTo>
                    <a:pt x="33023" y="3786"/>
                  </a:lnTo>
                  <a:lnTo>
                    <a:pt x="33003" y="3490"/>
                  </a:lnTo>
                  <a:lnTo>
                    <a:pt x="33003" y="3195"/>
                  </a:lnTo>
                  <a:lnTo>
                    <a:pt x="33023" y="2899"/>
                  </a:lnTo>
                  <a:lnTo>
                    <a:pt x="33102" y="2603"/>
                  </a:lnTo>
                  <a:lnTo>
                    <a:pt x="33200" y="2307"/>
                  </a:lnTo>
                  <a:lnTo>
                    <a:pt x="33279" y="2031"/>
                  </a:lnTo>
                  <a:lnTo>
                    <a:pt x="33358" y="1716"/>
                  </a:lnTo>
                  <a:lnTo>
                    <a:pt x="34758" y="1282"/>
                  </a:lnTo>
                  <a:lnTo>
                    <a:pt x="35408" y="1085"/>
                  </a:lnTo>
                  <a:lnTo>
                    <a:pt x="36019" y="927"/>
                  </a:lnTo>
                  <a:lnTo>
                    <a:pt x="36591" y="770"/>
                  </a:lnTo>
                  <a:lnTo>
                    <a:pt x="37163" y="651"/>
                  </a:lnTo>
                  <a:lnTo>
                    <a:pt x="37735" y="553"/>
                  </a:lnTo>
                  <a:lnTo>
                    <a:pt x="38287" y="474"/>
                  </a:lnTo>
                  <a:lnTo>
                    <a:pt x="38858" y="435"/>
                  </a:lnTo>
                  <a:lnTo>
                    <a:pt x="39430" y="415"/>
                  </a:lnTo>
                  <a:close/>
                  <a:moveTo>
                    <a:pt x="13998" y="19479"/>
                  </a:moveTo>
                  <a:lnTo>
                    <a:pt x="13840" y="19992"/>
                  </a:lnTo>
                  <a:lnTo>
                    <a:pt x="13682" y="20504"/>
                  </a:lnTo>
                  <a:lnTo>
                    <a:pt x="13603" y="20682"/>
                  </a:lnTo>
                  <a:lnTo>
                    <a:pt x="13525" y="20859"/>
                  </a:lnTo>
                  <a:lnTo>
                    <a:pt x="13485" y="21037"/>
                  </a:lnTo>
                  <a:lnTo>
                    <a:pt x="13485" y="21115"/>
                  </a:lnTo>
                  <a:lnTo>
                    <a:pt x="13505" y="21194"/>
                  </a:lnTo>
                  <a:lnTo>
                    <a:pt x="13209" y="21214"/>
                  </a:lnTo>
                  <a:lnTo>
                    <a:pt x="12913" y="21194"/>
                  </a:lnTo>
                  <a:lnTo>
                    <a:pt x="12775" y="21175"/>
                  </a:lnTo>
                  <a:lnTo>
                    <a:pt x="12637" y="21115"/>
                  </a:lnTo>
                  <a:lnTo>
                    <a:pt x="12519" y="21056"/>
                  </a:lnTo>
                  <a:lnTo>
                    <a:pt x="12381" y="20977"/>
                  </a:lnTo>
                  <a:lnTo>
                    <a:pt x="12204" y="20701"/>
                  </a:lnTo>
                  <a:lnTo>
                    <a:pt x="12007" y="20406"/>
                  </a:lnTo>
                  <a:lnTo>
                    <a:pt x="13012" y="19952"/>
                  </a:lnTo>
                  <a:lnTo>
                    <a:pt x="13998" y="19479"/>
                  </a:lnTo>
                  <a:close/>
                  <a:moveTo>
                    <a:pt x="38247" y="1"/>
                  </a:moveTo>
                  <a:lnTo>
                    <a:pt x="37320" y="20"/>
                  </a:lnTo>
                  <a:lnTo>
                    <a:pt x="36414" y="60"/>
                  </a:lnTo>
                  <a:lnTo>
                    <a:pt x="35487" y="178"/>
                  </a:lnTo>
                  <a:lnTo>
                    <a:pt x="35034" y="237"/>
                  </a:lnTo>
                  <a:lnTo>
                    <a:pt x="34580" y="316"/>
                  </a:lnTo>
                  <a:lnTo>
                    <a:pt x="34127" y="415"/>
                  </a:lnTo>
                  <a:lnTo>
                    <a:pt x="33673" y="513"/>
                  </a:lnTo>
                  <a:lnTo>
                    <a:pt x="33240" y="632"/>
                  </a:lnTo>
                  <a:lnTo>
                    <a:pt x="32786" y="770"/>
                  </a:lnTo>
                  <a:lnTo>
                    <a:pt x="32352" y="908"/>
                  </a:lnTo>
                  <a:lnTo>
                    <a:pt x="31899" y="1085"/>
                  </a:lnTo>
                  <a:lnTo>
                    <a:pt x="31721" y="1006"/>
                  </a:lnTo>
                  <a:lnTo>
                    <a:pt x="31524" y="947"/>
                  </a:lnTo>
                  <a:lnTo>
                    <a:pt x="31091" y="888"/>
                  </a:lnTo>
                  <a:lnTo>
                    <a:pt x="30657" y="829"/>
                  </a:lnTo>
                  <a:lnTo>
                    <a:pt x="30460" y="789"/>
                  </a:lnTo>
                  <a:lnTo>
                    <a:pt x="30263" y="750"/>
                  </a:lnTo>
                  <a:lnTo>
                    <a:pt x="29770" y="691"/>
                  </a:lnTo>
                  <a:lnTo>
                    <a:pt x="29277" y="632"/>
                  </a:lnTo>
                  <a:lnTo>
                    <a:pt x="29021" y="612"/>
                  </a:lnTo>
                  <a:lnTo>
                    <a:pt x="28784" y="592"/>
                  </a:lnTo>
                  <a:lnTo>
                    <a:pt x="28528" y="612"/>
                  </a:lnTo>
                  <a:lnTo>
                    <a:pt x="28291" y="632"/>
                  </a:lnTo>
                  <a:lnTo>
                    <a:pt x="28015" y="691"/>
                  </a:lnTo>
                  <a:lnTo>
                    <a:pt x="27739" y="770"/>
                  </a:lnTo>
                  <a:lnTo>
                    <a:pt x="27463" y="868"/>
                  </a:lnTo>
                  <a:lnTo>
                    <a:pt x="27207" y="987"/>
                  </a:lnTo>
                  <a:lnTo>
                    <a:pt x="26694" y="1243"/>
                  </a:lnTo>
                  <a:lnTo>
                    <a:pt x="26201" y="1519"/>
                  </a:lnTo>
                  <a:lnTo>
                    <a:pt x="24900" y="2229"/>
                  </a:lnTo>
                  <a:lnTo>
                    <a:pt x="23619" y="2958"/>
                  </a:lnTo>
                  <a:lnTo>
                    <a:pt x="22317" y="3648"/>
                  </a:lnTo>
                  <a:lnTo>
                    <a:pt x="21647" y="3983"/>
                  </a:lnTo>
                  <a:lnTo>
                    <a:pt x="20977" y="4299"/>
                  </a:lnTo>
                  <a:lnTo>
                    <a:pt x="20583" y="4456"/>
                  </a:lnTo>
                  <a:lnTo>
                    <a:pt x="20366" y="4535"/>
                  </a:lnTo>
                  <a:lnTo>
                    <a:pt x="20149" y="4614"/>
                  </a:lnTo>
                  <a:lnTo>
                    <a:pt x="19932" y="4654"/>
                  </a:lnTo>
                  <a:lnTo>
                    <a:pt x="19715" y="4693"/>
                  </a:lnTo>
                  <a:lnTo>
                    <a:pt x="19498" y="4693"/>
                  </a:lnTo>
                  <a:lnTo>
                    <a:pt x="19400" y="4673"/>
                  </a:lnTo>
                  <a:lnTo>
                    <a:pt x="19281" y="4634"/>
                  </a:lnTo>
                  <a:lnTo>
                    <a:pt x="19064" y="4476"/>
                  </a:lnTo>
                  <a:lnTo>
                    <a:pt x="18946" y="4417"/>
                  </a:lnTo>
                  <a:lnTo>
                    <a:pt x="18808" y="4377"/>
                  </a:lnTo>
                  <a:lnTo>
                    <a:pt x="18335" y="4259"/>
                  </a:lnTo>
                  <a:lnTo>
                    <a:pt x="17842" y="4161"/>
                  </a:lnTo>
                  <a:lnTo>
                    <a:pt x="17310" y="4062"/>
                  </a:lnTo>
                  <a:lnTo>
                    <a:pt x="16778" y="3983"/>
                  </a:lnTo>
                  <a:lnTo>
                    <a:pt x="16245" y="3924"/>
                  </a:lnTo>
                  <a:lnTo>
                    <a:pt x="15693" y="3904"/>
                  </a:lnTo>
                  <a:lnTo>
                    <a:pt x="15161" y="3904"/>
                  </a:lnTo>
                  <a:lnTo>
                    <a:pt x="14629" y="3944"/>
                  </a:lnTo>
                  <a:lnTo>
                    <a:pt x="14116" y="4023"/>
                  </a:lnTo>
                  <a:lnTo>
                    <a:pt x="13860" y="4062"/>
                  </a:lnTo>
                  <a:lnTo>
                    <a:pt x="13623" y="4141"/>
                  </a:lnTo>
                  <a:lnTo>
                    <a:pt x="13387" y="4220"/>
                  </a:lnTo>
                  <a:lnTo>
                    <a:pt x="13150" y="4318"/>
                  </a:lnTo>
                  <a:lnTo>
                    <a:pt x="12933" y="4417"/>
                  </a:lnTo>
                  <a:lnTo>
                    <a:pt x="12716" y="4535"/>
                  </a:lnTo>
                  <a:lnTo>
                    <a:pt x="12519" y="4673"/>
                  </a:lnTo>
                  <a:lnTo>
                    <a:pt x="12322" y="4831"/>
                  </a:lnTo>
                  <a:lnTo>
                    <a:pt x="12145" y="4989"/>
                  </a:lnTo>
                  <a:lnTo>
                    <a:pt x="11967" y="5166"/>
                  </a:lnTo>
                  <a:lnTo>
                    <a:pt x="11809" y="5363"/>
                  </a:lnTo>
                  <a:lnTo>
                    <a:pt x="11671" y="5580"/>
                  </a:lnTo>
                  <a:lnTo>
                    <a:pt x="11553" y="5817"/>
                  </a:lnTo>
                  <a:lnTo>
                    <a:pt x="11435" y="6073"/>
                  </a:lnTo>
                  <a:lnTo>
                    <a:pt x="11041" y="6231"/>
                  </a:lnTo>
                  <a:lnTo>
                    <a:pt x="10646" y="6408"/>
                  </a:lnTo>
                  <a:lnTo>
                    <a:pt x="10272" y="6605"/>
                  </a:lnTo>
                  <a:lnTo>
                    <a:pt x="9917" y="6842"/>
                  </a:lnTo>
                  <a:lnTo>
                    <a:pt x="9976" y="6901"/>
                  </a:lnTo>
                  <a:lnTo>
                    <a:pt x="10015" y="6980"/>
                  </a:lnTo>
                  <a:lnTo>
                    <a:pt x="10015" y="7019"/>
                  </a:lnTo>
                  <a:lnTo>
                    <a:pt x="10015" y="7059"/>
                  </a:lnTo>
                  <a:lnTo>
                    <a:pt x="9996" y="7098"/>
                  </a:lnTo>
                  <a:lnTo>
                    <a:pt x="9956" y="7138"/>
                  </a:lnTo>
                  <a:lnTo>
                    <a:pt x="9720" y="7295"/>
                  </a:lnTo>
                  <a:lnTo>
                    <a:pt x="9779" y="7354"/>
                  </a:lnTo>
                  <a:lnTo>
                    <a:pt x="9877" y="7394"/>
                  </a:lnTo>
                  <a:lnTo>
                    <a:pt x="9956" y="7394"/>
                  </a:lnTo>
                  <a:lnTo>
                    <a:pt x="10055" y="7374"/>
                  </a:lnTo>
                  <a:lnTo>
                    <a:pt x="10272" y="7335"/>
                  </a:lnTo>
                  <a:lnTo>
                    <a:pt x="10449" y="7276"/>
                  </a:lnTo>
                  <a:lnTo>
                    <a:pt x="12066" y="6802"/>
                  </a:lnTo>
                  <a:lnTo>
                    <a:pt x="13682" y="6369"/>
                  </a:lnTo>
                  <a:lnTo>
                    <a:pt x="13879" y="7078"/>
                  </a:lnTo>
                  <a:lnTo>
                    <a:pt x="14077" y="7808"/>
                  </a:lnTo>
                  <a:lnTo>
                    <a:pt x="14234" y="8557"/>
                  </a:lnTo>
                  <a:lnTo>
                    <a:pt x="14392" y="9287"/>
                  </a:lnTo>
                  <a:lnTo>
                    <a:pt x="14510" y="10036"/>
                  </a:lnTo>
                  <a:lnTo>
                    <a:pt x="14609" y="10785"/>
                  </a:lnTo>
                  <a:lnTo>
                    <a:pt x="14688" y="11534"/>
                  </a:lnTo>
                  <a:lnTo>
                    <a:pt x="14747" y="12303"/>
                  </a:lnTo>
                  <a:lnTo>
                    <a:pt x="14767" y="13052"/>
                  </a:lnTo>
                  <a:lnTo>
                    <a:pt x="14786" y="13821"/>
                  </a:lnTo>
                  <a:lnTo>
                    <a:pt x="14767" y="14570"/>
                  </a:lnTo>
                  <a:lnTo>
                    <a:pt x="14727" y="15339"/>
                  </a:lnTo>
                  <a:lnTo>
                    <a:pt x="14648" y="16088"/>
                  </a:lnTo>
                  <a:lnTo>
                    <a:pt x="14550" y="16837"/>
                  </a:lnTo>
                  <a:lnTo>
                    <a:pt x="14431" y="17587"/>
                  </a:lnTo>
                  <a:lnTo>
                    <a:pt x="14293" y="18316"/>
                  </a:lnTo>
                  <a:lnTo>
                    <a:pt x="14116" y="18355"/>
                  </a:lnTo>
                  <a:lnTo>
                    <a:pt x="13939" y="18434"/>
                  </a:lnTo>
                  <a:lnTo>
                    <a:pt x="12874" y="18907"/>
                  </a:lnTo>
                  <a:lnTo>
                    <a:pt x="11790" y="19341"/>
                  </a:lnTo>
                  <a:lnTo>
                    <a:pt x="10725" y="19795"/>
                  </a:lnTo>
                  <a:lnTo>
                    <a:pt x="9641" y="20248"/>
                  </a:lnTo>
                  <a:lnTo>
                    <a:pt x="9148" y="20445"/>
                  </a:lnTo>
                  <a:lnTo>
                    <a:pt x="8635" y="20642"/>
                  </a:lnTo>
                  <a:lnTo>
                    <a:pt x="8103" y="20820"/>
                  </a:lnTo>
                  <a:lnTo>
                    <a:pt x="7571" y="20977"/>
                  </a:lnTo>
                  <a:lnTo>
                    <a:pt x="7058" y="21115"/>
                  </a:lnTo>
                  <a:lnTo>
                    <a:pt x="6506" y="21234"/>
                  </a:lnTo>
                  <a:lnTo>
                    <a:pt x="5974" y="21352"/>
                  </a:lnTo>
                  <a:lnTo>
                    <a:pt x="5422" y="21431"/>
                  </a:lnTo>
                  <a:lnTo>
                    <a:pt x="4889" y="21490"/>
                  </a:lnTo>
                  <a:lnTo>
                    <a:pt x="4337" y="21529"/>
                  </a:lnTo>
                  <a:lnTo>
                    <a:pt x="3785" y="21549"/>
                  </a:lnTo>
                  <a:lnTo>
                    <a:pt x="3253" y="21529"/>
                  </a:lnTo>
                  <a:lnTo>
                    <a:pt x="2701" y="21490"/>
                  </a:lnTo>
                  <a:lnTo>
                    <a:pt x="2169" y="21431"/>
                  </a:lnTo>
                  <a:lnTo>
                    <a:pt x="1617" y="21332"/>
                  </a:lnTo>
                  <a:lnTo>
                    <a:pt x="1085" y="21194"/>
                  </a:lnTo>
                  <a:lnTo>
                    <a:pt x="1065" y="21194"/>
                  </a:lnTo>
                  <a:lnTo>
                    <a:pt x="828" y="21017"/>
                  </a:lnTo>
                  <a:lnTo>
                    <a:pt x="592" y="20820"/>
                  </a:lnTo>
                  <a:lnTo>
                    <a:pt x="375" y="20603"/>
                  </a:lnTo>
                  <a:lnTo>
                    <a:pt x="158" y="20366"/>
                  </a:lnTo>
                  <a:lnTo>
                    <a:pt x="138" y="20425"/>
                  </a:lnTo>
                  <a:lnTo>
                    <a:pt x="118" y="20465"/>
                  </a:lnTo>
                  <a:lnTo>
                    <a:pt x="79" y="20524"/>
                  </a:lnTo>
                  <a:lnTo>
                    <a:pt x="40" y="20544"/>
                  </a:lnTo>
                  <a:lnTo>
                    <a:pt x="0" y="20563"/>
                  </a:lnTo>
                  <a:lnTo>
                    <a:pt x="178" y="20761"/>
                  </a:lnTo>
                  <a:lnTo>
                    <a:pt x="355" y="20938"/>
                  </a:lnTo>
                  <a:lnTo>
                    <a:pt x="749" y="21293"/>
                  </a:lnTo>
                  <a:lnTo>
                    <a:pt x="769" y="21352"/>
                  </a:lnTo>
                  <a:lnTo>
                    <a:pt x="789" y="21411"/>
                  </a:lnTo>
                  <a:lnTo>
                    <a:pt x="947" y="21529"/>
                  </a:lnTo>
                  <a:lnTo>
                    <a:pt x="1085" y="21648"/>
                  </a:lnTo>
                  <a:lnTo>
                    <a:pt x="1242" y="21727"/>
                  </a:lnTo>
                  <a:lnTo>
                    <a:pt x="1400" y="21825"/>
                  </a:lnTo>
                  <a:lnTo>
                    <a:pt x="1735" y="21944"/>
                  </a:lnTo>
                  <a:lnTo>
                    <a:pt x="2090" y="22042"/>
                  </a:lnTo>
                  <a:lnTo>
                    <a:pt x="2445" y="22101"/>
                  </a:lnTo>
                  <a:lnTo>
                    <a:pt x="2800" y="22160"/>
                  </a:lnTo>
                  <a:lnTo>
                    <a:pt x="3529" y="22200"/>
                  </a:lnTo>
                  <a:lnTo>
                    <a:pt x="4022" y="22220"/>
                  </a:lnTo>
                  <a:lnTo>
                    <a:pt x="4495" y="22239"/>
                  </a:lnTo>
                  <a:lnTo>
                    <a:pt x="4988" y="22220"/>
                  </a:lnTo>
                  <a:lnTo>
                    <a:pt x="5461" y="22200"/>
                  </a:lnTo>
                  <a:lnTo>
                    <a:pt x="5954" y="22141"/>
                  </a:lnTo>
                  <a:lnTo>
                    <a:pt x="6427" y="22082"/>
                  </a:lnTo>
                  <a:lnTo>
                    <a:pt x="6900" y="22003"/>
                  </a:lnTo>
                  <a:lnTo>
                    <a:pt x="7374" y="21924"/>
                  </a:lnTo>
                  <a:lnTo>
                    <a:pt x="7847" y="21825"/>
                  </a:lnTo>
                  <a:lnTo>
                    <a:pt x="8320" y="21707"/>
                  </a:lnTo>
                  <a:lnTo>
                    <a:pt x="9266" y="21451"/>
                  </a:lnTo>
                  <a:lnTo>
                    <a:pt x="10173" y="21135"/>
                  </a:lnTo>
                  <a:lnTo>
                    <a:pt x="11100" y="20800"/>
                  </a:lnTo>
                  <a:lnTo>
                    <a:pt x="11139" y="20997"/>
                  </a:lnTo>
                  <a:lnTo>
                    <a:pt x="11198" y="21194"/>
                  </a:lnTo>
                  <a:lnTo>
                    <a:pt x="11297" y="21391"/>
                  </a:lnTo>
                  <a:lnTo>
                    <a:pt x="11395" y="21589"/>
                  </a:lnTo>
                  <a:lnTo>
                    <a:pt x="11494" y="21746"/>
                  </a:lnTo>
                  <a:lnTo>
                    <a:pt x="11612" y="21904"/>
                  </a:lnTo>
                  <a:lnTo>
                    <a:pt x="11731" y="22003"/>
                  </a:lnTo>
                  <a:lnTo>
                    <a:pt x="11849" y="22082"/>
                  </a:lnTo>
                  <a:lnTo>
                    <a:pt x="12105" y="22200"/>
                  </a:lnTo>
                  <a:lnTo>
                    <a:pt x="12361" y="22279"/>
                  </a:lnTo>
                  <a:lnTo>
                    <a:pt x="12637" y="22338"/>
                  </a:lnTo>
                  <a:lnTo>
                    <a:pt x="12913" y="22358"/>
                  </a:lnTo>
                  <a:lnTo>
                    <a:pt x="13189" y="22358"/>
                  </a:lnTo>
                  <a:lnTo>
                    <a:pt x="13465" y="22338"/>
                  </a:lnTo>
                  <a:lnTo>
                    <a:pt x="14017" y="22298"/>
                  </a:lnTo>
                  <a:lnTo>
                    <a:pt x="14530" y="22239"/>
                  </a:lnTo>
                  <a:lnTo>
                    <a:pt x="15062" y="22160"/>
                  </a:lnTo>
                  <a:lnTo>
                    <a:pt x="16107" y="21983"/>
                  </a:lnTo>
                  <a:lnTo>
                    <a:pt x="17152" y="21786"/>
                  </a:lnTo>
                  <a:lnTo>
                    <a:pt x="18197" y="21608"/>
                  </a:lnTo>
                  <a:lnTo>
                    <a:pt x="18197" y="22022"/>
                  </a:lnTo>
                  <a:lnTo>
                    <a:pt x="18217" y="22436"/>
                  </a:lnTo>
                  <a:lnTo>
                    <a:pt x="18296" y="23264"/>
                  </a:lnTo>
                  <a:lnTo>
                    <a:pt x="18374" y="24092"/>
                  </a:lnTo>
                  <a:lnTo>
                    <a:pt x="18434" y="24920"/>
                  </a:lnTo>
                  <a:lnTo>
                    <a:pt x="18473" y="25532"/>
                  </a:lnTo>
                  <a:lnTo>
                    <a:pt x="18512" y="26123"/>
                  </a:lnTo>
                  <a:lnTo>
                    <a:pt x="18552" y="26419"/>
                  </a:lnTo>
                  <a:lnTo>
                    <a:pt x="18591" y="26715"/>
                  </a:lnTo>
                  <a:lnTo>
                    <a:pt x="18631" y="27010"/>
                  </a:lnTo>
                  <a:lnTo>
                    <a:pt x="18729" y="27286"/>
                  </a:lnTo>
                  <a:lnTo>
                    <a:pt x="18907" y="27799"/>
                  </a:lnTo>
                  <a:lnTo>
                    <a:pt x="19124" y="28292"/>
                  </a:lnTo>
                  <a:lnTo>
                    <a:pt x="19321" y="28785"/>
                  </a:lnTo>
                  <a:lnTo>
                    <a:pt x="19400" y="29021"/>
                  </a:lnTo>
                  <a:lnTo>
                    <a:pt x="19479" y="29297"/>
                  </a:lnTo>
                  <a:lnTo>
                    <a:pt x="19636" y="29849"/>
                  </a:lnTo>
                  <a:lnTo>
                    <a:pt x="19755" y="30401"/>
                  </a:lnTo>
                  <a:lnTo>
                    <a:pt x="19991" y="31545"/>
                  </a:lnTo>
                  <a:lnTo>
                    <a:pt x="20188" y="32688"/>
                  </a:lnTo>
                  <a:lnTo>
                    <a:pt x="20405" y="33812"/>
                  </a:lnTo>
                  <a:lnTo>
                    <a:pt x="20523" y="34384"/>
                  </a:lnTo>
                  <a:lnTo>
                    <a:pt x="20642" y="34936"/>
                  </a:lnTo>
                  <a:lnTo>
                    <a:pt x="20799" y="35507"/>
                  </a:lnTo>
                  <a:lnTo>
                    <a:pt x="20957" y="36059"/>
                  </a:lnTo>
                  <a:lnTo>
                    <a:pt x="21135" y="36592"/>
                  </a:lnTo>
                  <a:lnTo>
                    <a:pt x="21351" y="37144"/>
                  </a:lnTo>
                  <a:lnTo>
                    <a:pt x="21588" y="37656"/>
                  </a:lnTo>
                  <a:lnTo>
                    <a:pt x="21844" y="38169"/>
                  </a:lnTo>
                  <a:lnTo>
                    <a:pt x="21903" y="38287"/>
                  </a:lnTo>
                  <a:lnTo>
                    <a:pt x="21982" y="38346"/>
                  </a:lnTo>
                  <a:lnTo>
                    <a:pt x="22061" y="38405"/>
                  </a:lnTo>
                  <a:lnTo>
                    <a:pt x="22140" y="38425"/>
                  </a:lnTo>
                  <a:lnTo>
                    <a:pt x="22239" y="38425"/>
                  </a:lnTo>
                  <a:lnTo>
                    <a:pt x="22337" y="38405"/>
                  </a:lnTo>
                  <a:lnTo>
                    <a:pt x="22416" y="38366"/>
                  </a:lnTo>
                  <a:lnTo>
                    <a:pt x="22495" y="38327"/>
                  </a:lnTo>
                  <a:lnTo>
                    <a:pt x="22239" y="38287"/>
                  </a:lnTo>
                  <a:lnTo>
                    <a:pt x="22199" y="38267"/>
                  </a:lnTo>
                  <a:lnTo>
                    <a:pt x="22160" y="38228"/>
                  </a:lnTo>
                  <a:lnTo>
                    <a:pt x="22140" y="38189"/>
                  </a:lnTo>
                  <a:lnTo>
                    <a:pt x="22140" y="38149"/>
                  </a:lnTo>
                  <a:lnTo>
                    <a:pt x="22140" y="38090"/>
                  </a:lnTo>
                  <a:lnTo>
                    <a:pt x="22179" y="38070"/>
                  </a:lnTo>
                  <a:lnTo>
                    <a:pt x="22219" y="38031"/>
                  </a:lnTo>
                  <a:lnTo>
                    <a:pt x="22278" y="38031"/>
                  </a:lnTo>
                  <a:lnTo>
                    <a:pt x="22633" y="38070"/>
                  </a:lnTo>
                  <a:lnTo>
                    <a:pt x="22633" y="37991"/>
                  </a:lnTo>
                  <a:lnTo>
                    <a:pt x="22593" y="37913"/>
                  </a:lnTo>
                  <a:lnTo>
                    <a:pt x="22357" y="37223"/>
                  </a:lnTo>
                  <a:lnTo>
                    <a:pt x="22081" y="36375"/>
                  </a:lnTo>
                  <a:lnTo>
                    <a:pt x="21825" y="35527"/>
                  </a:lnTo>
                  <a:lnTo>
                    <a:pt x="21706" y="35093"/>
                  </a:lnTo>
                  <a:lnTo>
                    <a:pt x="21608" y="34660"/>
                  </a:lnTo>
                  <a:lnTo>
                    <a:pt x="21529" y="34226"/>
                  </a:lnTo>
                  <a:lnTo>
                    <a:pt x="21450" y="33772"/>
                  </a:lnTo>
                  <a:lnTo>
                    <a:pt x="21391" y="33161"/>
                  </a:lnTo>
                  <a:lnTo>
                    <a:pt x="21312" y="32530"/>
                  </a:lnTo>
                  <a:lnTo>
                    <a:pt x="21194" y="31939"/>
                  </a:lnTo>
                  <a:lnTo>
                    <a:pt x="21036" y="31328"/>
                  </a:lnTo>
                  <a:lnTo>
                    <a:pt x="20859" y="30736"/>
                  </a:lnTo>
                  <a:lnTo>
                    <a:pt x="20642" y="30165"/>
                  </a:lnTo>
                  <a:lnTo>
                    <a:pt x="20405" y="29593"/>
                  </a:lnTo>
                  <a:lnTo>
                    <a:pt x="20109" y="29021"/>
                  </a:lnTo>
                  <a:lnTo>
                    <a:pt x="20031" y="28844"/>
                  </a:lnTo>
                  <a:lnTo>
                    <a:pt x="19952" y="28666"/>
                  </a:lnTo>
                  <a:lnTo>
                    <a:pt x="19853" y="28292"/>
                  </a:lnTo>
                  <a:lnTo>
                    <a:pt x="19774" y="27897"/>
                  </a:lnTo>
                  <a:lnTo>
                    <a:pt x="19735" y="27523"/>
                  </a:lnTo>
                  <a:lnTo>
                    <a:pt x="19715" y="27129"/>
                  </a:lnTo>
                  <a:lnTo>
                    <a:pt x="19715" y="26734"/>
                  </a:lnTo>
                  <a:lnTo>
                    <a:pt x="19695" y="26340"/>
                  </a:lnTo>
                  <a:lnTo>
                    <a:pt x="19676" y="25946"/>
                  </a:lnTo>
                  <a:lnTo>
                    <a:pt x="19419" y="23738"/>
                  </a:lnTo>
                  <a:lnTo>
                    <a:pt x="19262" y="22634"/>
                  </a:lnTo>
                  <a:lnTo>
                    <a:pt x="19163" y="22082"/>
                  </a:lnTo>
                  <a:lnTo>
                    <a:pt x="19064" y="21549"/>
                  </a:lnTo>
                  <a:lnTo>
                    <a:pt x="19597" y="21569"/>
                  </a:lnTo>
                  <a:lnTo>
                    <a:pt x="20109" y="21628"/>
                  </a:lnTo>
                  <a:lnTo>
                    <a:pt x="20642" y="21727"/>
                  </a:lnTo>
                  <a:lnTo>
                    <a:pt x="21154" y="21825"/>
                  </a:lnTo>
                  <a:lnTo>
                    <a:pt x="21213" y="21845"/>
                  </a:lnTo>
                  <a:lnTo>
                    <a:pt x="21273" y="21825"/>
                  </a:lnTo>
                  <a:lnTo>
                    <a:pt x="21371" y="21786"/>
                  </a:lnTo>
                  <a:lnTo>
                    <a:pt x="21450" y="21707"/>
                  </a:lnTo>
                  <a:lnTo>
                    <a:pt x="21470" y="21667"/>
                  </a:lnTo>
                  <a:lnTo>
                    <a:pt x="21489" y="21608"/>
                  </a:lnTo>
                  <a:lnTo>
                    <a:pt x="21489" y="21490"/>
                  </a:lnTo>
                  <a:lnTo>
                    <a:pt x="21470" y="21391"/>
                  </a:lnTo>
                  <a:lnTo>
                    <a:pt x="21391" y="21313"/>
                  </a:lnTo>
                  <a:lnTo>
                    <a:pt x="21312" y="21273"/>
                  </a:lnTo>
                  <a:lnTo>
                    <a:pt x="20740" y="21096"/>
                  </a:lnTo>
                  <a:lnTo>
                    <a:pt x="20188" y="20918"/>
                  </a:lnTo>
                  <a:lnTo>
                    <a:pt x="19814" y="20761"/>
                  </a:lnTo>
                  <a:lnTo>
                    <a:pt x="19459" y="20642"/>
                  </a:lnTo>
                  <a:lnTo>
                    <a:pt x="19104" y="20563"/>
                  </a:lnTo>
                  <a:lnTo>
                    <a:pt x="18729" y="20524"/>
                  </a:lnTo>
                  <a:lnTo>
                    <a:pt x="18374" y="20504"/>
                  </a:lnTo>
                  <a:lnTo>
                    <a:pt x="18000" y="20504"/>
                  </a:lnTo>
                  <a:lnTo>
                    <a:pt x="17625" y="20544"/>
                  </a:lnTo>
                  <a:lnTo>
                    <a:pt x="17251" y="20583"/>
                  </a:lnTo>
                  <a:lnTo>
                    <a:pt x="16521" y="20701"/>
                  </a:lnTo>
                  <a:lnTo>
                    <a:pt x="15772" y="20859"/>
                  </a:lnTo>
                  <a:lnTo>
                    <a:pt x="15043" y="21017"/>
                  </a:lnTo>
                  <a:lnTo>
                    <a:pt x="14293" y="21135"/>
                  </a:lnTo>
                  <a:lnTo>
                    <a:pt x="14293" y="21135"/>
                  </a:lnTo>
                  <a:lnTo>
                    <a:pt x="14451" y="20859"/>
                  </a:lnTo>
                  <a:lnTo>
                    <a:pt x="14589" y="20524"/>
                  </a:lnTo>
                  <a:lnTo>
                    <a:pt x="14708" y="20189"/>
                  </a:lnTo>
                  <a:lnTo>
                    <a:pt x="14806" y="19814"/>
                  </a:lnTo>
                  <a:lnTo>
                    <a:pt x="14984" y="19144"/>
                  </a:lnTo>
                  <a:lnTo>
                    <a:pt x="15062" y="18868"/>
                  </a:lnTo>
                  <a:lnTo>
                    <a:pt x="15122" y="18671"/>
                  </a:lnTo>
                  <a:lnTo>
                    <a:pt x="15240" y="17902"/>
                  </a:lnTo>
                  <a:lnTo>
                    <a:pt x="15358" y="17113"/>
                  </a:lnTo>
                  <a:lnTo>
                    <a:pt x="15457" y="16325"/>
                  </a:lnTo>
                  <a:lnTo>
                    <a:pt x="15536" y="15516"/>
                  </a:lnTo>
                  <a:lnTo>
                    <a:pt x="15595" y="14728"/>
                  </a:lnTo>
                  <a:lnTo>
                    <a:pt x="15634" y="13920"/>
                  </a:lnTo>
                  <a:lnTo>
                    <a:pt x="15634" y="13111"/>
                  </a:lnTo>
                  <a:lnTo>
                    <a:pt x="15595" y="12303"/>
                  </a:lnTo>
                  <a:lnTo>
                    <a:pt x="15555" y="11495"/>
                  </a:lnTo>
                  <a:lnTo>
                    <a:pt x="15457" y="10686"/>
                  </a:lnTo>
                  <a:lnTo>
                    <a:pt x="15319" y="9898"/>
                  </a:lnTo>
                  <a:lnTo>
                    <a:pt x="15161" y="9129"/>
                  </a:lnTo>
                  <a:lnTo>
                    <a:pt x="14944" y="8360"/>
                  </a:lnTo>
                  <a:lnTo>
                    <a:pt x="14826" y="7985"/>
                  </a:lnTo>
                  <a:lnTo>
                    <a:pt x="14688" y="7611"/>
                  </a:lnTo>
                  <a:lnTo>
                    <a:pt x="14550" y="7236"/>
                  </a:lnTo>
                  <a:lnTo>
                    <a:pt x="14392" y="6881"/>
                  </a:lnTo>
                  <a:lnTo>
                    <a:pt x="14215" y="6507"/>
                  </a:lnTo>
                  <a:lnTo>
                    <a:pt x="14037" y="6152"/>
                  </a:lnTo>
                  <a:lnTo>
                    <a:pt x="14077" y="6073"/>
                  </a:lnTo>
                  <a:lnTo>
                    <a:pt x="14096" y="5974"/>
                  </a:lnTo>
                  <a:lnTo>
                    <a:pt x="14077" y="5876"/>
                  </a:lnTo>
                  <a:lnTo>
                    <a:pt x="14037" y="5777"/>
                  </a:lnTo>
                  <a:lnTo>
                    <a:pt x="13998" y="5698"/>
                  </a:lnTo>
                  <a:lnTo>
                    <a:pt x="13919" y="5639"/>
                  </a:lnTo>
                  <a:lnTo>
                    <a:pt x="13820" y="5600"/>
                  </a:lnTo>
                  <a:lnTo>
                    <a:pt x="13702" y="5580"/>
                  </a:lnTo>
                  <a:lnTo>
                    <a:pt x="13268" y="5639"/>
                  </a:lnTo>
                  <a:lnTo>
                    <a:pt x="12835" y="5718"/>
                  </a:lnTo>
                  <a:lnTo>
                    <a:pt x="12835" y="5718"/>
                  </a:lnTo>
                  <a:lnTo>
                    <a:pt x="13170" y="5501"/>
                  </a:lnTo>
                  <a:lnTo>
                    <a:pt x="13505" y="5284"/>
                  </a:lnTo>
                  <a:lnTo>
                    <a:pt x="13860" y="5107"/>
                  </a:lnTo>
                  <a:lnTo>
                    <a:pt x="14234" y="4969"/>
                  </a:lnTo>
                  <a:lnTo>
                    <a:pt x="14530" y="4910"/>
                  </a:lnTo>
                  <a:lnTo>
                    <a:pt x="14826" y="4870"/>
                  </a:lnTo>
                  <a:lnTo>
                    <a:pt x="15122" y="4851"/>
                  </a:lnTo>
                  <a:lnTo>
                    <a:pt x="15417" y="4870"/>
                  </a:lnTo>
                  <a:lnTo>
                    <a:pt x="15713" y="4890"/>
                  </a:lnTo>
                  <a:lnTo>
                    <a:pt x="16009" y="4949"/>
                  </a:lnTo>
                  <a:lnTo>
                    <a:pt x="16600" y="5068"/>
                  </a:lnTo>
                  <a:lnTo>
                    <a:pt x="17192" y="5206"/>
                  </a:lnTo>
                  <a:lnTo>
                    <a:pt x="17783" y="5324"/>
                  </a:lnTo>
                  <a:lnTo>
                    <a:pt x="18374" y="5442"/>
                  </a:lnTo>
                  <a:lnTo>
                    <a:pt x="18650" y="5462"/>
                  </a:lnTo>
                  <a:lnTo>
                    <a:pt x="18946" y="5482"/>
                  </a:lnTo>
                  <a:lnTo>
                    <a:pt x="19676" y="5304"/>
                  </a:lnTo>
                  <a:lnTo>
                    <a:pt x="20385" y="5107"/>
                  </a:lnTo>
                  <a:lnTo>
                    <a:pt x="21075" y="4910"/>
                  </a:lnTo>
                  <a:lnTo>
                    <a:pt x="21785" y="4673"/>
                  </a:lnTo>
                  <a:lnTo>
                    <a:pt x="22475" y="4417"/>
                  </a:lnTo>
                  <a:lnTo>
                    <a:pt x="23165" y="4161"/>
                  </a:lnTo>
                  <a:lnTo>
                    <a:pt x="23836" y="3865"/>
                  </a:lnTo>
                  <a:lnTo>
                    <a:pt x="24486" y="3549"/>
                  </a:lnTo>
                  <a:lnTo>
                    <a:pt x="25097" y="3254"/>
                  </a:lnTo>
                  <a:lnTo>
                    <a:pt x="25708" y="2938"/>
                  </a:lnTo>
                  <a:lnTo>
                    <a:pt x="26911" y="2288"/>
                  </a:lnTo>
                  <a:lnTo>
                    <a:pt x="27522" y="1972"/>
                  </a:lnTo>
                  <a:lnTo>
                    <a:pt x="27838" y="1834"/>
                  </a:lnTo>
                  <a:lnTo>
                    <a:pt x="28133" y="1716"/>
                  </a:lnTo>
                  <a:lnTo>
                    <a:pt x="28449" y="1598"/>
                  </a:lnTo>
                  <a:lnTo>
                    <a:pt x="28784" y="1499"/>
                  </a:lnTo>
                  <a:lnTo>
                    <a:pt x="29099" y="1420"/>
                  </a:lnTo>
                  <a:lnTo>
                    <a:pt x="29435" y="1341"/>
                  </a:lnTo>
                  <a:lnTo>
                    <a:pt x="29671" y="1401"/>
                  </a:lnTo>
                  <a:lnTo>
                    <a:pt x="29908" y="1479"/>
                  </a:lnTo>
                  <a:lnTo>
                    <a:pt x="30381" y="1637"/>
                  </a:lnTo>
                  <a:lnTo>
                    <a:pt x="30874" y="1795"/>
                  </a:lnTo>
                  <a:lnTo>
                    <a:pt x="31130" y="1874"/>
                  </a:lnTo>
                  <a:lnTo>
                    <a:pt x="31367" y="1913"/>
                  </a:lnTo>
                  <a:lnTo>
                    <a:pt x="31406" y="1972"/>
                  </a:lnTo>
                  <a:lnTo>
                    <a:pt x="31465" y="2012"/>
                  </a:lnTo>
                  <a:lnTo>
                    <a:pt x="31544" y="2051"/>
                  </a:lnTo>
                  <a:lnTo>
                    <a:pt x="31623" y="2091"/>
                  </a:lnTo>
                  <a:lnTo>
                    <a:pt x="31820" y="2110"/>
                  </a:lnTo>
                  <a:lnTo>
                    <a:pt x="32017" y="2091"/>
                  </a:lnTo>
                  <a:lnTo>
                    <a:pt x="32214" y="2051"/>
                  </a:lnTo>
                  <a:lnTo>
                    <a:pt x="32411" y="2012"/>
                  </a:lnTo>
                  <a:lnTo>
                    <a:pt x="32411" y="2012"/>
                  </a:lnTo>
                  <a:lnTo>
                    <a:pt x="32254" y="2288"/>
                  </a:lnTo>
                  <a:lnTo>
                    <a:pt x="32116" y="2583"/>
                  </a:lnTo>
                  <a:lnTo>
                    <a:pt x="32017" y="2879"/>
                  </a:lnTo>
                  <a:lnTo>
                    <a:pt x="31978" y="3175"/>
                  </a:lnTo>
                  <a:lnTo>
                    <a:pt x="31958" y="3490"/>
                  </a:lnTo>
                  <a:lnTo>
                    <a:pt x="31978" y="3786"/>
                  </a:lnTo>
                  <a:lnTo>
                    <a:pt x="32017" y="3944"/>
                  </a:lnTo>
                  <a:lnTo>
                    <a:pt x="32057" y="4101"/>
                  </a:lnTo>
                  <a:lnTo>
                    <a:pt x="32116" y="4259"/>
                  </a:lnTo>
                  <a:lnTo>
                    <a:pt x="32175" y="4397"/>
                  </a:lnTo>
                  <a:lnTo>
                    <a:pt x="32352" y="4752"/>
                  </a:lnTo>
                  <a:lnTo>
                    <a:pt x="32549" y="5087"/>
                  </a:lnTo>
                  <a:lnTo>
                    <a:pt x="32964" y="5738"/>
                  </a:lnTo>
                  <a:lnTo>
                    <a:pt x="33417" y="6369"/>
                  </a:lnTo>
                  <a:lnTo>
                    <a:pt x="33890" y="6980"/>
                  </a:lnTo>
                  <a:lnTo>
                    <a:pt x="34383" y="7571"/>
                  </a:lnTo>
                  <a:lnTo>
                    <a:pt x="34896" y="8163"/>
                  </a:lnTo>
                  <a:lnTo>
                    <a:pt x="35428" y="8715"/>
                  </a:lnTo>
                  <a:lnTo>
                    <a:pt x="35960" y="9287"/>
                  </a:lnTo>
                  <a:lnTo>
                    <a:pt x="37360" y="10726"/>
                  </a:lnTo>
                  <a:lnTo>
                    <a:pt x="38089" y="11435"/>
                  </a:lnTo>
                  <a:lnTo>
                    <a:pt x="38819" y="12125"/>
                  </a:lnTo>
                  <a:lnTo>
                    <a:pt x="39193" y="12480"/>
                  </a:lnTo>
                  <a:lnTo>
                    <a:pt x="39588" y="12796"/>
                  </a:lnTo>
                  <a:lnTo>
                    <a:pt x="39982" y="13111"/>
                  </a:lnTo>
                  <a:lnTo>
                    <a:pt x="40376" y="13407"/>
                  </a:lnTo>
                  <a:lnTo>
                    <a:pt x="40790" y="13703"/>
                  </a:lnTo>
                  <a:lnTo>
                    <a:pt x="41224" y="13959"/>
                  </a:lnTo>
                  <a:lnTo>
                    <a:pt x="41658" y="14215"/>
                  </a:lnTo>
                  <a:lnTo>
                    <a:pt x="42111" y="14432"/>
                  </a:lnTo>
                  <a:lnTo>
                    <a:pt x="42506" y="14491"/>
                  </a:lnTo>
                  <a:lnTo>
                    <a:pt x="42880" y="14511"/>
                  </a:lnTo>
                  <a:lnTo>
                    <a:pt x="43274" y="14491"/>
                  </a:lnTo>
                  <a:lnTo>
                    <a:pt x="43649" y="14412"/>
                  </a:lnTo>
                  <a:lnTo>
                    <a:pt x="44024" y="14314"/>
                  </a:lnTo>
                  <a:lnTo>
                    <a:pt x="44378" y="14176"/>
                  </a:lnTo>
                  <a:lnTo>
                    <a:pt x="44733" y="14018"/>
                  </a:lnTo>
                  <a:lnTo>
                    <a:pt x="45068" y="13821"/>
                  </a:lnTo>
                  <a:lnTo>
                    <a:pt x="45404" y="13624"/>
                  </a:lnTo>
                  <a:lnTo>
                    <a:pt x="45739" y="13407"/>
                  </a:lnTo>
                  <a:lnTo>
                    <a:pt x="46054" y="13170"/>
                  </a:lnTo>
                  <a:lnTo>
                    <a:pt x="46370" y="12914"/>
                  </a:lnTo>
                  <a:lnTo>
                    <a:pt x="46981" y="12421"/>
                  </a:lnTo>
                  <a:lnTo>
                    <a:pt x="47572" y="11928"/>
                  </a:lnTo>
                  <a:lnTo>
                    <a:pt x="47927" y="11573"/>
                  </a:lnTo>
                  <a:lnTo>
                    <a:pt x="48321" y="11219"/>
                  </a:lnTo>
                  <a:lnTo>
                    <a:pt x="48716" y="10883"/>
                  </a:lnTo>
                  <a:lnTo>
                    <a:pt x="49090" y="10529"/>
                  </a:lnTo>
                  <a:lnTo>
                    <a:pt x="49465" y="10154"/>
                  </a:lnTo>
                  <a:lnTo>
                    <a:pt x="49642" y="9977"/>
                  </a:lnTo>
                  <a:lnTo>
                    <a:pt x="49800" y="9779"/>
                  </a:lnTo>
                  <a:lnTo>
                    <a:pt x="49958" y="9563"/>
                  </a:lnTo>
                  <a:lnTo>
                    <a:pt x="50096" y="9346"/>
                  </a:lnTo>
                  <a:lnTo>
                    <a:pt x="50214" y="9129"/>
                  </a:lnTo>
                  <a:lnTo>
                    <a:pt x="50332" y="8912"/>
                  </a:lnTo>
                  <a:lnTo>
                    <a:pt x="50451" y="8458"/>
                  </a:lnTo>
                  <a:lnTo>
                    <a:pt x="50529" y="8005"/>
                  </a:lnTo>
                  <a:lnTo>
                    <a:pt x="50589" y="7532"/>
                  </a:lnTo>
                  <a:lnTo>
                    <a:pt x="50648" y="7078"/>
                  </a:lnTo>
                  <a:lnTo>
                    <a:pt x="50707" y="6152"/>
                  </a:lnTo>
                  <a:lnTo>
                    <a:pt x="50746" y="5698"/>
                  </a:lnTo>
                  <a:lnTo>
                    <a:pt x="50805" y="5225"/>
                  </a:lnTo>
                  <a:lnTo>
                    <a:pt x="50825" y="4713"/>
                  </a:lnTo>
                  <a:lnTo>
                    <a:pt x="50845" y="4417"/>
                  </a:lnTo>
                  <a:lnTo>
                    <a:pt x="50825" y="4121"/>
                  </a:lnTo>
                  <a:lnTo>
                    <a:pt x="51141" y="4200"/>
                  </a:lnTo>
                  <a:lnTo>
                    <a:pt x="51476" y="4259"/>
                  </a:lnTo>
                  <a:lnTo>
                    <a:pt x="51791" y="4299"/>
                  </a:lnTo>
                  <a:lnTo>
                    <a:pt x="52126" y="4338"/>
                  </a:lnTo>
                  <a:lnTo>
                    <a:pt x="52777" y="4358"/>
                  </a:lnTo>
                  <a:lnTo>
                    <a:pt x="53428" y="4377"/>
                  </a:lnTo>
                  <a:lnTo>
                    <a:pt x="54098" y="4377"/>
                  </a:lnTo>
                  <a:lnTo>
                    <a:pt x="54768" y="4417"/>
                  </a:lnTo>
                  <a:lnTo>
                    <a:pt x="55084" y="4437"/>
                  </a:lnTo>
                  <a:lnTo>
                    <a:pt x="55419" y="4476"/>
                  </a:lnTo>
                  <a:lnTo>
                    <a:pt x="55734" y="4516"/>
                  </a:lnTo>
                  <a:lnTo>
                    <a:pt x="56050" y="4594"/>
                  </a:lnTo>
                  <a:lnTo>
                    <a:pt x="56464" y="4752"/>
                  </a:lnTo>
                  <a:lnTo>
                    <a:pt x="56878" y="4949"/>
                  </a:lnTo>
                  <a:lnTo>
                    <a:pt x="57252" y="5166"/>
                  </a:lnTo>
                  <a:lnTo>
                    <a:pt x="57647" y="5383"/>
                  </a:lnTo>
                  <a:lnTo>
                    <a:pt x="58396" y="5876"/>
                  </a:lnTo>
                  <a:lnTo>
                    <a:pt x="58790" y="6112"/>
                  </a:lnTo>
                  <a:lnTo>
                    <a:pt x="59184" y="6329"/>
                  </a:lnTo>
                  <a:lnTo>
                    <a:pt x="59243" y="6428"/>
                  </a:lnTo>
                  <a:lnTo>
                    <a:pt x="59362" y="6526"/>
                  </a:lnTo>
                  <a:lnTo>
                    <a:pt x="59500" y="6625"/>
                  </a:lnTo>
                  <a:lnTo>
                    <a:pt x="59677" y="6704"/>
                  </a:lnTo>
                  <a:lnTo>
                    <a:pt x="60564" y="7078"/>
                  </a:lnTo>
                  <a:lnTo>
                    <a:pt x="61432" y="7453"/>
                  </a:lnTo>
                  <a:lnTo>
                    <a:pt x="63206" y="8222"/>
                  </a:lnTo>
                  <a:lnTo>
                    <a:pt x="64093" y="8577"/>
                  </a:lnTo>
                  <a:lnTo>
                    <a:pt x="64980" y="8932"/>
                  </a:lnTo>
                  <a:lnTo>
                    <a:pt x="65887" y="9247"/>
                  </a:lnTo>
                  <a:lnTo>
                    <a:pt x="66341" y="9385"/>
                  </a:lnTo>
                  <a:lnTo>
                    <a:pt x="66794" y="9523"/>
                  </a:lnTo>
                  <a:lnTo>
                    <a:pt x="67149" y="9503"/>
                  </a:lnTo>
                  <a:lnTo>
                    <a:pt x="67484" y="9484"/>
                  </a:lnTo>
                  <a:lnTo>
                    <a:pt x="68174" y="9405"/>
                  </a:lnTo>
                  <a:lnTo>
                    <a:pt x="68529" y="9385"/>
                  </a:lnTo>
                  <a:lnTo>
                    <a:pt x="68864" y="9365"/>
                  </a:lnTo>
                  <a:lnTo>
                    <a:pt x="69219" y="9365"/>
                  </a:lnTo>
                  <a:lnTo>
                    <a:pt x="69554" y="9405"/>
                  </a:lnTo>
                  <a:lnTo>
                    <a:pt x="69712" y="9503"/>
                  </a:lnTo>
                  <a:lnTo>
                    <a:pt x="69850" y="9602"/>
                  </a:lnTo>
                  <a:lnTo>
                    <a:pt x="69988" y="9740"/>
                  </a:lnTo>
                  <a:lnTo>
                    <a:pt x="70106" y="9878"/>
                  </a:lnTo>
                  <a:lnTo>
                    <a:pt x="70323" y="10154"/>
                  </a:lnTo>
                  <a:lnTo>
                    <a:pt x="70520" y="10469"/>
                  </a:lnTo>
                  <a:lnTo>
                    <a:pt x="69751" y="10410"/>
                  </a:lnTo>
                  <a:lnTo>
                    <a:pt x="69357" y="10371"/>
                  </a:lnTo>
                  <a:lnTo>
                    <a:pt x="68983" y="10292"/>
                  </a:lnTo>
                  <a:lnTo>
                    <a:pt x="68431" y="10193"/>
                  </a:lnTo>
                  <a:lnTo>
                    <a:pt x="68155" y="10154"/>
                  </a:lnTo>
                  <a:lnTo>
                    <a:pt x="67879" y="10154"/>
                  </a:lnTo>
                  <a:lnTo>
                    <a:pt x="67839" y="10075"/>
                  </a:lnTo>
                  <a:lnTo>
                    <a:pt x="67780" y="9996"/>
                  </a:lnTo>
                  <a:lnTo>
                    <a:pt x="67701" y="9977"/>
                  </a:lnTo>
                  <a:lnTo>
                    <a:pt x="67563" y="9977"/>
                  </a:lnTo>
                  <a:lnTo>
                    <a:pt x="67248" y="10213"/>
                  </a:lnTo>
                  <a:lnTo>
                    <a:pt x="66972" y="10469"/>
                  </a:lnTo>
                  <a:lnTo>
                    <a:pt x="66715" y="10726"/>
                  </a:lnTo>
                  <a:lnTo>
                    <a:pt x="66479" y="11021"/>
                  </a:lnTo>
                  <a:lnTo>
                    <a:pt x="66282" y="11337"/>
                  </a:lnTo>
                  <a:lnTo>
                    <a:pt x="66085" y="11652"/>
                  </a:lnTo>
                  <a:lnTo>
                    <a:pt x="65927" y="11987"/>
                  </a:lnTo>
                  <a:lnTo>
                    <a:pt x="65789" y="12342"/>
                  </a:lnTo>
                  <a:lnTo>
                    <a:pt x="65651" y="12717"/>
                  </a:lnTo>
                  <a:lnTo>
                    <a:pt x="65552" y="13091"/>
                  </a:lnTo>
                  <a:lnTo>
                    <a:pt x="65473" y="13486"/>
                  </a:lnTo>
                  <a:lnTo>
                    <a:pt x="65395" y="13880"/>
                  </a:lnTo>
                  <a:lnTo>
                    <a:pt x="65355" y="14294"/>
                  </a:lnTo>
                  <a:lnTo>
                    <a:pt x="65316" y="14708"/>
                  </a:lnTo>
                  <a:lnTo>
                    <a:pt x="65296" y="15122"/>
                  </a:lnTo>
                  <a:lnTo>
                    <a:pt x="65296" y="15556"/>
                  </a:lnTo>
                  <a:lnTo>
                    <a:pt x="65296" y="15970"/>
                  </a:lnTo>
                  <a:lnTo>
                    <a:pt x="65316" y="16404"/>
                  </a:lnTo>
                  <a:lnTo>
                    <a:pt x="65395" y="17271"/>
                  </a:lnTo>
                  <a:lnTo>
                    <a:pt x="65513" y="18119"/>
                  </a:lnTo>
                  <a:lnTo>
                    <a:pt x="65671" y="18947"/>
                  </a:lnTo>
                  <a:lnTo>
                    <a:pt x="65848" y="19735"/>
                  </a:lnTo>
                  <a:lnTo>
                    <a:pt x="66065" y="20504"/>
                  </a:lnTo>
                  <a:lnTo>
                    <a:pt x="66282" y="21214"/>
                  </a:lnTo>
                  <a:lnTo>
                    <a:pt x="66518" y="21865"/>
                  </a:lnTo>
                  <a:lnTo>
                    <a:pt x="66558" y="21944"/>
                  </a:lnTo>
                  <a:lnTo>
                    <a:pt x="66617" y="22003"/>
                  </a:lnTo>
                  <a:lnTo>
                    <a:pt x="66696" y="22062"/>
                  </a:lnTo>
                  <a:lnTo>
                    <a:pt x="66775" y="22082"/>
                  </a:lnTo>
                  <a:lnTo>
                    <a:pt x="66853" y="22101"/>
                  </a:lnTo>
                  <a:lnTo>
                    <a:pt x="66932" y="22101"/>
                  </a:lnTo>
                  <a:lnTo>
                    <a:pt x="67031" y="22082"/>
                  </a:lnTo>
                  <a:lnTo>
                    <a:pt x="67110" y="22062"/>
                  </a:lnTo>
                  <a:lnTo>
                    <a:pt x="67307" y="22141"/>
                  </a:lnTo>
                  <a:lnTo>
                    <a:pt x="67524" y="22220"/>
                  </a:lnTo>
                  <a:lnTo>
                    <a:pt x="67977" y="22358"/>
                  </a:lnTo>
                  <a:lnTo>
                    <a:pt x="67583" y="22634"/>
                  </a:lnTo>
                  <a:lnTo>
                    <a:pt x="67366" y="22772"/>
                  </a:lnTo>
                  <a:lnTo>
                    <a:pt x="67149" y="22870"/>
                  </a:lnTo>
                  <a:lnTo>
                    <a:pt x="66755" y="22988"/>
                  </a:lnTo>
                  <a:lnTo>
                    <a:pt x="66341" y="23067"/>
                  </a:lnTo>
                  <a:lnTo>
                    <a:pt x="65907" y="23107"/>
                  </a:lnTo>
                  <a:lnTo>
                    <a:pt x="65079" y="23107"/>
                  </a:lnTo>
                  <a:lnTo>
                    <a:pt x="64665" y="23067"/>
                  </a:lnTo>
                  <a:lnTo>
                    <a:pt x="64231" y="23008"/>
                  </a:lnTo>
                  <a:lnTo>
                    <a:pt x="63817" y="22929"/>
                  </a:lnTo>
                  <a:lnTo>
                    <a:pt x="62970" y="22752"/>
                  </a:lnTo>
                  <a:lnTo>
                    <a:pt x="62142" y="22555"/>
                  </a:lnTo>
                  <a:lnTo>
                    <a:pt x="61314" y="22338"/>
                  </a:lnTo>
                  <a:lnTo>
                    <a:pt x="60505" y="22141"/>
                  </a:lnTo>
                  <a:lnTo>
                    <a:pt x="59441" y="21884"/>
                  </a:lnTo>
                  <a:lnTo>
                    <a:pt x="58376" y="21608"/>
                  </a:lnTo>
                  <a:lnTo>
                    <a:pt x="58041" y="21529"/>
                  </a:lnTo>
                  <a:lnTo>
                    <a:pt x="58435" y="20090"/>
                  </a:lnTo>
                  <a:lnTo>
                    <a:pt x="58770" y="18651"/>
                  </a:lnTo>
                  <a:lnTo>
                    <a:pt x="59066" y="17192"/>
                  </a:lnTo>
                  <a:lnTo>
                    <a:pt x="59342" y="15714"/>
                  </a:lnTo>
                  <a:lnTo>
                    <a:pt x="59322" y="15635"/>
                  </a:lnTo>
                  <a:lnTo>
                    <a:pt x="59283" y="15576"/>
                  </a:lnTo>
                  <a:lnTo>
                    <a:pt x="59224" y="15516"/>
                  </a:lnTo>
                  <a:lnTo>
                    <a:pt x="59145" y="15497"/>
                  </a:lnTo>
                  <a:lnTo>
                    <a:pt x="59066" y="15516"/>
                  </a:lnTo>
                  <a:lnTo>
                    <a:pt x="59007" y="15536"/>
                  </a:lnTo>
                  <a:lnTo>
                    <a:pt x="58948" y="15595"/>
                  </a:lnTo>
                  <a:lnTo>
                    <a:pt x="58908" y="15674"/>
                  </a:lnTo>
                  <a:lnTo>
                    <a:pt x="58573" y="16758"/>
                  </a:lnTo>
                  <a:lnTo>
                    <a:pt x="58218" y="17823"/>
                  </a:lnTo>
                  <a:lnTo>
                    <a:pt x="57844" y="18907"/>
                  </a:lnTo>
                  <a:lnTo>
                    <a:pt x="57469" y="19972"/>
                  </a:lnTo>
                  <a:lnTo>
                    <a:pt x="56681" y="22101"/>
                  </a:lnTo>
                  <a:lnTo>
                    <a:pt x="55912" y="24250"/>
                  </a:lnTo>
                  <a:lnTo>
                    <a:pt x="55793" y="24566"/>
                  </a:lnTo>
                  <a:lnTo>
                    <a:pt x="55675" y="24881"/>
                  </a:lnTo>
                  <a:lnTo>
                    <a:pt x="55399" y="25492"/>
                  </a:lnTo>
                  <a:lnTo>
                    <a:pt x="55261" y="25808"/>
                  </a:lnTo>
                  <a:lnTo>
                    <a:pt x="55143" y="26123"/>
                  </a:lnTo>
                  <a:lnTo>
                    <a:pt x="55044" y="26458"/>
                  </a:lnTo>
                  <a:lnTo>
                    <a:pt x="54965" y="26774"/>
                  </a:lnTo>
                  <a:lnTo>
                    <a:pt x="54965" y="26951"/>
                  </a:lnTo>
                  <a:lnTo>
                    <a:pt x="55005" y="27109"/>
                  </a:lnTo>
                  <a:lnTo>
                    <a:pt x="55064" y="27267"/>
                  </a:lnTo>
                  <a:lnTo>
                    <a:pt x="55143" y="27405"/>
                  </a:lnTo>
                  <a:lnTo>
                    <a:pt x="55320" y="27700"/>
                  </a:lnTo>
                  <a:lnTo>
                    <a:pt x="55399" y="27858"/>
                  </a:lnTo>
                  <a:lnTo>
                    <a:pt x="55438" y="28016"/>
                  </a:lnTo>
                  <a:lnTo>
                    <a:pt x="55458" y="28134"/>
                  </a:lnTo>
                  <a:lnTo>
                    <a:pt x="55458" y="28292"/>
                  </a:lnTo>
                  <a:lnTo>
                    <a:pt x="55438" y="28430"/>
                  </a:lnTo>
                  <a:lnTo>
                    <a:pt x="55419" y="28587"/>
                  </a:lnTo>
                  <a:lnTo>
                    <a:pt x="55300" y="28923"/>
                  </a:lnTo>
                  <a:lnTo>
                    <a:pt x="55182" y="29238"/>
                  </a:lnTo>
                  <a:lnTo>
                    <a:pt x="55064" y="29573"/>
                  </a:lnTo>
                  <a:lnTo>
                    <a:pt x="55005" y="29731"/>
                  </a:lnTo>
                  <a:lnTo>
                    <a:pt x="54985" y="29869"/>
                  </a:lnTo>
                  <a:lnTo>
                    <a:pt x="54965" y="30027"/>
                  </a:lnTo>
                  <a:lnTo>
                    <a:pt x="54965" y="30165"/>
                  </a:lnTo>
                  <a:lnTo>
                    <a:pt x="55005" y="30283"/>
                  </a:lnTo>
                  <a:lnTo>
                    <a:pt x="55044" y="30421"/>
                  </a:lnTo>
                  <a:lnTo>
                    <a:pt x="54946" y="30953"/>
                  </a:lnTo>
                  <a:lnTo>
                    <a:pt x="54867" y="31486"/>
                  </a:lnTo>
                  <a:lnTo>
                    <a:pt x="54808" y="32018"/>
                  </a:lnTo>
                  <a:lnTo>
                    <a:pt x="54748" y="32570"/>
                  </a:lnTo>
                  <a:lnTo>
                    <a:pt x="54709" y="33654"/>
                  </a:lnTo>
                  <a:lnTo>
                    <a:pt x="54689" y="34738"/>
                  </a:lnTo>
                  <a:lnTo>
                    <a:pt x="54709" y="35310"/>
                  </a:lnTo>
                  <a:lnTo>
                    <a:pt x="54729" y="35882"/>
                  </a:lnTo>
                  <a:lnTo>
                    <a:pt x="54768" y="36454"/>
                  </a:lnTo>
                  <a:lnTo>
                    <a:pt x="54847" y="37006"/>
                  </a:lnTo>
                  <a:lnTo>
                    <a:pt x="55202" y="36927"/>
                  </a:lnTo>
                  <a:lnTo>
                    <a:pt x="55379" y="36927"/>
                  </a:lnTo>
                  <a:lnTo>
                    <a:pt x="55458" y="36966"/>
                  </a:lnTo>
                  <a:lnTo>
                    <a:pt x="55517" y="37006"/>
                  </a:lnTo>
                  <a:lnTo>
                    <a:pt x="55576" y="37065"/>
                  </a:lnTo>
                  <a:lnTo>
                    <a:pt x="55636" y="37124"/>
                  </a:lnTo>
                  <a:lnTo>
                    <a:pt x="55655" y="37203"/>
                  </a:lnTo>
                  <a:lnTo>
                    <a:pt x="55675" y="37282"/>
                  </a:lnTo>
                  <a:lnTo>
                    <a:pt x="55695" y="37361"/>
                  </a:lnTo>
                  <a:lnTo>
                    <a:pt x="55695" y="37439"/>
                  </a:lnTo>
                  <a:lnTo>
                    <a:pt x="55675" y="37518"/>
                  </a:lnTo>
                  <a:lnTo>
                    <a:pt x="55636" y="37597"/>
                  </a:lnTo>
                  <a:lnTo>
                    <a:pt x="55596" y="37656"/>
                  </a:lnTo>
                  <a:lnTo>
                    <a:pt x="55537" y="37715"/>
                  </a:lnTo>
                  <a:lnTo>
                    <a:pt x="55458" y="37755"/>
                  </a:lnTo>
                  <a:lnTo>
                    <a:pt x="55360" y="37775"/>
                  </a:lnTo>
                  <a:lnTo>
                    <a:pt x="55438" y="37775"/>
                  </a:lnTo>
                  <a:lnTo>
                    <a:pt x="55537" y="37735"/>
                  </a:lnTo>
                  <a:lnTo>
                    <a:pt x="55616" y="37696"/>
                  </a:lnTo>
                  <a:lnTo>
                    <a:pt x="55695" y="37617"/>
                  </a:lnTo>
                  <a:lnTo>
                    <a:pt x="55774" y="37538"/>
                  </a:lnTo>
                  <a:lnTo>
                    <a:pt x="55813" y="37459"/>
                  </a:lnTo>
                  <a:lnTo>
                    <a:pt x="55833" y="37341"/>
                  </a:lnTo>
                  <a:lnTo>
                    <a:pt x="55833" y="37242"/>
                  </a:lnTo>
                  <a:lnTo>
                    <a:pt x="55774" y="36789"/>
                  </a:lnTo>
                  <a:lnTo>
                    <a:pt x="55734" y="36335"/>
                  </a:lnTo>
                  <a:lnTo>
                    <a:pt x="55734" y="35882"/>
                  </a:lnTo>
                  <a:lnTo>
                    <a:pt x="55714" y="35429"/>
                  </a:lnTo>
                  <a:lnTo>
                    <a:pt x="55734" y="34502"/>
                  </a:lnTo>
                  <a:lnTo>
                    <a:pt x="55774" y="33575"/>
                  </a:lnTo>
                  <a:lnTo>
                    <a:pt x="55774" y="33201"/>
                  </a:lnTo>
                  <a:lnTo>
                    <a:pt x="55813" y="32806"/>
                  </a:lnTo>
                  <a:lnTo>
                    <a:pt x="55872" y="32038"/>
                  </a:lnTo>
                  <a:lnTo>
                    <a:pt x="55912" y="31643"/>
                  </a:lnTo>
                  <a:lnTo>
                    <a:pt x="55931" y="31249"/>
                  </a:lnTo>
                  <a:lnTo>
                    <a:pt x="55931" y="30874"/>
                  </a:lnTo>
                  <a:lnTo>
                    <a:pt x="55912" y="30480"/>
                  </a:lnTo>
                  <a:lnTo>
                    <a:pt x="56010" y="30342"/>
                  </a:lnTo>
                  <a:lnTo>
                    <a:pt x="56089" y="30165"/>
                  </a:lnTo>
                  <a:lnTo>
                    <a:pt x="56148" y="29948"/>
                  </a:lnTo>
                  <a:lnTo>
                    <a:pt x="56207" y="29751"/>
                  </a:lnTo>
                  <a:lnTo>
                    <a:pt x="56267" y="29317"/>
                  </a:lnTo>
                  <a:lnTo>
                    <a:pt x="56326" y="28942"/>
                  </a:lnTo>
                  <a:lnTo>
                    <a:pt x="56365" y="28725"/>
                  </a:lnTo>
                  <a:lnTo>
                    <a:pt x="56385" y="28509"/>
                  </a:lnTo>
                  <a:lnTo>
                    <a:pt x="56345" y="28292"/>
                  </a:lnTo>
                  <a:lnTo>
                    <a:pt x="56306" y="28075"/>
                  </a:lnTo>
                  <a:lnTo>
                    <a:pt x="56247" y="27858"/>
                  </a:lnTo>
                  <a:lnTo>
                    <a:pt x="56168" y="27641"/>
                  </a:lnTo>
                  <a:lnTo>
                    <a:pt x="55991" y="27227"/>
                  </a:lnTo>
                  <a:lnTo>
                    <a:pt x="56483" y="26084"/>
                  </a:lnTo>
                  <a:lnTo>
                    <a:pt x="56937" y="24940"/>
                  </a:lnTo>
                  <a:lnTo>
                    <a:pt x="57351" y="23757"/>
                  </a:lnTo>
                  <a:lnTo>
                    <a:pt x="57725" y="22574"/>
                  </a:lnTo>
                  <a:lnTo>
                    <a:pt x="58041" y="22653"/>
                  </a:lnTo>
                  <a:lnTo>
                    <a:pt x="58376" y="22732"/>
                  </a:lnTo>
                  <a:lnTo>
                    <a:pt x="58672" y="22791"/>
                  </a:lnTo>
                  <a:lnTo>
                    <a:pt x="58810" y="22831"/>
                  </a:lnTo>
                  <a:lnTo>
                    <a:pt x="58928" y="22870"/>
                  </a:lnTo>
                  <a:lnTo>
                    <a:pt x="60426" y="23245"/>
                  </a:lnTo>
                  <a:lnTo>
                    <a:pt x="61176" y="23422"/>
                  </a:lnTo>
                  <a:lnTo>
                    <a:pt x="61925" y="23600"/>
                  </a:lnTo>
                  <a:lnTo>
                    <a:pt x="62674" y="23757"/>
                  </a:lnTo>
                  <a:lnTo>
                    <a:pt x="63443" y="23876"/>
                  </a:lnTo>
                  <a:lnTo>
                    <a:pt x="64192" y="23994"/>
                  </a:lnTo>
                  <a:lnTo>
                    <a:pt x="64961" y="24092"/>
                  </a:lnTo>
                  <a:lnTo>
                    <a:pt x="65473" y="24152"/>
                  </a:lnTo>
                  <a:lnTo>
                    <a:pt x="66025" y="24171"/>
                  </a:lnTo>
                  <a:lnTo>
                    <a:pt x="66301" y="24171"/>
                  </a:lnTo>
                  <a:lnTo>
                    <a:pt x="66577" y="24152"/>
                  </a:lnTo>
                  <a:lnTo>
                    <a:pt x="66834" y="24112"/>
                  </a:lnTo>
                  <a:lnTo>
                    <a:pt x="67090" y="24053"/>
                  </a:lnTo>
                  <a:lnTo>
                    <a:pt x="67346" y="23994"/>
                  </a:lnTo>
                  <a:lnTo>
                    <a:pt x="67603" y="23895"/>
                  </a:lnTo>
                  <a:lnTo>
                    <a:pt x="67819" y="23777"/>
                  </a:lnTo>
                  <a:lnTo>
                    <a:pt x="68036" y="23639"/>
                  </a:lnTo>
                  <a:lnTo>
                    <a:pt x="68214" y="23462"/>
                  </a:lnTo>
                  <a:lnTo>
                    <a:pt x="68391" y="23264"/>
                  </a:lnTo>
                  <a:lnTo>
                    <a:pt x="68529" y="23028"/>
                  </a:lnTo>
                  <a:lnTo>
                    <a:pt x="68647" y="22772"/>
                  </a:lnTo>
                  <a:lnTo>
                    <a:pt x="68707" y="22653"/>
                  </a:lnTo>
                  <a:lnTo>
                    <a:pt x="68726" y="22515"/>
                  </a:lnTo>
                  <a:lnTo>
                    <a:pt x="69298" y="22594"/>
                  </a:lnTo>
                  <a:lnTo>
                    <a:pt x="69850" y="22712"/>
                  </a:lnTo>
                  <a:lnTo>
                    <a:pt x="71762" y="23028"/>
                  </a:lnTo>
                  <a:lnTo>
                    <a:pt x="72709" y="23166"/>
                  </a:lnTo>
                  <a:lnTo>
                    <a:pt x="73675" y="23304"/>
                  </a:lnTo>
                  <a:lnTo>
                    <a:pt x="74621" y="23422"/>
                  </a:lnTo>
                  <a:lnTo>
                    <a:pt x="75587" y="23501"/>
                  </a:lnTo>
                  <a:lnTo>
                    <a:pt x="76553" y="23580"/>
                  </a:lnTo>
                  <a:lnTo>
                    <a:pt x="77519" y="23619"/>
                  </a:lnTo>
                  <a:lnTo>
                    <a:pt x="77894" y="23639"/>
                  </a:lnTo>
                  <a:lnTo>
                    <a:pt x="78268" y="23639"/>
                  </a:lnTo>
                  <a:lnTo>
                    <a:pt x="78643" y="23619"/>
                  </a:lnTo>
                  <a:lnTo>
                    <a:pt x="79018" y="23600"/>
                  </a:lnTo>
                  <a:lnTo>
                    <a:pt x="79392" y="23560"/>
                  </a:lnTo>
                  <a:lnTo>
                    <a:pt x="79767" y="23501"/>
                  </a:lnTo>
                  <a:lnTo>
                    <a:pt x="80141" y="23442"/>
                  </a:lnTo>
                  <a:lnTo>
                    <a:pt x="80496" y="23363"/>
                  </a:lnTo>
                  <a:lnTo>
                    <a:pt x="80812" y="23284"/>
                  </a:lnTo>
                  <a:lnTo>
                    <a:pt x="80969" y="23245"/>
                  </a:lnTo>
                  <a:lnTo>
                    <a:pt x="81127" y="23205"/>
                  </a:lnTo>
                  <a:lnTo>
                    <a:pt x="81265" y="23126"/>
                  </a:lnTo>
                  <a:lnTo>
                    <a:pt x="81403" y="23048"/>
                  </a:lnTo>
                  <a:lnTo>
                    <a:pt x="81521" y="22949"/>
                  </a:lnTo>
                  <a:lnTo>
                    <a:pt x="81620" y="22811"/>
                  </a:lnTo>
                  <a:lnTo>
                    <a:pt x="81718" y="22614"/>
                  </a:lnTo>
                  <a:lnTo>
                    <a:pt x="81797" y="22397"/>
                  </a:lnTo>
                  <a:lnTo>
                    <a:pt x="81856" y="22180"/>
                  </a:lnTo>
                  <a:lnTo>
                    <a:pt x="81876" y="21963"/>
                  </a:lnTo>
                  <a:lnTo>
                    <a:pt x="81876" y="21746"/>
                  </a:lnTo>
                  <a:lnTo>
                    <a:pt x="81856" y="21510"/>
                  </a:lnTo>
                  <a:lnTo>
                    <a:pt x="81817" y="21076"/>
                  </a:lnTo>
                  <a:lnTo>
                    <a:pt x="81738" y="20701"/>
                  </a:lnTo>
                  <a:lnTo>
                    <a:pt x="81679" y="20307"/>
                  </a:lnTo>
                  <a:lnTo>
                    <a:pt x="81580" y="19952"/>
                  </a:lnTo>
                  <a:lnTo>
                    <a:pt x="81521" y="19755"/>
                  </a:lnTo>
                  <a:lnTo>
                    <a:pt x="81442" y="19578"/>
                  </a:lnTo>
                  <a:lnTo>
                    <a:pt x="81403" y="19657"/>
                  </a:lnTo>
                  <a:lnTo>
                    <a:pt x="81344" y="19716"/>
                  </a:lnTo>
                  <a:lnTo>
                    <a:pt x="81304" y="19755"/>
                  </a:lnTo>
                  <a:lnTo>
                    <a:pt x="81226" y="19795"/>
                  </a:lnTo>
                  <a:lnTo>
                    <a:pt x="81166" y="19814"/>
                  </a:lnTo>
                  <a:lnTo>
                    <a:pt x="81088" y="19795"/>
                  </a:lnTo>
                  <a:lnTo>
                    <a:pt x="81028" y="19775"/>
                  </a:lnTo>
                  <a:lnTo>
                    <a:pt x="80950" y="19716"/>
                  </a:lnTo>
                  <a:lnTo>
                    <a:pt x="80654" y="19321"/>
                  </a:lnTo>
                  <a:lnTo>
                    <a:pt x="80654" y="19676"/>
                  </a:lnTo>
                  <a:lnTo>
                    <a:pt x="80674" y="20031"/>
                  </a:lnTo>
                  <a:lnTo>
                    <a:pt x="80733" y="20741"/>
                  </a:lnTo>
                  <a:lnTo>
                    <a:pt x="80772" y="21076"/>
                  </a:lnTo>
                  <a:lnTo>
                    <a:pt x="80772" y="21431"/>
                  </a:lnTo>
                  <a:lnTo>
                    <a:pt x="80752" y="21786"/>
                  </a:lnTo>
                  <a:lnTo>
                    <a:pt x="80693" y="22141"/>
                  </a:lnTo>
                  <a:lnTo>
                    <a:pt x="80279" y="22259"/>
                  </a:lnTo>
                  <a:lnTo>
                    <a:pt x="79885" y="22338"/>
                  </a:lnTo>
                  <a:lnTo>
                    <a:pt x="79471" y="22436"/>
                  </a:lnTo>
                  <a:lnTo>
                    <a:pt x="79077" y="22496"/>
                  </a:lnTo>
                  <a:lnTo>
                    <a:pt x="78663" y="22555"/>
                  </a:lnTo>
                  <a:lnTo>
                    <a:pt x="78249" y="22594"/>
                  </a:lnTo>
                  <a:lnTo>
                    <a:pt x="77440" y="22653"/>
                  </a:lnTo>
                  <a:lnTo>
                    <a:pt x="76612" y="22653"/>
                  </a:lnTo>
                  <a:lnTo>
                    <a:pt x="75784" y="22634"/>
                  </a:lnTo>
                  <a:lnTo>
                    <a:pt x="74956" y="22574"/>
                  </a:lnTo>
                  <a:lnTo>
                    <a:pt x="74128" y="22476"/>
                  </a:lnTo>
                  <a:lnTo>
                    <a:pt x="73300" y="22377"/>
                  </a:lnTo>
                  <a:lnTo>
                    <a:pt x="72472" y="22259"/>
                  </a:lnTo>
                  <a:lnTo>
                    <a:pt x="70816" y="21963"/>
                  </a:lnTo>
                  <a:lnTo>
                    <a:pt x="69180" y="21687"/>
                  </a:lnTo>
                  <a:lnTo>
                    <a:pt x="68352" y="21549"/>
                  </a:lnTo>
                  <a:lnTo>
                    <a:pt x="67543" y="21431"/>
                  </a:lnTo>
                  <a:lnTo>
                    <a:pt x="67267" y="21391"/>
                  </a:lnTo>
                  <a:lnTo>
                    <a:pt x="67189" y="21155"/>
                  </a:lnTo>
                  <a:lnTo>
                    <a:pt x="67090" y="20938"/>
                  </a:lnTo>
                  <a:lnTo>
                    <a:pt x="67011" y="20701"/>
                  </a:lnTo>
                  <a:lnTo>
                    <a:pt x="66952" y="20485"/>
                  </a:lnTo>
                  <a:lnTo>
                    <a:pt x="66775" y="19873"/>
                  </a:lnTo>
                  <a:lnTo>
                    <a:pt x="66637" y="19262"/>
                  </a:lnTo>
                  <a:lnTo>
                    <a:pt x="66499" y="18651"/>
                  </a:lnTo>
                  <a:lnTo>
                    <a:pt x="66400" y="18040"/>
                  </a:lnTo>
                  <a:lnTo>
                    <a:pt x="66321" y="17409"/>
                  </a:lnTo>
                  <a:lnTo>
                    <a:pt x="66282" y="16778"/>
                  </a:lnTo>
                  <a:lnTo>
                    <a:pt x="66262" y="16147"/>
                  </a:lnTo>
                  <a:lnTo>
                    <a:pt x="66262" y="15536"/>
                  </a:lnTo>
                  <a:lnTo>
                    <a:pt x="66321" y="14905"/>
                  </a:lnTo>
                  <a:lnTo>
                    <a:pt x="66400" y="14294"/>
                  </a:lnTo>
                  <a:lnTo>
                    <a:pt x="66499" y="13683"/>
                  </a:lnTo>
                  <a:lnTo>
                    <a:pt x="66656" y="13091"/>
                  </a:lnTo>
                  <a:lnTo>
                    <a:pt x="66853" y="12500"/>
                  </a:lnTo>
                  <a:lnTo>
                    <a:pt x="67090" y="11909"/>
                  </a:lnTo>
                  <a:lnTo>
                    <a:pt x="67366" y="11357"/>
                  </a:lnTo>
                  <a:lnTo>
                    <a:pt x="67524" y="11061"/>
                  </a:lnTo>
                  <a:lnTo>
                    <a:pt x="67701" y="10805"/>
                  </a:lnTo>
                  <a:lnTo>
                    <a:pt x="67859" y="10844"/>
                  </a:lnTo>
                  <a:lnTo>
                    <a:pt x="68056" y="10883"/>
                  </a:lnTo>
                  <a:lnTo>
                    <a:pt x="68470" y="10943"/>
                  </a:lnTo>
                  <a:lnTo>
                    <a:pt x="68845" y="10982"/>
                  </a:lnTo>
                  <a:lnTo>
                    <a:pt x="69121" y="11002"/>
                  </a:lnTo>
                  <a:lnTo>
                    <a:pt x="69436" y="11061"/>
                  </a:lnTo>
                  <a:lnTo>
                    <a:pt x="69751" y="11140"/>
                  </a:lnTo>
                  <a:lnTo>
                    <a:pt x="70363" y="11297"/>
                  </a:lnTo>
                  <a:lnTo>
                    <a:pt x="70974" y="11455"/>
                  </a:lnTo>
                  <a:lnTo>
                    <a:pt x="71289" y="11514"/>
                  </a:lnTo>
                  <a:lnTo>
                    <a:pt x="71605" y="11573"/>
                  </a:lnTo>
                  <a:lnTo>
                    <a:pt x="71802" y="11593"/>
                  </a:lnTo>
                  <a:lnTo>
                    <a:pt x="71960" y="11573"/>
                  </a:lnTo>
                  <a:lnTo>
                    <a:pt x="72078" y="11534"/>
                  </a:lnTo>
                  <a:lnTo>
                    <a:pt x="72157" y="11475"/>
                  </a:lnTo>
                  <a:lnTo>
                    <a:pt x="72078" y="11435"/>
                  </a:lnTo>
                  <a:lnTo>
                    <a:pt x="72038" y="11416"/>
                  </a:lnTo>
                  <a:lnTo>
                    <a:pt x="72038" y="11376"/>
                  </a:lnTo>
                  <a:lnTo>
                    <a:pt x="72038" y="11317"/>
                  </a:lnTo>
                  <a:lnTo>
                    <a:pt x="72078" y="11258"/>
                  </a:lnTo>
                  <a:lnTo>
                    <a:pt x="72098" y="11238"/>
                  </a:lnTo>
                  <a:lnTo>
                    <a:pt x="72137" y="11258"/>
                  </a:lnTo>
                  <a:lnTo>
                    <a:pt x="72236" y="11278"/>
                  </a:lnTo>
                  <a:lnTo>
                    <a:pt x="72236" y="11199"/>
                  </a:lnTo>
                  <a:lnTo>
                    <a:pt x="72216" y="11120"/>
                  </a:lnTo>
                  <a:lnTo>
                    <a:pt x="72176" y="11021"/>
                  </a:lnTo>
                  <a:lnTo>
                    <a:pt x="72117" y="10943"/>
                  </a:lnTo>
                  <a:lnTo>
                    <a:pt x="72038" y="10864"/>
                  </a:lnTo>
                  <a:lnTo>
                    <a:pt x="71940" y="10805"/>
                  </a:lnTo>
                  <a:lnTo>
                    <a:pt x="71822" y="10745"/>
                  </a:lnTo>
                  <a:lnTo>
                    <a:pt x="71703" y="10706"/>
                  </a:lnTo>
                  <a:lnTo>
                    <a:pt x="71486" y="10627"/>
                  </a:lnTo>
                  <a:lnTo>
                    <a:pt x="71270" y="10588"/>
                  </a:lnTo>
                  <a:lnTo>
                    <a:pt x="71309" y="10509"/>
                  </a:lnTo>
                  <a:lnTo>
                    <a:pt x="71329" y="10450"/>
                  </a:lnTo>
                  <a:lnTo>
                    <a:pt x="71329" y="10312"/>
                  </a:lnTo>
                  <a:lnTo>
                    <a:pt x="71289" y="10174"/>
                  </a:lnTo>
                  <a:lnTo>
                    <a:pt x="71230" y="10036"/>
                  </a:lnTo>
                  <a:lnTo>
                    <a:pt x="71053" y="9760"/>
                  </a:lnTo>
                  <a:lnTo>
                    <a:pt x="70895" y="9503"/>
                  </a:lnTo>
                  <a:lnTo>
                    <a:pt x="70757" y="9287"/>
                  </a:lnTo>
                  <a:lnTo>
                    <a:pt x="70580" y="9070"/>
                  </a:lnTo>
                  <a:lnTo>
                    <a:pt x="70402" y="8873"/>
                  </a:lnTo>
                  <a:lnTo>
                    <a:pt x="70185" y="8695"/>
                  </a:lnTo>
                  <a:lnTo>
                    <a:pt x="69968" y="8537"/>
                  </a:lnTo>
                  <a:lnTo>
                    <a:pt x="69850" y="8478"/>
                  </a:lnTo>
                  <a:lnTo>
                    <a:pt x="69732" y="8439"/>
                  </a:lnTo>
                  <a:lnTo>
                    <a:pt x="69594" y="8399"/>
                  </a:lnTo>
                  <a:lnTo>
                    <a:pt x="69456" y="8380"/>
                  </a:lnTo>
                  <a:lnTo>
                    <a:pt x="69199" y="8380"/>
                  </a:lnTo>
                  <a:lnTo>
                    <a:pt x="68647" y="8478"/>
                  </a:lnTo>
                  <a:lnTo>
                    <a:pt x="68115" y="8557"/>
                  </a:lnTo>
                  <a:lnTo>
                    <a:pt x="67839" y="8577"/>
                  </a:lnTo>
                  <a:lnTo>
                    <a:pt x="67563" y="8596"/>
                  </a:lnTo>
                  <a:lnTo>
                    <a:pt x="67307" y="8577"/>
                  </a:lnTo>
                  <a:lnTo>
                    <a:pt x="67031" y="8537"/>
                  </a:lnTo>
                  <a:lnTo>
                    <a:pt x="66558" y="8380"/>
                  </a:lnTo>
                  <a:lnTo>
                    <a:pt x="66124" y="8182"/>
                  </a:lnTo>
                  <a:lnTo>
                    <a:pt x="65671" y="8005"/>
                  </a:lnTo>
                  <a:lnTo>
                    <a:pt x="65197" y="7808"/>
                  </a:lnTo>
                  <a:lnTo>
                    <a:pt x="63916" y="7295"/>
                  </a:lnTo>
                  <a:lnTo>
                    <a:pt x="62654" y="6783"/>
                  </a:lnTo>
                  <a:lnTo>
                    <a:pt x="61373" y="6270"/>
                  </a:lnTo>
                  <a:lnTo>
                    <a:pt x="60722" y="6053"/>
                  </a:lnTo>
                  <a:lnTo>
                    <a:pt x="60071" y="5836"/>
                  </a:lnTo>
                  <a:lnTo>
                    <a:pt x="59953" y="5797"/>
                  </a:lnTo>
                  <a:lnTo>
                    <a:pt x="59539" y="5442"/>
                  </a:lnTo>
                  <a:lnTo>
                    <a:pt x="59105" y="5068"/>
                  </a:lnTo>
                  <a:lnTo>
                    <a:pt x="58672" y="4713"/>
                  </a:lnTo>
                  <a:lnTo>
                    <a:pt x="58218" y="4397"/>
                  </a:lnTo>
                  <a:lnTo>
                    <a:pt x="57725" y="4082"/>
                  </a:lnTo>
                  <a:lnTo>
                    <a:pt x="57233" y="3825"/>
                  </a:lnTo>
                  <a:lnTo>
                    <a:pt x="56976" y="3707"/>
                  </a:lnTo>
                  <a:lnTo>
                    <a:pt x="56720" y="3609"/>
                  </a:lnTo>
                  <a:lnTo>
                    <a:pt x="56464" y="3510"/>
                  </a:lnTo>
                  <a:lnTo>
                    <a:pt x="56188" y="3451"/>
                  </a:lnTo>
                  <a:lnTo>
                    <a:pt x="55892" y="3392"/>
                  </a:lnTo>
                  <a:lnTo>
                    <a:pt x="55576" y="3352"/>
                  </a:lnTo>
                  <a:lnTo>
                    <a:pt x="54965" y="3293"/>
                  </a:lnTo>
                  <a:lnTo>
                    <a:pt x="54334" y="3273"/>
                  </a:lnTo>
                  <a:lnTo>
                    <a:pt x="53723" y="3293"/>
                  </a:lnTo>
                  <a:lnTo>
                    <a:pt x="53092" y="3293"/>
                  </a:lnTo>
                  <a:lnTo>
                    <a:pt x="52481" y="3273"/>
                  </a:lnTo>
                  <a:lnTo>
                    <a:pt x="51870" y="3254"/>
                  </a:lnTo>
                  <a:lnTo>
                    <a:pt x="51555" y="3214"/>
                  </a:lnTo>
                  <a:lnTo>
                    <a:pt x="51239" y="3175"/>
                  </a:lnTo>
                  <a:lnTo>
                    <a:pt x="50865" y="3116"/>
                  </a:lnTo>
                  <a:lnTo>
                    <a:pt x="50667" y="3096"/>
                  </a:lnTo>
                  <a:lnTo>
                    <a:pt x="50470" y="3096"/>
                  </a:lnTo>
                  <a:lnTo>
                    <a:pt x="50293" y="2859"/>
                  </a:lnTo>
                  <a:lnTo>
                    <a:pt x="50096" y="2662"/>
                  </a:lnTo>
                  <a:lnTo>
                    <a:pt x="49879" y="2465"/>
                  </a:lnTo>
                  <a:lnTo>
                    <a:pt x="49662" y="2307"/>
                  </a:lnTo>
                  <a:lnTo>
                    <a:pt x="49425" y="2150"/>
                  </a:lnTo>
                  <a:lnTo>
                    <a:pt x="49189" y="1992"/>
                  </a:lnTo>
                  <a:lnTo>
                    <a:pt x="48933" y="1874"/>
                  </a:lnTo>
                  <a:lnTo>
                    <a:pt x="48676" y="1755"/>
                  </a:lnTo>
                  <a:lnTo>
                    <a:pt x="48144" y="1558"/>
                  </a:lnTo>
                  <a:lnTo>
                    <a:pt x="47592" y="1381"/>
                  </a:lnTo>
                  <a:lnTo>
                    <a:pt x="47040" y="1243"/>
                  </a:lnTo>
                  <a:lnTo>
                    <a:pt x="46508" y="1105"/>
                  </a:lnTo>
                  <a:lnTo>
                    <a:pt x="44694" y="730"/>
                  </a:lnTo>
                  <a:lnTo>
                    <a:pt x="43787" y="573"/>
                  </a:lnTo>
                  <a:lnTo>
                    <a:pt x="42860" y="415"/>
                  </a:lnTo>
                  <a:lnTo>
                    <a:pt x="41953" y="277"/>
                  </a:lnTo>
                  <a:lnTo>
                    <a:pt x="41027" y="159"/>
                  </a:lnTo>
                  <a:lnTo>
                    <a:pt x="40100" y="80"/>
                  </a:lnTo>
                  <a:lnTo>
                    <a:pt x="39174" y="20"/>
                  </a:lnTo>
                  <a:lnTo>
                    <a:pt x="3824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612;p38">
              <a:extLst>
                <a:ext uri="{FF2B5EF4-FFF2-40B4-BE49-F238E27FC236}">
                  <a16:creationId xmlns:a16="http://schemas.microsoft.com/office/drawing/2014/main" xmlns="" id="{DF82D1B4-FDA6-4806-A16F-C04E13A0B11C}"/>
                </a:ext>
              </a:extLst>
            </p:cNvPr>
            <p:cNvSpPr/>
            <p:nvPr/>
          </p:nvSpPr>
          <p:spPr>
            <a:xfrm>
              <a:off x="1244760" y="3733141"/>
              <a:ext cx="15933" cy="21576"/>
            </a:xfrm>
            <a:custGeom>
              <a:avLst/>
              <a:gdLst/>
              <a:ahLst/>
              <a:cxnLst/>
              <a:rect l="l" t="t" r="r" b="b"/>
              <a:pathLst>
                <a:path w="336" h="455" extrusionOk="0">
                  <a:moveTo>
                    <a:pt x="217" y="1"/>
                  </a:moveTo>
                  <a:lnTo>
                    <a:pt x="138" y="99"/>
                  </a:lnTo>
                  <a:lnTo>
                    <a:pt x="59" y="178"/>
                  </a:lnTo>
                  <a:lnTo>
                    <a:pt x="20" y="277"/>
                  </a:lnTo>
                  <a:lnTo>
                    <a:pt x="0" y="336"/>
                  </a:lnTo>
                  <a:lnTo>
                    <a:pt x="0" y="395"/>
                  </a:lnTo>
                  <a:lnTo>
                    <a:pt x="40" y="454"/>
                  </a:lnTo>
                  <a:lnTo>
                    <a:pt x="276" y="297"/>
                  </a:lnTo>
                  <a:lnTo>
                    <a:pt x="316" y="257"/>
                  </a:lnTo>
                  <a:lnTo>
                    <a:pt x="335" y="218"/>
                  </a:lnTo>
                  <a:lnTo>
                    <a:pt x="335" y="178"/>
                  </a:lnTo>
                  <a:lnTo>
                    <a:pt x="335" y="139"/>
                  </a:lnTo>
                  <a:lnTo>
                    <a:pt x="296" y="60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13;p38">
              <a:extLst>
                <a:ext uri="{FF2B5EF4-FFF2-40B4-BE49-F238E27FC236}">
                  <a16:creationId xmlns:a16="http://schemas.microsoft.com/office/drawing/2014/main" xmlns="" id="{700B13FA-9BD2-46A8-BCF5-FCBA7C9BD776}"/>
                </a:ext>
              </a:extLst>
            </p:cNvPr>
            <p:cNvSpPr/>
            <p:nvPr/>
          </p:nvSpPr>
          <p:spPr>
            <a:xfrm>
              <a:off x="778242" y="4366060"/>
              <a:ext cx="14985" cy="17830"/>
            </a:xfrm>
            <a:custGeom>
              <a:avLst/>
              <a:gdLst/>
              <a:ahLst/>
              <a:cxnLst/>
              <a:rect l="l" t="t" r="r" b="b"/>
              <a:pathLst>
                <a:path w="316" h="376" extrusionOk="0">
                  <a:moveTo>
                    <a:pt x="79" y="1"/>
                  </a:moveTo>
                  <a:lnTo>
                    <a:pt x="40" y="21"/>
                  </a:lnTo>
                  <a:lnTo>
                    <a:pt x="20" y="60"/>
                  </a:lnTo>
                  <a:lnTo>
                    <a:pt x="0" y="99"/>
                  </a:lnTo>
                  <a:lnTo>
                    <a:pt x="0" y="178"/>
                  </a:lnTo>
                  <a:lnTo>
                    <a:pt x="158" y="375"/>
                  </a:lnTo>
                  <a:lnTo>
                    <a:pt x="198" y="356"/>
                  </a:lnTo>
                  <a:lnTo>
                    <a:pt x="237" y="336"/>
                  </a:lnTo>
                  <a:lnTo>
                    <a:pt x="276" y="277"/>
                  </a:lnTo>
                  <a:lnTo>
                    <a:pt x="296" y="237"/>
                  </a:lnTo>
                  <a:lnTo>
                    <a:pt x="316" y="178"/>
                  </a:lnTo>
                  <a:lnTo>
                    <a:pt x="276" y="139"/>
                  </a:lnTo>
                  <a:lnTo>
                    <a:pt x="257" y="80"/>
                  </a:lnTo>
                  <a:lnTo>
                    <a:pt x="198" y="2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614;p38">
              <a:extLst>
                <a:ext uri="{FF2B5EF4-FFF2-40B4-BE49-F238E27FC236}">
                  <a16:creationId xmlns:a16="http://schemas.microsoft.com/office/drawing/2014/main" xmlns="" id="{02075074-DE9F-4A77-9846-AC792499F455}"/>
                </a:ext>
              </a:extLst>
            </p:cNvPr>
            <p:cNvSpPr/>
            <p:nvPr/>
          </p:nvSpPr>
          <p:spPr>
            <a:xfrm>
              <a:off x="4201781" y="3941648"/>
              <a:ext cx="9389" cy="11239"/>
            </a:xfrm>
            <a:custGeom>
              <a:avLst/>
              <a:gdLst/>
              <a:ahLst/>
              <a:cxnLst/>
              <a:rect l="l" t="t" r="r" b="b"/>
              <a:pathLst>
                <a:path w="198" h="237" extrusionOk="0">
                  <a:moveTo>
                    <a:pt x="60" y="0"/>
                  </a:moveTo>
                  <a:lnTo>
                    <a:pt x="40" y="20"/>
                  </a:lnTo>
                  <a:lnTo>
                    <a:pt x="0" y="79"/>
                  </a:lnTo>
                  <a:lnTo>
                    <a:pt x="0" y="138"/>
                  </a:lnTo>
                  <a:lnTo>
                    <a:pt x="0" y="178"/>
                  </a:lnTo>
                  <a:lnTo>
                    <a:pt x="40" y="197"/>
                  </a:lnTo>
                  <a:lnTo>
                    <a:pt x="119" y="237"/>
                  </a:lnTo>
                  <a:lnTo>
                    <a:pt x="178" y="138"/>
                  </a:lnTo>
                  <a:lnTo>
                    <a:pt x="198" y="40"/>
                  </a:lnTo>
                  <a:lnTo>
                    <a:pt x="99" y="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615;p38">
              <a:extLst>
                <a:ext uri="{FF2B5EF4-FFF2-40B4-BE49-F238E27FC236}">
                  <a16:creationId xmlns:a16="http://schemas.microsoft.com/office/drawing/2014/main" xmlns="" id="{5DC721D6-69E4-4B80-9DF7-4CCE295D2C42}"/>
                </a:ext>
              </a:extLst>
            </p:cNvPr>
            <p:cNvSpPr/>
            <p:nvPr/>
          </p:nvSpPr>
          <p:spPr>
            <a:xfrm>
              <a:off x="4610305" y="4307163"/>
              <a:ext cx="37462" cy="41208"/>
            </a:xfrm>
            <a:custGeom>
              <a:avLst/>
              <a:gdLst/>
              <a:ahLst/>
              <a:cxnLst/>
              <a:rect l="l" t="t" r="r" b="b"/>
              <a:pathLst>
                <a:path w="790" h="869" extrusionOk="0">
                  <a:moveTo>
                    <a:pt x="316" y="1"/>
                  </a:moveTo>
                  <a:lnTo>
                    <a:pt x="218" y="21"/>
                  </a:lnTo>
                  <a:lnTo>
                    <a:pt x="139" y="60"/>
                  </a:lnTo>
                  <a:lnTo>
                    <a:pt x="80" y="119"/>
                  </a:lnTo>
                  <a:lnTo>
                    <a:pt x="21" y="198"/>
                  </a:lnTo>
                  <a:lnTo>
                    <a:pt x="1" y="316"/>
                  </a:lnTo>
                  <a:lnTo>
                    <a:pt x="1" y="375"/>
                  </a:lnTo>
                  <a:lnTo>
                    <a:pt x="297" y="770"/>
                  </a:lnTo>
                  <a:lnTo>
                    <a:pt x="375" y="829"/>
                  </a:lnTo>
                  <a:lnTo>
                    <a:pt x="435" y="849"/>
                  </a:lnTo>
                  <a:lnTo>
                    <a:pt x="513" y="868"/>
                  </a:lnTo>
                  <a:lnTo>
                    <a:pt x="573" y="849"/>
                  </a:lnTo>
                  <a:lnTo>
                    <a:pt x="651" y="809"/>
                  </a:lnTo>
                  <a:lnTo>
                    <a:pt x="691" y="770"/>
                  </a:lnTo>
                  <a:lnTo>
                    <a:pt x="750" y="711"/>
                  </a:lnTo>
                  <a:lnTo>
                    <a:pt x="789" y="632"/>
                  </a:lnTo>
                  <a:lnTo>
                    <a:pt x="750" y="553"/>
                  </a:lnTo>
                  <a:lnTo>
                    <a:pt x="711" y="474"/>
                  </a:lnTo>
                  <a:lnTo>
                    <a:pt x="651" y="375"/>
                  </a:lnTo>
                  <a:lnTo>
                    <a:pt x="612" y="277"/>
                  </a:lnTo>
                  <a:lnTo>
                    <a:pt x="553" y="178"/>
                  </a:lnTo>
                  <a:lnTo>
                    <a:pt x="474" y="80"/>
                  </a:lnTo>
                  <a:lnTo>
                    <a:pt x="395" y="40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616;p38">
              <a:extLst>
                <a:ext uri="{FF2B5EF4-FFF2-40B4-BE49-F238E27FC236}">
                  <a16:creationId xmlns:a16="http://schemas.microsoft.com/office/drawing/2014/main" xmlns="" id="{E26D4AC2-B384-4391-A1DD-4C95C2B5F372}"/>
                </a:ext>
              </a:extLst>
            </p:cNvPr>
            <p:cNvSpPr/>
            <p:nvPr/>
          </p:nvSpPr>
          <p:spPr>
            <a:xfrm>
              <a:off x="1835615" y="5212133"/>
              <a:ext cx="23378" cy="14084"/>
            </a:xfrm>
            <a:custGeom>
              <a:avLst/>
              <a:gdLst/>
              <a:ahLst/>
              <a:cxnLst/>
              <a:rect l="l" t="t" r="r" b="b"/>
              <a:pathLst>
                <a:path w="493" h="297" extrusionOk="0">
                  <a:moveTo>
                    <a:pt x="79" y="1"/>
                  </a:moveTo>
                  <a:lnTo>
                    <a:pt x="39" y="4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0" y="159"/>
                  </a:lnTo>
                  <a:lnTo>
                    <a:pt x="20" y="198"/>
                  </a:lnTo>
                  <a:lnTo>
                    <a:pt x="59" y="237"/>
                  </a:lnTo>
                  <a:lnTo>
                    <a:pt x="99" y="257"/>
                  </a:lnTo>
                  <a:lnTo>
                    <a:pt x="355" y="297"/>
                  </a:lnTo>
                  <a:lnTo>
                    <a:pt x="414" y="237"/>
                  </a:lnTo>
                  <a:lnTo>
                    <a:pt x="453" y="178"/>
                  </a:lnTo>
                  <a:lnTo>
                    <a:pt x="473" y="119"/>
                  </a:lnTo>
                  <a:lnTo>
                    <a:pt x="493" y="4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617;p38">
              <a:extLst>
                <a:ext uri="{FF2B5EF4-FFF2-40B4-BE49-F238E27FC236}">
                  <a16:creationId xmlns:a16="http://schemas.microsoft.com/office/drawing/2014/main" xmlns="" id="{A0D5CDC2-8D23-4337-A142-839D6F440A5E}"/>
                </a:ext>
              </a:extLst>
            </p:cNvPr>
            <p:cNvSpPr/>
            <p:nvPr/>
          </p:nvSpPr>
          <p:spPr>
            <a:xfrm>
              <a:off x="3386583" y="5159781"/>
              <a:ext cx="40212" cy="40260"/>
            </a:xfrm>
            <a:custGeom>
              <a:avLst/>
              <a:gdLst/>
              <a:ahLst/>
              <a:cxnLst/>
              <a:rect l="l" t="t" r="r" b="b"/>
              <a:pathLst>
                <a:path w="848" h="849" extrusionOk="0">
                  <a:moveTo>
                    <a:pt x="355" y="1"/>
                  </a:moveTo>
                  <a:lnTo>
                    <a:pt x="0" y="80"/>
                  </a:lnTo>
                  <a:lnTo>
                    <a:pt x="39" y="474"/>
                  </a:lnTo>
                  <a:lnTo>
                    <a:pt x="79" y="553"/>
                  </a:lnTo>
                  <a:lnTo>
                    <a:pt x="118" y="632"/>
                  </a:lnTo>
                  <a:lnTo>
                    <a:pt x="158" y="711"/>
                  </a:lnTo>
                  <a:lnTo>
                    <a:pt x="237" y="770"/>
                  </a:lnTo>
                  <a:lnTo>
                    <a:pt x="296" y="809"/>
                  </a:lnTo>
                  <a:lnTo>
                    <a:pt x="355" y="829"/>
                  </a:lnTo>
                  <a:lnTo>
                    <a:pt x="473" y="849"/>
                  </a:lnTo>
                  <a:lnTo>
                    <a:pt x="513" y="849"/>
                  </a:lnTo>
                  <a:lnTo>
                    <a:pt x="611" y="829"/>
                  </a:lnTo>
                  <a:lnTo>
                    <a:pt x="690" y="789"/>
                  </a:lnTo>
                  <a:lnTo>
                    <a:pt x="749" y="730"/>
                  </a:lnTo>
                  <a:lnTo>
                    <a:pt x="789" y="671"/>
                  </a:lnTo>
                  <a:lnTo>
                    <a:pt x="828" y="592"/>
                  </a:lnTo>
                  <a:lnTo>
                    <a:pt x="848" y="513"/>
                  </a:lnTo>
                  <a:lnTo>
                    <a:pt x="848" y="435"/>
                  </a:lnTo>
                  <a:lnTo>
                    <a:pt x="828" y="356"/>
                  </a:lnTo>
                  <a:lnTo>
                    <a:pt x="808" y="277"/>
                  </a:lnTo>
                  <a:lnTo>
                    <a:pt x="789" y="198"/>
                  </a:lnTo>
                  <a:lnTo>
                    <a:pt x="729" y="139"/>
                  </a:lnTo>
                  <a:lnTo>
                    <a:pt x="670" y="80"/>
                  </a:lnTo>
                  <a:lnTo>
                    <a:pt x="611" y="40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618;p38">
              <a:extLst>
                <a:ext uri="{FF2B5EF4-FFF2-40B4-BE49-F238E27FC236}">
                  <a16:creationId xmlns:a16="http://schemas.microsoft.com/office/drawing/2014/main" xmlns="" id="{3C0D848E-8081-40C6-8E1B-CB5497346B1D}"/>
                </a:ext>
              </a:extLst>
            </p:cNvPr>
            <p:cNvSpPr/>
            <p:nvPr/>
          </p:nvSpPr>
          <p:spPr>
            <a:xfrm>
              <a:off x="2137538" y="4301568"/>
              <a:ext cx="1251888" cy="816193"/>
            </a:xfrm>
            <a:custGeom>
              <a:avLst/>
              <a:gdLst/>
              <a:ahLst/>
              <a:cxnLst/>
              <a:rect l="l" t="t" r="r" b="b"/>
              <a:pathLst>
                <a:path w="26400" h="17212" extrusionOk="0">
                  <a:moveTo>
                    <a:pt x="5206" y="809"/>
                  </a:moveTo>
                  <a:lnTo>
                    <a:pt x="5659" y="947"/>
                  </a:lnTo>
                  <a:lnTo>
                    <a:pt x="6093" y="1065"/>
                  </a:lnTo>
                  <a:lnTo>
                    <a:pt x="6546" y="1164"/>
                  </a:lnTo>
                  <a:lnTo>
                    <a:pt x="7000" y="1243"/>
                  </a:lnTo>
                  <a:lnTo>
                    <a:pt x="7926" y="1400"/>
                  </a:lnTo>
                  <a:lnTo>
                    <a:pt x="8833" y="1538"/>
                  </a:lnTo>
                  <a:lnTo>
                    <a:pt x="9661" y="1637"/>
                  </a:lnTo>
                  <a:lnTo>
                    <a:pt x="10489" y="1716"/>
                  </a:lnTo>
                  <a:lnTo>
                    <a:pt x="11317" y="1795"/>
                  </a:lnTo>
                  <a:lnTo>
                    <a:pt x="12165" y="1854"/>
                  </a:lnTo>
                  <a:lnTo>
                    <a:pt x="12993" y="1893"/>
                  </a:lnTo>
                  <a:lnTo>
                    <a:pt x="13821" y="1933"/>
                  </a:lnTo>
                  <a:lnTo>
                    <a:pt x="15497" y="1933"/>
                  </a:lnTo>
                  <a:lnTo>
                    <a:pt x="16345" y="1913"/>
                  </a:lnTo>
                  <a:lnTo>
                    <a:pt x="17173" y="1873"/>
                  </a:lnTo>
                  <a:lnTo>
                    <a:pt x="18001" y="1814"/>
                  </a:lnTo>
                  <a:lnTo>
                    <a:pt x="18848" y="1716"/>
                  </a:lnTo>
                  <a:lnTo>
                    <a:pt x="19676" y="1617"/>
                  </a:lnTo>
                  <a:lnTo>
                    <a:pt x="20485" y="1499"/>
                  </a:lnTo>
                  <a:lnTo>
                    <a:pt x="21313" y="1341"/>
                  </a:lnTo>
                  <a:lnTo>
                    <a:pt x="22121" y="1183"/>
                  </a:lnTo>
                  <a:lnTo>
                    <a:pt x="22180" y="1164"/>
                  </a:lnTo>
                  <a:lnTo>
                    <a:pt x="22377" y="1302"/>
                  </a:lnTo>
                  <a:lnTo>
                    <a:pt x="22574" y="1420"/>
                  </a:lnTo>
                  <a:lnTo>
                    <a:pt x="22791" y="1558"/>
                  </a:lnTo>
                  <a:lnTo>
                    <a:pt x="22949" y="1657"/>
                  </a:lnTo>
                  <a:lnTo>
                    <a:pt x="23580" y="2051"/>
                  </a:lnTo>
                  <a:lnTo>
                    <a:pt x="24211" y="2445"/>
                  </a:lnTo>
                  <a:lnTo>
                    <a:pt x="25433" y="3273"/>
                  </a:lnTo>
                  <a:lnTo>
                    <a:pt x="25512" y="3352"/>
                  </a:lnTo>
                  <a:lnTo>
                    <a:pt x="25197" y="4141"/>
                  </a:lnTo>
                  <a:lnTo>
                    <a:pt x="24861" y="4929"/>
                  </a:lnTo>
                  <a:lnTo>
                    <a:pt x="24487" y="5698"/>
                  </a:lnTo>
                  <a:lnTo>
                    <a:pt x="24073" y="6447"/>
                  </a:lnTo>
                  <a:lnTo>
                    <a:pt x="23659" y="7177"/>
                  </a:lnTo>
                  <a:lnTo>
                    <a:pt x="23205" y="7906"/>
                  </a:lnTo>
                  <a:lnTo>
                    <a:pt x="22732" y="8616"/>
                  </a:lnTo>
                  <a:lnTo>
                    <a:pt x="22220" y="9306"/>
                  </a:lnTo>
                  <a:lnTo>
                    <a:pt x="21707" y="9976"/>
                  </a:lnTo>
                  <a:lnTo>
                    <a:pt x="21155" y="10627"/>
                  </a:lnTo>
                  <a:lnTo>
                    <a:pt x="20583" y="11258"/>
                  </a:lnTo>
                  <a:lnTo>
                    <a:pt x="19992" y="11869"/>
                  </a:lnTo>
                  <a:lnTo>
                    <a:pt x="19381" y="12480"/>
                  </a:lnTo>
                  <a:lnTo>
                    <a:pt x="18750" y="13052"/>
                  </a:lnTo>
                  <a:lnTo>
                    <a:pt x="18099" y="13604"/>
                  </a:lnTo>
                  <a:lnTo>
                    <a:pt x="17429" y="14136"/>
                  </a:lnTo>
                  <a:lnTo>
                    <a:pt x="16798" y="14590"/>
                  </a:lnTo>
                  <a:lnTo>
                    <a:pt x="16147" y="15043"/>
                  </a:lnTo>
                  <a:lnTo>
                    <a:pt x="15477" y="15477"/>
                  </a:lnTo>
                  <a:lnTo>
                    <a:pt x="15122" y="15674"/>
                  </a:lnTo>
                  <a:lnTo>
                    <a:pt x="14787" y="15851"/>
                  </a:lnTo>
                  <a:lnTo>
                    <a:pt x="14511" y="15989"/>
                  </a:lnTo>
                  <a:lnTo>
                    <a:pt x="14235" y="16147"/>
                  </a:lnTo>
                  <a:lnTo>
                    <a:pt x="13584" y="15674"/>
                  </a:lnTo>
                  <a:lnTo>
                    <a:pt x="12914" y="15201"/>
                  </a:lnTo>
                  <a:lnTo>
                    <a:pt x="11593" y="14294"/>
                  </a:lnTo>
                  <a:lnTo>
                    <a:pt x="10253" y="13387"/>
                  </a:lnTo>
                  <a:lnTo>
                    <a:pt x="8932" y="12460"/>
                  </a:lnTo>
                  <a:lnTo>
                    <a:pt x="7847" y="11632"/>
                  </a:lnTo>
                  <a:lnTo>
                    <a:pt x="6783" y="10765"/>
                  </a:lnTo>
                  <a:lnTo>
                    <a:pt x="5738" y="9858"/>
                  </a:lnTo>
                  <a:lnTo>
                    <a:pt x="4733" y="8931"/>
                  </a:lnTo>
                  <a:lnTo>
                    <a:pt x="3747" y="7965"/>
                  </a:lnTo>
                  <a:lnTo>
                    <a:pt x="2781" y="6980"/>
                  </a:lnTo>
                  <a:lnTo>
                    <a:pt x="1854" y="5954"/>
                  </a:lnTo>
                  <a:lnTo>
                    <a:pt x="947" y="4929"/>
                  </a:lnTo>
                  <a:lnTo>
                    <a:pt x="809" y="4791"/>
                  </a:lnTo>
                  <a:lnTo>
                    <a:pt x="1026" y="4653"/>
                  </a:lnTo>
                  <a:lnTo>
                    <a:pt x="1243" y="4496"/>
                  </a:lnTo>
                  <a:lnTo>
                    <a:pt x="1696" y="4141"/>
                  </a:lnTo>
                  <a:lnTo>
                    <a:pt x="2170" y="3746"/>
                  </a:lnTo>
                  <a:lnTo>
                    <a:pt x="2623" y="3352"/>
                  </a:lnTo>
                  <a:lnTo>
                    <a:pt x="3412" y="2623"/>
                  </a:lnTo>
                  <a:lnTo>
                    <a:pt x="3865" y="2209"/>
                  </a:lnTo>
                  <a:lnTo>
                    <a:pt x="3983" y="2071"/>
                  </a:lnTo>
                  <a:lnTo>
                    <a:pt x="4141" y="1913"/>
                  </a:lnTo>
                  <a:lnTo>
                    <a:pt x="4535" y="1578"/>
                  </a:lnTo>
                  <a:lnTo>
                    <a:pt x="4733" y="1400"/>
                  </a:lnTo>
                  <a:lnTo>
                    <a:pt x="4910" y="1203"/>
                  </a:lnTo>
                  <a:lnTo>
                    <a:pt x="5087" y="1006"/>
                  </a:lnTo>
                  <a:lnTo>
                    <a:pt x="5206" y="809"/>
                  </a:lnTo>
                  <a:close/>
                  <a:moveTo>
                    <a:pt x="4693" y="1"/>
                  </a:moveTo>
                  <a:lnTo>
                    <a:pt x="4634" y="20"/>
                  </a:lnTo>
                  <a:lnTo>
                    <a:pt x="4555" y="60"/>
                  </a:lnTo>
                  <a:lnTo>
                    <a:pt x="4476" y="119"/>
                  </a:lnTo>
                  <a:lnTo>
                    <a:pt x="4437" y="178"/>
                  </a:lnTo>
                  <a:lnTo>
                    <a:pt x="3589" y="1045"/>
                  </a:lnTo>
                  <a:lnTo>
                    <a:pt x="2722" y="1913"/>
                  </a:lnTo>
                  <a:lnTo>
                    <a:pt x="1854" y="2780"/>
                  </a:lnTo>
                  <a:lnTo>
                    <a:pt x="967" y="3608"/>
                  </a:lnTo>
                  <a:lnTo>
                    <a:pt x="829" y="3727"/>
                  </a:lnTo>
                  <a:lnTo>
                    <a:pt x="691" y="3865"/>
                  </a:lnTo>
                  <a:lnTo>
                    <a:pt x="395" y="4121"/>
                  </a:lnTo>
                  <a:lnTo>
                    <a:pt x="257" y="4259"/>
                  </a:lnTo>
                  <a:lnTo>
                    <a:pt x="139" y="4397"/>
                  </a:lnTo>
                  <a:lnTo>
                    <a:pt x="60" y="4574"/>
                  </a:lnTo>
                  <a:lnTo>
                    <a:pt x="1" y="4752"/>
                  </a:lnTo>
                  <a:lnTo>
                    <a:pt x="1" y="4831"/>
                  </a:lnTo>
                  <a:lnTo>
                    <a:pt x="40" y="4890"/>
                  </a:lnTo>
                  <a:lnTo>
                    <a:pt x="21" y="4969"/>
                  </a:lnTo>
                  <a:lnTo>
                    <a:pt x="178" y="5284"/>
                  </a:lnTo>
                  <a:lnTo>
                    <a:pt x="376" y="5580"/>
                  </a:lnTo>
                  <a:lnTo>
                    <a:pt x="553" y="5876"/>
                  </a:lnTo>
                  <a:lnTo>
                    <a:pt x="770" y="6171"/>
                  </a:lnTo>
                  <a:lnTo>
                    <a:pt x="987" y="6447"/>
                  </a:lnTo>
                  <a:lnTo>
                    <a:pt x="1223" y="6723"/>
                  </a:lnTo>
                  <a:lnTo>
                    <a:pt x="1716" y="7256"/>
                  </a:lnTo>
                  <a:lnTo>
                    <a:pt x="2209" y="7768"/>
                  </a:lnTo>
                  <a:lnTo>
                    <a:pt x="2741" y="8281"/>
                  </a:lnTo>
                  <a:lnTo>
                    <a:pt x="3254" y="8793"/>
                  </a:lnTo>
                  <a:lnTo>
                    <a:pt x="3747" y="9306"/>
                  </a:lnTo>
                  <a:lnTo>
                    <a:pt x="4318" y="9838"/>
                  </a:lnTo>
                  <a:lnTo>
                    <a:pt x="4890" y="10371"/>
                  </a:lnTo>
                  <a:lnTo>
                    <a:pt x="5482" y="10903"/>
                  </a:lnTo>
                  <a:lnTo>
                    <a:pt x="6073" y="11415"/>
                  </a:lnTo>
                  <a:lnTo>
                    <a:pt x="7295" y="12401"/>
                  </a:lnTo>
                  <a:lnTo>
                    <a:pt x="8518" y="13367"/>
                  </a:lnTo>
                  <a:lnTo>
                    <a:pt x="9780" y="14294"/>
                  </a:lnTo>
                  <a:lnTo>
                    <a:pt x="11061" y="15220"/>
                  </a:lnTo>
                  <a:lnTo>
                    <a:pt x="13624" y="17034"/>
                  </a:lnTo>
                  <a:lnTo>
                    <a:pt x="13703" y="17093"/>
                  </a:lnTo>
                  <a:lnTo>
                    <a:pt x="13801" y="17113"/>
                  </a:lnTo>
                  <a:lnTo>
                    <a:pt x="13880" y="17133"/>
                  </a:lnTo>
                  <a:lnTo>
                    <a:pt x="13979" y="17113"/>
                  </a:lnTo>
                  <a:lnTo>
                    <a:pt x="14097" y="17192"/>
                  </a:lnTo>
                  <a:lnTo>
                    <a:pt x="14215" y="17212"/>
                  </a:lnTo>
                  <a:lnTo>
                    <a:pt x="14353" y="17212"/>
                  </a:lnTo>
                  <a:lnTo>
                    <a:pt x="14511" y="17172"/>
                  </a:lnTo>
                  <a:lnTo>
                    <a:pt x="14649" y="17133"/>
                  </a:lnTo>
                  <a:lnTo>
                    <a:pt x="14787" y="17054"/>
                  </a:lnTo>
                  <a:lnTo>
                    <a:pt x="15024" y="16916"/>
                  </a:lnTo>
                  <a:lnTo>
                    <a:pt x="15970" y="16364"/>
                  </a:lnTo>
                  <a:lnTo>
                    <a:pt x="16877" y="15753"/>
                  </a:lnTo>
                  <a:lnTo>
                    <a:pt x="17784" y="15102"/>
                  </a:lnTo>
                  <a:lnTo>
                    <a:pt x="18671" y="14412"/>
                  </a:lnTo>
                  <a:lnTo>
                    <a:pt x="19538" y="13683"/>
                  </a:lnTo>
                  <a:lnTo>
                    <a:pt x="20366" y="12934"/>
                  </a:lnTo>
                  <a:lnTo>
                    <a:pt x="20780" y="12539"/>
                  </a:lnTo>
                  <a:lnTo>
                    <a:pt x="21175" y="12145"/>
                  </a:lnTo>
                  <a:lnTo>
                    <a:pt x="21549" y="11731"/>
                  </a:lnTo>
                  <a:lnTo>
                    <a:pt x="21944" y="11317"/>
                  </a:lnTo>
                  <a:lnTo>
                    <a:pt x="22298" y="10883"/>
                  </a:lnTo>
                  <a:lnTo>
                    <a:pt x="22653" y="10449"/>
                  </a:lnTo>
                  <a:lnTo>
                    <a:pt x="23008" y="10016"/>
                  </a:lnTo>
                  <a:lnTo>
                    <a:pt x="23343" y="9562"/>
                  </a:lnTo>
                  <a:lnTo>
                    <a:pt x="23679" y="9109"/>
                  </a:lnTo>
                  <a:lnTo>
                    <a:pt x="23994" y="8636"/>
                  </a:lnTo>
                  <a:lnTo>
                    <a:pt x="24290" y="8182"/>
                  </a:lnTo>
                  <a:lnTo>
                    <a:pt x="24566" y="7689"/>
                  </a:lnTo>
                  <a:lnTo>
                    <a:pt x="24842" y="7216"/>
                  </a:lnTo>
                  <a:lnTo>
                    <a:pt x="25118" y="6723"/>
                  </a:lnTo>
                  <a:lnTo>
                    <a:pt x="25354" y="6230"/>
                  </a:lnTo>
                  <a:lnTo>
                    <a:pt x="25591" y="5718"/>
                  </a:lnTo>
                  <a:lnTo>
                    <a:pt x="25808" y="5225"/>
                  </a:lnTo>
                  <a:lnTo>
                    <a:pt x="26005" y="4712"/>
                  </a:lnTo>
                  <a:lnTo>
                    <a:pt x="26182" y="4180"/>
                  </a:lnTo>
                  <a:lnTo>
                    <a:pt x="26360" y="3668"/>
                  </a:lnTo>
                  <a:lnTo>
                    <a:pt x="26399" y="3451"/>
                  </a:lnTo>
                  <a:lnTo>
                    <a:pt x="26399" y="3254"/>
                  </a:lnTo>
                  <a:lnTo>
                    <a:pt x="26360" y="3076"/>
                  </a:lnTo>
                  <a:lnTo>
                    <a:pt x="26301" y="2938"/>
                  </a:lnTo>
                  <a:lnTo>
                    <a:pt x="26301" y="2820"/>
                  </a:lnTo>
                  <a:lnTo>
                    <a:pt x="26281" y="2701"/>
                  </a:lnTo>
                  <a:lnTo>
                    <a:pt x="26222" y="2583"/>
                  </a:lnTo>
                  <a:lnTo>
                    <a:pt x="26103" y="2465"/>
                  </a:lnTo>
                  <a:lnTo>
                    <a:pt x="25827" y="2287"/>
                  </a:lnTo>
                  <a:lnTo>
                    <a:pt x="25433" y="1992"/>
                  </a:lnTo>
                  <a:lnTo>
                    <a:pt x="24940" y="1657"/>
                  </a:lnTo>
                  <a:lnTo>
                    <a:pt x="24388" y="1302"/>
                  </a:lnTo>
                  <a:lnTo>
                    <a:pt x="23836" y="947"/>
                  </a:lnTo>
                  <a:lnTo>
                    <a:pt x="23560" y="789"/>
                  </a:lnTo>
                  <a:lnTo>
                    <a:pt x="23284" y="651"/>
                  </a:lnTo>
                  <a:lnTo>
                    <a:pt x="23028" y="533"/>
                  </a:lnTo>
                  <a:lnTo>
                    <a:pt x="22791" y="454"/>
                  </a:lnTo>
                  <a:lnTo>
                    <a:pt x="22555" y="395"/>
                  </a:lnTo>
                  <a:lnTo>
                    <a:pt x="22358" y="375"/>
                  </a:lnTo>
                  <a:lnTo>
                    <a:pt x="22259" y="257"/>
                  </a:lnTo>
                  <a:lnTo>
                    <a:pt x="22180" y="217"/>
                  </a:lnTo>
                  <a:lnTo>
                    <a:pt x="22121" y="178"/>
                  </a:lnTo>
                  <a:lnTo>
                    <a:pt x="22042" y="158"/>
                  </a:lnTo>
                  <a:lnTo>
                    <a:pt x="21865" y="158"/>
                  </a:lnTo>
                  <a:lnTo>
                    <a:pt x="21766" y="198"/>
                  </a:lnTo>
                  <a:lnTo>
                    <a:pt x="21214" y="316"/>
                  </a:lnTo>
                  <a:lnTo>
                    <a:pt x="20662" y="434"/>
                  </a:lnTo>
                  <a:lnTo>
                    <a:pt x="20110" y="533"/>
                  </a:lnTo>
                  <a:lnTo>
                    <a:pt x="19558" y="612"/>
                  </a:lnTo>
                  <a:lnTo>
                    <a:pt x="18986" y="671"/>
                  </a:lnTo>
                  <a:lnTo>
                    <a:pt x="18434" y="730"/>
                  </a:lnTo>
                  <a:lnTo>
                    <a:pt x="17863" y="769"/>
                  </a:lnTo>
                  <a:lnTo>
                    <a:pt x="17291" y="789"/>
                  </a:lnTo>
                  <a:lnTo>
                    <a:pt x="16542" y="848"/>
                  </a:lnTo>
                  <a:lnTo>
                    <a:pt x="15793" y="868"/>
                  </a:lnTo>
                  <a:lnTo>
                    <a:pt x="15043" y="888"/>
                  </a:lnTo>
                  <a:lnTo>
                    <a:pt x="14294" y="888"/>
                  </a:lnTo>
                  <a:lnTo>
                    <a:pt x="13545" y="868"/>
                  </a:lnTo>
                  <a:lnTo>
                    <a:pt x="12796" y="848"/>
                  </a:lnTo>
                  <a:lnTo>
                    <a:pt x="11298" y="769"/>
                  </a:lnTo>
                  <a:lnTo>
                    <a:pt x="9799" y="651"/>
                  </a:lnTo>
                  <a:lnTo>
                    <a:pt x="8301" y="474"/>
                  </a:lnTo>
                  <a:lnTo>
                    <a:pt x="6803" y="277"/>
                  </a:lnTo>
                  <a:lnTo>
                    <a:pt x="5304" y="40"/>
                  </a:lnTo>
                  <a:lnTo>
                    <a:pt x="5028" y="40"/>
                  </a:lnTo>
                  <a:lnTo>
                    <a:pt x="4949" y="20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619;p38">
              <a:extLst>
                <a:ext uri="{FF2B5EF4-FFF2-40B4-BE49-F238E27FC236}">
                  <a16:creationId xmlns:a16="http://schemas.microsoft.com/office/drawing/2014/main" xmlns="" id="{09040068-EA4A-490E-B275-A1EE327225F7}"/>
                </a:ext>
              </a:extLst>
            </p:cNvPr>
            <p:cNvSpPr/>
            <p:nvPr/>
          </p:nvSpPr>
          <p:spPr>
            <a:xfrm>
              <a:off x="2275910" y="4395982"/>
              <a:ext cx="353421" cy="338484"/>
            </a:xfrm>
            <a:custGeom>
              <a:avLst/>
              <a:gdLst/>
              <a:ahLst/>
              <a:cxnLst/>
              <a:rect l="l" t="t" r="r" b="b"/>
              <a:pathLst>
                <a:path w="7453" h="7138" extrusionOk="0">
                  <a:moveTo>
                    <a:pt x="2938" y="671"/>
                  </a:moveTo>
                  <a:lnTo>
                    <a:pt x="3155" y="750"/>
                  </a:lnTo>
                  <a:lnTo>
                    <a:pt x="3431" y="829"/>
                  </a:lnTo>
                  <a:lnTo>
                    <a:pt x="3727" y="908"/>
                  </a:lnTo>
                  <a:lnTo>
                    <a:pt x="4042" y="947"/>
                  </a:lnTo>
                  <a:lnTo>
                    <a:pt x="4594" y="1026"/>
                  </a:lnTo>
                  <a:lnTo>
                    <a:pt x="4811" y="1065"/>
                  </a:lnTo>
                  <a:lnTo>
                    <a:pt x="4989" y="1105"/>
                  </a:lnTo>
                  <a:lnTo>
                    <a:pt x="5048" y="1243"/>
                  </a:lnTo>
                  <a:lnTo>
                    <a:pt x="5087" y="1401"/>
                  </a:lnTo>
                  <a:lnTo>
                    <a:pt x="5107" y="1539"/>
                  </a:lnTo>
                  <a:lnTo>
                    <a:pt x="5107" y="1677"/>
                  </a:lnTo>
                  <a:lnTo>
                    <a:pt x="5127" y="1992"/>
                  </a:lnTo>
                  <a:lnTo>
                    <a:pt x="5146" y="2288"/>
                  </a:lnTo>
                  <a:lnTo>
                    <a:pt x="5205" y="2386"/>
                  </a:lnTo>
                  <a:lnTo>
                    <a:pt x="5284" y="2465"/>
                  </a:lnTo>
                  <a:lnTo>
                    <a:pt x="5363" y="2524"/>
                  </a:lnTo>
                  <a:lnTo>
                    <a:pt x="5462" y="2583"/>
                  </a:lnTo>
                  <a:lnTo>
                    <a:pt x="5659" y="2662"/>
                  </a:lnTo>
                  <a:lnTo>
                    <a:pt x="5895" y="2721"/>
                  </a:lnTo>
                  <a:lnTo>
                    <a:pt x="6112" y="2741"/>
                  </a:lnTo>
                  <a:lnTo>
                    <a:pt x="6349" y="2761"/>
                  </a:lnTo>
                  <a:lnTo>
                    <a:pt x="6586" y="2800"/>
                  </a:lnTo>
                  <a:lnTo>
                    <a:pt x="6802" y="2820"/>
                  </a:lnTo>
                  <a:lnTo>
                    <a:pt x="6783" y="2820"/>
                  </a:lnTo>
                  <a:lnTo>
                    <a:pt x="6822" y="3017"/>
                  </a:lnTo>
                  <a:lnTo>
                    <a:pt x="6862" y="3195"/>
                  </a:lnTo>
                  <a:lnTo>
                    <a:pt x="6881" y="3569"/>
                  </a:lnTo>
                  <a:lnTo>
                    <a:pt x="6881" y="3944"/>
                  </a:lnTo>
                  <a:lnTo>
                    <a:pt x="6862" y="4318"/>
                  </a:lnTo>
                  <a:lnTo>
                    <a:pt x="6783" y="5067"/>
                  </a:lnTo>
                  <a:lnTo>
                    <a:pt x="6724" y="5442"/>
                  </a:lnTo>
                  <a:lnTo>
                    <a:pt x="6704" y="5817"/>
                  </a:lnTo>
                  <a:lnTo>
                    <a:pt x="6290" y="5777"/>
                  </a:lnTo>
                  <a:lnTo>
                    <a:pt x="5895" y="5738"/>
                  </a:lnTo>
                  <a:lnTo>
                    <a:pt x="5481" y="5679"/>
                  </a:lnTo>
                  <a:lnTo>
                    <a:pt x="5067" y="5639"/>
                  </a:lnTo>
                  <a:lnTo>
                    <a:pt x="4969" y="5620"/>
                  </a:lnTo>
                  <a:lnTo>
                    <a:pt x="4890" y="5639"/>
                  </a:lnTo>
                  <a:lnTo>
                    <a:pt x="4811" y="5659"/>
                  </a:lnTo>
                  <a:lnTo>
                    <a:pt x="4732" y="5698"/>
                  </a:lnTo>
                  <a:lnTo>
                    <a:pt x="4653" y="5758"/>
                  </a:lnTo>
                  <a:lnTo>
                    <a:pt x="4594" y="5817"/>
                  </a:lnTo>
                  <a:lnTo>
                    <a:pt x="4575" y="5896"/>
                  </a:lnTo>
                  <a:lnTo>
                    <a:pt x="4555" y="5994"/>
                  </a:lnTo>
                  <a:lnTo>
                    <a:pt x="4456" y="6270"/>
                  </a:lnTo>
                  <a:lnTo>
                    <a:pt x="4003" y="5974"/>
                  </a:lnTo>
                  <a:lnTo>
                    <a:pt x="3569" y="5659"/>
                  </a:lnTo>
                  <a:lnTo>
                    <a:pt x="3135" y="5324"/>
                  </a:lnTo>
                  <a:lnTo>
                    <a:pt x="2721" y="4989"/>
                  </a:lnTo>
                  <a:lnTo>
                    <a:pt x="2307" y="4634"/>
                  </a:lnTo>
                  <a:lnTo>
                    <a:pt x="1893" y="4279"/>
                  </a:lnTo>
                  <a:lnTo>
                    <a:pt x="1085" y="3530"/>
                  </a:lnTo>
                  <a:lnTo>
                    <a:pt x="927" y="3372"/>
                  </a:lnTo>
                  <a:lnTo>
                    <a:pt x="730" y="3195"/>
                  </a:lnTo>
                  <a:lnTo>
                    <a:pt x="986" y="2919"/>
                  </a:lnTo>
                  <a:lnTo>
                    <a:pt x="1184" y="2702"/>
                  </a:lnTo>
                  <a:lnTo>
                    <a:pt x="1400" y="2445"/>
                  </a:lnTo>
                  <a:lnTo>
                    <a:pt x="1617" y="2189"/>
                  </a:lnTo>
                  <a:lnTo>
                    <a:pt x="2071" y="1696"/>
                  </a:lnTo>
                  <a:lnTo>
                    <a:pt x="2524" y="1203"/>
                  </a:lnTo>
                  <a:lnTo>
                    <a:pt x="2741" y="927"/>
                  </a:lnTo>
                  <a:lnTo>
                    <a:pt x="2938" y="671"/>
                  </a:lnTo>
                  <a:close/>
                  <a:moveTo>
                    <a:pt x="2662" y="1"/>
                  </a:moveTo>
                  <a:lnTo>
                    <a:pt x="2564" y="20"/>
                  </a:lnTo>
                  <a:lnTo>
                    <a:pt x="2288" y="257"/>
                  </a:lnTo>
                  <a:lnTo>
                    <a:pt x="2012" y="513"/>
                  </a:lnTo>
                  <a:lnTo>
                    <a:pt x="1775" y="789"/>
                  </a:lnTo>
                  <a:lnTo>
                    <a:pt x="1539" y="1065"/>
                  </a:lnTo>
                  <a:lnTo>
                    <a:pt x="1065" y="1637"/>
                  </a:lnTo>
                  <a:lnTo>
                    <a:pt x="848" y="1933"/>
                  </a:lnTo>
                  <a:lnTo>
                    <a:pt x="612" y="2209"/>
                  </a:lnTo>
                  <a:lnTo>
                    <a:pt x="434" y="2445"/>
                  </a:lnTo>
                  <a:lnTo>
                    <a:pt x="237" y="2682"/>
                  </a:lnTo>
                  <a:lnTo>
                    <a:pt x="158" y="2820"/>
                  </a:lnTo>
                  <a:lnTo>
                    <a:pt x="99" y="2938"/>
                  </a:lnTo>
                  <a:lnTo>
                    <a:pt x="40" y="3076"/>
                  </a:lnTo>
                  <a:lnTo>
                    <a:pt x="1" y="3214"/>
                  </a:lnTo>
                  <a:lnTo>
                    <a:pt x="40" y="3313"/>
                  </a:lnTo>
                  <a:lnTo>
                    <a:pt x="60" y="3372"/>
                  </a:lnTo>
                  <a:lnTo>
                    <a:pt x="99" y="3431"/>
                  </a:lnTo>
                  <a:lnTo>
                    <a:pt x="158" y="3451"/>
                  </a:lnTo>
                  <a:lnTo>
                    <a:pt x="198" y="3471"/>
                  </a:lnTo>
                  <a:lnTo>
                    <a:pt x="257" y="3490"/>
                  </a:lnTo>
                  <a:lnTo>
                    <a:pt x="356" y="3451"/>
                  </a:lnTo>
                  <a:lnTo>
                    <a:pt x="434" y="3589"/>
                  </a:lnTo>
                  <a:lnTo>
                    <a:pt x="513" y="3707"/>
                  </a:lnTo>
                  <a:lnTo>
                    <a:pt x="691" y="3924"/>
                  </a:lnTo>
                  <a:lnTo>
                    <a:pt x="1105" y="4377"/>
                  </a:lnTo>
                  <a:lnTo>
                    <a:pt x="1539" y="4831"/>
                  </a:lnTo>
                  <a:lnTo>
                    <a:pt x="1992" y="5245"/>
                  </a:lnTo>
                  <a:lnTo>
                    <a:pt x="2445" y="5639"/>
                  </a:lnTo>
                  <a:lnTo>
                    <a:pt x="2919" y="6034"/>
                  </a:lnTo>
                  <a:lnTo>
                    <a:pt x="3411" y="6408"/>
                  </a:lnTo>
                  <a:lnTo>
                    <a:pt x="3924" y="6763"/>
                  </a:lnTo>
                  <a:lnTo>
                    <a:pt x="4437" y="7098"/>
                  </a:lnTo>
                  <a:lnTo>
                    <a:pt x="4515" y="7138"/>
                  </a:lnTo>
                  <a:lnTo>
                    <a:pt x="4614" y="7138"/>
                  </a:lnTo>
                  <a:lnTo>
                    <a:pt x="4693" y="7118"/>
                  </a:lnTo>
                  <a:lnTo>
                    <a:pt x="4772" y="7078"/>
                  </a:lnTo>
                  <a:lnTo>
                    <a:pt x="4831" y="7019"/>
                  </a:lnTo>
                  <a:lnTo>
                    <a:pt x="4870" y="6940"/>
                  </a:lnTo>
                  <a:lnTo>
                    <a:pt x="4910" y="6881"/>
                  </a:lnTo>
                  <a:lnTo>
                    <a:pt x="4929" y="6783"/>
                  </a:lnTo>
                  <a:lnTo>
                    <a:pt x="4969" y="6704"/>
                  </a:lnTo>
                  <a:lnTo>
                    <a:pt x="4989" y="6605"/>
                  </a:lnTo>
                  <a:lnTo>
                    <a:pt x="5008" y="6408"/>
                  </a:lnTo>
                  <a:lnTo>
                    <a:pt x="5284" y="6428"/>
                  </a:lnTo>
                  <a:lnTo>
                    <a:pt x="5639" y="6507"/>
                  </a:lnTo>
                  <a:lnTo>
                    <a:pt x="6033" y="6566"/>
                  </a:lnTo>
                  <a:lnTo>
                    <a:pt x="6428" y="6625"/>
                  </a:lnTo>
                  <a:lnTo>
                    <a:pt x="6802" y="6625"/>
                  </a:lnTo>
                  <a:lnTo>
                    <a:pt x="6960" y="6605"/>
                  </a:lnTo>
                  <a:lnTo>
                    <a:pt x="7118" y="6546"/>
                  </a:lnTo>
                  <a:lnTo>
                    <a:pt x="7236" y="6487"/>
                  </a:lnTo>
                  <a:lnTo>
                    <a:pt x="7335" y="6388"/>
                  </a:lnTo>
                  <a:lnTo>
                    <a:pt x="7394" y="6250"/>
                  </a:lnTo>
                  <a:lnTo>
                    <a:pt x="7433" y="6093"/>
                  </a:lnTo>
                  <a:lnTo>
                    <a:pt x="7414" y="5442"/>
                  </a:lnTo>
                  <a:lnTo>
                    <a:pt x="7394" y="4772"/>
                  </a:lnTo>
                  <a:lnTo>
                    <a:pt x="7394" y="4259"/>
                  </a:lnTo>
                  <a:lnTo>
                    <a:pt x="7394" y="3727"/>
                  </a:lnTo>
                  <a:lnTo>
                    <a:pt x="7453" y="2662"/>
                  </a:lnTo>
                  <a:lnTo>
                    <a:pt x="7433" y="2505"/>
                  </a:lnTo>
                  <a:lnTo>
                    <a:pt x="7394" y="2347"/>
                  </a:lnTo>
                  <a:lnTo>
                    <a:pt x="7374" y="2268"/>
                  </a:lnTo>
                  <a:lnTo>
                    <a:pt x="7335" y="2209"/>
                  </a:lnTo>
                  <a:lnTo>
                    <a:pt x="7276" y="2150"/>
                  </a:lnTo>
                  <a:lnTo>
                    <a:pt x="7216" y="2091"/>
                  </a:lnTo>
                  <a:lnTo>
                    <a:pt x="7039" y="2051"/>
                  </a:lnTo>
                  <a:lnTo>
                    <a:pt x="6881" y="2012"/>
                  </a:lnTo>
                  <a:lnTo>
                    <a:pt x="6526" y="1972"/>
                  </a:lnTo>
                  <a:lnTo>
                    <a:pt x="6172" y="1933"/>
                  </a:lnTo>
                  <a:lnTo>
                    <a:pt x="5817" y="1893"/>
                  </a:lnTo>
                  <a:lnTo>
                    <a:pt x="5797" y="1677"/>
                  </a:lnTo>
                  <a:lnTo>
                    <a:pt x="5797" y="1460"/>
                  </a:lnTo>
                  <a:lnTo>
                    <a:pt x="5777" y="1223"/>
                  </a:lnTo>
                  <a:lnTo>
                    <a:pt x="5757" y="1006"/>
                  </a:lnTo>
                  <a:lnTo>
                    <a:pt x="5698" y="789"/>
                  </a:lnTo>
                  <a:lnTo>
                    <a:pt x="5659" y="710"/>
                  </a:lnTo>
                  <a:lnTo>
                    <a:pt x="5600" y="612"/>
                  </a:lnTo>
                  <a:lnTo>
                    <a:pt x="5541" y="533"/>
                  </a:lnTo>
                  <a:lnTo>
                    <a:pt x="5462" y="474"/>
                  </a:lnTo>
                  <a:lnTo>
                    <a:pt x="5363" y="415"/>
                  </a:lnTo>
                  <a:lnTo>
                    <a:pt x="5245" y="375"/>
                  </a:lnTo>
                  <a:lnTo>
                    <a:pt x="4713" y="316"/>
                  </a:lnTo>
                  <a:lnTo>
                    <a:pt x="4180" y="237"/>
                  </a:lnTo>
                  <a:lnTo>
                    <a:pt x="3076" y="80"/>
                  </a:lnTo>
                  <a:lnTo>
                    <a:pt x="2958" y="80"/>
                  </a:lnTo>
                  <a:lnTo>
                    <a:pt x="2879" y="20"/>
                  </a:lnTo>
                  <a:lnTo>
                    <a:pt x="278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20;p38">
              <a:extLst>
                <a:ext uri="{FF2B5EF4-FFF2-40B4-BE49-F238E27FC236}">
                  <a16:creationId xmlns:a16="http://schemas.microsoft.com/office/drawing/2014/main" xmlns="" id="{62FE55E7-4B4C-4EAB-B18F-84A0316DFA18}"/>
                </a:ext>
              </a:extLst>
            </p:cNvPr>
            <p:cNvSpPr/>
            <p:nvPr/>
          </p:nvSpPr>
          <p:spPr>
            <a:xfrm>
              <a:off x="2794780" y="4417511"/>
              <a:ext cx="482451" cy="294526"/>
            </a:xfrm>
            <a:custGeom>
              <a:avLst/>
              <a:gdLst/>
              <a:ahLst/>
              <a:cxnLst/>
              <a:rect l="l" t="t" r="r" b="b"/>
              <a:pathLst>
                <a:path w="10174" h="6211" extrusionOk="0">
                  <a:moveTo>
                    <a:pt x="8064" y="828"/>
                  </a:moveTo>
                  <a:lnTo>
                    <a:pt x="8438" y="1045"/>
                  </a:lnTo>
                  <a:lnTo>
                    <a:pt x="8793" y="1262"/>
                  </a:lnTo>
                  <a:lnTo>
                    <a:pt x="9168" y="1459"/>
                  </a:lnTo>
                  <a:lnTo>
                    <a:pt x="9543" y="1656"/>
                  </a:lnTo>
                  <a:lnTo>
                    <a:pt x="9306" y="1991"/>
                  </a:lnTo>
                  <a:lnTo>
                    <a:pt x="9089" y="2327"/>
                  </a:lnTo>
                  <a:lnTo>
                    <a:pt x="8655" y="3036"/>
                  </a:lnTo>
                  <a:lnTo>
                    <a:pt x="8241" y="3746"/>
                  </a:lnTo>
                  <a:lnTo>
                    <a:pt x="8024" y="4101"/>
                  </a:lnTo>
                  <a:lnTo>
                    <a:pt x="7788" y="4436"/>
                  </a:lnTo>
                  <a:lnTo>
                    <a:pt x="7768" y="4298"/>
                  </a:lnTo>
                  <a:lnTo>
                    <a:pt x="7748" y="4160"/>
                  </a:lnTo>
                  <a:lnTo>
                    <a:pt x="7709" y="4042"/>
                  </a:lnTo>
                  <a:lnTo>
                    <a:pt x="7650" y="3904"/>
                  </a:lnTo>
                  <a:lnTo>
                    <a:pt x="7532" y="3628"/>
                  </a:lnTo>
                  <a:lnTo>
                    <a:pt x="7413" y="3371"/>
                  </a:lnTo>
                  <a:lnTo>
                    <a:pt x="7275" y="3135"/>
                  </a:lnTo>
                  <a:lnTo>
                    <a:pt x="7118" y="2898"/>
                  </a:lnTo>
                  <a:lnTo>
                    <a:pt x="6940" y="2681"/>
                  </a:lnTo>
                  <a:lnTo>
                    <a:pt x="6763" y="2484"/>
                  </a:lnTo>
                  <a:lnTo>
                    <a:pt x="6566" y="2287"/>
                  </a:lnTo>
                  <a:lnTo>
                    <a:pt x="6349" y="2110"/>
                  </a:lnTo>
                  <a:lnTo>
                    <a:pt x="6132" y="1952"/>
                  </a:lnTo>
                  <a:lnTo>
                    <a:pt x="5915" y="1794"/>
                  </a:lnTo>
                  <a:lnTo>
                    <a:pt x="5678" y="1637"/>
                  </a:lnTo>
                  <a:lnTo>
                    <a:pt x="5422" y="1518"/>
                  </a:lnTo>
                  <a:lnTo>
                    <a:pt x="5186" y="1380"/>
                  </a:lnTo>
                  <a:lnTo>
                    <a:pt x="4910" y="1282"/>
                  </a:lnTo>
                  <a:lnTo>
                    <a:pt x="4377" y="1085"/>
                  </a:lnTo>
                  <a:lnTo>
                    <a:pt x="5304" y="1104"/>
                  </a:lnTo>
                  <a:lnTo>
                    <a:pt x="5777" y="1104"/>
                  </a:lnTo>
                  <a:lnTo>
                    <a:pt x="6230" y="1085"/>
                  </a:lnTo>
                  <a:lnTo>
                    <a:pt x="6704" y="1065"/>
                  </a:lnTo>
                  <a:lnTo>
                    <a:pt x="7157" y="1006"/>
                  </a:lnTo>
                  <a:lnTo>
                    <a:pt x="7610" y="927"/>
                  </a:lnTo>
                  <a:lnTo>
                    <a:pt x="8064" y="828"/>
                  </a:lnTo>
                  <a:close/>
                  <a:moveTo>
                    <a:pt x="7906" y="0"/>
                  </a:moveTo>
                  <a:lnTo>
                    <a:pt x="7788" y="20"/>
                  </a:lnTo>
                  <a:lnTo>
                    <a:pt x="7275" y="158"/>
                  </a:lnTo>
                  <a:lnTo>
                    <a:pt x="6743" y="256"/>
                  </a:lnTo>
                  <a:lnTo>
                    <a:pt x="6230" y="316"/>
                  </a:lnTo>
                  <a:lnTo>
                    <a:pt x="5698" y="375"/>
                  </a:lnTo>
                  <a:lnTo>
                    <a:pt x="5166" y="434"/>
                  </a:lnTo>
                  <a:lnTo>
                    <a:pt x="4634" y="454"/>
                  </a:lnTo>
                  <a:lnTo>
                    <a:pt x="3549" y="454"/>
                  </a:lnTo>
                  <a:lnTo>
                    <a:pt x="2485" y="473"/>
                  </a:lnTo>
                  <a:lnTo>
                    <a:pt x="1933" y="454"/>
                  </a:lnTo>
                  <a:lnTo>
                    <a:pt x="1381" y="434"/>
                  </a:lnTo>
                  <a:lnTo>
                    <a:pt x="1321" y="414"/>
                  </a:lnTo>
                  <a:lnTo>
                    <a:pt x="1262" y="394"/>
                  </a:lnTo>
                  <a:lnTo>
                    <a:pt x="1124" y="375"/>
                  </a:lnTo>
                  <a:lnTo>
                    <a:pt x="967" y="375"/>
                  </a:lnTo>
                  <a:lnTo>
                    <a:pt x="671" y="414"/>
                  </a:lnTo>
                  <a:lnTo>
                    <a:pt x="79" y="513"/>
                  </a:lnTo>
                  <a:lnTo>
                    <a:pt x="40" y="532"/>
                  </a:lnTo>
                  <a:lnTo>
                    <a:pt x="1" y="572"/>
                  </a:lnTo>
                  <a:lnTo>
                    <a:pt x="1" y="611"/>
                  </a:lnTo>
                  <a:lnTo>
                    <a:pt x="1" y="671"/>
                  </a:lnTo>
                  <a:lnTo>
                    <a:pt x="20" y="710"/>
                  </a:lnTo>
                  <a:lnTo>
                    <a:pt x="40" y="749"/>
                  </a:lnTo>
                  <a:lnTo>
                    <a:pt x="79" y="769"/>
                  </a:lnTo>
                  <a:lnTo>
                    <a:pt x="139" y="749"/>
                  </a:lnTo>
                  <a:lnTo>
                    <a:pt x="316" y="789"/>
                  </a:lnTo>
                  <a:lnTo>
                    <a:pt x="493" y="828"/>
                  </a:lnTo>
                  <a:lnTo>
                    <a:pt x="671" y="868"/>
                  </a:lnTo>
                  <a:lnTo>
                    <a:pt x="848" y="907"/>
                  </a:lnTo>
                  <a:lnTo>
                    <a:pt x="986" y="947"/>
                  </a:lnTo>
                  <a:lnTo>
                    <a:pt x="1124" y="986"/>
                  </a:lnTo>
                  <a:lnTo>
                    <a:pt x="1361" y="1045"/>
                  </a:lnTo>
                  <a:lnTo>
                    <a:pt x="2209" y="1242"/>
                  </a:lnTo>
                  <a:lnTo>
                    <a:pt x="2682" y="1361"/>
                  </a:lnTo>
                  <a:lnTo>
                    <a:pt x="3155" y="1499"/>
                  </a:lnTo>
                  <a:lnTo>
                    <a:pt x="3648" y="1656"/>
                  </a:lnTo>
                  <a:lnTo>
                    <a:pt x="4121" y="1834"/>
                  </a:lnTo>
                  <a:lnTo>
                    <a:pt x="4594" y="2031"/>
                  </a:lnTo>
                  <a:lnTo>
                    <a:pt x="5048" y="2248"/>
                  </a:lnTo>
                  <a:lnTo>
                    <a:pt x="5462" y="2504"/>
                  </a:lnTo>
                  <a:lnTo>
                    <a:pt x="5659" y="2642"/>
                  </a:lnTo>
                  <a:lnTo>
                    <a:pt x="5836" y="2780"/>
                  </a:lnTo>
                  <a:lnTo>
                    <a:pt x="6014" y="2938"/>
                  </a:lnTo>
                  <a:lnTo>
                    <a:pt x="6171" y="3095"/>
                  </a:lnTo>
                  <a:lnTo>
                    <a:pt x="6329" y="3253"/>
                  </a:lnTo>
                  <a:lnTo>
                    <a:pt x="6447" y="3431"/>
                  </a:lnTo>
                  <a:lnTo>
                    <a:pt x="6566" y="3628"/>
                  </a:lnTo>
                  <a:lnTo>
                    <a:pt x="6664" y="3825"/>
                  </a:lnTo>
                  <a:lnTo>
                    <a:pt x="6743" y="4022"/>
                  </a:lnTo>
                  <a:lnTo>
                    <a:pt x="6782" y="4239"/>
                  </a:lnTo>
                  <a:lnTo>
                    <a:pt x="6822" y="4456"/>
                  </a:lnTo>
                  <a:lnTo>
                    <a:pt x="6842" y="4692"/>
                  </a:lnTo>
                  <a:lnTo>
                    <a:pt x="6822" y="4949"/>
                  </a:lnTo>
                  <a:lnTo>
                    <a:pt x="6802" y="5205"/>
                  </a:lnTo>
                  <a:lnTo>
                    <a:pt x="6704" y="5461"/>
                  </a:lnTo>
                  <a:lnTo>
                    <a:pt x="6664" y="5619"/>
                  </a:lnTo>
                  <a:lnTo>
                    <a:pt x="6625" y="5757"/>
                  </a:lnTo>
                  <a:lnTo>
                    <a:pt x="6625" y="5875"/>
                  </a:lnTo>
                  <a:lnTo>
                    <a:pt x="6664" y="6013"/>
                  </a:lnTo>
                  <a:lnTo>
                    <a:pt x="6704" y="6053"/>
                  </a:lnTo>
                  <a:lnTo>
                    <a:pt x="6743" y="6112"/>
                  </a:lnTo>
                  <a:lnTo>
                    <a:pt x="6802" y="6151"/>
                  </a:lnTo>
                  <a:lnTo>
                    <a:pt x="6881" y="6191"/>
                  </a:lnTo>
                  <a:lnTo>
                    <a:pt x="6980" y="6210"/>
                  </a:lnTo>
                  <a:lnTo>
                    <a:pt x="7058" y="6210"/>
                  </a:lnTo>
                  <a:lnTo>
                    <a:pt x="7118" y="6191"/>
                  </a:lnTo>
                  <a:lnTo>
                    <a:pt x="7196" y="6151"/>
                  </a:lnTo>
                  <a:lnTo>
                    <a:pt x="7256" y="6112"/>
                  </a:lnTo>
                  <a:lnTo>
                    <a:pt x="7295" y="6053"/>
                  </a:lnTo>
                  <a:lnTo>
                    <a:pt x="7394" y="5915"/>
                  </a:lnTo>
                  <a:lnTo>
                    <a:pt x="7591" y="5737"/>
                  </a:lnTo>
                  <a:lnTo>
                    <a:pt x="7827" y="5501"/>
                  </a:lnTo>
                  <a:lnTo>
                    <a:pt x="8064" y="5225"/>
                  </a:lnTo>
                  <a:lnTo>
                    <a:pt x="8300" y="4929"/>
                  </a:lnTo>
                  <a:lnTo>
                    <a:pt x="8793" y="4259"/>
                  </a:lnTo>
                  <a:lnTo>
                    <a:pt x="9267" y="3549"/>
                  </a:lnTo>
                  <a:lnTo>
                    <a:pt x="9483" y="3194"/>
                  </a:lnTo>
                  <a:lnTo>
                    <a:pt x="9681" y="2839"/>
                  </a:lnTo>
                  <a:lnTo>
                    <a:pt x="9858" y="2524"/>
                  </a:lnTo>
                  <a:lnTo>
                    <a:pt x="9996" y="2208"/>
                  </a:lnTo>
                  <a:lnTo>
                    <a:pt x="10095" y="1952"/>
                  </a:lnTo>
                  <a:lnTo>
                    <a:pt x="10154" y="1715"/>
                  </a:lnTo>
                  <a:lnTo>
                    <a:pt x="10173" y="1518"/>
                  </a:lnTo>
                  <a:lnTo>
                    <a:pt x="10154" y="1439"/>
                  </a:lnTo>
                  <a:lnTo>
                    <a:pt x="10134" y="1380"/>
                  </a:lnTo>
                  <a:lnTo>
                    <a:pt x="10154" y="1282"/>
                  </a:lnTo>
                  <a:lnTo>
                    <a:pt x="10114" y="1163"/>
                  </a:lnTo>
                  <a:lnTo>
                    <a:pt x="10055" y="1065"/>
                  </a:lnTo>
                  <a:lnTo>
                    <a:pt x="9957" y="947"/>
                  </a:lnTo>
                  <a:lnTo>
                    <a:pt x="9838" y="848"/>
                  </a:lnTo>
                  <a:lnTo>
                    <a:pt x="9720" y="769"/>
                  </a:lnTo>
                  <a:lnTo>
                    <a:pt x="9405" y="572"/>
                  </a:lnTo>
                  <a:lnTo>
                    <a:pt x="9069" y="414"/>
                  </a:lnTo>
                  <a:lnTo>
                    <a:pt x="8754" y="276"/>
                  </a:lnTo>
                  <a:lnTo>
                    <a:pt x="8241" y="59"/>
                  </a:lnTo>
                  <a:lnTo>
                    <a:pt x="8143" y="20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621;p38">
              <a:extLst>
                <a:ext uri="{FF2B5EF4-FFF2-40B4-BE49-F238E27FC236}">
                  <a16:creationId xmlns:a16="http://schemas.microsoft.com/office/drawing/2014/main" xmlns="" id="{08DEB18B-FB78-4AA8-85C9-9E50FB772B8A}"/>
                </a:ext>
              </a:extLst>
            </p:cNvPr>
            <p:cNvSpPr/>
            <p:nvPr/>
          </p:nvSpPr>
          <p:spPr>
            <a:xfrm>
              <a:off x="2622740" y="4839125"/>
              <a:ext cx="362810" cy="163646"/>
            </a:xfrm>
            <a:custGeom>
              <a:avLst/>
              <a:gdLst/>
              <a:ahLst/>
              <a:cxnLst/>
              <a:rect l="l" t="t" r="r" b="b"/>
              <a:pathLst>
                <a:path w="7651" h="3451" extrusionOk="0">
                  <a:moveTo>
                    <a:pt x="2426" y="1420"/>
                  </a:moveTo>
                  <a:lnTo>
                    <a:pt x="2682" y="1499"/>
                  </a:lnTo>
                  <a:lnTo>
                    <a:pt x="3057" y="1598"/>
                  </a:lnTo>
                  <a:lnTo>
                    <a:pt x="3451" y="1676"/>
                  </a:lnTo>
                  <a:lnTo>
                    <a:pt x="3845" y="1736"/>
                  </a:lnTo>
                  <a:lnTo>
                    <a:pt x="4259" y="1755"/>
                  </a:lnTo>
                  <a:lnTo>
                    <a:pt x="4654" y="1736"/>
                  </a:lnTo>
                  <a:lnTo>
                    <a:pt x="5048" y="1696"/>
                  </a:lnTo>
                  <a:lnTo>
                    <a:pt x="5442" y="1637"/>
                  </a:lnTo>
                  <a:lnTo>
                    <a:pt x="5817" y="1519"/>
                  </a:lnTo>
                  <a:lnTo>
                    <a:pt x="5068" y="2110"/>
                  </a:lnTo>
                  <a:lnTo>
                    <a:pt x="4279" y="2682"/>
                  </a:lnTo>
                  <a:lnTo>
                    <a:pt x="4259" y="2682"/>
                  </a:lnTo>
                  <a:lnTo>
                    <a:pt x="4023" y="2544"/>
                  </a:lnTo>
                  <a:lnTo>
                    <a:pt x="3786" y="2406"/>
                  </a:lnTo>
                  <a:lnTo>
                    <a:pt x="3313" y="2090"/>
                  </a:lnTo>
                  <a:lnTo>
                    <a:pt x="2426" y="1420"/>
                  </a:lnTo>
                  <a:close/>
                  <a:moveTo>
                    <a:pt x="139" y="1"/>
                  </a:moveTo>
                  <a:lnTo>
                    <a:pt x="80" y="20"/>
                  </a:lnTo>
                  <a:lnTo>
                    <a:pt x="40" y="40"/>
                  </a:lnTo>
                  <a:lnTo>
                    <a:pt x="21" y="60"/>
                  </a:lnTo>
                  <a:lnTo>
                    <a:pt x="1" y="119"/>
                  </a:lnTo>
                  <a:lnTo>
                    <a:pt x="21" y="198"/>
                  </a:lnTo>
                  <a:lnTo>
                    <a:pt x="60" y="237"/>
                  </a:lnTo>
                  <a:lnTo>
                    <a:pt x="612" y="789"/>
                  </a:lnTo>
                  <a:lnTo>
                    <a:pt x="750" y="927"/>
                  </a:lnTo>
                  <a:lnTo>
                    <a:pt x="908" y="1046"/>
                  </a:lnTo>
                  <a:lnTo>
                    <a:pt x="1066" y="1164"/>
                  </a:lnTo>
                  <a:lnTo>
                    <a:pt x="1223" y="1243"/>
                  </a:lnTo>
                  <a:lnTo>
                    <a:pt x="1558" y="1558"/>
                  </a:lnTo>
                  <a:lnTo>
                    <a:pt x="1953" y="1893"/>
                  </a:lnTo>
                  <a:lnTo>
                    <a:pt x="2367" y="2228"/>
                  </a:lnTo>
                  <a:lnTo>
                    <a:pt x="2781" y="2544"/>
                  </a:lnTo>
                  <a:lnTo>
                    <a:pt x="3195" y="2840"/>
                  </a:lnTo>
                  <a:lnTo>
                    <a:pt x="3550" y="3076"/>
                  </a:lnTo>
                  <a:lnTo>
                    <a:pt x="3845" y="3254"/>
                  </a:lnTo>
                  <a:lnTo>
                    <a:pt x="4043" y="3352"/>
                  </a:lnTo>
                  <a:lnTo>
                    <a:pt x="4161" y="3431"/>
                  </a:lnTo>
                  <a:lnTo>
                    <a:pt x="4220" y="3451"/>
                  </a:lnTo>
                  <a:lnTo>
                    <a:pt x="4279" y="3451"/>
                  </a:lnTo>
                  <a:lnTo>
                    <a:pt x="4397" y="3431"/>
                  </a:lnTo>
                  <a:lnTo>
                    <a:pt x="4516" y="3392"/>
                  </a:lnTo>
                  <a:lnTo>
                    <a:pt x="4634" y="3313"/>
                  </a:lnTo>
                  <a:lnTo>
                    <a:pt x="4930" y="3116"/>
                  </a:lnTo>
                  <a:lnTo>
                    <a:pt x="5225" y="2879"/>
                  </a:lnTo>
                  <a:lnTo>
                    <a:pt x="5777" y="2426"/>
                  </a:lnTo>
                  <a:lnTo>
                    <a:pt x="6310" y="1913"/>
                  </a:lnTo>
                  <a:lnTo>
                    <a:pt x="6822" y="1400"/>
                  </a:lnTo>
                  <a:lnTo>
                    <a:pt x="6941" y="1282"/>
                  </a:lnTo>
                  <a:lnTo>
                    <a:pt x="7059" y="1164"/>
                  </a:lnTo>
                  <a:lnTo>
                    <a:pt x="7315" y="947"/>
                  </a:lnTo>
                  <a:lnTo>
                    <a:pt x="7433" y="829"/>
                  </a:lnTo>
                  <a:lnTo>
                    <a:pt x="7532" y="710"/>
                  </a:lnTo>
                  <a:lnTo>
                    <a:pt x="7611" y="553"/>
                  </a:lnTo>
                  <a:lnTo>
                    <a:pt x="7650" y="415"/>
                  </a:lnTo>
                  <a:lnTo>
                    <a:pt x="7631" y="336"/>
                  </a:lnTo>
                  <a:lnTo>
                    <a:pt x="7591" y="277"/>
                  </a:lnTo>
                  <a:lnTo>
                    <a:pt x="7552" y="237"/>
                  </a:lnTo>
                  <a:lnTo>
                    <a:pt x="7512" y="198"/>
                  </a:lnTo>
                  <a:lnTo>
                    <a:pt x="7414" y="178"/>
                  </a:lnTo>
                  <a:lnTo>
                    <a:pt x="7295" y="178"/>
                  </a:lnTo>
                  <a:lnTo>
                    <a:pt x="7177" y="198"/>
                  </a:lnTo>
                  <a:lnTo>
                    <a:pt x="7059" y="257"/>
                  </a:lnTo>
                  <a:lnTo>
                    <a:pt x="6842" y="375"/>
                  </a:lnTo>
                  <a:lnTo>
                    <a:pt x="6251" y="632"/>
                  </a:lnTo>
                  <a:lnTo>
                    <a:pt x="5955" y="730"/>
                  </a:lnTo>
                  <a:lnTo>
                    <a:pt x="5639" y="829"/>
                  </a:lnTo>
                  <a:lnTo>
                    <a:pt x="5344" y="927"/>
                  </a:lnTo>
                  <a:lnTo>
                    <a:pt x="5028" y="986"/>
                  </a:lnTo>
                  <a:lnTo>
                    <a:pt x="4713" y="1046"/>
                  </a:lnTo>
                  <a:lnTo>
                    <a:pt x="4378" y="1085"/>
                  </a:lnTo>
                  <a:lnTo>
                    <a:pt x="4003" y="1105"/>
                  </a:lnTo>
                  <a:lnTo>
                    <a:pt x="3609" y="1085"/>
                  </a:lnTo>
                  <a:lnTo>
                    <a:pt x="3214" y="1046"/>
                  </a:lnTo>
                  <a:lnTo>
                    <a:pt x="2840" y="986"/>
                  </a:lnTo>
                  <a:lnTo>
                    <a:pt x="2071" y="809"/>
                  </a:lnTo>
                  <a:lnTo>
                    <a:pt x="1322" y="632"/>
                  </a:lnTo>
                  <a:lnTo>
                    <a:pt x="1144" y="513"/>
                  </a:lnTo>
                  <a:lnTo>
                    <a:pt x="908" y="395"/>
                  </a:lnTo>
                  <a:lnTo>
                    <a:pt x="671" y="277"/>
                  </a:lnTo>
                  <a:lnTo>
                    <a:pt x="435" y="158"/>
                  </a:lnTo>
                  <a:lnTo>
                    <a:pt x="198" y="4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622;p38">
              <a:extLst>
                <a:ext uri="{FF2B5EF4-FFF2-40B4-BE49-F238E27FC236}">
                  <a16:creationId xmlns:a16="http://schemas.microsoft.com/office/drawing/2014/main" xmlns="" id="{10C95726-3740-41ED-939C-0A4A5E8ED194}"/>
                </a:ext>
              </a:extLst>
            </p:cNvPr>
            <p:cNvSpPr/>
            <p:nvPr/>
          </p:nvSpPr>
          <p:spPr>
            <a:xfrm>
              <a:off x="2699419" y="4494142"/>
              <a:ext cx="318852" cy="316054"/>
            </a:xfrm>
            <a:custGeom>
              <a:avLst/>
              <a:gdLst/>
              <a:ahLst/>
              <a:cxnLst/>
              <a:rect l="l" t="t" r="r" b="b"/>
              <a:pathLst>
                <a:path w="6724" h="6665" extrusionOk="0">
                  <a:moveTo>
                    <a:pt x="1144" y="573"/>
                  </a:moveTo>
                  <a:lnTo>
                    <a:pt x="1775" y="770"/>
                  </a:lnTo>
                  <a:lnTo>
                    <a:pt x="2445" y="967"/>
                  </a:lnTo>
                  <a:lnTo>
                    <a:pt x="3116" y="1184"/>
                  </a:lnTo>
                  <a:lnTo>
                    <a:pt x="3451" y="1302"/>
                  </a:lnTo>
                  <a:lnTo>
                    <a:pt x="3766" y="1440"/>
                  </a:lnTo>
                  <a:lnTo>
                    <a:pt x="4082" y="1578"/>
                  </a:lnTo>
                  <a:lnTo>
                    <a:pt x="4377" y="1736"/>
                  </a:lnTo>
                  <a:lnTo>
                    <a:pt x="4653" y="1913"/>
                  </a:lnTo>
                  <a:lnTo>
                    <a:pt x="4929" y="2110"/>
                  </a:lnTo>
                  <a:lnTo>
                    <a:pt x="5166" y="2327"/>
                  </a:lnTo>
                  <a:lnTo>
                    <a:pt x="5383" y="2583"/>
                  </a:lnTo>
                  <a:lnTo>
                    <a:pt x="5580" y="2859"/>
                  </a:lnTo>
                  <a:lnTo>
                    <a:pt x="5738" y="3175"/>
                  </a:lnTo>
                  <a:lnTo>
                    <a:pt x="5816" y="3451"/>
                  </a:lnTo>
                  <a:lnTo>
                    <a:pt x="5856" y="3688"/>
                  </a:lnTo>
                  <a:lnTo>
                    <a:pt x="5876" y="3924"/>
                  </a:lnTo>
                  <a:lnTo>
                    <a:pt x="5856" y="4141"/>
                  </a:lnTo>
                  <a:lnTo>
                    <a:pt x="5816" y="4338"/>
                  </a:lnTo>
                  <a:lnTo>
                    <a:pt x="5757" y="4516"/>
                  </a:lnTo>
                  <a:lnTo>
                    <a:pt x="5678" y="4693"/>
                  </a:lnTo>
                  <a:lnTo>
                    <a:pt x="5580" y="4851"/>
                  </a:lnTo>
                  <a:lnTo>
                    <a:pt x="5462" y="4989"/>
                  </a:lnTo>
                  <a:lnTo>
                    <a:pt x="5304" y="5127"/>
                  </a:lnTo>
                  <a:lnTo>
                    <a:pt x="5166" y="5245"/>
                  </a:lnTo>
                  <a:lnTo>
                    <a:pt x="4988" y="5344"/>
                  </a:lnTo>
                  <a:lnTo>
                    <a:pt x="4811" y="5442"/>
                  </a:lnTo>
                  <a:lnTo>
                    <a:pt x="4614" y="5521"/>
                  </a:lnTo>
                  <a:lnTo>
                    <a:pt x="4397" y="5600"/>
                  </a:lnTo>
                  <a:lnTo>
                    <a:pt x="4180" y="5659"/>
                  </a:lnTo>
                  <a:lnTo>
                    <a:pt x="3727" y="5758"/>
                  </a:lnTo>
                  <a:lnTo>
                    <a:pt x="3254" y="5817"/>
                  </a:lnTo>
                  <a:lnTo>
                    <a:pt x="2761" y="5856"/>
                  </a:lnTo>
                  <a:lnTo>
                    <a:pt x="2268" y="5856"/>
                  </a:lnTo>
                  <a:lnTo>
                    <a:pt x="1795" y="5836"/>
                  </a:lnTo>
                  <a:lnTo>
                    <a:pt x="1341" y="5817"/>
                  </a:lnTo>
                  <a:lnTo>
                    <a:pt x="907" y="5758"/>
                  </a:lnTo>
                  <a:lnTo>
                    <a:pt x="533" y="5698"/>
                  </a:lnTo>
                  <a:lnTo>
                    <a:pt x="395" y="5698"/>
                  </a:lnTo>
                  <a:lnTo>
                    <a:pt x="513" y="5403"/>
                  </a:lnTo>
                  <a:lnTo>
                    <a:pt x="592" y="5087"/>
                  </a:lnTo>
                  <a:lnTo>
                    <a:pt x="671" y="4772"/>
                  </a:lnTo>
                  <a:lnTo>
                    <a:pt x="750" y="4456"/>
                  </a:lnTo>
                  <a:lnTo>
                    <a:pt x="848" y="3826"/>
                  </a:lnTo>
                  <a:lnTo>
                    <a:pt x="927" y="3175"/>
                  </a:lnTo>
                  <a:lnTo>
                    <a:pt x="986" y="2524"/>
                  </a:lnTo>
                  <a:lnTo>
                    <a:pt x="1045" y="1854"/>
                  </a:lnTo>
                  <a:lnTo>
                    <a:pt x="1085" y="1203"/>
                  </a:lnTo>
                  <a:lnTo>
                    <a:pt x="1144" y="573"/>
                  </a:lnTo>
                  <a:close/>
                  <a:moveTo>
                    <a:pt x="691" y="1"/>
                  </a:moveTo>
                  <a:lnTo>
                    <a:pt x="612" y="21"/>
                  </a:lnTo>
                  <a:lnTo>
                    <a:pt x="533" y="40"/>
                  </a:lnTo>
                  <a:lnTo>
                    <a:pt x="454" y="99"/>
                  </a:lnTo>
                  <a:lnTo>
                    <a:pt x="395" y="159"/>
                  </a:lnTo>
                  <a:lnTo>
                    <a:pt x="336" y="257"/>
                  </a:lnTo>
                  <a:lnTo>
                    <a:pt x="316" y="356"/>
                  </a:lnTo>
                  <a:lnTo>
                    <a:pt x="316" y="1065"/>
                  </a:lnTo>
                  <a:lnTo>
                    <a:pt x="257" y="1755"/>
                  </a:lnTo>
                  <a:lnTo>
                    <a:pt x="139" y="3175"/>
                  </a:lnTo>
                  <a:lnTo>
                    <a:pt x="79" y="3865"/>
                  </a:lnTo>
                  <a:lnTo>
                    <a:pt x="20" y="4575"/>
                  </a:lnTo>
                  <a:lnTo>
                    <a:pt x="1" y="5284"/>
                  </a:lnTo>
                  <a:lnTo>
                    <a:pt x="20" y="5974"/>
                  </a:lnTo>
                  <a:lnTo>
                    <a:pt x="20" y="5994"/>
                  </a:lnTo>
                  <a:lnTo>
                    <a:pt x="20" y="6034"/>
                  </a:lnTo>
                  <a:lnTo>
                    <a:pt x="40" y="6073"/>
                  </a:lnTo>
                  <a:lnTo>
                    <a:pt x="60" y="6112"/>
                  </a:lnTo>
                  <a:lnTo>
                    <a:pt x="99" y="6132"/>
                  </a:lnTo>
                  <a:lnTo>
                    <a:pt x="119" y="6231"/>
                  </a:lnTo>
                  <a:lnTo>
                    <a:pt x="158" y="6310"/>
                  </a:lnTo>
                  <a:lnTo>
                    <a:pt x="237" y="6388"/>
                  </a:lnTo>
                  <a:lnTo>
                    <a:pt x="336" y="6448"/>
                  </a:lnTo>
                  <a:lnTo>
                    <a:pt x="493" y="6507"/>
                  </a:lnTo>
                  <a:lnTo>
                    <a:pt x="671" y="6546"/>
                  </a:lnTo>
                  <a:lnTo>
                    <a:pt x="1006" y="6605"/>
                  </a:lnTo>
                  <a:lnTo>
                    <a:pt x="1696" y="6645"/>
                  </a:lnTo>
                  <a:lnTo>
                    <a:pt x="2426" y="6664"/>
                  </a:lnTo>
                  <a:lnTo>
                    <a:pt x="2800" y="6664"/>
                  </a:lnTo>
                  <a:lnTo>
                    <a:pt x="3155" y="6645"/>
                  </a:lnTo>
                  <a:lnTo>
                    <a:pt x="3530" y="6605"/>
                  </a:lnTo>
                  <a:lnTo>
                    <a:pt x="3884" y="6546"/>
                  </a:lnTo>
                  <a:lnTo>
                    <a:pt x="4239" y="6467"/>
                  </a:lnTo>
                  <a:lnTo>
                    <a:pt x="4594" y="6369"/>
                  </a:lnTo>
                  <a:lnTo>
                    <a:pt x="4929" y="6250"/>
                  </a:lnTo>
                  <a:lnTo>
                    <a:pt x="5245" y="6093"/>
                  </a:lnTo>
                  <a:lnTo>
                    <a:pt x="5540" y="5915"/>
                  </a:lnTo>
                  <a:lnTo>
                    <a:pt x="5836" y="5698"/>
                  </a:lnTo>
                  <a:lnTo>
                    <a:pt x="6092" y="5462"/>
                  </a:lnTo>
                  <a:lnTo>
                    <a:pt x="6329" y="5186"/>
                  </a:lnTo>
                  <a:lnTo>
                    <a:pt x="6428" y="5008"/>
                  </a:lnTo>
                  <a:lnTo>
                    <a:pt x="6526" y="4831"/>
                  </a:lnTo>
                  <a:lnTo>
                    <a:pt x="6585" y="4654"/>
                  </a:lnTo>
                  <a:lnTo>
                    <a:pt x="6645" y="4476"/>
                  </a:lnTo>
                  <a:lnTo>
                    <a:pt x="6684" y="4299"/>
                  </a:lnTo>
                  <a:lnTo>
                    <a:pt x="6704" y="4121"/>
                  </a:lnTo>
                  <a:lnTo>
                    <a:pt x="6723" y="3924"/>
                  </a:lnTo>
                  <a:lnTo>
                    <a:pt x="6704" y="3766"/>
                  </a:lnTo>
                  <a:lnTo>
                    <a:pt x="6684" y="3589"/>
                  </a:lnTo>
                  <a:lnTo>
                    <a:pt x="6664" y="3412"/>
                  </a:lnTo>
                  <a:lnTo>
                    <a:pt x="6625" y="3234"/>
                  </a:lnTo>
                  <a:lnTo>
                    <a:pt x="6566" y="3076"/>
                  </a:lnTo>
                  <a:lnTo>
                    <a:pt x="6428" y="2741"/>
                  </a:lnTo>
                  <a:lnTo>
                    <a:pt x="6250" y="2426"/>
                  </a:lnTo>
                  <a:lnTo>
                    <a:pt x="6033" y="2130"/>
                  </a:lnTo>
                  <a:lnTo>
                    <a:pt x="5777" y="1834"/>
                  </a:lnTo>
                  <a:lnTo>
                    <a:pt x="5501" y="1578"/>
                  </a:lnTo>
                  <a:lnTo>
                    <a:pt x="5205" y="1341"/>
                  </a:lnTo>
                  <a:lnTo>
                    <a:pt x="4910" y="1125"/>
                  </a:lnTo>
                  <a:lnTo>
                    <a:pt x="4574" y="947"/>
                  </a:lnTo>
                  <a:lnTo>
                    <a:pt x="4239" y="789"/>
                  </a:lnTo>
                  <a:lnTo>
                    <a:pt x="3904" y="651"/>
                  </a:lnTo>
                  <a:lnTo>
                    <a:pt x="3214" y="435"/>
                  </a:lnTo>
                  <a:lnTo>
                    <a:pt x="2859" y="316"/>
                  </a:lnTo>
                  <a:lnTo>
                    <a:pt x="2524" y="218"/>
                  </a:lnTo>
                  <a:lnTo>
                    <a:pt x="2169" y="139"/>
                  </a:lnTo>
                  <a:lnTo>
                    <a:pt x="1814" y="80"/>
                  </a:lnTo>
                  <a:lnTo>
                    <a:pt x="1459" y="21"/>
                  </a:lnTo>
                  <a:lnTo>
                    <a:pt x="1085" y="1"/>
                  </a:lnTo>
                  <a:lnTo>
                    <a:pt x="986" y="1"/>
                  </a:lnTo>
                  <a:lnTo>
                    <a:pt x="888" y="21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623;p38">
              <a:extLst>
                <a:ext uri="{FF2B5EF4-FFF2-40B4-BE49-F238E27FC236}">
                  <a16:creationId xmlns:a16="http://schemas.microsoft.com/office/drawing/2014/main" xmlns="" id="{E16A24F4-30A5-4DC5-841B-5ED1E01D1D16}"/>
                </a:ext>
              </a:extLst>
            </p:cNvPr>
            <p:cNvSpPr/>
            <p:nvPr/>
          </p:nvSpPr>
          <p:spPr>
            <a:xfrm>
              <a:off x="793179" y="3761213"/>
              <a:ext cx="693755" cy="669428"/>
            </a:xfrm>
            <a:custGeom>
              <a:avLst/>
              <a:gdLst/>
              <a:ahLst/>
              <a:cxnLst/>
              <a:rect l="l" t="t" r="r" b="b"/>
              <a:pathLst>
                <a:path w="14630" h="14117" extrusionOk="0">
                  <a:moveTo>
                    <a:pt x="13821" y="0"/>
                  </a:moveTo>
                  <a:lnTo>
                    <a:pt x="12441" y="1518"/>
                  </a:lnTo>
                  <a:lnTo>
                    <a:pt x="11337" y="2721"/>
                  </a:lnTo>
                  <a:lnTo>
                    <a:pt x="10233" y="3924"/>
                  </a:lnTo>
                  <a:lnTo>
                    <a:pt x="9089" y="5087"/>
                  </a:lnTo>
                  <a:lnTo>
                    <a:pt x="8518" y="5658"/>
                  </a:lnTo>
                  <a:lnTo>
                    <a:pt x="7926" y="6230"/>
                  </a:lnTo>
                  <a:lnTo>
                    <a:pt x="7335" y="6782"/>
                  </a:lnTo>
                  <a:lnTo>
                    <a:pt x="6724" y="7315"/>
                  </a:lnTo>
                  <a:lnTo>
                    <a:pt x="6093" y="7827"/>
                  </a:lnTo>
                  <a:lnTo>
                    <a:pt x="5462" y="8340"/>
                  </a:lnTo>
                  <a:lnTo>
                    <a:pt x="4811" y="8813"/>
                  </a:lnTo>
                  <a:lnTo>
                    <a:pt x="4141" y="9266"/>
                  </a:lnTo>
                  <a:lnTo>
                    <a:pt x="3471" y="9720"/>
                  </a:lnTo>
                  <a:lnTo>
                    <a:pt x="2761" y="10114"/>
                  </a:lnTo>
                  <a:lnTo>
                    <a:pt x="2248" y="10410"/>
                  </a:lnTo>
                  <a:lnTo>
                    <a:pt x="1716" y="10666"/>
                  </a:lnTo>
                  <a:lnTo>
                    <a:pt x="1184" y="10903"/>
                  </a:lnTo>
                  <a:lnTo>
                    <a:pt x="632" y="11139"/>
                  </a:lnTo>
                  <a:lnTo>
                    <a:pt x="297" y="12026"/>
                  </a:lnTo>
                  <a:lnTo>
                    <a:pt x="1" y="12933"/>
                  </a:lnTo>
                  <a:lnTo>
                    <a:pt x="218" y="13170"/>
                  </a:lnTo>
                  <a:lnTo>
                    <a:pt x="435" y="13387"/>
                  </a:lnTo>
                  <a:lnTo>
                    <a:pt x="671" y="13584"/>
                  </a:lnTo>
                  <a:lnTo>
                    <a:pt x="928" y="13761"/>
                  </a:lnTo>
                  <a:lnTo>
                    <a:pt x="1460" y="13899"/>
                  </a:lnTo>
                  <a:lnTo>
                    <a:pt x="2012" y="13998"/>
                  </a:lnTo>
                  <a:lnTo>
                    <a:pt x="2544" y="14057"/>
                  </a:lnTo>
                  <a:lnTo>
                    <a:pt x="3096" y="14096"/>
                  </a:lnTo>
                  <a:lnTo>
                    <a:pt x="3628" y="14116"/>
                  </a:lnTo>
                  <a:lnTo>
                    <a:pt x="4180" y="14096"/>
                  </a:lnTo>
                  <a:lnTo>
                    <a:pt x="4732" y="14057"/>
                  </a:lnTo>
                  <a:lnTo>
                    <a:pt x="5265" y="13998"/>
                  </a:lnTo>
                  <a:lnTo>
                    <a:pt x="5817" y="13919"/>
                  </a:lnTo>
                  <a:lnTo>
                    <a:pt x="6349" y="13801"/>
                  </a:lnTo>
                  <a:lnTo>
                    <a:pt x="6901" y="13682"/>
                  </a:lnTo>
                  <a:lnTo>
                    <a:pt x="7414" y="13544"/>
                  </a:lnTo>
                  <a:lnTo>
                    <a:pt x="7946" y="13387"/>
                  </a:lnTo>
                  <a:lnTo>
                    <a:pt x="8478" y="13209"/>
                  </a:lnTo>
                  <a:lnTo>
                    <a:pt x="8991" y="13012"/>
                  </a:lnTo>
                  <a:lnTo>
                    <a:pt x="9484" y="12815"/>
                  </a:lnTo>
                  <a:lnTo>
                    <a:pt x="10568" y="12362"/>
                  </a:lnTo>
                  <a:lnTo>
                    <a:pt x="11633" y="11908"/>
                  </a:lnTo>
                  <a:lnTo>
                    <a:pt x="12717" y="11474"/>
                  </a:lnTo>
                  <a:lnTo>
                    <a:pt x="13782" y="11001"/>
                  </a:lnTo>
                  <a:lnTo>
                    <a:pt x="13959" y="10922"/>
                  </a:lnTo>
                  <a:lnTo>
                    <a:pt x="14136" y="10883"/>
                  </a:lnTo>
                  <a:lnTo>
                    <a:pt x="14274" y="10213"/>
                  </a:lnTo>
                  <a:lnTo>
                    <a:pt x="14373" y="9542"/>
                  </a:lnTo>
                  <a:lnTo>
                    <a:pt x="14472" y="8872"/>
                  </a:lnTo>
                  <a:lnTo>
                    <a:pt x="14551" y="8182"/>
                  </a:lnTo>
                  <a:lnTo>
                    <a:pt x="14590" y="7492"/>
                  </a:lnTo>
                  <a:lnTo>
                    <a:pt x="14610" y="6802"/>
                  </a:lnTo>
                  <a:lnTo>
                    <a:pt x="14629" y="6112"/>
                  </a:lnTo>
                  <a:lnTo>
                    <a:pt x="14610" y="5442"/>
                  </a:lnTo>
                  <a:lnTo>
                    <a:pt x="14570" y="4752"/>
                  </a:lnTo>
                  <a:lnTo>
                    <a:pt x="14531" y="4062"/>
                  </a:lnTo>
                  <a:lnTo>
                    <a:pt x="14452" y="3372"/>
                  </a:lnTo>
                  <a:lnTo>
                    <a:pt x="14353" y="2682"/>
                  </a:lnTo>
                  <a:lnTo>
                    <a:pt x="14255" y="2011"/>
                  </a:lnTo>
                  <a:lnTo>
                    <a:pt x="14136" y="1341"/>
                  </a:lnTo>
                  <a:lnTo>
                    <a:pt x="13979" y="671"/>
                  </a:lnTo>
                  <a:lnTo>
                    <a:pt x="13821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3624;p38">
              <a:extLst>
                <a:ext uri="{FF2B5EF4-FFF2-40B4-BE49-F238E27FC236}">
                  <a16:creationId xmlns:a16="http://schemas.microsoft.com/office/drawing/2014/main" xmlns="" id="{A4183D42-8213-437B-A889-507FCCD86EAB}"/>
                </a:ext>
              </a:extLst>
            </p:cNvPr>
            <p:cNvSpPr/>
            <p:nvPr/>
          </p:nvSpPr>
          <p:spPr>
            <a:xfrm>
              <a:off x="1463509" y="3644322"/>
              <a:ext cx="675972" cy="1599666"/>
            </a:xfrm>
            <a:custGeom>
              <a:avLst/>
              <a:gdLst/>
              <a:ahLst/>
              <a:cxnLst/>
              <a:rect l="l" t="t" r="r" b="b"/>
              <a:pathLst>
                <a:path w="14255" h="33734" extrusionOk="0">
                  <a:moveTo>
                    <a:pt x="1933" y="1"/>
                  </a:moveTo>
                  <a:lnTo>
                    <a:pt x="138" y="1972"/>
                  </a:lnTo>
                  <a:lnTo>
                    <a:pt x="415" y="2662"/>
                  </a:lnTo>
                  <a:lnTo>
                    <a:pt x="651" y="3372"/>
                  </a:lnTo>
                  <a:lnTo>
                    <a:pt x="848" y="4082"/>
                  </a:lnTo>
                  <a:lnTo>
                    <a:pt x="1006" y="4811"/>
                  </a:lnTo>
                  <a:lnTo>
                    <a:pt x="1124" y="5541"/>
                  </a:lnTo>
                  <a:lnTo>
                    <a:pt x="1223" y="6270"/>
                  </a:lnTo>
                  <a:lnTo>
                    <a:pt x="1282" y="7019"/>
                  </a:lnTo>
                  <a:lnTo>
                    <a:pt x="1321" y="7769"/>
                  </a:lnTo>
                  <a:lnTo>
                    <a:pt x="1341" y="8518"/>
                  </a:lnTo>
                  <a:lnTo>
                    <a:pt x="1321" y="9267"/>
                  </a:lnTo>
                  <a:lnTo>
                    <a:pt x="1282" y="10036"/>
                  </a:lnTo>
                  <a:lnTo>
                    <a:pt x="1223" y="10785"/>
                  </a:lnTo>
                  <a:lnTo>
                    <a:pt x="1144" y="11514"/>
                  </a:lnTo>
                  <a:lnTo>
                    <a:pt x="1045" y="12264"/>
                  </a:lnTo>
                  <a:lnTo>
                    <a:pt x="947" y="12993"/>
                  </a:lnTo>
                  <a:lnTo>
                    <a:pt x="829" y="13703"/>
                  </a:lnTo>
                  <a:lnTo>
                    <a:pt x="769" y="13900"/>
                  </a:lnTo>
                  <a:lnTo>
                    <a:pt x="691" y="14176"/>
                  </a:lnTo>
                  <a:lnTo>
                    <a:pt x="513" y="14846"/>
                  </a:lnTo>
                  <a:lnTo>
                    <a:pt x="415" y="15221"/>
                  </a:lnTo>
                  <a:lnTo>
                    <a:pt x="296" y="15556"/>
                  </a:lnTo>
                  <a:lnTo>
                    <a:pt x="158" y="15891"/>
                  </a:lnTo>
                  <a:lnTo>
                    <a:pt x="0" y="16167"/>
                  </a:lnTo>
                  <a:lnTo>
                    <a:pt x="0" y="16167"/>
                  </a:lnTo>
                  <a:lnTo>
                    <a:pt x="750" y="16049"/>
                  </a:lnTo>
                  <a:lnTo>
                    <a:pt x="1479" y="15891"/>
                  </a:lnTo>
                  <a:lnTo>
                    <a:pt x="2228" y="15733"/>
                  </a:lnTo>
                  <a:lnTo>
                    <a:pt x="2958" y="15615"/>
                  </a:lnTo>
                  <a:lnTo>
                    <a:pt x="3332" y="15576"/>
                  </a:lnTo>
                  <a:lnTo>
                    <a:pt x="3707" y="15536"/>
                  </a:lnTo>
                  <a:lnTo>
                    <a:pt x="4062" y="15536"/>
                  </a:lnTo>
                  <a:lnTo>
                    <a:pt x="4436" y="15556"/>
                  </a:lnTo>
                  <a:lnTo>
                    <a:pt x="4811" y="15595"/>
                  </a:lnTo>
                  <a:lnTo>
                    <a:pt x="5166" y="15674"/>
                  </a:lnTo>
                  <a:lnTo>
                    <a:pt x="5521" y="15793"/>
                  </a:lnTo>
                  <a:lnTo>
                    <a:pt x="5895" y="15950"/>
                  </a:lnTo>
                  <a:lnTo>
                    <a:pt x="6447" y="16128"/>
                  </a:lnTo>
                  <a:lnTo>
                    <a:pt x="7019" y="16305"/>
                  </a:lnTo>
                  <a:lnTo>
                    <a:pt x="7098" y="16345"/>
                  </a:lnTo>
                  <a:lnTo>
                    <a:pt x="7177" y="16423"/>
                  </a:lnTo>
                  <a:lnTo>
                    <a:pt x="7196" y="16522"/>
                  </a:lnTo>
                  <a:lnTo>
                    <a:pt x="7196" y="16640"/>
                  </a:lnTo>
                  <a:lnTo>
                    <a:pt x="7177" y="16680"/>
                  </a:lnTo>
                  <a:lnTo>
                    <a:pt x="7157" y="16739"/>
                  </a:lnTo>
                  <a:lnTo>
                    <a:pt x="7078" y="16818"/>
                  </a:lnTo>
                  <a:lnTo>
                    <a:pt x="6980" y="16857"/>
                  </a:lnTo>
                  <a:lnTo>
                    <a:pt x="6920" y="16877"/>
                  </a:lnTo>
                  <a:lnTo>
                    <a:pt x="6861" y="16857"/>
                  </a:lnTo>
                  <a:lnTo>
                    <a:pt x="6349" y="16759"/>
                  </a:lnTo>
                  <a:lnTo>
                    <a:pt x="5816" y="16660"/>
                  </a:lnTo>
                  <a:lnTo>
                    <a:pt x="5304" y="16601"/>
                  </a:lnTo>
                  <a:lnTo>
                    <a:pt x="4771" y="16581"/>
                  </a:lnTo>
                  <a:lnTo>
                    <a:pt x="4870" y="17114"/>
                  </a:lnTo>
                  <a:lnTo>
                    <a:pt x="4969" y="17666"/>
                  </a:lnTo>
                  <a:lnTo>
                    <a:pt x="5126" y="18770"/>
                  </a:lnTo>
                  <a:lnTo>
                    <a:pt x="5383" y="20978"/>
                  </a:lnTo>
                  <a:lnTo>
                    <a:pt x="5402" y="21372"/>
                  </a:lnTo>
                  <a:lnTo>
                    <a:pt x="5422" y="21766"/>
                  </a:lnTo>
                  <a:lnTo>
                    <a:pt x="5422" y="22161"/>
                  </a:lnTo>
                  <a:lnTo>
                    <a:pt x="5442" y="22555"/>
                  </a:lnTo>
                  <a:lnTo>
                    <a:pt x="5481" y="22929"/>
                  </a:lnTo>
                  <a:lnTo>
                    <a:pt x="5560" y="23324"/>
                  </a:lnTo>
                  <a:lnTo>
                    <a:pt x="5659" y="23698"/>
                  </a:lnTo>
                  <a:lnTo>
                    <a:pt x="5738" y="23876"/>
                  </a:lnTo>
                  <a:lnTo>
                    <a:pt x="5816" y="24053"/>
                  </a:lnTo>
                  <a:lnTo>
                    <a:pt x="6112" y="24625"/>
                  </a:lnTo>
                  <a:lnTo>
                    <a:pt x="6349" y="25197"/>
                  </a:lnTo>
                  <a:lnTo>
                    <a:pt x="6566" y="25768"/>
                  </a:lnTo>
                  <a:lnTo>
                    <a:pt x="6743" y="26360"/>
                  </a:lnTo>
                  <a:lnTo>
                    <a:pt x="6901" y="26971"/>
                  </a:lnTo>
                  <a:lnTo>
                    <a:pt x="7019" y="27562"/>
                  </a:lnTo>
                  <a:lnTo>
                    <a:pt x="7098" y="28193"/>
                  </a:lnTo>
                  <a:lnTo>
                    <a:pt x="7157" y="28804"/>
                  </a:lnTo>
                  <a:lnTo>
                    <a:pt x="7236" y="29258"/>
                  </a:lnTo>
                  <a:lnTo>
                    <a:pt x="7315" y="29692"/>
                  </a:lnTo>
                  <a:lnTo>
                    <a:pt x="7413" y="30125"/>
                  </a:lnTo>
                  <a:lnTo>
                    <a:pt x="7532" y="30559"/>
                  </a:lnTo>
                  <a:lnTo>
                    <a:pt x="7788" y="31407"/>
                  </a:lnTo>
                  <a:lnTo>
                    <a:pt x="8064" y="32255"/>
                  </a:lnTo>
                  <a:lnTo>
                    <a:pt x="8300" y="32945"/>
                  </a:lnTo>
                  <a:lnTo>
                    <a:pt x="8340" y="33023"/>
                  </a:lnTo>
                  <a:lnTo>
                    <a:pt x="8340" y="33102"/>
                  </a:lnTo>
                  <a:lnTo>
                    <a:pt x="9819" y="33299"/>
                  </a:lnTo>
                  <a:lnTo>
                    <a:pt x="11297" y="33457"/>
                  </a:lnTo>
                  <a:lnTo>
                    <a:pt x="12776" y="33615"/>
                  </a:lnTo>
                  <a:lnTo>
                    <a:pt x="14254" y="33733"/>
                  </a:lnTo>
                  <a:lnTo>
                    <a:pt x="13899" y="32826"/>
                  </a:lnTo>
                  <a:lnTo>
                    <a:pt x="13564" y="31919"/>
                  </a:lnTo>
                  <a:lnTo>
                    <a:pt x="13249" y="30993"/>
                  </a:lnTo>
                  <a:lnTo>
                    <a:pt x="12973" y="30066"/>
                  </a:lnTo>
                  <a:lnTo>
                    <a:pt x="12697" y="29140"/>
                  </a:lnTo>
                  <a:lnTo>
                    <a:pt x="12441" y="28213"/>
                  </a:lnTo>
                  <a:lnTo>
                    <a:pt x="12204" y="27267"/>
                  </a:lnTo>
                  <a:lnTo>
                    <a:pt x="11987" y="26320"/>
                  </a:lnTo>
                  <a:lnTo>
                    <a:pt x="11790" y="25354"/>
                  </a:lnTo>
                  <a:lnTo>
                    <a:pt x="11593" y="24408"/>
                  </a:lnTo>
                  <a:lnTo>
                    <a:pt x="11218" y="22496"/>
                  </a:lnTo>
                  <a:lnTo>
                    <a:pt x="10883" y="20564"/>
                  </a:lnTo>
                  <a:lnTo>
                    <a:pt x="10568" y="18651"/>
                  </a:lnTo>
                  <a:lnTo>
                    <a:pt x="10410" y="17705"/>
                  </a:lnTo>
                  <a:lnTo>
                    <a:pt x="10292" y="16778"/>
                  </a:lnTo>
                  <a:lnTo>
                    <a:pt x="10233" y="16305"/>
                  </a:lnTo>
                  <a:lnTo>
                    <a:pt x="10213" y="15832"/>
                  </a:lnTo>
                  <a:lnTo>
                    <a:pt x="10193" y="15359"/>
                  </a:lnTo>
                  <a:lnTo>
                    <a:pt x="10193" y="14886"/>
                  </a:lnTo>
                  <a:lnTo>
                    <a:pt x="10193" y="14452"/>
                  </a:lnTo>
                  <a:lnTo>
                    <a:pt x="10233" y="14038"/>
                  </a:lnTo>
                  <a:lnTo>
                    <a:pt x="10292" y="13604"/>
                  </a:lnTo>
                  <a:lnTo>
                    <a:pt x="10351" y="13190"/>
                  </a:lnTo>
                  <a:lnTo>
                    <a:pt x="10449" y="12757"/>
                  </a:lnTo>
                  <a:lnTo>
                    <a:pt x="10548" y="12342"/>
                  </a:lnTo>
                  <a:lnTo>
                    <a:pt x="10647" y="11928"/>
                  </a:lnTo>
                  <a:lnTo>
                    <a:pt x="10785" y="11534"/>
                  </a:lnTo>
                  <a:lnTo>
                    <a:pt x="10923" y="11120"/>
                  </a:lnTo>
                  <a:lnTo>
                    <a:pt x="11061" y="10706"/>
                  </a:lnTo>
                  <a:lnTo>
                    <a:pt x="11396" y="9918"/>
                  </a:lnTo>
                  <a:lnTo>
                    <a:pt x="11770" y="9149"/>
                  </a:lnTo>
                  <a:lnTo>
                    <a:pt x="12184" y="8400"/>
                  </a:lnTo>
                  <a:lnTo>
                    <a:pt x="9523" y="8754"/>
                  </a:lnTo>
                  <a:lnTo>
                    <a:pt x="6881" y="9070"/>
                  </a:lnTo>
                  <a:lnTo>
                    <a:pt x="4219" y="9346"/>
                  </a:lnTo>
                  <a:lnTo>
                    <a:pt x="1538" y="9602"/>
                  </a:lnTo>
                  <a:lnTo>
                    <a:pt x="1972" y="8340"/>
                  </a:lnTo>
                  <a:lnTo>
                    <a:pt x="2445" y="7059"/>
                  </a:lnTo>
                  <a:lnTo>
                    <a:pt x="2918" y="5797"/>
                  </a:lnTo>
                  <a:lnTo>
                    <a:pt x="3194" y="5166"/>
                  </a:lnTo>
                  <a:lnTo>
                    <a:pt x="3470" y="4555"/>
                  </a:lnTo>
                  <a:lnTo>
                    <a:pt x="3746" y="3944"/>
                  </a:lnTo>
                  <a:lnTo>
                    <a:pt x="4042" y="3352"/>
                  </a:lnTo>
                  <a:lnTo>
                    <a:pt x="4377" y="2761"/>
                  </a:lnTo>
                  <a:lnTo>
                    <a:pt x="4712" y="2209"/>
                  </a:lnTo>
                  <a:lnTo>
                    <a:pt x="5067" y="1637"/>
                  </a:lnTo>
                  <a:lnTo>
                    <a:pt x="5442" y="1105"/>
                  </a:lnTo>
                  <a:lnTo>
                    <a:pt x="5836" y="592"/>
                  </a:lnTo>
                  <a:lnTo>
                    <a:pt x="6250" y="100"/>
                  </a:lnTo>
                  <a:lnTo>
                    <a:pt x="5462" y="316"/>
                  </a:lnTo>
                  <a:lnTo>
                    <a:pt x="4653" y="514"/>
                  </a:lnTo>
                  <a:lnTo>
                    <a:pt x="4318" y="494"/>
                  </a:lnTo>
                  <a:lnTo>
                    <a:pt x="3983" y="454"/>
                  </a:lnTo>
                  <a:lnTo>
                    <a:pt x="3628" y="395"/>
                  </a:lnTo>
                  <a:lnTo>
                    <a:pt x="3293" y="316"/>
                  </a:lnTo>
                  <a:lnTo>
                    <a:pt x="2603" y="159"/>
                  </a:lnTo>
                  <a:lnTo>
                    <a:pt x="193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625;p38">
              <a:extLst>
                <a:ext uri="{FF2B5EF4-FFF2-40B4-BE49-F238E27FC236}">
                  <a16:creationId xmlns:a16="http://schemas.microsoft.com/office/drawing/2014/main" xmlns="" id="{2166FD1D-B205-4FBC-8E37-E86002D83C46}"/>
                </a:ext>
              </a:extLst>
            </p:cNvPr>
            <p:cNvSpPr/>
            <p:nvPr/>
          </p:nvSpPr>
          <p:spPr>
            <a:xfrm>
              <a:off x="3537995" y="4211801"/>
              <a:ext cx="471260" cy="292676"/>
            </a:xfrm>
            <a:custGeom>
              <a:avLst/>
              <a:gdLst/>
              <a:ahLst/>
              <a:cxnLst/>
              <a:rect l="l" t="t" r="r" b="b"/>
              <a:pathLst>
                <a:path w="9938" h="6172" extrusionOk="0">
                  <a:moveTo>
                    <a:pt x="1085" y="1"/>
                  </a:moveTo>
                  <a:lnTo>
                    <a:pt x="849" y="1144"/>
                  </a:lnTo>
                  <a:lnTo>
                    <a:pt x="592" y="2308"/>
                  </a:lnTo>
                  <a:lnTo>
                    <a:pt x="316" y="3451"/>
                  </a:lnTo>
                  <a:lnTo>
                    <a:pt x="1" y="4594"/>
                  </a:lnTo>
                  <a:lnTo>
                    <a:pt x="336" y="4673"/>
                  </a:lnTo>
                  <a:lnTo>
                    <a:pt x="1401" y="4949"/>
                  </a:lnTo>
                  <a:lnTo>
                    <a:pt x="2465" y="5206"/>
                  </a:lnTo>
                  <a:lnTo>
                    <a:pt x="3274" y="5403"/>
                  </a:lnTo>
                  <a:lnTo>
                    <a:pt x="4102" y="5620"/>
                  </a:lnTo>
                  <a:lnTo>
                    <a:pt x="4930" y="5817"/>
                  </a:lnTo>
                  <a:lnTo>
                    <a:pt x="5777" y="5994"/>
                  </a:lnTo>
                  <a:lnTo>
                    <a:pt x="6191" y="6073"/>
                  </a:lnTo>
                  <a:lnTo>
                    <a:pt x="6625" y="6132"/>
                  </a:lnTo>
                  <a:lnTo>
                    <a:pt x="7039" y="6172"/>
                  </a:lnTo>
                  <a:lnTo>
                    <a:pt x="7867" y="6172"/>
                  </a:lnTo>
                  <a:lnTo>
                    <a:pt x="8301" y="6132"/>
                  </a:lnTo>
                  <a:lnTo>
                    <a:pt x="8695" y="6053"/>
                  </a:lnTo>
                  <a:lnTo>
                    <a:pt x="9109" y="5935"/>
                  </a:lnTo>
                  <a:lnTo>
                    <a:pt x="9326" y="5837"/>
                  </a:lnTo>
                  <a:lnTo>
                    <a:pt x="9543" y="5699"/>
                  </a:lnTo>
                  <a:lnTo>
                    <a:pt x="9937" y="5423"/>
                  </a:lnTo>
                  <a:lnTo>
                    <a:pt x="9701" y="5363"/>
                  </a:lnTo>
                  <a:lnTo>
                    <a:pt x="9484" y="5285"/>
                  </a:lnTo>
                  <a:lnTo>
                    <a:pt x="9267" y="5206"/>
                  </a:lnTo>
                  <a:lnTo>
                    <a:pt x="9070" y="5127"/>
                  </a:lnTo>
                  <a:lnTo>
                    <a:pt x="8991" y="5147"/>
                  </a:lnTo>
                  <a:lnTo>
                    <a:pt x="8892" y="5166"/>
                  </a:lnTo>
                  <a:lnTo>
                    <a:pt x="8813" y="5166"/>
                  </a:lnTo>
                  <a:lnTo>
                    <a:pt x="8735" y="5147"/>
                  </a:lnTo>
                  <a:lnTo>
                    <a:pt x="8656" y="5127"/>
                  </a:lnTo>
                  <a:lnTo>
                    <a:pt x="8577" y="5068"/>
                  </a:lnTo>
                  <a:lnTo>
                    <a:pt x="8518" y="5009"/>
                  </a:lnTo>
                  <a:lnTo>
                    <a:pt x="8478" y="4930"/>
                  </a:lnTo>
                  <a:lnTo>
                    <a:pt x="8321" y="4496"/>
                  </a:lnTo>
                  <a:lnTo>
                    <a:pt x="8163" y="4023"/>
                  </a:lnTo>
                  <a:lnTo>
                    <a:pt x="8005" y="3510"/>
                  </a:lnTo>
                  <a:lnTo>
                    <a:pt x="7867" y="2978"/>
                  </a:lnTo>
                  <a:lnTo>
                    <a:pt x="7729" y="2446"/>
                  </a:lnTo>
                  <a:lnTo>
                    <a:pt x="7611" y="1874"/>
                  </a:lnTo>
                  <a:lnTo>
                    <a:pt x="7493" y="1302"/>
                  </a:lnTo>
                  <a:lnTo>
                    <a:pt x="7414" y="711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3626;p38">
              <a:extLst>
                <a:ext uri="{FF2B5EF4-FFF2-40B4-BE49-F238E27FC236}">
                  <a16:creationId xmlns:a16="http://schemas.microsoft.com/office/drawing/2014/main" xmlns="" id="{16764614-DDB3-4C19-8CB4-DFDE3A86C711}"/>
                </a:ext>
              </a:extLst>
            </p:cNvPr>
            <p:cNvSpPr/>
            <p:nvPr/>
          </p:nvSpPr>
          <p:spPr>
            <a:xfrm>
              <a:off x="3932530" y="4212750"/>
              <a:ext cx="683464" cy="270247"/>
            </a:xfrm>
            <a:custGeom>
              <a:avLst/>
              <a:gdLst/>
              <a:ahLst/>
              <a:cxnLst/>
              <a:rect l="l" t="t" r="r" b="b"/>
              <a:pathLst>
                <a:path w="14413" h="5699" extrusionOk="0">
                  <a:moveTo>
                    <a:pt x="12658" y="1"/>
                  </a:moveTo>
                  <a:lnTo>
                    <a:pt x="12460" y="277"/>
                  </a:lnTo>
                  <a:lnTo>
                    <a:pt x="12243" y="533"/>
                  </a:lnTo>
                  <a:lnTo>
                    <a:pt x="11987" y="770"/>
                  </a:lnTo>
                  <a:lnTo>
                    <a:pt x="11711" y="967"/>
                  </a:lnTo>
                  <a:lnTo>
                    <a:pt x="11534" y="1085"/>
                  </a:lnTo>
                  <a:lnTo>
                    <a:pt x="11376" y="1164"/>
                  </a:lnTo>
                  <a:lnTo>
                    <a:pt x="11001" y="1322"/>
                  </a:lnTo>
                  <a:lnTo>
                    <a:pt x="10627" y="1440"/>
                  </a:lnTo>
                  <a:lnTo>
                    <a:pt x="10233" y="1519"/>
                  </a:lnTo>
                  <a:lnTo>
                    <a:pt x="9838" y="1558"/>
                  </a:lnTo>
                  <a:lnTo>
                    <a:pt x="9424" y="1598"/>
                  </a:lnTo>
                  <a:lnTo>
                    <a:pt x="8616" y="1598"/>
                  </a:lnTo>
                  <a:lnTo>
                    <a:pt x="7886" y="1578"/>
                  </a:lnTo>
                  <a:lnTo>
                    <a:pt x="7157" y="1538"/>
                  </a:lnTo>
                  <a:lnTo>
                    <a:pt x="5678" y="1420"/>
                  </a:lnTo>
                  <a:lnTo>
                    <a:pt x="4220" y="1282"/>
                  </a:lnTo>
                  <a:lnTo>
                    <a:pt x="2761" y="1124"/>
                  </a:lnTo>
                  <a:lnTo>
                    <a:pt x="1" y="809"/>
                  </a:lnTo>
                  <a:lnTo>
                    <a:pt x="119" y="1499"/>
                  </a:lnTo>
                  <a:lnTo>
                    <a:pt x="237" y="2169"/>
                  </a:lnTo>
                  <a:lnTo>
                    <a:pt x="415" y="2859"/>
                  </a:lnTo>
                  <a:lnTo>
                    <a:pt x="592" y="3530"/>
                  </a:lnTo>
                  <a:lnTo>
                    <a:pt x="651" y="3746"/>
                  </a:lnTo>
                  <a:lnTo>
                    <a:pt x="730" y="3983"/>
                  </a:lnTo>
                  <a:lnTo>
                    <a:pt x="829" y="4200"/>
                  </a:lnTo>
                  <a:lnTo>
                    <a:pt x="907" y="4436"/>
                  </a:lnTo>
                  <a:lnTo>
                    <a:pt x="1065" y="4456"/>
                  </a:lnTo>
                  <a:lnTo>
                    <a:pt x="1183" y="4476"/>
                  </a:lnTo>
                  <a:lnTo>
                    <a:pt x="1992" y="4594"/>
                  </a:lnTo>
                  <a:lnTo>
                    <a:pt x="2820" y="4732"/>
                  </a:lnTo>
                  <a:lnTo>
                    <a:pt x="4456" y="5008"/>
                  </a:lnTo>
                  <a:lnTo>
                    <a:pt x="6112" y="5304"/>
                  </a:lnTo>
                  <a:lnTo>
                    <a:pt x="6940" y="5422"/>
                  </a:lnTo>
                  <a:lnTo>
                    <a:pt x="7768" y="5521"/>
                  </a:lnTo>
                  <a:lnTo>
                    <a:pt x="8596" y="5619"/>
                  </a:lnTo>
                  <a:lnTo>
                    <a:pt x="9424" y="5679"/>
                  </a:lnTo>
                  <a:lnTo>
                    <a:pt x="10252" y="5698"/>
                  </a:lnTo>
                  <a:lnTo>
                    <a:pt x="11080" y="5698"/>
                  </a:lnTo>
                  <a:lnTo>
                    <a:pt x="11889" y="5639"/>
                  </a:lnTo>
                  <a:lnTo>
                    <a:pt x="12303" y="5600"/>
                  </a:lnTo>
                  <a:lnTo>
                    <a:pt x="12717" y="5541"/>
                  </a:lnTo>
                  <a:lnTo>
                    <a:pt x="13111" y="5481"/>
                  </a:lnTo>
                  <a:lnTo>
                    <a:pt x="13525" y="5383"/>
                  </a:lnTo>
                  <a:lnTo>
                    <a:pt x="13939" y="5304"/>
                  </a:lnTo>
                  <a:lnTo>
                    <a:pt x="14333" y="5186"/>
                  </a:lnTo>
                  <a:lnTo>
                    <a:pt x="14392" y="4831"/>
                  </a:lnTo>
                  <a:lnTo>
                    <a:pt x="14412" y="4476"/>
                  </a:lnTo>
                  <a:lnTo>
                    <a:pt x="14412" y="4121"/>
                  </a:lnTo>
                  <a:lnTo>
                    <a:pt x="14373" y="3786"/>
                  </a:lnTo>
                  <a:lnTo>
                    <a:pt x="14314" y="3076"/>
                  </a:lnTo>
                  <a:lnTo>
                    <a:pt x="14294" y="2721"/>
                  </a:lnTo>
                  <a:lnTo>
                    <a:pt x="14294" y="2366"/>
                  </a:lnTo>
                  <a:lnTo>
                    <a:pt x="13880" y="1795"/>
                  </a:lnTo>
                  <a:lnTo>
                    <a:pt x="13466" y="1203"/>
                  </a:lnTo>
                  <a:lnTo>
                    <a:pt x="12658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627;p38">
              <a:extLst>
                <a:ext uri="{FF2B5EF4-FFF2-40B4-BE49-F238E27FC236}">
                  <a16:creationId xmlns:a16="http://schemas.microsoft.com/office/drawing/2014/main" xmlns="" id="{90FF30C5-BE05-4AD8-AA04-1F4992F82835}"/>
                </a:ext>
              </a:extLst>
            </p:cNvPr>
            <p:cNvSpPr/>
            <p:nvPr/>
          </p:nvSpPr>
          <p:spPr>
            <a:xfrm>
              <a:off x="2350691" y="3428370"/>
              <a:ext cx="809697" cy="560979"/>
            </a:xfrm>
            <a:custGeom>
              <a:avLst/>
              <a:gdLst/>
              <a:ahLst/>
              <a:cxnLst/>
              <a:rect l="l" t="t" r="r" b="b"/>
              <a:pathLst>
                <a:path w="17075" h="11830" extrusionOk="0">
                  <a:moveTo>
                    <a:pt x="6428" y="1"/>
                  </a:moveTo>
                  <a:lnTo>
                    <a:pt x="5856" y="21"/>
                  </a:lnTo>
                  <a:lnTo>
                    <a:pt x="5285" y="60"/>
                  </a:lnTo>
                  <a:lnTo>
                    <a:pt x="4733" y="139"/>
                  </a:lnTo>
                  <a:lnTo>
                    <a:pt x="4161" y="237"/>
                  </a:lnTo>
                  <a:lnTo>
                    <a:pt x="3589" y="356"/>
                  </a:lnTo>
                  <a:lnTo>
                    <a:pt x="3017" y="513"/>
                  </a:lnTo>
                  <a:lnTo>
                    <a:pt x="2406" y="671"/>
                  </a:lnTo>
                  <a:lnTo>
                    <a:pt x="1756" y="868"/>
                  </a:lnTo>
                  <a:lnTo>
                    <a:pt x="356" y="1302"/>
                  </a:lnTo>
                  <a:lnTo>
                    <a:pt x="277" y="1617"/>
                  </a:lnTo>
                  <a:lnTo>
                    <a:pt x="198" y="1893"/>
                  </a:lnTo>
                  <a:lnTo>
                    <a:pt x="119" y="2091"/>
                  </a:lnTo>
                  <a:lnTo>
                    <a:pt x="60" y="2288"/>
                  </a:lnTo>
                  <a:lnTo>
                    <a:pt x="21" y="2485"/>
                  </a:lnTo>
                  <a:lnTo>
                    <a:pt x="1" y="2682"/>
                  </a:lnTo>
                  <a:lnTo>
                    <a:pt x="1204" y="3865"/>
                  </a:lnTo>
                  <a:lnTo>
                    <a:pt x="2643" y="5225"/>
                  </a:lnTo>
                  <a:lnTo>
                    <a:pt x="4240" y="6704"/>
                  </a:lnTo>
                  <a:lnTo>
                    <a:pt x="5068" y="7433"/>
                  </a:lnTo>
                  <a:lnTo>
                    <a:pt x="5896" y="8163"/>
                  </a:lnTo>
                  <a:lnTo>
                    <a:pt x="6704" y="8853"/>
                  </a:lnTo>
                  <a:lnTo>
                    <a:pt x="7512" y="9503"/>
                  </a:lnTo>
                  <a:lnTo>
                    <a:pt x="8301" y="10095"/>
                  </a:lnTo>
                  <a:lnTo>
                    <a:pt x="9030" y="10627"/>
                  </a:lnTo>
                  <a:lnTo>
                    <a:pt x="9720" y="11081"/>
                  </a:lnTo>
                  <a:lnTo>
                    <a:pt x="10036" y="11258"/>
                  </a:lnTo>
                  <a:lnTo>
                    <a:pt x="10351" y="11435"/>
                  </a:lnTo>
                  <a:lnTo>
                    <a:pt x="10627" y="11573"/>
                  </a:lnTo>
                  <a:lnTo>
                    <a:pt x="10903" y="11672"/>
                  </a:lnTo>
                  <a:lnTo>
                    <a:pt x="11140" y="11751"/>
                  </a:lnTo>
                  <a:lnTo>
                    <a:pt x="11357" y="11810"/>
                  </a:lnTo>
                  <a:lnTo>
                    <a:pt x="11652" y="11830"/>
                  </a:lnTo>
                  <a:lnTo>
                    <a:pt x="11948" y="11830"/>
                  </a:lnTo>
                  <a:lnTo>
                    <a:pt x="12264" y="11790"/>
                  </a:lnTo>
                  <a:lnTo>
                    <a:pt x="12579" y="11711"/>
                  </a:lnTo>
                  <a:lnTo>
                    <a:pt x="12993" y="11357"/>
                  </a:lnTo>
                  <a:lnTo>
                    <a:pt x="13407" y="11002"/>
                  </a:lnTo>
                  <a:lnTo>
                    <a:pt x="13801" y="10647"/>
                  </a:lnTo>
                  <a:lnTo>
                    <a:pt x="14196" y="10312"/>
                  </a:lnTo>
                  <a:lnTo>
                    <a:pt x="14531" y="9957"/>
                  </a:lnTo>
                  <a:lnTo>
                    <a:pt x="14886" y="9641"/>
                  </a:lnTo>
                  <a:lnTo>
                    <a:pt x="15576" y="8971"/>
                  </a:lnTo>
                  <a:lnTo>
                    <a:pt x="15911" y="8636"/>
                  </a:lnTo>
                  <a:lnTo>
                    <a:pt x="16207" y="8281"/>
                  </a:lnTo>
                  <a:lnTo>
                    <a:pt x="16345" y="8104"/>
                  </a:lnTo>
                  <a:lnTo>
                    <a:pt x="16483" y="7906"/>
                  </a:lnTo>
                  <a:lnTo>
                    <a:pt x="16601" y="7690"/>
                  </a:lnTo>
                  <a:lnTo>
                    <a:pt x="16719" y="7473"/>
                  </a:lnTo>
                  <a:lnTo>
                    <a:pt x="16818" y="7177"/>
                  </a:lnTo>
                  <a:lnTo>
                    <a:pt x="16897" y="6881"/>
                  </a:lnTo>
                  <a:lnTo>
                    <a:pt x="16975" y="6586"/>
                  </a:lnTo>
                  <a:lnTo>
                    <a:pt x="17015" y="6270"/>
                  </a:lnTo>
                  <a:lnTo>
                    <a:pt x="17054" y="5955"/>
                  </a:lnTo>
                  <a:lnTo>
                    <a:pt x="17074" y="5639"/>
                  </a:lnTo>
                  <a:lnTo>
                    <a:pt x="17074" y="5344"/>
                  </a:lnTo>
                  <a:lnTo>
                    <a:pt x="17035" y="5028"/>
                  </a:lnTo>
                  <a:lnTo>
                    <a:pt x="17015" y="4851"/>
                  </a:lnTo>
                  <a:lnTo>
                    <a:pt x="16975" y="4634"/>
                  </a:lnTo>
                  <a:lnTo>
                    <a:pt x="16877" y="4180"/>
                  </a:lnTo>
                  <a:lnTo>
                    <a:pt x="16837" y="3963"/>
                  </a:lnTo>
                  <a:lnTo>
                    <a:pt x="16837" y="3747"/>
                  </a:lnTo>
                  <a:lnTo>
                    <a:pt x="16837" y="3549"/>
                  </a:lnTo>
                  <a:lnTo>
                    <a:pt x="16877" y="3451"/>
                  </a:lnTo>
                  <a:lnTo>
                    <a:pt x="16897" y="3372"/>
                  </a:lnTo>
                  <a:lnTo>
                    <a:pt x="16818" y="3313"/>
                  </a:lnTo>
                  <a:lnTo>
                    <a:pt x="16522" y="2978"/>
                  </a:lnTo>
                  <a:lnTo>
                    <a:pt x="16187" y="2682"/>
                  </a:lnTo>
                  <a:lnTo>
                    <a:pt x="15852" y="2406"/>
                  </a:lnTo>
                  <a:lnTo>
                    <a:pt x="15497" y="2169"/>
                  </a:lnTo>
                  <a:lnTo>
                    <a:pt x="15142" y="1933"/>
                  </a:lnTo>
                  <a:lnTo>
                    <a:pt x="14767" y="1736"/>
                  </a:lnTo>
                  <a:lnTo>
                    <a:pt x="14373" y="1558"/>
                  </a:lnTo>
                  <a:lnTo>
                    <a:pt x="13979" y="1401"/>
                  </a:lnTo>
                  <a:lnTo>
                    <a:pt x="13565" y="1263"/>
                  </a:lnTo>
                  <a:lnTo>
                    <a:pt x="13151" y="1125"/>
                  </a:lnTo>
                  <a:lnTo>
                    <a:pt x="12737" y="1006"/>
                  </a:lnTo>
                  <a:lnTo>
                    <a:pt x="12323" y="908"/>
                  </a:lnTo>
                  <a:lnTo>
                    <a:pt x="11475" y="730"/>
                  </a:lnTo>
                  <a:lnTo>
                    <a:pt x="10608" y="573"/>
                  </a:lnTo>
                  <a:lnTo>
                    <a:pt x="9799" y="375"/>
                  </a:lnTo>
                  <a:lnTo>
                    <a:pt x="9030" y="237"/>
                  </a:lnTo>
                  <a:lnTo>
                    <a:pt x="8321" y="119"/>
                  </a:lnTo>
                  <a:lnTo>
                    <a:pt x="7670" y="40"/>
                  </a:lnTo>
                  <a:lnTo>
                    <a:pt x="7039" y="1"/>
                  </a:lnTo>
                  <a:close/>
                </a:path>
              </a:pathLst>
            </a:custGeom>
            <a:solidFill>
              <a:srgbClr val="A77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628;p38">
              <a:extLst>
                <a:ext uri="{FF2B5EF4-FFF2-40B4-BE49-F238E27FC236}">
                  <a16:creationId xmlns:a16="http://schemas.microsoft.com/office/drawing/2014/main" xmlns="" id="{2B584280-2919-4A5D-8297-BC0DB61FC2FD}"/>
                </a:ext>
              </a:extLst>
            </p:cNvPr>
            <p:cNvSpPr/>
            <p:nvPr/>
          </p:nvSpPr>
          <p:spPr>
            <a:xfrm>
              <a:off x="3202403" y="3024491"/>
              <a:ext cx="1415440" cy="1255634"/>
            </a:xfrm>
            <a:custGeom>
              <a:avLst/>
              <a:gdLst/>
              <a:ahLst/>
              <a:cxnLst/>
              <a:rect l="l" t="t" r="r" b="b"/>
              <a:pathLst>
                <a:path w="29849" h="26479" extrusionOk="0">
                  <a:moveTo>
                    <a:pt x="4594" y="1"/>
                  </a:moveTo>
                  <a:lnTo>
                    <a:pt x="4337" y="21"/>
                  </a:lnTo>
                  <a:lnTo>
                    <a:pt x="4101" y="80"/>
                  </a:lnTo>
                  <a:lnTo>
                    <a:pt x="3805" y="277"/>
                  </a:lnTo>
                  <a:lnTo>
                    <a:pt x="3647" y="356"/>
                  </a:lnTo>
                  <a:lnTo>
                    <a:pt x="3490" y="435"/>
                  </a:lnTo>
                  <a:lnTo>
                    <a:pt x="3312" y="474"/>
                  </a:lnTo>
                  <a:lnTo>
                    <a:pt x="3135" y="514"/>
                  </a:lnTo>
                  <a:lnTo>
                    <a:pt x="2977" y="514"/>
                  </a:lnTo>
                  <a:lnTo>
                    <a:pt x="2800" y="474"/>
                  </a:lnTo>
                  <a:lnTo>
                    <a:pt x="2741" y="435"/>
                  </a:lnTo>
                  <a:lnTo>
                    <a:pt x="2701" y="395"/>
                  </a:lnTo>
                  <a:lnTo>
                    <a:pt x="2662" y="356"/>
                  </a:lnTo>
                  <a:lnTo>
                    <a:pt x="2642" y="297"/>
                  </a:lnTo>
                  <a:lnTo>
                    <a:pt x="2642" y="198"/>
                  </a:lnTo>
                  <a:lnTo>
                    <a:pt x="2681" y="80"/>
                  </a:lnTo>
                  <a:lnTo>
                    <a:pt x="2307" y="119"/>
                  </a:lnTo>
                  <a:lnTo>
                    <a:pt x="2169" y="139"/>
                  </a:lnTo>
                  <a:lnTo>
                    <a:pt x="2051" y="178"/>
                  </a:lnTo>
                  <a:lnTo>
                    <a:pt x="1775" y="238"/>
                  </a:lnTo>
                  <a:lnTo>
                    <a:pt x="1499" y="316"/>
                  </a:lnTo>
                  <a:lnTo>
                    <a:pt x="1223" y="415"/>
                  </a:lnTo>
                  <a:lnTo>
                    <a:pt x="947" y="514"/>
                  </a:lnTo>
                  <a:lnTo>
                    <a:pt x="690" y="652"/>
                  </a:lnTo>
                  <a:lnTo>
                    <a:pt x="434" y="790"/>
                  </a:lnTo>
                  <a:lnTo>
                    <a:pt x="197" y="947"/>
                  </a:lnTo>
                  <a:lnTo>
                    <a:pt x="0" y="1144"/>
                  </a:lnTo>
                  <a:lnTo>
                    <a:pt x="454" y="1223"/>
                  </a:lnTo>
                  <a:lnTo>
                    <a:pt x="907" y="1282"/>
                  </a:lnTo>
                  <a:lnTo>
                    <a:pt x="1361" y="1361"/>
                  </a:lnTo>
                  <a:lnTo>
                    <a:pt x="1814" y="1440"/>
                  </a:lnTo>
                  <a:lnTo>
                    <a:pt x="2189" y="1618"/>
                  </a:lnTo>
                  <a:lnTo>
                    <a:pt x="2543" y="1815"/>
                  </a:lnTo>
                  <a:lnTo>
                    <a:pt x="2898" y="2012"/>
                  </a:lnTo>
                  <a:lnTo>
                    <a:pt x="3253" y="2248"/>
                  </a:lnTo>
                  <a:lnTo>
                    <a:pt x="3588" y="2485"/>
                  </a:lnTo>
                  <a:lnTo>
                    <a:pt x="3923" y="2741"/>
                  </a:lnTo>
                  <a:lnTo>
                    <a:pt x="4219" y="3017"/>
                  </a:lnTo>
                  <a:lnTo>
                    <a:pt x="4515" y="3313"/>
                  </a:lnTo>
                  <a:lnTo>
                    <a:pt x="4653" y="3471"/>
                  </a:lnTo>
                  <a:lnTo>
                    <a:pt x="4791" y="3648"/>
                  </a:lnTo>
                  <a:lnTo>
                    <a:pt x="4909" y="3826"/>
                  </a:lnTo>
                  <a:lnTo>
                    <a:pt x="5028" y="4003"/>
                  </a:lnTo>
                  <a:lnTo>
                    <a:pt x="5225" y="4378"/>
                  </a:lnTo>
                  <a:lnTo>
                    <a:pt x="5402" y="4792"/>
                  </a:lnTo>
                  <a:lnTo>
                    <a:pt x="5737" y="5580"/>
                  </a:lnTo>
                  <a:lnTo>
                    <a:pt x="5934" y="5975"/>
                  </a:lnTo>
                  <a:lnTo>
                    <a:pt x="6151" y="6349"/>
                  </a:lnTo>
                  <a:lnTo>
                    <a:pt x="6348" y="6586"/>
                  </a:lnTo>
                  <a:lnTo>
                    <a:pt x="6565" y="6803"/>
                  </a:lnTo>
                  <a:lnTo>
                    <a:pt x="6802" y="7000"/>
                  </a:lnTo>
                  <a:lnTo>
                    <a:pt x="7038" y="7177"/>
                  </a:lnTo>
                  <a:lnTo>
                    <a:pt x="7295" y="7335"/>
                  </a:lnTo>
                  <a:lnTo>
                    <a:pt x="7571" y="7493"/>
                  </a:lnTo>
                  <a:lnTo>
                    <a:pt x="8123" y="7769"/>
                  </a:lnTo>
                  <a:lnTo>
                    <a:pt x="8694" y="8025"/>
                  </a:lnTo>
                  <a:lnTo>
                    <a:pt x="9266" y="8262"/>
                  </a:lnTo>
                  <a:lnTo>
                    <a:pt x="9858" y="8498"/>
                  </a:lnTo>
                  <a:lnTo>
                    <a:pt x="10410" y="8735"/>
                  </a:lnTo>
                  <a:lnTo>
                    <a:pt x="10528" y="8774"/>
                  </a:lnTo>
                  <a:lnTo>
                    <a:pt x="10666" y="8794"/>
                  </a:lnTo>
                  <a:lnTo>
                    <a:pt x="10962" y="8873"/>
                  </a:lnTo>
                  <a:lnTo>
                    <a:pt x="11080" y="8912"/>
                  </a:lnTo>
                  <a:lnTo>
                    <a:pt x="11198" y="8991"/>
                  </a:lnTo>
                  <a:lnTo>
                    <a:pt x="11297" y="9070"/>
                  </a:lnTo>
                  <a:lnTo>
                    <a:pt x="11356" y="9188"/>
                  </a:lnTo>
                  <a:lnTo>
                    <a:pt x="11829" y="9661"/>
                  </a:lnTo>
                  <a:lnTo>
                    <a:pt x="12263" y="10174"/>
                  </a:lnTo>
                  <a:lnTo>
                    <a:pt x="12697" y="10686"/>
                  </a:lnTo>
                  <a:lnTo>
                    <a:pt x="13111" y="11219"/>
                  </a:lnTo>
                  <a:lnTo>
                    <a:pt x="13505" y="11771"/>
                  </a:lnTo>
                  <a:lnTo>
                    <a:pt x="13899" y="12323"/>
                  </a:lnTo>
                  <a:lnTo>
                    <a:pt x="14648" y="13427"/>
                  </a:lnTo>
                  <a:lnTo>
                    <a:pt x="15398" y="14629"/>
                  </a:lnTo>
                  <a:lnTo>
                    <a:pt x="16166" y="15832"/>
                  </a:lnTo>
                  <a:lnTo>
                    <a:pt x="17724" y="18237"/>
                  </a:lnTo>
                  <a:lnTo>
                    <a:pt x="19262" y="20623"/>
                  </a:lnTo>
                  <a:lnTo>
                    <a:pt x="20011" y="21845"/>
                  </a:lnTo>
                  <a:lnTo>
                    <a:pt x="20760" y="23067"/>
                  </a:lnTo>
                  <a:lnTo>
                    <a:pt x="20780" y="23127"/>
                  </a:lnTo>
                  <a:lnTo>
                    <a:pt x="20859" y="23245"/>
                  </a:lnTo>
                  <a:lnTo>
                    <a:pt x="20957" y="23363"/>
                  </a:lnTo>
                  <a:lnTo>
                    <a:pt x="21056" y="23481"/>
                  </a:lnTo>
                  <a:lnTo>
                    <a:pt x="21135" y="23600"/>
                  </a:lnTo>
                  <a:lnTo>
                    <a:pt x="21785" y="24073"/>
                  </a:lnTo>
                  <a:lnTo>
                    <a:pt x="22455" y="24487"/>
                  </a:lnTo>
                  <a:lnTo>
                    <a:pt x="23145" y="24881"/>
                  </a:lnTo>
                  <a:lnTo>
                    <a:pt x="23836" y="25216"/>
                  </a:lnTo>
                  <a:lnTo>
                    <a:pt x="24565" y="25532"/>
                  </a:lnTo>
                  <a:lnTo>
                    <a:pt x="25294" y="25808"/>
                  </a:lnTo>
                  <a:lnTo>
                    <a:pt x="26044" y="26025"/>
                  </a:lnTo>
                  <a:lnTo>
                    <a:pt x="26812" y="26202"/>
                  </a:lnTo>
                  <a:lnTo>
                    <a:pt x="27542" y="26340"/>
                  </a:lnTo>
                  <a:lnTo>
                    <a:pt x="28311" y="26439"/>
                  </a:lnTo>
                  <a:lnTo>
                    <a:pt x="29060" y="26478"/>
                  </a:lnTo>
                  <a:lnTo>
                    <a:pt x="29849" y="26478"/>
                  </a:lnTo>
                  <a:lnTo>
                    <a:pt x="29592" y="25315"/>
                  </a:lnTo>
                  <a:lnTo>
                    <a:pt x="29356" y="24152"/>
                  </a:lnTo>
                  <a:lnTo>
                    <a:pt x="29060" y="23087"/>
                  </a:lnTo>
                  <a:lnTo>
                    <a:pt x="28764" y="22003"/>
                  </a:lnTo>
                  <a:lnTo>
                    <a:pt x="28587" y="21411"/>
                  </a:lnTo>
                  <a:lnTo>
                    <a:pt x="28409" y="20820"/>
                  </a:lnTo>
                  <a:lnTo>
                    <a:pt x="28193" y="20228"/>
                  </a:lnTo>
                  <a:lnTo>
                    <a:pt x="27976" y="19657"/>
                  </a:lnTo>
                  <a:lnTo>
                    <a:pt x="27719" y="19105"/>
                  </a:lnTo>
                  <a:lnTo>
                    <a:pt x="27443" y="18553"/>
                  </a:lnTo>
                  <a:lnTo>
                    <a:pt x="27148" y="18020"/>
                  </a:lnTo>
                  <a:lnTo>
                    <a:pt x="26812" y="17488"/>
                  </a:lnTo>
                  <a:lnTo>
                    <a:pt x="26398" y="16956"/>
                  </a:lnTo>
                  <a:lnTo>
                    <a:pt x="25965" y="16423"/>
                  </a:lnTo>
                  <a:lnTo>
                    <a:pt x="25511" y="15911"/>
                  </a:lnTo>
                  <a:lnTo>
                    <a:pt x="25058" y="15418"/>
                  </a:lnTo>
                  <a:lnTo>
                    <a:pt x="24565" y="14925"/>
                  </a:lnTo>
                  <a:lnTo>
                    <a:pt x="24072" y="14472"/>
                  </a:lnTo>
                  <a:lnTo>
                    <a:pt x="23579" y="13999"/>
                  </a:lnTo>
                  <a:lnTo>
                    <a:pt x="23067" y="13565"/>
                  </a:lnTo>
                  <a:lnTo>
                    <a:pt x="22002" y="12678"/>
                  </a:lnTo>
                  <a:lnTo>
                    <a:pt x="20937" y="11830"/>
                  </a:lnTo>
                  <a:lnTo>
                    <a:pt x="19873" y="10982"/>
                  </a:lnTo>
                  <a:lnTo>
                    <a:pt x="18808" y="10134"/>
                  </a:lnTo>
                  <a:lnTo>
                    <a:pt x="17566" y="9228"/>
                  </a:lnTo>
                  <a:lnTo>
                    <a:pt x="16324" y="8340"/>
                  </a:lnTo>
                  <a:lnTo>
                    <a:pt x="15082" y="7414"/>
                  </a:lnTo>
                  <a:lnTo>
                    <a:pt x="14471" y="6941"/>
                  </a:lnTo>
                  <a:lnTo>
                    <a:pt x="13860" y="6467"/>
                  </a:lnTo>
                  <a:lnTo>
                    <a:pt x="13288" y="5975"/>
                  </a:lnTo>
                  <a:lnTo>
                    <a:pt x="12716" y="5462"/>
                  </a:lnTo>
                  <a:lnTo>
                    <a:pt x="12164" y="4930"/>
                  </a:lnTo>
                  <a:lnTo>
                    <a:pt x="11652" y="4358"/>
                  </a:lnTo>
                  <a:lnTo>
                    <a:pt x="11159" y="3786"/>
                  </a:lnTo>
                  <a:lnTo>
                    <a:pt x="10686" y="3175"/>
                  </a:lnTo>
                  <a:lnTo>
                    <a:pt x="10469" y="2860"/>
                  </a:lnTo>
                  <a:lnTo>
                    <a:pt x="10252" y="2544"/>
                  </a:lnTo>
                  <a:lnTo>
                    <a:pt x="10055" y="2209"/>
                  </a:lnTo>
                  <a:lnTo>
                    <a:pt x="9877" y="1874"/>
                  </a:lnTo>
                  <a:lnTo>
                    <a:pt x="9641" y="1558"/>
                  </a:lnTo>
                  <a:lnTo>
                    <a:pt x="9424" y="1263"/>
                  </a:lnTo>
                  <a:lnTo>
                    <a:pt x="9187" y="1006"/>
                  </a:lnTo>
                  <a:lnTo>
                    <a:pt x="9049" y="868"/>
                  </a:lnTo>
                  <a:lnTo>
                    <a:pt x="8911" y="750"/>
                  </a:lnTo>
                  <a:lnTo>
                    <a:pt x="7492" y="474"/>
                  </a:lnTo>
                  <a:lnTo>
                    <a:pt x="6092" y="218"/>
                  </a:lnTo>
                  <a:lnTo>
                    <a:pt x="5580" y="119"/>
                  </a:lnTo>
                  <a:lnTo>
                    <a:pt x="5087" y="21"/>
                  </a:lnTo>
                  <a:lnTo>
                    <a:pt x="4830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3629;p38">
              <a:extLst>
                <a:ext uri="{FF2B5EF4-FFF2-40B4-BE49-F238E27FC236}">
                  <a16:creationId xmlns:a16="http://schemas.microsoft.com/office/drawing/2014/main" xmlns="" id="{FE0F668B-A55E-4BBC-B9DC-947F8B9958DA}"/>
                </a:ext>
              </a:extLst>
            </p:cNvPr>
            <p:cNvSpPr/>
            <p:nvPr/>
          </p:nvSpPr>
          <p:spPr>
            <a:xfrm>
              <a:off x="4204579" y="4143563"/>
              <a:ext cx="417011" cy="161797"/>
            </a:xfrm>
            <a:custGeom>
              <a:avLst/>
              <a:gdLst/>
              <a:ahLst/>
              <a:cxnLst/>
              <a:rect l="l" t="t" r="r" b="b"/>
              <a:pathLst>
                <a:path w="8794" h="3412" extrusionOk="0">
                  <a:moveTo>
                    <a:pt x="1" y="1"/>
                  </a:moveTo>
                  <a:lnTo>
                    <a:pt x="20" y="99"/>
                  </a:lnTo>
                  <a:lnTo>
                    <a:pt x="631" y="553"/>
                  </a:lnTo>
                  <a:lnTo>
                    <a:pt x="1243" y="967"/>
                  </a:lnTo>
                  <a:lnTo>
                    <a:pt x="1873" y="1341"/>
                  </a:lnTo>
                  <a:lnTo>
                    <a:pt x="2524" y="1696"/>
                  </a:lnTo>
                  <a:lnTo>
                    <a:pt x="3194" y="2012"/>
                  </a:lnTo>
                  <a:lnTo>
                    <a:pt x="3884" y="2307"/>
                  </a:lnTo>
                  <a:lnTo>
                    <a:pt x="4574" y="2564"/>
                  </a:lnTo>
                  <a:lnTo>
                    <a:pt x="5264" y="2781"/>
                  </a:lnTo>
                  <a:lnTo>
                    <a:pt x="5698" y="2899"/>
                  </a:lnTo>
                  <a:lnTo>
                    <a:pt x="6132" y="2997"/>
                  </a:lnTo>
                  <a:lnTo>
                    <a:pt x="7019" y="3195"/>
                  </a:lnTo>
                  <a:lnTo>
                    <a:pt x="7906" y="3333"/>
                  </a:lnTo>
                  <a:lnTo>
                    <a:pt x="8793" y="3411"/>
                  </a:lnTo>
                  <a:lnTo>
                    <a:pt x="8715" y="2879"/>
                  </a:lnTo>
                  <a:lnTo>
                    <a:pt x="7926" y="2879"/>
                  </a:lnTo>
                  <a:lnTo>
                    <a:pt x="7177" y="2840"/>
                  </a:lnTo>
                  <a:lnTo>
                    <a:pt x="6408" y="2741"/>
                  </a:lnTo>
                  <a:lnTo>
                    <a:pt x="5678" y="2603"/>
                  </a:lnTo>
                  <a:lnTo>
                    <a:pt x="4910" y="2426"/>
                  </a:lnTo>
                  <a:lnTo>
                    <a:pt x="4160" y="2209"/>
                  </a:lnTo>
                  <a:lnTo>
                    <a:pt x="3431" y="1933"/>
                  </a:lnTo>
                  <a:lnTo>
                    <a:pt x="2702" y="1617"/>
                  </a:lnTo>
                  <a:lnTo>
                    <a:pt x="2011" y="1282"/>
                  </a:lnTo>
                  <a:lnTo>
                    <a:pt x="1321" y="888"/>
                  </a:lnTo>
                  <a:lnTo>
                    <a:pt x="651" y="4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630;p38">
              <a:extLst>
                <a:ext uri="{FF2B5EF4-FFF2-40B4-BE49-F238E27FC236}">
                  <a16:creationId xmlns:a16="http://schemas.microsoft.com/office/drawing/2014/main" xmlns="" id="{3F96B886-4539-480A-917C-3EE2B1C90B15}"/>
                </a:ext>
              </a:extLst>
            </p:cNvPr>
            <p:cNvSpPr/>
            <p:nvPr/>
          </p:nvSpPr>
          <p:spPr>
            <a:xfrm>
              <a:off x="4454198" y="4266998"/>
              <a:ext cx="167393" cy="38363"/>
            </a:xfrm>
            <a:custGeom>
              <a:avLst/>
              <a:gdLst/>
              <a:ahLst/>
              <a:cxnLst/>
              <a:rect l="l" t="t" r="r" b="b"/>
              <a:pathLst>
                <a:path w="3530" h="809" extrusionOk="0">
                  <a:moveTo>
                    <a:pt x="414" y="0"/>
                  </a:moveTo>
                  <a:lnTo>
                    <a:pt x="217" y="99"/>
                  </a:lnTo>
                  <a:lnTo>
                    <a:pt x="0" y="178"/>
                  </a:lnTo>
                  <a:lnTo>
                    <a:pt x="434" y="296"/>
                  </a:lnTo>
                  <a:lnTo>
                    <a:pt x="868" y="394"/>
                  </a:lnTo>
                  <a:lnTo>
                    <a:pt x="1755" y="592"/>
                  </a:lnTo>
                  <a:lnTo>
                    <a:pt x="2642" y="730"/>
                  </a:lnTo>
                  <a:lnTo>
                    <a:pt x="3529" y="808"/>
                  </a:lnTo>
                  <a:lnTo>
                    <a:pt x="3451" y="276"/>
                  </a:lnTo>
                  <a:lnTo>
                    <a:pt x="2662" y="276"/>
                  </a:lnTo>
                  <a:lnTo>
                    <a:pt x="1913" y="237"/>
                  </a:lnTo>
                  <a:lnTo>
                    <a:pt x="1144" y="138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631;p38">
              <a:extLst>
                <a:ext uri="{FF2B5EF4-FFF2-40B4-BE49-F238E27FC236}">
                  <a16:creationId xmlns:a16="http://schemas.microsoft.com/office/drawing/2014/main" xmlns="" id="{88B7F361-DE13-4B41-A5E5-F7D682B39947}"/>
                </a:ext>
              </a:extLst>
            </p:cNvPr>
            <p:cNvSpPr/>
            <p:nvPr/>
          </p:nvSpPr>
          <p:spPr>
            <a:xfrm>
              <a:off x="3167787" y="2988073"/>
              <a:ext cx="1512698" cy="1500511"/>
            </a:xfrm>
            <a:custGeom>
              <a:avLst/>
              <a:gdLst/>
              <a:ahLst/>
              <a:cxnLst/>
              <a:rect l="l" t="t" r="r" b="b"/>
              <a:pathLst>
                <a:path w="31900" h="31643" extrusionOk="0">
                  <a:moveTo>
                    <a:pt x="5028" y="0"/>
                  </a:moveTo>
                  <a:lnTo>
                    <a:pt x="4811" y="20"/>
                  </a:lnTo>
                  <a:lnTo>
                    <a:pt x="4614" y="39"/>
                  </a:lnTo>
                  <a:lnTo>
                    <a:pt x="4417" y="79"/>
                  </a:lnTo>
                  <a:lnTo>
                    <a:pt x="4220" y="158"/>
                  </a:lnTo>
                  <a:lnTo>
                    <a:pt x="4101" y="118"/>
                  </a:lnTo>
                  <a:lnTo>
                    <a:pt x="3963" y="99"/>
                  </a:lnTo>
                  <a:lnTo>
                    <a:pt x="3569" y="79"/>
                  </a:lnTo>
                  <a:lnTo>
                    <a:pt x="3175" y="99"/>
                  </a:lnTo>
                  <a:lnTo>
                    <a:pt x="2761" y="118"/>
                  </a:lnTo>
                  <a:lnTo>
                    <a:pt x="2367" y="177"/>
                  </a:lnTo>
                  <a:lnTo>
                    <a:pt x="1972" y="276"/>
                  </a:lnTo>
                  <a:lnTo>
                    <a:pt x="1578" y="394"/>
                  </a:lnTo>
                  <a:lnTo>
                    <a:pt x="1223" y="572"/>
                  </a:lnTo>
                  <a:lnTo>
                    <a:pt x="1046" y="670"/>
                  </a:lnTo>
                  <a:lnTo>
                    <a:pt x="888" y="789"/>
                  </a:lnTo>
                  <a:lnTo>
                    <a:pt x="691" y="946"/>
                  </a:lnTo>
                  <a:lnTo>
                    <a:pt x="494" y="1124"/>
                  </a:lnTo>
                  <a:lnTo>
                    <a:pt x="296" y="1341"/>
                  </a:lnTo>
                  <a:lnTo>
                    <a:pt x="139" y="1538"/>
                  </a:lnTo>
                  <a:lnTo>
                    <a:pt x="80" y="1656"/>
                  </a:lnTo>
                  <a:lnTo>
                    <a:pt x="40" y="1774"/>
                  </a:lnTo>
                  <a:lnTo>
                    <a:pt x="1" y="1893"/>
                  </a:lnTo>
                  <a:lnTo>
                    <a:pt x="1" y="2011"/>
                  </a:lnTo>
                  <a:lnTo>
                    <a:pt x="1" y="2129"/>
                  </a:lnTo>
                  <a:lnTo>
                    <a:pt x="40" y="2248"/>
                  </a:lnTo>
                  <a:lnTo>
                    <a:pt x="99" y="2366"/>
                  </a:lnTo>
                  <a:lnTo>
                    <a:pt x="198" y="2484"/>
                  </a:lnTo>
                  <a:lnTo>
                    <a:pt x="356" y="2622"/>
                  </a:lnTo>
                  <a:lnTo>
                    <a:pt x="533" y="2721"/>
                  </a:lnTo>
                  <a:lnTo>
                    <a:pt x="710" y="2800"/>
                  </a:lnTo>
                  <a:lnTo>
                    <a:pt x="888" y="2839"/>
                  </a:lnTo>
                  <a:lnTo>
                    <a:pt x="1085" y="2878"/>
                  </a:lnTo>
                  <a:lnTo>
                    <a:pt x="1282" y="2898"/>
                  </a:lnTo>
                  <a:lnTo>
                    <a:pt x="2071" y="2898"/>
                  </a:lnTo>
                  <a:lnTo>
                    <a:pt x="2465" y="2918"/>
                  </a:lnTo>
                  <a:lnTo>
                    <a:pt x="2662" y="2957"/>
                  </a:lnTo>
                  <a:lnTo>
                    <a:pt x="2840" y="2997"/>
                  </a:lnTo>
                  <a:lnTo>
                    <a:pt x="3017" y="3076"/>
                  </a:lnTo>
                  <a:lnTo>
                    <a:pt x="3195" y="3174"/>
                  </a:lnTo>
                  <a:lnTo>
                    <a:pt x="3451" y="3371"/>
                  </a:lnTo>
                  <a:lnTo>
                    <a:pt x="3668" y="3588"/>
                  </a:lnTo>
                  <a:lnTo>
                    <a:pt x="3885" y="3825"/>
                  </a:lnTo>
                  <a:lnTo>
                    <a:pt x="4082" y="4061"/>
                  </a:lnTo>
                  <a:lnTo>
                    <a:pt x="4279" y="4318"/>
                  </a:lnTo>
                  <a:lnTo>
                    <a:pt x="4456" y="4574"/>
                  </a:lnTo>
                  <a:lnTo>
                    <a:pt x="4811" y="5106"/>
                  </a:lnTo>
                  <a:lnTo>
                    <a:pt x="5166" y="5639"/>
                  </a:lnTo>
                  <a:lnTo>
                    <a:pt x="5521" y="6171"/>
                  </a:lnTo>
                  <a:lnTo>
                    <a:pt x="5718" y="6427"/>
                  </a:lnTo>
                  <a:lnTo>
                    <a:pt x="5915" y="6683"/>
                  </a:lnTo>
                  <a:lnTo>
                    <a:pt x="6132" y="6900"/>
                  </a:lnTo>
                  <a:lnTo>
                    <a:pt x="6369" y="7117"/>
                  </a:lnTo>
                  <a:lnTo>
                    <a:pt x="6546" y="7334"/>
                  </a:lnTo>
                  <a:lnTo>
                    <a:pt x="6724" y="7551"/>
                  </a:lnTo>
                  <a:lnTo>
                    <a:pt x="7039" y="7985"/>
                  </a:lnTo>
                  <a:lnTo>
                    <a:pt x="7354" y="8438"/>
                  </a:lnTo>
                  <a:lnTo>
                    <a:pt x="7512" y="8655"/>
                  </a:lnTo>
                  <a:lnTo>
                    <a:pt x="7709" y="8852"/>
                  </a:lnTo>
                  <a:lnTo>
                    <a:pt x="7887" y="9030"/>
                  </a:lnTo>
                  <a:lnTo>
                    <a:pt x="8084" y="9207"/>
                  </a:lnTo>
                  <a:lnTo>
                    <a:pt x="8301" y="9345"/>
                  </a:lnTo>
                  <a:lnTo>
                    <a:pt x="8518" y="9483"/>
                  </a:lnTo>
                  <a:lnTo>
                    <a:pt x="8734" y="9601"/>
                  </a:lnTo>
                  <a:lnTo>
                    <a:pt x="8971" y="9720"/>
                  </a:lnTo>
                  <a:lnTo>
                    <a:pt x="9444" y="9917"/>
                  </a:lnTo>
                  <a:lnTo>
                    <a:pt x="9917" y="10094"/>
                  </a:lnTo>
                  <a:lnTo>
                    <a:pt x="10430" y="10232"/>
                  </a:lnTo>
                  <a:lnTo>
                    <a:pt x="11416" y="10469"/>
                  </a:lnTo>
                  <a:lnTo>
                    <a:pt x="11593" y="10508"/>
                  </a:lnTo>
                  <a:lnTo>
                    <a:pt x="11751" y="10488"/>
                  </a:lnTo>
                  <a:lnTo>
                    <a:pt x="11968" y="10804"/>
                  </a:lnTo>
                  <a:lnTo>
                    <a:pt x="12185" y="11119"/>
                  </a:lnTo>
                  <a:lnTo>
                    <a:pt x="12677" y="11770"/>
                  </a:lnTo>
                  <a:lnTo>
                    <a:pt x="13111" y="12342"/>
                  </a:lnTo>
                  <a:lnTo>
                    <a:pt x="13269" y="12558"/>
                  </a:lnTo>
                  <a:lnTo>
                    <a:pt x="13348" y="12716"/>
                  </a:lnTo>
                  <a:lnTo>
                    <a:pt x="14057" y="13702"/>
                  </a:lnTo>
                  <a:lnTo>
                    <a:pt x="14708" y="14707"/>
                  </a:lnTo>
                  <a:lnTo>
                    <a:pt x="15359" y="15733"/>
                  </a:lnTo>
                  <a:lnTo>
                    <a:pt x="15970" y="16777"/>
                  </a:lnTo>
                  <a:lnTo>
                    <a:pt x="17212" y="18848"/>
                  </a:lnTo>
                  <a:lnTo>
                    <a:pt x="17823" y="19892"/>
                  </a:lnTo>
                  <a:lnTo>
                    <a:pt x="18454" y="20918"/>
                  </a:lnTo>
                  <a:lnTo>
                    <a:pt x="18809" y="21430"/>
                  </a:lnTo>
                  <a:lnTo>
                    <a:pt x="19144" y="21962"/>
                  </a:lnTo>
                  <a:lnTo>
                    <a:pt x="19459" y="22495"/>
                  </a:lnTo>
                  <a:lnTo>
                    <a:pt x="19814" y="23007"/>
                  </a:lnTo>
                  <a:lnTo>
                    <a:pt x="20011" y="23244"/>
                  </a:lnTo>
                  <a:lnTo>
                    <a:pt x="20209" y="23481"/>
                  </a:lnTo>
                  <a:lnTo>
                    <a:pt x="20406" y="23717"/>
                  </a:lnTo>
                  <a:lnTo>
                    <a:pt x="20623" y="23914"/>
                  </a:lnTo>
                  <a:lnTo>
                    <a:pt x="20859" y="24131"/>
                  </a:lnTo>
                  <a:lnTo>
                    <a:pt x="21096" y="24309"/>
                  </a:lnTo>
                  <a:lnTo>
                    <a:pt x="21372" y="24486"/>
                  </a:lnTo>
                  <a:lnTo>
                    <a:pt x="21648" y="24624"/>
                  </a:lnTo>
                  <a:lnTo>
                    <a:pt x="21707" y="24644"/>
                  </a:lnTo>
                  <a:lnTo>
                    <a:pt x="21805" y="24644"/>
                  </a:lnTo>
                  <a:lnTo>
                    <a:pt x="21825" y="24624"/>
                  </a:lnTo>
                  <a:lnTo>
                    <a:pt x="21865" y="24604"/>
                  </a:lnTo>
                  <a:lnTo>
                    <a:pt x="21865" y="24585"/>
                  </a:lnTo>
                  <a:lnTo>
                    <a:pt x="21884" y="24525"/>
                  </a:lnTo>
                  <a:lnTo>
                    <a:pt x="21884" y="24466"/>
                  </a:lnTo>
                  <a:lnTo>
                    <a:pt x="21470" y="24131"/>
                  </a:lnTo>
                  <a:lnTo>
                    <a:pt x="21451" y="24111"/>
                  </a:lnTo>
                  <a:lnTo>
                    <a:pt x="21470" y="24111"/>
                  </a:lnTo>
                  <a:lnTo>
                    <a:pt x="21470" y="24092"/>
                  </a:lnTo>
                  <a:lnTo>
                    <a:pt x="21490" y="24092"/>
                  </a:lnTo>
                  <a:lnTo>
                    <a:pt x="21865" y="24368"/>
                  </a:lnTo>
                  <a:lnTo>
                    <a:pt x="21786" y="24249"/>
                  </a:lnTo>
                  <a:lnTo>
                    <a:pt x="21687" y="24131"/>
                  </a:lnTo>
                  <a:lnTo>
                    <a:pt x="21589" y="24013"/>
                  </a:lnTo>
                  <a:lnTo>
                    <a:pt x="21510" y="23895"/>
                  </a:lnTo>
                  <a:lnTo>
                    <a:pt x="21490" y="23835"/>
                  </a:lnTo>
                  <a:lnTo>
                    <a:pt x="20741" y="22613"/>
                  </a:lnTo>
                  <a:lnTo>
                    <a:pt x="19992" y="21391"/>
                  </a:lnTo>
                  <a:lnTo>
                    <a:pt x="18454" y="19005"/>
                  </a:lnTo>
                  <a:lnTo>
                    <a:pt x="16896" y="16600"/>
                  </a:lnTo>
                  <a:lnTo>
                    <a:pt x="16128" y="15397"/>
                  </a:lnTo>
                  <a:lnTo>
                    <a:pt x="15378" y="14195"/>
                  </a:lnTo>
                  <a:lnTo>
                    <a:pt x="14629" y="13091"/>
                  </a:lnTo>
                  <a:lnTo>
                    <a:pt x="14235" y="12539"/>
                  </a:lnTo>
                  <a:lnTo>
                    <a:pt x="13841" y="11987"/>
                  </a:lnTo>
                  <a:lnTo>
                    <a:pt x="13427" y="11454"/>
                  </a:lnTo>
                  <a:lnTo>
                    <a:pt x="12993" y="10942"/>
                  </a:lnTo>
                  <a:lnTo>
                    <a:pt x="12559" y="10429"/>
                  </a:lnTo>
                  <a:lnTo>
                    <a:pt x="12086" y="9956"/>
                  </a:lnTo>
                  <a:lnTo>
                    <a:pt x="12027" y="9838"/>
                  </a:lnTo>
                  <a:lnTo>
                    <a:pt x="11928" y="9759"/>
                  </a:lnTo>
                  <a:lnTo>
                    <a:pt x="11810" y="9680"/>
                  </a:lnTo>
                  <a:lnTo>
                    <a:pt x="11692" y="9641"/>
                  </a:lnTo>
                  <a:lnTo>
                    <a:pt x="11396" y="9562"/>
                  </a:lnTo>
                  <a:lnTo>
                    <a:pt x="11258" y="9542"/>
                  </a:lnTo>
                  <a:lnTo>
                    <a:pt x="11140" y="9503"/>
                  </a:lnTo>
                  <a:lnTo>
                    <a:pt x="10588" y="9266"/>
                  </a:lnTo>
                  <a:lnTo>
                    <a:pt x="9996" y="9030"/>
                  </a:lnTo>
                  <a:lnTo>
                    <a:pt x="9424" y="8793"/>
                  </a:lnTo>
                  <a:lnTo>
                    <a:pt x="8853" y="8537"/>
                  </a:lnTo>
                  <a:lnTo>
                    <a:pt x="8301" y="8261"/>
                  </a:lnTo>
                  <a:lnTo>
                    <a:pt x="8025" y="8103"/>
                  </a:lnTo>
                  <a:lnTo>
                    <a:pt x="7768" y="7945"/>
                  </a:lnTo>
                  <a:lnTo>
                    <a:pt x="7532" y="7768"/>
                  </a:lnTo>
                  <a:lnTo>
                    <a:pt x="7295" y="7571"/>
                  </a:lnTo>
                  <a:lnTo>
                    <a:pt x="7078" y="7354"/>
                  </a:lnTo>
                  <a:lnTo>
                    <a:pt x="6881" y="7117"/>
                  </a:lnTo>
                  <a:lnTo>
                    <a:pt x="6664" y="6743"/>
                  </a:lnTo>
                  <a:lnTo>
                    <a:pt x="6467" y="6348"/>
                  </a:lnTo>
                  <a:lnTo>
                    <a:pt x="6132" y="5560"/>
                  </a:lnTo>
                  <a:lnTo>
                    <a:pt x="5955" y="5146"/>
                  </a:lnTo>
                  <a:lnTo>
                    <a:pt x="5758" y="4771"/>
                  </a:lnTo>
                  <a:lnTo>
                    <a:pt x="5639" y="4594"/>
                  </a:lnTo>
                  <a:lnTo>
                    <a:pt x="5521" y="4416"/>
                  </a:lnTo>
                  <a:lnTo>
                    <a:pt x="5383" y="4239"/>
                  </a:lnTo>
                  <a:lnTo>
                    <a:pt x="5245" y="4081"/>
                  </a:lnTo>
                  <a:lnTo>
                    <a:pt x="4949" y="3785"/>
                  </a:lnTo>
                  <a:lnTo>
                    <a:pt x="4653" y="3509"/>
                  </a:lnTo>
                  <a:lnTo>
                    <a:pt x="4318" y="3253"/>
                  </a:lnTo>
                  <a:lnTo>
                    <a:pt x="3983" y="3016"/>
                  </a:lnTo>
                  <a:lnTo>
                    <a:pt x="3628" y="2800"/>
                  </a:lnTo>
                  <a:lnTo>
                    <a:pt x="3273" y="2583"/>
                  </a:lnTo>
                  <a:lnTo>
                    <a:pt x="2919" y="2386"/>
                  </a:lnTo>
                  <a:lnTo>
                    <a:pt x="2544" y="2208"/>
                  </a:lnTo>
                  <a:lnTo>
                    <a:pt x="2091" y="2129"/>
                  </a:lnTo>
                  <a:lnTo>
                    <a:pt x="1637" y="2050"/>
                  </a:lnTo>
                  <a:lnTo>
                    <a:pt x="1184" y="1991"/>
                  </a:lnTo>
                  <a:lnTo>
                    <a:pt x="730" y="1912"/>
                  </a:lnTo>
                  <a:lnTo>
                    <a:pt x="927" y="1715"/>
                  </a:lnTo>
                  <a:lnTo>
                    <a:pt x="1164" y="1558"/>
                  </a:lnTo>
                  <a:lnTo>
                    <a:pt x="1420" y="1420"/>
                  </a:lnTo>
                  <a:lnTo>
                    <a:pt x="1677" y="1282"/>
                  </a:lnTo>
                  <a:lnTo>
                    <a:pt x="1953" y="1183"/>
                  </a:lnTo>
                  <a:lnTo>
                    <a:pt x="2229" y="1084"/>
                  </a:lnTo>
                  <a:lnTo>
                    <a:pt x="2505" y="1006"/>
                  </a:lnTo>
                  <a:lnTo>
                    <a:pt x="2781" y="946"/>
                  </a:lnTo>
                  <a:lnTo>
                    <a:pt x="2899" y="907"/>
                  </a:lnTo>
                  <a:lnTo>
                    <a:pt x="3037" y="887"/>
                  </a:lnTo>
                  <a:lnTo>
                    <a:pt x="3411" y="848"/>
                  </a:lnTo>
                  <a:lnTo>
                    <a:pt x="3372" y="966"/>
                  </a:lnTo>
                  <a:lnTo>
                    <a:pt x="3372" y="1065"/>
                  </a:lnTo>
                  <a:lnTo>
                    <a:pt x="3392" y="1124"/>
                  </a:lnTo>
                  <a:lnTo>
                    <a:pt x="3431" y="1163"/>
                  </a:lnTo>
                  <a:lnTo>
                    <a:pt x="3471" y="1203"/>
                  </a:lnTo>
                  <a:lnTo>
                    <a:pt x="3530" y="1242"/>
                  </a:lnTo>
                  <a:lnTo>
                    <a:pt x="3687" y="1282"/>
                  </a:lnTo>
                  <a:lnTo>
                    <a:pt x="3865" y="1282"/>
                  </a:lnTo>
                  <a:lnTo>
                    <a:pt x="4042" y="1242"/>
                  </a:lnTo>
                  <a:lnTo>
                    <a:pt x="4220" y="1203"/>
                  </a:lnTo>
                  <a:lnTo>
                    <a:pt x="4377" y="1124"/>
                  </a:lnTo>
                  <a:lnTo>
                    <a:pt x="4535" y="1045"/>
                  </a:lnTo>
                  <a:lnTo>
                    <a:pt x="4831" y="868"/>
                  </a:lnTo>
                  <a:lnTo>
                    <a:pt x="5067" y="789"/>
                  </a:lnTo>
                  <a:lnTo>
                    <a:pt x="5324" y="769"/>
                  </a:lnTo>
                  <a:lnTo>
                    <a:pt x="5560" y="769"/>
                  </a:lnTo>
                  <a:lnTo>
                    <a:pt x="5817" y="789"/>
                  </a:lnTo>
                  <a:lnTo>
                    <a:pt x="6310" y="887"/>
                  </a:lnTo>
                  <a:lnTo>
                    <a:pt x="6822" y="986"/>
                  </a:lnTo>
                  <a:lnTo>
                    <a:pt x="8222" y="1242"/>
                  </a:lnTo>
                  <a:lnTo>
                    <a:pt x="9641" y="1518"/>
                  </a:lnTo>
                  <a:lnTo>
                    <a:pt x="9779" y="1636"/>
                  </a:lnTo>
                  <a:lnTo>
                    <a:pt x="9917" y="1774"/>
                  </a:lnTo>
                  <a:lnTo>
                    <a:pt x="10154" y="2031"/>
                  </a:lnTo>
                  <a:lnTo>
                    <a:pt x="10371" y="2326"/>
                  </a:lnTo>
                  <a:lnTo>
                    <a:pt x="10607" y="2642"/>
                  </a:lnTo>
                  <a:lnTo>
                    <a:pt x="10785" y="2977"/>
                  </a:lnTo>
                  <a:lnTo>
                    <a:pt x="10982" y="3312"/>
                  </a:lnTo>
                  <a:lnTo>
                    <a:pt x="11199" y="3628"/>
                  </a:lnTo>
                  <a:lnTo>
                    <a:pt x="11416" y="3943"/>
                  </a:lnTo>
                  <a:lnTo>
                    <a:pt x="11889" y="4554"/>
                  </a:lnTo>
                  <a:lnTo>
                    <a:pt x="12382" y="5126"/>
                  </a:lnTo>
                  <a:lnTo>
                    <a:pt x="12894" y="5698"/>
                  </a:lnTo>
                  <a:lnTo>
                    <a:pt x="13446" y="6230"/>
                  </a:lnTo>
                  <a:lnTo>
                    <a:pt x="14018" y="6743"/>
                  </a:lnTo>
                  <a:lnTo>
                    <a:pt x="14590" y="7235"/>
                  </a:lnTo>
                  <a:lnTo>
                    <a:pt x="15201" y="7709"/>
                  </a:lnTo>
                  <a:lnTo>
                    <a:pt x="15812" y="8182"/>
                  </a:lnTo>
                  <a:lnTo>
                    <a:pt x="17054" y="9108"/>
                  </a:lnTo>
                  <a:lnTo>
                    <a:pt x="18296" y="9996"/>
                  </a:lnTo>
                  <a:lnTo>
                    <a:pt x="19538" y="10902"/>
                  </a:lnTo>
                  <a:lnTo>
                    <a:pt x="20603" y="11750"/>
                  </a:lnTo>
                  <a:lnTo>
                    <a:pt x="21667" y="12598"/>
                  </a:lnTo>
                  <a:lnTo>
                    <a:pt x="22732" y="13446"/>
                  </a:lnTo>
                  <a:lnTo>
                    <a:pt x="23797" y="14333"/>
                  </a:lnTo>
                  <a:lnTo>
                    <a:pt x="24309" y="14767"/>
                  </a:lnTo>
                  <a:lnTo>
                    <a:pt x="24802" y="15240"/>
                  </a:lnTo>
                  <a:lnTo>
                    <a:pt x="25295" y="15693"/>
                  </a:lnTo>
                  <a:lnTo>
                    <a:pt x="25788" y="16186"/>
                  </a:lnTo>
                  <a:lnTo>
                    <a:pt x="26241" y="16679"/>
                  </a:lnTo>
                  <a:lnTo>
                    <a:pt x="26695" y="17191"/>
                  </a:lnTo>
                  <a:lnTo>
                    <a:pt x="27128" y="17724"/>
                  </a:lnTo>
                  <a:lnTo>
                    <a:pt x="27542" y="18256"/>
                  </a:lnTo>
                  <a:lnTo>
                    <a:pt x="27779" y="18631"/>
                  </a:lnTo>
                  <a:lnTo>
                    <a:pt x="28016" y="19025"/>
                  </a:lnTo>
                  <a:lnTo>
                    <a:pt x="28232" y="19400"/>
                  </a:lnTo>
                  <a:lnTo>
                    <a:pt x="28430" y="19814"/>
                  </a:lnTo>
                  <a:lnTo>
                    <a:pt x="28607" y="20208"/>
                  </a:lnTo>
                  <a:lnTo>
                    <a:pt x="28785" y="20622"/>
                  </a:lnTo>
                  <a:lnTo>
                    <a:pt x="29100" y="21470"/>
                  </a:lnTo>
                  <a:lnTo>
                    <a:pt x="29376" y="22317"/>
                  </a:lnTo>
                  <a:lnTo>
                    <a:pt x="29613" y="23185"/>
                  </a:lnTo>
                  <a:lnTo>
                    <a:pt x="30086" y="24920"/>
                  </a:lnTo>
                  <a:lnTo>
                    <a:pt x="30322" y="26083"/>
                  </a:lnTo>
                  <a:lnTo>
                    <a:pt x="30579" y="27246"/>
                  </a:lnTo>
                  <a:lnTo>
                    <a:pt x="30993" y="27226"/>
                  </a:lnTo>
                  <a:lnTo>
                    <a:pt x="31407" y="27207"/>
                  </a:lnTo>
                  <a:lnTo>
                    <a:pt x="31466" y="27207"/>
                  </a:lnTo>
                  <a:lnTo>
                    <a:pt x="31545" y="27226"/>
                  </a:lnTo>
                  <a:lnTo>
                    <a:pt x="31584" y="27246"/>
                  </a:lnTo>
                  <a:lnTo>
                    <a:pt x="31643" y="27286"/>
                  </a:lnTo>
                  <a:lnTo>
                    <a:pt x="31702" y="27384"/>
                  </a:lnTo>
                  <a:lnTo>
                    <a:pt x="31722" y="27502"/>
                  </a:lnTo>
                  <a:lnTo>
                    <a:pt x="31722" y="27640"/>
                  </a:lnTo>
                  <a:lnTo>
                    <a:pt x="31663" y="27739"/>
                  </a:lnTo>
                  <a:lnTo>
                    <a:pt x="31623" y="27778"/>
                  </a:lnTo>
                  <a:lnTo>
                    <a:pt x="31564" y="27818"/>
                  </a:lnTo>
                  <a:lnTo>
                    <a:pt x="31505" y="27838"/>
                  </a:lnTo>
                  <a:lnTo>
                    <a:pt x="31446" y="27838"/>
                  </a:lnTo>
                  <a:lnTo>
                    <a:pt x="30657" y="27778"/>
                  </a:lnTo>
                  <a:lnTo>
                    <a:pt x="30756" y="28409"/>
                  </a:lnTo>
                  <a:lnTo>
                    <a:pt x="30815" y="29020"/>
                  </a:lnTo>
                  <a:lnTo>
                    <a:pt x="30874" y="29632"/>
                  </a:lnTo>
                  <a:lnTo>
                    <a:pt x="30874" y="30243"/>
                  </a:lnTo>
                  <a:lnTo>
                    <a:pt x="30835" y="30598"/>
                  </a:lnTo>
                  <a:lnTo>
                    <a:pt x="30795" y="30775"/>
                  </a:lnTo>
                  <a:lnTo>
                    <a:pt x="30756" y="30953"/>
                  </a:lnTo>
                  <a:lnTo>
                    <a:pt x="30677" y="31150"/>
                  </a:lnTo>
                  <a:lnTo>
                    <a:pt x="30657" y="31268"/>
                  </a:lnTo>
                  <a:lnTo>
                    <a:pt x="30618" y="31367"/>
                  </a:lnTo>
                  <a:lnTo>
                    <a:pt x="30618" y="31465"/>
                  </a:lnTo>
                  <a:lnTo>
                    <a:pt x="30657" y="31564"/>
                  </a:lnTo>
                  <a:lnTo>
                    <a:pt x="30677" y="31583"/>
                  </a:lnTo>
                  <a:lnTo>
                    <a:pt x="30717" y="31623"/>
                  </a:lnTo>
                  <a:lnTo>
                    <a:pt x="30835" y="31643"/>
                  </a:lnTo>
                  <a:lnTo>
                    <a:pt x="31071" y="31544"/>
                  </a:lnTo>
                  <a:lnTo>
                    <a:pt x="31249" y="31406"/>
                  </a:lnTo>
                  <a:lnTo>
                    <a:pt x="31407" y="31229"/>
                  </a:lnTo>
                  <a:lnTo>
                    <a:pt x="31545" y="31031"/>
                  </a:lnTo>
                  <a:lnTo>
                    <a:pt x="31663" y="30795"/>
                  </a:lnTo>
                  <a:lnTo>
                    <a:pt x="31742" y="30538"/>
                  </a:lnTo>
                  <a:lnTo>
                    <a:pt x="31821" y="30262"/>
                  </a:lnTo>
                  <a:lnTo>
                    <a:pt x="31860" y="29967"/>
                  </a:lnTo>
                  <a:lnTo>
                    <a:pt x="31899" y="29632"/>
                  </a:lnTo>
                  <a:lnTo>
                    <a:pt x="31899" y="29296"/>
                  </a:lnTo>
                  <a:lnTo>
                    <a:pt x="31899" y="28922"/>
                  </a:lnTo>
                  <a:lnTo>
                    <a:pt x="31860" y="28547"/>
                  </a:lnTo>
                  <a:lnTo>
                    <a:pt x="31821" y="28173"/>
                  </a:lnTo>
                  <a:lnTo>
                    <a:pt x="31781" y="27778"/>
                  </a:lnTo>
                  <a:lnTo>
                    <a:pt x="31643" y="26970"/>
                  </a:lnTo>
                  <a:lnTo>
                    <a:pt x="31485" y="26142"/>
                  </a:lnTo>
                  <a:lnTo>
                    <a:pt x="31288" y="25334"/>
                  </a:lnTo>
                  <a:lnTo>
                    <a:pt x="31071" y="24525"/>
                  </a:lnTo>
                  <a:lnTo>
                    <a:pt x="30855" y="23776"/>
                  </a:lnTo>
                  <a:lnTo>
                    <a:pt x="30460" y="22455"/>
                  </a:lnTo>
                  <a:lnTo>
                    <a:pt x="30145" y="21489"/>
                  </a:lnTo>
                  <a:lnTo>
                    <a:pt x="29948" y="20918"/>
                  </a:lnTo>
                  <a:lnTo>
                    <a:pt x="29731" y="20366"/>
                  </a:lnTo>
                  <a:lnTo>
                    <a:pt x="29475" y="19814"/>
                  </a:lnTo>
                  <a:lnTo>
                    <a:pt x="29218" y="19281"/>
                  </a:lnTo>
                  <a:lnTo>
                    <a:pt x="28962" y="18729"/>
                  </a:lnTo>
                  <a:lnTo>
                    <a:pt x="28666" y="18217"/>
                  </a:lnTo>
                  <a:lnTo>
                    <a:pt x="28351" y="17684"/>
                  </a:lnTo>
                  <a:lnTo>
                    <a:pt x="28035" y="17191"/>
                  </a:lnTo>
                  <a:lnTo>
                    <a:pt x="27641" y="16679"/>
                  </a:lnTo>
                  <a:lnTo>
                    <a:pt x="27227" y="16186"/>
                  </a:lnTo>
                  <a:lnTo>
                    <a:pt x="26793" y="15713"/>
                  </a:lnTo>
                  <a:lnTo>
                    <a:pt x="26320" y="15279"/>
                  </a:lnTo>
                  <a:lnTo>
                    <a:pt x="25847" y="14845"/>
                  </a:lnTo>
                  <a:lnTo>
                    <a:pt x="25354" y="14431"/>
                  </a:lnTo>
                  <a:lnTo>
                    <a:pt x="24368" y="13603"/>
                  </a:lnTo>
                  <a:lnTo>
                    <a:pt x="23698" y="13051"/>
                  </a:lnTo>
                  <a:lnTo>
                    <a:pt x="23008" y="12499"/>
                  </a:lnTo>
                  <a:lnTo>
                    <a:pt x="21648" y="11454"/>
                  </a:lnTo>
                  <a:lnTo>
                    <a:pt x="18868" y="9365"/>
                  </a:lnTo>
                  <a:lnTo>
                    <a:pt x="17508" y="8320"/>
                  </a:lnTo>
                  <a:lnTo>
                    <a:pt x="16147" y="7255"/>
                  </a:lnTo>
                  <a:lnTo>
                    <a:pt x="15477" y="6703"/>
                  </a:lnTo>
                  <a:lnTo>
                    <a:pt x="14807" y="6151"/>
                  </a:lnTo>
                  <a:lnTo>
                    <a:pt x="14156" y="5579"/>
                  </a:lnTo>
                  <a:lnTo>
                    <a:pt x="13525" y="4988"/>
                  </a:lnTo>
                  <a:lnTo>
                    <a:pt x="13289" y="4771"/>
                  </a:lnTo>
                  <a:lnTo>
                    <a:pt x="13072" y="4534"/>
                  </a:lnTo>
                  <a:lnTo>
                    <a:pt x="12638" y="4061"/>
                  </a:lnTo>
                  <a:lnTo>
                    <a:pt x="12244" y="3568"/>
                  </a:lnTo>
                  <a:lnTo>
                    <a:pt x="11869" y="3056"/>
                  </a:lnTo>
                  <a:lnTo>
                    <a:pt x="11120" y="2011"/>
                  </a:lnTo>
                  <a:lnTo>
                    <a:pt x="10745" y="1498"/>
                  </a:lnTo>
                  <a:lnTo>
                    <a:pt x="10331" y="1006"/>
                  </a:lnTo>
                  <a:lnTo>
                    <a:pt x="10252" y="927"/>
                  </a:lnTo>
                  <a:lnTo>
                    <a:pt x="10174" y="868"/>
                  </a:lnTo>
                  <a:lnTo>
                    <a:pt x="10095" y="828"/>
                  </a:lnTo>
                  <a:lnTo>
                    <a:pt x="9996" y="789"/>
                  </a:lnTo>
                  <a:lnTo>
                    <a:pt x="9799" y="730"/>
                  </a:lnTo>
                  <a:lnTo>
                    <a:pt x="9602" y="710"/>
                  </a:lnTo>
                  <a:lnTo>
                    <a:pt x="8656" y="611"/>
                  </a:lnTo>
                  <a:lnTo>
                    <a:pt x="7729" y="473"/>
                  </a:lnTo>
                  <a:lnTo>
                    <a:pt x="6802" y="316"/>
                  </a:lnTo>
                  <a:lnTo>
                    <a:pt x="5856" y="99"/>
                  </a:lnTo>
                  <a:lnTo>
                    <a:pt x="5442" y="39"/>
                  </a:lnTo>
                  <a:lnTo>
                    <a:pt x="5245" y="20"/>
                  </a:lnTo>
                  <a:lnTo>
                    <a:pt x="502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3632;p38">
              <a:extLst>
                <a:ext uri="{FF2B5EF4-FFF2-40B4-BE49-F238E27FC236}">
                  <a16:creationId xmlns:a16="http://schemas.microsoft.com/office/drawing/2014/main" xmlns="" id="{308D83D8-E5FA-4397-9C4D-066F14490E3D}"/>
                </a:ext>
              </a:extLst>
            </p:cNvPr>
            <p:cNvSpPr/>
            <p:nvPr/>
          </p:nvSpPr>
          <p:spPr>
            <a:xfrm>
              <a:off x="4184947" y="4130475"/>
              <a:ext cx="20628" cy="1783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0" y="1"/>
                  </a:moveTo>
                  <a:lnTo>
                    <a:pt x="20" y="20"/>
                  </a:lnTo>
                  <a:lnTo>
                    <a:pt x="1" y="20"/>
                  </a:lnTo>
                  <a:lnTo>
                    <a:pt x="20" y="40"/>
                  </a:lnTo>
                  <a:lnTo>
                    <a:pt x="434" y="375"/>
                  </a:lnTo>
                  <a:lnTo>
                    <a:pt x="415" y="277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3633;p38">
              <a:extLst>
                <a:ext uri="{FF2B5EF4-FFF2-40B4-BE49-F238E27FC236}">
                  <a16:creationId xmlns:a16="http://schemas.microsoft.com/office/drawing/2014/main" xmlns="" id="{13240A01-0090-44C9-9F92-E4E4923B6F57}"/>
                </a:ext>
              </a:extLst>
            </p:cNvPr>
            <p:cNvSpPr/>
            <p:nvPr/>
          </p:nvSpPr>
          <p:spPr>
            <a:xfrm>
              <a:off x="4617798" y="4278190"/>
              <a:ext cx="54296" cy="29969"/>
            </a:xfrm>
            <a:custGeom>
              <a:avLst/>
              <a:gdLst/>
              <a:ahLst/>
              <a:cxnLst/>
              <a:rect l="l" t="t" r="r" b="b"/>
              <a:pathLst>
                <a:path w="1145" h="632" extrusionOk="0">
                  <a:moveTo>
                    <a:pt x="829" y="1"/>
                  </a:moveTo>
                  <a:lnTo>
                    <a:pt x="415" y="20"/>
                  </a:lnTo>
                  <a:lnTo>
                    <a:pt x="1" y="40"/>
                  </a:lnTo>
                  <a:lnTo>
                    <a:pt x="79" y="572"/>
                  </a:lnTo>
                  <a:lnTo>
                    <a:pt x="868" y="632"/>
                  </a:lnTo>
                  <a:lnTo>
                    <a:pt x="927" y="632"/>
                  </a:lnTo>
                  <a:lnTo>
                    <a:pt x="986" y="612"/>
                  </a:lnTo>
                  <a:lnTo>
                    <a:pt x="1045" y="572"/>
                  </a:lnTo>
                  <a:lnTo>
                    <a:pt x="1085" y="533"/>
                  </a:lnTo>
                  <a:lnTo>
                    <a:pt x="1144" y="434"/>
                  </a:lnTo>
                  <a:lnTo>
                    <a:pt x="1144" y="296"/>
                  </a:lnTo>
                  <a:lnTo>
                    <a:pt x="1124" y="178"/>
                  </a:lnTo>
                  <a:lnTo>
                    <a:pt x="1065" y="80"/>
                  </a:lnTo>
                  <a:lnTo>
                    <a:pt x="1006" y="40"/>
                  </a:lnTo>
                  <a:lnTo>
                    <a:pt x="967" y="20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3634;p38">
              <a:extLst>
                <a:ext uri="{FF2B5EF4-FFF2-40B4-BE49-F238E27FC236}">
                  <a16:creationId xmlns:a16="http://schemas.microsoft.com/office/drawing/2014/main" xmlns="" id="{A8CF34E6-B55C-4C9A-9615-343A15A956AC}"/>
                </a:ext>
              </a:extLst>
            </p:cNvPr>
            <p:cNvSpPr/>
            <p:nvPr/>
          </p:nvSpPr>
          <p:spPr>
            <a:xfrm>
              <a:off x="4473830" y="4067833"/>
              <a:ext cx="144015" cy="212299"/>
            </a:xfrm>
            <a:custGeom>
              <a:avLst/>
              <a:gdLst/>
              <a:ahLst/>
              <a:cxnLst/>
              <a:rect l="l" t="t" r="r" b="b"/>
              <a:pathLst>
                <a:path w="3037" h="4477" extrusionOk="0">
                  <a:moveTo>
                    <a:pt x="1952" y="1"/>
                  </a:moveTo>
                  <a:lnTo>
                    <a:pt x="1952" y="573"/>
                  </a:lnTo>
                  <a:lnTo>
                    <a:pt x="1933" y="868"/>
                  </a:lnTo>
                  <a:lnTo>
                    <a:pt x="1893" y="1164"/>
                  </a:lnTo>
                  <a:lnTo>
                    <a:pt x="1854" y="1440"/>
                  </a:lnTo>
                  <a:lnTo>
                    <a:pt x="1795" y="1736"/>
                  </a:lnTo>
                  <a:lnTo>
                    <a:pt x="1716" y="2012"/>
                  </a:lnTo>
                  <a:lnTo>
                    <a:pt x="1617" y="2288"/>
                  </a:lnTo>
                  <a:lnTo>
                    <a:pt x="1519" y="2544"/>
                  </a:lnTo>
                  <a:lnTo>
                    <a:pt x="1400" y="2800"/>
                  </a:lnTo>
                  <a:lnTo>
                    <a:pt x="1262" y="3037"/>
                  </a:lnTo>
                  <a:lnTo>
                    <a:pt x="1104" y="3273"/>
                  </a:lnTo>
                  <a:lnTo>
                    <a:pt x="927" y="3490"/>
                  </a:lnTo>
                  <a:lnTo>
                    <a:pt x="730" y="3688"/>
                  </a:lnTo>
                  <a:lnTo>
                    <a:pt x="533" y="3865"/>
                  </a:lnTo>
                  <a:lnTo>
                    <a:pt x="296" y="4023"/>
                  </a:lnTo>
                  <a:lnTo>
                    <a:pt x="138" y="4121"/>
                  </a:lnTo>
                  <a:lnTo>
                    <a:pt x="0" y="4200"/>
                  </a:lnTo>
                  <a:lnTo>
                    <a:pt x="730" y="4338"/>
                  </a:lnTo>
                  <a:lnTo>
                    <a:pt x="1499" y="4437"/>
                  </a:lnTo>
                  <a:lnTo>
                    <a:pt x="2248" y="4476"/>
                  </a:lnTo>
                  <a:lnTo>
                    <a:pt x="3037" y="4476"/>
                  </a:lnTo>
                  <a:lnTo>
                    <a:pt x="2780" y="3313"/>
                  </a:lnTo>
                  <a:lnTo>
                    <a:pt x="2544" y="2150"/>
                  </a:lnTo>
                  <a:lnTo>
                    <a:pt x="2248" y="1085"/>
                  </a:lnTo>
                  <a:lnTo>
                    <a:pt x="1952" y="1"/>
                  </a:lnTo>
                  <a:close/>
                </a:path>
              </a:pathLst>
            </a:custGeom>
            <a:solidFill>
              <a:srgbClr val="00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3635;p38">
              <a:extLst>
                <a:ext uri="{FF2B5EF4-FFF2-40B4-BE49-F238E27FC236}">
                  <a16:creationId xmlns:a16="http://schemas.microsoft.com/office/drawing/2014/main" xmlns="" id="{E738E8D7-F1DF-4A6F-AF82-E68F8E4A0264}"/>
                </a:ext>
              </a:extLst>
            </p:cNvPr>
            <p:cNvSpPr/>
            <p:nvPr/>
          </p:nvSpPr>
          <p:spPr>
            <a:xfrm>
              <a:off x="2080539" y="1555789"/>
              <a:ext cx="1017206" cy="839571"/>
            </a:xfrm>
            <a:custGeom>
              <a:avLst/>
              <a:gdLst/>
              <a:ahLst/>
              <a:cxnLst/>
              <a:rect l="l" t="t" r="r" b="b"/>
              <a:pathLst>
                <a:path w="21451" h="17705" extrusionOk="0">
                  <a:moveTo>
                    <a:pt x="8320" y="1"/>
                  </a:moveTo>
                  <a:lnTo>
                    <a:pt x="8064" y="40"/>
                  </a:lnTo>
                  <a:lnTo>
                    <a:pt x="7827" y="80"/>
                  </a:lnTo>
                  <a:lnTo>
                    <a:pt x="7591" y="139"/>
                  </a:lnTo>
                  <a:lnTo>
                    <a:pt x="7354" y="198"/>
                  </a:lnTo>
                  <a:lnTo>
                    <a:pt x="7137" y="277"/>
                  </a:lnTo>
                  <a:lnTo>
                    <a:pt x="6920" y="375"/>
                  </a:lnTo>
                  <a:lnTo>
                    <a:pt x="6703" y="494"/>
                  </a:lnTo>
                  <a:lnTo>
                    <a:pt x="6506" y="612"/>
                  </a:lnTo>
                  <a:lnTo>
                    <a:pt x="6329" y="770"/>
                  </a:lnTo>
                  <a:lnTo>
                    <a:pt x="6151" y="927"/>
                  </a:lnTo>
                  <a:lnTo>
                    <a:pt x="5974" y="1105"/>
                  </a:lnTo>
                  <a:lnTo>
                    <a:pt x="5935" y="1203"/>
                  </a:lnTo>
                  <a:lnTo>
                    <a:pt x="5915" y="1322"/>
                  </a:lnTo>
                  <a:lnTo>
                    <a:pt x="5915" y="1420"/>
                  </a:lnTo>
                  <a:lnTo>
                    <a:pt x="5935" y="1460"/>
                  </a:lnTo>
                  <a:lnTo>
                    <a:pt x="5974" y="1519"/>
                  </a:lnTo>
                  <a:lnTo>
                    <a:pt x="6132" y="1874"/>
                  </a:lnTo>
                  <a:lnTo>
                    <a:pt x="6270" y="2248"/>
                  </a:lnTo>
                  <a:lnTo>
                    <a:pt x="6349" y="2643"/>
                  </a:lnTo>
                  <a:lnTo>
                    <a:pt x="6408" y="3017"/>
                  </a:lnTo>
                  <a:lnTo>
                    <a:pt x="6427" y="3411"/>
                  </a:lnTo>
                  <a:lnTo>
                    <a:pt x="6408" y="3806"/>
                  </a:lnTo>
                  <a:lnTo>
                    <a:pt x="6349" y="4200"/>
                  </a:lnTo>
                  <a:lnTo>
                    <a:pt x="6270" y="4575"/>
                  </a:lnTo>
                  <a:lnTo>
                    <a:pt x="6151" y="4949"/>
                  </a:lnTo>
                  <a:lnTo>
                    <a:pt x="5994" y="5304"/>
                  </a:lnTo>
                  <a:lnTo>
                    <a:pt x="5797" y="5639"/>
                  </a:lnTo>
                  <a:lnTo>
                    <a:pt x="5580" y="5974"/>
                  </a:lnTo>
                  <a:lnTo>
                    <a:pt x="5323" y="6270"/>
                  </a:lnTo>
                  <a:lnTo>
                    <a:pt x="5047" y="6546"/>
                  </a:lnTo>
                  <a:lnTo>
                    <a:pt x="4732" y="6802"/>
                  </a:lnTo>
                  <a:lnTo>
                    <a:pt x="4397" y="7000"/>
                  </a:lnTo>
                  <a:lnTo>
                    <a:pt x="4357" y="7177"/>
                  </a:lnTo>
                  <a:lnTo>
                    <a:pt x="4338" y="7394"/>
                  </a:lnTo>
                  <a:lnTo>
                    <a:pt x="4318" y="7985"/>
                  </a:lnTo>
                  <a:lnTo>
                    <a:pt x="4298" y="8281"/>
                  </a:lnTo>
                  <a:lnTo>
                    <a:pt x="4259" y="8537"/>
                  </a:lnTo>
                  <a:lnTo>
                    <a:pt x="4219" y="8656"/>
                  </a:lnTo>
                  <a:lnTo>
                    <a:pt x="4180" y="8754"/>
                  </a:lnTo>
                  <a:lnTo>
                    <a:pt x="4140" y="8833"/>
                  </a:lnTo>
                  <a:lnTo>
                    <a:pt x="4081" y="8892"/>
                  </a:lnTo>
                  <a:lnTo>
                    <a:pt x="4101" y="8991"/>
                  </a:lnTo>
                  <a:lnTo>
                    <a:pt x="4101" y="9089"/>
                  </a:lnTo>
                  <a:lnTo>
                    <a:pt x="4042" y="9188"/>
                  </a:lnTo>
                  <a:lnTo>
                    <a:pt x="4002" y="9208"/>
                  </a:lnTo>
                  <a:lnTo>
                    <a:pt x="3983" y="9227"/>
                  </a:lnTo>
                  <a:lnTo>
                    <a:pt x="3904" y="9227"/>
                  </a:lnTo>
                  <a:lnTo>
                    <a:pt x="3825" y="9188"/>
                  </a:lnTo>
                  <a:lnTo>
                    <a:pt x="3648" y="9070"/>
                  </a:lnTo>
                  <a:lnTo>
                    <a:pt x="3510" y="8951"/>
                  </a:lnTo>
                  <a:lnTo>
                    <a:pt x="3273" y="8754"/>
                  </a:lnTo>
                  <a:lnTo>
                    <a:pt x="3036" y="8577"/>
                  </a:lnTo>
                  <a:lnTo>
                    <a:pt x="2800" y="8419"/>
                  </a:lnTo>
                  <a:lnTo>
                    <a:pt x="2563" y="8301"/>
                  </a:lnTo>
                  <a:lnTo>
                    <a:pt x="2346" y="8202"/>
                  </a:lnTo>
                  <a:lnTo>
                    <a:pt x="2130" y="8123"/>
                  </a:lnTo>
                  <a:lnTo>
                    <a:pt x="1913" y="8084"/>
                  </a:lnTo>
                  <a:lnTo>
                    <a:pt x="1716" y="8064"/>
                  </a:lnTo>
                  <a:lnTo>
                    <a:pt x="1518" y="8064"/>
                  </a:lnTo>
                  <a:lnTo>
                    <a:pt x="1321" y="8084"/>
                  </a:lnTo>
                  <a:lnTo>
                    <a:pt x="1164" y="8123"/>
                  </a:lnTo>
                  <a:lnTo>
                    <a:pt x="986" y="8182"/>
                  </a:lnTo>
                  <a:lnTo>
                    <a:pt x="828" y="8242"/>
                  </a:lnTo>
                  <a:lnTo>
                    <a:pt x="690" y="8340"/>
                  </a:lnTo>
                  <a:lnTo>
                    <a:pt x="572" y="8458"/>
                  </a:lnTo>
                  <a:lnTo>
                    <a:pt x="434" y="8577"/>
                  </a:lnTo>
                  <a:lnTo>
                    <a:pt x="335" y="8715"/>
                  </a:lnTo>
                  <a:lnTo>
                    <a:pt x="237" y="8873"/>
                  </a:lnTo>
                  <a:lnTo>
                    <a:pt x="158" y="9030"/>
                  </a:lnTo>
                  <a:lnTo>
                    <a:pt x="99" y="9208"/>
                  </a:lnTo>
                  <a:lnTo>
                    <a:pt x="59" y="9405"/>
                  </a:lnTo>
                  <a:lnTo>
                    <a:pt x="20" y="9602"/>
                  </a:lnTo>
                  <a:lnTo>
                    <a:pt x="0" y="9799"/>
                  </a:lnTo>
                  <a:lnTo>
                    <a:pt x="0" y="10016"/>
                  </a:lnTo>
                  <a:lnTo>
                    <a:pt x="20" y="10233"/>
                  </a:lnTo>
                  <a:lnTo>
                    <a:pt x="40" y="10450"/>
                  </a:lnTo>
                  <a:lnTo>
                    <a:pt x="99" y="10686"/>
                  </a:lnTo>
                  <a:lnTo>
                    <a:pt x="178" y="10903"/>
                  </a:lnTo>
                  <a:lnTo>
                    <a:pt x="257" y="11140"/>
                  </a:lnTo>
                  <a:lnTo>
                    <a:pt x="375" y="11376"/>
                  </a:lnTo>
                  <a:lnTo>
                    <a:pt x="513" y="11613"/>
                  </a:lnTo>
                  <a:lnTo>
                    <a:pt x="651" y="11849"/>
                  </a:lnTo>
                  <a:lnTo>
                    <a:pt x="887" y="12066"/>
                  </a:lnTo>
                  <a:lnTo>
                    <a:pt x="1144" y="12263"/>
                  </a:lnTo>
                  <a:lnTo>
                    <a:pt x="1400" y="12421"/>
                  </a:lnTo>
                  <a:lnTo>
                    <a:pt x="1676" y="12559"/>
                  </a:lnTo>
                  <a:lnTo>
                    <a:pt x="1794" y="12638"/>
                  </a:lnTo>
                  <a:lnTo>
                    <a:pt x="1854" y="12737"/>
                  </a:lnTo>
                  <a:lnTo>
                    <a:pt x="2169" y="12599"/>
                  </a:lnTo>
                  <a:lnTo>
                    <a:pt x="2484" y="12461"/>
                  </a:lnTo>
                  <a:lnTo>
                    <a:pt x="2800" y="12342"/>
                  </a:lnTo>
                  <a:lnTo>
                    <a:pt x="3135" y="12244"/>
                  </a:lnTo>
                  <a:lnTo>
                    <a:pt x="2938" y="12027"/>
                  </a:lnTo>
                  <a:lnTo>
                    <a:pt x="2760" y="11790"/>
                  </a:lnTo>
                  <a:lnTo>
                    <a:pt x="2622" y="11534"/>
                  </a:lnTo>
                  <a:lnTo>
                    <a:pt x="2524" y="11278"/>
                  </a:lnTo>
                  <a:lnTo>
                    <a:pt x="2425" y="11002"/>
                  </a:lnTo>
                  <a:lnTo>
                    <a:pt x="2366" y="10706"/>
                  </a:lnTo>
                  <a:lnTo>
                    <a:pt x="2307" y="10430"/>
                  </a:lnTo>
                  <a:lnTo>
                    <a:pt x="2268" y="10134"/>
                  </a:lnTo>
                  <a:lnTo>
                    <a:pt x="2130" y="9957"/>
                  </a:lnTo>
                  <a:lnTo>
                    <a:pt x="1952" y="9799"/>
                  </a:lnTo>
                  <a:lnTo>
                    <a:pt x="1755" y="9661"/>
                  </a:lnTo>
                  <a:lnTo>
                    <a:pt x="1558" y="9543"/>
                  </a:lnTo>
                  <a:lnTo>
                    <a:pt x="1341" y="9444"/>
                  </a:lnTo>
                  <a:lnTo>
                    <a:pt x="1124" y="9365"/>
                  </a:lnTo>
                  <a:lnTo>
                    <a:pt x="887" y="9306"/>
                  </a:lnTo>
                  <a:lnTo>
                    <a:pt x="671" y="9267"/>
                  </a:lnTo>
                  <a:lnTo>
                    <a:pt x="631" y="9188"/>
                  </a:lnTo>
                  <a:lnTo>
                    <a:pt x="631" y="9149"/>
                  </a:lnTo>
                  <a:lnTo>
                    <a:pt x="651" y="9109"/>
                  </a:lnTo>
                  <a:lnTo>
                    <a:pt x="710" y="9050"/>
                  </a:lnTo>
                  <a:lnTo>
                    <a:pt x="809" y="9011"/>
                  </a:lnTo>
                  <a:lnTo>
                    <a:pt x="927" y="8991"/>
                  </a:lnTo>
                  <a:lnTo>
                    <a:pt x="1085" y="8971"/>
                  </a:lnTo>
                  <a:lnTo>
                    <a:pt x="1459" y="8971"/>
                  </a:lnTo>
                  <a:lnTo>
                    <a:pt x="1854" y="9011"/>
                  </a:lnTo>
                  <a:lnTo>
                    <a:pt x="2208" y="9070"/>
                  </a:lnTo>
                  <a:lnTo>
                    <a:pt x="2366" y="9129"/>
                  </a:lnTo>
                  <a:lnTo>
                    <a:pt x="2484" y="9168"/>
                  </a:lnTo>
                  <a:lnTo>
                    <a:pt x="2583" y="9227"/>
                  </a:lnTo>
                  <a:lnTo>
                    <a:pt x="2622" y="9287"/>
                  </a:lnTo>
                  <a:lnTo>
                    <a:pt x="2701" y="9365"/>
                  </a:lnTo>
                  <a:lnTo>
                    <a:pt x="2741" y="9464"/>
                  </a:lnTo>
                  <a:lnTo>
                    <a:pt x="2780" y="9563"/>
                  </a:lnTo>
                  <a:lnTo>
                    <a:pt x="2800" y="9661"/>
                  </a:lnTo>
                  <a:lnTo>
                    <a:pt x="2820" y="9878"/>
                  </a:lnTo>
                  <a:lnTo>
                    <a:pt x="2820" y="10095"/>
                  </a:lnTo>
                  <a:lnTo>
                    <a:pt x="2800" y="10312"/>
                  </a:lnTo>
                  <a:lnTo>
                    <a:pt x="2820" y="10529"/>
                  </a:lnTo>
                  <a:lnTo>
                    <a:pt x="2839" y="10627"/>
                  </a:lnTo>
                  <a:lnTo>
                    <a:pt x="2879" y="10726"/>
                  </a:lnTo>
                  <a:lnTo>
                    <a:pt x="2938" y="10824"/>
                  </a:lnTo>
                  <a:lnTo>
                    <a:pt x="2997" y="10923"/>
                  </a:lnTo>
                  <a:lnTo>
                    <a:pt x="3096" y="11061"/>
                  </a:lnTo>
                  <a:lnTo>
                    <a:pt x="3194" y="11179"/>
                  </a:lnTo>
                  <a:lnTo>
                    <a:pt x="3431" y="11376"/>
                  </a:lnTo>
                  <a:lnTo>
                    <a:pt x="3687" y="11573"/>
                  </a:lnTo>
                  <a:lnTo>
                    <a:pt x="3943" y="11751"/>
                  </a:lnTo>
                  <a:lnTo>
                    <a:pt x="4022" y="11830"/>
                  </a:lnTo>
                  <a:lnTo>
                    <a:pt x="4081" y="11909"/>
                  </a:lnTo>
                  <a:lnTo>
                    <a:pt x="4101" y="12007"/>
                  </a:lnTo>
                  <a:lnTo>
                    <a:pt x="4121" y="12086"/>
                  </a:lnTo>
                  <a:lnTo>
                    <a:pt x="4338" y="12106"/>
                  </a:lnTo>
                  <a:lnTo>
                    <a:pt x="4574" y="12125"/>
                  </a:lnTo>
                  <a:lnTo>
                    <a:pt x="4791" y="12165"/>
                  </a:lnTo>
                  <a:lnTo>
                    <a:pt x="4988" y="12224"/>
                  </a:lnTo>
                  <a:lnTo>
                    <a:pt x="5205" y="12283"/>
                  </a:lnTo>
                  <a:lnTo>
                    <a:pt x="5402" y="12362"/>
                  </a:lnTo>
                  <a:lnTo>
                    <a:pt x="5797" y="12539"/>
                  </a:lnTo>
                  <a:lnTo>
                    <a:pt x="6191" y="12776"/>
                  </a:lnTo>
                  <a:lnTo>
                    <a:pt x="6546" y="13032"/>
                  </a:lnTo>
                  <a:lnTo>
                    <a:pt x="6881" y="13328"/>
                  </a:lnTo>
                  <a:lnTo>
                    <a:pt x="7196" y="13644"/>
                  </a:lnTo>
                  <a:lnTo>
                    <a:pt x="7492" y="13979"/>
                  </a:lnTo>
                  <a:lnTo>
                    <a:pt x="7788" y="14334"/>
                  </a:lnTo>
                  <a:lnTo>
                    <a:pt x="8044" y="14708"/>
                  </a:lnTo>
                  <a:lnTo>
                    <a:pt x="8300" y="15102"/>
                  </a:lnTo>
                  <a:lnTo>
                    <a:pt x="8537" y="15497"/>
                  </a:lnTo>
                  <a:lnTo>
                    <a:pt x="8734" y="15891"/>
                  </a:lnTo>
                  <a:lnTo>
                    <a:pt x="8931" y="16285"/>
                  </a:lnTo>
                  <a:lnTo>
                    <a:pt x="9128" y="16660"/>
                  </a:lnTo>
                  <a:lnTo>
                    <a:pt x="9187" y="16818"/>
                  </a:lnTo>
                  <a:lnTo>
                    <a:pt x="9266" y="16798"/>
                  </a:lnTo>
                  <a:lnTo>
                    <a:pt x="9345" y="16818"/>
                  </a:lnTo>
                  <a:lnTo>
                    <a:pt x="9897" y="17054"/>
                  </a:lnTo>
                  <a:lnTo>
                    <a:pt x="10469" y="17251"/>
                  </a:lnTo>
                  <a:lnTo>
                    <a:pt x="11041" y="17409"/>
                  </a:lnTo>
                  <a:lnTo>
                    <a:pt x="11632" y="17547"/>
                  </a:lnTo>
                  <a:lnTo>
                    <a:pt x="12224" y="17626"/>
                  </a:lnTo>
                  <a:lnTo>
                    <a:pt x="12815" y="17685"/>
                  </a:lnTo>
                  <a:lnTo>
                    <a:pt x="13406" y="17705"/>
                  </a:lnTo>
                  <a:lnTo>
                    <a:pt x="13998" y="17685"/>
                  </a:lnTo>
                  <a:lnTo>
                    <a:pt x="14510" y="17646"/>
                  </a:lnTo>
                  <a:lnTo>
                    <a:pt x="15003" y="17567"/>
                  </a:lnTo>
                  <a:lnTo>
                    <a:pt x="15516" y="17468"/>
                  </a:lnTo>
                  <a:lnTo>
                    <a:pt x="16009" y="17350"/>
                  </a:lnTo>
                  <a:lnTo>
                    <a:pt x="16502" y="17212"/>
                  </a:lnTo>
                  <a:lnTo>
                    <a:pt x="16975" y="17034"/>
                  </a:lnTo>
                  <a:lnTo>
                    <a:pt x="17448" y="16857"/>
                  </a:lnTo>
                  <a:lnTo>
                    <a:pt x="17921" y="16640"/>
                  </a:lnTo>
                  <a:lnTo>
                    <a:pt x="18177" y="16502"/>
                  </a:lnTo>
                  <a:lnTo>
                    <a:pt x="18453" y="16364"/>
                  </a:lnTo>
                  <a:lnTo>
                    <a:pt x="18710" y="16206"/>
                  </a:lnTo>
                  <a:lnTo>
                    <a:pt x="18946" y="16049"/>
                  </a:lnTo>
                  <a:lnTo>
                    <a:pt x="19203" y="15871"/>
                  </a:lnTo>
                  <a:lnTo>
                    <a:pt x="19419" y="15674"/>
                  </a:lnTo>
                  <a:lnTo>
                    <a:pt x="19656" y="15477"/>
                  </a:lnTo>
                  <a:lnTo>
                    <a:pt x="19873" y="15260"/>
                  </a:lnTo>
                  <a:lnTo>
                    <a:pt x="20070" y="15043"/>
                  </a:lnTo>
                  <a:lnTo>
                    <a:pt x="20267" y="14807"/>
                  </a:lnTo>
                  <a:lnTo>
                    <a:pt x="20445" y="14570"/>
                  </a:lnTo>
                  <a:lnTo>
                    <a:pt x="20602" y="14334"/>
                  </a:lnTo>
                  <a:lnTo>
                    <a:pt x="20760" y="14077"/>
                  </a:lnTo>
                  <a:lnTo>
                    <a:pt x="20898" y="13821"/>
                  </a:lnTo>
                  <a:lnTo>
                    <a:pt x="21036" y="13565"/>
                  </a:lnTo>
                  <a:lnTo>
                    <a:pt x="21135" y="13308"/>
                  </a:lnTo>
                  <a:lnTo>
                    <a:pt x="21233" y="13032"/>
                  </a:lnTo>
                  <a:lnTo>
                    <a:pt x="21312" y="12756"/>
                  </a:lnTo>
                  <a:lnTo>
                    <a:pt x="21371" y="12480"/>
                  </a:lnTo>
                  <a:lnTo>
                    <a:pt x="21430" y="12204"/>
                  </a:lnTo>
                  <a:lnTo>
                    <a:pt x="21450" y="11928"/>
                  </a:lnTo>
                  <a:lnTo>
                    <a:pt x="21450" y="11652"/>
                  </a:lnTo>
                  <a:lnTo>
                    <a:pt x="21430" y="11376"/>
                  </a:lnTo>
                  <a:lnTo>
                    <a:pt x="21411" y="11100"/>
                  </a:lnTo>
                  <a:lnTo>
                    <a:pt x="21352" y="10824"/>
                  </a:lnTo>
                  <a:lnTo>
                    <a:pt x="21273" y="10548"/>
                  </a:lnTo>
                  <a:lnTo>
                    <a:pt x="21174" y="10272"/>
                  </a:lnTo>
                  <a:lnTo>
                    <a:pt x="21036" y="10016"/>
                  </a:lnTo>
                  <a:lnTo>
                    <a:pt x="20898" y="9740"/>
                  </a:lnTo>
                  <a:lnTo>
                    <a:pt x="20721" y="9484"/>
                  </a:lnTo>
                  <a:lnTo>
                    <a:pt x="20524" y="9247"/>
                  </a:lnTo>
                  <a:lnTo>
                    <a:pt x="20287" y="8991"/>
                  </a:lnTo>
                  <a:lnTo>
                    <a:pt x="20149" y="8813"/>
                  </a:lnTo>
                  <a:lnTo>
                    <a:pt x="20070" y="8715"/>
                  </a:lnTo>
                  <a:lnTo>
                    <a:pt x="20031" y="8596"/>
                  </a:lnTo>
                  <a:lnTo>
                    <a:pt x="20011" y="8498"/>
                  </a:lnTo>
                  <a:lnTo>
                    <a:pt x="20011" y="8380"/>
                  </a:lnTo>
                  <a:lnTo>
                    <a:pt x="20050" y="8281"/>
                  </a:lnTo>
                  <a:lnTo>
                    <a:pt x="20129" y="8202"/>
                  </a:lnTo>
                  <a:lnTo>
                    <a:pt x="20149" y="8202"/>
                  </a:lnTo>
                  <a:lnTo>
                    <a:pt x="20169" y="8084"/>
                  </a:lnTo>
                  <a:lnTo>
                    <a:pt x="20602" y="6783"/>
                  </a:lnTo>
                  <a:lnTo>
                    <a:pt x="20800" y="6132"/>
                  </a:lnTo>
                  <a:lnTo>
                    <a:pt x="20878" y="5797"/>
                  </a:lnTo>
                  <a:lnTo>
                    <a:pt x="20957" y="5462"/>
                  </a:lnTo>
                  <a:lnTo>
                    <a:pt x="21036" y="5087"/>
                  </a:lnTo>
                  <a:lnTo>
                    <a:pt x="21095" y="4693"/>
                  </a:lnTo>
                  <a:lnTo>
                    <a:pt x="21115" y="4299"/>
                  </a:lnTo>
                  <a:lnTo>
                    <a:pt x="21095" y="3924"/>
                  </a:lnTo>
                  <a:lnTo>
                    <a:pt x="21056" y="3530"/>
                  </a:lnTo>
                  <a:lnTo>
                    <a:pt x="20997" y="3155"/>
                  </a:lnTo>
                  <a:lnTo>
                    <a:pt x="20898" y="2781"/>
                  </a:lnTo>
                  <a:lnTo>
                    <a:pt x="20760" y="2426"/>
                  </a:lnTo>
                  <a:lnTo>
                    <a:pt x="20602" y="2091"/>
                  </a:lnTo>
                  <a:lnTo>
                    <a:pt x="20425" y="1755"/>
                  </a:lnTo>
                  <a:lnTo>
                    <a:pt x="20208" y="1440"/>
                  </a:lnTo>
                  <a:lnTo>
                    <a:pt x="19972" y="1144"/>
                  </a:lnTo>
                  <a:lnTo>
                    <a:pt x="19696" y="888"/>
                  </a:lnTo>
                  <a:lnTo>
                    <a:pt x="19400" y="632"/>
                  </a:lnTo>
                  <a:lnTo>
                    <a:pt x="19084" y="415"/>
                  </a:lnTo>
                  <a:lnTo>
                    <a:pt x="18729" y="237"/>
                  </a:lnTo>
                  <a:lnTo>
                    <a:pt x="18729" y="573"/>
                  </a:lnTo>
                  <a:lnTo>
                    <a:pt x="18710" y="908"/>
                  </a:lnTo>
                  <a:lnTo>
                    <a:pt x="18631" y="1243"/>
                  </a:lnTo>
                  <a:lnTo>
                    <a:pt x="18552" y="1539"/>
                  </a:lnTo>
                  <a:lnTo>
                    <a:pt x="18453" y="1755"/>
                  </a:lnTo>
                  <a:lnTo>
                    <a:pt x="18355" y="1953"/>
                  </a:lnTo>
                  <a:lnTo>
                    <a:pt x="18217" y="2150"/>
                  </a:lnTo>
                  <a:lnTo>
                    <a:pt x="18079" y="2327"/>
                  </a:lnTo>
                  <a:lnTo>
                    <a:pt x="17921" y="2485"/>
                  </a:lnTo>
                  <a:lnTo>
                    <a:pt x="17763" y="2623"/>
                  </a:lnTo>
                  <a:lnTo>
                    <a:pt x="17566" y="2721"/>
                  </a:lnTo>
                  <a:lnTo>
                    <a:pt x="17349" y="2800"/>
                  </a:lnTo>
                  <a:lnTo>
                    <a:pt x="17211" y="2820"/>
                  </a:lnTo>
                  <a:lnTo>
                    <a:pt x="17014" y="2820"/>
                  </a:lnTo>
                  <a:lnTo>
                    <a:pt x="16916" y="2800"/>
                  </a:lnTo>
                  <a:lnTo>
                    <a:pt x="16837" y="2761"/>
                  </a:lnTo>
                  <a:lnTo>
                    <a:pt x="16778" y="2721"/>
                  </a:lnTo>
                  <a:lnTo>
                    <a:pt x="16738" y="2662"/>
                  </a:lnTo>
                  <a:lnTo>
                    <a:pt x="16699" y="2603"/>
                  </a:lnTo>
                  <a:lnTo>
                    <a:pt x="16659" y="2544"/>
                  </a:lnTo>
                  <a:lnTo>
                    <a:pt x="16640" y="2465"/>
                  </a:lnTo>
                  <a:lnTo>
                    <a:pt x="16620" y="2288"/>
                  </a:lnTo>
                  <a:lnTo>
                    <a:pt x="16640" y="2091"/>
                  </a:lnTo>
                  <a:lnTo>
                    <a:pt x="16679" y="1874"/>
                  </a:lnTo>
                  <a:lnTo>
                    <a:pt x="16502" y="2150"/>
                  </a:lnTo>
                  <a:lnTo>
                    <a:pt x="16226" y="2465"/>
                  </a:lnTo>
                  <a:lnTo>
                    <a:pt x="15910" y="2781"/>
                  </a:lnTo>
                  <a:lnTo>
                    <a:pt x="15733" y="2919"/>
                  </a:lnTo>
                  <a:lnTo>
                    <a:pt x="15536" y="3057"/>
                  </a:lnTo>
                  <a:lnTo>
                    <a:pt x="15358" y="3175"/>
                  </a:lnTo>
                  <a:lnTo>
                    <a:pt x="15181" y="3273"/>
                  </a:lnTo>
                  <a:lnTo>
                    <a:pt x="14984" y="3333"/>
                  </a:lnTo>
                  <a:lnTo>
                    <a:pt x="14826" y="3352"/>
                  </a:lnTo>
                  <a:lnTo>
                    <a:pt x="14668" y="3333"/>
                  </a:lnTo>
                  <a:lnTo>
                    <a:pt x="14589" y="3313"/>
                  </a:lnTo>
                  <a:lnTo>
                    <a:pt x="14510" y="3273"/>
                  </a:lnTo>
                  <a:lnTo>
                    <a:pt x="14451" y="3234"/>
                  </a:lnTo>
                  <a:lnTo>
                    <a:pt x="14392" y="3155"/>
                  </a:lnTo>
                  <a:lnTo>
                    <a:pt x="14333" y="3096"/>
                  </a:lnTo>
                  <a:lnTo>
                    <a:pt x="14274" y="2997"/>
                  </a:lnTo>
                  <a:lnTo>
                    <a:pt x="14313" y="2623"/>
                  </a:lnTo>
                  <a:lnTo>
                    <a:pt x="14313" y="2248"/>
                  </a:lnTo>
                  <a:lnTo>
                    <a:pt x="14313" y="1874"/>
                  </a:lnTo>
                  <a:lnTo>
                    <a:pt x="14294" y="1519"/>
                  </a:lnTo>
                  <a:lnTo>
                    <a:pt x="14234" y="1144"/>
                  </a:lnTo>
                  <a:lnTo>
                    <a:pt x="14116" y="809"/>
                  </a:lnTo>
                  <a:lnTo>
                    <a:pt x="14057" y="632"/>
                  </a:lnTo>
                  <a:lnTo>
                    <a:pt x="13978" y="474"/>
                  </a:lnTo>
                  <a:lnTo>
                    <a:pt x="13880" y="316"/>
                  </a:lnTo>
                  <a:lnTo>
                    <a:pt x="13761" y="159"/>
                  </a:lnTo>
                  <a:lnTo>
                    <a:pt x="13781" y="356"/>
                  </a:lnTo>
                  <a:lnTo>
                    <a:pt x="13781" y="573"/>
                  </a:lnTo>
                  <a:lnTo>
                    <a:pt x="13742" y="789"/>
                  </a:lnTo>
                  <a:lnTo>
                    <a:pt x="13663" y="1006"/>
                  </a:lnTo>
                  <a:lnTo>
                    <a:pt x="13623" y="1085"/>
                  </a:lnTo>
                  <a:lnTo>
                    <a:pt x="13544" y="1164"/>
                  </a:lnTo>
                  <a:lnTo>
                    <a:pt x="13485" y="1243"/>
                  </a:lnTo>
                  <a:lnTo>
                    <a:pt x="13406" y="1302"/>
                  </a:lnTo>
                  <a:lnTo>
                    <a:pt x="13308" y="1341"/>
                  </a:lnTo>
                  <a:lnTo>
                    <a:pt x="13209" y="1361"/>
                  </a:lnTo>
                  <a:lnTo>
                    <a:pt x="13111" y="1361"/>
                  </a:lnTo>
                  <a:lnTo>
                    <a:pt x="12992" y="1341"/>
                  </a:lnTo>
                  <a:lnTo>
                    <a:pt x="12697" y="1203"/>
                  </a:lnTo>
                  <a:lnTo>
                    <a:pt x="12421" y="1065"/>
                  </a:lnTo>
                  <a:lnTo>
                    <a:pt x="11888" y="789"/>
                  </a:lnTo>
                  <a:lnTo>
                    <a:pt x="11356" y="513"/>
                  </a:lnTo>
                  <a:lnTo>
                    <a:pt x="11080" y="395"/>
                  </a:lnTo>
                  <a:lnTo>
                    <a:pt x="10784" y="277"/>
                  </a:lnTo>
                  <a:lnTo>
                    <a:pt x="10489" y="198"/>
                  </a:lnTo>
                  <a:lnTo>
                    <a:pt x="10193" y="139"/>
                  </a:lnTo>
                  <a:lnTo>
                    <a:pt x="9877" y="80"/>
                  </a:lnTo>
                  <a:lnTo>
                    <a:pt x="9562" y="40"/>
                  </a:lnTo>
                  <a:lnTo>
                    <a:pt x="9069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3636;p38">
              <a:extLst>
                <a:ext uri="{FF2B5EF4-FFF2-40B4-BE49-F238E27FC236}">
                  <a16:creationId xmlns:a16="http://schemas.microsoft.com/office/drawing/2014/main" xmlns="" id="{E8391F27-05F7-4DFB-8AF4-6C54C60785BE}"/>
                </a:ext>
              </a:extLst>
            </p:cNvPr>
            <p:cNvSpPr/>
            <p:nvPr/>
          </p:nvSpPr>
          <p:spPr>
            <a:xfrm>
              <a:off x="1008229" y="2396267"/>
              <a:ext cx="969502" cy="718034"/>
            </a:xfrm>
            <a:custGeom>
              <a:avLst/>
              <a:gdLst/>
              <a:ahLst/>
              <a:cxnLst/>
              <a:rect l="l" t="t" r="r" b="b"/>
              <a:pathLst>
                <a:path w="20445" h="15142" extrusionOk="0">
                  <a:moveTo>
                    <a:pt x="0" y="1"/>
                  </a:moveTo>
                  <a:lnTo>
                    <a:pt x="355" y="296"/>
                  </a:lnTo>
                  <a:lnTo>
                    <a:pt x="710" y="612"/>
                  </a:lnTo>
                  <a:lnTo>
                    <a:pt x="1026" y="927"/>
                  </a:lnTo>
                  <a:lnTo>
                    <a:pt x="1302" y="1262"/>
                  </a:lnTo>
                  <a:lnTo>
                    <a:pt x="1578" y="1578"/>
                  </a:lnTo>
                  <a:lnTo>
                    <a:pt x="1814" y="1913"/>
                  </a:lnTo>
                  <a:lnTo>
                    <a:pt x="2051" y="2228"/>
                  </a:lnTo>
                  <a:lnTo>
                    <a:pt x="2268" y="2563"/>
                  </a:lnTo>
                  <a:lnTo>
                    <a:pt x="2465" y="2899"/>
                  </a:lnTo>
                  <a:lnTo>
                    <a:pt x="2642" y="3253"/>
                  </a:lnTo>
                  <a:lnTo>
                    <a:pt x="2977" y="3924"/>
                  </a:lnTo>
                  <a:lnTo>
                    <a:pt x="3273" y="4634"/>
                  </a:lnTo>
                  <a:lnTo>
                    <a:pt x="3569" y="5343"/>
                  </a:lnTo>
                  <a:lnTo>
                    <a:pt x="3845" y="6053"/>
                  </a:lnTo>
                  <a:lnTo>
                    <a:pt x="4140" y="6782"/>
                  </a:lnTo>
                  <a:lnTo>
                    <a:pt x="4476" y="7512"/>
                  </a:lnTo>
                  <a:lnTo>
                    <a:pt x="4830" y="8261"/>
                  </a:lnTo>
                  <a:lnTo>
                    <a:pt x="5028" y="8636"/>
                  </a:lnTo>
                  <a:lnTo>
                    <a:pt x="5245" y="9010"/>
                  </a:lnTo>
                  <a:lnTo>
                    <a:pt x="5481" y="9385"/>
                  </a:lnTo>
                  <a:lnTo>
                    <a:pt x="5737" y="9759"/>
                  </a:lnTo>
                  <a:lnTo>
                    <a:pt x="6013" y="10134"/>
                  </a:lnTo>
                  <a:lnTo>
                    <a:pt x="6309" y="10528"/>
                  </a:lnTo>
                  <a:lnTo>
                    <a:pt x="6625" y="10903"/>
                  </a:lnTo>
                  <a:lnTo>
                    <a:pt x="6979" y="11297"/>
                  </a:lnTo>
                  <a:lnTo>
                    <a:pt x="7236" y="11514"/>
                  </a:lnTo>
                  <a:lnTo>
                    <a:pt x="7512" y="11691"/>
                  </a:lnTo>
                  <a:lnTo>
                    <a:pt x="7788" y="11849"/>
                  </a:lnTo>
                  <a:lnTo>
                    <a:pt x="8083" y="11967"/>
                  </a:lnTo>
                  <a:lnTo>
                    <a:pt x="8379" y="12086"/>
                  </a:lnTo>
                  <a:lnTo>
                    <a:pt x="8695" y="12165"/>
                  </a:lnTo>
                  <a:lnTo>
                    <a:pt x="9010" y="12243"/>
                  </a:lnTo>
                  <a:lnTo>
                    <a:pt x="9325" y="12303"/>
                  </a:lnTo>
                  <a:lnTo>
                    <a:pt x="9976" y="12401"/>
                  </a:lnTo>
                  <a:lnTo>
                    <a:pt x="10627" y="12500"/>
                  </a:lnTo>
                  <a:lnTo>
                    <a:pt x="10942" y="12559"/>
                  </a:lnTo>
                  <a:lnTo>
                    <a:pt x="11258" y="12638"/>
                  </a:lnTo>
                  <a:lnTo>
                    <a:pt x="11573" y="12736"/>
                  </a:lnTo>
                  <a:lnTo>
                    <a:pt x="11869" y="12835"/>
                  </a:lnTo>
                  <a:lnTo>
                    <a:pt x="12105" y="12934"/>
                  </a:lnTo>
                  <a:lnTo>
                    <a:pt x="12322" y="13052"/>
                  </a:lnTo>
                  <a:lnTo>
                    <a:pt x="12776" y="13288"/>
                  </a:lnTo>
                  <a:lnTo>
                    <a:pt x="13190" y="13564"/>
                  </a:lnTo>
                  <a:lnTo>
                    <a:pt x="13604" y="13880"/>
                  </a:lnTo>
                  <a:lnTo>
                    <a:pt x="14392" y="14511"/>
                  </a:lnTo>
                  <a:lnTo>
                    <a:pt x="14787" y="14826"/>
                  </a:lnTo>
                  <a:lnTo>
                    <a:pt x="15181" y="15142"/>
                  </a:lnTo>
                  <a:lnTo>
                    <a:pt x="15260" y="14787"/>
                  </a:lnTo>
                  <a:lnTo>
                    <a:pt x="15358" y="14432"/>
                  </a:lnTo>
                  <a:lnTo>
                    <a:pt x="15496" y="14077"/>
                  </a:lnTo>
                  <a:lnTo>
                    <a:pt x="15634" y="13702"/>
                  </a:lnTo>
                  <a:lnTo>
                    <a:pt x="15969" y="13012"/>
                  </a:lnTo>
                  <a:lnTo>
                    <a:pt x="16324" y="12303"/>
                  </a:lnTo>
                  <a:lnTo>
                    <a:pt x="17231" y="10587"/>
                  </a:lnTo>
                  <a:lnTo>
                    <a:pt x="17685" y="9720"/>
                  </a:lnTo>
                  <a:lnTo>
                    <a:pt x="18158" y="8872"/>
                  </a:lnTo>
                  <a:lnTo>
                    <a:pt x="18670" y="8024"/>
                  </a:lnTo>
                  <a:lnTo>
                    <a:pt x="18946" y="7630"/>
                  </a:lnTo>
                  <a:lnTo>
                    <a:pt x="19222" y="7216"/>
                  </a:lnTo>
                  <a:lnTo>
                    <a:pt x="19498" y="6842"/>
                  </a:lnTo>
                  <a:lnTo>
                    <a:pt x="19794" y="6447"/>
                  </a:lnTo>
                  <a:lnTo>
                    <a:pt x="20110" y="6073"/>
                  </a:lnTo>
                  <a:lnTo>
                    <a:pt x="20445" y="5718"/>
                  </a:lnTo>
                  <a:lnTo>
                    <a:pt x="19794" y="5186"/>
                  </a:lnTo>
                  <a:lnTo>
                    <a:pt x="19479" y="4910"/>
                  </a:lnTo>
                  <a:lnTo>
                    <a:pt x="19163" y="4614"/>
                  </a:lnTo>
                  <a:lnTo>
                    <a:pt x="18867" y="4318"/>
                  </a:lnTo>
                  <a:lnTo>
                    <a:pt x="18591" y="4003"/>
                  </a:lnTo>
                  <a:lnTo>
                    <a:pt x="18315" y="3687"/>
                  </a:lnTo>
                  <a:lnTo>
                    <a:pt x="18059" y="3352"/>
                  </a:lnTo>
                  <a:lnTo>
                    <a:pt x="17980" y="3234"/>
                  </a:lnTo>
                  <a:lnTo>
                    <a:pt x="17901" y="3115"/>
                  </a:lnTo>
                  <a:lnTo>
                    <a:pt x="17862" y="2977"/>
                  </a:lnTo>
                  <a:lnTo>
                    <a:pt x="17823" y="2859"/>
                  </a:lnTo>
                  <a:lnTo>
                    <a:pt x="17783" y="2583"/>
                  </a:lnTo>
                  <a:lnTo>
                    <a:pt x="17803" y="2327"/>
                  </a:lnTo>
                  <a:lnTo>
                    <a:pt x="17409" y="2603"/>
                  </a:lnTo>
                  <a:lnTo>
                    <a:pt x="17014" y="2879"/>
                  </a:lnTo>
                  <a:lnTo>
                    <a:pt x="16600" y="3135"/>
                  </a:lnTo>
                  <a:lnTo>
                    <a:pt x="16186" y="3352"/>
                  </a:lnTo>
                  <a:lnTo>
                    <a:pt x="15910" y="3470"/>
                  </a:lnTo>
                  <a:lnTo>
                    <a:pt x="15654" y="3569"/>
                  </a:lnTo>
                  <a:lnTo>
                    <a:pt x="15102" y="3746"/>
                  </a:lnTo>
                  <a:lnTo>
                    <a:pt x="14530" y="3865"/>
                  </a:lnTo>
                  <a:lnTo>
                    <a:pt x="13978" y="3963"/>
                  </a:lnTo>
                  <a:lnTo>
                    <a:pt x="13406" y="4042"/>
                  </a:lnTo>
                  <a:lnTo>
                    <a:pt x="12815" y="4082"/>
                  </a:lnTo>
                  <a:lnTo>
                    <a:pt x="12243" y="4101"/>
                  </a:lnTo>
                  <a:lnTo>
                    <a:pt x="11672" y="4101"/>
                  </a:lnTo>
                  <a:lnTo>
                    <a:pt x="11100" y="4082"/>
                  </a:lnTo>
                  <a:lnTo>
                    <a:pt x="10528" y="4042"/>
                  </a:lnTo>
                  <a:lnTo>
                    <a:pt x="9976" y="3983"/>
                  </a:lnTo>
                  <a:lnTo>
                    <a:pt x="9404" y="3884"/>
                  </a:lnTo>
                  <a:lnTo>
                    <a:pt x="8852" y="3786"/>
                  </a:lnTo>
                  <a:lnTo>
                    <a:pt x="8300" y="3667"/>
                  </a:lnTo>
                  <a:lnTo>
                    <a:pt x="7748" y="3529"/>
                  </a:lnTo>
                  <a:lnTo>
                    <a:pt x="7216" y="3372"/>
                  </a:lnTo>
                  <a:lnTo>
                    <a:pt x="6664" y="3214"/>
                  </a:lnTo>
                  <a:lnTo>
                    <a:pt x="6132" y="3037"/>
                  </a:lnTo>
                  <a:lnTo>
                    <a:pt x="5599" y="2839"/>
                  </a:lnTo>
                  <a:lnTo>
                    <a:pt x="5067" y="2623"/>
                  </a:lnTo>
                  <a:lnTo>
                    <a:pt x="4554" y="2406"/>
                  </a:lnTo>
                  <a:lnTo>
                    <a:pt x="4042" y="2169"/>
                  </a:lnTo>
                  <a:lnTo>
                    <a:pt x="3017" y="1657"/>
                  </a:lnTo>
                  <a:lnTo>
                    <a:pt x="2248" y="1262"/>
                  </a:lnTo>
                  <a:lnTo>
                    <a:pt x="1499" y="8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3637;p38">
              <a:extLst>
                <a:ext uri="{FF2B5EF4-FFF2-40B4-BE49-F238E27FC236}">
                  <a16:creationId xmlns:a16="http://schemas.microsoft.com/office/drawing/2014/main" xmlns="" id="{7D5B663A-9389-4C87-BBEB-2586E10A819E}"/>
                </a:ext>
              </a:extLst>
            </p:cNvPr>
            <p:cNvSpPr/>
            <p:nvPr/>
          </p:nvSpPr>
          <p:spPr>
            <a:xfrm>
              <a:off x="481866" y="2148543"/>
              <a:ext cx="1637982" cy="396431"/>
            </a:xfrm>
            <a:custGeom>
              <a:avLst/>
              <a:gdLst/>
              <a:ahLst/>
              <a:cxnLst/>
              <a:rect l="l" t="t" r="r" b="b"/>
              <a:pathLst>
                <a:path w="34542" h="8360" extrusionOk="0">
                  <a:moveTo>
                    <a:pt x="6546" y="0"/>
                  </a:moveTo>
                  <a:lnTo>
                    <a:pt x="6053" y="20"/>
                  </a:lnTo>
                  <a:lnTo>
                    <a:pt x="5560" y="59"/>
                  </a:lnTo>
                  <a:lnTo>
                    <a:pt x="5087" y="118"/>
                  </a:lnTo>
                  <a:lnTo>
                    <a:pt x="4614" y="197"/>
                  </a:lnTo>
                  <a:lnTo>
                    <a:pt x="4161" y="296"/>
                  </a:lnTo>
                  <a:lnTo>
                    <a:pt x="3707" y="434"/>
                  </a:lnTo>
                  <a:lnTo>
                    <a:pt x="3274" y="572"/>
                  </a:lnTo>
                  <a:lnTo>
                    <a:pt x="2840" y="749"/>
                  </a:lnTo>
                  <a:lnTo>
                    <a:pt x="2426" y="927"/>
                  </a:lnTo>
                  <a:lnTo>
                    <a:pt x="2012" y="1144"/>
                  </a:lnTo>
                  <a:lnTo>
                    <a:pt x="1637" y="1400"/>
                  </a:lnTo>
                  <a:lnTo>
                    <a:pt x="1263" y="1656"/>
                  </a:lnTo>
                  <a:lnTo>
                    <a:pt x="927" y="1952"/>
                  </a:lnTo>
                  <a:lnTo>
                    <a:pt x="592" y="2287"/>
                  </a:lnTo>
                  <a:lnTo>
                    <a:pt x="297" y="2642"/>
                  </a:lnTo>
                  <a:lnTo>
                    <a:pt x="1" y="3016"/>
                  </a:lnTo>
                  <a:lnTo>
                    <a:pt x="651" y="2760"/>
                  </a:lnTo>
                  <a:lnTo>
                    <a:pt x="1302" y="2563"/>
                  </a:lnTo>
                  <a:lnTo>
                    <a:pt x="1933" y="2405"/>
                  </a:lnTo>
                  <a:lnTo>
                    <a:pt x="2564" y="2287"/>
                  </a:lnTo>
                  <a:lnTo>
                    <a:pt x="3175" y="2228"/>
                  </a:lnTo>
                  <a:lnTo>
                    <a:pt x="3786" y="2208"/>
                  </a:lnTo>
                  <a:lnTo>
                    <a:pt x="4397" y="2208"/>
                  </a:lnTo>
                  <a:lnTo>
                    <a:pt x="5008" y="2248"/>
                  </a:lnTo>
                  <a:lnTo>
                    <a:pt x="5600" y="2326"/>
                  </a:lnTo>
                  <a:lnTo>
                    <a:pt x="6191" y="2445"/>
                  </a:lnTo>
                  <a:lnTo>
                    <a:pt x="6802" y="2583"/>
                  </a:lnTo>
                  <a:lnTo>
                    <a:pt x="7374" y="2740"/>
                  </a:lnTo>
                  <a:lnTo>
                    <a:pt x="7966" y="2938"/>
                  </a:lnTo>
                  <a:lnTo>
                    <a:pt x="8557" y="3135"/>
                  </a:lnTo>
                  <a:lnTo>
                    <a:pt x="9129" y="3371"/>
                  </a:lnTo>
                  <a:lnTo>
                    <a:pt x="9701" y="3608"/>
                  </a:lnTo>
                  <a:lnTo>
                    <a:pt x="10292" y="3864"/>
                  </a:lnTo>
                  <a:lnTo>
                    <a:pt x="10864" y="4140"/>
                  </a:lnTo>
                  <a:lnTo>
                    <a:pt x="12007" y="4692"/>
                  </a:lnTo>
                  <a:lnTo>
                    <a:pt x="14294" y="5855"/>
                  </a:lnTo>
                  <a:lnTo>
                    <a:pt x="15438" y="6407"/>
                  </a:lnTo>
                  <a:lnTo>
                    <a:pt x="16009" y="6664"/>
                  </a:lnTo>
                  <a:lnTo>
                    <a:pt x="16581" y="6920"/>
                  </a:lnTo>
                  <a:lnTo>
                    <a:pt x="17173" y="7157"/>
                  </a:lnTo>
                  <a:lnTo>
                    <a:pt x="17744" y="7373"/>
                  </a:lnTo>
                  <a:lnTo>
                    <a:pt x="18336" y="7590"/>
                  </a:lnTo>
                  <a:lnTo>
                    <a:pt x="18927" y="7768"/>
                  </a:lnTo>
                  <a:lnTo>
                    <a:pt x="19558" y="7925"/>
                  </a:lnTo>
                  <a:lnTo>
                    <a:pt x="20228" y="8063"/>
                  </a:lnTo>
                  <a:lnTo>
                    <a:pt x="20899" y="8182"/>
                  </a:lnTo>
                  <a:lnTo>
                    <a:pt x="21569" y="8261"/>
                  </a:lnTo>
                  <a:lnTo>
                    <a:pt x="22239" y="8320"/>
                  </a:lnTo>
                  <a:lnTo>
                    <a:pt x="22910" y="8359"/>
                  </a:lnTo>
                  <a:lnTo>
                    <a:pt x="23580" y="8359"/>
                  </a:lnTo>
                  <a:lnTo>
                    <a:pt x="24250" y="8320"/>
                  </a:lnTo>
                  <a:lnTo>
                    <a:pt x="24920" y="8241"/>
                  </a:lnTo>
                  <a:lnTo>
                    <a:pt x="25571" y="8142"/>
                  </a:lnTo>
                  <a:lnTo>
                    <a:pt x="26222" y="7985"/>
                  </a:lnTo>
                  <a:lnTo>
                    <a:pt x="26853" y="7787"/>
                  </a:lnTo>
                  <a:lnTo>
                    <a:pt x="27168" y="7669"/>
                  </a:lnTo>
                  <a:lnTo>
                    <a:pt x="27464" y="7551"/>
                  </a:lnTo>
                  <a:lnTo>
                    <a:pt x="27779" y="7413"/>
                  </a:lnTo>
                  <a:lnTo>
                    <a:pt x="28075" y="7255"/>
                  </a:lnTo>
                  <a:lnTo>
                    <a:pt x="28351" y="7097"/>
                  </a:lnTo>
                  <a:lnTo>
                    <a:pt x="28647" y="6920"/>
                  </a:lnTo>
                  <a:lnTo>
                    <a:pt x="28923" y="6743"/>
                  </a:lnTo>
                  <a:lnTo>
                    <a:pt x="29199" y="6545"/>
                  </a:lnTo>
                  <a:lnTo>
                    <a:pt x="29337" y="6250"/>
                  </a:lnTo>
                  <a:lnTo>
                    <a:pt x="29494" y="5974"/>
                  </a:lnTo>
                  <a:lnTo>
                    <a:pt x="29751" y="5599"/>
                  </a:lnTo>
                  <a:lnTo>
                    <a:pt x="30046" y="5244"/>
                  </a:lnTo>
                  <a:lnTo>
                    <a:pt x="30362" y="4909"/>
                  </a:lnTo>
                  <a:lnTo>
                    <a:pt x="30677" y="4574"/>
                  </a:lnTo>
                  <a:lnTo>
                    <a:pt x="31348" y="3943"/>
                  </a:lnTo>
                  <a:lnTo>
                    <a:pt x="31663" y="3608"/>
                  </a:lnTo>
                  <a:lnTo>
                    <a:pt x="31978" y="3273"/>
                  </a:lnTo>
                  <a:lnTo>
                    <a:pt x="32590" y="2662"/>
                  </a:lnTo>
                  <a:lnTo>
                    <a:pt x="33220" y="2031"/>
                  </a:lnTo>
                  <a:lnTo>
                    <a:pt x="33536" y="1735"/>
                  </a:lnTo>
                  <a:lnTo>
                    <a:pt x="33871" y="1439"/>
                  </a:lnTo>
                  <a:lnTo>
                    <a:pt x="34206" y="1163"/>
                  </a:lnTo>
                  <a:lnTo>
                    <a:pt x="34541" y="887"/>
                  </a:lnTo>
                  <a:lnTo>
                    <a:pt x="34127" y="1025"/>
                  </a:lnTo>
                  <a:lnTo>
                    <a:pt x="33713" y="1163"/>
                  </a:lnTo>
                  <a:lnTo>
                    <a:pt x="32885" y="1479"/>
                  </a:lnTo>
                  <a:lnTo>
                    <a:pt x="32057" y="1834"/>
                  </a:lnTo>
                  <a:lnTo>
                    <a:pt x="31249" y="2208"/>
                  </a:lnTo>
                  <a:lnTo>
                    <a:pt x="30441" y="2583"/>
                  </a:lnTo>
                  <a:lnTo>
                    <a:pt x="29632" y="2938"/>
                  </a:lnTo>
                  <a:lnTo>
                    <a:pt x="28804" y="3273"/>
                  </a:lnTo>
                  <a:lnTo>
                    <a:pt x="28390" y="3430"/>
                  </a:lnTo>
                  <a:lnTo>
                    <a:pt x="27957" y="3568"/>
                  </a:lnTo>
                  <a:lnTo>
                    <a:pt x="27444" y="3766"/>
                  </a:lnTo>
                  <a:lnTo>
                    <a:pt x="26951" y="3923"/>
                  </a:lnTo>
                  <a:lnTo>
                    <a:pt x="26458" y="4061"/>
                  </a:lnTo>
                  <a:lnTo>
                    <a:pt x="25985" y="4199"/>
                  </a:lnTo>
                  <a:lnTo>
                    <a:pt x="25512" y="4298"/>
                  </a:lnTo>
                  <a:lnTo>
                    <a:pt x="25039" y="4377"/>
                  </a:lnTo>
                  <a:lnTo>
                    <a:pt x="24585" y="4456"/>
                  </a:lnTo>
                  <a:lnTo>
                    <a:pt x="24132" y="4495"/>
                  </a:lnTo>
                  <a:lnTo>
                    <a:pt x="23698" y="4534"/>
                  </a:lnTo>
                  <a:lnTo>
                    <a:pt x="22831" y="4534"/>
                  </a:lnTo>
                  <a:lnTo>
                    <a:pt x="22397" y="4515"/>
                  </a:lnTo>
                  <a:lnTo>
                    <a:pt x="21983" y="4495"/>
                  </a:lnTo>
                  <a:lnTo>
                    <a:pt x="21569" y="4436"/>
                  </a:lnTo>
                  <a:lnTo>
                    <a:pt x="21155" y="4377"/>
                  </a:lnTo>
                  <a:lnTo>
                    <a:pt x="20741" y="4298"/>
                  </a:lnTo>
                  <a:lnTo>
                    <a:pt x="20327" y="4199"/>
                  </a:lnTo>
                  <a:lnTo>
                    <a:pt x="19913" y="4101"/>
                  </a:lnTo>
                  <a:lnTo>
                    <a:pt x="19085" y="3864"/>
                  </a:lnTo>
                  <a:lnTo>
                    <a:pt x="18277" y="3568"/>
                  </a:lnTo>
                  <a:lnTo>
                    <a:pt x="17429" y="3233"/>
                  </a:lnTo>
                  <a:lnTo>
                    <a:pt x="16601" y="2878"/>
                  </a:lnTo>
                  <a:lnTo>
                    <a:pt x="15733" y="2464"/>
                  </a:lnTo>
                  <a:lnTo>
                    <a:pt x="13939" y="1597"/>
                  </a:lnTo>
                  <a:lnTo>
                    <a:pt x="13545" y="1420"/>
                  </a:lnTo>
                  <a:lnTo>
                    <a:pt x="13151" y="1242"/>
                  </a:lnTo>
                  <a:lnTo>
                    <a:pt x="12737" y="1084"/>
                  </a:lnTo>
                  <a:lnTo>
                    <a:pt x="12303" y="927"/>
                  </a:lnTo>
                  <a:lnTo>
                    <a:pt x="11850" y="789"/>
                  </a:lnTo>
                  <a:lnTo>
                    <a:pt x="11396" y="651"/>
                  </a:lnTo>
                  <a:lnTo>
                    <a:pt x="10943" y="532"/>
                  </a:lnTo>
                  <a:lnTo>
                    <a:pt x="10469" y="414"/>
                  </a:lnTo>
                  <a:lnTo>
                    <a:pt x="9977" y="315"/>
                  </a:lnTo>
                  <a:lnTo>
                    <a:pt x="9503" y="217"/>
                  </a:lnTo>
                  <a:lnTo>
                    <a:pt x="9011" y="138"/>
                  </a:lnTo>
                  <a:lnTo>
                    <a:pt x="8518" y="79"/>
                  </a:lnTo>
                  <a:lnTo>
                    <a:pt x="8025" y="39"/>
                  </a:lnTo>
                  <a:lnTo>
                    <a:pt x="7532" y="20"/>
                  </a:lnTo>
                  <a:lnTo>
                    <a:pt x="703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3638;p38">
              <a:extLst>
                <a:ext uri="{FF2B5EF4-FFF2-40B4-BE49-F238E27FC236}">
                  <a16:creationId xmlns:a16="http://schemas.microsoft.com/office/drawing/2014/main" xmlns="" id="{95B61A96-C38F-45CB-8A6D-9669D9C9D6BD}"/>
                </a:ext>
              </a:extLst>
            </p:cNvPr>
            <p:cNvSpPr/>
            <p:nvPr/>
          </p:nvSpPr>
          <p:spPr>
            <a:xfrm>
              <a:off x="4378469" y="1556738"/>
              <a:ext cx="42109" cy="153356"/>
            </a:xfrm>
            <a:custGeom>
              <a:avLst/>
              <a:gdLst/>
              <a:ahLst/>
              <a:cxnLst/>
              <a:rect l="l" t="t" r="r" b="b"/>
              <a:pathLst>
                <a:path w="888" h="3234" extrusionOk="0">
                  <a:moveTo>
                    <a:pt x="277" y="1"/>
                  </a:moveTo>
                  <a:lnTo>
                    <a:pt x="316" y="434"/>
                  </a:lnTo>
                  <a:lnTo>
                    <a:pt x="355" y="868"/>
                  </a:lnTo>
                  <a:lnTo>
                    <a:pt x="375" y="1617"/>
                  </a:lnTo>
                  <a:lnTo>
                    <a:pt x="395" y="2347"/>
                  </a:lnTo>
                  <a:lnTo>
                    <a:pt x="355" y="2563"/>
                  </a:lnTo>
                  <a:lnTo>
                    <a:pt x="277" y="2800"/>
                  </a:lnTo>
                  <a:lnTo>
                    <a:pt x="158" y="3017"/>
                  </a:lnTo>
                  <a:lnTo>
                    <a:pt x="1" y="3234"/>
                  </a:lnTo>
                  <a:lnTo>
                    <a:pt x="178" y="3135"/>
                  </a:lnTo>
                  <a:lnTo>
                    <a:pt x="316" y="3017"/>
                  </a:lnTo>
                  <a:lnTo>
                    <a:pt x="454" y="2899"/>
                  </a:lnTo>
                  <a:lnTo>
                    <a:pt x="572" y="2761"/>
                  </a:lnTo>
                  <a:lnTo>
                    <a:pt x="651" y="2623"/>
                  </a:lnTo>
                  <a:lnTo>
                    <a:pt x="730" y="2485"/>
                  </a:lnTo>
                  <a:lnTo>
                    <a:pt x="789" y="2347"/>
                  </a:lnTo>
                  <a:lnTo>
                    <a:pt x="829" y="2189"/>
                  </a:lnTo>
                  <a:lnTo>
                    <a:pt x="868" y="2031"/>
                  </a:lnTo>
                  <a:lnTo>
                    <a:pt x="888" y="1854"/>
                  </a:lnTo>
                  <a:lnTo>
                    <a:pt x="888" y="1696"/>
                  </a:lnTo>
                  <a:lnTo>
                    <a:pt x="868" y="1519"/>
                  </a:lnTo>
                  <a:lnTo>
                    <a:pt x="809" y="1183"/>
                  </a:lnTo>
                  <a:lnTo>
                    <a:pt x="710" y="848"/>
                  </a:lnTo>
                  <a:lnTo>
                    <a:pt x="631" y="631"/>
                  </a:lnTo>
                  <a:lnTo>
                    <a:pt x="533" y="415"/>
                  </a:lnTo>
                  <a:lnTo>
                    <a:pt x="415" y="198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3639;p38">
              <a:extLst>
                <a:ext uri="{FF2B5EF4-FFF2-40B4-BE49-F238E27FC236}">
                  <a16:creationId xmlns:a16="http://schemas.microsoft.com/office/drawing/2014/main" xmlns="" id="{B211840D-2231-42EC-B11D-EBF113AF8E41}"/>
                </a:ext>
              </a:extLst>
            </p:cNvPr>
            <p:cNvSpPr/>
            <p:nvPr/>
          </p:nvSpPr>
          <p:spPr>
            <a:xfrm>
              <a:off x="3353863" y="1437997"/>
              <a:ext cx="973248" cy="708692"/>
            </a:xfrm>
            <a:custGeom>
              <a:avLst/>
              <a:gdLst/>
              <a:ahLst/>
              <a:cxnLst/>
              <a:rect l="l" t="t" r="r" b="b"/>
              <a:pathLst>
                <a:path w="20524" h="14945" extrusionOk="0">
                  <a:moveTo>
                    <a:pt x="17546" y="1"/>
                  </a:moveTo>
                  <a:lnTo>
                    <a:pt x="17448" y="20"/>
                  </a:lnTo>
                  <a:lnTo>
                    <a:pt x="17369" y="40"/>
                  </a:lnTo>
                  <a:lnTo>
                    <a:pt x="17270" y="99"/>
                  </a:lnTo>
                  <a:lnTo>
                    <a:pt x="17172" y="158"/>
                  </a:lnTo>
                  <a:lnTo>
                    <a:pt x="16561" y="612"/>
                  </a:lnTo>
                  <a:lnTo>
                    <a:pt x="15949" y="1065"/>
                  </a:lnTo>
                  <a:lnTo>
                    <a:pt x="15654" y="1302"/>
                  </a:lnTo>
                  <a:lnTo>
                    <a:pt x="15338" y="1519"/>
                  </a:lnTo>
                  <a:lnTo>
                    <a:pt x="15023" y="1716"/>
                  </a:lnTo>
                  <a:lnTo>
                    <a:pt x="14688" y="1893"/>
                  </a:lnTo>
                  <a:lnTo>
                    <a:pt x="14648" y="1992"/>
                  </a:lnTo>
                  <a:lnTo>
                    <a:pt x="14589" y="2071"/>
                  </a:lnTo>
                  <a:lnTo>
                    <a:pt x="14510" y="2130"/>
                  </a:lnTo>
                  <a:lnTo>
                    <a:pt x="14412" y="2169"/>
                  </a:lnTo>
                  <a:lnTo>
                    <a:pt x="13524" y="2485"/>
                  </a:lnTo>
                  <a:lnTo>
                    <a:pt x="12657" y="2820"/>
                  </a:lnTo>
                  <a:lnTo>
                    <a:pt x="11770" y="3175"/>
                  </a:lnTo>
                  <a:lnTo>
                    <a:pt x="10902" y="3549"/>
                  </a:lnTo>
                  <a:lnTo>
                    <a:pt x="9148" y="4299"/>
                  </a:lnTo>
                  <a:lnTo>
                    <a:pt x="7433" y="5067"/>
                  </a:lnTo>
                  <a:lnTo>
                    <a:pt x="5698" y="5836"/>
                  </a:lnTo>
                  <a:lnTo>
                    <a:pt x="3963" y="6585"/>
                  </a:lnTo>
                  <a:lnTo>
                    <a:pt x="3095" y="6940"/>
                  </a:lnTo>
                  <a:lnTo>
                    <a:pt x="2208" y="7295"/>
                  </a:lnTo>
                  <a:lnTo>
                    <a:pt x="1341" y="7630"/>
                  </a:lnTo>
                  <a:lnTo>
                    <a:pt x="453" y="7946"/>
                  </a:lnTo>
                  <a:lnTo>
                    <a:pt x="394" y="8182"/>
                  </a:lnTo>
                  <a:lnTo>
                    <a:pt x="375" y="8281"/>
                  </a:lnTo>
                  <a:lnTo>
                    <a:pt x="375" y="8380"/>
                  </a:lnTo>
                  <a:lnTo>
                    <a:pt x="217" y="9405"/>
                  </a:lnTo>
                  <a:lnTo>
                    <a:pt x="99" y="10450"/>
                  </a:lnTo>
                  <a:lnTo>
                    <a:pt x="59" y="10962"/>
                  </a:lnTo>
                  <a:lnTo>
                    <a:pt x="20" y="11495"/>
                  </a:lnTo>
                  <a:lnTo>
                    <a:pt x="0" y="12007"/>
                  </a:lnTo>
                  <a:lnTo>
                    <a:pt x="0" y="12520"/>
                  </a:lnTo>
                  <a:lnTo>
                    <a:pt x="20" y="13111"/>
                  </a:lnTo>
                  <a:lnTo>
                    <a:pt x="59" y="13584"/>
                  </a:lnTo>
                  <a:lnTo>
                    <a:pt x="118" y="14057"/>
                  </a:lnTo>
                  <a:lnTo>
                    <a:pt x="197" y="14491"/>
                  </a:lnTo>
                  <a:lnTo>
                    <a:pt x="296" y="14945"/>
                  </a:lnTo>
                  <a:lnTo>
                    <a:pt x="946" y="14649"/>
                  </a:lnTo>
                  <a:lnTo>
                    <a:pt x="1597" y="14333"/>
                  </a:lnTo>
                  <a:lnTo>
                    <a:pt x="2918" y="13683"/>
                  </a:lnTo>
                  <a:lnTo>
                    <a:pt x="4948" y="12618"/>
                  </a:lnTo>
                  <a:lnTo>
                    <a:pt x="6979" y="11554"/>
                  </a:lnTo>
                  <a:lnTo>
                    <a:pt x="8990" y="10450"/>
                  </a:lnTo>
                  <a:lnTo>
                    <a:pt x="9995" y="9898"/>
                  </a:lnTo>
                  <a:lnTo>
                    <a:pt x="11001" y="9326"/>
                  </a:lnTo>
                  <a:lnTo>
                    <a:pt x="11376" y="9109"/>
                  </a:lnTo>
                  <a:lnTo>
                    <a:pt x="11770" y="8892"/>
                  </a:lnTo>
                  <a:lnTo>
                    <a:pt x="12519" y="8399"/>
                  </a:lnTo>
                  <a:lnTo>
                    <a:pt x="12913" y="8163"/>
                  </a:lnTo>
                  <a:lnTo>
                    <a:pt x="13288" y="7946"/>
                  </a:lnTo>
                  <a:lnTo>
                    <a:pt x="13682" y="7768"/>
                  </a:lnTo>
                  <a:lnTo>
                    <a:pt x="13899" y="7690"/>
                  </a:lnTo>
                  <a:lnTo>
                    <a:pt x="14096" y="7630"/>
                  </a:lnTo>
                  <a:lnTo>
                    <a:pt x="14195" y="7670"/>
                  </a:lnTo>
                  <a:lnTo>
                    <a:pt x="14274" y="7709"/>
                  </a:lnTo>
                  <a:lnTo>
                    <a:pt x="14628" y="7808"/>
                  </a:lnTo>
                  <a:lnTo>
                    <a:pt x="15003" y="7887"/>
                  </a:lnTo>
                  <a:lnTo>
                    <a:pt x="15200" y="7906"/>
                  </a:lnTo>
                  <a:lnTo>
                    <a:pt x="15378" y="7926"/>
                  </a:lnTo>
                  <a:lnTo>
                    <a:pt x="15555" y="7906"/>
                  </a:lnTo>
                  <a:lnTo>
                    <a:pt x="15752" y="7887"/>
                  </a:lnTo>
                  <a:lnTo>
                    <a:pt x="15871" y="7867"/>
                  </a:lnTo>
                  <a:lnTo>
                    <a:pt x="16009" y="7828"/>
                  </a:lnTo>
                  <a:lnTo>
                    <a:pt x="16127" y="7788"/>
                  </a:lnTo>
                  <a:lnTo>
                    <a:pt x="16245" y="7729"/>
                  </a:lnTo>
                  <a:lnTo>
                    <a:pt x="16462" y="7611"/>
                  </a:lnTo>
                  <a:lnTo>
                    <a:pt x="16659" y="7453"/>
                  </a:lnTo>
                  <a:lnTo>
                    <a:pt x="16876" y="7315"/>
                  </a:lnTo>
                  <a:lnTo>
                    <a:pt x="17093" y="7197"/>
                  </a:lnTo>
                  <a:lnTo>
                    <a:pt x="17211" y="7138"/>
                  </a:lnTo>
                  <a:lnTo>
                    <a:pt x="17310" y="7098"/>
                  </a:lnTo>
                  <a:lnTo>
                    <a:pt x="17448" y="7078"/>
                  </a:lnTo>
                  <a:lnTo>
                    <a:pt x="17842" y="7078"/>
                  </a:lnTo>
                  <a:lnTo>
                    <a:pt x="18118" y="7118"/>
                  </a:lnTo>
                  <a:lnTo>
                    <a:pt x="18709" y="7177"/>
                  </a:lnTo>
                  <a:lnTo>
                    <a:pt x="18985" y="7177"/>
                  </a:lnTo>
                  <a:lnTo>
                    <a:pt x="19261" y="7157"/>
                  </a:lnTo>
                  <a:lnTo>
                    <a:pt x="19399" y="7138"/>
                  </a:lnTo>
                  <a:lnTo>
                    <a:pt x="19518" y="7098"/>
                  </a:lnTo>
                  <a:lnTo>
                    <a:pt x="19656" y="7039"/>
                  </a:lnTo>
                  <a:lnTo>
                    <a:pt x="19774" y="6980"/>
                  </a:lnTo>
                  <a:lnTo>
                    <a:pt x="19853" y="6684"/>
                  </a:lnTo>
                  <a:lnTo>
                    <a:pt x="19892" y="6526"/>
                  </a:lnTo>
                  <a:lnTo>
                    <a:pt x="19892" y="6369"/>
                  </a:lnTo>
                  <a:lnTo>
                    <a:pt x="19518" y="6191"/>
                  </a:lnTo>
                  <a:lnTo>
                    <a:pt x="19459" y="6191"/>
                  </a:lnTo>
                  <a:lnTo>
                    <a:pt x="19380" y="6171"/>
                  </a:lnTo>
                  <a:lnTo>
                    <a:pt x="19301" y="6152"/>
                  </a:lnTo>
                  <a:lnTo>
                    <a:pt x="19242" y="6112"/>
                  </a:lnTo>
                  <a:lnTo>
                    <a:pt x="19202" y="6053"/>
                  </a:lnTo>
                  <a:lnTo>
                    <a:pt x="18138" y="5619"/>
                  </a:lnTo>
                  <a:lnTo>
                    <a:pt x="17625" y="5403"/>
                  </a:lnTo>
                  <a:lnTo>
                    <a:pt x="17113" y="5166"/>
                  </a:lnTo>
                  <a:lnTo>
                    <a:pt x="16817" y="5028"/>
                  </a:lnTo>
                  <a:lnTo>
                    <a:pt x="16541" y="4870"/>
                  </a:lnTo>
                  <a:lnTo>
                    <a:pt x="16265" y="4713"/>
                  </a:lnTo>
                  <a:lnTo>
                    <a:pt x="16009" y="4535"/>
                  </a:lnTo>
                  <a:lnTo>
                    <a:pt x="15989" y="4476"/>
                  </a:lnTo>
                  <a:lnTo>
                    <a:pt x="15989" y="4417"/>
                  </a:lnTo>
                  <a:lnTo>
                    <a:pt x="16009" y="4377"/>
                  </a:lnTo>
                  <a:lnTo>
                    <a:pt x="16028" y="4358"/>
                  </a:lnTo>
                  <a:lnTo>
                    <a:pt x="16068" y="4338"/>
                  </a:lnTo>
                  <a:lnTo>
                    <a:pt x="16265" y="4338"/>
                  </a:lnTo>
                  <a:lnTo>
                    <a:pt x="16561" y="4417"/>
                  </a:lnTo>
                  <a:lnTo>
                    <a:pt x="16797" y="4476"/>
                  </a:lnTo>
                  <a:lnTo>
                    <a:pt x="17093" y="4575"/>
                  </a:lnTo>
                  <a:lnTo>
                    <a:pt x="17408" y="4653"/>
                  </a:lnTo>
                  <a:lnTo>
                    <a:pt x="17625" y="4713"/>
                  </a:lnTo>
                  <a:lnTo>
                    <a:pt x="17507" y="4417"/>
                  </a:lnTo>
                  <a:lnTo>
                    <a:pt x="17408" y="4180"/>
                  </a:lnTo>
                  <a:lnTo>
                    <a:pt x="17349" y="3944"/>
                  </a:lnTo>
                  <a:lnTo>
                    <a:pt x="17329" y="3825"/>
                  </a:lnTo>
                  <a:lnTo>
                    <a:pt x="17329" y="3707"/>
                  </a:lnTo>
                  <a:lnTo>
                    <a:pt x="17349" y="3589"/>
                  </a:lnTo>
                  <a:lnTo>
                    <a:pt x="17389" y="3490"/>
                  </a:lnTo>
                  <a:lnTo>
                    <a:pt x="17448" y="3411"/>
                  </a:lnTo>
                  <a:lnTo>
                    <a:pt x="17487" y="3352"/>
                  </a:lnTo>
                  <a:lnTo>
                    <a:pt x="17625" y="3273"/>
                  </a:lnTo>
                  <a:lnTo>
                    <a:pt x="17941" y="3155"/>
                  </a:lnTo>
                  <a:lnTo>
                    <a:pt x="17980" y="3116"/>
                  </a:lnTo>
                  <a:lnTo>
                    <a:pt x="18473" y="2820"/>
                  </a:lnTo>
                  <a:lnTo>
                    <a:pt x="18729" y="2682"/>
                  </a:lnTo>
                  <a:lnTo>
                    <a:pt x="19005" y="2564"/>
                  </a:lnTo>
                  <a:lnTo>
                    <a:pt x="19045" y="2564"/>
                  </a:lnTo>
                  <a:lnTo>
                    <a:pt x="19084" y="2583"/>
                  </a:lnTo>
                  <a:lnTo>
                    <a:pt x="19123" y="2603"/>
                  </a:lnTo>
                  <a:lnTo>
                    <a:pt x="19143" y="2643"/>
                  </a:lnTo>
                  <a:lnTo>
                    <a:pt x="19163" y="2682"/>
                  </a:lnTo>
                  <a:lnTo>
                    <a:pt x="19143" y="2721"/>
                  </a:lnTo>
                  <a:lnTo>
                    <a:pt x="19123" y="2761"/>
                  </a:lnTo>
                  <a:lnTo>
                    <a:pt x="19104" y="2800"/>
                  </a:lnTo>
                  <a:lnTo>
                    <a:pt x="18749" y="3017"/>
                  </a:lnTo>
                  <a:lnTo>
                    <a:pt x="18571" y="3135"/>
                  </a:lnTo>
                  <a:lnTo>
                    <a:pt x="18414" y="3254"/>
                  </a:lnTo>
                  <a:lnTo>
                    <a:pt x="18552" y="3392"/>
                  </a:lnTo>
                  <a:lnTo>
                    <a:pt x="18690" y="3549"/>
                  </a:lnTo>
                  <a:lnTo>
                    <a:pt x="18867" y="3825"/>
                  </a:lnTo>
                  <a:lnTo>
                    <a:pt x="18907" y="3904"/>
                  </a:lnTo>
                  <a:lnTo>
                    <a:pt x="18907" y="4003"/>
                  </a:lnTo>
                  <a:lnTo>
                    <a:pt x="18867" y="4082"/>
                  </a:lnTo>
                  <a:lnTo>
                    <a:pt x="18808" y="4141"/>
                  </a:lnTo>
                  <a:lnTo>
                    <a:pt x="18729" y="4180"/>
                  </a:lnTo>
                  <a:lnTo>
                    <a:pt x="18650" y="4200"/>
                  </a:lnTo>
                  <a:lnTo>
                    <a:pt x="18552" y="4180"/>
                  </a:lnTo>
                  <a:lnTo>
                    <a:pt x="18473" y="4121"/>
                  </a:lnTo>
                  <a:lnTo>
                    <a:pt x="18315" y="3904"/>
                  </a:lnTo>
                  <a:lnTo>
                    <a:pt x="18157" y="3668"/>
                  </a:lnTo>
                  <a:lnTo>
                    <a:pt x="18138" y="3806"/>
                  </a:lnTo>
                  <a:lnTo>
                    <a:pt x="18138" y="3924"/>
                  </a:lnTo>
                  <a:lnTo>
                    <a:pt x="18138" y="4200"/>
                  </a:lnTo>
                  <a:lnTo>
                    <a:pt x="18177" y="4456"/>
                  </a:lnTo>
                  <a:lnTo>
                    <a:pt x="18197" y="4713"/>
                  </a:lnTo>
                  <a:lnTo>
                    <a:pt x="18197" y="4851"/>
                  </a:lnTo>
                  <a:lnTo>
                    <a:pt x="18591" y="4949"/>
                  </a:lnTo>
                  <a:lnTo>
                    <a:pt x="18985" y="5048"/>
                  </a:lnTo>
                  <a:lnTo>
                    <a:pt x="19380" y="5186"/>
                  </a:lnTo>
                  <a:lnTo>
                    <a:pt x="19735" y="5324"/>
                  </a:lnTo>
                  <a:lnTo>
                    <a:pt x="19754" y="5324"/>
                  </a:lnTo>
                  <a:lnTo>
                    <a:pt x="19813" y="5284"/>
                  </a:lnTo>
                  <a:lnTo>
                    <a:pt x="19873" y="5225"/>
                  </a:lnTo>
                  <a:lnTo>
                    <a:pt x="19991" y="4693"/>
                  </a:lnTo>
                  <a:lnTo>
                    <a:pt x="20129" y="4161"/>
                  </a:lnTo>
                  <a:lnTo>
                    <a:pt x="20267" y="3628"/>
                  </a:lnTo>
                  <a:lnTo>
                    <a:pt x="20385" y="3096"/>
                  </a:lnTo>
                  <a:lnTo>
                    <a:pt x="20464" y="2721"/>
                  </a:lnTo>
                  <a:lnTo>
                    <a:pt x="20523" y="2327"/>
                  </a:lnTo>
                  <a:lnTo>
                    <a:pt x="20504" y="2110"/>
                  </a:lnTo>
                  <a:lnTo>
                    <a:pt x="20504" y="1992"/>
                  </a:lnTo>
                  <a:lnTo>
                    <a:pt x="20464" y="1893"/>
                  </a:lnTo>
                  <a:lnTo>
                    <a:pt x="20425" y="1814"/>
                  </a:lnTo>
                  <a:lnTo>
                    <a:pt x="20346" y="1736"/>
                  </a:lnTo>
                  <a:lnTo>
                    <a:pt x="20267" y="1676"/>
                  </a:lnTo>
                  <a:lnTo>
                    <a:pt x="20168" y="1617"/>
                  </a:lnTo>
                  <a:lnTo>
                    <a:pt x="19380" y="1046"/>
                  </a:lnTo>
                  <a:lnTo>
                    <a:pt x="19005" y="770"/>
                  </a:lnTo>
                  <a:lnTo>
                    <a:pt x="18611" y="494"/>
                  </a:lnTo>
                  <a:lnTo>
                    <a:pt x="18276" y="257"/>
                  </a:lnTo>
                  <a:lnTo>
                    <a:pt x="18098" y="158"/>
                  </a:lnTo>
                  <a:lnTo>
                    <a:pt x="17921" y="80"/>
                  </a:lnTo>
                  <a:lnTo>
                    <a:pt x="17743" y="20"/>
                  </a:lnTo>
                  <a:lnTo>
                    <a:pt x="17645" y="20"/>
                  </a:lnTo>
                  <a:lnTo>
                    <a:pt x="17546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3640;p38">
              <a:extLst>
                <a:ext uri="{FF2B5EF4-FFF2-40B4-BE49-F238E27FC236}">
                  <a16:creationId xmlns:a16="http://schemas.microsoft.com/office/drawing/2014/main" xmlns="" id="{A44BDCE0-D380-42B4-BE06-3CBE73368679}"/>
                </a:ext>
              </a:extLst>
            </p:cNvPr>
            <p:cNvSpPr/>
            <p:nvPr/>
          </p:nvSpPr>
          <p:spPr>
            <a:xfrm>
              <a:off x="2876106" y="2430836"/>
              <a:ext cx="111295" cy="172087"/>
            </a:xfrm>
            <a:custGeom>
              <a:avLst/>
              <a:gdLst/>
              <a:ahLst/>
              <a:cxnLst/>
              <a:rect l="l" t="t" r="r" b="b"/>
              <a:pathLst>
                <a:path w="2347" h="3629" extrusionOk="0">
                  <a:moveTo>
                    <a:pt x="336" y="1"/>
                  </a:moveTo>
                  <a:lnTo>
                    <a:pt x="316" y="257"/>
                  </a:lnTo>
                  <a:lnTo>
                    <a:pt x="277" y="514"/>
                  </a:lnTo>
                  <a:lnTo>
                    <a:pt x="198" y="908"/>
                  </a:lnTo>
                  <a:lnTo>
                    <a:pt x="119" y="1263"/>
                  </a:lnTo>
                  <a:lnTo>
                    <a:pt x="1" y="1637"/>
                  </a:lnTo>
                  <a:lnTo>
                    <a:pt x="296" y="1834"/>
                  </a:lnTo>
                  <a:lnTo>
                    <a:pt x="553" y="2051"/>
                  </a:lnTo>
                  <a:lnTo>
                    <a:pt x="809" y="2308"/>
                  </a:lnTo>
                  <a:lnTo>
                    <a:pt x="1046" y="2564"/>
                  </a:lnTo>
                  <a:lnTo>
                    <a:pt x="1519" y="3096"/>
                  </a:lnTo>
                  <a:lnTo>
                    <a:pt x="1992" y="3629"/>
                  </a:lnTo>
                  <a:lnTo>
                    <a:pt x="2110" y="3451"/>
                  </a:lnTo>
                  <a:lnTo>
                    <a:pt x="2209" y="3274"/>
                  </a:lnTo>
                  <a:lnTo>
                    <a:pt x="2288" y="3096"/>
                  </a:lnTo>
                  <a:lnTo>
                    <a:pt x="2327" y="2899"/>
                  </a:lnTo>
                  <a:lnTo>
                    <a:pt x="2347" y="2702"/>
                  </a:lnTo>
                  <a:lnTo>
                    <a:pt x="2327" y="2485"/>
                  </a:lnTo>
                  <a:lnTo>
                    <a:pt x="2307" y="2288"/>
                  </a:lnTo>
                  <a:lnTo>
                    <a:pt x="2248" y="2091"/>
                  </a:lnTo>
                  <a:lnTo>
                    <a:pt x="2189" y="1874"/>
                  </a:lnTo>
                  <a:lnTo>
                    <a:pt x="2110" y="1677"/>
                  </a:lnTo>
                  <a:lnTo>
                    <a:pt x="2012" y="1480"/>
                  </a:lnTo>
                  <a:lnTo>
                    <a:pt x="1913" y="1302"/>
                  </a:lnTo>
                  <a:lnTo>
                    <a:pt x="1795" y="1125"/>
                  </a:lnTo>
                  <a:lnTo>
                    <a:pt x="1657" y="947"/>
                  </a:lnTo>
                  <a:lnTo>
                    <a:pt x="1538" y="790"/>
                  </a:lnTo>
                  <a:lnTo>
                    <a:pt x="1400" y="652"/>
                  </a:lnTo>
                  <a:lnTo>
                    <a:pt x="1282" y="553"/>
                  </a:lnTo>
                  <a:lnTo>
                    <a:pt x="1144" y="454"/>
                  </a:lnTo>
                  <a:lnTo>
                    <a:pt x="888" y="297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3641;p38">
              <a:extLst>
                <a:ext uri="{FF2B5EF4-FFF2-40B4-BE49-F238E27FC236}">
                  <a16:creationId xmlns:a16="http://schemas.microsoft.com/office/drawing/2014/main" xmlns="" id="{823E739C-6B86-4036-B032-699B1BF977CE}"/>
                </a:ext>
              </a:extLst>
            </p:cNvPr>
            <p:cNvSpPr/>
            <p:nvPr/>
          </p:nvSpPr>
          <p:spPr>
            <a:xfrm>
              <a:off x="2970519" y="1801664"/>
              <a:ext cx="391784" cy="699350"/>
            </a:xfrm>
            <a:custGeom>
              <a:avLst/>
              <a:gdLst/>
              <a:ahLst/>
              <a:cxnLst/>
              <a:rect l="l" t="t" r="r" b="b"/>
              <a:pathLst>
                <a:path w="8262" h="14748" extrusionOk="0">
                  <a:moveTo>
                    <a:pt x="7591" y="1"/>
                  </a:moveTo>
                  <a:lnTo>
                    <a:pt x="7453" y="40"/>
                  </a:lnTo>
                  <a:lnTo>
                    <a:pt x="7374" y="80"/>
                  </a:lnTo>
                  <a:lnTo>
                    <a:pt x="7315" y="119"/>
                  </a:lnTo>
                  <a:lnTo>
                    <a:pt x="6369" y="809"/>
                  </a:lnTo>
                  <a:lnTo>
                    <a:pt x="5423" y="1519"/>
                  </a:lnTo>
                  <a:lnTo>
                    <a:pt x="4732" y="2012"/>
                  </a:lnTo>
                  <a:lnTo>
                    <a:pt x="4062" y="2465"/>
                  </a:lnTo>
                  <a:lnTo>
                    <a:pt x="2702" y="3411"/>
                  </a:lnTo>
                  <a:lnTo>
                    <a:pt x="2485" y="3530"/>
                  </a:lnTo>
                  <a:lnTo>
                    <a:pt x="2682" y="3766"/>
                  </a:lnTo>
                  <a:lnTo>
                    <a:pt x="2840" y="3983"/>
                  </a:lnTo>
                  <a:lnTo>
                    <a:pt x="2978" y="4200"/>
                  </a:lnTo>
                  <a:lnTo>
                    <a:pt x="3096" y="4437"/>
                  </a:lnTo>
                  <a:lnTo>
                    <a:pt x="3195" y="4673"/>
                  </a:lnTo>
                  <a:lnTo>
                    <a:pt x="3293" y="4910"/>
                  </a:lnTo>
                  <a:lnTo>
                    <a:pt x="3372" y="5166"/>
                  </a:lnTo>
                  <a:lnTo>
                    <a:pt x="3451" y="5403"/>
                  </a:lnTo>
                  <a:lnTo>
                    <a:pt x="3490" y="5659"/>
                  </a:lnTo>
                  <a:lnTo>
                    <a:pt x="3550" y="5915"/>
                  </a:lnTo>
                  <a:lnTo>
                    <a:pt x="3569" y="6172"/>
                  </a:lnTo>
                  <a:lnTo>
                    <a:pt x="3589" y="6448"/>
                  </a:lnTo>
                  <a:lnTo>
                    <a:pt x="3589" y="6704"/>
                  </a:lnTo>
                  <a:lnTo>
                    <a:pt x="3589" y="6960"/>
                  </a:lnTo>
                  <a:lnTo>
                    <a:pt x="3550" y="7216"/>
                  </a:lnTo>
                  <a:lnTo>
                    <a:pt x="3530" y="7473"/>
                  </a:lnTo>
                  <a:lnTo>
                    <a:pt x="3471" y="7729"/>
                  </a:lnTo>
                  <a:lnTo>
                    <a:pt x="3412" y="8005"/>
                  </a:lnTo>
                  <a:lnTo>
                    <a:pt x="3333" y="8281"/>
                  </a:lnTo>
                  <a:lnTo>
                    <a:pt x="3254" y="8557"/>
                  </a:lnTo>
                  <a:lnTo>
                    <a:pt x="3155" y="8813"/>
                  </a:lnTo>
                  <a:lnTo>
                    <a:pt x="3037" y="9070"/>
                  </a:lnTo>
                  <a:lnTo>
                    <a:pt x="2899" y="9326"/>
                  </a:lnTo>
                  <a:lnTo>
                    <a:pt x="2761" y="9563"/>
                  </a:lnTo>
                  <a:lnTo>
                    <a:pt x="2603" y="9799"/>
                  </a:lnTo>
                  <a:lnTo>
                    <a:pt x="2268" y="10233"/>
                  </a:lnTo>
                  <a:lnTo>
                    <a:pt x="1894" y="10647"/>
                  </a:lnTo>
                  <a:lnTo>
                    <a:pt x="1480" y="11041"/>
                  </a:lnTo>
                  <a:lnTo>
                    <a:pt x="1066" y="11396"/>
                  </a:lnTo>
                  <a:lnTo>
                    <a:pt x="1006" y="11692"/>
                  </a:lnTo>
                  <a:lnTo>
                    <a:pt x="908" y="11987"/>
                  </a:lnTo>
                  <a:lnTo>
                    <a:pt x="809" y="12283"/>
                  </a:lnTo>
                  <a:lnTo>
                    <a:pt x="671" y="12579"/>
                  </a:lnTo>
                  <a:lnTo>
                    <a:pt x="513" y="12875"/>
                  </a:lnTo>
                  <a:lnTo>
                    <a:pt x="356" y="13111"/>
                  </a:lnTo>
                  <a:lnTo>
                    <a:pt x="178" y="13328"/>
                  </a:lnTo>
                  <a:lnTo>
                    <a:pt x="80" y="13407"/>
                  </a:lnTo>
                  <a:lnTo>
                    <a:pt x="1" y="13486"/>
                  </a:lnTo>
                  <a:lnTo>
                    <a:pt x="80" y="13604"/>
                  </a:lnTo>
                  <a:lnTo>
                    <a:pt x="237" y="13860"/>
                  </a:lnTo>
                  <a:lnTo>
                    <a:pt x="395" y="14156"/>
                  </a:lnTo>
                  <a:lnTo>
                    <a:pt x="533" y="14452"/>
                  </a:lnTo>
                  <a:lnTo>
                    <a:pt x="651" y="14748"/>
                  </a:lnTo>
                  <a:lnTo>
                    <a:pt x="809" y="14590"/>
                  </a:lnTo>
                  <a:lnTo>
                    <a:pt x="987" y="14412"/>
                  </a:lnTo>
                  <a:lnTo>
                    <a:pt x="1381" y="14117"/>
                  </a:lnTo>
                  <a:lnTo>
                    <a:pt x="1756" y="13841"/>
                  </a:lnTo>
                  <a:lnTo>
                    <a:pt x="1913" y="13722"/>
                  </a:lnTo>
                  <a:lnTo>
                    <a:pt x="2032" y="13604"/>
                  </a:lnTo>
                  <a:lnTo>
                    <a:pt x="2386" y="13328"/>
                  </a:lnTo>
                  <a:lnTo>
                    <a:pt x="2781" y="13052"/>
                  </a:lnTo>
                  <a:lnTo>
                    <a:pt x="3550" y="12540"/>
                  </a:lnTo>
                  <a:lnTo>
                    <a:pt x="5127" y="11554"/>
                  </a:lnTo>
                  <a:lnTo>
                    <a:pt x="5915" y="11041"/>
                  </a:lnTo>
                  <a:lnTo>
                    <a:pt x="6290" y="10765"/>
                  </a:lnTo>
                  <a:lnTo>
                    <a:pt x="6645" y="10489"/>
                  </a:lnTo>
                  <a:lnTo>
                    <a:pt x="7000" y="10193"/>
                  </a:lnTo>
                  <a:lnTo>
                    <a:pt x="7335" y="9878"/>
                  </a:lnTo>
                  <a:lnTo>
                    <a:pt x="7670" y="9543"/>
                  </a:lnTo>
                  <a:lnTo>
                    <a:pt x="7966" y="9188"/>
                  </a:lnTo>
                  <a:lnTo>
                    <a:pt x="8064" y="8971"/>
                  </a:lnTo>
                  <a:lnTo>
                    <a:pt x="8143" y="8735"/>
                  </a:lnTo>
                  <a:lnTo>
                    <a:pt x="8261" y="8261"/>
                  </a:lnTo>
                  <a:lnTo>
                    <a:pt x="8163" y="8242"/>
                  </a:lnTo>
                  <a:lnTo>
                    <a:pt x="8045" y="8261"/>
                  </a:lnTo>
                  <a:lnTo>
                    <a:pt x="7907" y="8242"/>
                  </a:lnTo>
                  <a:lnTo>
                    <a:pt x="7769" y="8183"/>
                  </a:lnTo>
                  <a:lnTo>
                    <a:pt x="7709" y="8143"/>
                  </a:lnTo>
                  <a:lnTo>
                    <a:pt x="7670" y="8084"/>
                  </a:lnTo>
                  <a:lnTo>
                    <a:pt x="7552" y="7768"/>
                  </a:lnTo>
                  <a:lnTo>
                    <a:pt x="7433" y="7453"/>
                  </a:lnTo>
                  <a:lnTo>
                    <a:pt x="7355" y="7118"/>
                  </a:lnTo>
                  <a:lnTo>
                    <a:pt x="7276" y="6783"/>
                  </a:lnTo>
                  <a:lnTo>
                    <a:pt x="7217" y="6448"/>
                  </a:lnTo>
                  <a:lnTo>
                    <a:pt x="7177" y="6112"/>
                  </a:lnTo>
                  <a:lnTo>
                    <a:pt x="7157" y="5777"/>
                  </a:lnTo>
                  <a:lnTo>
                    <a:pt x="7138" y="5442"/>
                  </a:lnTo>
                  <a:lnTo>
                    <a:pt x="7138" y="4870"/>
                  </a:lnTo>
                  <a:lnTo>
                    <a:pt x="7177" y="4318"/>
                  </a:lnTo>
                  <a:lnTo>
                    <a:pt x="7236" y="3747"/>
                  </a:lnTo>
                  <a:lnTo>
                    <a:pt x="7315" y="3195"/>
                  </a:lnTo>
                  <a:lnTo>
                    <a:pt x="7414" y="2643"/>
                  </a:lnTo>
                  <a:lnTo>
                    <a:pt x="7532" y="2091"/>
                  </a:lnTo>
                  <a:lnTo>
                    <a:pt x="7670" y="1539"/>
                  </a:lnTo>
                  <a:lnTo>
                    <a:pt x="7828" y="1026"/>
                  </a:lnTo>
                  <a:lnTo>
                    <a:pt x="7985" y="573"/>
                  </a:lnTo>
                  <a:lnTo>
                    <a:pt x="8084" y="336"/>
                  </a:lnTo>
                  <a:lnTo>
                    <a:pt x="8183" y="119"/>
                  </a:lnTo>
                  <a:lnTo>
                    <a:pt x="8045" y="80"/>
                  </a:lnTo>
                  <a:lnTo>
                    <a:pt x="7907" y="21"/>
                  </a:lnTo>
                  <a:lnTo>
                    <a:pt x="774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3642;p38">
              <a:extLst>
                <a:ext uri="{FF2B5EF4-FFF2-40B4-BE49-F238E27FC236}">
                  <a16:creationId xmlns:a16="http://schemas.microsoft.com/office/drawing/2014/main" xmlns="" id="{920B089D-83ED-4CDB-9C54-4FD72BA008A8}"/>
                </a:ext>
              </a:extLst>
            </p:cNvPr>
            <p:cNvSpPr/>
            <p:nvPr/>
          </p:nvSpPr>
          <p:spPr>
            <a:xfrm>
              <a:off x="2921013" y="2376635"/>
              <a:ext cx="48653" cy="44006"/>
            </a:xfrm>
            <a:custGeom>
              <a:avLst/>
              <a:gdLst/>
              <a:ahLst/>
              <a:cxnLst/>
              <a:rect l="l" t="t" r="r" b="b"/>
              <a:pathLst>
                <a:path w="1026" h="928" extrusionOk="0">
                  <a:moveTo>
                    <a:pt x="1025" y="0"/>
                  </a:moveTo>
                  <a:lnTo>
                    <a:pt x="513" y="277"/>
                  </a:lnTo>
                  <a:lnTo>
                    <a:pt x="0" y="493"/>
                  </a:lnTo>
                  <a:lnTo>
                    <a:pt x="315" y="710"/>
                  </a:lnTo>
                  <a:lnTo>
                    <a:pt x="611" y="927"/>
                  </a:lnTo>
                  <a:lnTo>
                    <a:pt x="690" y="809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3643;p38">
              <a:extLst>
                <a:ext uri="{FF2B5EF4-FFF2-40B4-BE49-F238E27FC236}">
                  <a16:creationId xmlns:a16="http://schemas.microsoft.com/office/drawing/2014/main" xmlns="" id="{8B23E6A0-26C2-407F-8DE7-B3E7E7A98782}"/>
                </a:ext>
              </a:extLst>
            </p:cNvPr>
            <p:cNvSpPr/>
            <p:nvPr/>
          </p:nvSpPr>
          <p:spPr>
            <a:xfrm>
              <a:off x="1775770" y="2182164"/>
              <a:ext cx="1138696" cy="1125656"/>
            </a:xfrm>
            <a:custGeom>
              <a:avLst/>
              <a:gdLst/>
              <a:ahLst/>
              <a:cxnLst/>
              <a:rect l="l" t="t" r="r" b="b"/>
              <a:pathLst>
                <a:path w="24013" h="23738" extrusionOk="0">
                  <a:moveTo>
                    <a:pt x="10429" y="1"/>
                  </a:moveTo>
                  <a:lnTo>
                    <a:pt x="10134" y="21"/>
                  </a:lnTo>
                  <a:lnTo>
                    <a:pt x="9858" y="40"/>
                  </a:lnTo>
                  <a:lnTo>
                    <a:pt x="9582" y="99"/>
                  </a:lnTo>
                  <a:lnTo>
                    <a:pt x="9306" y="178"/>
                  </a:lnTo>
                  <a:lnTo>
                    <a:pt x="9030" y="277"/>
                  </a:lnTo>
                  <a:lnTo>
                    <a:pt x="8754" y="395"/>
                  </a:lnTo>
                  <a:lnTo>
                    <a:pt x="8478" y="533"/>
                  </a:lnTo>
                  <a:lnTo>
                    <a:pt x="8202" y="671"/>
                  </a:lnTo>
                  <a:lnTo>
                    <a:pt x="7926" y="849"/>
                  </a:lnTo>
                  <a:lnTo>
                    <a:pt x="7650" y="1026"/>
                  </a:lnTo>
                  <a:lnTo>
                    <a:pt x="7393" y="1223"/>
                  </a:lnTo>
                  <a:lnTo>
                    <a:pt x="6861" y="1657"/>
                  </a:lnTo>
                  <a:lnTo>
                    <a:pt x="6348" y="2110"/>
                  </a:lnTo>
                  <a:lnTo>
                    <a:pt x="5856" y="2603"/>
                  </a:lnTo>
                  <a:lnTo>
                    <a:pt x="5382" y="3116"/>
                  </a:lnTo>
                  <a:lnTo>
                    <a:pt x="4909" y="3648"/>
                  </a:lnTo>
                  <a:lnTo>
                    <a:pt x="4653" y="3904"/>
                  </a:lnTo>
                  <a:lnTo>
                    <a:pt x="4436" y="4200"/>
                  </a:lnTo>
                  <a:lnTo>
                    <a:pt x="3983" y="4792"/>
                  </a:lnTo>
                  <a:lnTo>
                    <a:pt x="3746" y="5087"/>
                  </a:lnTo>
                  <a:lnTo>
                    <a:pt x="3510" y="5363"/>
                  </a:lnTo>
                  <a:lnTo>
                    <a:pt x="3234" y="5620"/>
                  </a:lnTo>
                  <a:lnTo>
                    <a:pt x="3096" y="5738"/>
                  </a:lnTo>
                  <a:lnTo>
                    <a:pt x="2958" y="5856"/>
                  </a:lnTo>
                  <a:lnTo>
                    <a:pt x="2741" y="5955"/>
                  </a:lnTo>
                  <a:lnTo>
                    <a:pt x="2642" y="5994"/>
                  </a:lnTo>
                  <a:lnTo>
                    <a:pt x="2563" y="6053"/>
                  </a:lnTo>
                  <a:lnTo>
                    <a:pt x="2484" y="6132"/>
                  </a:lnTo>
                  <a:lnTo>
                    <a:pt x="2445" y="6231"/>
                  </a:lnTo>
                  <a:lnTo>
                    <a:pt x="2425" y="6329"/>
                  </a:lnTo>
                  <a:lnTo>
                    <a:pt x="2445" y="6448"/>
                  </a:lnTo>
                  <a:lnTo>
                    <a:pt x="2484" y="6645"/>
                  </a:lnTo>
                  <a:lnTo>
                    <a:pt x="2563" y="6842"/>
                  </a:lnTo>
                  <a:lnTo>
                    <a:pt x="2642" y="7039"/>
                  </a:lnTo>
                  <a:lnTo>
                    <a:pt x="2721" y="7216"/>
                  </a:lnTo>
                  <a:lnTo>
                    <a:pt x="2819" y="7394"/>
                  </a:lnTo>
                  <a:lnTo>
                    <a:pt x="2938" y="7552"/>
                  </a:lnTo>
                  <a:lnTo>
                    <a:pt x="3194" y="7867"/>
                  </a:lnTo>
                  <a:lnTo>
                    <a:pt x="3549" y="8242"/>
                  </a:lnTo>
                  <a:lnTo>
                    <a:pt x="3904" y="8616"/>
                  </a:lnTo>
                  <a:lnTo>
                    <a:pt x="4259" y="8971"/>
                  </a:lnTo>
                  <a:lnTo>
                    <a:pt x="4633" y="9306"/>
                  </a:lnTo>
                  <a:lnTo>
                    <a:pt x="4988" y="9622"/>
                  </a:lnTo>
                  <a:lnTo>
                    <a:pt x="5343" y="9898"/>
                  </a:lnTo>
                  <a:lnTo>
                    <a:pt x="5718" y="10193"/>
                  </a:lnTo>
                  <a:lnTo>
                    <a:pt x="6092" y="10469"/>
                  </a:lnTo>
                  <a:lnTo>
                    <a:pt x="6171" y="10529"/>
                  </a:lnTo>
                  <a:lnTo>
                    <a:pt x="6230" y="10607"/>
                  </a:lnTo>
                  <a:lnTo>
                    <a:pt x="6270" y="10706"/>
                  </a:lnTo>
                  <a:lnTo>
                    <a:pt x="6270" y="10785"/>
                  </a:lnTo>
                  <a:lnTo>
                    <a:pt x="6270" y="10883"/>
                  </a:lnTo>
                  <a:lnTo>
                    <a:pt x="6250" y="10962"/>
                  </a:lnTo>
                  <a:lnTo>
                    <a:pt x="6210" y="11061"/>
                  </a:lnTo>
                  <a:lnTo>
                    <a:pt x="6151" y="11120"/>
                  </a:lnTo>
                  <a:lnTo>
                    <a:pt x="6112" y="11179"/>
                  </a:lnTo>
                  <a:lnTo>
                    <a:pt x="6033" y="11238"/>
                  </a:lnTo>
                  <a:lnTo>
                    <a:pt x="5974" y="11278"/>
                  </a:lnTo>
                  <a:lnTo>
                    <a:pt x="5895" y="11297"/>
                  </a:lnTo>
                  <a:lnTo>
                    <a:pt x="5816" y="11317"/>
                  </a:lnTo>
                  <a:lnTo>
                    <a:pt x="5737" y="11317"/>
                  </a:lnTo>
                  <a:lnTo>
                    <a:pt x="5658" y="11278"/>
                  </a:lnTo>
                  <a:lnTo>
                    <a:pt x="5560" y="11238"/>
                  </a:lnTo>
                  <a:lnTo>
                    <a:pt x="4811" y="10667"/>
                  </a:lnTo>
                  <a:lnTo>
                    <a:pt x="3884" y="12165"/>
                  </a:lnTo>
                  <a:lnTo>
                    <a:pt x="2997" y="13683"/>
                  </a:lnTo>
                  <a:lnTo>
                    <a:pt x="2129" y="15221"/>
                  </a:lnTo>
                  <a:lnTo>
                    <a:pt x="1715" y="16009"/>
                  </a:lnTo>
                  <a:lnTo>
                    <a:pt x="1321" y="16778"/>
                  </a:lnTo>
                  <a:lnTo>
                    <a:pt x="1045" y="17330"/>
                  </a:lnTo>
                  <a:lnTo>
                    <a:pt x="769" y="17922"/>
                  </a:lnTo>
                  <a:lnTo>
                    <a:pt x="473" y="18513"/>
                  </a:lnTo>
                  <a:lnTo>
                    <a:pt x="335" y="18809"/>
                  </a:lnTo>
                  <a:lnTo>
                    <a:pt x="217" y="19105"/>
                  </a:lnTo>
                  <a:lnTo>
                    <a:pt x="119" y="19400"/>
                  </a:lnTo>
                  <a:lnTo>
                    <a:pt x="40" y="19716"/>
                  </a:lnTo>
                  <a:lnTo>
                    <a:pt x="0" y="20011"/>
                  </a:lnTo>
                  <a:lnTo>
                    <a:pt x="0" y="20307"/>
                  </a:lnTo>
                  <a:lnTo>
                    <a:pt x="20" y="20623"/>
                  </a:lnTo>
                  <a:lnTo>
                    <a:pt x="99" y="20918"/>
                  </a:lnTo>
                  <a:lnTo>
                    <a:pt x="158" y="21056"/>
                  </a:lnTo>
                  <a:lnTo>
                    <a:pt x="217" y="21214"/>
                  </a:lnTo>
                  <a:lnTo>
                    <a:pt x="296" y="21352"/>
                  </a:lnTo>
                  <a:lnTo>
                    <a:pt x="395" y="21510"/>
                  </a:lnTo>
                  <a:lnTo>
                    <a:pt x="513" y="21707"/>
                  </a:lnTo>
                  <a:lnTo>
                    <a:pt x="611" y="21924"/>
                  </a:lnTo>
                  <a:lnTo>
                    <a:pt x="651" y="22022"/>
                  </a:lnTo>
                  <a:lnTo>
                    <a:pt x="671" y="22121"/>
                  </a:lnTo>
                  <a:lnTo>
                    <a:pt x="1163" y="22239"/>
                  </a:lnTo>
                  <a:lnTo>
                    <a:pt x="1656" y="22397"/>
                  </a:lnTo>
                  <a:lnTo>
                    <a:pt x="2445" y="22634"/>
                  </a:lnTo>
                  <a:lnTo>
                    <a:pt x="3214" y="22831"/>
                  </a:lnTo>
                  <a:lnTo>
                    <a:pt x="4002" y="23008"/>
                  </a:lnTo>
                  <a:lnTo>
                    <a:pt x="4791" y="23146"/>
                  </a:lnTo>
                  <a:lnTo>
                    <a:pt x="5481" y="23264"/>
                  </a:lnTo>
                  <a:lnTo>
                    <a:pt x="6151" y="23343"/>
                  </a:lnTo>
                  <a:lnTo>
                    <a:pt x="7512" y="23521"/>
                  </a:lnTo>
                  <a:lnTo>
                    <a:pt x="9109" y="23639"/>
                  </a:lnTo>
                  <a:lnTo>
                    <a:pt x="9917" y="23678"/>
                  </a:lnTo>
                  <a:lnTo>
                    <a:pt x="10725" y="23718"/>
                  </a:lnTo>
                  <a:lnTo>
                    <a:pt x="11533" y="23738"/>
                  </a:lnTo>
                  <a:lnTo>
                    <a:pt x="12342" y="23718"/>
                  </a:lnTo>
                  <a:lnTo>
                    <a:pt x="13150" y="23698"/>
                  </a:lnTo>
                  <a:lnTo>
                    <a:pt x="13958" y="23639"/>
                  </a:lnTo>
                  <a:lnTo>
                    <a:pt x="14747" y="23560"/>
                  </a:lnTo>
                  <a:lnTo>
                    <a:pt x="15555" y="23462"/>
                  </a:lnTo>
                  <a:lnTo>
                    <a:pt x="16344" y="23304"/>
                  </a:lnTo>
                  <a:lnTo>
                    <a:pt x="17113" y="23146"/>
                  </a:lnTo>
                  <a:lnTo>
                    <a:pt x="17882" y="22929"/>
                  </a:lnTo>
                  <a:lnTo>
                    <a:pt x="18651" y="22673"/>
                  </a:lnTo>
                  <a:lnTo>
                    <a:pt x="19400" y="22397"/>
                  </a:lnTo>
                  <a:lnTo>
                    <a:pt x="20129" y="22062"/>
                  </a:lnTo>
                  <a:lnTo>
                    <a:pt x="20760" y="21727"/>
                  </a:lnTo>
                  <a:lnTo>
                    <a:pt x="21371" y="21352"/>
                  </a:lnTo>
                  <a:lnTo>
                    <a:pt x="21667" y="21155"/>
                  </a:lnTo>
                  <a:lnTo>
                    <a:pt x="21943" y="20938"/>
                  </a:lnTo>
                  <a:lnTo>
                    <a:pt x="22219" y="20701"/>
                  </a:lnTo>
                  <a:lnTo>
                    <a:pt x="22475" y="20465"/>
                  </a:lnTo>
                  <a:lnTo>
                    <a:pt x="22436" y="20406"/>
                  </a:lnTo>
                  <a:lnTo>
                    <a:pt x="22396" y="20347"/>
                  </a:lnTo>
                  <a:lnTo>
                    <a:pt x="22377" y="20268"/>
                  </a:lnTo>
                  <a:lnTo>
                    <a:pt x="22357" y="20189"/>
                  </a:lnTo>
                  <a:lnTo>
                    <a:pt x="22357" y="20031"/>
                  </a:lnTo>
                  <a:lnTo>
                    <a:pt x="22396" y="19854"/>
                  </a:lnTo>
                  <a:lnTo>
                    <a:pt x="22475" y="19499"/>
                  </a:lnTo>
                  <a:lnTo>
                    <a:pt x="22515" y="19321"/>
                  </a:lnTo>
                  <a:lnTo>
                    <a:pt x="22515" y="19164"/>
                  </a:lnTo>
                  <a:lnTo>
                    <a:pt x="22534" y="18927"/>
                  </a:lnTo>
                  <a:lnTo>
                    <a:pt x="22495" y="18691"/>
                  </a:lnTo>
                  <a:lnTo>
                    <a:pt x="22436" y="18474"/>
                  </a:lnTo>
                  <a:lnTo>
                    <a:pt x="22357" y="18257"/>
                  </a:lnTo>
                  <a:lnTo>
                    <a:pt x="22258" y="18060"/>
                  </a:lnTo>
                  <a:lnTo>
                    <a:pt x="22120" y="17863"/>
                  </a:lnTo>
                  <a:lnTo>
                    <a:pt x="21982" y="17665"/>
                  </a:lnTo>
                  <a:lnTo>
                    <a:pt x="21825" y="17508"/>
                  </a:lnTo>
                  <a:lnTo>
                    <a:pt x="21706" y="17429"/>
                  </a:lnTo>
                  <a:lnTo>
                    <a:pt x="21608" y="17350"/>
                  </a:lnTo>
                  <a:lnTo>
                    <a:pt x="21529" y="17271"/>
                  </a:lnTo>
                  <a:lnTo>
                    <a:pt x="21470" y="17172"/>
                  </a:lnTo>
                  <a:lnTo>
                    <a:pt x="21430" y="17074"/>
                  </a:lnTo>
                  <a:lnTo>
                    <a:pt x="21391" y="16975"/>
                  </a:lnTo>
                  <a:lnTo>
                    <a:pt x="21371" y="16877"/>
                  </a:lnTo>
                  <a:lnTo>
                    <a:pt x="21352" y="16758"/>
                  </a:lnTo>
                  <a:lnTo>
                    <a:pt x="21371" y="16522"/>
                  </a:lnTo>
                  <a:lnTo>
                    <a:pt x="21411" y="16285"/>
                  </a:lnTo>
                  <a:lnTo>
                    <a:pt x="21450" y="16049"/>
                  </a:lnTo>
                  <a:lnTo>
                    <a:pt x="21529" y="15812"/>
                  </a:lnTo>
                  <a:lnTo>
                    <a:pt x="21628" y="15378"/>
                  </a:lnTo>
                  <a:lnTo>
                    <a:pt x="21766" y="14945"/>
                  </a:lnTo>
                  <a:lnTo>
                    <a:pt x="21904" y="14531"/>
                  </a:lnTo>
                  <a:lnTo>
                    <a:pt x="22061" y="14117"/>
                  </a:lnTo>
                  <a:lnTo>
                    <a:pt x="22396" y="13269"/>
                  </a:lnTo>
                  <a:lnTo>
                    <a:pt x="22751" y="12441"/>
                  </a:lnTo>
                  <a:lnTo>
                    <a:pt x="23106" y="11633"/>
                  </a:lnTo>
                  <a:lnTo>
                    <a:pt x="23461" y="10785"/>
                  </a:lnTo>
                  <a:lnTo>
                    <a:pt x="23619" y="10371"/>
                  </a:lnTo>
                  <a:lnTo>
                    <a:pt x="23757" y="9957"/>
                  </a:lnTo>
                  <a:lnTo>
                    <a:pt x="23895" y="9523"/>
                  </a:lnTo>
                  <a:lnTo>
                    <a:pt x="24013" y="9089"/>
                  </a:lnTo>
                  <a:lnTo>
                    <a:pt x="23737" y="8715"/>
                  </a:lnTo>
                  <a:lnTo>
                    <a:pt x="23579" y="8537"/>
                  </a:lnTo>
                  <a:lnTo>
                    <a:pt x="23441" y="8360"/>
                  </a:lnTo>
                  <a:lnTo>
                    <a:pt x="23205" y="8044"/>
                  </a:lnTo>
                  <a:lnTo>
                    <a:pt x="23067" y="7808"/>
                  </a:lnTo>
                  <a:lnTo>
                    <a:pt x="22929" y="7552"/>
                  </a:lnTo>
                  <a:lnTo>
                    <a:pt x="22810" y="7749"/>
                  </a:lnTo>
                  <a:lnTo>
                    <a:pt x="22692" y="7906"/>
                  </a:lnTo>
                  <a:lnTo>
                    <a:pt x="22534" y="8064"/>
                  </a:lnTo>
                  <a:lnTo>
                    <a:pt x="22377" y="8182"/>
                  </a:lnTo>
                  <a:lnTo>
                    <a:pt x="22199" y="8281"/>
                  </a:lnTo>
                  <a:lnTo>
                    <a:pt x="22002" y="8360"/>
                  </a:lnTo>
                  <a:lnTo>
                    <a:pt x="21785" y="8380"/>
                  </a:lnTo>
                  <a:lnTo>
                    <a:pt x="21549" y="8380"/>
                  </a:lnTo>
                  <a:lnTo>
                    <a:pt x="21411" y="8360"/>
                  </a:lnTo>
                  <a:lnTo>
                    <a:pt x="21292" y="8320"/>
                  </a:lnTo>
                  <a:lnTo>
                    <a:pt x="21154" y="8616"/>
                  </a:lnTo>
                  <a:lnTo>
                    <a:pt x="20977" y="8932"/>
                  </a:lnTo>
                  <a:lnTo>
                    <a:pt x="20602" y="9503"/>
                  </a:lnTo>
                  <a:lnTo>
                    <a:pt x="19814" y="10627"/>
                  </a:lnTo>
                  <a:lnTo>
                    <a:pt x="19755" y="10765"/>
                  </a:lnTo>
                  <a:lnTo>
                    <a:pt x="19656" y="10883"/>
                  </a:lnTo>
                  <a:lnTo>
                    <a:pt x="19557" y="11002"/>
                  </a:lnTo>
                  <a:lnTo>
                    <a:pt x="19419" y="11100"/>
                  </a:lnTo>
                  <a:lnTo>
                    <a:pt x="19301" y="11159"/>
                  </a:lnTo>
                  <a:lnTo>
                    <a:pt x="19163" y="11179"/>
                  </a:lnTo>
                  <a:lnTo>
                    <a:pt x="19084" y="11179"/>
                  </a:lnTo>
                  <a:lnTo>
                    <a:pt x="19025" y="11159"/>
                  </a:lnTo>
                  <a:lnTo>
                    <a:pt x="18946" y="11120"/>
                  </a:lnTo>
                  <a:lnTo>
                    <a:pt x="18867" y="11081"/>
                  </a:lnTo>
                  <a:lnTo>
                    <a:pt x="18808" y="11002"/>
                  </a:lnTo>
                  <a:lnTo>
                    <a:pt x="18749" y="10923"/>
                  </a:lnTo>
                  <a:lnTo>
                    <a:pt x="18690" y="10765"/>
                  </a:lnTo>
                  <a:lnTo>
                    <a:pt x="18651" y="10607"/>
                  </a:lnTo>
                  <a:lnTo>
                    <a:pt x="18631" y="10430"/>
                  </a:lnTo>
                  <a:lnTo>
                    <a:pt x="18670" y="10055"/>
                  </a:lnTo>
                  <a:lnTo>
                    <a:pt x="18690" y="9878"/>
                  </a:lnTo>
                  <a:lnTo>
                    <a:pt x="18690" y="9701"/>
                  </a:lnTo>
                  <a:lnTo>
                    <a:pt x="18749" y="9129"/>
                  </a:lnTo>
                  <a:lnTo>
                    <a:pt x="18848" y="8498"/>
                  </a:lnTo>
                  <a:lnTo>
                    <a:pt x="18986" y="7847"/>
                  </a:lnTo>
                  <a:lnTo>
                    <a:pt x="19065" y="7512"/>
                  </a:lnTo>
                  <a:lnTo>
                    <a:pt x="19163" y="7177"/>
                  </a:lnTo>
                  <a:lnTo>
                    <a:pt x="18808" y="7019"/>
                  </a:lnTo>
                  <a:lnTo>
                    <a:pt x="18453" y="6842"/>
                  </a:lnTo>
                  <a:lnTo>
                    <a:pt x="18118" y="6645"/>
                  </a:lnTo>
                  <a:lnTo>
                    <a:pt x="17803" y="6408"/>
                  </a:lnTo>
                  <a:lnTo>
                    <a:pt x="17487" y="6172"/>
                  </a:lnTo>
                  <a:lnTo>
                    <a:pt x="17192" y="5915"/>
                  </a:lnTo>
                  <a:lnTo>
                    <a:pt x="16896" y="5659"/>
                  </a:lnTo>
                  <a:lnTo>
                    <a:pt x="16640" y="5363"/>
                  </a:lnTo>
                  <a:lnTo>
                    <a:pt x="16245" y="4930"/>
                  </a:lnTo>
                  <a:lnTo>
                    <a:pt x="15851" y="4496"/>
                  </a:lnTo>
                  <a:lnTo>
                    <a:pt x="15871" y="4654"/>
                  </a:lnTo>
                  <a:lnTo>
                    <a:pt x="15851" y="4732"/>
                  </a:lnTo>
                  <a:lnTo>
                    <a:pt x="15831" y="4752"/>
                  </a:lnTo>
                  <a:lnTo>
                    <a:pt x="15792" y="4772"/>
                  </a:lnTo>
                  <a:lnTo>
                    <a:pt x="15733" y="4792"/>
                  </a:lnTo>
                  <a:lnTo>
                    <a:pt x="15674" y="4772"/>
                  </a:lnTo>
                  <a:lnTo>
                    <a:pt x="15634" y="4752"/>
                  </a:lnTo>
                  <a:lnTo>
                    <a:pt x="15595" y="4713"/>
                  </a:lnTo>
                  <a:lnTo>
                    <a:pt x="15319" y="4378"/>
                  </a:lnTo>
                  <a:lnTo>
                    <a:pt x="15082" y="4042"/>
                  </a:lnTo>
                  <a:lnTo>
                    <a:pt x="14609" y="3333"/>
                  </a:lnTo>
                  <a:lnTo>
                    <a:pt x="14136" y="2643"/>
                  </a:lnTo>
                  <a:lnTo>
                    <a:pt x="13880" y="2307"/>
                  </a:lnTo>
                  <a:lnTo>
                    <a:pt x="13604" y="1972"/>
                  </a:lnTo>
                  <a:lnTo>
                    <a:pt x="13544" y="1913"/>
                  </a:lnTo>
                  <a:lnTo>
                    <a:pt x="13268" y="1578"/>
                  </a:lnTo>
                  <a:lnTo>
                    <a:pt x="12973" y="1263"/>
                  </a:lnTo>
                  <a:lnTo>
                    <a:pt x="12697" y="987"/>
                  </a:lnTo>
                  <a:lnTo>
                    <a:pt x="12421" y="750"/>
                  </a:lnTo>
                  <a:lnTo>
                    <a:pt x="12125" y="553"/>
                  </a:lnTo>
                  <a:lnTo>
                    <a:pt x="11849" y="395"/>
                  </a:lnTo>
                  <a:lnTo>
                    <a:pt x="11553" y="257"/>
                  </a:lnTo>
                  <a:lnTo>
                    <a:pt x="11277" y="159"/>
                  </a:lnTo>
                  <a:lnTo>
                    <a:pt x="10981" y="80"/>
                  </a:lnTo>
                  <a:lnTo>
                    <a:pt x="10705" y="21"/>
                  </a:lnTo>
                  <a:lnTo>
                    <a:pt x="1042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644;p38">
              <a:extLst>
                <a:ext uri="{FF2B5EF4-FFF2-40B4-BE49-F238E27FC236}">
                  <a16:creationId xmlns:a16="http://schemas.microsoft.com/office/drawing/2014/main" xmlns="" id="{2D3209B7-F773-4EC9-9201-0602DD70CE62}"/>
                </a:ext>
              </a:extLst>
            </p:cNvPr>
            <p:cNvSpPr/>
            <p:nvPr/>
          </p:nvSpPr>
          <p:spPr>
            <a:xfrm>
              <a:off x="3251009" y="3815415"/>
              <a:ext cx="598346" cy="485249"/>
            </a:xfrm>
            <a:custGeom>
              <a:avLst/>
              <a:gdLst/>
              <a:ahLst/>
              <a:cxnLst/>
              <a:rect l="l" t="t" r="r" b="b"/>
              <a:pathLst>
                <a:path w="12618" h="10233" extrusionOk="0">
                  <a:moveTo>
                    <a:pt x="11297" y="1"/>
                  </a:moveTo>
                  <a:lnTo>
                    <a:pt x="11080" y="20"/>
                  </a:lnTo>
                  <a:lnTo>
                    <a:pt x="10863" y="60"/>
                  </a:lnTo>
                  <a:lnTo>
                    <a:pt x="10449" y="158"/>
                  </a:lnTo>
                  <a:lnTo>
                    <a:pt x="10035" y="297"/>
                  </a:lnTo>
                  <a:lnTo>
                    <a:pt x="9641" y="435"/>
                  </a:lnTo>
                  <a:lnTo>
                    <a:pt x="9247" y="612"/>
                  </a:lnTo>
                  <a:lnTo>
                    <a:pt x="8497" y="947"/>
                  </a:lnTo>
                  <a:lnTo>
                    <a:pt x="8281" y="1046"/>
                  </a:lnTo>
                  <a:lnTo>
                    <a:pt x="7945" y="1243"/>
                  </a:lnTo>
                  <a:lnTo>
                    <a:pt x="7058" y="1755"/>
                  </a:lnTo>
                  <a:lnTo>
                    <a:pt x="6565" y="2012"/>
                  </a:lnTo>
                  <a:lnTo>
                    <a:pt x="6073" y="2268"/>
                  </a:lnTo>
                  <a:lnTo>
                    <a:pt x="5619" y="2465"/>
                  </a:lnTo>
                  <a:lnTo>
                    <a:pt x="5422" y="2524"/>
                  </a:lnTo>
                  <a:lnTo>
                    <a:pt x="5225" y="2564"/>
                  </a:lnTo>
                  <a:lnTo>
                    <a:pt x="4949" y="2781"/>
                  </a:lnTo>
                  <a:lnTo>
                    <a:pt x="4712" y="3017"/>
                  </a:lnTo>
                  <a:lnTo>
                    <a:pt x="4476" y="3273"/>
                  </a:lnTo>
                  <a:lnTo>
                    <a:pt x="4298" y="3549"/>
                  </a:lnTo>
                  <a:lnTo>
                    <a:pt x="4219" y="3687"/>
                  </a:lnTo>
                  <a:lnTo>
                    <a:pt x="4141" y="3825"/>
                  </a:lnTo>
                  <a:lnTo>
                    <a:pt x="4081" y="3983"/>
                  </a:lnTo>
                  <a:lnTo>
                    <a:pt x="4042" y="4141"/>
                  </a:lnTo>
                  <a:lnTo>
                    <a:pt x="4003" y="4318"/>
                  </a:lnTo>
                  <a:lnTo>
                    <a:pt x="3983" y="4476"/>
                  </a:lnTo>
                  <a:lnTo>
                    <a:pt x="3983" y="4654"/>
                  </a:lnTo>
                  <a:lnTo>
                    <a:pt x="3983" y="4851"/>
                  </a:lnTo>
                  <a:lnTo>
                    <a:pt x="3924" y="5127"/>
                  </a:lnTo>
                  <a:lnTo>
                    <a:pt x="3805" y="5403"/>
                  </a:lnTo>
                  <a:lnTo>
                    <a:pt x="3648" y="5679"/>
                  </a:lnTo>
                  <a:lnTo>
                    <a:pt x="3470" y="5955"/>
                  </a:lnTo>
                  <a:lnTo>
                    <a:pt x="3253" y="6231"/>
                  </a:lnTo>
                  <a:lnTo>
                    <a:pt x="3017" y="6507"/>
                  </a:lnTo>
                  <a:lnTo>
                    <a:pt x="2741" y="6763"/>
                  </a:lnTo>
                  <a:lnTo>
                    <a:pt x="2465" y="7019"/>
                  </a:lnTo>
                  <a:lnTo>
                    <a:pt x="2149" y="7256"/>
                  </a:lnTo>
                  <a:lnTo>
                    <a:pt x="1854" y="7492"/>
                  </a:lnTo>
                  <a:lnTo>
                    <a:pt x="1538" y="7709"/>
                  </a:lnTo>
                  <a:lnTo>
                    <a:pt x="1203" y="7926"/>
                  </a:lnTo>
                  <a:lnTo>
                    <a:pt x="888" y="8104"/>
                  </a:lnTo>
                  <a:lnTo>
                    <a:pt x="572" y="8261"/>
                  </a:lnTo>
                  <a:lnTo>
                    <a:pt x="276" y="8399"/>
                  </a:lnTo>
                  <a:lnTo>
                    <a:pt x="0" y="8518"/>
                  </a:lnTo>
                  <a:lnTo>
                    <a:pt x="20" y="8971"/>
                  </a:lnTo>
                  <a:lnTo>
                    <a:pt x="79" y="9405"/>
                  </a:lnTo>
                  <a:lnTo>
                    <a:pt x="198" y="9819"/>
                  </a:lnTo>
                  <a:lnTo>
                    <a:pt x="257" y="10036"/>
                  </a:lnTo>
                  <a:lnTo>
                    <a:pt x="336" y="10233"/>
                  </a:lnTo>
                  <a:lnTo>
                    <a:pt x="1597" y="9464"/>
                  </a:lnTo>
                  <a:lnTo>
                    <a:pt x="2228" y="9070"/>
                  </a:lnTo>
                  <a:lnTo>
                    <a:pt x="2839" y="8636"/>
                  </a:lnTo>
                  <a:lnTo>
                    <a:pt x="3135" y="8419"/>
                  </a:lnTo>
                  <a:lnTo>
                    <a:pt x="3431" y="8182"/>
                  </a:lnTo>
                  <a:lnTo>
                    <a:pt x="3707" y="7946"/>
                  </a:lnTo>
                  <a:lnTo>
                    <a:pt x="3963" y="7690"/>
                  </a:lnTo>
                  <a:lnTo>
                    <a:pt x="4219" y="7433"/>
                  </a:lnTo>
                  <a:lnTo>
                    <a:pt x="4436" y="7157"/>
                  </a:lnTo>
                  <a:lnTo>
                    <a:pt x="4653" y="6862"/>
                  </a:lnTo>
                  <a:lnTo>
                    <a:pt x="4850" y="6546"/>
                  </a:lnTo>
                  <a:lnTo>
                    <a:pt x="5185" y="6310"/>
                  </a:lnTo>
                  <a:lnTo>
                    <a:pt x="5560" y="6112"/>
                  </a:lnTo>
                  <a:lnTo>
                    <a:pt x="5954" y="5915"/>
                  </a:lnTo>
                  <a:lnTo>
                    <a:pt x="6329" y="5758"/>
                  </a:lnTo>
                  <a:lnTo>
                    <a:pt x="7137" y="5422"/>
                  </a:lnTo>
                  <a:lnTo>
                    <a:pt x="7512" y="5225"/>
                  </a:lnTo>
                  <a:lnTo>
                    <a:pt x="7886" y="5028"/>
                  </a:lnTo>
                  <a:lnTo>
                    <a:pt x="8261" y="4831"/>
                  </a:lnTo>
                  <a:lnTo>
                    <a:pt x="8616" y="4634"/>
                  </a:lnTo>
                  <a:lnTo>
                    <a:pt x="8971" y="4417"/>
                  </a:lnTo>
                  <a:lnTo>
                    <a:pt x="9306" y="4180"/>
                  </a:lnTo>
                  <a:lnTo>
                    <a:pt x="9641" y="3924"/>
                  </a:lnTo>
                  <a:lnTo>
                    <a:pt x="9976" y="3687"/>
                  </a:lnTo>
                  <a:lnTo>
                    <a:pt x="10292" y="3411"/>
                  </a:lnTo>
                  <a:lnTo>
                    <a:pt x="10587" y="3135"/>
                  </a:lnTo>
                  <a:lnTo>
                    <a:pt x="10883" y="2859"/>
                  </a:lnTo>
                  <a:lnTo>
                    <a:pt x="11179" y="2564"/>
                  </a:lnTo>
                  <a:lnTo>
                    <a:pt x="11435" y="2248"/>
                  </a:lnTo>
                  <a:lnTo>
                    <a:pt x="11711" y="1933"/>
                  </a:lnTo>
                  <a:lnTo>
                    <a:pt x="11948" y="1598"/>
                  </a:lnTo>
                  <a:lnTo>
                    <a:pt x="12184" y="1263"/>
                  </a:lnTo>
                  <a:lnTo>
                    <a:pt x="12401" y="927"/>
                  </a:lnTo>
                  <a:lnTo>
                    <a:pt x="12618" y="573"/>
                  </a:lnTo>
                  <a:lnTo>
                    <a:pt x="12539" y="474"/>
                  </a:lnTo>
                  <a:lnTo>
                    <a:pt x="12460" y="375"/>
                  </a:lnTo>
                  <a:lnTo>
                    <a:pt x="12381" y="297"/>
                  </a:lnTo>
                  <a:lnTo>
                    <a:pt x="12263" y="218"/>
                  </a:lnTo>
                  <a:lnTo>
                    <a:pt x="12145" y="139"/>
                  </a:lnTo>
                  <a:lnTo>
                    <a:pt x="12026" y="80"/>
                  </a:lnTo>
                  <a:lnTo>
                    <a:pt x="11869" y="40"/>
                  </a:lnTo>
                  <a:lnTo>
                    <a:pt x="11711" y="1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645;p38">
              <a:extLst>
                <a:ext uri="{FF2B5EF4-FFF2-40B4-BE49-F238E27FC236}">
                  <a16:creationId xmlns:a16="http://schemas.microsoft.com/office/drawing/2014/main" xmlns="" id="{AFB1263A-B161-4DB9-9A8A-BDB45C78C196}"/>
                </a:ext>
              </a:extLst>
            </p:cNvPr>
            <p:cNvSpPr/>
            <p:nvPr/>
          </p:nvSpPr>
          <p:spPr>
            <a:xfrm>
              <a:off x="3172481" y="3091828"/>
              <a:ext cx="391737" cy="1081698"/>
            </a:xfrm>
            <a:custGeom>
              <a:avLst/>
              <a:gdLst/>
              <a:ahLst/>
              <a:cxnLst/>
              <a:rect l="l" t="t" r="r" b="b"/>
              <a:pathLst>
                <a:path w="8261" h="22811" extrusionOk="0">
                  <a:moveTo>
                    <a:pt x="4081" y="0"/>
                  </a:moveTo>
                  <a:lnTo>
                    <a:pt x="3746" y="20"/>
                  </a:lnTo>
                  <a:lnTo>
                    <a:pt x="3687" y="20"/>
                  </a:lnTo>
                  <a:lnTo>
                    <a:pt x="3588" y="572"/>
                  </a:lnTo>
                  <a:lnTo>
                    <a:pt x="3490" y="1144"/>
                  </a:lnTo>
                  <a:lnTo>
                    <a:pt x="3352" y="1696"/>
                  </a:lnTo>
                  <a:lnTo>
                    <a:pt x="3214" y="2248"/>
                  </a:lnTo>
                  <a:lnTo>
                    <a:pt x="3036" y="2800"/>
                  </a:lnTo>
                  <a:lnTo>
                    <a:pt x="2859" y="3352"/>
                  </a:lnTo>
                  <a:lnTo>
                    <a:pt x="2662" y="3884"/>
                  </a:lnTo>
                  <a:lnTo>
                    <a:pt x="2445" y="4417"/>
                  </a:lnTo>
                  <a:lnTo>
                    <a:pt x="2208" y="4949"/>
                  </a:lnTo>
                  <a:lnTo>
                    <a:pt x="1972" y="5461"/>
                  </a:lnTo>
                  <a:lnTo>
                    <a:pt x="1716" y="5994"/>
                  </a:lnTo>
                  <a:lnTo>
                    <a:pt x="1459" y="6506"/>
                  </a:lnTo>
                  <a:lnTo>
                    <a:pt x="887" y="7492"/>
                  </a:lnTo>
                  <a:lnTo>
                    <a:pt x="316" y="8458"/>
                  </a:lnTo>
                  <a:lnTo>
                    <a:pt x="0" y="8912"/>
                  </a:lnTo>
                  <a:lnTo>
                    <a:pt x="197" y="8931"/>
                  </a:lnTo>
                  <a:lnTo>
                    <a:pt x="355" y="8990"/>
                  </a:lnTo>
                  <a:lnTo>
                    <a:pt x="513" y="9050"/>
                  </a:lnTo>
                  <a:lnTo>
                    <a:pt x="631" y="9148"/>
                  </a:lnTo>
                  <a:lnTo>
                    <a:pt x="690" y="9207"/>
                  </a:lnTo>
                  <a:lnTo>
                    <a:pt x="710" y="9286"/>
                  </a:lnTo>
                  <a:lnTo>
                    <a:pt x="749" y="9365"/>
                  </a:lnTo>
                  <a:lnTo>
                    <a:pt x="769" y="9444"/>
                  </a:lnTo>
                  <a:lnTo>
                    <a:pt x="769" y="9542"/>
                  </a:lnTo>
                  <a:lnTo>
                    <a:pt x="769" y="9641"/>
                  </a:lnTo>
                  <a:lnTo>
                    <a:pt x="710" y="9878"/>
                  </a:lnTo>
                  <a:lnTo>
                    <a:pt x="611" y="10292"/>
                  </a:lnTo>
                  <a:lnTo>
                    <a:pt x="533" y="10706"/>
                  </a:lnTo>
                  <a:lnTo>
                    <a:pt x="454" y="11120"/>
                  </a:lnTo>
                  <a:lnTo>
                    <a:pt x="395" y="11534"/>
                  </a:lnTo>
                  <a:lnTo>
                    <a:pt x="355" y="11967"/>
                  </a:lnTo>
                  <a:lnTo>
                    <a:pt x="316" y="12381"/>
                  </a:lnTo>
                  <a:lnTo>
                    <a:pt x="296" y="13229"/>
                  </a:lnTo>
                  <a:lnTo>
                    <a:pt x="296" y="14077"/>
                  </a:lnTo>
                  <a:lnTo>
                    <a:pt x="355" y="14905"/>
                  </a:lnTo>
                  <a:lnTo>
                    <a:pt x="434" y="15753"/>
                  </a:lnTo>
                  <a:lnTo>
                    <a:pt x="572" y="16581"/>
                  </a:lnTo>
                  <a:lnTo>
                    <a:pt x="690" y="17113"/>
                  </a:lnTo>
                  <a:lnTo>
                    <a:pt x="828" y="17665"/>
                  </a:lnTo>
                  <a:lnTo>
                    <a:pt x="1006" y="18197"/>
                  </a:lnTo>
                  <a:lnTo>
                    <a:pt x="1183" y="18730"/>
                  </a:lnTo>
                  <a:lnTo>
                    <a:pt x="1341" y="19262"/>
                  </a:lnTo>
                  <a:lnTo>
                    <a:pt x="1499" y="19794"/>
                  </a:lnTo>
                  <a:lnTo>
                    <a:pt x="1637" y="20327"/>
                  </a:lnTo>
                  <a:lnTo>
                    <a:pt x="1676" y="20603"/>
                  </a:lnTo>
                  <a:lnTo>
                    <a:pt x="1716" y="20879"/>
                  </a:lnTo>
                  <a:lnTo>
                    <a:pt x="1716" y="21352"/>
                  </a:lnTo>
                  <a:lnTo>
                    <a:pt x="1696" y="21845"/>
                  </a:lnTo>
                  <a:lnTo>
                    <a:pt x="1656" y="22811"/>
                  </a:lnTo>
                  <a:lnTo>
                    <a:pt x="2110" y="22594"/>
                  </a:lnTo>
                  <a:lnTo>
                    <a:pt x="2346" y="22495"/>
                  </a:lnTo>
                  <a:lnTo>
                    <a:pt x="2563" y="22357"/>
                  </a:lnTo>
                  <a:lnTo>
                    <a:pt x="2918" y="22199"/>
                  </a:lnTo>
                  <a:lnTo>
                    <a:pt x="3253" y="22002"/>
                  </a:lnTo>
                  <a:lnTo>
                    <a:pt x="3569" y="21805"/>
                  </a:lnTo>
                  <a:lnTo>
                    <a:pt x="3884" y="21588"/>
                  </a:lnTo>
                  <a:lnTo>
                    <a:pt x="4160" y="21352"/>
                  </a:lnTo>
                  <a:lnTo>
                    <a:pt x="4416" y="21076"/>
                  </a:lnTo>
                  <a:lnTo>
                    <a:pt x="4535" y="20918"/>
                  </a:lnTo>
                  <a:lnTo>
                    <a:pt x="4653" y="20760"/>
                  </a:lnTo>
                  <a:lnTo>
                    <a:pt x="4732" y="20603"/>
                  </a:lnTo>
                  <a:lnTo>
                    <a:pt x="4830" y="20425"/>
                  </a:lnTo>
                  <a:lnTo>
                    <a:pt x="4850" y="20070"/>
                  </a:lnTo>
                  <a:lnTo>
                    <a:pt x="4850" y="19696"/>
                  </a:lnTo>
                  <a:lnTo>
                    <a:pt x="4870" y="19321"/>
                  </a:lnTo>
                  <a:lnTo>
                    <a:pt x="4890" y="18966"/>
                  </a:lnTo>
                  <a:lnTo>
                    <a:pt x="4929" y="18749"/>
                  </a:lnTo>
                  <a:lnTo>
                    <a:pt x="5008" y="18532"/>
                  </a:lnTo>
                  <a:lnTo>
                    <a:pt x="5106" y="18335"/>
                  </a:lnTo>
                  <a:lnTo>
                    <a:pt x="5225" y="18138"/>
                  </a:lnTo>
                  <a:lnTo>
                    <a:pt x="5343" y="17961"/>
                  </a:lnTo>
                  <a:lnTo>
                    <a:pt x="5481" y="17783"/>
                  </a:lnTo>
                  <a:lnTo>
                    <a:pt x="5639" y="17626"/>
                  </a:lnTo>
                  <a:lnTo>
                    <a:pt x="5797" y="17468"/>
                  </a:lnTo>
                  <a:lnTo>
                    <a:pt x="5994" y="17310"/>
                  </a:lnTo>
                  <a:lnTo>
                    <a:pt x="6211" y="17152"/>
                  </a:lnTo>
                  <a:lnTo>
                    <a:pt x="6230" y="17054"/>
                  </a:lnTo>
                  <a:lnTo>
                    <a:pt x="6250" y="16955"/>
                  </a:lnTo>
                  <a:lnTo>
                    <a:pt x="6427" y="16206"/>
                  </a:lnTo>
                  <a:lnTo>
                    <a:pt x="6585" y="15457"/>
                  </a:lnTo>
                  <a:lnTo>
                    <a:pt x="6940" y="13978"/>
                  </a:lnTo>
                  <a:lnTo>
                    <a:pt x="7117" y="13150"/>
                  </a:lnTo>
                  <a:lnTo>
                    <a:pt x="7315" y="12184"/>
                  </a:lnTo>
                  <a:lnTo>
                    <a:pt x="7531" y="11139"/>
                  </a:lnTo>
                  <a:lnTo>
                    <a:pt x="7748" y="10016"/>
                  </a:lnTo>
                  <a:lnTo>
                    <a:pt x="7965" y="8833"/>
                  </a:lnTo>
                  <a:lnTo>
                    <a:pt x="8044" y="8241"/>
                  </a:lnTo>
                  <a:lnTo>
                    <a:pt x="8123" y="7650"/>
                  </a:lnTo>
                  <a:lnTo>
                    <a:pt x="8182" y="7039"/>
                  </a:lnTo>
                  <a:lnTo>
                    <a:pt x="8241" y="6447"/>
                  </a:lnTo>
                  <a:lnTo>
                    <a:pt x="8261" y="5856"/>
                  </a:lnTo>
                  <a:lnTo>
                    <a:pt x="8261" y="5284"/>
                  </a:lnTo>
                  <a:lnTo>
                    <a:pt x="8261" y="4712"/>
                  </a:lnTo>
                  <a:lnTo>
                    <a:pt x="8221" y="4160"/>
                  </a:lnTo>
                  <a:lnTo>
                    <a:pt x="8143" y="3628"/>
                  </a:lnTo>
                  <a:lnTo>
                    <a:pt x="8044" y="3135"/>
                  </a:lnTo>
                  <a:lnTo>
                    <a:pt x="7926" y="2642"/>
                  </a:lnTo>
                  <a:lnTo>
                    <a:pt x="7748" y="2208"/>
                  </a:lnTo>
                  <a:lnTo>
                    <a:pt x="7669" y="1992"/>
                  </a:lnTo>
                  <a:lnTo>
                    <a:pt x="7551" y="1775"/>
                  </a:lnTo>
                  <a:lnTo>
                    <a:pt x="7453" y="1578"/>
                  </a:lnTo>
                  <a:lnTo>
                    <a:pt x="7315" y="1400"/>
                  </a:lnTo>
                  <a:lnTo>
                    <a:pt x="7177" y="1223"/>
                  </a:lnTo>
                  <a:lnTo>
                    <a:pt x="7039" y="1065"/>
                  </a:lnTo>
                  <a:lnTo>
                    <a:pt x="6881" y="907"/>
                  </a:lnTo>
                  <a:lnTo>
                    <a:pt x="6723" y="750"/>
                  </a:lnTo>
                  <a:lnTo>
                    <a:pt x="6546" y="631"/>
                  </a:lnTo>
                  <a:lnTo>
                    <a:pt x="6349" y="493"/>
                  </a:lnTo>
                  <a:lnTo>
                    <a:pt x="6151" y="395"/>
                  </a:lnTo>
                  <a:lnTo>
                    <a:pt x="5935" y="296"/>
                  </a:lnTo>
                  <a:lnTo>
                    <a:pt x="5718" y="217"/>
                  </a:lnTo>
                  <a:lnTo>
                    <a:pt x="5461" y="138"/>
                  </a:lnTo>
                  <a:lnTo>
                    <a:pt x="5225" y="79"/>
                  </a:lnTo>
                  <a:lnTo>
                    <a:pt x="4949" y="40"/>
                  </a:lnTo>
                  <a:lnTo>
                    <a:pt x="4673" y="20"/>
                  </a:lnTo>
                  <a:lnTo>
                    <a:pt x="4377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646;p38">
              <a:extLst>
                <a:ext uri="{FF2B5EF4-FFF2-40B4-BE49-F238E27FC236}">
                  <a16:creationId xmlns:a16="http://schemas.microsoft.com/office/drawing/2014/main" xmlns="" id="{80A3E5AB-7B14-4814-94EE-A12F3B60A06A}"/>
                </a:ext>
              </a:extLst>
            </p:cNvPr>
            <p:cNvSpPr/>
            <p:nvPr/>
          </p:nvSpPr>
          <p:spPr>
            <a:xfrm>
              <a:off x="4333609" y="1502536"/>
              <a:ext cx="45855" cy="194469"/>
            </a:xfrm>
            <a:custGeom>
              <a:avLst/>
              <a:gdLst/>
              <a:ahLst/>
              <a:cxnLst/>
              <a:rect l="l" t="t" r="r" b="b"/>
              <a:pathLst>
                <a:path w="967" h="4101" extrusionOk="0">
                  <a:moveTo>
                    <a:pt x="257" y="0"/>
                  </a:moveTo>
                  <a:lnTo>
                    <a:pt x="316" y="197"/>
                  </a:lnTo>
                  <a:lnTo>
                    <a:pt x="335" y="394"/>
                  </a:lnTo>
                  <a:lnTo>
                    <a:pt x="355" y="789"/>
                  </a:lnTo>
                  <a:lnTo>
                    <a:pt x="375" y="1163"/>
                  </a:lnTo>
                  <a:lnTo>
                    <a:pt x="355" y="1558"/>
                  </a:lnTo>
                  <a:lnTo>
                    <a:pt x="335" y="1932"/>
                  </a:lnTo>
                  <a:lnTo>
                    <a:pt x="296" y="2405"/>
                  </a:lnTo>
                  <a:lnTo>
                    <a:pt x="217" y="2878"/>
                  </a:lnTo>
                  <a:lnTo>
                    <a:pt x="59" y="3805"/>
                  </a:lnTo>
                  <a:lnTo>
                    <a:pt x="40" y="3963"/>
                  </a:lnTo>
                  <a:lnTo>
                    <a:pt x="0" y="4101"/>
                  </a:lnTo>
                  <a:lnTo>
                    <a:pt x="237" y="3904"/>
                  </a:lnTo>
                  <a:lnTo>
                    <a:pt x="434" y="3687"/>
                  </a:lnTo>
                  <a:lnTo>
                    <a:pt x="592" y="3450"/>
                  </a:lnTo>
                  <a:lnTo>
                    <a:pt x="730" y="3194"/>
                  </a:lnTo>
                  <a:lnTo>
                    <a:pt x="828" y="2898"/>
                  </a:lnTo>
                  <a:lnTo>
                    <a:pt x="907" y="2622"/>
                  </a:lnTo>
                  <a:lnTo>
                    <a:pt x="947" y="2326"/>
                  </a:lnTo>
                  <a:lnTo>
                    <a:pt x="966" y="2011"/>
                  </a:lnTo>
                  <a:lnTo>
                    <a:pt x="947" y="1597"/>
                  </a:lnTo>
                  <a:lnTo>
                    <a:pt x="907" y="1183"/>
                  </a:lnTo>
                  <a:lnTo>
                    <a:pt x="809" y="789"/>
                  </a:lnTo>
                  <a:lnTo>
                    <a:pt x="690" y="414"/>
                  </a:lnTo>
                  <a:lnTo>
                    <a:pt x="592" y="296"/>
                  </a:lnTo>
                  <a:lnTo>
                    <a:pt x="493" y="19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647;p38">
              <a:extLst>
                <a:ext uri="{FF2B5EF4-FFF2-40B4-BE49-F238E27FC236}">
                  <a16:creationId xmlns:a16="http://schemas.microsoft.com/office/drawing/2014/main" xmlns="" id="{CF32D846-1A31-4733-90B0-9D2565C4E34A}"/>
                </a:ext>
              </a:extLst>
            </p:cNvPr>
            <p:cNvSpPr/>
            <p:nvPr/>
          </p:nvSpPr>
          <p:spPr>
            <a:xfrm>
              <a:off x="3296817" y="3887399"/>
              <a:ext cx="561927" cy="442239"/>
            </a:xfrm>
            <a:custGeom>
              <a:avLst/>
              <a:gdLst/>
              <a:ahLst/>
              <a:cxnLst/>
              <a:rect l="l" t="t" r="r" b="b"/>
              <a:pathLst>
                <a:path w="11850" h="9326" extrusionOk="0">
                  <a:moveTo>
                    <a:pt x="11849" y="1"/>
                  </a:moveTo>
                  <a:lnTo>
                    <a:pt x="11711" y="198"/>
                  </a:lnTo>
                  <a:lnTo>
                    <a:pt x="11573" y="395"/>
                  </a:lnTo>
                  <a:lnTo>
                    <a:pt x="11238" y="809"/>
                  </a:lnTo>
                  <a:lnTo>
                    <a:pt x="10824" y="1243"/>
                  </a:lnTo>
                  <a:lnTo>
                    <a:pt x="10370" y="1677"/>
                  </a:lnTo>
                  <a:lnTo>
                    <a:pt x="9878" y="2110"/>
                  </a:lnTo>
                  <a:lnTo>
                    <a:pt x="9345" y="2544"/>
                  </a:lnTo>
                  <a:lnTo>
                    <a:pt x="8793" y="2958"/>
                  </a:lnTo>
                  <a:lnTo>
                    <a:pt x="8222" y="3352"/>
                  </a:lnTo>
                  <a:lnTo>
                    <a:pt x="7630" y="3747"/>
                  </a:lnTo>
                  <a:lnTo>
                    <a:pt x="7058" y="4102"/>
                  </a:lnTo>
                  <a:lnTo>
                    <a:pt x="6487" y="4417"/>
                  </a:lnTo>
                  <a:lnTo>
                    <a:pt x="5935" y="4713"/>
                  </a:lnTo>
                  <a:lnTo>
                    <a:pt x="5422" y="4969"/>
                  </a:lnTo>
                  <a:lnTo>
                    <a:pt x="4949" y="5186"/>
                  </a:lnTo>
                  <a:lnTo>
                    <a:pt x="4515" y="5344"/>
                  </a:lnTo>
                  <a:lnTo>
                    <a:pt x="4141" y="5442"/>
                  </a:lnTo>
                  <a:lnTo>
                    <a:pt x="3727" y="6014"/>
                  </a:lnTo>
                  <a:lnTo>
                    <a:pt x="3273" y="6546"/>
                  </a:lnTo>
                  <a:lnTo>
                    <a:pt x="2780" y="7059"/>
                  </a:lnTo>
                  <a:lnTo>
                    <a:pt x="2268" y="7552"/>
                  </a:lnTo>
                  <a:lnTo>
                    <a:pt x="1735" y="8005"/>
                  </a:lnTo>
                  <a:lnTo>
                    <a:pt x="1183" y="8439"/>
                  </a:lnTo>
                  <a:lnTo>
                    <a:pt x="612" y="8853"/>
                  </a:lnTo>
                  <a:lnTo>
                    <a:pt x="20" y="9227"/>
                  </a:lnTo>
                  <a:lnTo>
                    <a:pt x="0" y="9247"/>
                  </a:lnTo>
                  <a:lnTo>
                    <a:pt x="237" y="9306"/>
                  </a:lnTo>
                  <a:lnTo>
                    <a:pt x="493" y="9326"/>
                  </a:lnTo>
                  <a:lnTo>
                    <a:pt x="730" y="9306"/>
                  </a:lnTo>
                  <a:lnTo>
                    <a:pt x="986" y="9247"/>
                  </a:lnTo>
                  <a:lnTo>
                    <a:pt x="1242" y="9168"/>
                  </a:lnTo>
                  <a:lnTo>
                    <a:pt x="1479" y="9050"/>
                  </a:lnTo>
                  <a:lnTo>
                    <a:pt x="1735" y="8912"/>
                  </a:lnTo>
                  <a:lnTo>
                    <a:pt x="1972" y="8754"/>
                  </a:lnTo>
                  <a:lnTo>
                    <a:pt x="2208" y="8577"/>
                  </a:lnTo>
                  <a:lnTo>
                    <a:pt x="2445" y="8399"/>
                  </a:lnTo>
                  <a:lnTo>
                    <a:pt x="2898" y="8005"/>
                  </a:lnTo>
                  <a:lnTo>
                    <a:pt x="3293" y="7611"/>
                  </a:lnTo>
                  <a:lnTo>
                    <a:pt x="3648" y="7276"/>
                  </a:lnTo>
                  <a:lnTo>
                    <a:pt x="3825" y="7118"/>
                  </a:lnTo>
                  <a:lnTo>
                    <a:pt x="4003" y="6921"/>
                  </a:lnTo>
                  <a:lnTo>
                    <a:pt x="4377" y="6487"/>
                  </a:lnTo>
                  <a:lnTo>
                    <a:pt x="4574" y="6290"/>
                  </a:lnTo>
                  <a:lnTo>
                    <a:pt x="4673" y="6211"/>
                  </a:lnTo>
                  <a:lnTo>
                    <a:pt x="4771" y="6132"/>
                  </a:lnTo>
                  <a:lnTo>
                    <a:pt x="4890" y="6073"/>
                  </a:lnTo>
                  <a:lnTo>
                    <a:pt x="4988" y="6034"/>
                  </a:lnTo>
                  <a:lnTo>
                    <a:pt x="5107" y="6014"/>
                  </a:lnTo>
                  <a:lnTo>
                    <a:pt x="5205" y="6014"/>
                  </a:lnTo>
                  <a:lnTo>
                    <a:pt x="5540" y="5836"/>
                  </a:lnTo>
                  <a:lnTo>
                    <a:pt x="5856" y="5659"/>
                  </a:lnTo>
                  <a:lnTo>
                    <a:pt x="6151" y="5482"/>
                  </a:lnTo>
                  <a:lnTo>
                    <a:pt x="6289" y="5403"/>
                  </a:lnTo>
                  <a:lnTo>
                    <a:pt x="6388" y="5324"/>
                  </a:lnTo>
                  <a:lnTo>
                    <a:pt x="6979" y="4930"/>
                  </a:lnTo>
                  <a:lnTo>
                    <a:pt x="7571" y="4535"/>
                  </a:lnTo>
                  <a:lnTo>
                    <a:pt x="8182" y="4141"/>
                  </a:lnTo>
                  <a:lnTo>
                    <a:pt x="8774" y="3747"/>
                  </a:lnTo>
                  <a:lnTo>
                    <a:pt x="9365" y="3352"/>
                  </a:lnTo>
                  <a:lnTo>
                    <a:pt x="9917" y="2919"/>
                  </a:lnTo>
                  <a:lnTo>
                    <a:pt x="10449" y="2445"/>
                  </a:lnTo>
                  <a:lnTo>
                    <a:pt x="10706" y="2209"/>
                  </a:lnTo>
                  <a:lnTo>
                    <a:pt x="10962" y="1953"/>
                  </a:lnTo>
                  <a:lnTo>
                    <a:pt x="11120" y="1755"/>
                  </a:lnTo>
                  <a:lnTo>
                    <a:pt x="11277" y="1558"/>
                  </a:lnTo>
                  <a:lnTo>
                    <a:pt x="11435" y="1322"/>
                  </a:lnTo>
                  <a:lnTo>
                    <a:pt x="11553" y="1065"/>
                  </a:lnTo>
                  <a:lnTo>
                    <a:pt x="11672" y="809"/>
                  </a:lnTo>
                  <a:lnTo>
                    <a:pt x="11750" y="533"/>
                  </a:lnTo>
                  <a:lnTo>
                    <a:pt x="11810" y="277"/>
                  </a:lnTo>
                  <a:lnTo>
                    <a:pt x="118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648;p38">
              <a:extLst>
                <a:ext uri="{FF2B5EF4-FFF2-40B4-BE49-F238E27FC236}">
                  <a16:creationId xmlns:a16="http://schemas.microsoft.com/office/drawing/2014/main" xmlns="" id="{EAAC4CAA-619B-4D96-A4AF-AC6778985B9B}"/>
                </a:ext>
              </a:extLst>
            </p:cNvPr>
            <p:cNvSpPr/>
            <p:nvPr/>
          </p:nvSpPr>
          <p:spPr>
            <a:xfrm>
              <a:off x="2710657" y="2445821"/>
              <a:ext cx="68285" cy="192620"/>
            </a:xfrm>
            <a:custGeom>
              <a:avLst/>
              <a:gdLst/>
              <a:ahLst/>
              <a:cxnLst/>
              <a:rect l="l" t="t" r="r" b="b"/>
              <a:pathLst>
                <a:path w="1440" h="4062" extrusionOk="0">
                  <a:moveTo>
                    <a:pt x="1439" y="0"/>
                  </a:moveTo>
                  <a:lnTo>
                    <a:pt x="1242" y="198"/>
                  </a:lnTo>
                  <a:lnTo>
                    <a:pt x="1065" y="414"/>
                  </a:lnTo>
                  <a:lnTo>
                    <a:pt x="907" y="631"/>
                  </a:lnTo>
                  <a:lnTo>
                    <a:pt x="749" y="868"/>
                  </a:lnTo>
                  <a:lnTo>
                    <a:pt x="631" y="1104"/>
                  </a:lnTo>
                  <a:lnTo>
                    <a:pt x="513" y="1361"/>
                  </a:lnTo>
                  <a:lnTo>
                    <a:pt x="414" y="1617"/>
                  </a:lnTo>
                  <a:lnTo>
                    <a:pt x="335" y="1873"/>
                  </a:lnTo>
                  <a:lnTo>
                    <a:pt x="256" y="2149"/>
                  </a:lnTo>
                  <a:lnTo>
                    <a:pt x="197" y="2406"/>
                  </a:lnTo>
                  <a:lnTo>
                    <a:pt x="99" y="2958"/>
                  </a:lnTo>
                  <a:lnTo>
                    <a:pt x="40" y="3510"/>
                  </a:lnTo>
                  <a:lnTo>
                    <a:pt x="0" y="4062"/>
                  </a:lnTo>
                  <a:lnTo>
                    <a:pt x="178" y="3845"/>
                  </a:lnTo>
                  <a:lnTo>
                    <a:pt x="355" y="3628"/>
                  </a:lnTo>
                  <a:lnTo>
                    <a:pt x="513" y="3411"/>
                  </a:lnTo>
                  <a:lnTo>
                    <a:pt x="651" y="3175"/>
                  </a:lnTo>
                  <a:lnTo>
                    <a:pt x="769" y="2918"/>
                  </a:lnTo>
                  <a:lnTo>
                    <a:pt x="887" y="2682"/>
                  </a:lnTo>
                  <a:lnTo>
                    <a:pt x="986" y="2425"/>
                  </a:lnTo>
                  <a:lnTo>
                    <a:pt x="1084" y="2169"/>
                  </a:lnTo>
                  <a:lnTo>
                    <a:pt x="1222" y="1637"/>
                  </a:lnTo>
                  <a:lnTo>
                    <a:pt x="1321" y="1104"/>
                  </a:lnTo>
                  <a:lnTo>
                    <a:pt x="1400" y="552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649;p38">
              <a:extLst>
                <a:ext uri="{FF2B5EF4-FFF2-40B4-BE49-F238E27FC236}">
                  <a16:creationId xmlns:a16="http://schemas.microsoft.com/office/drawing/2014/main" xmlns="" id="{7831B9C6-18D8-4065-BB70-F1489D0D4348}"/>
                </a:ext>
              </a:extLst>
            </p:cNvPr>
            <p:cNvSpPr/>
            <p:nvPr/>
          </p:nvSpPr>
          <p:spPr>
            <a:xfrm>
              <a:off x="2551705" y="2398116"/>
              <a:ext cx="179532" cy="86067"/>
            </a:xfrm>
            <a:custGeom>
              <a:avLst/>
              <a:gdLst/>
              <a:ahLst/>
              <a:cxnLst/>
              <a:rect l="l" t="t" r="r" b="b"/>
              <a:pathLst>
                <a:path w="3786" h="1815" extrusionOk="0">
                  <a:moveTo>
                    <a:pt x="1" y="1"/>
                  </a:moveTo>
                  <a:lnTo>
                    <a:pt x="356" y="277"/>
                  </a:lnTo>
                  <a:lnTo>
                    <a:pt x="730" y="533"/>
                  </a:lnTo>
                  <a:lnTo>
                    <a:pt x="1124" y="770"/>
                  </a:lnTo>
                  <a:lnTo>
                    <a:pt x="1519" y="987"/>
                  </a:lnTo>
                  <a:lnTo>
                    <a:pt x="2327" y="1401"/>
                  </a:lnTo>
                  <a:lnTo>
                    <a:pt x="3135" y="1815"/>
                  </a:lnTo>
                  <a:lnTo>
                    <a:pt x="3273" y="1539"/>
                  </a:lnTo>
                  <a:lnTo>
                    <a:pt x="3431" y="1302"/>
                  </a:lnTo>
                  <a:lnTo>
                    <a:pt x="3608" y="1066"/>
                  </a:lnTo>
                  <a:lnTo>
                    <a:pt x="3786" y="849"/>
                  </a:lnTo>
                  <a:lnTo>
                    <a:pt x="3234" y="849"/>
                  </a:lnTo>
                  <a:lnTo>
                    <a:pt x="2820" y="809"/>
                  </a:lnTo>
                  <a:lnTo>
                    <a:pt x="2406" y="750"/>
                  </a:lnTo>
                  <a:lnTo>
                    <a:pt x="1972" y="671"/>
                  </a:lnTo>
                  <a:lnTo>
                    <a:pt x="1578" y="592"/>
                  </a:lnTo>
                  <a:lnTo>
                    <a:pt x="1164" y="474"/>
                  </a:lnTo>
                  <a:lnTo>
                    <a:pt x="770" y="336"/>
                  </a:lnTo>
                  <a:lnTo>
                    <a:pt x="375" y="1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650;p38">
              <a:extLst>
                <a:ext uri="{FF2B5EF4-FFF2-40B4-BE49-F238E27FC236}">
                  <a16:creationId xmlns:a16="http://schemas.microsoft.com/office/drawing/2014/main" xmlns="" id="{80F29655-64A9-486E-8D40-9D6A6B56A87B}"/>
                </a:ext>
              </a:extLst>
            </p:cNvPr>
            <p:cNvSpPr/>
            <p:nvPr/>
          </p:nvSpPr>
          <p:spPr>
            <a:xfrm>
              <a:off x="2799475" y="2419645"/>
              <a:ext cx="68285" cy="119688"/>
            </a:xfrm>
            <a:custGeom>
              <a:avLst/>
              <a:gdLst/>
              <a:ahLst/>
              <a:cxnLst/>
              <a:rect l="l" t="t" r="r" b="b"/>
              <a:pathLst>
                <a:path w="1440" h="2524" extrusionOk="0">
                  <a:moveTo>
                    <a:pt x="1380" y="0"/>
                  </a:moveTo>
                  <a:lnTo>
                    <a:pt x="927" y="119"/>
                  </a:lnTo>
                  <a:lnTo>
                    <a:pt x="473" y="217"/>
                  </a:lnTo>
                  <a:lnTo>
                    <a:pt x="414" y="789"/>
                  </a:lnTo>
                  <a:lnTo>
                    <a:pt x="316" y="1380"/>
                  </a:lnTo>
                  <a:lnTo>
                    <a:pt x="178" y="1952"/>
                  </a:lnTo>
                  <a:lnTo>
                    <a:pt x="0" y="2524"/>
                  </a:lnTo>
                  <a:lnTo>
                    <a:pt x="178" y="2484"/>
                  </a:lnTo>
                  <a:lnTo>
                    <a:pt x="335" y="2425"/>
                  </a:lnTo>
                  <a:lnTo>
                    <a:pt x="473" y="2366"/>
                  </a:lnTo>
                  <a:lnTo>
                    <a:pt x="611" y="2287"/>
                  </a:lnTo>
                  <a:lnTo>
                    <a:pt x="749" y="2208"/>
                  </a:lnTo>
                  <a:lnTo>
                    <a:pt x="868" y="2110"/>
                  </a:lnTo>
                  <a:lnTo>
                    <a:pt x="986" y="1992"/>
                  </a:lnTo>
                  <a:lnTo>
                    <a:pt x="1084" y="1873"/>
                  </a:lnTo>
                  <a:lnTo>
                    <a:pt x="1183" y="1735"/>
                  </a:lnTo>
                  <a:lnTo>
                    <a:pt x="1262" y="1597"/>
                  </a:lnTo>
                  <a:lnTo>
                    <a:pt x="1321" y="1459"/>
                  </a:lnTo>
                  <a:lnTo>
                    <a:pt x="1380" y="1302"/>
                  </a:lnTo>
                  <a:lnTo>
                    <a:pt x="1420" y="1144"/>
                  </a:lnTo>
                  <a:lnTo>
                    <a:pt x="1439" y="986"/>
                  </a:lnTo>
                  <a:lnTo>
                    <a:pt x="1439" y="809"/>
                  </a:lnTo>
                  <a:lnTo>
                    <a:pt x="1439" y="651"/>
                  </a:lnTo>
                  <a:lnTo>
                    <a:pt x="1439" y="493"/>
                  </a:lnTo>
                  <a:lnTo>
                    <a:pt x="1420" y="336"/>
                  </a:lnTo>
                  <a:lnTo>
                    <a:pt x="1400" y="178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651;p38">
              <a:extLst>
                <a:ext uri="{FF2B5EF4-FFF2-40B4-BE49-F238E27FC236}">
                  <a16:creationId xmlns:a16="http://schemas.microsoft.com/office/drawing/2014/main" xmlns="" id="{026D8E8B-07B0-42DE-A8FB-375DD6F2D66F}"/>
                </a:ext>
              </a:extLst>
            </p:cNvPr>
            <p:cNvSpPr/>
            <p:nvPr/>
          </p:nvSpPr>
          <p:spPr>
            <a:xfrm>
              <a:off x="2090829" y="1282838"/>
              <a:ext cx="1121910" cy="662837"/>
            </a:xfrm>
            <a:custGeom>
              <a:avLst/>
              <a:gdLst/>
              <a:ahLst/>
              <a:cxnLst/>
              <a:rect l="l" t="t" r="r" b="b"/>
              <a:pathLst>
                <a:path w="23659" h="13978" extrusionOk="0">
                  <a:moveTo>
                    <a:pt x="12657" y="0"/>
                  </a:moveTo>
                  <a:lnTo>
                    <a:pt x="12302" y="20"/>
                  </a:lnTo>
                  <a:lnTo>
                    <a:pt x="11967" y="59"/>
                  </a:lnTo>
                  <a:lnTo>
                    <a:pt x="11632" y="118"/>
                  </a:lnTo>
                  <a:lnTo>
                    <a:pt x="11297" y="197"/>
                  </a:lnTo>
                  <a:lnTo>
                    <a:pt x="10962" y="296"/>
                  </a:lnTo>
                  <a:lnTo>
                    <a:pt x="10646" y="414"/>
                  </a:lnTo>
                  <a:lnTo>
                    <a:pt x="10331" y="572"/>
                  </a:lnTo>
                  <a:lnTo>
                    <a:pt x="10035" y="729"/>
                  </a:lnTo>
                  <a:lnTo>
                    <a:pt x="9739" y="927"/>
                  </a:lnTo>
                  <a:lnTo>
                    <a:pt x="9463" y="1163"/>
                  </a:lnTo>
                  <a:lnTo>
                    <a:pt x="9325" y="1281"/>
                  </a:lnTo>
                  <a:lnTo>
                    <a:pt x="9207" y="1400"/>
                  </a:lnTo>
                  <a:lnTo>
                    <a:pt x="8990" y="1636"/>
                  </a:lnTo>
                  <a:lnTo>
                    <a:pt x="8773" y="1873"/>
                  </a:lnTo>
                  <a:lnTo>
                    <a:pt x="8655" y="1991"/>
                  </a:lnTo>
                  <a:lnTo>
                    <a:pt x="8537" y="2090"/>
                  </a:lnTo>
                  <a:lnTo>
                    <a:pt x="8418" y="2129"/>
                  </a:lnTo>
                  <a:lnTo>
                    <a:pt x="8300" y="2149"/>
                  </a:lnTo>
                  <a:lnTo>
                    <a:pt x="8221" y="2129"/>
                  </a:lnTo>
                  <a:lnTo>
                    <a:pt x="8142" y="2110"/>
                  </a:lnTo>
                  <a:lnTo>
                    <a:pt x="8083" y="2070"/>
                  </a:lnTo>
                  <a:lnTo>
                    <a:pt x="8044" y="1991"/>
                  </a:lnTo>
                  <a:lnTo>
                    <a:pt x="7985" y="1932"/>
                  </a:lnTo>
                  <a:lnTo>
                    <a:pt x="7965" y="1853"/>
                  </a:lnTo>
                  <a:lnTo>
                    <a:pt x="7926" y="1656"/>
                  </a:lnTo>
                  <a:lnTo>
                    <a:pt x="7906" y="1459"/>
                  </a:lnTo>
                  <a:lnTo>
                    <a:pt x="7886" y="1084"/>
                  </a:lnTo>
                  <a:lnTo>
                    <a:pt x="7650" y="1321"/>
                  </a:lnTo>
                  <a:lnTo>
                    <a:pt x="7433" y="1558"/>
                  </a:lnTo>
                  <a:lnTo>
                    <a:pt x="7236" y="1834"/>
                  </a:lnTo>
                  <a:lnTo>
                    <a:pt x="7058" y="2110"/>
                  </a:lnTo>
                  <a:lnTo>
                    <a:pt x="6684" y="2662"/>
                  </a:lnTo>
                  <a:lnTo>
                    <a:pt x="6506" y="2918"/>
                  </a:lnTo>
                  <a:lnTo>
                    <a:pt x="6289" y="3174"/>
                  </a:lnTo>
                  <a:lnTo>
                    <a:pt x="6171" y="3273"/>
                  </a:lnTo>
                  <a:lnTo>
                    <a:pt x="6053" y="3371"/>
                  </a:lnTo>
                  <a:lnTo>
                    <a:pt x="5915" y="3430"/>
                  </a:lnTo>
                  <a:lnTo>
                    <a:pt x="5796" y="3490"/>
                  </a:lnTo>
                  <a:lnTo>
                    <a:pt x="5501" y="3588"/>
                  </a:lnTo>
                  <a:lnTo>
                    <a:pt x="5225" y="3667"/>
                  </a:lnTo>
                  <a:lnTo>
                    <a:pt x="4633" y="3785"/>
                  </a:lnTo>
                  <a:lnTo>
                    <a:pt x="4337" y="3864"/>
                  </a:lnTo>
                  <a:lnTo>
                    <a:pt x="4061" y="3963"/>
                  </a:lnTo>
                  <a:lnTo>
                    <a:pt x="3647" y="4120"/>
                  </a:lnTo>
                  <a:lnTo>
                    <a:pt x="3253" y="4318"/>
                  </a:lnTo>
                  <a:lnTo>
                    <a:pt x="2859" y="4534"/>
                  </a:lnTo>
                  <a:lnTo>
                    <a:pt x="2504" y="4771"/>
                  </a:lnTo>
                  <a:lnTo>
                    <a:pt x="2149" y="5047"/>
                  </a:lnTo>
                  <a:lnTo>
                    <a:pt x="1834" y="5343"/>
                  </a:lnTo>
                  <a:lnTo>
                    <a:pt x="1518" y="5678"/>
                  </a:lnTo>
                  <a:lnTo>
                    <a:pt x="1242" y="6013"/>
                  </a:lnTo>
                  <a:lnTo>
                    <a:pt x="966" y="6407"/>
                  </a:lnTo>
                  <a:lnTo>
                    <a:pt x="730" y="6782"/>
                  </a:lnTo>
                  <a:lnTo>
                    <a:pt x="513" y="7157"/>
                  </a:lnTo>
                  <a:lnTo>
                    <a:pt x="355" y="7531"/>
                  </a:lnTo>
                  <a:lnTo>
                    <a:pt x="217" y="7886"/>
                  </a:lnTo>
                  <a:lnTo>
                    <a:pt x="118" y="8241"/>
                  </a:lnTo>
                  <a:lnTo>
                    <a:pt x="59" y="8596"/>
                  </a:lnTo>
                  <a:lnTo>
                    <a:pt x="20" y="8931"/>
                  </a:lnTo>
                  <a:lnTo>
                    <a:pt x="0" y="9246"/>
                  </a:lnTo>
                  <a:lnTo>
                    <a:pt x="0" y="9581"/>
                  </a:lnTo>
                  <a:lnTo>
                    <a:pt x="20" y="9877"/>
                  </a:lnTo>
                  <a:lnTo>
                    <a:pt x="59" y="10193"/>
                  </a:lnTo>
                  <a:lnTo>
                    <a:pt x="118" y="10469"/>
                  </a:lnTo>
                  <a:lnTo>
                    <a:pt x="178" y="10764"/>
                  </a:lnTo>
                  <a:lnTo>
                    <a:pt x="276" y="11021"/>
                  </a:lnTo>
                  <a:lnTo>
                    <a:pt x="355" y="11277"/>
                  </a:lnTo>
                  <a:lnTo>
                    <a:pt x="552" y="11770"/>
                  </a:lnTo>
                  <a:lnTo>
                    <a:pt x="749" y="12204"/>
                  </a:lnTo>
                  <a:lnTo>
                    <a:pt x="1104" y="12894"/>
                  </a:lnTo>
                  <a:lnTo>
                    <a:pt x="1341" y="12913"/>
                  </a:lnTo>
                  <a:lnTo>
                    <a:pt x="1597" y="12953"/>
                  </a:lnTo>
                  <a:lnTo>
                    <a:pt x="1853" y="13012"/>
                  </a:lnTo>
                  <a:lnTo>
                    <a:pt x="2129" y="13110"/>
                  </a:lnTo>
                  <a:lnTo>
                    <a:pt x="2405" y="13248"/>
                  </a:lnTo>
                  <a:lnTo>
                    <a:pt x="2701" y="13406"/>
                  </a:lnTo>
                  <a:lnTo>
                    <a:pt x="2997" y="13623"/>
                  </a:lnTo>
                  <a:lnTo>
                    <a:pt x="3312" y="13860"/>
                  </a:lnTo>
                  <a:lnTo>
                    <a:pt x="3411" y="13978"/>
                  </a:lnTo>
                  <a:lnTo>
                    <a:pt x="3352" y="13603"/>
                  </a:lnTo>
                  <a:lnTo>
                    <a:pt x="3312" y="13229"/>
                  </a:lnTo>
                  <a:lnTo>
                    <a:pt x="3293" y="13032"/>
                  </a:lnTo>
                  <a:lnTo>
                    <a:pt x="3312" y="12854"/>
                  </a:lnTo>
                  <a:lnTo>
                    <a:pt x="3312" y="12657"/>
                  </a:lnTo>
                  <a:lnTo>
                    <a:pt x="3352" y="12480"/>
                  </a:lnTo>
                  <a:lnTo>
                    <a:pt x="3391" y="12401"/>
                  </a:lnTo>
                  <a:lnTo>
                    <a:pt x="3450" y="12342"/>
                  </a:lnTo>
                  <a:lnTo>
                    <a:pt x="3509" y="12282"/>
                  </a:lnTo>
                  <a:lnTo>
                    <a:pt x="3569" y="12243"/>
                  </a:lnTo>
                  <a:lnTo>
                    <a:pt x="3726" y="12184"/>
                  </a:lnTo>
                  <a:lnTo>
                    <a:pt x="3884" y="12164"/>
                  </a:lnTo>
                  <a:lnTo>
                    <a:pt x="4042" y="12125"/>
                  </a:lnTo>
                  <a:lnTo>
                    <a:pt x="4199" y="12066"/>
                  </a:lnTo>
                  <a:lnTo>
                    <a:pt x="4357" y="11987"/>
                  </a:lnTo>
                  <a:lnTo>
                    <a:pt x="4475" y="11908"/>
                  </a:lnTo>
                  <a:lnTo>
                    <a:pt x="4594" y="11809"/>
                  </a:lnTo>
                  <a:lnTo>
                    <a:pt x="4712" y="11711"/>
                  </a:lnTo>
                  <a:lnTo>
                    <a:pt x="4811" y="11573"/>
                  </a:lnTo>
                  <a:lnTo>
                    <a:pt x="4909" y="11454"/>
                  </a:lnTo>
                  <a:lnTo>
                    <a:pt x="5067" y="11178"/>
                  </a:lnTo>
                  <a:lnTo>
                    <a:pt x="5205" y="10883"/>
                  </a:lnTo>
                  <a:lnTo>
                    <a:pt x="5303" y="10567"/>
                  </a:lnTo>
                  <a:lnTo>
                    <a:pt x="5382" y="10252"/>
                  </a:lnTo>
                  <a:lnTo>
                    <a:pt x="5422" y="10035"/>
                  </a:lnTo>
                  <a:lnTo>
                    <a:pt x="5442" y="9798"/>
                  </a:lnTo>
                  <a:lnTo>
                    <a:pt x="5461" y="9562"/>
                  </a:lnTo>
                  <a:lnTo>
                    <a:pt x="5442" y="9325"/>
                  </a:lnTo>
                  <a:lnTo>
                    <a:pt x="5422" y="9089"/>
                  </a:lnTo>
                  <a:lnTo>
                    <a:pt x="5382" y="8852"/>
                  </a:lnTo>
                  <a:lnTo>
                    <a:pt x="5343" y="8635"/>
                  </a:lnTo>
                  <a:lnTo>
                    <a:pt x="5264" y="8399"/>
                  </a:lnTo>
                  <a:lnTo>
                    <a:pt x="5165" y="8103"/>
                  </a:lnTo>
                  <a:lnTo>
                    <a:pt x="5047" y="7787"/>
                  </a:lnTo>
                  <a:lnTo>
                    <a:pt x="5008" y="7649"/>
                  </a:lnTo>
                  <a:lnTo>
                    <a:pt x="4988" y="7472"/>
                  </a:lnTo>
                  <a:lnTo>
                    <a:pt x="4988" y="7314"/>
                  </a:lnTo>
                  <a:lnTo>
                    <a:pt x="5008" y="7157"/>
                  </a:lnTo>
                  <a:lnTo>
                    <a:pt x="5087" y="6959"/>
                  </a:lnTo>
                  <a:lnTo>
                    <a:pt x="5185" y="6782"/>
                  </a:lnTo>
                  <a:lnTo>
                    <a:pt x="5284" y="6624"/>
                  </a:lnTo>
                  <a:lnTo>
                    <a:pt x="5402" y="6467"/>
                  </a:lnTo>
                  <a:lnTo>
                    <a:pt x="5540" y="6329"/>
                  </a:lnTo>
                  <a:lnTo>
                    <a:pt x="5678" y="6191"/>
                  </a:lnTo>
                  <a:lnTo>
                    <a:pt x="5836" y="6053"/>
                  </a:lnTo>
                  <a:lnTo>
                    <a:pt x="6013" y="5934"/>
                  </a:lnTo>
                  <a:lnTo>
                    <a:pt x="6368" y="5737"/>
                  </a:lnTo>
                  <a:lnTo>
                    <a:pt x="6723" y="5560"/>
                  </a:lnTo>
                  <a:lnTo>
                    <a:pt x="7098" y="5402"/>
                  </a:lnTo>
                  <a:lnTo>
                    <a:pt x="7472" y="5284"/>
                  </a:lnTo>
                  <a:lnTo>
                    <a:pt x="7827" y="5165"/>
                  </a:lnTo>
                  <a:lnTo>
                    <a:pt x="8182" y="5086"/>
                  </a:lnTo>
                  <a:lnTo>
                    <a:pt x="8556" y="5027"/>
                  </a:lnTo>
                  <a:lnTo>
                    <a:pt x="8931" y="4988"/>
                  </a:lnTo>
                  <a:lnTo>
                    <a:pt x="9286" y="4988"/>
                  </a:lnTo>
                  <a:lnTo>
                    <a:pt x="9660" y="5008"/>
                  </a:lnTo>
                  <a:lnTo>
                    <a:pt x="10015" y="5067"/>
                  </a:lnTo>
                  <a:lnTo>
                    <a:pt x="10390" y="5126"/>
                  </a:lnTo>
                  <a:lnTo>
                    <a:pt x="10745" y="5224"/>
                  </a:lnTo>
                  <a:lnTo>
                    <a:pt x="11080" y="5343"/>
                  </a:lnTo>
                  <a:lnTo>
                    <a:pt x="11415" y="5481"/>
                  </a:lnTo>
                  <a:lnTo>
                    <a:pt x="11750" y="5658"/>
                  </a:lnTo>
                  <a:lnTo>
                    <a:pt x="12066" y="5836"/>
                  </a:lnTo>
                  <a:lnTo>
                    <a:pt x="12381" y="6033"/>
                  </a:lnTo>
                  <a:lnTo>
                    <a:pt x="12677" y="6269"/>
                  </a:lnTo>
                  <a:lnTo>
                    <a:pt x="12933" y="6526"/>
                  </a:lnTo>
                  <a:lnTo>
                    <a:pt x="13012" y="6427"/>
                  </a:lnTo>
                  <a:lnTo>
                    <a:pt x="13051" y="6329"/>
                  </a:lnTo>
                  <a:lnTo>
                    <a:pt x="13071" y="6210"/>
                  </a:lnTo>
                  <a:lnTo>
                    <a:pt x="13091" y="6112"/>
                  </a:lnTo>
                  <a:lnTo>
                    <a:pt x="13091" y="6013"/>
                  </a:lnTo>
                  <a:lnTo>
                    <a:pt x="13071" y="5934"/>
                  </a:lnTo>
                  <a:lnTo>
                    <a:pt x="13012" y="5757"/>
                  </a:lnTo>
                  <a:lnTo>
                    <a:pt x="12913" y="5579"/>
                  </a:lnTo>
                  <a:lnTo>
                    <a:pt x="12815" y="5422"/>
                  </a:lnTo>
                  <a:lnTo>
                    <a:pt x="12736" y="5264"/>
                  </a:lnTo>
                  <a:lnTo>
                    <a:pt x="12697" y="5086"/>
                  </a:lnTo>
                  <a:lnTo>
                    <a:pt x="12677" y="5008"/>
                  </a:lnTo>
                  <a:lnTo>
                    <a:pt x="12697" y="4929"/>
                  </a:lnTo>
                  <a:lnTo>
                    <a:pt x="12716" y="4850"/>
                  </a:lnTo>
                  <a:lnTo>
                    <a:pt x="12775" y="4751"/>
                  </a:lnTo>
                  <a:lnTo>
                    <a:pt x="12854" y="4672"/>
                  </a:lnTo>
                  <a:lnTo>
                    <a:pt x="12953" y="4633"/>
                  </a:lnTo>
                  <a:lnTo>
                    <a:pt x="13051" y="4594"/>
                  </a:lnTo>
                  <a:lnTo>
                    <a:pt x="13150" y="4574"/>
                  </a:lnTo>
                  <a:lnTo>
                    <a:pt x="13249" y="4594"/>
                  </a:lnTo>
                  <a:lnTo>
                    <a:pt x="13347" y="4613"/>
                  </a:lnTo>
                  <a:lnTo>
                    <a:pt x="13426" y="4653"/>
                  </a:lnTo>
                  <a:lnTo>
                    <a:pt x="13525" y="4712"/>
                  </a:lnTo>
                  <a:lnTo>
                    <a:pt x="13702" y="4850"/>
                  </a:lnTo>
                  <a:lnTo>
                    <a:pt x="13860" y="5027"/>
                  </a:lnTo>
                  <a:lnTo>
                    <a:pt x="13998" y="5185"/>
                  </a:lnTo>
                  <a:lnTo>
                    <a:pt x="14116" y="5362"/>
                  </a:lnTo>
                  <a:lnTo>
                    <a:pt x="14234" y="5540"/>
                  </a:lnTo>
                  <a:lnTo>
                    <a:pt x="14333" y="5717"/>
                  </a:lnTo>
                  <a:lnTo>
                    <a:pt x="14412" y="5895"/>
                  </a:lnTo>
                  <a:lnTo>
                    <a:pt x="14491" y="6092"/>
                  </a:lnTo>
                  <a:lnTo>
                    <a:pt x="14550" y="6269"/>
                  </a:lnTo>
                  <a:lnTo>
                    <a:pt x="14589" y="6467"/>
                  </a:lnTo>
                  <a:lnTo>
                    <a:pt x="14648" y="6861"/>
                  </a:lnTo>
                  <a:lnTo>
                    <a:pt x="14688" y="7255"/>
                  </a:lnTo>
                  <a:lnTo>
                    <a:pt x="14668" y="7649"/>
                  </a:lnTo>
                  <a:lnTo>
                    <a:pt x="14629" y="8063"/>
                  </a:lnTo>
                  <a:lnTo>
                    <a:pt x="14569" y="8458"/>
                  </a:lnTo>
                  <a:lnTo>
                    <a:pt x="14727" y="8379"/>
                  </a:lnTo>
                  <a:lnTo>
                    <a:pt x="14865" y="8280"/>
                  </a:lnTo>
                  <a:lnTo>
                    <a:pt x="14984" y="8182"/>
                  </a:lnTo>
                  <a:lnTo>
                    <a:pt x="15102" y="8063"/>
                  </a:lnTo>
                  <a:lnTo>
                    <a:pt x="15319" y="7807"/>
                  </a:lnTo>
                  <a:lnTo>
                    <a:pt x="15516" y="7531"/>
                  </a:lnTo>
                  <a:lnTo>
                    <a:pt x="15871" y="6959"/>
                  </a:lnTo>
                  <a:lnTo>
                    <a:pt x="16048" y="6664"/>
                  </a:lnTo>
                  <a:lnTo>
                    <a:pt x="16245" y="6388"/>
                  </a:lnTo>
                  <a:lnTo>
                    <a:pt x="16324" y="6309"/>
                  </a:lnTo>
                  <a:lnTo>
                    <a:pt x="16442" y="6230"/>
                  </a:lnTo>
                  <a:lnTo>
                    <a:pt x="16561" y="6210"/>
                  </a:lnTo>
                  <a:lnTo>
                    <a:pt x="16679" y="6210"/>
                  </a:lnTo>
                  <a:lnTo>
                    <a:pt x="16797" y="6250"/>
                  </a:lnTo>
                  <a:lnTo>
                    <a:pt x="16896" y="6309"/>
                  </a:lnTo>
                  <a:lnTo>
                    <a:pt x="16975" y="6407"/>
                  </a:lnTo>
                  <a:lnTo>
                    <a:pt x="17034" y="6526"/>
                  </a:lnTo>
                  <a:lnTo>
                    <a:pt x="17054" y="6723"/>
                  </a:lnTo>
                  <a:lnTo>
                    <a:pt x="17034" y="6900"/>
                  </a:lnTo>
                  <a:lnTo>
                    <a:pt x="16994" y="7097"/>
                  </a:lnTo>
                  <a:lnTo>
                    <a:pt x="16955" y="7295"/>
                  </a:lnTo>
                  <a:lnTo>
                    <a:pt x="16856" y="7689"/>
                  </a:lnTo>
                  <a:lnTo>
                    <a:pt x="16817" y="7886"/>
                  </a:lnTo>
                  <a:lnTo>
                    <a:pt x="16797" y="8083"/>
                  </a:lnTo>
                  <a:lnTo>
                    <a:pt x="16876" y="8063"/>
                  </a:lnTo>
                  <a:lnTo>
                    <a:pt x="16935" y="8044"/>
                  </a:lnTo>
                  <a:lnTo>
                    <a:pt x="17054" y="7965"/>
                  </a:lnTo>
                  <a:lnTo>
                    <a:pt x="17172" y="7886"/>
                  </a:lnTo>
                  <a:lnTo>
                    <a:pt x="17251" y="7807"/>
                  </a:lnTo>
                  <a:lnTo>
                    <a:pt x="17330" y="7709"/>
                  </a:lnTo>
                  <a:lnTo>
                    <a:pt x="17389" y="7610"/>
                  </a:lnTo>
                  <a:lnTo>
                    <a:pt x="17507" y="7373"/>
                  </a:lnTo>
                  <a:lnTo>
                    <a:pt x="17586" y="7137"/>
                  </a:lnTo>
                  <a:lnTo>
                    <a:pt x="17625" y="6881"/>
                  </a:lnTo>
                  <a:lnTo>
                    <a:pt x="17645" y="6624"/>
                  </a:lnTo>
                  <a:lnTo>
                    <a:pt x="17665" y="6368"/>
                  </a:lnTo>
                  <a:lnTo>
                    <a:pt x="17645" y="6112"/>
                  </a:lnTo>
                  <a:lnTo>
                    <a:pt x="17606" y="5757"/>
                  </a:lnTo>
                  <a:lnTo>
                    <a:pt x="17606" y="5579"/>
                  </a:lnTo>
                  <a:lnTo>
                    <a:pt x="17625" y="5402"/>
                  </a:lnTo>
                  <a:lnTo>
                    <a:pt x="17665" y="5284"/>
                  </a:lnTo>
                  <a:lnTo>
                    <a:pt x="17724" y="5205"/>
                  </a:lnTo>
                  <a:lnTo>
                    <a:pt x="17803" y="5165"/>
                  </a:lnTo>
                  <a:lnTo>
                    <a:pt x="17901" y="5126"/>
                  </a:lnTo>
                  <a:lnTo>
                    <a:pt x="18000" y="5106"/>
                  </a:lnTo>
                  <a:lnTo>
                    <a:pt x="18098" y="5126"/>
                  </a:lnTo>
                  <a:lnTo>
                    <a:pt x="18197" y="5165"/>
                  </a:lnTo>
                  <a:lnTo>
                    <a:pt x="18276" y="5224"/>
                  </a:lnTo>
                  <a:lnTo>
                    <a:pt x="18315" y="5284"/>
                  </a:lnTo>
                  <a:lnTo>
                    <a:pt x="18670" y="5284"/>
                  </a:lnTo>
                  <a:lnTo>
                    <a:pt x="18848" y="5323"/>
                  </a:lnTo>
                  <a:lnTo>
                    <a:pt x="19005" y="5382"/>
                  </a:lnTo>
                  <a:lnTo>
                    <a:pt x="19163" y="5441"/>
                  </a:lnTo>
                  <a:lnTo>
                    <a:pt x="19321" y="5500"/>
                  </a:lnTo>
                  <a:lnTo>
                    <a:pt x="19617" y="5678"/>
                  </a:lnTo>
                  <a:lnTo>
                    <a:pt x="19912" y="5895"/>
                  </a:lnTo>
                  <a:lnTo>
                    <a:pt x="20169" y="6131"/>
                  </a:lnTo>
                  <a:lnTo>
                    <a:pt x="20405" y="6388"/>
                  </a:lnTo>
                  <a:lnTo>
                    <a:pt x="20622" y="6644"/>
                  </a:lnTo>
                  <a:lnTo>
                    <a:pt x="20839" y="6959"/>
                  </a:lnTo>
                  <a:lnTo>
                    <a:pt x="21036" y="7295"/>
                  </a:lnTo>
                  <a:lnTo>
                    <a:pt x="21174" y="7610"/>
                  </a:lnTo>
                  <a:lnTo>
                    <a:pt x="21312" y="7965"/>
                  </a:lnTo>
                  <a:lnTo>
                    <a:pt x="21411" y="8300"/>
                  </a:lnTo>
                  <a:lnTo>
                    <a:pt x="21509" y="8655"/>
                  </a:lnTo>
                  <a:lnTo>
                    <a:pt x="21568" y="9029"/>
                  </a:lnTo>
                  <a:lnTo>
                    <a:pt x="21608" y="9384"/>
                  </a:lnTo>
                  <a:lnTo>
                    <a:pt x="21627" y="9700"/>
                  </a:lnTo>
                  <a:lnTo>
                    <a:pt x="21627" y="10015"/>
                  </a:lnTo>
                  <a:lnTo>
                    <a:pt x="21844" y="9798"/>
                  </a:lnTo>
                  <a:lnTo>
                    <a:pt x="22041" y="9562"/>
                  </a:lnTo>
                  <a:lnTo>
                    <a:pt x="22239" y="9286"/>
                  </a:lnTo>
                  <a:lnTo>
                    <a:pt x="22377" y="9010"/>
                  </a:lnTo>
                  <a:lnTo>
                    <a:pt x="22613" y="8596"/>
                  </a:lnTo>
                  <a:lnTo>
                    <a:pt x="22810" y="8162"/>
                  </a:lnTo>
                  <a:lnTo>
                    <a:pt x="22988" y="7728"/>
                  </a:lnTo>
                  <a:lnTo>
                    <a:pt x="23126" y="7314"/>
                  </a:lnTo>
                  <a:lnTo>
                    <a:pt x="23283" y="6861"/>
                  </a:lnTo>
                  <a:lnTo>
                    <a:pt x="23402" y="6427"/>
                  </a:lnTo>
                  <a:lnTo>
                    <a:pt x="23658" y="5520"/>
                  </a:lnTo>
                  <a:lnTo>
                    <a:pt x="23520" y="5560"/>
                  </a:lnTo>
                  <a:lnTo>
                    <a:pt x="23382" y="5599"/>
                  </a:lnTo>
                  <a:lnTo>
                    <a:pt x="23224" y="5619"/>
                  </a:lnTo>
                  <a:lnTo>
                    <a:pt x="23067" y="5638"/>
                  </a:lnTo>
                  <a:lnTo>
                    <a:pt x="22909" y="5638"/>
                  </a:lnTo>
                  <a:lnTo>
                    <a:pt x="22751" y="5619"/>
                  </a:lnTo>
                  <a:lnTo>
                    <a:pt x="22613" y="5579"/>
                  </a:lnTo>
                  <a:lnTo>
                    <a:pt x="22495" y="5520"/>
                  </a:lnTo>
                  <a:lnTo>
                    <a:pt x="22455" y="5520"/>
                  </a:lnTo>
                  <a:lnTo>
                    <a:pt x="22396" y="5461"/>
                  </a:lnTo>
                  <a:lnTo>
                    <a:pt x="22317" y="5402"/>
                  </a:lnTo>
                  <a:lnTo>
                    <a:pt x="22278" y="5343"/>
                  </a:lnTo>
                  <a:lnTo>
                    <a:pt x="22219" y="5264"/>
                  </a:lnTo>
                  <a:lnTo>
                    <a:pt x="22199" y="5185"/>
                  </a:lnTo>
                  <a:lnTo>
                    <a:pt x="22179" y="5086"/>
                  </a:lnTo>
                  <a:lnTo>
                    <a:pt x="22179" y="4988"/>
                  </a:lnTo>
                  <a:lnTo>
                    <a:pt x="22199" y="4870"/>
                  </a:lnTo>
                  <a:lnTo>
                    <a:pt x="22377" y="4298"/>
                  </a:lnTo>
                  <a:lnTo>
                    <a:pt x="22574" y="3706"/>
                  </a:lnTo>
                  <a:lnTo>
                    <a:pt x="22653" y="3411"/>
                  </a:lnTo>
                  <a:lnTo>
                    <a:pt x="22712" y="3115"/>
                  </a:lnTo>
                  <a:lnTo>
                    <a:pt x="22751" y="2800"/>
                  </a:lnTo>
                  <a:lnTo>
                    <a:pt x="22771" y="2504"/>
                  </a:lnTo>
                  <a:lnTo>
                    <a:pt x="22436" y="2721"/>
                  </a:lnTo>
                  <a:lnTo>
                    <a:pt x="22081" y="2938"/>
                  </a:lnTo>
                  <a:lnTo>
                    <a:pt x="21687" y="3154"/>
                  </a:lnTo>
                  <a:lnTo>
                    <a:pt x="21489" y="3253"/>
                  </a:lnTo>
                  <a:lnTo>
                    <a:pt x="21273" y="3332"/>
                  </a:lnTo>
                  <a:lnTo>
                    <a:pt x="21075" y="3391"/>
                  </a:lnTo>
                  <a:lnTo>
                    <a:pt x="20878" y="3430"/>
                  </a:lnTo>
                  <a:lnTo>
                    <a:pt x="20484" y="3430"/>
                  </a:lnTo>
                  <a:lnTo>
                    <a:pt x="20287" y="3391"/>
                  </a:lnTo>
                  <a:lnTo>
                    <a:pt x="20109" y="3312"/>
                  </a:lnTo>
                  <a:lnTo>
                    <a:pt x="19952" y="3194"/>
                  </a:lnTo>
                  <a:lnTo>
                    <a:pt x="19794" y="3036"/>
                  </a:lnTo>
                  <a:lnTo>
                    <a:pt x="19735" y="2918"/>
                  </a:lnTo>
                  <a:lnTo>
                    <a:pt x="19715" y="2780"/>
                  </a:lnTo>
                  <a:lnTo>
                    <a:pt x="19735" y="2662"/>
                  </a:lnTo>
                  <a:lnTo>
                    <a:pt x="19794" y="2563"/>
                  </a:lnTo>
                  <a:lnTo>
                    <a:pt x="19873" y="2464"/>
                  </a:lnTo>
                  <a:lnTo>
                    <a:pt x="19952" y="2366"/>
                  </a:lnTo>
                  <a:lnTo>
                    <a:pt x="20050" y="2287"/>
                  </a:lnTo>
                  <a:lnTo>
                    <a:pt x="20169" y="2208"/>
                  </a:lnTo>
                  <a:lnTo>
                    <a:pt x="19557" y="2011"/>
                  </a:lnTo>
                  <a:lnTo>
                    <a:pt x="18966" y="1814"/>
                  </a:lnTo>
                  <a:lnTo>
                    <a:pt x="18355" y="1636"/>
                  </a:lnTo>
                  <a:lnTo>
                    <a:pt x="17744" y="1479"/>
                  </a:lnTo>
                  <a:lnTo>
                    <a:pt x="17132" y="1360"/>
                  </a:lnTo>
                  <a:lnTo>
                    <a:pt x="16521" y="1262"/>
                  </a:lnTo>
                  <a:lnTo>
                    <a:pt x="15890" y="1222"/>
                  </a:lnTo>
                  <a:lnTo>
                    <a:pt x="15260" y="1203"/>
                  </a:lnTo>
                  <a:lnTo>
                    <a:pt x="14924" y="1203"/>
                  </a:lnTo>
                  <a:lnTo>
                    <a:pt x="14727" y="1222"/>
                  </a:lnTo>
                  <a:lnTo>
                    <a:pt x="14530" y="1222"/>
                  </a:lnTo>
                  <a:lnTo>
                    <a:pt x="14353" y="1183"/>
                  </a:lnTo>
                  <a:lnTo>
                    <a:pt x="14274" y="1163"/>
                  </a:lnTo>
                  <a:lnTo>
                    <a:pt x="14215" y="1104"/>
                  </a:lnTo>
                  <a:lnTo>
                    <a:pt x="14155" y="1065"/>
                  </a:lnTo>
                  <a:lnTo>
                    <a:pt x="14116" y="986"/>
                  </a:lnTo>
                  <a:lnTo>
                    <a:pt x="14096" y="907"/>
                  </a:lnTo>
                  <a:lnTo>
                    <a:pt x="14096" y="808"/>
                  </a:lnTo>
                  <a:lnTo>
                    <a:pt x="14155" y="710"/>
                  </a:lnTo>
                  <a:lnTo>
                    <a:pt x="14234" y="631"/>
                  </a:lnTo>
                  <a:lnTo>
                    <a:pt x="14412" y="493"/>
                  </a:lnTo>
                  <a:lnTo>
                    <a:pt x="14589" y="355"/>
                  </a:lnTo>
                  <a:lnTo>
                    <a:pt x="14668" y="276"/>
                  </a:lnTo>
                  <a:lnTo>
                    <a:pt x="14747" y="177"/>
                  </a:lnTo>
                  <a:lnTo>
                    <a:pt x="14057" y="79"/>
                  </a:lnTo>
                  <a:lnTo>
                    <a:pt x="13702" y="39"/>
                  </a:lnTo>
                  <a:lnTo>
                    <a:pt x="13367" y="20"/>
                  </a:lnTo>
                  <a:lnTo>
                    <a:pt x="13012" y="0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652;p38">
              <a:extLst>
                <a:ext uri="{FF2B5EF4-FFF2-40B4-BE49-F238E27FC236}">
                  <a16:creationId xmlns:a16="http://schemas.microsoft.com/office/drawing/2014/main" xmlns="" id="{ECAA0101-D428-4E6A-95DF-512832BDDBF5}"/>
                </a:ext>
              </a:extLst>
            </p:cNvPr>
            <p:cNvSpPr/>
            <p:nvPr/>
          </p:nvSpPr>
          <p:spPr>
            <a:xfrm>
              <a:off x="1810340" y="3078740"/>
              <a:ext cx="1496812" cy="500186"/>
            </a:xfrm>
            <a:custGeom>
              <a:avLst/>
              <a:gdLst/>
              <a:ahLst/>
              <a:cxnLst/>
              <a:rect l="l" t="t" r="r" b="b"/>
              <a:pathLst>
                <a:path w="31565" h="10548" extrusionOk="0">
                  <a:moveTo>
                    <a:pt x="31564" y="0"/>
                  </a:moveTo>
                  <a:lnTo>
                    <a:pt x="30441" y="178"/>
                  </a:lnTo>
                  <a:lnTo>
                    <a:pt x="29317" y="375"/>
                  </a:lnTo>
                  <a:lnTo>
                    <a:pt x="27089" y="750"/>
                  </a:lnTo>
                  <a:lnTo>
                    <a:pt x="25965" y="927"/>
                  </a:lnTo>
                  <a:lnTo>
                    <a:pt x="24841" y="1085"/>
                  </a:lnTo>
                  <a:lnTo>
                    <a:pt x="23718" y="1203"/>
                  </a:lnTo>
                  <a:lnTo>
                    <a:pt x="23146" y="1242"/>
                  </a:lnTo>
                  <a:lnTo>
                    <a:pt x="22594" y="1282"/>
                  </a:lnTo>
                  <a:lnTo>
                    <a:pt x="22574" y="1282"/>
                  </a:lnTo>
                  <a:lnTo>
                    <a:pt x="22476" y="1459"/>
                  </a:lnTo>
                  <a:lnTo>
                    <a:pt x="22417" y="1538"/>
                  </a:lnTo>
                  <a:lnTo>
                    <a:pt x="22338" y="1597"/>
                  </a:lnTo>
                  <a:lnTo>
                    <a:pt x="22259" y="1656"/>
                  </a:lnTo>
                  <a:lnTo>
                    <a:pt x="22180" y="1676"/>
                  </a:lnTo>
                  <a:lnTo>
                    <a:pt x="22081" y="1696"/>
                  </a:lnTo>
                  <a:lnTo>
                    <a:pt x="21963" y="1676"/>
                  </a:lnTo>
                  <a:lnTo>
                    <a:pt x="21805" y="1834"/>
                  </a:lnTo>
                  <a:lnTo>
                    <a:pt x="21648" y="1992"/>
                  </a:lnTo>
                  <a:lnTo>
                    <a:pt x="21293" y="2287"/>
                  </a:lnTo>
                  <a:lnTo>
                    <a:pt x="20918" y="2544"/>
                  </a:lnTo>
                  <a:lnTo>
                    <a:pt x="20544" y="2800"/>
                  </a:lnTo>
                  <a:lnTo>
                    <a:pt x="19952" y="3155"/>
                  </a:lnTo>
                  <a:lnTo>
                    <a:pt x="19341" y="3470"/>
                  </a:lnTo>
                  <a:lnTo>
                    <a:pt x="18710" y="3746"/>
                  </a:lnTo>
                  <a:lnTo>
                    <a:pt x="18060" y="4003"/>
                  </a:lnTo>
                  <a:lnTo>
                    <a:pt x="17429" y="4219"/>
                  </a:lnTo>
                  <a:lnTo>
                    <a:pt x="16758" y="4397"/>
                  </a:lnTo>
                  <a:lnTo>
                    <a:pt x="16088" y="4555"/>
                  </a:lnTo>
                  <a:lnTo>
                    <a:pt x="15418" y="4693"/>
                  </a:lnTo>
                  <a:lnTo>
                    <a:pt x="14747" y="4791"/>
                  </a:lnTo>
                  <a:lnTo>
                    <a:pt x="14057" y="4890"/>
                  </a:lnTo>
                  <a:lnTo>
                    <a:pt x="13367" y="4949"/>
                  </a:lnTo>
                  <a:lnTo>
                    <a:pt x="12677" y="4988"/>
                  </a:lnTo>
                  <a:lnTo>
                    <a:pt x="11987" y="5028"/>
                  </a:lnTo>
                  <a:lnTo>
                    <a:pt x="11297" y="5047"/>
                  </a:lnTo>
                  <a:lnTo>
                    <a:pt x="9937" y="5067"/>
                  </a:lnTo>
                  <a:lnTo>
                    <a:pt x="9208" y="5047"/>
                  </a:lnTo>
                  <a:lnTo>
                    <a:pt x="8478" y="5008"/>
                  </a:lnTo>
                  <a:lnTo>
                    <a:pt x="7749" y="4969"/>
                  </a:lnTo>
                  <a:lnTo>
                    <a:pt x="7019" y="4909"/>
                  </a:lnTo>
                  <a:lnTo>
                    <a:pt x="6309" y="4850"/>
                  </a:lnTo>
                  <a:lnTo>
                    <a:pt x="5580" y="4771"/>
                  </a:lnTo>
                  <a:lnTo>
                    <a:pt x="4141" y="4574"/>
                  </a:lnTo>
                  <a:lnTo>
                    <a:pt x="2938" y="4397"/>
                  </a:lnTo>
                  <a:lnTo>
                    <a:pt x="2564" y="4318"/>
                  </a:lnTo>
                  <a:lnTo>
                    <a:pt x="2189" y="4239"/>
                  </a:lnTo>
                  <a:lnTo>
                    <a:pt x="1440" y="4042"/>
                  </a:lnTo>
                  <a:lnTo>
                    <a:pt x="730" y="3825"/>
                  </a:lnTo>
                  <a:lnTo>
                    <a:pt x="1" y="3569"/>
                  </a:lnTo>
                  <a:lnTo>
                    <a:pt x="20" y="3687"/>
                  </a:lnTo>
                  <a:lnTo>
                    <a:pt x="178" y="4101"/>
                  </a:lnTo>
                  <a:lnTo>
                    <a:pt x="375" y="4515"/>
                  </a:lnTo>
                  <a:lnTo>
                    <a:pt x="572" y="4929"/>
                  </a:lnTo>
                  <a:lnTo>
                    <a:pt x="789" y="5323"/>
                  </a:lnTo>
                  <a:lnTo>
                    <a:pt x="1026" y="5718"/>
                  </a:lnTo>
                  <a:lnTo>
                    <a:pt x="1282" y="6092"/>
                  </a:lnTo>
                  <a:lnTo>
                    <a:pt x="1538" y="6467"/>
                  </a:lnTo>
                  <a:lnTo>
                    <a:pt x="1834" y="6822"/>
                  </a:lnTo>
                  <a:lnTo>
                    <a:pt x="2130" y="7157"/>
                  </a:lnTo>
                  <a:lnTo>
                    <a:pt x="2445" y="7472"/>
                  </a:lnTo>
                  <a:lnTo>
                    <a:pt x="2781" y="7768"/>
                  </a:lnTo>
                  <a:lnTo>
                    <a:pt x="3135" y="8044"/>
                  </a:lnTo>
                  <a:lnTo>
                    <a:pt x="3510" y="8320"/>
                  </a:lnTo>
                  <a:lnTo>
                    <a:pt x="3885" y="8537"/>
                  </a:lnTo>
                  <a:lnTo>
                    <a:pt x="4299" y="8754"/>
                  </a:lnTo>
                  <a:lnTo>
                    <a:pt x="4713" y="8951"/>
                  </a:lnTo>
                  <a:lnTo>
                    <a:pt x="5205" y="9109"/>
                  </a:lnTo>
                  <a:lnTo>
                    <a:pt x="5698" y="9266"/>
                  </a:lnTo>
                  <a:lnTo>
                    <a:pt x="6191" y="9404"/>
                  </a:lnTo>
                  <a:lnTo>
                    <a:pt x="6704" y="9523"/>
                  </a:lnTo>
                  <a:lnTo>
                    <a:pt x="7335" y="9641"/>
                  </a:lnTo>
                  <a:lnTo>
                    <a:pt x="7985" y="9740"/>
                  </a:lnTo>
                  <a:lnTo>
                    <a:pt x="8636" y="9779"/>
                  </a:lnTo>
                  <a:lnTo>
                    <a:pt x="9306" y="9818"/>
                  </a:lnTo>
                  <a:lnTo>
                    <a:pt x="9957" y="9818"/>
                  </a:lnTo>
                  <a:lnTo>
                    <a:pt x="10607" y="9779"/>
                  </a:lnTo>
                  <a:lnTo>
                    <a:pt x="11258" y="9720"/>
                  </a:lnTo>
                  <a:lnTo>
                    <a:pt x="11909" y="9621"/>
                  </a:lnTo>
                  <a:lnTo>
                    <a:pt x="12165" y="9602"/>
                  </a:lnTo>
                  <a:lnTo>
                    <a:pt x="12401" y="9542"/>
                  </a:lnTo>
                  <a:lnTo>
                    <a:pt x="12658" y="9483"/>
                  </a:lnTo>
                  <a:lnTo>
                    <a:pt x="12894" y="9464"/>
                  </a:lnTo>
                  <a:lnTo>
                    <a:pt x="12993" y="9385"/>
                  </a:lnTo>
                  <a:lnTo>
                    <a:pt x="13091" y="9345"/>
                  </a:lnTo>
                  <a:lnTo>
                    <a:pt x="13210" y="9306"/>
                  </a:lnTo>
                  <a:lnTo>
                    <a:pt x="13348" y="9306"/>
                  </a:lnTo>
                  <a:lnTo>
                    <a:pt x="13486" y="9326"/>
                  </a:lnTo>
                  <a:lnTo>
                    <a:pt x="13624" y="9345"/>
                  </a:lnTo>
                  <a:lnTo>
                    <a:pt x="13939" y="9444"/>
                  </a:lnTo>
                  <a:lnTo>
                    <a:pt x="14255" y="9562"/>
                  </a:lnTo>
                  <a:lnTo>
                    <a:pt x="14570" y="9680"/>
                  </a:lnTo>
                  <a:lnTo>
                    <a:pt x="14846" y="9779"/>
                  </a:lnTo>
                  <a:lnTo>
                    <a:pt x="15063" y="9838"/>
                  </a:lnTo>
                  <a:lnTo>
                    <a:pt x="15713" y="10055"/>
                  </a:lnTo>
                  <a:lnTo>
                    <a:pt x="16364" y="10213"/>
                  </a:lnTo>
                  <a:lnTo>
                    <a:pt x="17015" y="10351"/>
                  </a:lnTo>
                  <a:lnTo>
                    <a:pt x="17646" y="10449"/>
                  </a:lnTo>
                  <a:lnTo>
                    <a:pt x="18316" y="10508"/>
                  </a:lnTo>
                  <a:lnTo>
                    <a:pt x="18966" y="10548"/>
                  </a:lnTo>
                  <a:lnTo>
                    <a:pt x="19637" y="10548"/>
                  </a:lnTo>
                  <a:lnTo>
                    <a:pt x="20307" y="10508"/>
                  </a:lnTo>
                  <a:lnTo>
                    <a:pt x="21293" y="10469"/>
                  </a:lnTo>
                  <a:lnTo>
                    <a:pt x="22239" y="10410"/>
                  </a:lnTo>
                  <a:lnTo>
                    <a:pt x="23185" y="10331"/>
                  </a:lnTo>
                  <a:lnTo>
                    <a:pt x="24151" y="10232"/>
                  </a:lnTo>
                  <a:lnTo>
                    <a:pt x="24309" y="10213"/>
                  </a:lnTo>
                  <a:lnTo>
                    <a:pt x="24487" y="10173"/>
                  </a:lnTo>
                  <a:lnTo>
                    <a:pt x="24940" y="10075"/>
                  </a:lnTo>
                  <a:lnTo>
                    <a:pt x="25177" y="10035"/>
                  </a:lnTo>
                  <a:lnTo>
                    <a:pt x="25413" y="9996"/>
                  </a:lnTo>
                  <a:lnTo>
                    <a:pt x="25630" y="9976"/>
                  </a:lnTo>
                  <a:lnTo>
                    <a:pt x="25808" y="9996"/>
                  </a:lnTo>
                  <a:lnTo>
                    <a:pt x="25867" y="9897"/>
                  </a:lnTo>
                  <a:lnTo>
                    <a:pt x="25946" y="9799"/>
                  </a:lnTo>
                  <a:lnTo>
                    <a:pt x="26044" y="9720"/>
                  </a:lnTo>
                  <a:lnTo>
                    <a:pt x="26182" y="9680"/>
                  </a:lnTo>
                  <a:lnTo>
                    <a:pt x="26576" y="9661"/>
                  </a:lnTo>
                  <a:lnTo>
                    <a:pt x="26774" y="9641"/>
                  </a:lnTo>
                  <a:lnTo>
                    <a:pt x="26971" y="9602"/>
                  </a:lnTo>
                  <a:lnTo>
                    <a:pt x="27069" y="9542"/>
                  </a:lnTo>
                  <a:lnTo>
                    <a:pt x="27148" y="9483"/>
                  </a:lnTo>
                  <a:lnTo>
                    <a:pt x="27326" y="9345"/>
                  </a:lnTo>
                  <a:lnTo>
                    <a:pt x="27483" y="9168"/>
                  </a:lnTo>
                  <a:lnTo>
                    <a:pt x="27641" y="8971"/>
                  </a:lnTo>
                  <a:lnTo>
                    <a:pt x="27897" y="8576"/>
                  </a:lnTo>
                  <a:lnTo>
                    <a:pt x="28035" y="8379"/>
                  </a:lnTo>
                  <a:lnTo>
                    <a:pt x="28154" y="8202"/>
                  </a:lnTo>
                  <a:lnTo>
                    <a:pt x="28745" y="7256"/>
                  </a:lnTo>
                  <a:lnTo>
                    <a:pt x="29297" y="6289"/>
                  </a:lnTo>
                  <a:lnTo>
                    <a:pt x="29553" y="5797"/>
                  </a:lnTo>
                  <a:lnTo>
                    <a:pt x="29810" y="5284"/>
                  </a:lnTo>
                  <a:lnTo>
                    <a:pt x="30046" y="4791"/>
                  </a:lnTo>
                  <a:lnTo>
                    <a:pt x="30263" y="4279"/>
                  </a:lnTo>
                  <a:lnTo>
                    <a:pt x="30480" y="3746"/>
                  </a:lnTo>
                  <a:lnTo>
                    <a:pt x="30677" y="3234"/>
                  </a:lnTo>
                  <a:lnTo>
                    <a:pt x="30874" y="2701"/>
                  </a:lnTo>
                  <a:lnTo>
                    <a:pt x="31052" y="2169"/>
                  </a:lnTo>
                  <a:lnTo>
                    <a:pt x="31190" y="1637"/>
                  </a:lnTo>
                  <a:lnTo>
                    <a:pt x="31328" y="1104"/>
                  </a:lnTo>
                  <a:lnTo>
                    <a:pt x="31466" y="552"/>
                  </a:lnTo>
                  <a:lnTo>
                    <a:pt x="31564" y="0"/>
                  </a:lnTo>
                  <a:close/>
                </a:path>
              </a:pathLst>
            </a:custGeom>
            <a:solidFill>
              <a:srgbClr val="5AA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653;p38">
              <a:extLst>
                <a:ext uri="{FF2B5EF4-FFF2-40B4-BE49-F238E27FC236}">
                  <a16:creationId xmlns:a16="http://schemas.microsoft.com/office/drawing/2014/main" xmlns="" id="{58E93AE9-9562-4407-B568-1D69FAD9145D}"/>
                </a:ext>
              </a:extLst>
            </p:cNvPr>
            <p:cNvSpPr/>
            <p:nvPr/>
          </p:nvSpPr>
          <p:spPr>
            <a:xfrm>
              <a:off x="1851500" y="2128911"/>
              <a:ext cx="676873" cy="589952"/>
            </a:xfrm>
            <a:custGeom>
              <a:avLst/>
              <a:gdLst/>
              <a:ahLst/>
              <a:cxnLst/>
              <a:rect l="l" t="t" r="r" b="b"/>
              <a:pathLst>
                <a:path w="14274" h="12441" extrusionOk="0">
                  <a:moveTo>
                    <a:pt x="8951" y="0"/>
                  </a:moveTo>
                  <a:lnTo>
                    <a:pt x="8931" y="118"/>
                  </a:lnTo>
                  <a:lnTo>
                    <a:pt x="8872" y="237"/>
                  </a:lnTo>
                  <a:lnTo>
                    <a:pt x="8793" y="335"/>
                  </a:lnTo>
                  <a:lnTo>
                    <a:pt x="8714" y="414"/>
                  </a:lnTo>
                  <a:lnTo>
                    <a:pt x="8596" y="453"/>
                  </a:lnTo>
                  <a:lnTo>
                    <a:pt x="8478" y="473"/>
                  </a:lnTo>
                  <a:lnTo>
                    <a:pt x="8359" y="453"/>
                  </a:lnTo>
                  <a:lnTo>
                    <a:pt x="8241" y="375"/>
                  </a:lnTo>
                  <a:lnTo>
                    <a:pt x="8083" y="276"/>
                  </a:lnTo>
                  <a:lnTo>
                    <a:pt x="7965" y="158"/>
                  </a:lnTo>
                  <a:lnTo>
                    <a:pt x="7630" y="256"/>
                  </a:lnTo>
                  <a:lnTo>
                    <a:pt x="7314" y="375"/>
                  </a:lnTo>
                  <a:lnTo>
                    <a:pt x="6999" y="513"/>
                  </a:lnTo>
                  <a:lnTo>
                    <a:pt x="6684" y="651"/>
                  </a:lnTo>
                  <a:lnTo>
                    <a:pt x="6723" y="789"/>
                  </a:lnTo>
                  <a:lnTo>
                    <a:pt x="6723" y="927"/>
                  </a:lnTo>
                  <a:lnTo>
                    <a:pt x="6684" y="1045"/>
                  </a:lnTo>
                  <a:lnTo>
                    <a:pt x="6605" y="1163"/>
                  </a:lnTo>
                  <a:lnTo>
                    <a:pt x="6506" y="1262"/>
                  </a:lnTo>
                  <a:lnTo>
                    <a:pt x="6388" y="1321"/>
                  </a:lnTo>
                  <a:lnTo>
                    <a:pt x="6171" y="1321"/>
                  </a:lnTo>
                  <a:lnTo>
                    <a:pt x="6112" y="1282"/>
                  </a:lnTo>
                  <a:lnTo>
                    <a:pt x="5974" y="1222"/>
                  </a:lnTo>
                  <a:lnTo>
                    <a:pt x="5658" y="1301"/>
                  </a:lnTo>
                  <a:lnTo>
                    <a:pt x="5323" y="1577"/>
                  </a:lnTo>
                  <a:lnTo>
                    <a:pt x="4988" y="1853"/>
                  </a:lnTo>
                  <a:lnTo>
                    <a:pt x="4653" y="2149"/>
                  </a:lnTo>
                  <a:lnTo>
                    <a:pt x="4337" y="2445"/>
                  </a:lnTo>
                  <a:lnTo>
                    <a:pt x="3707" y="3076"/>
                  </a:lnTo>
                  <a:lnTo>
                    <a:pt x="3095" y="3687"/>
                  </a:lnTo>
                  <a:lnTo>
                    <a:pt x="2780" y="4022"/>
                  </a:lnTo>
                  <a:lnTo>
                    <a:pt x="2465" y="4357"/>
                  </a:lnTo>
                  <a:lnTo>
                    <a:pt x="1794" y="4988"/>
                  </a:lnTo>
                  <a:lnTo>
                    <a:pt x="1479" y="5323"/>
                  </a:lnTo>
                  <a:lnTo>
                    <a:pt x="1163" y="5658"/>
                  </a:lnTo>
                  <a:lnTo>
                    <a:pt x="868" y="6013"/>
                  </a:lnTo>
                  <a:lnTo>
                    <a:pt x="611" y="6388"/>
                  </a:lnTo>
                  <a:lnTo>
                    <a:pt x="454" y="6664"/>
                  </a:lnTo>
                  <a:lnTo>
                    <a:pt x="316" y="6959"/>
                  </a:lnTo>
                  <a:lnTo>
                    <a:pt x="355" y="6920"/>
                  </a:lnTo>
                  <a:lnTo>
                    <a:pt x="414" y="6900"/>
                  </a:lnTo>
                  <a:lnTo>
                    <a:pt x="454" y="6881"/>
                  </a:lnTo>
                  <a:lnTo>
                    <a:pt x="572" y="6900"/>
                  </a:lnTo>
                  <a:lnTo>
                    <a:pt x="670" y="6940"/>
                  </a:lnTo>
                  <a:lnTo>
                    <a:pt x="730" y="7019"/>
                  </a:lnTo>
                  <a:lnTo>
                    <a:pt x="789" y="7097"/>
                  </a:lnTo>
                  <a:lnTo>
                    <a:pt x="808" y="7196"/>
                  </a:lnTo>
                  <a:lnTo>
                    <a:pt x="789" y="7314"/>
                  </a:lnTo>
                  <a:lnTo>
                    <a:pt x="769" y="7354"/>
                  </a:lnTo>
                  <a:lnTo>
                    <a:pt x="730" y="7413"/>
                  </a:lnTo>
                  <a:lnTo>
                    <a:pt x="20" y="7965"/>
                  </a:lnTo>
                  <a:lnTo>
                    <a:pt x="0" y="8221"/>
                  </a:lnTo>
                  <a:lnTo>
                    <a:pt x="40" y="8497"/>
                  </a:lnTo>
                  <a:lnTo>
                    <a:pt x="79" y="8615"/>
                  </a:lnTo>
                  <a:lnTo>
                    <a:pt x="118" y="8753"/>
                  </a:lnTo>
                  <a:lnTo>
                    <a:pt x="197" y="8872"/>
                  </a:lnTo>
                  <a:lnTo>
                    <a:pt x="276" y="8990"/>
                  </a:lnTo>
                  <a:lnTo>
                    <a:pt x="532" y="9325"/>
                  </a:lnTo>
                  <a:lnTo>
                    <a:pt x="808" y="9641"/>
                  </a:lnTo>
                  <a:lnTo>
                    <a:pt x="1084" y="9956"/>
                  </a:lnTo>
                  <a:lnTo>
                    <a:pt x="1380" y="10252"/>
                  </a:lnTo>
                  <a:lnTo>
                    <a:pt x="1696" y="10548"/>
                  </a:lnTo>
                  <a:lnTo>
                    <a:pt x="2011" y="10824"/>
                  </a:lnTo>
                  <a:lnTo>
                    <a:pt x="2662" y="11356"/>
                  </a:lnTo>
                  <a:lnTo>
                    <a:pt x="3036" y="10962"/>
                  </a:lnTo>
                  <a:lnTo>
                    <a:pt x="3155" y="10922"/>
                  </a:lnTo>
                  <a:lnTo>
                    <a:pt x="3233" y="10902"/>
                  </a:lnTo>
                  <a:lnTo>
                    <a:pt x="3312" y="10902"/>
                  </a:lnTo>
                  <a:lnTo>
                    <a:pt x="3371" y="10922"/>
                  </a:lnTo>
                  <a:lnTo>
                    <a:pt x="3431" y="10942"/>
                  </a:lnTo>
                  <a:lnTo>
                    <a:pt x="3450" y="11001"/>
                  </a:lnTo>
                  <a:lnTo>
                    <a:pt x="3470" y="11040"/>
                  </a:lnTo>
                  <a:lnTo>
                    <a:pt x="3490" y="11100"/>
                  </a:lnTo>
                  <a:lnTo>
                    <a:pt x="3490" y="11257"/>
                  </a:lnTo>
                  <a:lnTo>
                    <a:pt x="3431" y="11395"/>
                  </a:lnTo>
                  <a:lnTo>
                    <a:pt x="3371" y="11553"/>
                  </a:lnTo>
                  <a:lnTo>
                    <a:pt x="3273" y="11691"/>
                  </a:lnTo>
                  <a:lnTo>
                    <a:pt x="3214" y="11790"/>
                  </a:lnTo>
                  <a:lnTo>
                    <a:pt x="3963" y="12361"/>
                  </a:lnTo>
                  <a:lnTo>
                    <a:pt x="4061" y="12420"/>
                  </a:lnTo>
                  <a:lnTo>
                    <a:pt x="4140" y="12440"/>
                  </a:lnTo>
                  <a:lnTo>
                    <a:pt x="4239" y="12440"/>
                  </a:lnTo>
                  <a:lnTo>
                    <a:pt x="4318" y="12420"/>
                  </a:lnTo>
                  <a:lnTo>
                    <a:pt x="4397" y="12381"/>
                  </a:lnTo>
                  <a:lnTo>
                    <a:pt x="4475" y="12342"/>
                  </a:lnTo>
                  <a:lnTo>
                    <a:pt x="4535" y="12282"/>
                  </a:lnTo>
                  <a:lnTo>
                    <a:pt x="4594" y="12223"/>
                  </a:lnTo>
                  <a:lnTo>
                    <a:pt x="4633" y="12144"/>
                  </a:lnTo>
                  <a:lnTo>
                    <a:pt x="4653" y="12066"/>
                  </a:lnTo>
                  <a:lnTo>
                    <a:pt x="4673" y="11967"/>
                  </a:lnTo>
                  <a:lnTo>
                    <a:pt x="4673" y="11888"/>
                  </a:lnTo>
                  <a:lnTo>
                    <a:pt x="4653" y="11809"/>
                  </a:lnTo>
                  <a:lnTo>
                    <a:pt x="4633" y="11730"/>
                  </a:lnTo>
                  <a:lnTo>
                    <a:pt x="4574" y="11652"/>
                  </a:lnTo>
                  <a:lnTo>
                    <a:pt x="4495" y="11592"/>
                  </a:lnTo>
                  <a:lnTo>
                    <a:pt x="4101" y="11297"/>
                  </a:lnTo>
                  <a:lnTo>
                    <a:pt x="3707" y="11001"/>
                  </a:lnTo>
                  <a:lnTo>
                    <a:pt x="3332" y="10705"/>
                  </a:lnTo>
                  <a:lnTo>
                    <a:pt x="2977" y="10390"/>
                  </a:lnTo>
                  <a:lnTo>
                    <a:pt x="2622" y="10055"/>
                  </a:lnTo>
                  <a:lnTo>
                    <a:pt x="2267" y="9720"/>
                  </a:lnTo>
                  <a:lnTo>
                    <a:pt x="1932" y="9365"/>
                  </a:lnTo>
                  <a:lnTo>
                    <a:pt x="1597" y="8990"/>
                  </a:lnTo>
                  <a:lnTo>
                    <a:pt x="1341" y="8675"/>
                  </a:lnTo>
                  <a:lnTo>
                    <a:pt x="1222" y="8517"/>
                  </a:lnTo>
                  <a:lnTo>
                    <a:pt x="1124" y="8339"/>
                  </a:lnTo>
                  <a:lnTo>
                    <a:pt x="1045" y="8162"/>
                  </a:lnTo>
                  <a:lnTo>
                    <a:pt x="966" y="7965"/>
                  </a:lnTo>
                  <a:lnTo>
                    <a:pt x="887" y="7768"/>
                  </a:lnTo>
                  <a:lnTo>
                    <a:pt x="848" y="7571"/>
                  </a:lnTo>
                  <a:lnTo>
                    <a:pt x="828" y="7452"/>
                  </a:lnTo>
                  <a:lnTo>
                    <a:pt x="848" y="7354"/>
                  </a:lnTo>
                  <a:lnTo>
                    <a:pt x="887" y="7255"/>
                  </a:lnTo>
                  <a:lnTo>
                    <a:pt x="966" y="7176"/>
                  </a:lnTo>
                  <a:lnTo>
                    <a:pt x="1045" y="7117"/>
                  </a:lnTo>
                  <a:lnTo>
                    <a:pt x="1144" y="7078"/>
                  </a:lnTo>
                  <a:lnTo>
                    <a:pt x="1361" y="6979"/>
                  </a:lnTo>
                  <a:lnTo>
                    <a:pt x="1499" y="6861"/>
                  </a:lnTo>
                  <a:lnTo>
                    <a:pt x="1637" y="6743"/>
                  </a:lnTo>
                  <a:lnTo>
                    <a:pt x="1913" y="6486"/>
                  </a:lnTo>
                  <a:lnTo>
                    <a:pt x="2149" y="6210"/>
                  </a:lnTo>
                  <a:lnTo>
                    <a:pt x="2386" y="5915"/>
                  </a:lnTo>
                  <a:lnTo>
                    <a:pt x="2839" y="5323"/>
                  </a:lnTo>
                  <a:lnTo>
                    <a:pt x="3056" y="5027"/>
                  </a:lnTo>
                  <a:lnTo>
                    <a:pt x="3312" y="4771"/>
                  </a:lnTo>
                  <a:lnTo>
                    <a:pt x="3785" y="4239"/>
                  </a:lnTo>
                  <a:lnTo>
                    <a:pt x="4259" y="3726"/>
                  </a:lnTo>
                  <a:lnTo>
                    <a:pt x="4771" y="3233"/>
                  </a:lnTo>
                  <a:lnTo>
                    <a:pt x="5264" y="2780"/>
                  </a:lnTo>
                  <a:lnTo>
                    <a:pt x="5796" y="2346"/>
                  </a:lnTo>
                  <a:lnTo>
                    <a:pt x="6053" y="2149"/>
                  </a:lnTo>
                  <a:lnTo>
                    <a:pt x="6329" y="1972"/>
                  </a:lnTo>
                  <a:lnTo>
                    <a:pt x="6605" y="1794"/>
                  </a:lnTo>
                  <a:lnTo>
                    <a:pt x="6881" y="1656"/>
                  </a:lnTo>
                  <a:lnTo>
                    <a:pt x="7157" y="1518"/>
                  </a:lnTo>
                  <a:lnTo>
                    <a:pt x="7433" y="1400"/>
                  </a:lnTo>
                  <a:lnTo>
                    <a:pt x="7709" y="1301"/>
                  </a:lnTo>
                  <a:lnTo>
                    <a:pt x="7985" y="1222"/>
                  </a:lnTo>
                  <a:lnTo>
                    <a:pt x="8261" y="1163"/>
                  </a:lnTo>
                  <a:lnTo>
                    <a:pt x="8537" y="1144"/>
                  </a:lnTo>
                  <a:lnTo>
                    <a:pt x="8832" y="1124"/>
                  </a:lnTo>
                  <a:lnTo>
                    <a:pt x="9108" y="1144"/>
                  </a:lnTo>
                  <a:lnTo>
                    <a:pt x="9404" y="1203"/>
                  </a:lnTo>
                  <a:lnTo>
                    <a:pt x="9680" y="1282"/>
                  </a:lnTo>
                  <a:lnTo>
                    <a:pt x="9956" y="1380"/>
                  </a:lnTo>
                  <a:lnTo>
                    <a:pt x="10252" y="1518"/>
                  </a:lnTo>
                  <a:lnTo>
                    <a:pt x="10528" y="1676"/>
                  </a:lnTo>
                  <a:lnTo>
                    <a:pt x="10824" y="1873"/>
                  </a:lnTo>
                  <a:lnTo>
                    <a:pt x="11100" y="2110"/>
                  </a:lnTo>
                  <a:lnTo>
                    <a:pt x="11376" y="2386"/>
                  </a:lnTo>
                  <a:lnTo>
                    <a:pt x="11671" y="2701"/>
                  </a:lnTo>
                  <a:lnTo>
                    <a:pt x="11947" y="3036"/>
                  </a:lnTo>
                  <a:lnTo>
                    <a:pt x="12223" y="3371"/>
                  </a:lnTo>
                  <a:lnTo>
                    <a:pt x="12499" y="3706"/>
                  </a:lnTo>
                  <a:lnTo>
                    <a:pt x="12736" y="4061"/>
                  </a:lnTo>
                  <a:lnTo>
                    <a:pt x="12992" y="4416"/>
                  </a:lnTo>
                  <a:lnTo>
                    <a:pt x="13465" y="5146"/>
                  </a:lnTo>
                  <a:lnTo>
                    <a:pt x="13722" y="5481"/>
                  </a:lnTo>
                  <a:lnTo>
                    <a:pt x="13998" y="5836"/>
                  </a:lnTo>
                  <a:lnTo>
                    <a:pt x="14037" y="5875"/>
                  </a:lnTo>
                  <a:lnTo>
                    <a:pt x="14077" y="5895"/>
                  </a:lnTo>
                  <a:lnTo>
                    <a:pt x="14136" y="5915"/>
                  </a:lnTo>
                  <a:lnTo>
                    <a:pt x="14195" y="5915"/>
                  </a:lnTo>
                  <a:lnTo>
                    <a:pt x="14234" y="5875"/>
                  </a:lnTo>
                  <a:lnTo>
                    <a:pt x="14254" y="5855"/>
                  </a:lnTo>
                  <a:lnTo>
                    <a:pt x="14274" y="5777"/>
                  </a:lnTo>
                  <a:lnTo>
                    <a:pt x="14254" y="5619"/>
                  </a:lnTo>
                  <a:lnTo>
                    <a:pt x="13978" y="5264"/>
                  </a:lnTo>
                  <a:lnTo>
                    <a:pt x="13978" y="5244"/>
                  </a:lnTo>
                  <a:lnTo>
                    <a:pt x="13978" y="5205"/>
                  </a:lnTo>
                  <a:lnTo>
                    <a:pt x="14017" y="5146"/>
                  </a:lnTo>
                  <a:lnTo>
                    <a:pt x="13939" y="5086"/>
                  </a:lnTo>
                  <a:lnTo>
                    <a:pt x="13899" y="5027"/>
                  </a:lnTo>
                  <a:lnTo>
                    <a:pt x="13879" y="4948"/>
                  </a:lnTo>
                  <a:lnTo>
                    <a:pt x="13879" y="4889"/>
                  </a:lnTo>
                  <a:lnTo>
                    <a:pt x="13899" y="4810"/>
                  </a:lnTo>
                  <a:lnTo>
                    <a:pt x="13939" y="4771"/>
                  </a:lnTo>
                  <a:lnTo>
                    <a:pt x="14017" y="4732"/>
                  </a:lnTo>
                  <a:lnTo>
                    <a:pt x="13958" y="4574"/>
                  </a:lnTo>
                  <a:lnTo>
                    <a:pt x="13761" y="4199"/>
                  </a:lnTo>
                  <a:lnTo>
                    <a:pt x="13564" y="3805"/>
                  </a:lnTo>
                  <a:lnTo>
                    <a:pt x="13367" y="3411"/>
                  </a:lnTo>
                  <a:lnTo>
                    <a:pt x="13130" y="3016"/>
                  </a:lnTo>
                  <a:lnTo>
                    <a:pt x="12874" y="2622"/>
                  </a:lnTo>
                  <a:lnTo>
                    <a:pt x="12618" y="2248"/>
                  </a:lnTo>
                  <a:lnTo>
                    <a:pt x="12322" y="1893"/>
                  </a:lnTo>
                  <a:lnTo>
                    <a:pt x="12026" y="1558"/>
                  </a:lnTo>
                  <a:lnTo>
                    <a:pt x="11711" y="1242"/>
                  </a:lnTo>
                  <a:lnTo>
                    <a:pt x="11376" y="946"/>
                  </a:lnTo>
                  <a:lnTo>
                    <a:pt x="11001" y="690"/>
                  </a:lnTo>
                  <a:lnTo>
                    <a:pt x="10627" y="453"/>
                  </a:lnTo>
                  <a:lnTo>
                    <a:pt x="10232" y="276"/>
                  </a:lnTo>
                  <a:lnTo>
                    <a:pt x="10035" y="197"/>
                  </a:lnTo>
                  <a:lnTo>
                    <a:pt x="9818" y="138"/>
                  </a:lnTo>
                  <a:lnTo>
                    <a:pt x="9621" y="79"/>
                  </a:lnTo>
                  <a:lnTo>
                    <a:pt x="9404" y="39"/>
                  </a:lnTo>
                  <a:lnTo>
                    <a:pt x="9168" y="20"/>
                  </a:lnTo>
                  <a:lnTo>
                    <a:pt x="895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654;p38">
              <a:extLst>
                <a:ext uri="{FF2B5EF4-FFF2-40B4-BE49-F238E27FC236}">
                  <a16:creationId xmlns:a16="http://schemas.microsoft.com/office/drawing/2014/main" xmlns="" id="{5056E176-0ADC-48A0-9700-F592B1D26E4B}"/>
                </a:ext>
              </a:extLst>
            </p:cNvPr>
            <p:cNvSpPr/>
            <p:nvPr/>
          </p:nvSpPr>
          <p:spPr>
            <a:xfrm>
              <a:off x="1725268" y="2667369"/>
              <a:ext cx="278640" cy="588103"/>
            </a:xfrm>
            <a:custGeom>
              <a:avLst/>
              <a:gdLst/>
              <a:ahLst/>
              <a:cxnLst/>
              <a:rect l="l" t="t" r="r" b="b"/>
              <a:pathLst>
                <a:path w="5876" h="12402" extrusionOk="0">
                  <a:moveTo>
                    <a:pt x="5324" y="1"/>
                  </a:moveTo>
                  <a:lnTo>
                    <a:pt x="4989" y="356"/>
                  </a:lnTo>
                  <a:lnTo>
                    <a:pt x="4673" y="730"/>
                  </a:lnTo>
                  <a:lnTo>
                    <a:pt x="4377" y="1125"/>
                  </a:lnTo>
                  <a:lnTo>
                    <a:pt x="4101" y="1499"/>
                  </a:lnTo>
                  <a:lnTo>
                    <a:pt x="3825" y="1913"/>
                  </a:lnTo>
                  <a:lnTo>
                    <a:pt x="3549" y="2307"/>
                  </a:lnTo>
                  <a:lnTo>
                    <a:pt x="3037" y="3155"/>
                  </a:lnTo>
                  <a:lnTo>
                    <a:pt x="2564" y="4003"/>
                  </a:lnTo>
                  <a:lnTo>
                    <a:pt x="2110" y="4870"/>
                  </a:lnTo>
                  <a:lnTo>
                    <a:pt x="1203" y="6586"/>
                  </a:lnTo>
                  <a:lnTo>
                    <a:pt x="848" y="7295"/>
                  </a:lnTo>
                  <a:lnTo>
                    <a:pt x="513" y="7985"/>
                  </a:lnTo>
                  <a:lnTo>
                    <a:pt x="375" y="8360"/>
                  </a:lnTo>
                  <a:lnTo>
                    <a:pt x="237" y="8715"/>
                  </a:lnTo>
                  <a:lnTo>
                    <a:pt x="139" y="9070"/>
                  </a:lnTo>
                  <a:lnTo>
                    <a:pt x="60" y="9425"/>
                  </a:lnTo>
                  <a:lnTo>
                    <a:pt x="415" y="9681"/>
                  </a:lnTo>
                  <a:lnTo>
                    <a:pt x="474" y="9740"/>
                  </a:lnTo>
                  <a:lnTo>
                    <a:pt x="513" y="9799"/>
                  </a:lnTo>
                  <a:lnTo>
                    <a:pt x="553" y="9858"/>
                  </a:lnTo>
                  <a:lnTo>
                    <a:pt x="572" y="9917"/>
                  </a:lnTo>
                  <a:lnTo>
                    <a:pt x="572" y="9996"/>
                  </a:lnTo>
                  <a:lnTo>
                    <a:pt x="553" y="10055"/>
                  </a:lnTo>
                  <a:lnTo>
                    <a:pt x="513" y="10193"/>
                  </a:lnTo>
                  <a:lnTo>
                    <a:pt x="415" y="10312"/>
                  </a:lnTo>
                  <a:lnTo>
                    <a:pt x="356" y="10351"/>
                  </a:lnTo>
                  <a:lnTo>
                    <a:pt x="296" y="10371"/>
                  </a:lnTo>
                  <a:lnTo>
                    <a:pt x="237" y="10391"/>
                  </a:lnTo>
                  <a:lnTo>
                    <a:pt x="158" y="10410"/>
                  </a:lnTo>
                  <a:lnTo>
                    <a:pt x="99" y="10391"/>
                  </a:lnTo>
                  <a:lnTo>
                    <a:pt x="20" y="10371"/>
                  </a:lnTo>
                  <a:lnTo>
                    <a:pt x="1" y="10351"/>
                  </a:lnTo>
                  <a:lnTo>
                    <a:pt x="20" y="10588"/>
                  </a:lnTo>
                  <a:lnTo>
                    <a:pt x="80" y="10844"/>
                  </a:lnTo>
                  <a:lnTo>
                    <a:pt x="139" y="11081"/>
                  </a:lnTo>
                  <a:lnTo>
                    <a:pt x="237" y="11317"/>
                  </a:lnTo>
                  <a:lnTo>
                    <a:pt x="356" y="11554"/>
                  </a:lnTo>
                  <a:lnTo>
                    <a:pt x="494" y="11790"/>
                  </a:lnTo>
                  <a:lnTo>
                    <a:pt x="651" y="12007"/>
                  </a:lnTo>
                  <a:lnTo>
                    <a:pt x="848" y="12244"/>
                  </a:lnTo>
                  <a:lnTo>
                    <a:pt x="947" y="12323"/>
                  </a:lnTo>
                  <a:lnTo>
                    <a:pt x="1065" y="12382"/>
                  </a:lnTo>
                  <a:lnTo>
                    <a:pt x="1164" y="12402"/>
                  </a:lnTo>
                  <a:lnTo>
                    <a:pt x="1282" y="12382"/>
                  </a:lnTo>
                  <a:lnTo>
                    <a:pt x="1243" y="12204"/>
                  </a:lnTo>
                  <a:lnTo>
                    <a:pt x="1243" y="12126"/>
                  </a:lnTo>
                  <a:lnTo>
                    <a:pt x="1243" y="12066"/>
                  </a:lnTo>
                  <a:lnTo>
                    <a:pt x="1262" y="11988"/>
                  </a:lnTo>
                  <a:lnTo>
                    <a:pt x="1302" y="11948"/>
                  </a:lnTo>
                  <a:lnTo>
                    <a:pt x="1361" y="11909"/>
                  </a:lnTo>
                  <a:lnTo>
                    <a:pt x="1420" y="11869"/>
                  </a:lnTo>
                  <a:lnTo>
                    <a:pt x="1519" y="11869"/>
                  </a:lnTo>
                  <a:lnTo>
                    <a:pt x="1598" y="11850"/>
                  </a:lnTo>
                  <a:lnTo>
                    <a:pt x="1736" y="11889"/>
                  </a:lnTo>
                  <a:lnTo>
                    <a:pt x="1716" y="11790"/>
                  </a:lnTo>
                  <a:lnTo>
                    <a:pt x="1676" y="11692"/>
                  </a:lnTo>
                  <a:lnTo>
                    <a:pt x="1578" y="11475"/>
                  </a:lnTo>
                  <a:lnTo>
                    <a:pt x="1460" y="11278"/>
                  </a:lnTo>
                  <a:lnTo>
                    <a:pt x="1361" y="11120"/>
                  </a:lnTo>
                  <a:lnTo>
                    <a:pt x="1282" y="10982"/>
                  </a:lnTo>
                  <a:lnTo>
                    <a:pt x="1223" y="10824"/>
                  </a:lnTo>
                  <a:lnTo>
                    <a:pt x="1164" y="10686"/>
                  </a:lnTo>
                  <a:lnTo>
                    <a:pt x="1085" y="10391"/>
                  </a:lnTo>
                  <a:lnTo>
                    <a:pt x="1065" y="10075"/>
                  </a:lnTo>
                  <a:lnTo>
                    <a:pt x="1065" y="9779"/>
                  </a:lnTo>
                  <a:lnTo>
                    <a:pt x="1105" y="9484"/>
                  </a:lnTo>
                  <a:lnTo>
                    <a:pt x="1184" y="9168"/>
                  </a:lnTo>
                  <a:lnTo>
                    <a:pt x="1282" y="8873"/>
                  </a:lnTo>
                  <a:lnTo>
                    <a:pt x="1400" y="8577"/>
                  </a:lnTo>
                  <a:lnTo>
                    <a:pt x="1538" y="8281"/>
                  </a:lnTo>
                  <a:lnTo>
                    <a:pt x="1834" y="7690"/>
                  </a:lnTo>
                  <a:lnTo>
                    <a:pt x="2110" y="7098"/>
                  </a:lnTo>
                  <a:lnTo>
                    <a:pt x="2386" y="6546"/>
                  </a:lnTo>
                  <a:lnTo>
                    <a:pt x="2780" y="5777"/>
                  </a:lnTo>
                  <a:lnTo>
                    <a:pt x="3194" y="4989"/>
                  </a:lnTo>
                  <a:lnTo>
                    <a:pt x="4062" y="3451"/>
                  </a:lnTo>
                  <a:lnTo>
                    <a:pt x="4949" y="1933"/>
                  </a:lnTo>
                  <a:lnTo>
                    <a:pt x="5876" y="435"/>
                  </a:lnTo>
                  <a:lnTo>
                    <a:pt x="532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655;p38">
              <a:extLst>
                <a:ext uri="{FF2B5EF4-FFF2-40B4-BE49-F238E27FC236}">
                  <a16:creationId xmlns:a16="http://schemas.microsoft.com/office/drawing/2014/main" xmlns="" id="{DBF942C3-432A-4D6A-B446-2EFEEADE621D}"/>
                </a:ext>
              </a:extLst>
            </p:cNvPr>
            <p:cNvSpPr/>
            <p:nvPr/>
          </p:nvSpPr>
          <p:spPr>
            <a:xfrm>
              <a:off x="1977685" y="2645888"/>
              <a:ext cx="39311" cy="42109"/>
            </a:xfrm>
            <a:custGeom>
              <a:avLst/>
              <a:gdLst/>
              <a:ahLst/>
              <a:cxnLst/>
              <a:rect l="l" t="t" r="r" b="b"/>
              <a:pathLst>
                <a:path w="829" h="888" extrusionOk="0">
                  <a:moveTo>
                    <a:pt x="572" y="0"/>
                  </a:moveTo>
                  <a:lnTo>
                    <a:pt x="494" y="20"/>
                  </a:lnTo>
                  <a:lnTo>
                    <a:pt x="375" y="60"/>
                  </a:lnTo>
                  <a:lnTo>
                    <a:pt x="1" y="454"/>
                  </a:lnTo>
                  <a:lnTo>
                    <a:pt x="553" y="888"/>
                  </a:lnTo>
                  <a:lnTo>
                    <a:pt x="612" y="789"/>
                  </a:lnTo>
                  <a:lnTo>
                    <a:pt x="710" y="651"/>
                  </a:lnTo>
                  <a:lnTo>
                    <a:pt x="770" y="493"/>
                  </a:lnTo>
                  <a:lnTo>
                    <a:pt x="829" y="355"/>
                  </a:lnTo>
                  <a:lnTo>
                    <a:pt x="829" y="198"/>
                  </a:lnTo>
                  <a:lnTo>
                    <a:pt x="809" y="138"/>
                  </a:lnTo>
                  <a:lnTo>
                    <a:pt x="789" y="99"/>
                  </a:lnTo>
                  <a:lnTo>
                    <a:pt x="770" y="40"/>
                  </a:lnTo>
                  <a:lnTo>
                    <a:pt x="710" y="20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656;p38">
              <a:extLst>
                <a:ext uri="{FF2B5EF4-FFF2-40B4-BE49-F238E27FC236}">
                  <a16:creationId xmlns:a16="http://schemas.microsoft.com/office/drawing/2014/main" xmlns="" id="{FBDE822A-E4BE-412F-B510-EF95CDE95569}"/>
                </a:ext>
              </a:extLst>
            </p:cNvPr>
            <p:cNvSpPr/>
            <p:nvPr/>
          </p:nvSpPr>
          <p:spPr>
            <a:xfrm>
              <a:off x="2042224" y="1894228"/>
              <a:ext cx="232832" cy="273993"/>
            </a:xfrm>
            <a:custGeom>
              <a:avLst/>
              <a:gdLst/>
              <a:ahLst/>
              <a:cxnLst/>
              <a:rect l="l" t="t" r="r" b="b"/>
              <a:pathLst>
                <a:path w="4910" h="5778" extrusionOk="0">
                  <a:moveTo>
                    <a:pt x="2129" y="1"/>
                  </a:moveTo>
                  <a:lnTo>
                    <a:pt x="2188" y="158"/>
                  </a:lnTo>
                  <a:lnTo>
                    <a:pt x="2248" y="296"/>
                  </a:lnTo>
                  <a:lnTo>
                    <a:pt x="2267" y="415"/>
                  </a:lnTo>
                  <a:lnTo>
                    <a:pt x="2267" y="513"/>
                  </a:lnTo>
                  <a:lnTo>
                    <a:pt x="2248" y="592"/>
                  </a:lnTo>
                  <a:lnTo>
                    <a:pt x="2188" y="651"/>
                  </a:lnTo>
                  <a:lnTo>
                    <a:pt x="2090" y="710"/>
                  </a:lnTo>
                  <a:lnTo>
                    <a:pt x="1952" y="730"/>
                  </a:lnTo>
                  <a:lnTo>
                    <a:pt x="1853" y="691"/>
                  </a:lnTo>
                  <a:lnTo>
                    <a:pt x="1755" y="651"/>
                  </a:lnTo>
                  <a:lnTo>
                    <a:pt x="1577" y="533"/>
                  </a:lnTo>
                  <a:lnTo>
                    <a:pt x="1419" y="395"/>
                  </a:lnTo>
                  <a:lnTo>
                    <a:pt x="1301" y="237"/>
                  </a:lnTo>
                  <a:lnTo>
                    <a:pt x="1163" y="316"/>
                  </a:lnTo>
                  <a:lnTo>
                    <a:pt x="1025" y="395"/>
                  </a:lnTo>
                  <a:lnTo>
                    <a:pt x="907" y="493"/>
                  </a:lnTo>
                  <a:lnTo>
                    <a:pt x="808" y="612"/>
                  </a:lnTo>
                  <a:lnTo>
                    <a:pt x="591" y="868"/>
                  </a:lnTo>
                  <a:lnTo>
                    <a:pt x="414" y="1144"/>
                  </a:lnTo>
                  <a:lnTo>
                    <a:pt x="276" y="1459"/>
                  </a:lnTo>
                  <a:lnTo>
                    <a:pt x="158" y="1795"/>
                  </a:lnTo>
                  <a:lnTo>
                    <a:pt x="59" y="2150"/>
                  </a:lnTo>
                  <a:lnTo>
                    <a:pt x="20" y="2524"/>
                  </a:lnTo>
                  <a:lnTo>
                    <a:pt x="0" y="2899"/>
                  </a:lnTo>
                  <a:lnTo>
                    <a:pt x="20" y="3273"/>
                  </a:lnTo>
                  <a:lnTo>
                    <a:pt x="59" y="3648"/>
                  </a:lnTo>
                  <a:lnTo>
                    <a:pt x="158" y="4042"/>
                  </a:lnTo>
                  <a:lnTo>
                    <a:pt x="296" y="4397"/>
                  </a:lnTo>
                  <a:lnTo>
                    <a:pt x="453" y="4752"/>
                  </a:lnTo>
                  <a:lnTo>
                    <a:pt x="670" y="5087"/>
                  </a:lnTo>
                  <a:lnTo>
                    <a:pt x="789" y="5245"/>
                  </a:lnTo>
                  <a:lnTo>
                    <a:pt x="907" y="5402"/>
                  </a:lnTo>
                  <a:lnTo>
                    <a:pt x="1281" y="5363"/>
                  </a:lnTo>
                  <a:lnTo>
                    <a:pt x="1636" y="5363"/>
                  </a:lnTo>
                  <a:lnTo>
                    <a:pt x="1794" y="5383"/>
                  </a:lnTo>
                  <a:lnTo>
                    <a:pt x="1972" y="5422"/>
                  </a:lnTo>
                  <a:lnTo>
                    <a:pt x="2129" y="5481"/>
                  </a:lnTo>
                  <a:lnTo>
                    <a:pt x="2287" y="5560"/>
                  </a:lnTo>
                  <a:lnTo>
                    <a:pt x="2326" y="5600"/>
                  </a:lnTo>
                  <a:lnTo>
                    <a:pt x="2346" y="5659"/>
                  </a:lnTo>
                  <a:lnTo>
                    <a:pt x="2366" y="5777"/>
                  </a:lnTo>
                  <a:lnTo>
                    <a:pt x="2662" y="5600"/>
                  </a:lnTo>
                  <a:lnTo>
                    <a:pt x="2602" y="5501"/>
                  </a:lnTo>
                  <a:lnTo>
                    <a:pt x="2484" y="5422"/>
                  </a:lnTo>
                  <a:lnTo>
                    <a:pt x="2208" y="5284"/>
                  </a:lnTo>
                  <a:lnTo>
                    <a:pt x="1952" y="5126"/>
                  </a:lnTo>
                  <a:lnTo>
                    <a:pt x="1695" y="4929"/>
                  </a:lnTo>
                  <a:lnTo>
                    <a:pt x="1459" y="4712"/>
                  </a:lnTo>
                  <a:lnTo>
                    <a:pt x="1321" y="4476"/>
                  </a:lnTo>
                  <a:lnTo>
                    <a:pt x="1183" y="4239"/>
                  </a:lnTo>
                  <a:lnTo>
                    <a:pt x="1065" y="4003"/>
                  </a:lnTo>
                  <a:lnTo>
                    <a:pt x="986" y="3766"/>
                  </a:lnTo>
                  <a:lnTo>
                    <a:pt x="907" y="3549"/>
                  </a:lnTo>
                  <a:lnTo>
                    <a:pt x="848" y="3313"/>
                  </a:lnTo>
                  <a:lnTo>
                    <a:pt x="828" y="3096"/>
                  </a:lnTo>
                  <a:lnTo>
                    <a:pt x="808" y="2879"/>
                  </a:lnTo>
                  <a:lnTo>
                    <a:pt x="808" y="2662"/>
                  </a:lnTo>
                  <a:lnTo>
                    <a:pt x="828" y="2465"/>
                  </a:lnTo>
                  <a:lnTo>
                    <a:pt x="867" y="2268"/>
                  </a:lnTo>
                  <a:lnTo>
                    <a:pt x="907" y="2071"/>
                  </a:lnTo>
                  <a:lnTo>
                    <a:pt x="966" y="1913"/>
                  </a:lnTo>
                  <a:lnTo>
                    <a:pt x="1045" y="1736"/>
                  </a:lnTo>
                  <a:lnTo>
                    <a:pt x="1143" y="1578"/>
                  </a:lnTo>
                  <a:lnTo>
                    <a:pt x="1242" y="1440"/>
                  </a:lnTo>
                  <a:lnTo>
                    <a:pt x="1380" y="1321"/>
                  </a:lnTo>
                  <a:lnTo>
                    <a:pt x="1498" y="1203"/>
                  </a:lnTo>
                  <a:lnTo>
                    <a:pt x="1636" y="1105"/>
                  </a:lnTo>
                  <a:lnTo>
                    <a:pt x="1794" y="1045"/>
                  </a:lnTo>
                  <a:lnTo>
                    <a:pt x="1972" y="986"/>
                  </a:lnTo>
                  <a:lnTo>
                    <a:pt x="2129" y="947"/>
                  </a:lnTo>
                  <a:lnTo>
                    <a:pt x="2326" y="927"/>
                  </a:lnTo>
                  <a:lnTo>
                    <a:pt x="2524" y="927"/>
                  </a:lnTo>
                  <a:lnTo>
                    <a:pt x="2721" y="947"/>
                  </a:lnTo>
                  <a:lnTo>
                    <a:pt x="2938" y="986"/>
                  </a:lnTo>
                  <a:lnTo>
                    <a:pt x="3154" y="1065"/>
                  </a:lnTo>
                  <a:lnTo>
                    <a:pt x="3371" y="1164"/>
                  </a:lnTo>
                  <a:lnTo>
                    <a:pt x="3608" y="1282"/>
                  </a:lnTo>
                  <a:lnTo>
                    <a:pt x="3844" y="1440"/>
                  </a:lnTo>
                  <a:lnTo>
                    <a:pt x="4081" y="1617"/>
                  </a:lnTo>
                  <a:lnTo>
                    <a:pt x="4318" y="1814"/>
                  </a:lnTo>
                  <a:lnTo>
                    <a:pt x="4456" y="1933"/>
                  </a:lnTo>
                  <a:lnTo>
                    <a:pt x="4633" y="2051"/>
                  </a:lnTo>
                  <a:lnTo>
                    <a:pt x="4712" y="2090"/>
                  </a:lnTo>
                  <a:lnTo>
                    <a:pt x="4791" y="2090"/>
                  </a:lnTo>
                  <a:lnTo>
                    <a:pt x="4810" y="2071"/>
                  </a:lnTo>
                  <a:lnTo>
                    <a:pt x="4850" y="2051"/>
                  </a:lnTo>
                  <a:lnTo>
                    <a:pt x="4909" y="1952"/>
                  </a:lnTo>
                  <a:lnTo>
                    <a:pt x="4909" y="1854"/>
                  </a:lnTo>
                  <a:lnTo>
                    <a:pt x="4889" y="1755"/>
                  </a:lnTo>
                  <a:lnTo>
                    <a:pt x="4850" y="1775"/>
                  </a:lnTo>
                  <a:lnTo>
                    <a:pt x="4751" y="1775"/>
                  </a:lnTo>
                  <a:lnTo>
                    <a:pt x="4692" y="1755"/>
                  </a:lnTo>
                  <a:lnTo>
                    <a:pt x="4633" y="1696"/>
                  </a:lnTo>
                  <a:lnTo>
                    <a:pt x="4594" y="1637"/>
                  </a:lnTo>
                  <a:lnTo>
                    <a:pt x="4534" y="1499"/>
                  </a:lnTo>
                  <a:lnTo>
                    <a:pt x="4495" y="1361"/>
                  </a:lnTo>
                  <a:lnTo>
                    <a:pt x="4456" y="1203"/>
                  </a:lnTo>
                  <a:lnTo>
                    <a:pt x="4436" y="1085"/>
                  </a:lnTo>
                  <a:lnTo>
                    <a:pt x="4337" y="967"/>
                  </a:lnTo>
                  <a:lnTo>
                    <a:pt x="4022" y="730"/>
                  </a:lnTo>
                  <a:lnTo>
                    <a:pt x="3726" y="513"/>
                  </a:lnTo>
                  <a:lnTo>
                    <a:pt x="3430" y="355"/>
                  </a:lnTo>
                  <a:lnTo>
                    <a:pt x="3154" y="217"/>
                  </a:lnTo>
                  <a:lnTo>
                    <a:pt x="2878" y="119"/>
                  </a:lnTo>
                  <a:lnTo>
                    <a:pt x="2622" y="60"/>
                  </a:lnTo>
                  <a:lnTo>
                    <a:pt x="2366" y="20"/>
                  </a:lnTo>
                  <a:lnTo>
                    <a:pt x="212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657;p38">
              <a:extLst>
                <a:ext uri="{FF2B5EF4-FFF2-40B4-BE49-F238E27FC236}">
                  <a16:creationId xmlns:a16="http://schemas.microsoft.com/office/drawing/2014/main" xmlns="" id="{AF96F0D0-06FE-4B08-B556-F73E0E15511B}"/>
                </a:ext>
              </a:extLst>
            </p:cNvPr>
            <p:cNvSpPr/>
            <p:nvPr/>
          </p:nvSpPr>
          <p:spPr>
            <a:xfrm>
              <a:off x="2134740" y="2159734"/>
              <a:ext cx="35565" cy="31819"/>
            </a:xfrm>
            <a:custGeom>
              <a:avLst/>
              <a:gdLst/>
              <a:ahLst/>
              <a:cxnLst/>
              <a:rect l="l" t="t" r="r" b="b"/>
              <a:pathLst>
                <a:path w="750" h="671" extrusionOk="0">
                  <a:moveTo>
                    <a:pt x="711" y="1"/>
                  </a:moveTo>
                  <a:lnTo>
                    <a:pt x="415" y="178"/>
                  </a:lnTo>
                  <a:lnTo>
                    <a:pt x="415" y="257"/>
                  </a:lnTo>
                  <a:lnTo>
                    <a:pt x="395" y="356"/>
                  </a:lnTo>
                  <a:lnTo>
                    <a:pt x="356" y="434"/>
                  </a:lnTo>
                  <a:lnTo>
                    <a:pt x="297" y="494"/>
                  </a:lnTo>
                  <a:lnTo>
                    <a:pt x="1" y="572"/>
                  </a:lnTo>
                  <a:lnTo>
                    <a:pt x="139" y="632"/>
                  </a:lnTo>
                  <a:lnTo>
                    <a:pt x="198" y="671"/>
                  </a:lnTo>
                  <a:lnTo>
                    <a:pt x="415" y="671"/>
                  </a:lnTo>
                  <a:lnTo>
                    <a:pt x="533" y="612"/>
                  </a:lnTo>
                  <a:lnTo>
                    <a:pt x="632" y="513"/>
                  </a:lnTo>
                  <a:lnTo>
                    <a:pt x="711" y="395"/>
                  </a:lnTo>
                  <a:lnTo>
                    <a:pt x="750" y="277"/>
                  </a:lnTo>
                  <a:lnTo>
                    <a:pt x="750" y="139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658;p38">
              <a:extLst>
                <a:ext uri="{FF2B5EF4-FFF2-40B4-BE49-F238E27FC236}">
                  <a16:creationId xmlns:a16="http://schemas.microsoft.com/office/drawing/2014/main" xmlns="" id="{863F9F89-C140-4BFF-B492-1F3B949A5BE4}"/>
                </a:ext>
              </a:extLst>
            </p:cNvPr>
            <p:cNvSpPr/>
            <p:nvPr/>
          </p:nvSpPr>
          <p:spPr>
            <a:xfrm>
              <a:off x="2110461" y="1981197"/>
              <a:ext cx="165496" cy="155206"/>
            </a:xfrm>
            <a:custGeom>
              <a:avLst/>
              <a:gdLst/>
              <a:ahLst/>
              <a:cxnLst/>
              <a:rect l="l" t="t" r="r" b="b"/>
              <a:pathLst>
                <a:path w="3490" h="3273" extrusionOk="0">
                  <a:moveTo>
                    <a:pt x="454" y="0"/>
                  </a:moveTo>
                  <a:lnTo>
                    <a:pt x="296" y="20"/>
                  </a:lnTo>
                  <a:lnTo>
                    <a:pt x="178" y="40"/>
                  </a:lnTo>
                  <a:lnTo>
                    <a:pt x="79" y="79"/>
                  </a:lnTo>
                  <a:lnTo>
                    <a:pt x="20" y="138"/>
                  </a:lnTo>
                  <a:lnTo>
                    <a:pt x="0" y="178"/>
                  </a:lnTo>
                  <a:lnTo>
                    <a:pt x="0" y="217"/>
                  </a:lnTo>
                  <a:lnTo>
                    <a:pt x="40" y="296"/>
                  </a:lnTo>
                  <a:lnTo>
                    <a:pt x="256" y="335"/>
                  </a:lnTo>
                  <a:lnTo>
                    <a:pt x="493" y="394"/>
                  </a:lnTo>
                  <a:lnTo>
                    <a:pt x="710" y="473"/>
                  </a:lnTo>
                  <a:lnTo>
                    <a:pt x="927" y="572"/>
                  </a:lnTo>
                  <a:lnTo>
                    <a:pt x="1124" y="690"/>
                  </a:lnTo>
                  <a:lnTo>
                    <a:pt x="1321" y="828"/>
                  </a:lnTo>
                  <a:lnTo>
                    <a:pt x="1499" y="986"/>
                  </a:lnTo>
                  <a:lnTo>
                    <a:pt x="1637" y="1163"/>
                  </a:lnTo>
                  <a:lnTo>
                    <a:pt x="1676" y="1459"/>
                  </a:lnTo>
                  <a:lnTo>
                    <a:pt x="1735" y="1735"/>
                  </a:lnTo>
                  <a:lnTo>
                    <a:pt x="1794" y="2031"/>
                  </a:lnTo>
                  <a:lnTo>
                    <a:pt x="1893" y="2307"/>
                  </a:lnTo>
                  <a:lnTo>
                    <a:pt x="1991" y="2563"/>
                  </a:lnTo>
                  <a:lnTo>
                    <a:pt x="2129" y="2819"/>
                  </a:lnTo>
                  <a:lnTo>
                    <a:pt x="2307" y="3056"/>
                  </a:lnTo>
                  <a:lnTo>
                    <a:pt x="2504" y="3273"/>
                  </a:lnTo>
                  <a:lnTo>
                    <a:pt x="2977" y="3174"/>
                  </a:lnTo>
                  <a:lnTo>
                    <a:pt x="3233" y="3135"/>
                  </a:lnTo>
                  <a:lnTo>
                    <a:pt x="3470" y="3115"/>
                  </a:lnTo>
                  <a:lnTo>
                    <a:pt x="3490" y="3115"/>
                  </a:lnTo>
                  <a:lnTo>
                    <a:pt x="3470" y="3036"/>
                  </a:lnTo>
                  <a:lnTo>
                    <a:pt x="3450" y="2938"/>
                  </a:lnTo>
                  <a:lnTo>
                    <a:pt x="3391" y="2859"/>
                  </a:lnTo>
                  <a:lnTo>
                    <a:pt x="3312" y="2780"/>
                  </a:lnTo>
                  <a:lnTo>
                    <a:pt x="3056" y="2602"/>
                  </a:lnTo>
                  <a:lnTo>
                    <a:pt x="2800" y="2405"/>
                  </a:lnTo>
                  <a:lnTo>
                    <a:pt x="2563" y="2208"/>
                  </a:lnTo>
                  <a:lnTo>
                    <a:pt x="2465" y="2090"/>
                  </a:lnTo>
                  <a:lnTo>
                    <a:pt x="2366" y="1952"/>
                  </a:lnTo>
                  <a:lnTo>
                    <a:pt x="2307" y="1853"/>
                  </a:lnTo>
                  <a:lnTo>
                    <a:pt x="2248" y="1755"/>
                  </a:lnTo>
                  <a:lnTo>
                    <a:pt x="2208" y="1656"/>
                  </a:lnTo>
                  <a:lnTo>
                    <a:pt x="2189" y="1558"/>
                  </a:lnTo>
                  <a:lnTo>
                    <a:pt x="2169" y="1341"/>
                  </a:lnTo>
                  <a:lnTo>
                    <a:pt x="2189" y="1124"/>
                  </a:lnTo>
                  <a:lnTo>
                    <a:pt x="2189" y="907"/>
                  </a:lnTo>
                  <a:lnTo>
                    <a:pt x="2169" y="690"/>
                  </a:lnTo>
                  <a:lnTo>
                    <a:pt x="2149" y="592"/>
                  </a:lnTo>
                  <a:lnTo>
                    <a:pt x="2110" y="493"/>
                  </a:lnTo>
                  <a:lnTo>
                    <a:pt x="2070" y="394"/>
                  </a:lnTo>
                  <a:lnTo>
                    <a:pt x="1991" y="316"/>
                  </a:lnTo>
                  <a:lnTo>
                    <a:pt x="1952" y="256"/>
                  </a:lnTo>
                  <a:lnTo>
                    <a:pt x="1853" y="197"/>
                  </a:lnTo>
                  <a:lnTo>
                    <a:pt x="1735" y="158"/>
                  </a:lnTo>
                  <a:lnTo>
                    <a:pt x="1577" y="99"/>
                  </a:lnTo>
                  <a:lnTo>
                    <a:pt x="1223" y="4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659;p38">
              <a:extLst>
                <a:ext uri="{FF2B5EF4-FFF2-40B4-BE49-F238E27FC236}">
                  <a16:creationId xmlns:a16="http://schemas.microsoft.com/office/drawing/2014/main" xmlns="" id="{8411ACDA-8DFF-45DB-BE38-FA3A20914D63}"/>
                </a:ext>
              </a:extLst>
            </p:cNvPr>
            <p:cNvSpPr/>
            <p:nvPr/>
          </p:nvSpPr>
          <p:spPr>
            <a:xfrm>
              <a:off x="2229154" y="2128911"/>
              <a:ext cx="46804" cy="22477"/>
            </a:xfrm>
            <a:custGeom>
              <a:avLst/>
              <a:gdLst/>
              <a:ahLst/>
              <a:cxnLst/>
              <a:rect l="l" t="t" r="r" b="b"/>
              <a:pathLst>
                <a:path w="987" h="474" extrusionOk="0">
                  <a:moveTo>
                    <a:pt x="967" y="0"/>
                  </a:moveTo>
                  <a:lnTo>
                    <a:pt x="730" y="20"/>
                  </a:lnTo>
                  <a:lnTo>
                    <a:pt x="474" y="59"/>
                  </a:lnTo>
                  <a:lnTo>
                    <a:pt x="1" y="158"/>
                  </a:lnTo>
                  <a:lnTo>
                    <a:pt x="119" y="276"/>
                  </a:lnTo>
                  <a:lnTo>
                    <a:pt x="277" y="375"/>
                  </a:lnTo>
                  <a:lnTo>
                    <a:pt x="395" y="453"/>
                  </a:lnTo>
                  <a:lnTo>
                    <a:pt x="514" y="473"/>
                  </a:lnTo>
                  <a:lnTo>
                    <a:pt x="632" y="453"/>
                  </a:lnTo>
                  <a:lnTo>
                    <a:pt x="750" y="414"/>
                  </a:lnTo>
                  <a:lnTo>
                    <a:pt x="829" y="335"/>
                  </a:lnTo>
                  <a:lnTo>
                    <a:pt x="908" y="237"/>
                  </a:lnTo>
                  <a:lnTo>
                    <a:pt x="967" y="118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660;p38">
              <a:extLst>
                <a:ext uri="{FF2B5EF4-FFF2-40B4-BE49-F238E27FC236}">
                  <a16:creationId xmlns:a16="http://schemas.microsoft.com/office/drawing/2014/main" xmlns="" id="{03168ACF-1389-41DB-BBFE-AB8C327E5138}"/>
                </a:ext>
              </a:extLst>
            </p:cNvPr>
            <p:cNvSpPr/>
            <p:nvPr/>
          </p:nvSpPr>
          <p:spPr>
            <a:xfrm>
              <a:off x="2246936" y="1499691"/>
              <a:ext cx="721780" cy="477804"/>
            </a:xfrm>
            <a:custGeom>
              <a:avLst/>
              <a:gdLst/>
              <a:ahLst/>
              <a:cxnLst/>
              <a:rect l="l" t="t" r="r" b="b"/>
              <a:pathLst>
                <a:path w="15221" h="10076" extrusionOk="0">
                  <a:moveTo>
                    <a:pt x="9858" y="1"/>
                  </a:moveTo>
                  <a:lnTo>
                    <a:pt x="9759" y="21"/>
                  </a:lnTo>
                  <a:lnTo>
                    <a:pt x="9661" y="60"/>
                  </a:lnTo>
                  <a:lnTo>
                    <a:pt x="9562" y="99"/>
                  </a:lnTo>
                  <a:lnTo>
                    <a:pt x="9483" y="178"/>
                  </a:lnTo>
                  <a:lnTo>
                    <a:pt x="9424" y="277"/>
                  </a:lnTo>
                  <a:lnTo>
                    <a:pt x="9405" y="356"/>
                  </a:lnTo>
                  <a:lnTo>
                    <a:pt x="9385" y="435"/>
                  </a:lnTo>
                  <a:lnTo>
                    <a:pt x="9405" y="513"/>
                  </a:lnTo>
                  <a:lnTo>
                    <a:pt x="9444" y="691"/>
                  </a:lnTo>
                  <a:lnTo>
                    <a:pt x="9523" y="849"/>
                  </a:lnTo>
                  <a:lnTo>
                    <a:pt x="9621" y="1006"/>
                  </a:lnTo>
                  <a:lnTo>
                    <a:pt x="9720" y="1184"/>
                  </a:lnTo>
                  <a:lnTo>
                    <a:pt x="9779" y="1361"/>
                  </a:lnTo>
                  <a:lnTo>
                    <a:pt x="9799" y="1440"/>
                  </a:lnTo>
                  <a:lnTo>
                    <a:pt x="9799" y="1539"/>
                  </a:lnTo>
                  <a:lnTo>
                    <a:pt x="9779" y="1637"/>
                  </a:lnTo>
                  <a:lnTo>
                    <a:pt x="9759" y="1756"/>
                  </a:lnTo>
                  <a:lnTo>
                    <a:pt x="9720" y="1854"/>
                  </a:lnTo>
                  <a:lnTo>
                    <a:pt x="9641" y="1953"/>
                  </a:lnTo>
                  <a:lnTo>
                    <a:pt x="9385" y="1696"/>
                  </a:lnTo>
                  <a:lnTo>
                    <a:pt x="9089" y="1480"/>
                  </a:lnTo>
                  <a:lnTo>
                    <a:pt x="8774" y="1263"/>
                  </a:lnTo>
                  <a:lnTo>
                    <a:pt x="8458" y="1085"/>
                  </a:lnTo>
                  <a:lnTo>
                    <a:pt x="8123" y="908"/>
                  </a:lnTo>
                  <a:lnTo>
                    <a:pt x="7788" y="770"/>
                  </a:lnTo>
                  <a:lnTo>
                    <a:pt x="7453" y="651"/>
                  </a:lnTo>
                  <a:lnTo>
                    <a:pt x="7098" y="553"/>
                  </a:lnTo>
                  <a:lnTo>
                    <a:pt x="6723" y="494"/>
                  </a:lnTo>
                  <a:lnTo>
                    <a:pt x="6368" y="435"/>
                  </a:lnTo>
                  <a:lnTo>
                    <a:pt x="5994" y="415"/>
                  </a:lnTo>
                  <a:lnTo>
                    <a:pt x="5639" y="415"/>
                  </a:lnTo>
                  <a:lnTo>
                    <a:pt x="5264" y="454"/>
                  </a:lnTo>
                  <a:lnTo>
                    <a:pt x="4910" y="513"/>
                  </a:lnTo>
                  <a:lnTo>
                    <a:pt x="4535" y="592"/>
                  </a:lnTo>
                  <a:lnTo>
                    <a:pt x="4180" y="711"/>
                  </a:lnTo>
                  <a:lnTo>
                    <a:pt x="3806" y="829"/>
                  </a:lnTo>
                  <a:lnTo>
                    <a:pt x="3431" y="987"/>
                  </a:lnTo>
                  <a:lnTo>
                    <a:pt x="3076" y="1164"/>
                  </a:lnTo>
                  <a:lnTo>
                    <a:pt x="2721" y="1361"/>
                  </a:lnTo>
                  <a:lnTo>
                    <a:pt x="2544" y="1480"/>
                  </a:lnTo>
                  <a:lnTo>
                    <a:pt x="2386" y="1618"/>
                  </a:lnTo>
                  <a:lnTo>
                    <a:pt x="2248" y="1756"/>
                  </a:lnTo>
                  <a:lnTo>
                    <a:pt x="2110" y="1894"/>
                  </a:lnTo>
                  <a:lnTo>
                    <a:pt x="1992" y="2051"/>
                  </a:lnTo>
                  <a:lnTo>
                    <a:pt x="1873" y="2209"/>
                  </a:lnTo>
                  <a:lnTo>
                    <a:pt x="1795" y="2386"/>
                  </a:lnTo>
                  <a:lnTo>
                    <a:pt x="1716" y="2584"/>
                  </a:lnTo>
                  <a:lnTo>
                    <a:pt x="1696" y="2741"/>
                  </a:lnTo>
                  <a:lnTo>
                    <a:pt x="1696" y="2899"/>
                  </a:lnTo>
                  <a:lnTo>
                    <a:pt x="1716" y="3057"/>
                  </a:lnTo>
                  <a:lnTo>
                    <a:pt x="1755" y="3214"/>
                  </a:lnTo>
                  <a:lnTo>
                    <a:pt x="1873" y="3530"/>
                  </a:lnTo>
                  <a:lnTo>
                    <a:pt x="1972" y="3826"/>
                  </a:lnTo>
                  <a:lnTo>
                    <a:pt x="2051" y="4062"/>
                  </a:lnTo>
                  <a:lnTo>
                    <a:pt x="2090" y="4279"/>
                  </a:lnTo>
                  <a:lnTo>
                    <a:pt x="2130" y="4516"/>
                  </a:lnTo>
                  <a:lnTo>
                    <a:pt x="2150" y="4752"/>
                  </a:lnTo>
                  <a:lnTo>
                    <a:pt x="2169" y="4989"/>
                  </a:lnTo>
                  <a:lnTo>
                    <a:pt x="2150" y="5225"/>
                  </a:lnTo>
                  <a:lnTo>
                    <a:pt x="2130" y="5442"/>
                  </a:lnTo>
                  <a:lnTo>
                    <a:pt x="2090" y="5679"/>
                  </a:lnTo>
                  <a:lnTo>
                    <a:pt x="2011" y="5994"/>
                  </a:lnTo>
                  <a:lnTo>
                    <a:pt x="1913" y="6310"/>
                  </a:lnTo>
                  <a:lnTo>
                    <a:pt x="1775" y="6605"/>
                  </a:lnTo>
                  <a:lnTo>
                    <a:pt x="1617" y="6881"/>
                  </a:lnTo>
                  <a:lnTo>
                    <a:pt x="1519" y="7000"/>
                  </a:lnTo>
                  <a:lnTo>
                    <a:pt x="1420" y="7138"/>
                  </a:lnTo>
                  <a:lnTo>
                    <a:pt x="1302" y="7236"/>
                  </a:lnTo>
                  <a:lnTo>
                    <a:pt x="1183" y="7335"/>
                  </a:lnTo>
                  <a:lnTo>
                    <a:pt x="1065" y="7414"/>
                  </a:lnTo>
                  <a:lnTo>
                    <a:pt x="907" y="7493"/>
                  </a:lnTo>
                  <a:lnTo>
                    <a:pt x="769" y="7552"/>
                  </a:lnTo>
                  <a:lnTo>
                    <a:pt x="592" y="7591"/>
                  </a:lnTo>
                  <a:lnTo>
                    <a:pt x="434" y="7611"/>
                  </a:lnTo>
                  <a:lnTo>
                    <a:pt x="277" y="7670"/>
                  </a:lnTo>
                  <a:lnTo>
                    <a:pt x="217" y="7709"/>
                  </a:lnTo>
                  <a:lnTo>
                    <a:pt x="158" y="7769"/>
                  </a:lnTo>
                  <a:lnTo>
                    <a:pt x="99" y="7828"/>
                  </a:lnTo>
                  <a:lnTo>
                    <a:pt x="60" y="7907"/>
                  </a:lnTo>
                  <a:lnTo>
                    <a:pt x="20" y="8084"/>
                  </a:lnTo>
                  <a:lnTo>
                    <a:pt x="20" y="8281"/>
                  </a:lnTo>
                  <a:lnTo>
                    <a:pt x="1" y="8459"/>
                  </a:lnTo>
                  <a:lnTo>
                    <a:pt x="20" y="8656"/>
                  </a:lnTo>
                  <a:lnTo>
                    <a:pt x="60" y="9030"/>
                  </a:lnTo>
                  <a:lnTo>
                    <a:pt x="119" y="9405"/>
                  </a:lnTo>
                  <a:lnTo>
                    <a:pt x="257" y="9563"/>
                  </a:lnTo>
                  <a:lnTo>
                    <a:pt x="395" y="9720"/>
                  </a:lnTo>
                  <a:lnTo>
                    <a:pt x="493" y="9878"/>
                  </a:lnTo>
                  <a:lnTo>
                    <a:pt x="553" y="9977"/>
                  </a:lnTo>
                  <a:lnTo>
                    <a:pt x="572" y="10075"/>
                  </a:lnTo>
                  <a:lnTo>
                    <a:pt x="631" y="10016"/>
                  </a:lnTo>
                  <a:lnTo>
                    <a:pt x="671" y="9937"/>
                  </a:lnTo>
                  <a:lnTo>
                    <a:pt x="710" y="9839"/>
                  </a:lnTo>
                  <a:lnTo>
                    <a:pt x="750" y="9720"/>
                  </a:lnTo>
                  <a:lnTo>
                    <a:pt x="789" y="9464"/>
                  </a:lnTo>
                  <a:lnTo>
                    <a:pt x="809" y="9168"/>
                  </a:lnTo>
                  <a:lnTo>
                    <a:pt x="829" y="8577"/>
                  </a:lnTo>
                  <a:lnTo>
                    <a:pt x="848" y="8340"/>
                  </a:lnTo>
                  <a:lnTo>
                    <a:pt x="888" y="8183"/>
                  </a:lnTo>
                  <a:lnTo>
                    <a:pt x="1223" y="7985"/>
                  </a:lnTo>
                  <a:lnTo>
                    <a:pt x="1538" y="7729"/>
                  </a:lnTo>
                  <a:lnTo>
                    <a:pt x="1814" y="7453"/>
                  </a:lnTo>
                  <a:lnTo>
                    <a:pt x="2071" y="7157"/>
                  </a:lnTo>
                  <a:lnTo>
                    <a:pt x="2288" y="6822"/>
                  </a:lnTo>
                  <a:lnTo>
                    <a:pt x="2485" y="6487"/>
                  </a:lnTo>
                  <a:lnTo>
                    <a:pt x="2642" y="6132"/>
                  </a:lnTo>
                  <a:lnTo>
                    <a:pt x="2761" y="5758"/>
                  </a:lnTo>
                  <a:lnTo>
                    <a:pt x="2840" y="5383"/>
                  </a:lnTo>
                  <a:lnTo>
                    <a:pt x="2899" y="4989"/>
                  </a:lnTo>
                  <a:lnTo>
                    <a:pt x="2918" y="4594"/>
                  </a:lnTo>
                  <a:lnTo>
                    <a:pt x="2899" y="4200"/>
                  </a:lnTo>
                  <a:lnTo>
                    <a:pt x="2840" y="3826"/>
                  </a:lnTo>
                  <a:lnTo>
                    <a:pt x="2761" y="3431"/>
                  </a:lnTo>
                  <a:lnTo>
                    <a:pt x="2623" y="3057"/>
                  </a:lnTo>
                  <a:lnTo>
                    <a:pt x="2465" y="2702"/>
                  </a:lnTo>
                  <a:lnTo>
                    <a:pt x="2426" y="2643"/>
                  </a:lnTo>
                  <a:lnTo>
                    <a:pt x="2406" y="2603"/>
                  </a:lnTo>
                  <a:lnTo>
                    <a:pt x="2406" y="2505"/>
                  </a:lnTo>
                  <a:lnTo>
                    <a:pt x="2426" y="2386"/>
                  </a:lnTo>
                  <a:lnTo>
                    <a:pt x="2465" y="2288"/>
                  </a:lnTo>
                  <a:lnTo>
                    <a:pt x="2702" y="2051"/>
                  </a:lnTo>
                  <a:lnTo>
                    <a:pt x="2938" y="1854"/>
                  </a:lnTo>
                  <a:lnTo>
                    <a:pt x="3194" y="1677"/>
                  </a:lnTo>
                  <a:lnTo>
                    <a:pt x="3470" y="1519"/>
                  </a:lnTo>
                  <a:lnTo>
                    <a:pt x="3766" y="1401"/>
                  </a:lnTo>
                  <a:lnTo>
                    <a:pt x="4062" y="1322"/>
                  </a:lnTo>
                  <a:lnTo>
                    <a:pt x="4377" y="1243"/>
                  </a:lnTo>
                  <a:lnTo>
                    <a:pt x="4712" y="1204"/>
                  </a:lnTo>
                  <a:lnTo>
                    <a:pt x="5028" y="1184"/>
                  </a:lnTo>
                  <a:lnTo>
                    <a:pt x="5363" y="1164"/>
                  </a:lnTo>
                  <a:lnTo>
                    <a:pt x="5698" y="1184"/>
                  </a:lnTo>
                  <a:lnTo>
                    <a:pt x="6033" y="1204"/>
                  </a:lnTo>
                  <a:lnTo>
                    <a:pt x="6349" y="1263"/>
                  </a:lnTo>
                  <a:lnTo>
                    <a:pt x="6664" y="1322"/>
                  </a:lnTo>
                  <a:lnTo>
                    <a:pt x="6980" y="1381"/>
                  </a:lnTo>
                  <a:lnTo>
                    <a:pt x="7275" y="1460"/>
                  </a:lnTo>
                  <a:lnTo>
                    <a:pt x="7571" y="1578"/>
                  </a:lnTo>
                  <a:lnTo>
                    <a:pt x="7847" y="1696"/>
                  </a:lnTo>
                  <a:lnTo>
                    <a:pt x="8379" y="1972"/>
                  </a:lnTo>
                  <a:lnTo>
                    <a:pt x="8912" y="2248"/>
                  </a:lnTo>
                  <a:lnTo>
                    <a:pt x="9188" y="2386"/>
                  </a:lnTo>
                  <a:lnTo>
                    <a:pt x="9483" y="2524"/>
                  </a:lnTo>
                  <a:lnTo>
                    <a:pt x="9602" y="2544"/>
                  </a:lnTo>
                  <a:lnTo>
                    <a:pt x="9700" y="2544"/>
                  </a:lnTo>
                  <a:lnTo>
                    <a:pt x="9799" y="2524"/>
                  </a:lnTo>
                  <a:lnTo>
                    <a:pt x="9897" y="2485"/>
                  </a:lnTo>
                  <a:lnTo>
                    <a:pt x="9976" y="2426"/>
                  </a:lnTo>
                  <a:lnTo>
                    <a:pt x="10035" y="2347"/>
                  </a:lnTo>
                  <a:lnTo>
                    <a:pt x="10114" y="2268"/>
                  </a:lnTo>
                  <a:lnTo>
                    <a:pt x="10154" y="2189"/>
                  </a:lnTo>
                  <a:lnTo>
                    <a:pt x="10233" y="1972"/>
                  </a:lnTo>
                  <a:lnTo>
                    <a:pt x="10272" y="1756"/>
                  </a:lnTo>
                  <a:lnTo>
                    <a:pt x="10272" y="1539"/>
                  </a:lnTo>
                  <a:lnTo>
                    <a:pt x="10252" y="1342"/>
                  </a:lnTo>
                  <a:lnTo>
                    <a:pt x="10371" y="1499"/>
                  </a:lnTo>
                  <a:lnTo>
                    <a:pt x="10469" y="1657"/>
                  </a:lnTo>
                  <a:lnTo>
                    <a:pt x="10548" y="1815"/>
                  </a:lnTo>
                  <a:lnTo>
                    <a:pt x="10607" y="1992"/>
                  </a:lnTo>
                  <a:lnTo>
                    <a:pt x="10725" y="2327"/>
                  </a:lnTo>
                  <a:lnTo>
                    <a:pt x="10785" y="2702"/>
                  </a:lnTo>
                  <a:lnTo>
                    <a:pt x="10804" y="3057"/>
                  </a:lnTo>
                  <a:lnTo>
                    <a:pt x="10804" y="3431"/>
                  </a:lnTo>
                  <a:lnTo>
                    <a:pt x="10804" y="3806"/>
                  </a:lnTo>
                  <a:lnTo>
                    <a:pt x="10765" y="4180"/>
                  </a:lnTo>
                  <a:lnTo>
                    <a:pt x="10824" y="4259"/>
                  </a:lnTo>
                  <a:lnTo>
                    <a:pt x="10863" y="4338"/>
                  </a:lnTo>
                  <a:lnTo>
                    <a:pt x="10942" y="4417"/>
                  </a:lnTo>
                  <a:lnTo>
                    <a:pt x="11001" y="4456"/>
                  </a:lnTo>
                  <a:lnTo>
                    <a:pt x="11080" y="4496"/>
                  </a:lnTo>
                  <a:lnTo>
                    <a:pt x="11159" y="4516"/>
                  </a:lnTo>
                  <a:lnTo>
                    <a:pt x="11317" y="4535"/>
                  </a:lnTo>
                  <a:lnTo>
                    <a:pt x="11475" y="4516"/>
                  </a:lnTo>
                  <a:lnTo>
                    <a:pt x="11672" y="4456"/>
                  </a:lnTo>
                  <a:lnTo>
                    <a:pt x="11849" y="4358"/>
                  </a:lnTo>
                  <a:lnTo>
                    <a:pt x="12027" y="4240"/>
                  </a:lnTo>
                  <a:lnTo>
                    <a:pt x="12224" y="4102"/>
                  </a:lnTo>
                  <a:lnTo>
                    <a:pt x="12401" y="3964"/>
                  </a:lnTo>
                  <a:lnTo>
                    <a:pt x="12717" y="3648"/>
                  </a:lnTo>
                  <a:lnTo>
                    <a:pt x="12993" y="3333"/>
                  </a:lnTo>
                  <a:lnTo>
                    <a:pt x="13170" y="3057"/>
                  </a:lnTo>
                  <a:lnTo>
                    <a:pt x="13131" y="3274"/>
                  </a:lnTo>
                  <a:lnTo>
                    <a:pt x="13111" y="3471"/>
                  </a:lnTo>
                  <a:lnTo>
                    <a:pt x="13131" y="3648"/>
                  </a:lnTo>
                  <a:lnTo>
                    <a:pt x="13150" y="3727"/>
                  </a:lnTo>
                  <a:lnTo>
                    <a:pt x="13190" y="3786"/>
                  </a:lnTo>
                  <a:lnTo>
                    <a:pt x="13229" y="3865"/>
                  </a:lnTo>
                  <a:lnTo>
                    <a:pt x="13269" y="3904"/>
                  </a:lnTo>
                  <a:lnTo>
                    <a:pt x="13328" y="3944"/>
                  </a:lnTo>
                  <a:lnTo>
                    <a:pt x="13407" y="3983"/>
                  </a:lnTo>
                  <a:lnTo>
                    <a:pt x="13505" y="4003"/>
                  </a:lnTo>
                  <a:lnTo>
                    <a:pt x="13702" y="4003"/>
                  </a:lnTo>
                  <a:lnTo>
                    <a:pt x="13840" y="3983"/>
                  </a:lnTo>
                  <a:lnTo>
                    <a:pt x="14057" y="3904"/>
                  </a:lnTo>
                  <a:lnTo>
                    <a:pt x="14254" y="3806"/>
                  </a:lnTo>
                  <a:lnTo>
                    <a:pt x="14432" y="3668"/>
                  </a:lnTo>
                  <a:lnTo>
                    <a:pt x="14570" y="3510"/>
                  </a:lnTo>
                  <a:lnTo>
                    <a:pt x="14708" y="3333"/>
                  </a:lnTo>
                  <a:lnTo>
                    <a:pt x="14846" y="3136"/>
                  </a:lnTo>
                  <a:lnTo>
                    <a:pt x="14944" y="2938"/>
                  </a:lnTo>
                  <a:lnTo>
                    <a:pt x="15043" y="2722"/>
                  </a:lnTo>
                  <a:lnTo>
                    <a:pt x="15122" y="2426"/>
                  </a:lnTo>
                  <a:lnTo>
                    <a:pt x="15201" y="2091"/>
                  </a:lnTo>
                  <a:lnTo>
                    <a:pt x="15220" y="1756"/>
                  </a:lnTo>
                  <a:lnTo>
                    <a:pt x="15220" y="1420"/>
                  </a:lnTo>
                  <a:lnTo>
                    <a:pt x="14885" y="1263"/>
                  </a:lnTo>
                  <a:lnTo>
                    <a:pt x="14767" y="1204"/>
                  </a:lnTo>
                  <a:lnTo>
                    <a:pt x="14688" y="1125"/>
                  </a:lnTo>
                  <a:lnTo>
                    <a:pt x="14668" y="1026"/>
                  </a:lnTo>
                  <a:lnTo>
                    <a:pt x="14668" y="947"/>
                  </a:lnTo>
                  <a:lnTo>
                    <a:pt x="14728" y="868"/>
                  </a:lnTo>
                  <a:lnTo>
                    <a:pt x="14806" y="789"/>
                  </a:lnTo>
                  <a:lnTo>
                    <a:pt x="14905" y="730"/>
                  </a:lnTo>
                  <a:lnTo>
                    <a:pt x="15023" y="711"/>
                  </a:lnTo>
                  <a:lnTo>
                    <a:pt x="14984" y="651"/>
                  </a:lnTo>
                  <a:lnTo>
                    <a:pt x="14905" y="592"/>
                  </a:lnTo>
                  <a:lnTo>
                    <a:pt x="14806" y="553"/>
                  </a:lnTo>
                  <a:lnTo>
                    <a:pt x="14708" y="533"/>
                  </a:lnTo>
                  <a:lnTo>
                    <a:pt x="14609" y="553"/>
                  </a:lnTo>
                  <a:lnTo>
                    <a:pt x="14511" y="592"/>
                  </a:lnTo>
                  <a:lnTo>
                    <a:pt x="14432" y="651"/>
                  </a:lnTo>
                  <a:lnTo>
                    <a:pt x="14373" y="711"/>
                  </a:lnTo>
                  <a:lnTo>
                    <a:pt x="14333" y="809"/>
                  </a:lnTo>
                  <a:lnTo>
                    <a:pt x="14314" y="1006"/>
                  </a:lnTo>
                  <a:lnTo>
                    <a:pt x="14314" y="1184"/>
                  </a:lnTo>
                  <a:lnTo>
                    <a:pt x="14353" y="1539"/>
                  </a:lnTo>
                  <a:lnTo>
                    <a:pt x="14373" y="1795"/>
                  </a:lnTo>
                  <a:lnTo>
                    <a:pt x="14353" y="2051"/>
                  </a:lnTo>
                  <a:lnTo>
                    <a:pt x="14333" y="2308"/>
                  </a:lnTo>
                  <a:lnTo>
                    <a:pt x="14294" y="2564"/>
                  </a:lnTo>
                  <a:lnTo>
                    <a:pt x="14215" y="2800"/>
                  </a:lnTo>
                  <a:lnTo>
                    <a:pt x="14116" y="3037"/>
                  </a:lnTo>
                  <a:lnTo>
                    <a:pt x="14038" y="3136"/>
                  </a:lnTo>
                  <a:lnTo>
                    <a:pt x="13959" y="3234"/>
                  </a:lnTo>
                  <a:lnTo>
                    <a:pt x="13880" y="3313"/>
                  </a:lnTo>
                  <a:lnTo>
                    <a:pt x="13762" y="3392"/>
                  </a:lnTo>
                  <a:lnTo>
                    <a:pt x="13643" y="3471"/>
                  </a:lnTo>
                  <a:lnTo>
                    <a:pt x="13584" y="3490"/>
                  </a:lnTo>
                  <a:lnTo>
                    <a:pt x="13505" y="3510"/>
                  </a:lnTo>
                  <a:lnTo>
                    <a:pt x="13525" y="3313"/>
                  </a:lnTo>
                  <a:lnTo>
                    <a:pt x="13564" y="3116"/>
                  </a:lnTo>
                  <a:lnTo>
                    <a:pt x="13663" y="2722"/>
                  </a:lnTo>
                  <a:lnTo>
                    <a:pt x="13702" y="2524"/>
                  </a:lnTo>
                  <a:lnTo>
                    <a:pt x="13742" y="2327"/>
                  </a:lnTo>
                  <a:lnTo>
                    <a:pt x="13762" y="2150"/>
                  </a:lnTo>
                  <a:lnTo>
                    <a:pt x="13742" y="1953"/>
                  </a:lnTo>
                  <a:lnTo>
                    <a:pt x="13683" y="1834"/>
                  </a:lnTo>
                  <a:lnTo>
                    <a:pt x="13604" y="1736"/>
                  </a:lnTo>
                  <a:lnTo>
                    <a:pt x="13505" y="1677"/>
                  </a:lnTo>
                  <a:lnTo>
                    <a:pt x="13387" y="1637"/>
                  </a:lnTo>
                  <a:lnTo>
                    <a:pt x="13269" y="1637"/>
                  </a:lnTo>
                  <a:lnTo>
                    <a:pt x="13150" y="1657"/>
                  </a:lnTo>
                  <a:lnTo>
                    <a:pt x="13032" y="1736"/>
                  </a:lnTo>
                  <a:lnTo>
                    <a:pt x="12953" y="1815"/>
                  </a:lnTo>
                  <a:lnTo>
                    <a:pt x="12756" y="2091"/>
                  </a:lnTo>
                  <a:lnTo>
                    <a:pt x="12579" y="2386"/>
                  </a:lnTo>
                  <a:lnTo>
                    <a:pt x="12224" y="2958"/>
                  </a:lnTo>
                  <a:lnTo>
                    <a:pt x="12027" y="3234"/>
                  </a:lnTo>
                  <a:lnTo>
                    <a:pt x="11810" y="3490"/>
                  </a:lnTo>
                  <a:lnTo>
                    <a:pt x="11692" y="3609"/>
                  </a:lnTo>
                  <a:lnTo>
                    <a:pt x="11573" y="3707"/>
                  </a:lnTo>
                  <a:lnTo>
                    <a:pt x="11435" y="3806"/>
                  </a:lnTo>
                  <a:lnTo>
                    <a:pt x="11277" y="3885"/>
                  </a:lnTo>
                  <a:lnTo>
                    <a:pt x="11337" y="3490"/>
                  </a:lnTo>
                  <a:lnTo>
                    <a:pt x="11376" y="3076"/>
                  </a:lnTo>
                  <a:lnTo>
                    <a:pt x="11396" y="2682"/>
                  </a:lnTo>
                  <a:lnTo>
                    <a:pt x="11356" y="2288"/>
                  </a:lnTo>
                  <a:lnTo>
                    <a:pt x="11297" y="1894"/>
                  </a:lnTo>
                  <a:lnTo>
                    <a:pt x="11258" y="1696"/>
                  </a:lnTo>
                  <a:lnTo>
                    <a:pt x="11199" y="1519"/>
                  </a:lnTo>
                  <a:lnTo>
                    <a:pt x="11120" y="1322"/>
                  </a:lnTo>
                  <a:lnTo>
                    <a:pt x="11041" y="1144"/>
                  </a:lnTo>
                  <a:lnTo>
                    <a:pt x="10942" y="967"/>
                  </a:lnTo>
                  <a:lnTo>
                    <a:pt x="10824" y="789"/>
                  </a:lnTo>
                  <a:lnTo>
                    <a:pt x="10706" y="612"/>
                  </a:lnTo>
                  <a:lnTo>
                    <a:pt x="10568" y="454"/>
                  </a:lnTo>
                  <a:lnTo>
                    <a:pt x="10410" y="277"/>
                  </a:lnTo>
                  <a:lnTo>
                    <a:pt x="10233" y="139"/>
                  </a:lnTo>
                  <a:lnTo>
                    <a:pt x="10134" y="80"/>
                  </a:lnTo>
                  <a:lnTo>
                    <a:pt x="10055" y="40"/>
                  </a:lnTo>
                  <a:lnTo>
                    <a:pt x="9957" y="21"/>
                  </a:lnTo>
                  <a:lnTo>
                    <a:pt x="985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661;p38">
              <a:extLst>
                <a:ext uri="{FF2B5EF4-FFF2-40B4-BE49-F238E27FC236}">
                  <a16:creationId xmlns:a16="http://schemas.microsoft.com/office/drawing/2014/main" xmlns="" id="{E07FD8F0-DF95-4DF9-A3D4-3335BF6B8C1E}"/>
                </a:ext>
              </a:extLst>
            </p:cNvPr>
            <p:cNvSpPr/>
            <p:nvPr/>
          </p:nvSpPr>
          <p:spPr>
            <a:xfrm>
              <a:off x="2252532" y="1945632"/>
              <a:ext cx="21576" cy="32767"/>
            </a:xfrm>
            <a:custGeom>
              <a:avLst/>
              <a:gdLst/>
              <a:ahLst/>
              <a:cxnLst/>
              <a:rect l="l" t="t" r="r" b="b"/>
              <a:pathLst>
                <a:path w="455" h="691" extrusionOk="0">
                  <a:moveTo>
                    <a:pt x="1" y="1"/>
                  </a:moveTo>
                  <a:lnTo>
                    <a:pt x="21" y="119"/>
                  </a:lnTo>
                  <a:lnTo>
                    <a:pt x="60" y="277"/>
                  </a:lnTo>
                  <a:lnTo>
                    <a:pt x="99" y="415"/>
                  </a:lnTo>
                  <a:lnTo>
                    <a:pt x="159" y="553"/>
                  </a:lnTo>
                  <a:lnTo>
                    <a:pt x="198" y="612"/>
                  </a:lnTo>
                  <a:lnTo>
                    <a:pt x="257" y="671"/>
                  </a:lnTo>
                  <a:lnTo>
                    <a:pt x="316" y="691"/>
                  </a:lnTo>
                  <a:lnTo>
                    <a:pt x="415" y="691"/>
                  </a:lnTo>
                  <a:lnTo>
                    <a:pt x="454" y="671"/>
                  </a:lnTo>
                  <a:lnTo>
                    <a:pt x="435" y="573"/>
                  </a:lnTo>
                  <a:lnTo>
                    <a:pt x="375" y="474"/>
                  </a:lnTo>
                  <a:lnTo>
                    <a:pt x="277" y="316"/>
                  </a:lnTo>
                  <a:lnTo>
                    <a:pt x="139" y="1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662;p38">
              <a:extLst>
                <a:ext uri="{FF2B5EF4-FFF2-40B4-BE49-F238E27FC236}">
                  <a16:creationId xmlns:a16="http://schemas.microsoft.com/office/drawing/2014/main" xmlns="" id="{CE8F8DA3-84A5-4129-8924-98BE61969507}"/>
                </a:ext>
              </a:extLst>
            </p:cNvPr>
            <p:cNvSpPr/>
            <p:nvPr/>
          </p:nvSpPr>
          <p:spPr>
            <a:xfrm>
              <a:off x="2959328" y="1533360"/>
              <a:ext cx="157102" cy="414214"/>
            </a:xfrm>
            <a:custGeom>
              <a:avLst/>
              <a:gdLst/>
              <a:ahLst/>
              <a:cxnLst/>
              <a:rect l="l" t="t" r="r" b="b"/>
              <a:pathLst>
                <a:path w="3313" h="8735" extrusionOk="0">
                  <a:moveTo>
                    <a:pt x="0" y="1"/>
                  </a:moveTo>
                  <a:lnTo>
                    <a:pt x="79" y="158"/>
                  </a:lnTo>
                  <a:lnTo>
                    <a:pt x="138" y="336"/>
                  </a:lnTo>
                  <a:lnTo>
                    <a:pt x="178" y="513"/>
                  </a:lnTo>
                  <a:lnTo>
                    <a:pt x="197" y="710"/>
                  </a:lnTo>
                  <a:lnTo>
                    <a:pt x="552" y="888"/>
                  </a:lnTo>
                  <a:lnTo>
                    <a:pt x="868" y="1105"/>
                  </a:lnTo>
                  <a:lnTo>
                    <a:pt x="1164" y="1361"/>
                  </a:lnTo>
                  <a:lnTo>
                    <a:pt x="1440" y="1617"/>
                  </a:lnTo>
                  <a:lnTo>
                    <a:pt x="1676" y="1913"/>
                  </a:lnTo>
                  <a:lnTo>
                    <a:pt x="1893" y="2228"/>
                  </a:lnTo>
                  <a:lnTo>
                    <a:pt x="2070" y="2564"/>
                  </a:lnTo>
                  <a:lnTo>
                    <a:pt x="2228" y="2899"/>
                  </a:lnTo>
                  <a:lnTo>
                    <a:pt x="2366" y="3254"/>
                  </a:lnTo>
                  <a:lnTo>
                    <a:pt x="2465" y="3628"/>
                  </a:lnTo>
                  <a:lnTo>
                    <a:pt x="2524" y="4003"/>
                  </a:lnTo>
                  <a:lnTo>
                    <a:pt x="2563" y="4397"/>
                  </a:lnTo>
                  <a:lnTo>
                    <a:pt x="2583" y="4772"/>
                  </a:lnTo>
                  <a:lnTo>
                    <a:pt x="2563" y="5166"/>
                  </a:lnTo>
                  <a:lnTo>
                    <a:pt x="2504" y="5560"/>
                  </a:lnTo>
                  <a:lnTo>
                    <a:pt x="2425" y="5935"/>
                  </a:lnTo>
                  <a:lnTo>
                    <a:pt x="2268" y="6605"/>
                  </a:lnTo>
                  <a:lnTo>
                    <a:pt x="2070" y="7256"/>
                  </a:lnTo>
                  <a:lnTo>
                    <a:pt x="1637" y="8557"/>
                  </a:lnTo>
                  <a:lnTo>
                    <a:pt x="1617" y="8675"/>
                  </a:lnTo>
                  <a:lnTo>
                    <a:pt x="1775" y="8636"/>
                  </a:lnTo>
                  <a:lnTo>
                    <a:pt x="1913" y="8636"/>
                  </a:lnTo>
                  <a:lnTo>
                    <a:pt x="2051" y="8675"/>
                  </a:lnTo>
                  <a:lnTo>
                    <a:pt x="2189" y="8734"/>
                  </a:lnTo>
                  <a:lnTo>
                    <a:pt x="2406" y="8478"/>
                  </a:lnTo>
                  <a:lnTo>
                    <a:pt x="2701" y="8222"/>
                  </a:lnTo>
                  <a:lnTo>
                    <a:pt x="2741" y="7985"/>
                  </a:lnTo>
                  <a:lnTo>
                    <a:pt x="2800" y="7788"/>
                  </a:lnTo>
                  <a:lnTo>
                    <a:pt x="2958" y="7275"/>
                  </a:lnTo>
                  <a:lnTo>
                    <a:pt x="3076" y="6763"/>
                  </a:lnTo>
                  <a:lnTo>
                    <a:pt x="3174" y="6231"/>
                  </a:lnTo>
                  <a:lnTo>
                    <a:pt x="3253" y="5679"/>
                  </a:lnTo>
                  <a:lnTo>
                    <a:pt x="3214" y="5698"/>
                  </a:lnTo>
                  <a:lnTo>
                    <a:pt x="3076" y="5698"/>
                  </a:lnTo>
                  <a:lnTo>
                    <a:pt x="3017" y="5679"/>
                  </a:lnTo>
                  <a:lnTo>
                    <a:pt x="2958" y="5659"/>
                  </a:lnTo>
                  <a:lnTo>
                    <a:pt x="2859" y="5580"/>
                  </a:lnTo>
                  <a:lnTo>
                    <a:pt x="2800" y="5481"/>
                  </a:lnTo>
                  <a:lnTo>
                    <a:pt x="2760" y="5363"/>
                  </a:lnTo>
                  <a:lnTo>
                    <a:pt x="2780" y="5245"/>
                  </a:lnTo>
                  <a:lnTo>
                    <a:pt x="2800" y="5186"/>
                  </a:lnTo>
                  <a:lnTo>
                    <a:pt x="2839" y="5127"/>
                  </a:lnTo>
                  <a:lnTo>
                    <a:pt x="2879" y="5067"/>
                  </a:lnTo>
                  <a:lnTo>
                    <a:pt x="2938" y="5028"/>
                  </a:lnTo>
                  <a:lnTo>
                    <a:pt x="3135" y="4890"/>
                  </a:lnTo>
                  <a:lnTo>
                    <a:pt x="3312" y="4732"/>
                  </a:lnTo>
                  <a:lnTo>
                    <a:pt x="3293" y="4298"/>
                  </a:lnTo>
                  <a:lnTo>
                    <a:pt x="3253" y="3845"/>
                  </a:lnTo>
                  <a:lnTo>
                    <a:pt x="3194" y="3411"/>
                  </a:lnTo>
                  <a:lnTo>
                    <a:pt x="3096" y="2978"/>
                  </a:lnTo>
                  <a:lnTo>
                    <a:pt x="2958" y="2564"/>
                  </a:lnTo>
                  <a:lnTo>
                    <a:pt x="2780" y="2150"/>
                  </a:lnTo>
                  <a:lnTo>
                    <a:pt x="2563" y="1755"/>
                  </a:lnTo>
                  <a:lnTo>
                    <a:pt x="2307" y="1361"/>
                  </a:lnTo>
                  <a:lnTo>
                    <a:pt x="2090" y="1105"/>
                  </a:lnTo>
                  <a:lnTo>
                    <a:pt x="1854" y="848"/>
                  </a:lnTo>
                  <a:lnTo>
                    <a:pt x="1597" y="612"/>
                  </a:lnTo>
                  <a:lnTo>
                    <a:pt x="1302" y="395"/>
                  </a:lnTo>
                  <a:lnTo>
                    <a:pt x="1006" y="217"/>
                  </a:lnTo>
                  <a:lnTo>
                    <a:pt x="848" y="158"/>
                  </a:lnTo>
                  <a:lnTo>
                    <a:pt x="690" y="99"/>
                  </a:lnTo>
                  <a:lnTo>
                    <a:pt x="533" y="40"/>
                  </a:lnTo>
                  <a:lnTo>
                    <a:pt x="355" y="20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663;p38">
              <a:extLst>
                <a:ext uri="{FF2B5EF4-FFF2-40B4-BE49-F238E27FC236}">
                  <a16:creationId xmlns:a16="http://schemas.microsoft.com/office/drawing/2014/main" xmlns="" id="{7AB11A15-DD2C-4872-9C78-8BBD4C97E425}"/>
                </a:ext>
              </a:extLst>
            </p:cNvPr>
            <p:cNvSpPr/>
            <p:nvPr/>
          </p:nvSpPr>
          <p:spPr>
            <a:xfrm>
              <a:off x="2942494" y="1533360"/>
              <a:ext cx="26223" cy="33716"/>
            </a:xfrm>
            <a:custGeom>
              <a:avLst/>
              <a:gdLst/>
              <a:ahLst/>
              <a:cxnLst/>
              <a:rect l="l" t="t" r="r" b="b"/>
              <a:pathLst>
                <a:path w="553" h="711" extrusionOk="0">
                  <a:moveTo>
                    <a:pt x="355" y="1"/>
                  </a:moveTo>
                  <a:lnTo>
                    <a:pt x="237" y="20"/>
                  </a:lnTo>
                  <a:lnTo>
                    <a:pt x="138" y="79"/>
                  </a:lnTo>
                  <a:lnTo>
                    <a:pt x="60" y="158"/>
                  </a:lnTo>
                  <a:lnTo>
                    <a:pt x="0" y="237"/>
                  </a:lnTo>
                  <a:lnTo>
                    <a:pt x="0" y="316"/>
                  </a:lnTo>
                  <a:lnTo>
                    <a:pt x="20" y="415"/>
                  </a:lnTo>
                  <a:lnTo>
                    <a:pt x="99" y="494"/>
                  </a:lnTo>
                  <a:lnTo>
                    <a:pt x="217" y="553"/>
                  </a:lnTo>
                  <a:lnTo>
                    <a:pt x="552" y="710"/>
                  </a:lnTo>
                  <a:lnTo>
                    <a:pt x="533" y="513"/>
                  </a:lnTo>
                  <a:lnTo>
                    <a:pt x="493" y="336"/>
                  </a:lnTo>
                  <a:lnTo>
                    <a:pt x="434" y="158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664;p38">
              <a:extLst>
                <a:ext uri="{FF2B5EF4-FFF2-40B4-BE49-F238E27FC236}">
                  <a16:creationId xmlns:a16="http://schemas.microsoft.com/office/drawing/2014/main" xmlns="" id="{5B06938E-4E9F-4D71-9458-1E46F37D6C2B}"/>
                </a:ext>
              </a:extLst>
            </p:cNvPr>
            <p:cNvSpPr/>
            <p:nvPr/>
          </p:nvSpPr>
          <p:spPr>
            <a:xfrm>
              <a:off x="2516187" y="1944731"/>
              <a:ext cx="624569" cy="493642"/>
            </a:xfrm>
            <a:custGeom>
              <a:avLst/>
              <a:gdLst/>
              <a:ahLst/>
              <a:cxnLst/>
              <a:rect l="l" t="t" r="r" b="b"/>
              <a:pathLst>
                <a:path w="13171" h="10410" extrusionOk="0">
                  <a:moveTo>
                    <a:pt x="10942" y="0"/>
                  </a:moveTo>
                  <a:lnTo>
                    <a:pt x="10863" y="79"/>
                  </a:lnTo>
                  <a:lnTo>
                    <a:pt x="10824" y="178"/>
                  </a:lnTo>
                  <a:lnTo>
                    <a:pt x="10824" y="296"/>
                  </a:lnTo>
                  <a:lnTo>
                    <a:pt x="10844" y="394"/>
                  </a:lnTo>
                  <a:lnTo>
                    <a:pt x="10883" y="513"/>
                  </a:lnTo>
                  <a:lnTo>
                    <a:pt x="10962" y="611"/>
                  </a:lnTo>
                  <a:lnTo>
                    <a:pt x="11100" y="789"/>
                  </a:lnTo>
                  <a:lnTo>
                    <a:pt x="11337" y="1045"/>
                  </a:lnTo>
                  <a:lnTo>
                    <a:pt x="11534" y="1282"/>
                  </a:lnTo>
                  <a:lnTo>
                    <a:pt x="11711" y="1538"/>
                  </a:lnTo>
                  <a:lnTo>
                    <a:pt x="11849" y="1814"/>
                  </a:lnTo>
                  <a:lnTo>
                    <a:pt x="11987" y="2070"/>
                  </a:lnTo>
                  <a:lnTo>
                    <a:pt x="12086" y="2346"/>
                  </a:lnTo>
                  <a:lnTo>
                    <a:pt x="12165" y="2622"/>
                  </a:lnTo>
                  <a:lnTo>
                    <a:pt x="12224" y="2898"/>
                  </a:lnTo>
                  <a:lnTo>
                    <a:pt x="12243" y="3174"/>
                  </a:lnTo>
                  <a:lnTo>
                    <a:pt x="12263" y="3450"/>
                  </a:lnTo>
                  <a:lnTo>
                    <a:pt x="12263" y="3726"/>
                  </a:lnTo>
                  <a:lnTo>
                    <a:pt x="12243" y="4002"/>
                  </a:lnTo>
                  <a:lnTo>
                    <a:pt x="12184" y="4278"/>
                  </a:lnTo>
                  <a:lnTo>
                    <a:pt x="12125" y="4554"/>
                  </a:lnTo>
                  <a:lnTo>
                    <a:pt x="12046" y="4830"/>
                  </a:lnTo>
                  <a:lnTo>
                    <a:pt x="11948" y="5106"/>
                  </a:lnTo>
                  <a:lnTo>
                    <a:pt x="11849" y="5363"/>
                  </a:lnTo>
                  <a:lnTo>
                    <a:pt x="11711" y="5619"/>
                  </a:lnTo>
                  <a:lnTo>
                    <a:pt x="11573" y="5875"/>
                  </a:lnTo>
                  <a:lnTo>
                    <a:pt x="11415" y="6132"/>
                  </a:lnTo>
                  <a:lnTo>
                    <a:pt x="11258" y="6368"/>
                  </a:lnTo>
                  <a:lnTo>
                    <a:pt x="11080" y="6605"/>
                  </a:lnTo>
                  <a:lnTo>
                    <a:pt x="10883" y="6841"/>
                  </a:lnTo>
                  <a:lnTo>
                    <a:pt x="10686" y="7058"/>
                  </a:lnTo>
                  <a:lnTo>
                    <a:pt x="10469" y="7275"/>
                  </a:lnTo>
                  <a:lnTo>
                    <a:pt x="10232" y="7472"/>
                  </a:lnTo>
                  <a:lnTo>
                    <a:pt x="10016" y="7669"/>
                  </a:lnTo>
                  <a:lnTo>
                    <a:pt x="9759" y="7847"/>
                  </a:lnTo>
                  <a:lnTo>
                    <a:pt x="9523" y="8004"/>
                  </a:lnTo>
                  <a:lnTo>
                    <a:pt x="9266" y="8162"/>
                  </a:lnTo>
                  <a:lnTo>
                    <a:pt x="8990" y="8300"/>
                  </a:lnTo>
                  <a:lnTo>
                    <a:pt x="8734" y="8438"/>
                  </a:lnTo>
                  <a:lnTo>
                    <a:pt x="8222" y="8675"/>
                  </a:lnTo>
                  <a:lnTo>
                    <a:pt x="7709" y="8872"/>
                  </a:lnTo>
                  <a:lnTo>
                    <a:pt x="7177" y="9049"/>
                  </a:lnTo>
                  <a:lnTo>
                    <a:pt x="6644" y="9187"/>
                  </a:lnTo>
                  <a:lnTo>
                    <a:pt x="6112" y="9306"/>
                  </a:lnTo>
                  <a:lnTo>
                    <a:pt x="5560" y="9404"/>
                  </a:lnTo>
                  <a:lnTo>
                    <a:pt x="5008" y="9463"/>
                  </a:lnTo>
                  <a:lnTo>
                    <a:pt x="4456" y="9503"/>
                  </a:lnTo>
                  <a:lnTo>
                    <a:pt x="3904" y="9503"/>
                  </a:lnTo>
                  <a:lnTo>
                    <a:pt x="3372" y="9463"/>
                  </a:lnTo>
                  <a:lnTo>
                    <a:pt x="2820" y="9404"/>
                  </a:lnTo>
                  <a:lnTo>
                    <a:pt x="2268" y="9306"/>
                  </a:lnTo>
                  <a:lnTo>
                    <a:pt x="1735" y="9187"/>
                  </a:lnTo>
                  <a:lnTo>
                    <a:pt x="1203" y="9030"/>
                  </a:lnTo>
                  <a:lnTo>
                    <a:pt x="671" y="8832"/>
                  </a:lnTo>
                  <a:lnTo>
                    <a:pt x="158" y="8616"/>
                  </a:lnTo>
                  <a:lnTo>
                    <a:pt x="79" y="8596"/>
                  </a:lnTo>
                  <a:lnTo>
                    <a:pt x="0" y="8616"/>
                  </a:lnTo>
                  <a:lnTo>
                    <a:pt x="138" y="8990"/>
                  </a:lnTo>
                  <a:lnTo>
                    <a:pt x="158" y="9030"/>
                  </a:lnTo>
                  <a:lnTo>
                    <a:pt x="178" y="9049"/>
                  </a:lnTo>
                  <a:lnTo>
                    <a:pt x="178" y="9049"/>
                  </a:lnTo>
                  <a:lnTo>
                    <a:pt x="178" y="9049"/>
                  </a:lnTo>
                  <a:lnTo>
                    <a:pt x="198" y="9069"/>
                  </a:lnTo>
                  <a:lnTo>
                    <a:pt x="198" y="9068"/>
                  </a:lnTo>
                  <a:lnTo>
                    <a:pt x="454" y="9306"/>
                  </a:lnTo>
                  <a:lnTo>
                    <a:pt x="750" y="9562"/>
                  </a:lnTo>
                  <a:lnTo>
                    <a:pt x="1124" y="9739"/>
                  </a:lnTo>
                  <a:lnTo>
                    <a:pt x="1519" y="9897"/>
                  </a:lnTo>
                  <a:lnTo>
                    <a:pt x="1913" y="10035"/>
                  </a:lnTo>
                  <a:lnTo>
                    <a:pt x="2327" y="10153"/>
                  </a:lnTo>
                  <a:lnTo>
                    <a:pt x="2721" y="10232"/>
                  </a:lnTo>
                  <a:lnTo>
                    <a:pt x="3155" y="10311"/>
                  </a:lnTo>
                  <a:lnTo>
                    <a:pt x="3569" y="10370"/>
                  </a:lnTo>
                  <a:lnTo>
                    <a:pt x="3983" y="10410"/>
                  </a:lnTo>
                  <a:lnTo>
                    <a:pt x="4535" y="10410"/>
                  </a:lnTo>
                  <a:lnTo>
                    <a:pt x="4673" y="10291"/>
                  </a:lnTo>
                  <a:lnTo>
                    <a:pt x="4811" y="10193"/>
                  </a:lnTo>
                  <a:lnTo>
                    <a:pt x="4949" y="10094"/>
                  </a:lnTo>
                  <a:lnTo>
                    <a:pt x="5087" y="9996"/>
                  </a:lnTo>
                  <a:lnTo>
                    <a:pt x="5245" y="9917"/>
                  </a:lnTo>
                  <a:lnTo>
                    <a:pt x="5402" y="9858"/>
                  </a:lnTo>
                  <a:lnTo>
                    <a:pt x="5580" y="9818"/>
                  </a:lnTo>
                  <a:lnTo>
                    <a:pt x="5757" y="9779"/>
                  </a:lnTo>
                  <a:lnTo>
                    <a:pt x="5856" y="9720"/>
                  </a:lnTo>
                  <a:lnTo>
                    <a:pt x="5954" y="9700"/>
                  </a:lnTo>
                  <a:lnTo>
                    <a:pt x="6073" y="9700"/>
                  </a:lnTo>
                  <a:lnTo>
                    <a:pt x="6191" y="9739"/>
                  </a:lnTo>
                  <a:lnTo>
                    <a:pt x="6290" y="9799"/>
                  </a:lnTo>
                  <a:lnTo>
                    <a:pt x="6368" y="9877"/>
                  </a:lnTo>
                  <a:lnTo>
                    <a:pt x="6428" y="9976"/>
                  </a:lnTo>
                  <a:lnTo>
                    <a:pt x="6467" y="10094"/>
                  </a:lnTo>
                  <a:lnTo>
                    <a:pt x="6447" y="10232"/>
                  </a:lnTo>
                  <a:lnTo>
                    <a:pt x="6901" y="10134"/>
                  </a:lnTo>
                  <a:lnTo>
                    <a:pt x="7354" y="10015"/>
                  </a:lnTo>
                  <a:lnTo>
                    <a:pt x="7374" y="9917"/>
                  </a:lnTo>
                  <a:lnTo>
                    <a:pt x="7394" y="9838"/>
                  </a:lnTo>
                  <a:lnTo>
                    <a:pt x="7433" y="9759"/>
                  </a:lnTo>
                  <a:lnTo>
                    <a:pt x="7492" y="9700"/>
                  </a:lnTo>
                  <a:lnTo>
                    <a:pt x="7512" y="9621"/>
                  </a:lnTo>
                  <a:lnTo>
                    <a:pt x="7591" y="9523"/>
                  </a:lnTo>
                  <a:lnTo>
                    <a:pt x="7689" y="9444"/>
                  </a:lnTo>
                  <a:lnTo>
                    <a:pt x="7808" y="9404"/>
                  </a:lnTo>
                  <a:lnTo>
                    <a:pt x="7926" y="9404"/>
                  </a:lnTo>
                  <a:lnTo>
                    <a:pt x="8084" y="9424"/>
                  </a:lnTo>
                  <a:lnTo>
                    <a:pt x="8222" y="9463"/>
                  </a:lnTo>
                  <a:lnTo>
                    <a:pt x="8379" y="9523"/>
                  </a:lnTo>
                  <a:lnTo>
                    <a:pt x="8537" y="9601"/>
                  </a:lnTo>
                  <a:lnTo>
                    <a:pt x="9050" y="9385"/>
                  </a:lnTo>
                  <a:lnTo>
                    <a:pt x="9562" y="9108"/>
                  </a:lnTo>
                  <a:lnTo>
                    <a:pt x="9740" y="8576"/>
                  </a:lnTo>
                  <a:lnTo>
                    <a:pt x="9858" y="8221"/>
                  </a:lnTo>
                  <a:lnTo>
                    <a:pt x="9937" y="8024"/>
                  </a:lnTo>
                  <a:lnTo>
                    <a:pt x="10035" y="7847"/>
                  </a:lnTo>
                  <a:lnTo>
                    <a:pt x="10094" y="7788"/>
                  </a:lnTo>
                  <a:lnTo>
                    <a:pt x="10134" y="7728"/>
                  </a:lnTo>
                  <a:lnTo>
                    <a:pt x="10213" y="7689"/>
                  </a:lnTo>
                  <a:lnTo>
                    <a:pt x="10272" y="7669"/>
                  </a:lnTo>
                  <a:lnTo>
                    <a:pt x="10351" y="7669"/>
                  </a:lnTo>
                  <a:lnTo>
                    <a:pt x="10430" y="7709"/>
                  </a:lnTo>
                  <a:lnTo>
                    <a:pt x="10528" y="7768"/>
                  </a:lnTo>
                  <a:lnTo>
                    <a:pt x="10607" y="7847"/>
                  </a:lnTo>
                  <a:lnTo>
                    <a:pt x="10647" y="7945"/>
                  </a:lnTo>
                  <a:lnTo>
                    <a:pt x="10666" y="8083"/>
                  </a:lnTo>
                  <a:lnTo>
                    <a:pt x="10666" y="8221"/>
                  </a:lnTo>
                  <a:lnTo>
                    <a:pt x="10647" y="8379"/>
                  </a:lnTo>
                  <a:lnTo>
                    <a:pt x="11061" y="8024"/>
                  </a:lnTo>
                  <a:lnTo>
                    <a:pt x="11475" y="7630"/>
                  </a:lnTo>
                  <a:lnTo>
                    <a:pt x="11849" y="7216"/>
                  </a:lnTo>
                  <a:lnTo>
                    <a:pt x="12184" y="6782"/>
                  </a:lnTo>
                  <a:lnTo>
                    <a:pt x="12401" y="6447"/>
                  </a:lnTo>
                  <a:lnTo>
                    <a:pt x="12598" y="6092"/>
                  </a:lnTo>
                  <a:lnTo>
                    <a:pt x="12756" y="5718"/>
                  </a:lnTo>
                  <a:lnTo>
                    <a:pt x="12894" y="5343"/>
                  </a:lnTo>
                  <a:lnTo>
                    <a:pt x="13012" y="4968"/>
                  </a:lnTo>
                  <a:lnTo>
                    <a:pt x="13091" y="4574"/>
                  </a:lnTo>
                  <a:lnTo>
                    <a:pt x="13150" y="4160"/>
                  </a:lnTo>
                  <a:lnTo>
                    <a:pt x="13170" y="3766"/>
                  </a:lnTo>
                  <a:lnTo>
                    <a:pt x="13170" y="3371"/>
                  </a:lnTo>
                  <a:lnTo>
                    <a:pt x="13131" y="2977"/>
                  </a:lnTo>
                  <a:lnTo>
                    <a:pt x="13071" y="2583"/>
                  </a:lnTo>
                  <a:lnTo>
                    <a:pt x="12973" y="2189"/>
                  </a:lnTo>
                  <a:lnTo>
                    <a:pt x="12855" y="1814"/>
                  </a:lnTo>
                  <a:lnTo>
                    <a:pt x="12677" y="1439"/>
                  </a:lnTo>
                  <a:lnTo>
                    <a:pt x="12500" y="1085"/>
                  </a:lnTo>
                  <a:lnTo>
                    <a:pt x="12263" y="749"/>
                  </a:lnTo>
                  <a:lnTo>
                    <a:pt x="12066" y="513"/>
                  </a:lnTo>
                  <a:lnTo>
                    <a:pt x="11928" y="592"/>
                  </a:lnTo>
                  <a:lnTo>
                    <a:pt x="11770" y="651"/>
                  </a:lnTo>
                  <a:lnTo>
                    <a:pt x="11613" y="690"/>
                  </a:lnTo>
                  <a:lnTo>
                    <a:pt x="11534" y="690"/>
                  </a:lnTo>
                  <a:lnTo>
                    <a:pt x="11455" y="671"/>
                  </a:lnTo>
                  <a:lnTo>
                    <a:pt x="11396" y="631"/>
                  </a:lnTo>
                  <a:lnTo>
                    <a:pt x="11376" y="572"/>
                  </a:lnTo>
                  <a:lnTo>
                    <a:pt x="11356" y="513"/>
                  </a:lnTo>
                  <a:lnTo>
                    <a:pt x="11337" y="454"/>
                  </a:lnTo>
                  <a:lnTo>
                    <a:pt x="11297" y="454"/>
                  </a:lnTo>
                  <a:lnTo>
                    <a:pt x="11238" y="414"/>
                  </a:lnTo>
                  <a:lnTo>
                    <a:pt x="11159" y="394"/>
                  </a:lnTo>
                  <a:lnTo>
                    <a:pt x="11120" y="335"/>
                  </a:lnTo>
                  <a:lnTo>
                    <a:pt x="11061" y="276"/>
                  </a:lnTo>
                  <a:lnTo>
                    <a:pt x="11021" y="217"/>
                  </a:lnTo>
                  <a:lnTo>
                    <a:pt x="10982" y="138"/>
                  </a:lnTo>
                  <a:lnTo>
                    <a:pt x="10982" y="79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665;p38">
              <a:extLst>
                <a:ext uri="{FF2B5EF4-FFF2-40B4-BE49-F238E27FC236}">
                  <a16:creationId xmlns:a16="http://schemas.microsoft.com/office/drawing/2014/main" xmlns="" id="{E1F1C19C-18DC-45A4-BA6C-F2D48EDAE1A4}"/>
                </a:ext>
              </a:extLst>
            </p:cNvPr>
            <p:cNvSpPr/>
            <p:nvPr/>
          </p:nvSpPr>
          <p:spPr>
            <a:xfrm>
              <a:off x="2509643" y="2353257"/>
              <a:ext cx="13135" cy="19679"/>
            </a:xfrm>
            <a:custGeom>
              <a:avLst/>
              <a:gdLst/>
              <a:ahLst/>
              <a:cxnLst/>
              <a:rect l="l" t="t" r="r" b="b"/>
              <a:pathLst>
                <a:path w="277" h="415" extrusionOk="0">
                  <a:moveTo>
                    <a:pt x="138" y="1"/>
                  </a:moveTo>
                  <a:lnTo>
                    <a:pt x="60" y="40"/>
                  </a:lnTo>
                  <a:lnTo>
                    <a:pt x="20" y="7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20" y="296"/>
                  </a:lnTo>
                  <a:lnTo>
                    <a:pt x="60" y="355"/>
                  </a:lnTo>
                  <a:lnTo>
                    <a:pt x="138" y="415"/>
                  </a:lnTo>
                  <a:lnTo>
                    <a:pt x="178" y="375"/>
                  </a:lnTo>
                  <a:lnTo>
                    <a:pt x="276" y="37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666;p38">
              <a:extLst>
                <a:ext uri="{FF2B5EF4-FFF2-40B4-BE49-F238E27FC236}">
                  <a16:creationId xmlns:a16="http://schemas.microsoft.com/office/drawing/2014/main" xmlns="" id="{A7C99E43-A92C-4754-919B-2FAFFDEC1700}"/>
                </a:ext>
              </a:extLst>
            </p:cNvPr>
            <p:cNvSpPr/>
            <p:nvPr/>
          </p:nvSpPr>
          <p:spPr>
            <a:xfrm>
              <a:off x="3035959" y="1942834"/>
              <a:ext cx="27172" cy="23425"/>
            </a:xfrm>
            <a:custGeom>
              <a:avLst/>
              <a:gdLst/>
              <a:ahLst/>
              <a:cxnLst/>
              <a:rect l="l" t="t" r="r" b="b"/>
              <a:pathLst>
                <a:path w="573" h="494" extrusionOk="0">
                  <a:moveTo>
                    <a:pt x="159" y="1"/>
                  </a:moveTo>
                  <a:lnTo>
                    <a:pt x="1" y="40"/>
                  </a:lnTo>
                  <a:lnTo>
                    <a:pt x="21" y="119"/>
                  </a:lnTo>
                  <a:lnTo>
                    <a:pt x="21" y="178"/>
                  </a:lnTo>
                  <a:lnTo>
                    <a:pt x="60" y="257"/>
                  </a:lnTo>
                  <a:lnTo>
                    <a:pt x="100" y="316"/>
                  </a:lnTo>
                  <a:lnTo>
                    <a:pt x="159" y="375"/>
                  </a:lnTo>
                  <a:lnTo>
                    <a:pt x="198" y="434"/>
                  </a:lnTo>
                  <a:lnTo>
                    <a:pt x="277" y="454"/>
                  </a:lnTo>
                  <a:lnTo>
                    <a:pt x="336" y="494"/>
                  </a:lnTo>
                  <a:lnTo>
                    <a:pt x="376" y="494"/>
                  </a:lnTo>
                  <a:lnTo>
                    <a:pt x="395" y="415"/>
                  </a:lnTo>
                  <a:lnTo>
                    <a:pt x="435" y="316"/>
                  </a:lnTo>
                  <a:lnTo>
                    <a:pt x="494" y="198"/>
                  </a:lnTo>
                  <a:lnTo>
                    <a:pt x="573" y="99"/>
                  </a:lnTo>
                  <a:lnTo>
                    <a:pt x="435" y="4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667;p38">
              <a:extLst>
                <a:ext uri="{FF2B5EF4-FFF2-40B4-BE49-F238E27FC236}">
                  <a16:creationId xmlns:a16="http://schemas.microsoft.com/office/drawing/2014/main" xmlns="" id="{F22E80C2-2EA7-4096-A7BE-003E7A87FA63}"/>
                </a:ext>
              </a:extLst>
            </p:cNvPr>
            <p:cNvSpPr/>
            <p:nvPr/>
          </p:nvSpPr>
          <p:spPr>
            <a:xfrm>
              <a:off x="2659206" y="2429935"/>
              <a:ext cx="162745" cy="282386"/>
            </a:xfrm>
            <a:custGeom>
              <a:avLst/>
              <a:gdLst/>
              <a:ahLst/>
              <a:cxnLst/>
              <a:rect l="l" t="t" r="r" b="b"/>
              <a:pathLst>
                <a:path w="3432" h="5955" extrusionOk="0">
                  <a:moveTo>
                    <a:pt x="2524" y="335"/>
                  </a:moveTo>
                  <a:lnTo>
                    <a:pt x="2485" y="887"/>
                  </a:lnTo>
                  <a:lnTo>
                    <a:pt x="2406" y="1439"/>
                  </a:lnTo>
                  <a:lnTo>
                    <a:pt x="2307" y="1972"/>
                  </a:lnTo>
                  <a:lnTo>
                    <a:pt x="2169" y="2504"/>
                  </a:lnTo>
                  <a:lnTo>
                    <a:pt x="2071" y="2760"/>
                  </a:lnTo>
                  <a:lnTo>
                    <a:pt x="1972" y="3017"/>
                  </a:lnTo>
                  <a:lnTo>
                    <a:pt x="1854" y="3253"/>
                  </a:lnTo>
                  <a:lnTo>
                    <a:pt x="1736" y="3510"/>
                  </a:lnTo>
                  <a:lnTo>
                    <a:pt x="1598" y="3746"/>
                  </a:lnTo>
                  <a:lnTo>
                    <a:pt x="1440" y="3963"/>
                  </a:lnTo>
                  <a:lnTo>
                    <a:pt x="1263" y="4180"/>
                  </a:lnTo>
                  <a:lnTo>
                    <a:pt x="1085" y="4397"/>
                  </a:lnTo>
                  <a:lnTo>
                    <a:pt x="1125" y="3845"/>
                  </a:lnTo>
                  <a:lnTo>
                    <a:pt x="1184" y="3293"/>
                  </a:lnTo>
                  <a:lnTo>
                    <a:pt x="1282" y="2741"/>
                  </a:lnTo>
                  <a:lnTo>
                    <a:pt x="1341" y="2484"/>
                  </a:lnTo>
                  <a:lnTo>
                    <a:pt x="1420" y="2208"/>
                  </a:lnTo>
                  <a:lnTo>
                    <a:pt x="1499" y="1952"/>
                  </a:lnTo>
                  <a:lnTo>
                    <a:pt x="1598" y="1696"/>
                  </a:lnTo>
                  <a:lnTo>
                    <a:pt x="1716" y="1439"/>
                  </a:lnTo>
                  <a:lnTo>
                    <a:pt x="1834" y="1203"/>
                  </a:lnTo>
                  <a:lnTo>
                    <a:pt x="1992" y="966"/>
                  </a:lnTo>
                  <a:lnTo>
                    <a:pt x="2150" y="749"/>
                  </a:lnTo>
                  <a:lnTo>
                    <a:pt x="2327" y="533"/>
                  </a:lnTo>
                  <a:lnTo>
                    <a:pt x="2524" y="335"/>
                  </a:lnTo>
                  <a:close/>
                  <a:moveTo>
                    <a:pt x="3431" y="0"/>
                  </a:moveTo>
                  <a:lnTo>
                    <a:pt x="2958" y="79"/>
                  </a:lnTo>
                  <a:lnTo>
                    <a:pt x="2485" y="138"/>
                  </a:lnTo>
                  <a:lnTo>
                    <a:pt x="2012" y="178"/>
                  </a:lnTo>
                  <a:lnTo>
                    <a:pt x="1519" y="178"/>
                  </a:lnTo>
                  <a:lnTo>
                    <a:pt x="1341" y="395"/>
                  </a:lnTo>
                  <a:lnTo>
                    <a:pt x="1164" y="631"/>
                  </a:lnTo>
                  <a:lnTo>
                    <a:pt x="1006" y="868"/>
                  </a:lnTo>
                  <a:lnTo>
                    <a:pt x="868" y="1144"/>
                  </a:lnTo>
                  <a:lnTo>
                    <a:pt x="1302" y="1361"/>
                  </a:lnTo>
                  <a:lnTo>
                    <a:pt x="1381" y="1439"/>
                  </a:lnTo>
                  <a:lnTo>
                    <a:pt x="1440" y="1518"/>
                  </a:lnTo>
                  <a:lnTo>
                    <a:pt x="1460" y="1597"/>
                  </a:lnTo>
                  <a:lnTo>
                    <a:pt x="1479" y="1676"/>
                  </a:lnTo>
                  <a:lnTo>
                    <a:pt x="1460" y="1755"/>
                  </a:lnTo>
                  <a:lnTo>
                    <a:pt x="1440" y="1834"/>
                  </a:lnTo>
                  <a:lnTo>
                    <a:pt x="1401" y="1893"/>
                  </a:lnTo>
                  <a:lnTo>
                    <a:pt x="1361" y="1952"/>
                  </a:lnTo>
                  <a:lnTo>
                    <a:pt x="1302" y="1991"/>
                  </a:lnTo>
                  <a:lnTo>
                    <a:pt x="1223" y="2031"/>
                  </a:lnTo>
                  <a:lnTo>
                    <a:pt x="1164" y="2070"/>
                  </a:lnTo>
                  <a:lnTo>
                    <a:pt x="1065" y="2090"/>
                  </a:lnTo>
                  <a:lnTo>
                    <a:pt x="888" y="2090"/>
                  </a:lnTo>
                  <a:lnTo>
                    <a:pt x="809" y="2070"/>
                  </a:lnTo>
                  <a:lnTo>
                    <a:pt x="711" y="2031"/>
                  </a:lnTo>
                  <a:lnTo>
                    <a:pt x="533" y="1952"/>
                  </a:lnTo>
                  <a:lnTo>
                    <a:pt x="435" y="2287"/>
                  </a:lnTo>
                  <a:lnTo>
                    <a:pt x="356" y="2622"/>
                  </a:lnTo>
                  <a:lnTo>
                    <a:pt x="218" y="3273"/>
                  </a:lnTo>
                  <a:lnTo>
                    <a:pt x="119" y="3904"/>
                  </a:lnTo>
                  <a:lnTo>
                    <a:pt x="60" y="4476"/>
                  </a:lnTo>
                  <a:lnTo>
                    <a:pt x="40" y="4830"/>
                  </a:lnTo>
                  <a:lnTo>
                    <a:pt x="1" y="5205"/>
                  </a:lnTo>
                  <a:lnTo>
                    <a:pt x="21" y="5382"/>
                  </a:lnTo>
                  <a:lnTo>
                    <a:pt x="60" y="5540"/>
                  </a:lnTo>
                  <a:lnTo>
                    <a:pt x="119" y="5698"/>
                  </a:lnTo>
                  <a:lnTo>
                    <a:pt x="178" y="5777"/>
                  </a:lnTo>
                  <a:lnTo>
                    <a:pt x="237" y="5836"/>
                  </a:lnTo>
                  <a:lnTo>
                    <a:pt x="316" y="5895"/>
                  </a:lnTo>
                  <a:lnTo>
                    <a:pt x="395" y="5934"/>
                  </a:lnTo>
                  <a:lnTo>
                    <a:pt x="454" y="5954"/>
                  </a:lnTo>
                  <a:lnTo>
                    <a:pt x="533" y="5954"/>
                  </a:lnTo>
                  <a:lnTo>
                    <a:pt x="671" y="5934"/>
                  </a:lnTo>
                  <a:lnTo>
                    <a:pt x="789" y="5875"/>
                  </a:lnTo>
                  <a:lnTo>
                    <a:pt x="908" y="5777"/>
                  </a:lnTo>
                  <a:lnTo>
                    <a:pt x="1026" y="5658"/>
                  </a:lnTo>
                  <a:lnTo>
                    <a:pt x="1125" y="5540"/>
                  </a:lnTo>
                  <a:lnTo>
                    <a:pt x="1184" y="5402"/>
                  </a:lnTo>
                  <a:lnTo>
                    <a:pt x="1972" y="4278"/>
                  </a:lnTo>
                  <a:lnTo>
                    <a:pt x="2347" y="3707"/>
                  </a:lnTo>
                  <a:lnTo>
                    <a:pt x="2524" y="3391"/>
                  </a:lnTo>
                  <a:lnTo>
                    <a:pt x="2662" y="3095"/>
                  </a:lnTo>
                  <a:lnTo>
                    <a:pt x="2544" y="2997"/>
                  </a:lnTo>
                  <a:lnTo>
                    <a:pt x="2465" y="2898"/>
                  </a:lnTo>
                  <a:lnTo>
                    <a:pt x="2406" y="2780"/>
                  </a:lnTo>
                  <a:lnTo>
                    <a:pt x="2406" y="2642"/>
                  </a:lnTo>
                  <a:lnTo>
                    <a:pt x="2426" y="2583"/>
                  </a:lnTo>
                  <a:lnTo>
                    <a:pt x="2445" y="2524"/>
                  </a:lnTo>
                  <a:lnTo>
                    <a:pt x="2485" y="2484"/>
                  </a:lnTo>
                  <a:lnTo>
                    <a:pt x="2544" y="2425"/>
                  </a:lnTo>
                  <a:lnTo>
                    <a:pt x="2603" y="2386"/>
                  </a:lnTo>
                  <a:lnTo>
                    <a:pt x="2682" y="2346"/>
                  </a:lnTo>
                  <a:lnTo>
                    <a:pt x="2781" y="2327"/>
                  </a:lnTo>
                  <a:lnTo>
                    <a:pt x="2879" y="2307"/>
                  </a:lnTo>
                  <a:lnTo>
                    <a:pt x="2958" y="2307"/>
                  </a:lnTo>
                  <a:lnTo>
                    <a:pt x="3136" y="1735"/>
                  </a:lnTo>
                  <a:lnTo>
                    <a:pt x="3274" y="1163"/>
                  </a:lnTo>
                  <a:lnTo>
                    <a:pt x="3372" y="572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668;p38">
              <a:extLst>
                <a:ext uri="{FF2B5EF4-FFF2-40B4-BE49-F238E27FC236}">
                  <a16:creationId xmlns:a16="http://schemas.microsoft.com/office/drawing/2014/main" xmlns="" id="{45C70096-31A5-4BAD-8704-55A411BBCD90}"/>
                </a:ext>
              </a:extLst>
            </p:cNvPr>
            <p:cNvSpPr/>
            <p:nvPr/>
          </p:nvSpPr>
          <p:spPr>
            <a:xfrm>
              <a:off x="2731190" y="2404660"/>
              <a:ext cx="91663" cy="33716"/>
            </a:xfrm>
            <a:custGeom>
              <a:avLst/>
              <a:gdLst/>
              <a:ahLst/>
              <a:cxnLst/>
              <a:rect l="l" t="t" r="r" b="b"/>
              <a:pathLst>
                <a:path w="1933" h="711" extrusionOk="0">
                  <a:moveTo>
                    <a:pt x="1420" y="1"/>
                  </a:moveTo>
                  <a:lnTo>
                    <a:pt x="1322" y="21"/>
                  </a:lnTo>
                  <a:lnTo>
                    <a:pt x="1223" y="80"/>
                  </a:lnTo>
                  <a:lnTo>
                    <a:pt x="1046" y="119"/>
                  </a:lnTo>
                  <a:lnTo>
                    <a:pt x="868" y="159"/>
                  </a:lnTo>
                  <a:lnTo>
                    <a:pt x="711" y="218"/>
                  </a:lnTo>
                  <a:lnTo>
                    <a:pt x="553" y="297"/>
                  </a:lnTo>
                  <a:lnTo>
                    <a:pt x="415" y="395"/>
                  </a:lnTo>
                  <a:lnTo>
                    <a:pt x="277" y="494"/>
                  </a:lnTo>
                  <a:lnTo>
                    <a:pt x="139" y="592"/>
                  </a:lnTo>
                  <a:lnTo>
                    <a:pt x="1" y="711"/>
                  </a:lnTo>
                  <a:lnTo>
                    <a:pt x="494" y="711"/>
                  </a:lnTo>
                  <a:lnTo>
                    <a:pt x="967" y="671"/>
                  </a:lnTo>
                  <a:lnTo>
                    <a:pt x="1440" y="612"/>
                  </a:lnTo>
                  <a:lnTo>
                    <a:pt x="1913" y="533"/>
                  </a:lnTo>
                  <a:lnTo>
                    <a:pt x="1933" y="395"/>
                  </a:lnTo>
                  <a:lnTo>
                    <a:pt x="1894" y="277"/>
                  </a:lnTo>
                  <a:lnTo>
                    <a:pt x="1834" y="178"/>
                  </a:lnTo>
                  <a:lnTo>
                    <a:pt x="1756" y="100"/>
                  </a:lnTo>
                  <a:lnTo>
                    <a:pt x="1657" y="40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669;p38">
              <a:extLst>
                <a:ext uri="{FF2B5EF4-FFF2-40B4-BE49-F238E27FC236}">
                  <a16:creationId xmlns:a16="http://schemas.microsoft.com/office/drawing/2014/main" xmlns="" id="{63D55C6E-6D7D-424F-BFA1-292641C11A2E}"/>
                </a:ext>
              </a:extLst>
            </p:cNvPr>
            <p:cNvSpPr/>
            <p:nvPr/>
          </p:nvSpPr>
          <p:spPr>
            <a:xfrm>
              <a:off x="2785439" y="2416847"/>
              <a:ext cx="106600" cy="162698"/>
            </a:xfrm>
            <a:custGeom>
              <a:avLst/>
              <a:gdLst/>
              <a:ahLst/>
              <a:cxnLst/>
              <a:rect l="l" t="t" r="r" b="b"/>
              <a:pathLst>
                <a:path w="2248" h="3431" extrusionOk="0">
                  <a:moveTo>
                    <a:pt x="1873" y="0"/>
                  </a:moveTo>
                  <a:lnTo>
                    <a:pt x="1676" y="59"/>
                  </a:lnTo>
                  <a:lnTo>
                    <a:pt x="1696" y="237"/>
                  </a:lnTo>
                  <a:lnTo>
                    <a:pt x="1716" y="395"/>
                  </a:lnTo>
                  <a:lnTo>
                    <a:pt x="1735" y="552"/>
                  </a:lnTo>
                  <a:lnTo>
                    <a:pt x="1735" y="710"/>
                  </a:lnTo>
                  <a:lnTo>
                    <a:pt x="1735" y="868"/>
                  </a:lnTo>
                  <a:lnTo>
                    <a:pt x="1735" y="1045"/>
                  </a:lnTo>
                  <a:lnTo>
                    <a:pt x="1716" y="1203"/>
                  </a:lnTo>
                  <a:lnTo>
                    <a:pt x="1676" y="1361"/>
                  </a:lnTo>
                  <a:lnTo>
                    <a:pt x="1617" y="1518"/>
                  </a:lnTo>
                  <a:lnTo>
                    <a:pt x="1558" y="1656"/>
                  </a:lnTo>
                  <a:lnTo>
                    <a:pt x="1479" y="1794"/>
                  </a:lnTo>
                  <a:lnTo>
                    <a:pt x="1380" y="1932"/>
                  </a:lnTo>
                  <a:lnTo>
                    <a:pt x="1282" y="2051"/>
                  </a:lnTo>
                  <a:lnTo>
                    <a:pt x="1164" y="2169"/>
                  </a:lnTo>
                  <a:lnTo>
                    <a:pt x="1045" y="2267"/>
                  </a:lnTo>
                  <a:lnTo>
                    <a:pt x="907" y="2346"/>
                  </a:lnTo>
                  <a:lnTo>
                    <a:pt x="769" y="2425"/>
                  </a:lnTo>
                  <a:lnTo>
                    <a:pt x="631" y="2484"/>
                  </a:lnTo>
                  <a:lnTo>
                    <a:pt x="474" y="2543"/>
                  </a:lnTo>
                  <a:lnTo>
                    <a:pt x="296" y="2583"/>
                  </a:lnTo>
                  <a:lnTo>
                    <a:pt x="158" y="3017"/>
                  </a:lnTo>
                  <a:lnTo>
                    <a:pt x="0" y="3371"/>
                  </a:lnTo>
                  <a:lnTo>
                    <a:pt x="119" y="3411"/>
                  </a:lnTo>
                  <a:lnTo>
                    <a:pt x="257" y="3431"/>
                  </a:lnTo>
                  <a:lnTo>
                    <a:pt x="493" y="3431"/>
                  </a:lnTo>
                  <a:lnTo>
                    <a:pt x="710" y="3411"/>
                  </a:lnTo>
                  <a:lnTo>
                    <a:pt x="907" y="3332"/>
                  </a:lnTo>
                  <a:lnTo>
                    <a:pt x="1085" y="3233"/>
                  </a:lnTo>
                  <a:lnTo>
                    <a:pt x="1242" y="3115"/>
                  </a:lnTo>
                  <a:lnTo>
                    <a:pt x="1400" y="2957"/>
                  </a:lnTo>
                  <a:lnTo>
                    <a:pt x="1518" y="2800"/>
                  </a:lnTo>
                  <a:lnTo>
                    <a:pt x="1637" y="2603"/>
                  </a:lnTo>
                  <a:lnTo>
                    <a:pt x="1538" y="2445"/>
                  </a:lnTo>
                  <a:lnTo>
                    <a:pt x="1479" y="2287"/>
                  </a:lnTo>
                  <a:lnTo>
                    <a:pt x="1440" y="2149"/>
                  </a:lnTo>
                  <a:lnTo>
                    <a:pt x="1440" y="2011"/>
                  </a:lnTo>
                  <a:lnTo>
                    <a:pt x="1459" y="1972"/>
                  </a:lnTo>
                  <a:lnTo>
                    <a:pt x="1479" y="1932"/>
                  </a:lnTo>
                  <a:lnTo>
                    <a:pt x="1499" y="1893"/>
                  </a:lnTo>
                  <a:lnTo>
                    <a:pt x="1558" y="1873"/>
                  </a:lnTo>
                  <a:lnTo>
                    <a:pt x="1617" y="1853"/>
                  </a:lnTo>
                  <a:lnTo>
                    <a:pt x="1676" y="1853"/>
                  </a:lnTo>
                  <a:lnTo>
                    <a:pt x="1873" y="1893"/>
                  </a:lnTo>
                  <a:lnTo>
                    <a:pt x="1913" y="1932"/>
                  </a:lnTo>
                  <a:lnTo>
                    <a:pt x="2031" y="1558"/>
                  </a:lnTo>
                  <a:lnTo>
                    <a:pt x="2110" y="1203"/>
                  </a:lnTo>
                  <a:lnTo>
                    <a:pt x="2189" y="809"/>
                  </a:lnTo>
                  <a:lnTo>
                    <a:pt x="2228" y="552"/>
                  </a:lnTo>
                  <a:lnTo>
                    <a:pt x="2248" y="296"/>
                  </a:lnTo>
                  <a:lnTo>
                    <a:pt x="1952" y="119"/>
                  </a:lnTo>
                  <a:lnTo>
                    <a:pt x="1913" y="59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670;p38">
              <a:extLst>
                <a:ext uri="{FF2B5EF4-FFF2-40B4-BE49-F238E27FC236}">
                  <a16:creationId xmlns:a16="http://schemas.microsoft.com/office/drawing/2014/main" xmlns="" id="{80F85183-37A6-4537-BFD7-24F7A1012105}"/>
                </a:ext>
              </a:extLst>
            </p:cNvPr>
            <p:cNvSpPr/>
            <p:nvPr/>
          </p:nvSpPr>
          <p:spPr>
            <a:xfrm>
              <a:off x="2864915" y="2404660"/>
              <a:ext cx="9389" cy="15032"/>
            </a:xfrm>
            <a:custGeom>
              <a:avLst/>
              <a:gdLst/>
              <a:ahLst/>
              <a:cxnLst/>
              <a:rect l="l" t="t" r="r" b="b"/>
              <a:pathLst>
                <a:path w="198" h="317" extrusionOk="0">
                  <a:moveTo>
                    <a:pt x="138" y="1"/>
                  </a:moveTo>
                  <a:lnTo>
                    <a:pt x="79" y="60"/>
                  </a:lnTo>
                  <a:lnTo>
                    <a:pt x="40" y="139"/>
                  </a:lnTo>
                  <a:lnTo>
                    <a:pt x="20" y="218"/>
                  </a:lnTo>
                  <a:lnTo>
                    <a:pt x="0" y="316"/>
                  </a:lnTo>
                  <a:lnTo>
                    <a:pt x="197" y="257"/>
                  </a:lnTo>
                  <a:lnTo>
                    <a:pt x="158" y="198"/>
                  </a:lnTo>
                  <a:lnTo>
                    <a:pt x="138" y="139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671;p38">
              <a:extLst>
                <a:ext uri="{FF2B5EF4-FFF2-40B4-BE49-F238E27FC236}">
                  <a16:creationId xmlns:a16="http://schemas.microsoft.com/office/drawing/2014/main" xmlns="" id="{346AAAA0-3122-455F-9755-E2D50CAC01B3}"/>
                </a:ext>
              </a:extLst>
            </p:cNvPr>
            <p:cNvSpPr/>
            <p:nvPr/>
          </p:nvSpPr>
          <p:spPr>
            <a:xfrm>
              <a:off x="2773299" y="2539287"/>
              <a:ext cx="26223" cy="37462"/>
            </a:xfrm>
            <a:custGeom>
              <a:avLst/>
              <a:gdLst/>
              <a:ahLst/>
              <a:cxnLst/>
              <a:rect l="l" t="t" r="r" b="b"/>
              <a:pathLst>
                <a:path w="553" h="790" extrusionOk="0">
                  <a:moveTo>
                    <a:pt x="473" y="1"/>
                  </a:moveTo>
                  <a:lnTo>
                    <a:pt x="375" y="21"/>
                  </a:lnTo>
                  <a:lnTo>
                    <a:pt x="276" y="40"/>
                  </a:lnTo>
                  <a:lnTo>
                    <a:pt x="197" y="80"/>
                  </a:lnTo>
                  <a:lnTo>
                    <a:pt x="138" y="119"/>
                  </a:lnTo>
                  <a:lnTo>
                    <a:pt x="79" y="178"/>
                  </a:lnTo>
                  <a:lnTo>
                    <a:pt x="39" y="218"/>
                  </a:lnTo>
                  <a:lnTo>
                    <a:pt x="20" y="277"/>
                  </a:lnTo>
                  <a:lnTo>
                    <a:pt x="0" y="336"/>
                  </a:lnTo>
                  <a:lnTo>
                    <a:pt x="0" y="474"/>
                  </a:lnTo>
                  <a:lnTo>
                    <a:pt x="59" y="592"/>
                  </a:lnTo>
                  <a:lnTo>
                    <a:pt x="138" y="691"/>
                  </a:lnTo>
                  <a:lnTo>
                    <a:pt x="256" y="789"/>
                  </a:lnTo>
                  <a:lnTo>
                    <a:pt x="414" y="435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672;p38">
              <a:extLst>
                <a:ext uri="{FF2B5EF4-FFF2-40B4-BE49-F238E27FC236}">
                  <a16:creationId xmlns:a16="http://schemas.microsoft.com/office/drawing/2014/main" xmlns="" id="{9866FBE5-5E11-4089-A1B7-CEAA275046D7}"/>
                </a:ext>
              </a:extLst>
            </p:cNvPr>
            <p:cNvSpPr/>
            <p:nvPr/>
          </p:nvSpPr>
          <p:spPr>
            <a:xfrm>
              <a:off x="2863018" y="2400013"/>
              <a:ext cx="147761" cy="241226"/>
            </a:xfrm>
            <a:custGeom>
              <a:avLst/>
              <a:gdLst/>
              <a:ahLst/>
              <a:cxnLst/>
              <a:rect l="l" t="t" r="r" b="b"/>
              <a:pathLst>
                <a:path w="3116" h="5087" extrusionOk="0">
                  <a:moveTo>
                    <a:pt x="1223" y="0"/>
                  </a:moveTo>
                  <a:lnTo>
                    <a:pt x="908" y="138"/>
                  </a:lnTo>
                  <a:lnTo>
                    <a:pt x="572" y="257"/>
                  </a:lnTo>
                  <a:lnTo>
                    <a:pt x="592" y="336"/>
                  </a:lnTo>
                  <a:lnTo>
                    <a:pt x="612" y="434"/>
                  </a:lnTo>
                  <a:lnTo>
                    <a:pt x="612" y="651"/>
                  </a:lnTo>
                  <a:lnTo>
                    <a:pt x="1164" y="947"/>
                  </a:lnTo>
                  <a:lnTo>
                    <a:pt x="1420" y="1104"/>
                  </a:lnTo>
                  <a:lnTo>
                    <a:pt x="1558" y="1203"/>
                  </a:lnTo>
                  <a:lnTo>
                    <a:pt x="1676" y="1302"/>
                  </a:lnTo>
                  <a:lnTo>
                    <a:pt x="1814" y="1440"/>
                  </a:lnTo>
                  <a:lnTo>
                    <a:pt x="1933" y="1597"/>
                  </a:lnTo>
                  <a:lnTo>
                    <a:pt x="2071" y="1775"/>
                  </a:lnTo>
                  <a:lnTo>
                    <a:pt x="2189" y="1952"/>
                  </a:lnTo>
                  <a:lnTo>
                    <a:pt x="2288" y="2130"/>
                  </a:lnTo>
                  <a:lnTo>
                    <a:pt x="2386" y="2327"/>
                  </a:lnTo>
                  <a:lnTo>
                    <a:pt x="2465" y="2524"/>
                  </a:lnTo>
                  <a:lnTo>
                    <a:pt x="2524" y="2741"/>
                  </a:lnTo>
                  <a:lnTo>
                    <a:pt x="2583" y="2938"/>
                  </a:lnTo>
                  <a:lnTo>
                    <a:pt x="2603" y="3135"/>
                  </a:lnTo>
                  <a:lnTo>
                    <a:pt x="2623" y="3352"/>
                  </a:lnTo>
                  <a:lnTo>
                    <a:pt x="2603" y="3549"/>
                  </a:lnTo>
                  <a:lnTo>
                    <a:pt x="2564" y="3746"/>
                  </a:lnTo>
                  <a:lnTo>
                    <a:pt x="2485" y="3924"/>
                  </a:lnTo>
                  <a:lnTo>
                    <a:pt x="2386" y="4101"/>
                  </a:lnTo>
                  <a:lnTo>
                    <a:pt x="2268" y="4279"/>
                  </a:lnTo>
                  <a:lnTo>
                    <a:pt x="1795" y="3746"/>
                  </a:lnTo>
                  <a:lnTo>
                    <a:pt x="1322" y="3214"/>
                  </a:lnTo>
                  <a:lnTo>
                    <a:pt x="1085" y="2958"/>
                  </a:lnTo>
                  <a:lnTo>
                    <a:pt x="829" y="2701"/>
                  </a:lnTo>
                  <a:lnTo>
                    <a:pt x="572" y="2484"/>
                  </a:lnTo>
                  <a:lnTo>
                    <a:pt x="277" y="2287"/>
                  </a:lnTo>
                  <a:lnTo>
                    <a:pt x="158" y="2622"/>
                  </a:lnTo>
                  <a:lnTo>
                    <a:pt x="1" y="2958"/>
                  </a:lnTo>
                  <a:lnTo>
                    <a:pt x="139" y="3214"/>
                  </a:lnTo>
                  <a:lnTo>
                    <a:pt x="277" y="3450"/>
                  </a:lnTo>
                  <a:lnTo>
                    <a:pt x="513" y="3766"/>
                  </a:lnTo>
                  <a:lnTo>
                    <a:pt x="651" y="3943"/>
                  </a:lnTo>
                  <a:lnTo>
                    <a:pt x="809" y="4121"/>
                  </a:lnTo>
                  <a:lnTo>
                    <a:pt x="1085" y="4495"/>
                  </a:lnTo>
                  <a:lnTo>
                    <a:pt x="1144" y="4397"/>
                  </a:lnTo>
                  <a:lnTo>
                    <a:pt x="1223" y="4318"/>
                  </a:lnTo>
                  <a:lnTo>
                    <a:pt x="1302" y="4279"/>
                  </a:lnTo>
                  <a:lnTo>
                    <a:pt x="1400" y="4259"/>
                  </a:lnTo>
                  <a:lnTo>
                    <a:pt x="1479" y="4259"/>
                  </a:lnTo>
                  <a:lnTo>
                    <a:pt x="1558" y="4279"/>
                  </a:lnTo>
                  <a:lnTo>
                    <a:pt x="1637" y="4318"/>
                  </a:lnTo>
                  <a:lnTo>
                    <a:pt x="1696" y="4357"/>
                  </a:lnTo>
                  <a:lnTo>
                    <a:pt x="1775" y="4436"/>
                  </a:lnTo>
                  <a:lnTo>
                    <a:pt x="1834" y="4515"/>
                  </a:lnTo>
                  <a:lnTo>
                    <a:pt x="1933" y="4693"/>
                  </a:lnTo>
                  <a:lnTo>
                    <a:pt x="1952" y="4791"/>
                  </a:lnTo>
                  <a:lnTo>
                    <a:pt x="1992" y="4890"/>
                  </a:lnTo>
                  <a:lnTo>
                    <a:pt x="1992" y="4988"/>
                  </a:lnTo>
                  <a:lnTo>
                    <a:pt x="1992" y="5087"/>
                  </a:lnTo>
                  <a:lnTo>
                    <a:pt x="2169" y="5047"/>
                  </a:lnTo>
                  <a:lnTo>
                    <a:pt x="2327" y="4988"/>
                  </a:lnTo>
                  <a:lnTo>
                    <a:pt x="2485" y="4890"/>
                  </a:lnTo>
                  <a:lnTo>
                    <a:pt x="2623" y="4752"/>
                  </a:lnTo>
                  <a:lnTo>
                    <a:pt x="2741" y="4614"/>
                  </a:lnTo>
                  <a:lnTo>
                    <a:pt x="2859" y="4436"/>
                  </a:lnTo>
                  <a:lnTo>
                    <a:pt x="2938" y="4279"/>
                  </a:lnTo>
                  <a:lnTo>
                    <a:pt x="2997" y="4101"/>
                  </a:lnTo>
                  <a:lnTo>
                    <a:pt x="3057" y="3825"/>
                  </a:lnTo>
                  <a:lnTo>
                    <a:pt x="3116" y="3569"/>
                  </a:lnTo>
                  <a:lnTo>
                    <a:pt x="3116" y="3293"/>
                  </a:lnTo>
                  <a:lnTo>
                    <a:pt x="3116" y="3017"/>
                  </a:lnTo>
                  <a:lnTo>
                    <a:pt x="3037" y="2997"/>
                  </a:lnTo>
                  <a:lnTo>
                    <a:pt x="2978" y="2977"/>
                  </a:lnTo>
                  <a:lnTo>
                    <a:pt x="2899" y="2938"/>
                  </a:lnTo>
                  <a:lnTo>
                    <a:pt x="2840" y="2879"/>
                  </a:lnTo>
                  <a:lnTo>
                    <a:pt x="2780" y="2800"/>
                  </a:lnTo>
                  <a:lnTo>
                    <a:pt x="2741" y="2701"/>
                  </a:lnTo>
                  <a:lnTo>
                    <a:pt x="2721" y="2603"/>
                  </a:lnTo>
                  <a:lnTo>
                    <a:pt x="2721" y="2504"/>
                  </a:lnTo>
                  <a:lnTo>
                    <a:pt x="2741" y="2406"/>
                  </a:lnTo>
                  <a:lnTo>
                    <a:pt x="2800" y="2327"/>
                  </a:lnTo>
                  <a:lnTo>
                    <a:pt x="2859" y="2228"/>
                  </a:lnTo>
                  <a:lnTo>
                    <a:pt x="2918" y="2130"/>
                  </a:lnTo>
                  <a:lnTo>
                    <a:pt x="2800" y="1834"/>
                  </a:lnTo>
                  <a:lnTo>
                    <a:pt x="2662" y="1538"/>
                  </a:lnTo>
                  <a:lnTo>
                    <a:pt x="2504" y="1242"/>
                  </a:lnTo>
                  <a:lnTo>
                    <a:pt x="2347" y="986"/>
                  </a:lnTo>
                  <a:lnTo>
                    <a:pt x="2268" y="868"/>
                  </a:lnTo>
                  <a:lnTo>
                    <a:pt x="2130" y="947"/>
                  </a:lnTo>
                  <a:lnTo>
                    <a:pt x="2051" y="966"/>
                  </a:lnTo>
                  <a:lnTo>
                    <a:pt x="1972" y="986"/>
                  </a:lnTo>
                  <a:lnTo>
                    <a:pt x="1874" y="966"/>
                  </a:lnTo>
                  <a:lnTo>
                    <a:pt x="1814" y="907"/>
                  </a:lnTo>
                  <a:lnTo>
                    <a:pt x="1775" y="848"/>
                  </a:lnTo>
                  <a:lnTo>
                    <a:pt x="1755" y="789"/>
                  </a:lnTo>
                  <a:lnTo>
                    <a:pt x="1755" y="690"/>
                  </a:lnTo>
                  <a:lnTo>
                    <a:pt x="1775" y="612"/>
                  </a:lnTo>
                  <a:lnTo>
                    <a:pt x="1834" y="434"/>
                  </a:lnTo>
                  <a:lnTo>
                    <a:pt x="1538" y="21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673;p38">
              <a:extLst>
                <a:ext uri="{FF2B5EF4-FFF2-40B4-BE49-F238E27FC236}">
                  <a16:creationId xmlns:a16="http://schemas.microsoft.com/office/drawing/2014/main" xmlns="" id="{609441F8-6E92-4170-9D5D-06471B45716A}"/>
                </a:ext>
              </a:extLst>
            </p:cNvPr>
            <p:cNvSpPr/>
            <p:nvPr/>
          </p:nvSpPr>
          <p:spPr>
            <a:xfrm>
              <a:off x="2871459" y="2390671"/>
              <a:ext cx="49601" cy="21529"/>
            </a:xfrm>
            <a:custGeom>
              <a:avLst/>
              <a:gdLst/>
              <a:ahLst/>
              <a:cxnLst/>
              <a:rect l="l" t="t" r="r" b="b"/>
              <a:pathLst>
                <a:path w="1046" h="454" extrusionOk="0">
                  <a:moveTo>
                    <a:pt x="316" y="0"/>
                  </a:moveTo>
                  <a:lnTo>
                    <a:pt x="197" y="40"/>
                  </a:lnTo>
                  <a:lnTo>
                    <a:pt x="99" y="119"/>
                  </a:lnTo>
                  <a:lnTo>
                    <a:pt x="20" y="217"/>
                  </a:lnTo>
                  <a:lnTo>
                    <a:pt x="0" y="296"/>
                  </a:lnTo>
                  <a:lnTo>
                    <a:pt x="59" y="276"/>
                  </a:lnTo>
                  <a:lnTo>
                    <a:pt x="99" y="237"/>
                  </a:lnTo>
                  <a:lnTo>
                    <a:pt x="217" y="257"/>
                  </a:lnTo>
                  <a:lnTo>
                    <a:pt x="296" y="296"/>
                  </a:lnTo>
                  <a:lnTo>
                    <a:pt x="355" y="375"/>
                  </a:lnTo>
                  <a:lnTo>
                    <a:pt x="394" y="454"/>
                  </a:lnTo>
                  <a:lnTo>
                    <a:pt x="730" y="335"/>
                  </a:lnTo>
                  <a:lnTo>
                    <a:pt x="1045" y="197"/>
                  </a:lnTo>
                  <a:lnTo>
                    <a:pt x="887" y="119"/>
                  </a:lnTo>
                  <a:lnTo>
                    <a:pt x="730" y="59"/>
                  </a:lnTo>
                  <a:lnTo>
                    <a:pt x="592" y="2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674;p38">
              <a:extLst>
                <a:ext uri="{FF2B5EF4-FFF2-40B4-BE49-F238E27FC236}">
                  <a16:creationId xmlns:a16="http://schemas.microsoft.com/office/drawing/2014/main" xmlns="" id="{DA7430E0-24BB-4982-8F81-4B22617D6108}"/>
                </a:ext>
              </a:extLst>
            </p:cNvPr>
            <p:cNvSpPr/>
            <p:nvPr/>
          </p:nvSpPr>
          <p:spPr>
            <a:xfrm>
              <a:off x="2853676" y="2504717"/>
              <a:ext cx="22477" cy="35565"/>
            </a:xfrm>
            <a:custGeom>
              <a:avLst/>
              <a:gdLst/>
              <a:ahLst/>
              <a:cxnLst/>
              <a:rect l="l" t="t" r="r" b="b"/>
              <a:pathLst>
                <a:path w="474" h="750" extrusionOk="0">
                  <a:moveTo>
                    <a:pt x="178" y="0"/>
                  </a:moveTo>
                  <a:lnTo>
                    <a:pt x="119" y="20"/>
                  </a:lnTo>
                  <a:lnTo>
                    <a:pt x="60" y="40"/>
                  </a:lnTo>
                  <a:lnTo>
                    <a:pt x="40" y="79"/>
                  </a:lnTo>
                  <a:lnTo>
                    <a:pt x="20" y="119"/>
                  </a:lnTo>
                  <a:lnTo>
                    <a:pt x="1" y="158"/>
                  </a:lnTo>
                  <a:lnTo>
                    <a:pt x="1" y="296"/>
                  </a:lnTo>
                  <a:lnTo>
                    <a:pt x="40" y="434"/>
                  </a:lnTo>
                  <a:lnTo>
                    <a:pt x="99" y="592"/>
                  </a:lnTo>
                  <a:lnTo>
                    <a:pt x="198" y="750"/>
                  </a:lnTo>
                  <a:lnTo>
                    <a:pt x="355" y="414"/>
                  </a:lnTo>
                  <a:lnTo>
                    <a:pt x="474" y="79"/>
                  </a:lnTo>
                  <a:lnTo>
                    <a:pt x="434" y="4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675;p38">
              <a:extLst>
                <a:ext uri="{FF2B5EF4-FFF2-40B4-BE49-F238E27FC236}">
                  <a16:creationId xmlns:a16="http://schemas.microsoft.com/office/drawing/2014/main" xmlns="" id="{DDADA55D-EDCE-4799-98AD-ACB776648290}"/>
                </a:ext>
              </a:extLst>
            </p:cNvPr>
            <p:cNvSpPr/>
            <p:nvPr/>
          </p:nvSpPr>
          <p:spPr>
            <a:xfrm>
              <a:off x="2874256" y="2412153"/>
              <a:ext cx="17783" cy="18731"/>
            </a:xfrm>
            <a:custGeom>
              <a:avLst/>
              <a:gdLst/>
              <a:ahLst/>
              <a:cxnLst/>
              <a:rect l="l" t="t" r="r" b="b"/>
              <a:pathLst>
                <a:path w="375" h="395" extrusionOk="0">
                  <a:moveTo>
                    <a:pt x="335" y="1"/>
                  </a:moveTo>
                  <a:lnTo>
                    <a:pt x="0" y="99"/>
                  </a:lnTo>
                  <a:lnTo>
                    <a:pt x="40" y="158"/>
                  </a:lnTo>
                  <a:lnTo>
                    <a:pt x="79" y="218"/>
                  </a:lnTo>
                  <a:lnTo>
                    <a:pt x="375" y="395"/>
                  </a:lnTo>
                  <a:lnTo>
                    <a:pt x="375" y="178"/>
                  </a:lnTo>
                  <a:lnTo>
                    <a:pt x="355" y="80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676;p38">
              <a:extLst>
                <a:ext uri="{FF2B5EF4-FFF2-40B4-BE49-F238E27FC236}">
                  <a16:creationId xmlns:a16="http://schemas.microsoft.com/office/drawing/2014/main" xmlns="" id="{14787423-B2EA-4E60-BBC6-35BDB8E3336B}"/>
                </a:ext>
              </a:extLst>
            </p:cNvPr>
            <p:cNvSpPr/>
            <p:nvPr/>
          </p:nvSpPr>
          <p:spPr>
            <a:xfrm>
              <a:off x="2871459" y="2401863"/>
              <a:ext cx="18731" cy="15032"/>
            </a:xfrm>
            <a:custGeom>
              <a:avLst/>
              <a:gdLst/>
              <a:ahLst/>
              <a:cxnLst/>
              <a:rect l="l" t="t" r="r" b="b"/>
              <a:pathLst>
                <a:path w="395" h="317" extrusionOk="0">
                  <a:moveTo>
                    <a:pt x="99" y="1"/>
                  </a:moveTo>
                  <a:lnTo>
                    <a:pt x="59" y="40"/>
                  </a:lnTo>
                  <a:lnTo>
                    <a:pt x="0" y="60"/>
                  </a:lnTo>
                  <a:lnTo>
                    <a:pt x="0" y="198"/>
                  </a:lnTo>
                  <a:lnTo>
                    <a:pt x="20" y="257"/>
                  </a:lnTo>
                  <a:lnTo>
                    <a:pt x="59" y="316"/>
                  </a:lnTo>
                  <a:lnTo>
                    <a:pt x="394" y="218"/>
                  </a:lnTo>
                  <a:lnTo>
                    <a:pt x="355" y="139"/>
                  </a:lnTo>
                  <a:lnTo>
                    <a:pt x="296" y="60"/>
                  </a:lnTo>
                  <a:lnTo>
                    <a:pt x="217" y="2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677;p38">
              <a:extLst>
                <a:ext uri="{FF2B5EF4-FFF2-40B4-BE49-F238E27FC236}">
                  <a16:creationId xmlns:a16="http://schemas.microsoft.com/office/drawing/2014/main" xmlns="" id="{95EC1516-3882-43B8-A7A7-43FA8D71956A}"/>
                </a:ext>
              </a:extLst>
            </p:cNvPr>
            <p:cNvSpPr/>
            <p:nvPr/>
          </p:nvSpPr>
          <p:spPr>
            <a:xfrm>
              <a:off x="2524581" y="2379433"/>
              <a:ext cx="175833" cy="143114"/>
            </a:xfrm>
            <a:custGeom>
              <a:avLst/>
              <a:gdLst/>
              <a:ahLst/>
              <a:cxnLst/>
              <a:rect l="l" t="t" r="r" b="b"/>
              <a:pathLst>
                <a:path w="3708" h="3018" extrusionOk="0">
                  <a:moveTo>
                    <a:pt x="1" y="1"/>
                  </a:moveTo>
                  <a:lnTo>
                    <a:pt x="60" y="336"/>
                  </a:lnTo>
                  <a:lnTo>
                    <a:pt x="454" y="770"/>
                  </a:lnTo>
                  <a:lnTo>
                    <a:pt x="849" y="1203"/>
                  </a:lnTo>
                  <a:lnTo>
                    <a:pt x="1105" y="1499"/>
                  </a:lnTo>
                  <a:lnTo>
                    <a:pt x="1401" y="1755"/>
                  </a:lnTo>
                  <a:lnTo>
                    <a:pt x="1696" y="2012"/>
                  </a:lnTo>
                  <a:lnTo>
                    <a:pt x="2012" y="2248"/>
                  </a:lnTo>
                  <a:lnTo>
                    <a:pt x="2327" y="2485"/>
                  </a:lnTo>
                  <a:lnTo>
                    <a:pt x="2662" y="2682"/>
                  </a:lnTo>
                  <a:lnTo>
                    <a:pt x="3017" y="2859"/>
                  </a:lnTo>
                  <a:lnTo>
                    <a:pt x="3372" y="3017"/>
                  </a:lnTo>
                  <a:lnTo>
                    <a:pt x="3530" y="2603"/>
                  </a:lnTo>
                  <a:lnTo>
                    <a:pt x="3707" y="2209"/>
                  </a:lnTo>
                  <a:lnTo>
                    <a:pt x="2899" y="1795"/>
                  </a:lnTo>
                  <a:lnTo>
                    <a:pt x="2091" y="1381"/>
                  </a:lnTo>
                  <a:lnTo>
                    <a:pt x="1696" y="1164"/>
                  </a:lnTo>
                  <a:lnTo>
                    <a:pt x="1302" y="927"/>
                  </a:lnTo>
                  <a:lnTo>
                    <a:pt x="928" y="671"/>
                  </a:lnTo>
                  <a:lnTo>
                    <a:pt x="573" y="395"/>
                  </a:lnTo>
                  <a:lnTo>
                    <a:pt x="277" y="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678;p38">
              <a:extLst>
                <a:ext uri="{FF2B5EF4-FFF2-40B4-BE49-F238E27FC236}">
                  <a16:creationId xmlns:a16="http://schemas.microsoft.com/office/drawing/2014/main" xmlns="" id="{6BC636C8-138B-43D4-8CD5-CC8B87938537}"/>
                </a:ext>
              </a:extLst>
            </p:cNvPr>
            <p:cNvSpPr/>
            <p:nvPr/>
          </p:nvSpPr>
          <p:spPr>
            <a:xfrm>
              <a:off x="2514338" y="2372889"/>
              <a:ext cx="13135" cy="22477"/>
            </a:xfrm>
            <a:custGeom>
              <a:avLst/>
              <a:gdLst/>
              <a:ahLst/>
              <a:cxnLst/>
              <a:rect l="l" t="t" r="r" b="b"/>
              <a:pathLst>
                <a:path w="277" h="474" extrusionOk="0">
                  <a:moveTo>
                    <a:pt x="39" y="1"/>
                  </a:moveTo>
                  <a:lnTo>
                    <a:pt x="0" y="60"/>
                  </a:lnTo>
                  <a:lnTo>
                    <a:pt x="0" y="99"/>
                  </a:lnTo>
                  <a:lnTo>
                    <a:pt x="0" y="119"/>
                  </a:lnTo>
                  <a:lnTo>
                    <a:pt x="276" y="474"/>
                  </a:lnTo>
                  <a:lnTo>
                    <a:pt x="217" y="139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679;p38">
              <a:extLst>
                <a:ext uri="{FF2B5EF4-FFF2-40B4-BE49-F238E27FC236}">
                  <a16:creationId xmlns:a16="http://schemas.microsoft.com/office/drawing/2014/main" xmlns="" id="{55E1E6F6-70EC-4E64-AA83-7381D37B0849}"/>
                </a:ext>
              </a:extLst>
            </p:cNvPr>
            <p:cNvSpPr/>
            <p:nvPr/>
          </p:nvSpPr>
          <p:spPr>
            <a:xfrm>
              <a:off x="2522731" y="2371039"/>
              <a:ext cx="29021" cy="27124"/>
            </a:xfrm>
            <a:custGeom>
              <a:avLst/>
              <a:gdLst/>
              <a:ahLst/>
              <a:cxnLst/>
              <a:rect l="l" t="t" r="r" b="b"/>
              <a:pathLst>
                <a:path w="612" h="572" extrusionOk="0">
                  <a:moveTo>
                    <a:pt x="40" y="59"/>
                  </a:moveTo>
                  <a:lnTo>
                    <a:pt x="40" y="59"/>
                  </a:lnTo>
                  <a:lnTo>
                    <a:pt x="60" y="78"/>
                  </a:lnTo>
                  <a:lnTo>
                    <a:pt x="60" y="59"/>
                  </a:lnTo>
                  <a:close/>
                  <a:moveTo>
                    <a:pt x="0" y="0"/>
                  </a:moveTo>
                  <a:lnTo>
                    <a:pt x="40" y="178"/>
                  </a:lnTo>
                  <a:lnTo>
                    <a:pt x="316" y="395"/>
                  </a:lnTo>
                  <a:lnTo>
                    <a:pt x="612" y="572"/>
                  </a:lnTo>
                  <a:lnTo>
                    <a:pt x="316" y="316"/>
                  </a:lnTo>
                  <a:lnTo>
                    <a:pt x="60" y="78"/>
                  </a:lnTo>
                  <a:lnTo>
                    <a:pt x="60" y="7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2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3680;p38">
              <a:extLst>
                <a:ext uri="{FF2B5EF4-FFF2-40B4-BE49-F238E27FC236}">
                  <a16:creationId xmlns:a16="http://schemas.microsoft.com/office/drawing/2014/main" xmlns="" id="{4F10C4B6-B758-41E2-8FCD-72775B20740E}"/>
                </a:ext>
              </a:extLst>
            </p:cNvPr>
            <p:cNvSpPr/>
            <p:nvPr/>
          </p:nvSpPr>
          <p:spPr>
            <a:xfrm>
              <a:off x="2516187" y="2371039"/>
              <a:ext cx="8441" cy="8441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40" y="0"/>
                  </a:moveTo>
                  <a:lnTo>
                    <a:pt x="0" y="40"/>
                  </a:lnTo>
                  <a:lnTo>
                    <a:pt x="178" y="17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3681;p38">
              <a:extLst>
                <a:ext uri="{FF2B5EF4-FFF2-40B4-BE49-F238E27FC236}">
                  <a16:creationId xmlns:a16="http://schemas.microsoft.com/office/drawing/2014/main" xmlns="" id="{BC86B0BD-03D3-46C9-B21E-7DBEBA629486}"/>
                </a:ext>
              </a:extLst>
            </p:cNvPr>
            <p:cNvSpPr/>
            <p:nvPr/>
          </p:nvSpPr>
          <p:spPr>
            <a:xfrm>
              <a:off x="2684481" y="2484137"/>
              <a:ext cx="44907" cy="44954"/>
            </a:xfrm>
            <a:custGeom>
              <a:avLst/>
              <a:gdLst/>
              <a:ahLst/>
              <a:cxnLst/>
              <a:rect l="l" t="t" r="r" b="b"/>
              <a:pathLst>
                <a:path w="947" h="948" extrusionOk="0">
                  <a:moveTo>
                    <a:pt x="335" y="1"/>
                  </a:moveTo>
                  <a:lnTo>
                    <a:pt x="158" y="395"/>
                  </a:lnTo>
                  <a:lnTo>
                    <a:pt x="0" y="809"/>
                  </a:lnTo>
                  <a:lnTo>
                    <a:pt x="178" y="888"/>
                  </a:lnTo>
                  <a:lnTo>
                    <a:pt x="276" y="927"/>
                  </a:lnTo>
                  <a:lnTo>
                    <a:pt x="355" y="947"/>
                  </a:lnTo>
                  <a:lnTo>
                    <a:pt x="532" y="947"/>
                  </a:lnTo>
                  <a:lnTo>
                    <a:pt x="631" y="927"/>
                  </a:lnTo>
                  <a:lnTo>
                    <a:pt x="690" y="888"/>
                  </a:lnTo>
                  <a:lnTo>
                    <a:pt x="769" y="848"/>
                  </a:lnTo>
                  <a:lnTo>
                    <a:pt x="828" y="809"/>
                  </a:lnTo>
                  <a:lnTo>
                    <a:pt x="868" y="750"/>
                  </a:lnTo>
                  <a:lnTo>
                    <a:pt x="907" y="691"/>
                  </a:lnTo>
                  <a:lnTo>
                    <a:pt x="927" y="612"/>
                  </a:lnTo>
                  <a:lnTo>
                    <a:pt x="946" y="533"/>
                  </a:lnTo>
                  <a:lnTo>
                    <a:pt x="927" y="454"/>
                  </a:lnTo>
                  <a:lnTo>
                    <a:pt x="907" y="375"/>
                  </a:lnTo>
                  <a:lnTo>
                    <a:pt x="848" y="296"/>
                  </a:lnTo>
                  <a:lnTo>
                    <a:pt x="769" y="218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3682;p38">
              <a:extLst>
                <a:ext uri="{FF2B5EF4-FFF2-40B4-BE49-F238E27FC236}">
                  <a16:creationId xmlns:a16="http://schemas.microsoft.com/office/drawing/2014/main" xmlns="" id="{826B7C2F-9042-4CEC-948A-82BE86477AA8}"/>
                </a:ext>
              </a:extLst>
            </p:cNvPr>
            <p:cNvSpPr/>
            <p:nvPr/>
          </p:nvSpPr>
          <p:spPr>
            <a:xfrm>
              <a:off x="2949986" y="2342066"/>
              <a:ext cx="71083" cy="99108"/>
            </a:xfrm>
            <a:custGeom>
              <a:avLst/>
              <a:gdLst/>
              <a:ahLst/>
              <a:cxnLst/>
              <a:rect l="l" t="t" r="r" b="b"/>
              <a:pathLst>
                <a:path w="1499" h="2090" extrusionOk="0">
                  <a:moveTo>
                    <a:pt x="1499" y="0"/>
                  </a:moveTo>
                  <a:lnTo>
                    <a:pt x="1223" y="197"/>
                  </a:lnTo>
                  <a:lnTo>
                    <a:pt x="966" y="394"/>
                  </a:lnTo>
                  <a:lnTo>
                    <a:pt x="690" y="572"/>
                  </a:lnTo>
                  <a:lnTo>
                    <a:pt x="414" y="729"/>
                  </a:lnTo>
                  <a:lnTo>
                    <a:pt x="79" y="1538"/>
                  </a:lnTo>
                  <a:lnTo>
                    <a:pt x="0" y="1656"/>
                  </a:lnTo>
                  <a:lnTo>
                    <a:pt x="256" y="1893"/>
                  </a:lnTo>
                  <a:lnTo>
                    <a:pt x="434" y="2090"/>
                  </a:lnTo>
                  <a:lnTo>
                    <a:pt x="611" y="1932"/>
                  </a:lnTo>
                  <a:lnTo>
                    <a:pt x="789" y="1715"/>
                  </a:lnTo>
                  <a:lnTo>
                    <a:pt x="946" y="1479"/>
                  </a:lnTo>
                  <a:lnTo>
                    <a:pt x="1104" y="1183"/>
                  </a:lnTo>
                  <a:lnTo>
                    <a:pt x="1242" y="887"/>
                  </a:lnTo>
                  <a:lnTo>
                    <a:pt x="1341" y="591"/>
                  </a:lnTo>
                  <a:lnTo>
                    <a:pt x="1439" y="296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3683;p38">
              <a:extLst>
                <a:ext uri="{FF2B5EF4-FFF2-40B4-BE49-F238E27FC236}">
                  <a16:creationId xmlns:a16="http://schemas.microsoft.com/office/drawing/2014/main" xmlns="" id="{68FD97F6-E494-4B46-88A9-0459449917D5}"/>
                </a:ext>
              </a:extLst>
            </p:cNvPr>
            <p:cNvSpPr/>
            <p:nvPr/>
          </p:nvSpPr>
          <p:spPr>
            <a:xfrm>
              <a:off x="2969618" y="2308397"/>
              <a:ext cx="52399" cy="68285"/>
            </a:xfrm>
            <a:custGeom>
              <a:avLst/>
              <a:gdLst/>
              <a:ahLst/>
              <a:cxnLst/>
              <a:rect l="l" t="t" r="r" b="b"/>
              <a:pathLst>
                <a:path w="1105" h="1440" extrusionOk="0">
                  <a:moveTo>
                    <a:pt x="710" y="0"/>
                  </a:moveTo>
                  <a:lnTo>
                    <a:pt x="651" y="20"/>
                  </a:lnTo>
                  <a:lnTo>
                    <a:pt x="572" y="59"/>
                  </a:lnTo>
                  <a:lnTo>
                    <a:pt x="532" y="119"/>
                  </a:lnTo>
                  <a:lnTo>
                    <a:pt x="473" y="178"/>
                  </a:lnTo>
                  <a:lnTo>
                    <a:pt x="375" y="355"/>
                  </a:lnTo>
                  <a:lnTo>
                    <a:pt x="296" y="552"/>
                  </a:lnTo>
                  <a:lnTo>
                    <a:pt x="178" y="907"/>
                  </a:lnTo>
                  <a:lnTo>
                    <a:pt x="0" y="1439"/>
                  </a:lnTo>
                  <a:lnTo>
                    <a:pt x="276" y="1282"/>
                  </a:lnTo>
                  <a:lnTo>
                    <a:pt x="552" y="1104"/>
                  </a:lnTo>
                  <a:lnTo>
                    <a:pt x="809" y="907"/>
                  </a:lnTo>
                  <a:lnTo>
                    <a:pt x="1085" y="710"/>
                  </a:lnTo>
                  <a:lnTo>
                    <a:pt x="1104" y="552"/>
                  </a:lnTo>
                  <a:lnTo>
                    <a:pt x="1104" y="414"/>
                  </a:lnTo>
                  <a:lnTo>
                    <a:pt x="1085" y="276"/>
                  </a:lnTo>
                  <a:lnTo>
                    <a:pt x="1045" y="178"/>
                  </a:lnTo>
                  <a:lnTo>
                    <a:pt x="966" y="99"/>
                  </a:lnTo>
                  <a:lnTo>
                    <a:pt x="868" y="40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3684;p38">
              <a:extLst>
                <a:ext uri="{FF2B5EF4-FFF2-40B4-BE49-F238E27FC236}">
                  <a16:creationId xmlns:a16="http://schemas.microsoft.com/office/drawing/2014/main" xmlns="" id="{0E32306E-B8EE-4E12-818D-2D22A783C3C4}"/>
                </a:ext>
              </a:extLst>
            </p:cNvPr>
            <p:cNvSpPr/>
            <p:nvPr/>
          </p:nvSpPr>
          <p:spPr>
            <a:xfrm>
              <a:off x="2946240" y="2420594"/>
              <a:ext cx="24326" cy="26223"/>
            </a:xfrm>
            <a:custGeom>
              <a:avLst/>
              <a:gdLst/>
              <a:ahLst/>
              <a:cxnLst/>
              <a:rect l="l" t="t" r="r" b="b"/>
              <a:pathLst>
                <a:path w="513" h="553" extrusionOk="0">
                  <a:moveTo>
                    <a:pt x="79" y="0"/>
                  </a:moveTo>
                  <a:lnTo>
                    <a:pt x="20" y="178"/>
                  </a:lnTo>
                  <a:lnTo>
                    <a:pt x="0" y="256"/>
                  </a:lnTo>
                  <a:lnTo>
                    <a:pt x="0" y="355"/>
                  </a:lnTo>
                  <a:lnTo>
                    <a:pt x="20" y="414"/>
                  </a:lnTo>
                  <a:lnTo>
                    <a:pt x="59" y="473"/>
                  </a:lnTo>
                  <a:lnTo>
                    <a:pt x="119" y="532"/>
                  </a:lnTo>
                  <a:lnTo>
                    <a:pt x="217" y="552"/>
                  </a:lnTo>
                  <a:lnTo>
                    <a:pt x="296" y="532"/>
                  </a:lnTo>
                  <a:lnTo>
                    <a:pt x="375" y="513"/>
                  </a:lnTo>
                  <a:lnTo>
                    <a:pt x="513" y="434"/>
                  </a:lnTo>
                  <a:lnTo>
                    <a:pt x="335" y="23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3685;p38">
              <a:extLst>
                <a:ext uri="{FF2B5EF4-FFF2-40B4-BE49-F238E27FC236}">
                  <a16:creationId xmlns:a16="http://schemas.microsoft.com/office/drawing/2014/main" xmlns="" id="{AE0AB1C5-178F-46FF-9E3D-4D8CA446CB0D}"/>
                </a:ext>
              </a:extLst>
            </p:cNvPr>
            <p:cNvSpPr/>
            <p:nvPr/>
          </p:nvSpPr>
          <p:spPr>
            <a:xfrm>
              <a:off x="3076171" y="1754006"/>
              <a:ext cx="310459" cy="215050"/>
            </a:xfrm>
            <a:custGeom>
              <a:avLst/>
              <a:gdLst/>
              <a:ahLst/>
              <a:cxnLst/>
              <a:rect l="l" t="t" r="r" b="b"/>
              <a:pathLst>
                <a:path w="6547" h="4535" extrusionOk="0">
                  <a:moveTo>
                    <a:pt x="5659" y="0"/>
                  </a:moveTo>
                  <a:lnTo>
                    <a:pt x="5442" y="20"/>
                  </a:lnTo>
                  <a:lnTo>
                    <a:pt x="5245" y="40"/>
                  </a:lnTo>
                  <a:lnTo>
                    <a:pt x="5028" y="99"/>
                  </a:lnTo>
                  <a:lnTo>
                    <a:pt x="4831" y="178"/>
                  </a:lnTo>
                  <a:lnTo>
                    <a:pt x="4653" y="257"/>
                  </a:lnTo>
                  <a:lnTo>
                    <a:pt x="4456" y="355"/>
                  </a:lnTo>
                  <a:lnTo>
                    <a:pt x="4279" y="474"/>
                  </a:lnTo>
                  <a:lnTo>
                    <a:pt x="3924" y="750"/>
                  </a:lnTo>
                  <a:lnTo>
                    <a:pt x="3589" y="1026"/>
                  </a:lnTo>
                  <a:lnTo>
                    <a:pt x="3254" y="1302"/>
                  </a:lnTo>
                  <a:lnTo>
                    <a:pt x="2918" y="1538"/>
                  </a:lnTo>
                  <a:lnTo>
                    <a:pt x="2761" y="1676"/>
                  </a:lnTo>
                  <a:lnTo>
                    <a:pt x="2504" y="1873"/>
                  </a:lnTo>
                  <a:lnTo>
                    <a:pt x="1814" y="2366"/>
                  </a:lnTo>
                  <a:lnTo>
                    <a:pt x="986" y="2958"/>
                  </a:lnTo>
                  <a:lnTo>
                    <a:pt x="592" y="3273"/>
                  </a:lnTo>
                  <a:lnTo>
                    <a:pt x="237" y="3569"/>
                  </a:lnTo>
                  <a:lnTo>
                    <a:pt x="139" y="3943"/>
                  </a:lnTo>
                  <a:lnTo>
                    <a:pt x="80" y="4121"/>
                  </a:lnTo>
                  <a:lnTo>
                    <a:pt x="1" y="4278"/>
                  </a:lnTo>
                  <a:lnTo>
                    <a:pt x="139" y="4397"/>
                  </a:lnTo>
                  <a:lnTo>
                    <a:pt x="257" y="4535"/>
                  </a:lnTo>
                  <a:lnTo>
                    <a:pt x="474" y="4416"/>
                  </a:lnTo>
                  <a:lnTo>
                    <a:pt x="1834" y="3470"/>
                  </a:lnTo>
                  <a:lnTo>
                    <a:pt x="2504" y="3017"/>
                  </a:lnTo>
                  <a:lnTo>
                    <a:pt x="3195" y="2524"/>
                  </a:lnTo>
                  <a:lnTo>
                    <a:pt x="4141" y="1814"/>
                  </a:lnTo>
                  <a:lnTo>
                    <a:pt x="5087" y="1124"/>
                  </a:lnTo>
                  <a:lnTo>
                    <a:pt x="5146" y="1085"/>
                  </a:lnTo>
                  <a:lnTo>
                    <a:pt x="5225" y="1045"/>
                  </a:lnTo>
                  <a:lnTo>
                    <a:pt x="5363" y="1006"/>
                  </a:lnTo>
                  <a:lnTo>
                    <a:pt x="5521" y="1006"/>
                  </a:lnTo>
                  <a:lnTo>
                    <a:pt x="5679" y="1026"/>
                  </a:lnTo>
                  <a:lnTo>
                    <a:pt x="5817" y="1085"/>
                  </a:lnTo>
                  <a:lnTo>
                    <a:pt x="5955" y="1124"/>
                  </a:lnTo>
                  <a:lnTo>
                    <a:pt x="5994" y="1065"/>
                  </a:lnTo>
                  <a:lnTo>
                    <a:pt x="6053" y="947"/>
                  </a:lnTo>
                  <a:lnTo>
                    <a:pt x="6093" y="888"/>
                  </a:lnTo>
                  <a:lnTo>
                    <a:pt x="6132" y="848"/>
                  </a:lnTo>
                  <a:lnTo>
                    <a:pt x="6171" y="828"/>
                  </a:lnTo>
                  <a:lnTo>
                    <a:pt x="6349" y="690"/>
                  </a:lnTo>
                  <a:lnTo>
                    <a:pt x="6546" y="552"/>
                  </a:lnTo>
                  <a:lnTo>
                    <a:pt x="6507" y="434"/>
                  </a:lnTo>
                  <a:lnTo>
                    <a:pt x="6467" y="355"/>
                  </a:lnTo>
                  <a:lnTo>
                    <a:pt x="6388" y="276"/>
                  </a:lnTo>
                  <a:lnTo>
                    <a:pt x="6309" y="198"/>
                  </a:lnTo>
                  <a:lnTo>
                    <a:pt x="6211" y="138"/>
                  </a:lnTo>
                  <a:lnTo>
                    <a:pt x="6093" y="99"/>
                  </a:lnTo>
                  <a:lnTo>
                    <a:pt x="5994" y="59"/>
                  </a:lnTo>
                  <a:lnTo>
                    <a:pt x="5876" y="40"/>
                  </a:lnTo>
                  <a:lnTo>
                    <a:pt x="565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3686;p38">
              <a:extLst>
                <a:ext uri="{FF2B5EF4-FFF2-40B4-BE49-F238E27FC236}">
                  <a16:creationId xmlns:a16="http://schemas.microsoft.com/office/drawing/2014/main" xmlns="" id="{5D13AA0E-2BEA-434B-9A06-ED9C2D06B503}"/>
                </a:ext>
              </a:extLst>
            </p:cNvPr>
            <p:cNvSpPr/>
            <p:nvPr/>
          </p:nvSpPr>
          <p:spPr>
            <a:xfrm>
              <a:off x="3063083" y="1923202"/>
              <a:ext cx="24374" cy="33716"/>
            </a:xfrm>
            <a:custGeom>
              <a:avLst/>
              <a:gdLst/>
              <a:ahLst/>
              <a:cxnLst/>
              <a:rect l="l" t="t" r="r" b="b"/>
              <a:pathLst>
                <a:path w="514" h="711" extrusionOk="0">
                  <a:moveTo>
                    <a:pt x="513" y="1"/>
                  </a:moveTo>
                  <a:lnTo>
                    <a:pt x="218" y="257"/>
                  </a:lnTo>
                  <a:lnTo>
                    <a:pt x="1" y="513"/>
                  </a:lnTo>
                  <a:lnTo>
                    <a:pt x="139" y="592"/>
                  </a:lnTo>
                  <a:lnTo>
                    <a:pt x="277" y="710"/>
                  </a:lnTo>
                  <a:lnTo>
                    <a:pt x="356" y="553"/>
                  </a:lnTo>
                  <a:lnTo>
                    <a:pt x="415" y="375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3687;p38">
              <a:extLst>
                <a:ext uri="{FF2B5EF4-FFF2-40B4-BE49-F238E27FC236}">
                  <a16:creationId xmlns:a16="http://schemas.microsoft.com/office/drawing/2014/main" xmlns="" id="{187FDC1D-E864-42AB-8278-C2110D9D71B1}"/>
                </a:ext>
              </a:extLst>
            </p:cNvPr>
            <p:cNvSpPr/>
            <p:nvPr/>
          </p:nvSpPr>
          <p:spPr>
            <a:xfrm>
              <a:off x="3053741" y="1956870"/>
              <a:ext cx="34617" cy="20628"/>
            </a:xfrm>
            <a:custGeom>
              <a:avLst/>
              <a:gdLst/>
              <a:ahLst/>
              <a:cxnLst/>
              <a:rect l="l" t="t" r="r" b="b"/>
              <a:pathLst>
                <a:path w="730" h="435" extrusionOk="0">
                  <a:moveTo>
                    <a:pt x="474" y="0"/>
                  </a:moveTo>
                  <a:lnTo>
                    <a:pt x="395" y="79"/>
                  </a:lnTo>
                  <a:lnTo>
                    <a:pt x="277" y="158"/>
                  </a:lnTo>
                  <a:lnTo>
                    <a:pt x="158" y="198"/>
                  </a:lnTo>
                  <a:lnTo>
                    <a:pt x="1" y="198"/>
                  </a:lnTo>
                  <a:lnTo>
                    <a:pt x="20" y="257"/>
                  </a:lnTo>
                  <a:lnTo>
                    <a:pt x="40" y="316"/>
                  </a:lnTo>
                  <a:lnTo>
                    <a:pt x="60" y="375"/>
                  </a:lnTo>
                  <a:lnTo>
                    <a:pt x="119" y="415"/>
                  </a:lnTo>
                  <a:lnTo>
                    <a:pt x="198" y="434"/>
                  </a:lnTo>
                  <a:lnTo>
                    <a:pt x="277" y="434"/>
                  </a:lnTo>
                  <a:lnTo>
                    <a:pt x="434" y="395"/>
                  </a:lnTo>
                  <a:lnTo>
                    <a:pt x="592" y="336"/>
                  </a:lnTo>
                  <a:lnTo>
                    <a:pt x="730" y="257"/>
                  </a:lnTo>
                  <a:lnTo>
                    <a:pt x="612" y="11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3688;p38">
              <a:extLst>
                <a:ext uri="{FF2B5EF4-FFF2-40B4-BE49-F238E27FC236}">
                  <a16:creationId xmlns:a16="http://schemas.microsoft.com/office/drawing/2014/main" xmlns="" id="{D4C3C26B-E0B3-4F7D-945B-1C23928EEF86}"/>
                </a:ext>
              </a:extLst>
            </p:cNvPr>
            <p:cNvSpPr/>
            <p:nvPr/>
          </p:nvSpPr>
          <p:spPr>
            <a:xfrm>
              <a:off x="3053741" y="1947529"/>
              <a:ext cx="22477" cy="18731"/>
            </a:xfrm>
            <a:custGeom>
              <a:avLst/>
              <a:gdLst/>
              <a:ahLst/>
              <a:cxnLst/>
              <a:rect l="l" t="t" r="r" b="b"/>
              <a:pathLst>
                <a:path w="474" h="395" extrusionOk="0">
                  <a:moveTo>
                    <a:pt x="198" y="0"/>
                  </a:moveTo>
                  <a:lnTo>
                    <a:pt x="119" y="99"/>
                  </a:lnTo>
                  <a:lnTo>
                    <a:pt x="60" y="217"/>
                  </a:lnTo>
                  <a:lnTo>
                    <a:pt x="20" y="316"/>
                  </a:lnTo>
                  <a:lnTo>
                    <a:pt x="1" y="395"/>
                  </a:lnTo>
                  <a:lnTo>
                    <a:pt x="158" y="395"/>
                  </a:lnTo>
                  <a:lnTo>
                    <a:pt x="277" y="355"/>
                  </a:lnTo>
                  <a:lnTo>
                    <a:pt x="395" y="276"/>
                  </a:lnTo>
                  <a:lnTo>
                    <a:pt x="474" y="197"/>
                  </a:lnTo>
                  <a:lnTo>
                    <a:pt x="336" y="79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3689;p38">
              <a:extLst>
                <a:ext uri="{FF2B5EF4-FFF2-40B4-BE49-F238E27FC236}">
                  <a16:creationId xmlns:a16="http://schemas.microsoft.com/office/drawing/2014/main" xmlns="" id="{8868ED0D-C939-4D1C-AD34-80D186D9C80F}"/>
                </a:ext>
              </a:extLst>
            </p:cNvPr>
            <p:cNvSpPr/>
            <p:nvPr/>
          </p:nvSpPr>
          <p:spPr>
            <a:xfrm>
              <a:off x="3375344" y="1496893"/>
              <a:ext cx="675024" cy="317904"/>
            </a:xfrm>
            <a:custGeom>
              <a:avLst/>
              <a:gdLst/>
              <a:ahLst/>
              <a:cxnLst/>
              <a:rect l="l" t="t" r="r" b="b"/>
              <a:pathLst>
                <a:path w="14235" h="6704" extrusionOk="0">
                  <a:moveTo>
                    <a:pt x="13683" y="1"/>
                  </a:moveTo>
                  <a:lnTo>
                    <a:pt x="13584" y="20"/>
                  </a:lnTo>
                  <a:lnTo>
                    <a:pt x="12066" y="632"/>
                  </a:lnTo>
                  <a:lnTo>
                    <a:pt x="10568" y="1263"/>
                  </a:lnTo>
                  <a:lnTo>
                    <a:pt x="9128" y="1893"/>
                  </a:lnTo>
                  <a:lnTo>
                    <a:pt x="7689" y="2524"/>
                  </a:lnTo>
                  <a:lnTo>
                    <a:pt x="4831" y="3825"/>
                  </a:lnTo>
                  <a:lnTo>
                    <a:pt x="4555" y="3963"/>
                  </a:lnTo>
                  <a:lnTo>
                    <a:pt x="4101" y="4161"/>
                  </a:lnTo>
                  <a:lnTo>
                    <a:pt x="2839" y="4693"/>
                  </a:lnTo>
                  <a:lnTo>
                    <a:pt x="2130" y="4989"/>
                  </a:lnTo>
                  <a:lnTo>
                    <a:pt x="1420" y="5324"/>
                  </a:lnTo>
                  <a:lnTo>
                    <a:pt x="789" y="5639"/>
                  </a:lnTo>
                  <a:lnTo>
                    <a:pt x="493" y="5817"/>
                  </a:lnTo>
                  <a:lnTo>
                    <a:pt x="237" y="5974"/>
                  </a:lnTo>
                  <a:lnTo>
                    <a:pt x="257" y="6112"/>
                  </a:lnTo>
                  <a:lnTo>
                    <a:pt x="237" y="6172"/>
                  </a:lnTo>
                  <a:lnTo>
                    <a:pt x="198" y="6250"/>
                  </a:lnTo>
                  <a:lnTo>
                    <a:pt x="138" y="6369"/>
                  </a:lnTo>
                  <a:lnTo>
                    <a:pt x="40" y="6467"/>
                  </a:lnTo>
                  <a:lnTo>
                    <a:pt x="40" y="6586"/>
                  </a:lnTo>
                  <a:lnTo>
                    <a:pt x="0" y="6704"/>
                  </a:lnTo>
                  <a:lnTo>
                    <a:pt x="888" y="6388"/>
                  </a:lnTo>
                  <a:lnTo>
                    <a:pt x="1755" y="6053"/>
                  </a:lnTo>
                  <a:lnTo>
                    <a:pt x="2642" y="5698"/>
                  </a:lnTo>
                  <a:lnTo>
                    <a:pt x="3510" y="5343"/>
                  </a:lnTo>
                  <a:lnTo>
                    <a:pt x="5245" y="4594"/>
                  </a:lnTo>
                  <a:lnTo>
                    <a:pt x="6980" y="3825"/>
                  </a:lnTo>
                  <a:lnTo>
                    <a:pt x="8695" y="3057"/>
                  </a:lnTo>
                  <a:lnTo>
                    <a:pt x="10449" y="2307"/>
                  </a:lnTo>
                  <a:lnTo>
                    <a:pt x="11317" y="1933"/>
                  </a:lnTo>
                  <a:lnTo>
                    <a:pt x="12204" y="1578"/>
                  </a:lnTo>
                  <a:lnTo>
                    <a:pt x="13071" y="1243"/>
                  </a:lnTo>
                  <a:lnTo>
                    <a:pt x="13959" y="927"/>
                  </a:lnTo>
                  <a:lnTo>
                    <a:pt x="14057" y="888"/>
                  </a:lnTo>
                  <a:lnTo>
                    <a:pt x="14136" y="829"/>
                  </a:lnTo>
                  <a:lnTo>
                    <a:pt x="14195" y="750"/>
                  </a:lnTo>
                  <a:lnTo>
                    <a:pt x="14235" y="651"/>
                  </a:lnTo>
                  <a:lnTo>
                    <a:pt x="13919" y="789"/>
                  </a:lnTo>
                  <a:lnTo>
                    <a:pt x="13860" y="809"/>
                  </a:lnTo>
                  <a:lnTo>
                    <a:pt x="13781" y="829"/>
                  </a:lnTo>
                  <a:lnTo>
                    <a:pt x="13702" y="809"/>
                  </a:lnTo>
                  <a:lnTo>
                    <a:pt x="13643" y="789"/>
                  </a:lnTo>
                  <a:lnTo>
                    <a:pt x="13564" y="770"/>
                  </a:lnTo>
                  <a:lnTo>
                    <a:pt x="13525" y="710"/>
                  </a:lnTo>
                  <a:lnTo>
                    <a:pt x="13485" y="651"/>
                  </a:lnTo>
                  <a:lnTo>
                    <a:pt x="13485" y="572"/>
                  </a:lnTo>
                  <a:lnTo>
                    <a:pt x="13525" y="415"/>
                  </a:lnTo>
                  <a:lnTo>
                    <a:pt x="13584" y="257"/>
                  </a:lnTo>
                  <a:lnTo>
                    <a:pt x="13683" y="119"/>
                  </a:lnTo>
                  <a:lnTo>
                    <a:pt x="1378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3690;p38">
              <a:extLst>
                <a:ext uri="{FF2B5EF4-FFF2-40B4-BE49-F238E27FC236}">
                  <a16:creationId xmlns:a16="http://schemas.microsoft.com/office/drawing/2014/main" xmlns="" id="{B979C1A6-4CDB-476A-9528-393B3D0EC1F4}"/>
                </a:ext>
              </a:extLst>
            </p:cNvPr>
            <p:cNvSpPr/>
            <p:nvPr/>
          </p:nvSpPr>
          <p:spPr>
            <a:xfrm>
              <a:off x="3368800" y="1780182"/>
              <a:ext cx="18731" cy="23425"/>
            </a:xfrm>
            <a:custGeom>
              <a:avLst/>
              <a:gdLst/>
              <a:ahLst/>
              <a:cxnLst/>
              <a:rect l="l" t="t" r="r" b="b"/>
              <a:pathLst>
                <a:path w="395" h="494" extrusionOk="0">
                  <a:moveTo>
                    <a:pt x="375" y="0"/>
                  </a:moveTo>
                  <a:lnTo>
                    <a:pt x="178" y="138"/>
                  </a:lnTo>
                  <a:lnTo>
                    <a:pt x="0" y="276"/>
                  </a:lnTo>
                  <a:lnTo>
                    <a:pt x="79" y="276"/>
                  </a:lnTo>
                  <a:lnTo>
                    <a:pt x="138" y="316"/>
                  </a:lnTo>
                  <a:lnTo>
                    <a:pt x="158" y="355"/>
                  </a:lnTo>
                  <a:lnTo>
                    <a:pt x="178" y="414"/>
                  </a:lnTo>
                  <a:lnTo>
                    <a:pt x="178" y="493"/>
                  </a:lnTo>
                  <a:lnTo>
                    <a:pt x="276" y="395"/>
                  </a:lnTo>
                  <a:lnTo>
                    <a:pt x="336" y="276"/>
                  </a:lnTo>
                  <a:lnTo>
                    <a:pt x="375" y="198"/>
                  </a:lnTo>
                  <a:lnTo>
                    <a:pt x="395" y="138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3691;p38">
              <a:extLst>
                <a:ext uri="{FF2B5EF4-FFF2-40B4-BE49-F238E27FC236}">
                  <a16:creationId xmlns:a16="http://schemas.microsoft.com/office/drawing/2014/main" xmlns="" id="{19D0E93A-443E-461C-BABA-12A28B4A03D3}"/>
                </a:ext>
              </a:extLst>
            </p:cNvPr>
            <p:cNvSpPr/>
            <p:nvPr/>
          </p:nvSpPr>
          <p:spPr>
            <a:xfrm>
              <a:off x="3360407" y="1798866"/>
              <a:ext cx="2845" cy="5643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0" y="119"/>
                  </a:moveTo>
                  <a:lnTo>
                    <a:pt x="0" y="119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0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3692;p38">
              <a:extLst>
                <a:ext uri="{FF2B5EF4-FFF2-40B4-BE49-F238E27FC236}">
                  <a16:creationId xmlns:a16="http://schemas.microsoft.com/office/drawing/2014/main" xmlns="" id="{98E04AEB-7A1B-4155-94DE-956918F8F500}"/>
                </a:ext>
              </a:extLst>
            </p:cNvPr>
            <p:cNvSpPr/>
            <p:nvPr/>
          </p:nvSpPr>
          <p:spPr>
            <a:xfrm>
              <a:off x="4028840" y="1396884"/>
              <a:ext cx="322551" cy="311360"/>
            </a:xfrm>
            <a:custGeom>
              <a:avLst/>
              <a:gdLst/>
              <a:ahLst/>
              <a:cxnLst/>
              <a:rect l="l" t="t" r="r" b="b"/>
              <a:pathLst>
                <a:path w="6802" h="6566" extrusionOk="0">
                  <a:moveTo>
                    <a:pt x="3273" y="0"/>
                  </a:moveTo>
                  <a:lnTo>
                    <a:pt x="3056" y="20"/>
                  </a:lnTo>
                  <a:lnTo>
                    <a:pt x="2839" y="79"/>
                  </a:lnTo>
                  <a:lnTo>
                    <a:pt x="2622" y="158"/>
                  </a:lnTo>
                  <a:lnTo>
                    <a:pt x="2405" y="257"/>
                  </a:lnTo>
                  <a:lnTo>
                    <a:pt x="2208" y="375"/>
                  </a:lnTo>
                  <a:lnTo>
                    <a:pt x="1794" y="671"/>
                  </a:lnTo>
                  <a:lnTo>
                    <a:pt x="1400" y="966"/>
                  </a:lnTo>
                  <a:lnTo>
                    <a:pt x="1006" y="1282"/>
                  </a:lnTo>
                  <a:lnTo>
                    <a:pt x="631" y="1538"/>
                  </a:lnTo>
                  <a:lnTo>
                    <a:pt x="316" y="1814"/>
                  </a:lnTo>
                  <a:lnTo>
                    <a:pt x="158" y="1952"/>
                  </a:lnTo>
                  <a:lnTo>
                    <a:pt x="0" y="2110"/>
                  </a:lnTo>
                  <a:lnTo>
                    <a:pt x="138" y="2129"/>
                  </a:lnTo>
                  <a:lnTo>
                    <a:pt x="276" y="2189"/>
                  </a:lnTo>
                  <a:lnTo>
                    <a:pt x="375" y="2267"/>
                  </a:lnTo>
                  <a:lnTo>
                    <a:pt x="454" y="2386"/>
                  </a:lnTo>
                  <a:lnTo>
                    <a:pt x="473" y="2484"/>
                  </a:lnTo>
                  <a:lnTo>
                    <a:pt x="473" y="2583"/>
                  </a:lnTo>
                  <a:lnTo>
                    <a:pt x="473" y="2681"/>
                  </a:lnTo>
                  <a:lnTo>
                    <a:pt x="454" y="2760"/>
                  </a:lnTo>
                  <a:lnTo>
                    <a:pt x="789" y="2583"/>
                  </a:lnTo>
                  <a:lnTo>
                    <a:pt x="1104" y="2386"/>
                  </a:lnTo>
                  <a:lnTo>
                    <a:pt x="1420" y="2169"/>
                  </a:lnTo>
                  <a:lnTo>
                    <a:pt x="1715" y="1932"/>
                  </a:lnTo>
                  <a:lnTo>
                    <a:pt x="2327" y="1479"/>
                  </a:lnTo>
                  <a:lnTo>
                    <a:pt x="2938" y="1025"/>
                  </a:lnTo>
                  <a:lnTo>
                    <a:pt x="3036" y="966"/>
                  </a:lnTo>
                  <a:lnTo>
                    <a:pt x="3135" y="907"/>
                  </a:lnTo>
                  <a:lnTo>
                    <a:pt x="3214" y="887"/>
                  </a:lnTo>
                  <a:lnTo>
                    <a:pt x="3509" y="887"/>
                  </a:lnTo>
                  <a:lnTo>
                    <a:pt x="3687" y="947"/>
                  </a:lnTo>
                  <a:lnTo>
                    <a:pt x="3864" y="1025"/>
                  </a:lnTo>
                  <a:lnTo>
                    <a:pt x="4042" y="1124"/>
                  </a:lnTo>
                  <a:lnTo>
                    <a:pt x="4377" y="1361"/>
                  </a:lnTo>
                  <a:lnTo>
                    <a:pt x="4771" y="1637"/>
                  </a:lnTo>
                  <a:lnTo>
                    <a:pt x="5146" y="1913"/>
                  </a:lnTo>
                  <a:lnTo>
                    <a:pt x="5934" y="2484"/>
                  </a:lnTo>
                  <a:lnTo>
                    <a:pt x="6033" y="2543"/>
                  </a:lnTo>
                  <a:lnTo>
                    <a:pt x="6112" y="2603"/>
                  </a:lnTo>
                  <a:lnTo>
                    <a:pt x="6191" y="2681"/>
                  </a:lnTo>
                  <a:lnTo>
                    <a:pt x="6230" y="2760"/>
                  </a:lnTo>
                  <a:lnTo>
                    <a:pt x="6270" y="2859"/>
                  </a:lnTo>
                  <a:lnTo>
                    <a:pt x="6270" y="2977"/>
                  </a:lnTo>
                  <a:lnTo>
                    <a:pt x="6289" y="3194"/>
                  </a:lnTo>
                  <a:lnTo>
                    <a:pt x="6230" y="3569"/>
                  </a:lnTo>
                  <a:lnTo>
                    <a:pt x="6171" y="3924"/>
                  </a:lnTo>
                  <a:lnTo>
                    <a:pt x="5993" y="4653"/>
                  </a:lnTo>
                  <a:lnTo>
                    <a:pt x="5796" y="5363"/>
                  </a:lnTo>
                  <a:lnTo>
                    <a:pt x="5717" y="5718"/>
                  </a:lnTo>
                  <a:lnTo>
                    <a:pt x="5639" y="6092"/>
                  </a:lnTo>
                  <a:lnTo>
                    <a:pt x="5579" y="6151"/>
                  </a:lnTo>
                  <a:lnTo>
                    <a:pt x="5520" y="6191"/>
                  </a:lnTo>
                  <a:lnTo>
                    <a:pt x="5501" y="6191"/>
                  </a:lnTo>
                  <a:lnTo>
                    <a:pt x="5816" y="6368"/>
                  </a:lnTo>
                  <a:lnTo>
                    <a:pt x="6112" y="6565"/>
                  </a:lnTo>
                  <a:lnTo>
                    <a:pt x="6191" y="6486"/>
                  </a:lnTo>
                  <a:lnTo>
                    <a:pt x="6289" y="6427"/>
                  </a:lnTo>
                  <a:lnTo>
                    <a:pt x="6427" y="6329"/>
                  </a:lnTo>
                  <a:lnTo>
                    <a:pt x="6467" y="6191"/>
                  </a:lnTo>
                  <a:lnTo>
                    <a:pt x="6486" y="6033"/>
                  </a:lnTo>
                  <a:lnTo>
                    <a:pt x="6644" y="5185"/>
                  </a:lnTo>
                  <a:lnTo>
                    <a:pt x="6703" y="4771"/>
                  </a:lnTo>
                  <a:lnTo>
                    <a:pt x="6743" y="4338"/>
                  </a:lnTo>
                  <a:lnTo>
                    <a:pt x="6782" y="3904"/>
                  </a:lnTo>
                  <a:lnTo>
                    <a:pt x="6802" y="3490"/>
                  </a:lnTo>
                  <a:lnTo>
                    <a:pt x="6782" y="3056"/>
                  </a:lnTo>
                  <a:lnTo>
                    <a:pt x="6762" y="2622"/>
                  </a:lnTo>
                  <a:lnTo>
                    <a:pt x="6743" y="2425"/>
                  </a:lnTo>
                  <a:lnTo>
                    <a:pt x="6684" y="2228"/>
                  </a:lnTo>
                  <a:lnTo>
                    <a:pt x="6427" y="2051"/>
                  </a:lnTo>
                  <a:lnTo>
                    <a:pt x="6151" y="1913"/>
                  </a:lnTo>
                  <a:lnTo>
                    <a:pt x="5855" y="1775"/>
                  </a:lnTo>
                  <a:lnTo>
                    <a:pt x="5560" y="1656"/>
                  </a:lnTo>
                  <a:lnTo>
                    <a:pt x="4968" y="1420"/>
                  </a:lnTo>
                  <a:lnTo>
                    <a:pt x="4673" y="1282"/>
                  </a:lnTo>
                  <a:lnTo>
                    <a:pt x="4416" y="1124"/>
                  </a:lnTo>
                  <a:lnTo>
                    <a:pt x="4357" y="1104"/>
                  </a:lnTo>
                  <a:lnTo>
                    <a:pt x="4318" y="1065"/>
                  </a:lnTo>
                  <a:lnTo>
                    <a:pt x="4298" y="1025"/>
                  </a:lnTo>
                  <a:lnTo>
                    <a:pt x="4298" y="986"/>
                  </a:lnTo>
                  <a:lnTo>
                    <a:pt x="4318" y="927"/>
                  </a:lnTo>
                  <a:lnTo>
                    <a:pt x="4357" y="907"/>
                  </a:lnTo>
                  <a:lnTo>
                    <a:pt x="4397" y="887"/>
                  </a:lnTo>
                  <a:lnTo>
                    <a:pt x="4456" y="887"/>
                  </a:lnTo>
                  <a:lnTo>
                    <a:pt x="4554" y="848"/>
                  </a:lnTo>
                  <a:lnTo>
                    <a:pt x="4889" y="848"/>
                  </a:lnTo>
                  <a:lnTo>
                    <a:pt x="5106" y="887"/>
                  </a:lnTo>
                  <a:lnTo>
                    <a:pt x="5323" y="927"/>
                  </a:lnTo>
                  <a:lnTo>
                    <a:pt x="5008" y="710"/>
                  </a:lnTo>
                  <a:lnTo>
                    <a:pt x="4673" y="493"/>
                  </a:lnTo>
                  <a:lnTo>
                    <a:pt x="4337" y="316"/>
                  </a:lnTo>
                  <a:lnTo>
                    <a:pt x="3983" y="138"/>
                  </a:lnTo>
                  <a:lnTo>
                    <a:pt x="3746" y="59"/>
                  </a:lnTo>
                  <a:lnTo>
                    <a:pt x="350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3693;p38">
              <a:extLst>
                <a:ext uri="{FF2B5EF4-FFF2-40B4-BE49-F238E27FC236}">
                  <a16:creationId xmlns:a16="http://schemas.microsoft.com/office/drawing/2014/main" xmlns="" id="{51FC88DB-B4CD-44D1-9781-F0A7A292D6A1}"/>
                </a:ext>
              </a:extLst>
            </p:cNvPr>
            <p:cNvSpPr/>
            <p:nvPr/>
          </p:nvSpPr>
          <p:spPr>
            <a:xfrm>
              <a:off x="4264423" y="1725032"/>
              <a:ext cx="14985" cy="6591"/>
            </a:xfrm>
            <a:custGeom>
              <a:avLst/>
              <a:gdLst/>
              <a:ahLst/>
              <a:cxnLst/>
              <a:rect l="l" t="t" r="r" b="b"/>
              <a:pathLst>
                <a:path w="316" h="139" extrusionOk="0">
                  <a:moveTo>
                    <a:pt x="0" y="0"/>
                  </a:moveTo>
                  <a:lnTo>
                    <a:pt x="40" y="59"/>
                  </a:lnTo>
                  <a:lnTo>
                    <a:pt x="99" y="99"/>
                  </a:lnTo>
                  <a:lnTo>
                    <a:pt x="178" y="118"/>
                  </a:lnTo>
                  <a:lnTo>
                    <a:pt x="257" y="138"/>
                  </a:lnTo>
                  <a:lnTo>
                    <a:pt x="316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3694;p38">
              <a:extLst>
                <a:ext uri="{FF2B5EF4-FFF2-40B4-BE49-F238E27FC236}">
                  <a16:creationId xmlns:a16="http://schemas.microsoft.com/office/drawing/2014/main" xmlns="" id="{84FD7257-47D4-4529-8469-E9C2618A2BAF}"/>
                </a:ext>
              </a:extLst>
            </p:cNvPr>
            <p:cNvSpPr/>
            <p:nvPr/>
          </p:nvSpPr>
          <p:spPr>
            <a:xfrm>
              <a:off x="4014804" y="1496893"/>
              <a:ext cx="36513" cy="39311"/>
            </a:xfrm>
            <a:custGeom>
              <a:avLst/>
              <a:gdLst/>
              <a:ahLst/>
              <a:cxnLst/>
              <a:rect l="l" t="t" r="r" b="b"/>
              <a:pathLst>
                <a:path w="770" h="829" extrusionOk="0">
                  <a:moveTo>
                    <a:pt x="296" y="1"/>
                  </a:moveTo>
                  <a:lnTo>
                    <a:pt x="198" y="119"/>
                  </a:lnTo>
                  <a:lnTo>
                    <a:pt x="99" y="257"/>
                  </a:lnTo>
                  <a:lnTo>
                    <a:pt x="40" y="415"/>
                  </a:lnTo>
                  <a:lnTo>
                    <a:pt x="0" y="572"/>
                  </a:lnTo>
                  <a:lnTo>
                    <a:pt x="0" y="651"/>
                  </a:lnTo>
                  <a:lnTo>
                    <a:pt x="40" y="710"/>
                  </a:lnTo>
                  <a:lnTo>
                    <a:pt x="79" y="770"/>
                  </a:lnTo>
                  <a:lnTo>
                    <a:pt x="158" y="789"/>
                  </a:lnTo>
                  <a:lnTo>
                    <a:pt x="217" y="809"/>
                  </a:lnTo>
                  <a:lnTo>
                    <a:pt x="296" y="829"/>
                  </a:lnTo>
                  <a:lnTo>
                    <a:pt x="375" y="809"/>
                  </a:lnTo>
                  <a:lnTo>
                    <a:pt x="434" y="789"/>
                  </a:lnTo>
                  <a:lnTo>
                    <a:pt x="750" y="651"/>
                  </a:lnTo>
                  <a:lnTo>
                    <a:pt x="769" y="572"/>
                  </a:lnTo>
                  <a:lnTo>
                    <a:pt x="769" y="474"/>
                  </a:lnTo>
                  <a:lnTo>
                    <a:pt x="769" y="375"/>
                  </a:lnTo>
                  <a:lnTo>
                    <a:pt x="750" y="277"/>
                  </a:lnTo>
                  <a:lnTo>
                    <a:pt x="671" y="158"/>
                  </a:lnTo>
                  <a:lnTo>
                    <a:pt x="572" y="80"/>
                  </a:lnTo>
                  <a:lnTo>
                    <a:pt x="434" y="20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3695;p38">
              <a:extLst>
                <a:ext uri="{FF2B5EF4-FFF2-40B4-BE49-F238E27FC236}">
                  <a16:creationId xmlns:a16="http://schemas.microsoft.com/office/drawing/2014/main" xmlns="" id="{F16614FB-7440-4800-BAB1-5DE6F85B5808}"/>
                </a:ext>
              </a:extLst>
            </p:cNvPr>
            <p:cNvSpPr/>
            <p:nvPr/>
          </p:nvSpPr>
          <p:spPr>
            <a:xfrm>
              <a:off x="4016653" y="1725032"/>
              <a:ext cx="319800" cy="125284"/>
            </a:xfrm>
            <a:custGeom>
              <a:avLst/>
              <a:gdLst/>
              <a:ahLst/>
              <a:cxnLst/>
              <a:rect l="l" t="t" r="r" b="b"/>
              <a:pathLst>
                <a:path w="6744" h="2642" extrusionOk="0">
                  <a:moveTo>
                    <a:pt x="6231" y="0"/>
                  </a:moveTo>
                  <a:lnTo>
                    <a:pt x="6073" y="79"/>
                  </a:lnTo>
                  <a:lnTo>
                    <a:pt x="5915" y="118"/>
                  </a:lnTo>
                  <a:lnTo>
                    <a:pt x="5738" y="158"/>
                  </a:lnTo>
                  <a:lnTo>
                    <a:pt x="5541" y="138"/>
                  </a:lnTo>
                  <a:lnTo>
                    <a:pt x="5915" y="316"/>
                  </a:lnTo>
                  <a:lnTo>
                    <a:pt x="5915" y="473"/>
                  </a:lnTo>
                  <a:lnTo>
                    <a:pt x="5876" y="631"/>
                  </a:lnTo>
                  <a:lnTo>
                    <a:pt x="5797" y="927"/>
                  </a:lnTo>
                  <a:lnTo>
                    <a:pt x="5679" y="986"/>
                  </a:lnTo>
                  <a:lnTo>
                    <a:pt x="5541" y="1045"/>
                  </a:lnTo>
                  <a:lnTo>
                    <a:pt x="5422" y="1085"/>
                  </a:lnTo>
                  <a:lnTo>
                    <a:pt x="5284" y="1104"/>
                  </a:lnTo>
                  <a:lnTo>
                    <a:pt x="5008" y="1124"/>
                  </a:lnTo>
                  <a:lnTo>
                    <a:pt x="4732" y="1124"/>
                  </a:lnTo>
                  <a:lnTo>
                    <a:pt x="4141" y="1065"/>
                  </a:lnTo>
                  <a:lnTo>
                    <a:pt x="3865" y="1025"/>
                  </a:lnTo>
                  <a:lnTo>
                    <a:pt x="3471" y="1025"/>
                  </a:lnTo>
                  <a:lnTo>
                    <a:pt x="3333" y="1045"/>
                  </a:lnTo>
                  <a:lnTo>
                    <a:pt x="3234" y="1085"/>
                  </a:lnTo>
                  <a:lnTo>
                    <a:pt x="3116" y="1144"/>
                  </a:lnTo>
                  <a:lnTo>
                    <a:pt x="2899" y="1262"/>
                  </a:lnTo>
                  <a:lnTo>
                    <a:pt x="2682" y="1400"/>
                  </a:lnTo>
                  <a:lnTo>
                    <a:pt x="2485" y="1558"/>
                  </a:lnTo>
                  <a:lnTo>
                    <a:pt x="2268" y="1676"/>
                  </a:lnTo>
                  <a:lnTo>
                    <a:pt x="2150" y="1735"/>
                  </a:lnTo>
                  <a:lnTo>
                    <a:pt x="2032" y="1775"/>
                  </a:lnTo>
                  <a:lnTo>
                    <a:pt x="1913" y="1814"/>
                  </a:lnTo>
                  <a:lnTo>
                    <a:pt x="1775" y="1834"/>
                  </a:lnTo>
                  <a:lnTo>
                    <a:pt x="1598" y="1853"/>
                  </a:lnTo>
                  <a:lnTo>
                    <a:pt x="1401" y="1873"/>
                  </a:lnTo>
                  <a:lnTo>
                    <a:pt x="1223" y="1853"/>
                  </a:lnTo>
                  <a:lnTo>
                    <a:pt x="1026" y="1834"/>
                  </a:lnTo>
                  <a:lnTo>
                    <a:pt x="651" y="1755"/>
                  </a:lnTo>
                  <a:lnTo>
                    <a:pt x="297" y="1656"/>
                  </a:lnTo>
                  <a:lnTo>
                    <a:pt x="375" y="1715"/>
                  </a:lnTo>
                  <a:lnTo>
                    <a:pt x="395" y="1794"/>
                  </a:lnTo>
                  <a:lnTo>
                    <a:pt x="395" y="1893"/>
                  </a:lnTo>
                  <a:lnTo>
                    <a:pt x="375" y="1991"/>
                  </a:lnTo>
                  <a:lnTo>
                    <a:pt x="316" y="2090"/>
                  </a:lnTo>
                  <a:lnTo>
                    <a:pt x="237" y="2208"/>
                  </a:lnTo>
                  <a:lnTo>
                    <a:pt x="139" y="2346"/>
                  </a:lnTo>
                  <a:lnTo>
                    <a:pt x="1" y="2465"/>
                  </a:lnTo>
                  <a:lnTo>
                    <a:pt x="21" y="2484"/>
                  </a:lnTo>
                  <a:lnTo>
                    <a:pt x="119" y="2524"/>
                  </a:lnTo>
                  <a:lnTo>
                    <a:pt x="218" y="2563"/>
                  </a:lnTo>
                  <a:lnTo>
                    <a:pt x="435" y="2603"/>
                  </a:lnTo>
                  <a:lnTo>
                    <a:pt x="612" y="2642"/>
                  </a:lnTo>
                  <a:lnTo>
                    <a:pt x="947" y="2642"/>
                  </a:lnTo>
                  <a:lnTo>
                    <a:pt x="1105" y="2622"/>
                  </a:lnTo>
                  <a:lnTo>
                    <a:pt x="1420" y="2563"/>
                  </a:lnTo>
                  <a:lnTo>
                    <a:pt x="1736" y="2445"/>
                  </a:lnTo>
                  <a:lnTo>
                    <a:pt x="2367" y="2208"/>
                  </a:lnTo>
                  <a:lnTo>
                    <a:pt x="2682" y="2070"/>
                  </a:lnTo>
                  <a:lnTo>
                    <a:pt x="2998" y="1991"/>
                  </a:lnTo>
                  <a:lnTo>
                    <a:pt x="3628" y="2031"/>
                  </a:lnTo>
                  <a:lnTo>
                    <a:pt x="4259" y="2090"/>
                  </a:lnTo>
                  <a:lnTo>
                    <a:pt x="5206" y="2090"/>
                  </a:lnTo>
                  <a:lnTo>
                    <a:pt x="5521" y="2031"/>
                  </a:lnTo>
                  <a:lnTo>
                    <a:pt x="5856" y="1932"/>
                  </a:lnTo>
                  <a:lnTo>
                    <a:pt x="6034" y="1873"/>
                  </a:lnTo>
                  <a:lnTo>
                    <a:pt x="6211" y="1794"/>
                  </a:lnTo>
                  <a:lnTo>
                    <a:pt x="6349" y="1696"/>
                  </a:lnTo>
                  <a:lnTo>
                    <a:pt x="6487" y="1558"/>
                  </a:lnTo>
                  <a:lnTo>
                    <a:pt x="6586" y="1420"/>
                  </a:lnTo>
                  <a:lnTo>
                    <a:pt x="6645" y="1242"/>
                  </a:lnTo>
                  <a:lnTo>
                    <a:pt x="6743" y="769"/>
                  </a:lnTo>
                  <a:lnTo>
                    <a:pt x="6665" y="769"/>
                  </a:lnTo>
                  <a:lnTo>
                    <a:pt x="6487" y="730"/>
                  </a:lnTo>
                  <a:lnTo>
                    <a:pt x="6408" y="690"/>
                  </a:lnTo>
                  <a:lnTo>
                    <a:pt x="6329" y="631"/>
                  </a:lnTo>
                  <a:lnTo>
                    <a:pt x="6270" y="572"/>
                  </a:lnTo>
                  <a:lnTo>
                    <a:pt x="6231" y="493"/>
                  </a:lnTo>
                  <a:lnTo>
                    <a:pt x="6211" y="414"/>
                  </a:lnTo>
                  <a:lnTo>
                    <a:pt x="6211" y="316"/>
                  </a:lnTo>
                  <a:lnTo>
                    <a:pt x="6250" y="237"/>
                  </a:lnTo>
                  <a:lnTo>
                    <a:pt x="6270" y="178"/>
                  </a:lnTo>
                  <a:lnTo>
                    <a:pt x="6231" y="99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3696;p38">
              <a:extLst>
                <a:ext uri="{FF2B5EF4-FFF2-40B4-BE49-F238E27FC236}">
                  <a16:creationId xmlns:a16="http://schemas.microsoft.com/office/drawing/2014/main" xmlns="" id="{570E5B1E-FF78-414D-BA8B-4B41ECF14AB2}"/>
                </a:ext>
              </a:extLst>
            </p:cNvPr>
            <p:cNvSpPr/>
            <p:nvPr/>
          </p:nvSpPr>
          <p:spPr>
            <a:xfrm>
              <a:off x="4290599" y="1768944"/>
              <a:ext cx="996" cy="1944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0" y="21"/>
                  </a:lnTo>
                  <a:lnTo>
                    <a:pt x="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3697;p38">
              <a:extLst>
                <a:ext uri="{FF2B5EF4-FFF2-40B4-BE49-F238E27FC236}">
                  <a16:creationId xmlns:a16="http://schemas.microsoft.com/office/drawing/2014/main" xmlns="" id="{F03184AF-E399-4F29-93A3-7F16763C06A2}"/>
                </a:ext>
              </a:extLst>
            </p:cNvPr>
            <p:cNvSpPr/>
            <p:nvPr/>
          </p:nvSpPr>
          <p:spPr>
            <a:xfrm>
              <a:off x="4112015" y="1643659"/>
              <a:ext cx="177683" cy="81420"/>
            </a:xfrm>
            <a:custGeom>
              <a:avLst/>
              <a:gdLst/>
              <a:ahLst/>
              <a:cxnLst/>
              <a:rect l="l" t="t" r="r" b="b"/>
              <a:pathLst>
                <a:path w="3747" h="1717" extrusionOk="0">
                  <a:moveTo>
                    <a:pt x="80" y="1"/>
                  </a:moveTo>
                  <a:lnTo>
                    <a:pt x="40" y="21"/>
                  </a:lnTo>
                  <a:lnTo>
                    <a:pt x="21" y="40"/>
                  </a:lnTo>
                  <a:lnTo>
                    <a:pt x="1" y="80"/>
                  </a:lnTo>
                  <a:lnTo>
                    <a:pt x="1" y="139"/>
                  </a:lnTo>
                  <a:lnTo>
                    <a:pt x="21" y="198"/>
                  </a:lnTo>
                  <a:lnTo>
                    <a:pt x="395" y="435"/>
                  </a:lnTo>
                  <a:lnTo>
                    <a:pt x="770" y="652"/>
                  </a:lnTo>
                  <a:lnTo>
                    <a:pt x="1164" y="849"/>
                  </a:lnTo>
                  <a:lnTo>
                    <a:pt x="1578" y="1026"/>
                  </a:lnTo>
                  <a:lnTo>
                    <a:pt x="2386" y="1381"/>
                  </a:lnTo>
                  <a:lnTo>
                    <a:pt x="3214" y="1716"/>
                  </a:lnTo>
                  <a:lnTo>
                    <a:pt x="3155" y="1657"/>
                  </a:lnTo>
                  <a:lnTo>
                    <a:pt x="3135" y="1578"/>
                  </a:lnTo>
                  <a:lnTo>
                    <a:pt x="3116" y="1519"/>
                  </a:lnTo>
                  <a:lnTo>
                    <a:pt x="3096" y="1440"/>
                  </a:lnTo>
                  <a:lnTo>
                    <a:pt x="3116" y="1322"/>
                  </a:lnTo>
                  <a:lnTo>
                    <a:pt x="3155" y="1223"/>
                  </a:lnTo>
                  <a:lnTo>
                    <a:pt x="3234" y="1144"/>
                  </a:lnTo>
                  <a:lnTo>
                    <a:pt x="3313" y="1085"/>
                  </a:lnTo>
                  <a:lnTo>
                    <a:pt x="3411" y="1046"/>
                  </a:lnTo>
                  <a:lnTo>
                    <a:pt x="3530" y="1026"/>
                  </a:lnTo>
                  <a:lnTo>
                    <a:pt x="3747" y="987"/>
                  </a:lnTo>
                  <a:lnTo>
                    <a:pt x="3392" y="849"/>
                  </a:lnTo>
                  <a:lnTo>
                    <a:pt x="2997" y="711"/>
                  </a:lnTo>
                  <a:lnTo>
                    <a:pt x="2603" y="612"/>
                  </a:lnTo>
                  <a:lnTo>
                    <a:pt x="2209" y="514"/>
                  </a:lnTo>
                  <a:lnTo>
                    <a:pt x="2209" y="632"/>
                  </a:lnTo>
                  <a:lnTo>
                    <a:pt x="2169" y="730"/>
                  </a:lnTo>
                  <a:lnTo>
                    <a:pt x="2110" y="809"/>
                  </a:lnTo>
                  <a:lnTo>
                    <a:pt x="2051" y="829"/>
                  </a:lnTo>
                  <a:lnTo>
                    <a:pt x="1972" y="829"/>
                  </a:lnTo>
                  <a:lnTo>
                    <a:pt x="1874" y="790"/>
                  </a:lnTo>
                  <a:lnTo>
                    <a:pt x="1795" y="691"/>
                  </a:lnTo>
                  <a:lnTo>
                    <a:pt x="1716" y="553"/>
                  </a:lnTo>
                  <a:lnTo>
                    <a:pt x="1637" y="376"/>
                  </a:lnTo>
                  <a:lnTo>
                    <a:pt x="1203" y="257"/>
                  </a:lnTo>
                  <a:lnTo>
                    <a:pt x="809" y="139"/>
                  </a:lnTo>
                  <a:lnTo>
                    <a:pt x="573" y="8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3698;p38">
              <a:extLst>
                <a:ext uri="{FF2B5EF4-FFF2-40B4-BE49-F238E27FC236}">
                  <a16:creationId xmlns:a16="http://schemas.microsoft.com/office/drawing/2014/main" xmlns="" id="{E42D58DE-1E60-49DF-AEAE-510E2C5E47C9}"/>
                </a:ext>
              </a:extLst>
            </p:cNvPr>
            <p:cNvSpPr/>
            <p:nvPr/>
          </p:nvSpPr>
          <p:spPr>
            <a:xfrm>
              <a:off x="4258828" y="1690416"/>
              <a:ext cx="59844" cy="42109"/>
            </a:xfrm>
            <a:custGeom>
              <a:avLst/>
              <a:gdLst/>
              <a:ahLst/>
              <a:cxnLst/>
              <a:rect l="l" t="t" r="r" b="b"/>
              <a:pathLst>
                <a:path w="1262" h="888" extrusionOk="0">
                  <a:moveTo>
                    <a:pt x="651" y="1"/>
                  </a:moveTo>
                  <a:lnTo>
                    <a:pt x="434" y="40"/>
                  </a:lnTo>
                  <a:lnTo>
                    <a:pt x="315" y="60"/>
                  </a:lnTo>
                  <a:lnTo>
                    <a:pt x="217" y="99"/>
                  </a:lnTo>
                  <a:lnTo>
                    <a:pt x="138" y="158"/>
                  </a:lnTo>
                  <a:lnTo>
                    <a:pt x="59" y="237"/>
                  </a:lnTo>
                  <a:lnTo>
                    <a:pt x="20" y="336"/>
                  </a:lnTo>
                  <a:lnTo>
                    <a:pt x="0" y="454"/>
                  </a:lnTo>
                  <a:lnTo>
                    <a:pt x="20" y="533"/>
                  </a:lnTo>
                  <a:lnTo>
                    <a:pt x="39" y="592"/>
                  </a:lnTo>
                  <a:lnTo>
                    <a:pt x="59" y="671"/>
                  </a:lnTo>
                  <a:lnTo>
                    <a:pt x="118" y="730"/>
                  </a:lnTo>
                  <a:lnTo>
                    <a:pt x="434" y="868"/>
                  </a:lnTo>
                  <a:lnTo>
                    <a:pt x="631" y="888"/>
                  </a:lnTo>
                  <a:lnTo>
                    <a:pt x="808" y="848"/>
                  </a:lnTo>
                  <a:lnTo>
                    <a:pt x="966" y="809"/>
                  </a:lnTo>
                  <a:lnTo>
                    <a:pt x="1124" y="730"/>
                  </a:lnTo>
                  <a:lnTo>
                    <a:pt x="1124" y="632"/>
                  </a:lnTo>
                  <a:lnTo>
                    <a:pt x="1163" y="553"/>
                  </a:lnTo>
                  <a:lnTo>
                    <a:pt x="1203" y="454"/>
                  </a:lnTo>
                  <a:lnTo>
                    <a:pt x="1262" y="375"/>
                  </a:lnTo>
                  <a:lnTo>
                    <a:pt x="966" y="178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3699;p38">
              <a:extLst>
                <a:ext uri="{FF2B5EF4-FFF2-40B4-BE49-F238E27FC236}">
                  <a16:creationId xmlns:a16="http://schemas.microsoft.com/office/drawing/2014/main" xmlns="" id="{8EA6BCAF-9115-4DF8-B1E6-DB727B00BE64}"/>
                </a:ext>
              </a:extLst>
            </p:cNvPr>
            <p:cNvSpPr/>
            <p:nvPr/>
          </p:nvSpPr>
          <p:spPr>
            <a:xfrm>
              <a:off x="4175606" y="1559536"/>
              <a:ext cx="86968" cy="108497"/>
            </a:xfrm>
            <a:custGeom>
              <a:avLst/>
              <a:gdLst/>
              <a:ahLst/>
              <a:cxnLst/>
              <a:rect l="l" t="t" r="r" b="b"/>
              <a:pathLst>
                <a:path w="1834" h="2288" extrusionOk="0">
                  <a:moveTo>
                    <a:pt x="1676" y="1"/>
                  </a:moveTo>
                  <a:lnTo>
                    <a:pt x="1538" y="60"/>
                  </a:lnTo>
                  <a:lnTo>
                    <a:pt x="1400" y="119"/>
                  </a:lnTo>
                  <a:lnTo>
                    <a:pt x="1124" y="277"/>
                  </a:lnTo>
                  <a:lnTo>
                    <a:pt x="868" y="434"/>
                  </a:lnTo>
                  <a:lnTo>
                    <a:pt x="612" y="592"/>
                  </a:lnTo>
                  <a:lnTo>
                    <a:pt x="296" y="710"/>
                  </a:lnTo>
                  <a:lnTo>
                    <a:pt x="158" y="789"/>
                  </a:lnTo>
                  <a:lnTo>
                    <a:pt x="119" y="848"/>
                  </a:lnTo>
                  <a:lnTo>
                    <a:pt x="60" y="927"/>
                  </a:lnTo>
                  <a:lnTo>
                    <a:pt x="20" y="1065"/>
                  </a:lnTo>
                  <a:lnTo>
                    <a:pt x="0" y="1223"/>
                  </a:lnTo>
                  <a:lnTo>
                    <a:pt x="20" y="1381"/>
                  </a:lnTo>
                  <a:lnTo>
                    <a:pt x="60" y="1538"/>
                  </a:lnTo>
                  <a:lnTo>
                    <a:pt x="99" y="1696"/>
                  </a:lnTo>
                  <a:lnTo>
                    <a:pt x="158" y="1834"/>
                  </a:lnTo>
                  <a:lnTo>
                    <a:pt x="296" y="2150"/>
                  </a:lnTo>
                  <a:lnTo>
                    <a:pt x="868" y="2288"/>
                  </a:lnTo>
                  <a:lnTo>
                    <a:pt x="868" y="2150"/>
                  </a:lnTo>
                  <a:lnTo>
                    <a:pt x="848" y="1893"/>
                  </a:lnTo>
                  <a:lnTo>
                    <a:pt x="809" y="1637"/>
                  </a:lnTo>
                  <a:lnTo>
                    <a:pt x="809" y="1361"/>
                  </a:lnTo>
                  <a:lnTo>
                    <a:pt x="809" y="1243"/>
                  </a:lnTo>
                  <a:lnTo>
                    <a:pt x="828" y="1105"/>
                  </a:lnTo>
                  <a:lnTo>
                    <a:pt x="710" y="908"/>
                  </a:lnTo>
                  <a:lnTo>
                    <a:pt x="631" y="710"/>
                  </a:lnTo>
                  <a:lnTo>
                    <a:pt x="671" y="632"/>
                  </a:lnTo>
                  <a:lnTo>
                    <a:pt x="710" y="572"/>
                  </a:lnTo>
                  <a:lnTo>
                    <a:pt x="769" y="553"/>
                  </a:lnTo>
                  <a:lnTo>
                    <a:pt x="888" y="553"/>
                  </a:lnTo>
                  <a:lnTo>
                    <a:pt x="966" y="592"/>
                  </a:lnTo>
                  <a:lnTo>
                    <a:pt x="1085" y="691"/>
                  </a:lnTo>
                  <a:lnTo>
                    <a:pt x="1242" y="572"/>
                  </a:lnTo>
                  <a:lnTo>
                    <a:pt x="1420" y="454"/>
                  </a:lnTo>
                  <a:lnTo>
                    <a:pt x="1775" y="237"/>
                  </a:lnTo>
                  <a:lnTo>
                    <a:pt x="1794" y="198"/>
                  </a:lnTo>
                  <a:lnTo>
                    <a:pt x="1814" y="158"/>
                  </a:lnTo>
                  <a:lnTo>
                    <a:pt x="1834" y="119"/>
                  </a:lnTo>
                  <a:lnTo>
                    <a:pt x="1814" y="80"/>
                  </a:lnTo>
                  <a:lnTo>
                    <a:pt x="1794" y="40"/>
                  </a:lnTo>
                  <a:lnTo>
                    <a:pt x="1755" y="20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3700;p38">
              <a:extLst>
                <a:ext uri="{FF2B5EF4-FFF2-40B4-BE49-F238E27FC236}">
                  <a16:creationId xmlns:a16="http://schemas.microsoft.com/office/drawing/2014/main" xmlns="" id="{FE642F93-25E3-4580-9C7D-5FD261638CD9}"/>
                </a:ext>
              </a:extLst>
            </p:cNvPr>
            <p:cNvSpPr/>
            <p:nvPr/>
          </p:nvSpPr>
          <p:spPr>
            <a:xfrm>
              <a:off x="4189642" y="1661442"/>
              <a:ext cx="27124" cy="21576"/>
            </a:xfrm>
            <a:custGeom>
              <a:avLst/>
              <a:gdLst/>
              <a:ahLst/>
              <a:cxnLst/>
              <a:rect l="l" t="t" r="r" b="b"/>
              <a:pathLst>
                <a:path w="572" h="455" extrusionOk="0">
                  <a:moveTo>
                    <a:pt x="0" y="1"/>
                  </a:moveTo>
                  <a:lnTo>
                    <a:pt x="79" y="178"/>
                  </a:lnTo>
                  <a:lnTo>
                    <a:pt x="158" y="316"/>
                  </a:lnTo>
                  <a:lnTo>
                    <a:pt x="237" y="415"/>
                  </a:lnTo>
                  <a:lnTo>
                    <a:pt x="335" y="454"/>
                  </a:lnTo>
                  <a:lnTo>
                    <a:pt x="414" y="454"/>
                  </a:lnTo>
                  <a:lnTo>
                    <a:pt x="473" y="434"/>
                  </a:lnTo>
                  <a:lnTo>
                    <a:pt x="532" y="355"/>
                  </a:lnTo>
                  <a:lnTo>
                    <a:pt x="572" y="257"/>
                  </a:lnTo>
                  <a:lnTo>
                    <a:pt x="572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3701;p38">
              <a:extLst>
                <a:ext uri="{FF2B5EF4-FFF2-40B4-BE49-F238E27FC236}">
                  <a16:creationId xmlns:a16="http://schemas.microsoft.com/office/drawing/2014/main" xmlns="" id="{A6C92878-98EF-4AB1-9528-795C041546D0}"/>
                </a:ext>
              </a:extLst>
            </p:cNvPr>
            <p:cNvSpPr/>
            <p:nvPr/>
          </p:nvSpPr>
          <p:spPr>
            <a:xfrm>
              <a:off x="4214869" y="1592256"/>
              <a:ext cx="35565" cy="44907"/>
            </a:xfrm>
            <a:custGeom>
              <a:avLst/>
              <a:gdLst/>
              <a:ahLst/>
              <a:cxnLst/>
              <a:rect l="l" t="t" r="r" b="b"/>
              <a:pathLst>
                <a:path w="750" h="947" extrusionOk="0">
                  <a:moveTo>
                    <a:pt x="257" y="1"/>
                  </a:moveTo>
                  <a:lnTo>
                    <a:pt x="178" y="80"/>
                  </a:lnTo>
                  <a:lnTo>
                    <a:pt x="99" y="158"/>
                  </a:lnTo>
                  <a:lnTo>
                    <a:pt x="40" y="257"/>
                  </a:lnTo>
                  <a:lnTo>
                    <a:pt x="0" y="356"/>
                  </a:lnTo>
                  <a:lnTo>
                    <a:pt x="0" y="415"/>
                  </a:lnTo>
                  <a:lnTo>
                    <a:pt x="158" y="651"/>
                  </a:lnTo>
                  <a:lnTo>
                    <a:pt x="316" y="868"/>
                  </a:lnTo>
                  <a:lnTo>
                    <a:pt x="395" y="927"/>
                  </a:lnTo>
                  <a:lnTo>
                    <a:pt x="493" y="947"/>
                  </a:lnTo>
                  <a:lnTo>
                    <a:pt x="572" y="927"/>
                  </a:lnTo>
                  <a:lnTo>
                    <a:pt x="651" y="888"/>
                  </a:lnTo>
                  <a:lnTo>
                    <a:pt x="710" y="809"/>
                  </a:lnTo>
                  <a:lnTo>
                    <a:pt x="750" y="750"/>
                  </a:lnTo>
                  <a:lnTo>
                    <a:pt x="750" y="651"/>
                  </a:lnTo>
                  <a:lnTo>
                    <a:pt x="710" y="572"/>
                  </a:lnTo>
                  <a:lnTo>
                    <a:pt x="533" y="296"/>
                  </a:lnTo>
                  <a:lnTo>
                    <a:pt x="395" y="139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3702;p38">
              <a:extLst>
                <a:ext uri="{FF2B5EF4-FFF2-40B4-BE49-F238E27FC236}">
                  <a16:creationId xmlns:a16="http://schemas.microsoft.com/office/drawing/2014/main" xmlns="" id="{00094705-D061-4CBD-9D20-9CEF46F7B697}"/>
                </a:ext>
              </a:extLst>
            </p:cNvPr>
            <p:cNvSpPr/>
            <p:nvPr/>
          </p:nvSpPr>
          <p:spPr>
            <a:xfrm>
              <a:off x="4205528" y="1585712"/>
              <a:ext cx="21529" cy="26223"/>
            </a:xfrm>
            <a:custGeom>
              <a:avLst/>
              <a:gdLst/>
              <a:ahLst/>
              <a:cxnLst/>
              <a:rect l="l" t="t" r="r" b="b"/>
              <a:pathLst>
                <a:path w="454" h="553" extrusionOk="0">
                  <a:moveTo>
                    <a:pt x="138" y="1"/>
                  </a:moveTo>
                  <a:lnTo>
                    <a:pt x="79" y="20"/>
                  </a:lnTo>
                  <a:lnTo>
                    <a:pt x="40" y="80"/>
                  </a:lnTo>
                  <a:lnTo>
                    <a:pt x="0" y="158"/>
                  </a:lnTo>
                  <a:lnTo>
                    <a:pt x="79" y="356"/>
                  </a:lnTo>
                  <a:lnTo>
                    <a:pt x="197" y="553"/>
                  </a:lnTo>
                  <a:lnTo>
                    <a:pt x="197" y="494"/>
                  </a:lnTo>
                  <a:lnTo>
                    <a:pt x="237" y="395"/>
                  </a:lnTo>
                  <a:lnTo>
                    <a:pt x="296" y="296"/>
                  </a:lnTo>
                  <a:lnTo>
                    <a:pt x="375" y="218"/>
                  </a:lnTo>
                  <a:lnTo>
                    <a:pt x="454" y="139"/>
                  </a:lnTo>
                  <a:lnTo>
                    <a:pt x="335" y="4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3703;p38">
              <a:extLst>
                <a:ext uri="{FF2B5EF4-FFF2-40B4-BE49-F238E27FC236}">
                  <a16:creationId xmlns:a16="http://schemas.microsoft.com/office/drawing/2014/main" xmlns="" id="{6513AA90-802E-4DD5-B543-9B5191E72A0B}"/>
                </a:ext>
              </a:extLst>
            </p:cNvPr>
            <p:cNvSpPr/>
            <p:nvPr/>
          </p:nvSpPr>
          <p:spPr>
            <a:xfrm>
              <a:off x="4281257" y="1440795"/>
              <a:ext cx="115942" cy="282386"/>
            </a:xfrm>
            <a:custGeom>
              <a:avLst/>
              <a:gdLst/>
              <a:ahLst/>
              <a:cxnLst/>
              <a:rect l="l" t="t" r="r" b="b"/>
              <a:pathLst>
                <a:path w="2445" h="5955" extrusionOk="0">
                  <a:moveTo>
                    <a:pt x="0" y="1"/>
                  </a:moveTo>
                  <a:lnTo>
                    <a:pt x="513" y="395"/>
                  </a:lnTo>
                  <a:lnTo>
                    <a:pt x="1025" y="789"/>
                  </a:lnTo>
                  <a:lnTo>
                    <a:pt x="1144" y="888"/>
                  </a:lnTo>
                  <a:lnTo>
                    <a:pt x="1242" y="1006"/>
                  </a:lnTo>
                  <a:lnTo>
                    <a:pt x="1321" y="1144"/>
                  </a:lnTo>
                  <a:lnTo>
                    <a:pt x="1361" y="1302"/>
                  </a:lnTo>
                  <a:lnTo>
                    <a:pt x="1597" y="1499"/>
                  </a:lnTo>
                  <a:lnTo>
                    <a:pt x="1696" y="1598"/>
                  </a:lnTo>
                  <a:lnTo>
                    <a:pt x="1794" y="1716"/>
                  </a:lnTo>
                  <a:lnTo>
                    <a:pt x="1873" y="1953"/>
                  </a:lnTo>
                  <a:lnTo>
                    <a:pt x="1952" y="2189"/>
                  </a:lnTo>
                  <a:lnTo>
                    <a:pt x="1991" y="2426"/>
                  </a:lnTo>
                  <a:lnTo>
                    <a:pt x="2031" y="2682"/>
                  </a:lnTo>
                  <a:lnTo>
                    <a:pt x="2070" y="2938"/>
                  </a:lnTo>
                  <a:lnTo>
                    <a:pt x="2070" y="3195"/>
                  </a:lnTo>
                  <a:lnTo>
                    <a:pt x="2070" y="3451"/>
                  </a:lnTo>
                  <a:lnTo>
                    <a:pt x="2031" y="3707"/>
                  </a:lnTo>
                  <a:lnTo>
                    <a:pt x="1991" y="3964"/>
                  </a:lnTo>
                  <a:lnTo>
                    <a:pt x="1932" y="4200"/>
                  </a:lnTo>
                  <a:lnTo>
                    <a:pt x="1853" y="4437"/>
                  </a:lnTo>
                  <a:lnTo>
                    <a:pt x="1735" y="4654"/>
                  </a:lnTo>
                  <a:lnTo>
                    <a:pt x="1617" y="4870"/>
                  </a:lnTo>
                  <a:lnTo>
                    <a:pt x="1479" y="5068"/>
                  </a:lnTo>
                  <a:lnTo>
                    <a:pt x="1301" y="5245"/>
                  </a:lnTo>
                  <a:lnTo>
                    <a:pt x="1104" y="5403"/>
                  </a:lnTo>
                  <a:lnTo>
                    <a:pt x="1025" y="5580"/>
                  </a:lnTo>
                  <a:lnTo>
                    <a:pt x="927" y="5758"/>
                  </a:lnTo>
                  <a:lnTo>
                    <a:pt x="1085" y="5896"/>
                  </a:lnTo>
                  <a:lnTo>
                    <a:pt x="1104" y="5955"/>
                  </a:lnTo>
                  <a:lnTo>
                    <a:pt x="1459" y="5896"/>
                  </a:lnTo>
                  <a:lnTo>
                    <a:pt x="1637" y="5856"/>
                  </a:lnTo>
                  <a:lnTo>
                    <a:pt x="1794" y="5797"/>
                  </a:lnTo>
                  <a:lnTo>
                    <a:pt x="2051" y="5679"/>
                  </a:lnTo>
                  <a:lnTo>
                    <a:pt x="2208" y="5462"/>
                  </a:lnTo>
                  <a:lnTo>
                    <a:pt x="2327" y="5245"/>
                  </a:lnTo>
                  <a:lnTo>
                    <a:pt x="2405" y="5008"/>
                  </a:lnTo>
                  <a:lnTo>
                    <a:pt x="2445" y="4792"/>
                  </a:lnTo>
                  <a:lnTo>
                    <a:pt x="2425" y="4220"/>
                  </a:lnTo>
                  <a:lnTo>
                    <a:pt x="2405" y="3628"/>
                  </a:lnTo>
                  <a:lnTo>
                    <a:pt x="2386" y="3037"/>
                  </a:lnTo>
                  <a:lnTo>
                    <a:pt x="2327" y="2446"/>
                  </a:lnTo>
                  <a:lnTo>
                    <a:pt x="2189" y="2248"/>
                  </a:lnTo>
                  <a:lnTo>
                    <a:pt x="2031" y="2051"/>
                  </a:lnTo>
                  <a:lnTo>
                    <a:pt x="1913" y="1874"/>
                  </a:lnTo>
                  <a:lnTo>
                    <a:pt x="1834" y="1696"/>
                  </a:lnTo>
                  <a:lnTo>
                    <a:pt x="1794" y="1598"/>
                  </a:lnTo>
                  <a:lnTo>
                    <a:pt x="1775" y="1499"/>
                  </a:lnTo>
                  <a:lnTo>
                    <a:pt x="1794" y="1381"/>
                  </a:lnTo>
                  <a:lnTo>
                    <a:pt x="1814" y="1282"/>
                  </a:lnTo>
                  <a:lnTo>
                    <a:pt x="1814" y="1243"/>
                  </a:lnTo>
                  <a:lnTo>
                    <a:pt x="1834" y="1223"/>
                  </a:lnTo>
                  <a:lnTo>
                    <a:pt x="1893" y="1184"/>
                  </a:lnTo>
                  <a:lnTo>
                    <a:pt x="1972" y="1184"/>
                  </a:lnTo>
                  <a:lnTo>
                    <a:pt x="2031" y="1223"/>
                  </a:lnTo>
                  <a:lnTo>
                    <a:pt x="1932" y="987"/>
                  </a:lnTo>
                  <a:lnTo>
                    <a:pt x="1814" y="750"/>
                  </a:lnTo>
                  <a:lnTo>
                    <a:pt x="1637" y="592"/>
                  </a:lnTo>
                  <a:lnTo>
                    <a:pt x="1439" y="454"/>
                  </a:lnTo>
                  <a:lnTo>
                    <a:pt x="1242" y="356"/>
                  </a:lnTo>
                  <a:lnTo>
                    <a:pt x="1025" y="257"/>
                  </a:lnTo>
                  <a:lnTo>
                    <a:pt x="789" y="178"/>
                  </a:lnTo>
                  <a:lnTo>
                    <a:pt x="552" y="119"/>
                  </a:lnTo>
                  <a:lnTo>
                    <a:pt x="99" y="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3704;p38">
              <a:extLst>
                <a:ext uri="{FF2B5EF4-FFF2-40B4-BE49-F238E27FC236}">
                  <a16:creationId xmlns:a16="http://schemas.microsoft.com/office/drawing/2014/main" xmlns="" id="{20E2D19F-5858-44FC-8E0B-0E607F88D9B9}"/>
                </a:ext>
              </a:extLst>
            </p:cNvPr>
            <p:cNvSpPr/>
            <p:nvPr/>
          </p:nvSpPr>
          <p:spPr>
            <a:xfrm>
              <a:off x="4232652" y="1437049"/>
              <a:ext cx="113144" cy="65534"/>
            </a:xfrm>
            <a:custGeom>
              <a:avLst/>
              <a:gdLst/>
              <a:ahLst/>
              <a:cxnLst/>
              <a:rect l="l" t="t" r="r" b="b"/>
              <a:pathLst>
                <a:path w="2386" h="1382" extrusionOk="0">
                  <a:moveTo>
                    <a:pt x="256" y="1"/>
                  </a:moveTo>
                  <a:lnTo>
                    <a:pt x="158" y="40"/>
                  </a:lnTo>
                  <a:lnTo>
                    <a:pt x="99" y="40"/>
                  </a:lnTo>
                  <a:lnTo>
                    <a:pt x="59" y="60"/>
                  </a:lnTo>
                  <a:lnTo>
                    <a:pt x="20" y="80"/>
                  </a:lnTo>
                  <a:lnTo>
                    <a:pt x="0" y="139"/>
                  </a:lnTo>
                  <a:lnTo>
                    <a:pt x="0" y="178"/>
                  </a:lnTo>
                  <a:lnTo>
                    <a:pt x="20" y="218"/>
                  </a:lnTo>
                  <a:lnTo>
                    <a:pt x="59" y="257"/>
                  </a:lnTo>
                  <a:lnTo>
                    <a:pt x="118" y="277"/>
                  </a:lnTo>
                  <a:lnTo>
                    <a:pt x="375" y="435"/>
                  </a:lnTo>
                  <a:lnTo>
                    <a:pt x="670" y="573"/>
                  </a:lnTo>
                  <a:lnTo>
                    <a:pt x="1262" y="809"/>
                  </a:lnTo>
                  <a:lnTo>
                    <a:pt x="1557" y="928"/>
                  </a:lnTo>
                  <a:lnTo>
                    <a:pt x="1853" y="1066"/>
                  </a:lnTo>
                  <a:lnTo>
                    <a:pt x="2129" y="1204"/>
                  </a:lnTo>
                  <a:lnTo>
                    <a:pt x="2386" y="1381"/>
                  </a:lnTo>
                  <a:lnTo>
                    <a:pt x="2346" y="1223"/>
                  </a:lnTo>
                  <a:lnTo>
                    <a:pt x="2267" y="1085"/>
                  </a:lnTo>
                  <a:lnTo>
                    <a:pt x="2169" y="967"/>
                  </a:lnTo>
                  <a:lnTo>
                    <a:pt x="2050" y="868"/>
                  </a:lnTo>
                  <a:lnTo>
                    <a:pt x="1538" y="474"/>
                  </a:lnTo>
                  <a:lnTo>
                    <a:pt x="1025" y="80"/>
                  </a:lnTo>
                  <a:lnTo>
                    <a:pt x="808" y="40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3705;p38">
              <a:extLst>
                <a:ext uri="{FF2B5EF4-FFF2-40B4-BE49-F238E27FC236}">
                  <a16:creationId xmlns:a16="http://schemas.microsoft.com/office/drawing/2014/main" xmlns="" id="{7CE9FAB6-94FC-4122-BD1E-0F280A6512C9}"/>
                </a:ext>
              </a:extLst>
            </p:cNvPr>
            <p:cNvSpPr/>
            <p:nvPr/>
          </p:nvSpPr>
          <p:spPr>
            <a:xfrm>
              <a:off x="4318624" y="1696960"/>
              <a:ext cx="15032" cy="16882"/>
            </a:xfrm>
            <a:custGeom>
              <a:avLst/>
              <a:gdLst/>
              <a:ahLst/>
              <a:cxnLst/>
              <a:rect l="l" t="t" r="r" b="b"/>
              <a:pathLst>
                <a:path w="317" h="356" extrusionOk="0">
                  <a:moveTo>
                    <a:pt x="316" y="1"/>
                  </a:moveTo>
                  <a:lnTo>
                    <a:pt x="178" y="99"/>
                  </a:lnTo>
                  <a:lnTo>
                    <a:pt x="80" y="158"/>
                  </a:lnTo>
                  <a:lnTo>
                    <a:pt x="1" y="237"/>
                  </a:lnTo>
                  <a:lnTo>
                    <a:pt x="139" y="356"/>
                  </a:lnTo>
                  <a:lnTo>
                    <a:pt x="237" y="178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3706;p38">
              <a:extLst>
                <a:ext uri="{FF2B5EF4-FFF2-40B4-BE49-F238E27FC236}">
                  <a16:creationId xmlns:a16="http://schemas.microsoft.com/office/drawing/2014/main" xmlns="" id="{611E0AAE-E1EC-4547-B2B0-1D6454B6B8A4}"/>
                </a:ext>
              </a:extLst>
            </p:cNvPr>
            <p:cNvSpPr/>
            <p:nvPr/>
          </p:nvSpPr>
          <p:spPr>
            <a:xfrm>
              <a:off x="4312080" y="1713794"/>
              <a:ext cx="21576" cy="19679"/>
            </a:xfrm>
            <a:custGeom>
              <a:avLst/>
              <a:gdLst/>
              <a:ahLst/>
              <a:cxnLst/>
              <a:rect l="l" t="t" r="r" b="b"/>
              <a:pathLst>
                <a:path w="455" h="415" extrusionOk="0">
                  <a:moveTo>
                    <a:pt x="277" y="1"/>
                  </a:moveTo>
                  <a:lnTo>
                    <a:pt x="139" y="119"/>
                  </a:lnTo>
                  <a:lnTo>
                    <a:pt x="1" y="237"/>
                  </a:lnTo>
                  <a:lnTo>
                    <a:pt x="1" y="336"/>
                  </a:lnTo>
                  <a:lnTo>
                    <a:pt x="40" y="415"/>
                  </a:lnTo>
                  <a:lnTo>
                    <a:pt x="119" y="336"/>
                  </a:lnTo>
                  <a:lnTo>
                    <a:pt x="218" y="277"/>
                  </a:lnTo>
                  <a:lnTo>
                    <a:pt x="336" y="217"/>
                  </a:lnTo>
                  <a:lnTo>
                    <a:pt x="454" y="198"/>
                  </a:lnTo>
                  <a:lnTo>
                    <a:pt x="435" y="13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3707;p38">
              <a:extLst>
                <a:ext uri="{FF2B5EF4-FFF2-40B4-BE49-F238E27FC236}">
                  <a16:creationId xmlns:a16="http://schemas.microsoft.com/office/drawing/2014/main" xmlns="" id="{6C364ADC-F11B-4668-9E47-2D422D4F5C49}"/>
                </a:ext>
              </a:extLst>
            </p:cNvPr>
            <p:cNvSpPr/>
            <p:nvPr/>
          </p:nvSpPr>
          <p:spPr>
            <a:xfrm>
              <a:off x="4312080" y="1708198"/>
              <a:ext cx="13135" cy="16882"/>
            </a:xfrm>
            <a:custGeom>
              <a:avLst/>
              <a:gdLst/>
              <a:ahLst/>
              <a:cxnLst/>
              <a:rect l="l" t="t" r="r" b="b"/>
              <a:pathLst>
                <a:path w="277" h="356" extrusionOk="0">
                  <a:moveTo>
                    <a:pt x="139" y="0"/>
                  </a:moveTo>
                  <a:lnTo>
                    <a:pt x="80" y="79"/>
                  </a:lnTo>
                  <a:lnTo>
                    <a:pt x="40" y="178"/>
                  </a:lnTo>
                  <a:lnTo>
                    <a:pt x="1" y="257"/>
                  </a:lnTo>
                  <a:lnTo>
                    <a:pt x="1" y="355"/>
                  </a:lnTo>
                  <a:lnTo>
                    <a:pt x="139" y="237"/>
                  </a:lnTo>
                  <a:lnTo>
                    <a:pt x="277" y="119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3708;p38">
              <a:extLst>
                <a:ext uri="{FF2B5EF4-FFF2-40B4-BE49-F238E27FC236}">
                  <a16:creationId xmlns:a16="http://schemas.microsoft.com/office/drawing/2014/main" xmlns="" id="{0771B056-E72C-405E-85DC-E55382AD6CF0}"/>
                </a:ext>
              </a:extLst>
            </p:cNvPr>
            <p:cNvSpPr/>
            <p:nvPr/>
          </p:nvSpPr>
          <p:spPr>
            <a:xfrm>
              <a:off x="4336407" y="1498790"/>
              <a:ext cx="111295" cy="263655"/>
            </a:xfrm>
            <a:custGeom>
              <a:avLst/>
              <a:gdLst/>
              <a:ahLst/>
              <a:cxnLst/>
              <a:rect l="l" t="t" r="r" b="b"/>
              <a:pathLst>
                <a:path w="2347" h="5560" extrusionOk="0">
                  <a:moveTo>
                    <a:pt x="868" y="0"/>
                  </a:moveTo>
                  <a:lnTo>
                    <a:pt x="986" y="296"/>
                  </a:lnTo>
                  <a:lnTo>
                    <a:pt x="1065" y="592"/>
                  </a:lnTo>
                  <a:lnTo>
                    <a:pt x="1124" y="907"/>
                  </a:lnTo>
                  <a:lnTo>
                    <a:pt x="1164" y="1223"/>
                  </a:lnTo>
                  <a:lnTo>
                    <a:pt x="1302" y="1420"/>
                  </a:lnTo>
                  <a:lnTo>
                    <a:pt x="1420" y="1637"/>
                  </a:lnTo>
                  <a:lnTo>
                    <a:pt x="1518" y="1853"/>
                  </a:lnTo>
                  <a:lnTo>
                    <a:pt x="1617" y="2090"/>
                  </a:lnTo>
                  <a:lnTo>
                    <a:pt x="1676" y="2307"/>
                  </a:lnTo>
                  <a:lnTo>
                    <a:pt x="1735" y="2524"/>
                  </a:lnTo>
                  <a:lnTo>
                    <a:pt x="1755" y="2760"/>
                  </a:lnTo>
                  <a:lnTo>
                    <a:pt x="1775" y="2977"/>
                  </a:lnTo>
                  <a:lnTo>
                    <a:pt x="1755" y="3194"/>
                  </a:lnTo>
                  <a:lnTo>
                    <a:pt x="1716" y="3411"/>
                  </a:lnTo>
                  <a:lnTo>
                    <a:pt x="1656" y="3608"/>
                  </a:lnTo>
                  <a:lnTo>
                    <a:pt x="1578" y="3805"/>
                  </a:lnTo>
                  <a:lnTo>
                    <a:pt x="1440" y="3983"/>
                  </a:lnTo>
                  <a:lnTo>
                    <a:pt x="1302" y="4160"/>
                  </a:lnTo>
                  <a:lnTo>
                    <a:pt x="1104" y="4318"/>
                  </a:lnTo>
                  <a:lnTo>
                    <a:pt x="888" y="4456"/>
                  </a:lnTo>
                  <a:lnTo>
                    <a:pt x="710" y="4673"/>
                  </a:lnTo>
                  <a:lnTo>
                    <a:pt x="493" y="4870"/>
                  </a:lnTo>
                  <a:lnTo>
                    <a:pt x="375" y="4929"/>
                  </a:lnTo>
                  <a:lnTo>
                    <a:pt x="257" y="5008"/>
                  </a:lnTo>
                  <a:lnTo>
                    <a:pt x="138" y="5047"/>
                  </a:lnTo>
                  <a:lnTo>
                    <a:pt x="20" y="5087"/>
                  </a:lnTo>
                  <a:lnTo>
                    <a:pt x="20" y="5323"/>
                  </a:lnTo>
                  <a:lnTo>
                    <a:pt x="0" y="5540"/>
                  </a:lnTo>
                  <a:lnTo>
                    <a:pt x="336" y="5560"/>
                  </a:lnTo>
                  <a:lnTo>
                    <a:pt x="612" y="5540"/>
                  </a:lnTo>
                  <a:lnTo>
                    <a:pt x="868" y="5501"/>
                  </a:lnTo>
                  <a:lnTo>
                    <a:pt x="1104" y="5422"/>
                  </a:lnTo>
                  <a:lnTo>
                    <a:pt x="1282" y="5323"/>
                  </a:lnTo>
                  <a:lnTo>
                    <a:pt x="1459" y="5205"/>
                  </a:lnTo>
                  <a:lnTo>
                    <a:pt x="1597" y="5047"/>
                  </a:lnTo>
                  <a:lnTo>
                    <a:pt x="1716" y="4870"/>
                  </a:lnTo>
                  <a:lnTo>
                    <a:pt x="1814" y="4692"/>
                  </a:lnTo>
                  <a:lnTo>
                    <a:pt x="1893" y="4475"/>
                  </a:lnTo>
                  <a:lnTo>
                    <a:pt x="1972" y="4259"/>
                  </a:lnTo>
                  <a:lnTo>
                    <a:pt x="2031" y="4022"/>
                  </a:lnTo>
                  <a:lnTo>
                    <a:pt x="2149" y="3509"/>
                  </a:lnTo>
                  <a:lnTo>
                    <a:pt x="2248" y="2957"/>
                  </a:lnTo>
                  <a:lnTo>
                    <a:pt x="2307" y="2741"/>
                  </a:lnTo>
                  <a:lnTo>
                    <a:pt x="2346" y="2524"/>
                  </a:lnTo>
                  <a:lnTo>
                    <a:pt x="2346" y="2307"/>
                  </a:lnTo>
                  <a:lnTo>
                    <a:pt x="2327" y="2110"/>
                  </a:lnTo>
                  <a:lnTo>
                    <a:pt x="2287" y="1893"/>
                  </a:lnTo>
                  <a:lnTo>
                    <a:pt x="2208" y="1696"/>
                  </a:lnTo>
                  <a:lnTo>
                    <a:pt x="2130" y="1499"/>
                  </a:lnTo>
                  <a:lnTo>
                    <a:pt x="2051" y="1321"/>
                  </a:lnTo>
                  <a:lnTo>
                    <a:pt x="1932" y="1124"/>
                  </a:lnTo>
                  <a:lnTo>
                    <a:pt x="1814" y="946"/>
                  </a:lnTo>
                  <a:lnTo>
                    <a:pt x="1676" y="769"/>
                  </a:lnTo>
                  <a:lnTo>
                    <a:pt x="1538" y="611"/>
                  </a:lnTo>
                  <a:lnTo>
                    <a:pt x="1223" y="296"/>
                  </a:lnTo>
                  <a:lnTo>
                    <a:pt x="907" y="40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3709;p38">
              <a:extLst>
                <a:ext uri="{FF2B5EF4-FFF2-40B4-BE49-F238E27FC236}">
                  <a16:creationId xmlns:a16="http://schemas.microsoft.com/office/drawing/2014/main" xmlns="" id="{CA329E21-698E-4632-95FE-0C4F2C3C0A2D}"/>
                </a:ext>
              </a:extLst>
            </p:cNvPr>
            <p:cNvSpPr/>
            <p:nvPr/>
          </p:nvSpPr>
          <p:spPr>
            <a:xfrm>
              <a:off x="4311180" y="1733426"/>
              <a:ext cx="26223" cy="28120"/>
            </a:xfrm>
            <a:custGeom>
              <a:avLst/>
              <a:gdLst/>
              <a:ahLst/>
              <a:cxnLst/>
              <a:rect l="l" t="t" r="r" b="b"/>
              <a:pathLst>
                <a:path w="553" h="593" extrusionOk="0">
                  <a:moveTo>
                    <a:pt x="59" y="1"/>
                  </a:moveTo>
                  <a:lnTo>
                    <a:pt x="39" y="60"/>
                  </a:lnTo>
                  <a:lnTo>
                    <a:pt x="0" y="139"/>
                  </a:lnTo>
                  <a:lnTo>
                    <a:pt x="0" y="237"/>
                  </a:lnTo>
                  <a:lnTo>
                    <a:pt x="20" y="316"/>
                  </a:lnTo>
                  <a:lnTo>
                    <a:pt x="59" y="395"/>
                  </a:lnTo>
                  <a:lnTo>
                    <a:pt x="118" y="454"/>
                  </a:lnTo>
                  <a:lnTo>
                    <a:pt x="197" y="513"/>
                  </a:lnTo>
                  <a:lnTo>
                    <a:pt x="276" y="553"/>
                  </a:lnTo>
                  <a:lnTo>
                    <a:pt x="454" y="592"/>
                  </a:lnTo>
                  <a:lnTo>
                    <a:pt x="532" y="592"/>
                  </a:lnTo>
                  <a:lnTo>
                    <a:pt x="552" y="375"/>
                  </a:lnTo>
                  <a:lnTo>
                    <a:pt x="552" y="139"/>
                  </a:lnTo>
                  <a:lnTo>
                    <a:pt x="414" y="158"/>
                  </a:lnTo>
                  <a:lnTo>
                    <a:pt x="296" y="158"/>
                  </a:lnTo>
                  <a:lnTo>
                    <a:pt x="217" y="139"/>
                  </a:lnTo>
                  <a:lnTo>
                    <a:pt x="158" y="99"/>
                  </a:lnTo>
                  <a:lnTo>
                    <a:pt x="99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3710;p38">
              <a:extLst>
                <a:ext uri="{FF2B5EF4-FFF2-40B4-BE49-F238E27FC236}">
                  <a16:creationId xmlns:a16="http://schemas.microsoft.com/office/drawing/2014/main" xmlns="" id="{A00DEFDC-BEC1-47C9-A8E5-AB275F4415E5}"/>
                </a:ext>
              </a:extLst>
            </p:cNvPr>
            <p:cNvSpPr/>
            <p:nvPr/>
          </p:nvSpPr>
          <p:spPr>
            <a:xfrm>
              <a:off x="4365381" y="1496893"/>
              <a:ext cx="26223" cy="59891"/>
            </a:xfrm>
            <a:custGeom>
              <a:avLst/>
              <a:gdLst/>
              <a:ahLst/>
              <a:cxnLst/>
              <a:rect l="l" t="t" r="r" b="b"/>
              <a:pathLst>
                <a:path w="553" h="1263" extrusionOk="0">
                  <a:moveTo>
                    <a:pt x="119" y="1"/>
                  </a:moveTo>
                  <a:lnTo>
                    <a:pt x="60" y="40"/>
                  </a:lnTo>
                  <a:lnTo>
                    <a:pt x="40" y="60"/>
                  </a:lnTo>
                  <a:lnTo>
                    <a:pt x="40" y="99"/>
                  </a:lnTo>
                  <a:lnTo>
                    <a:pt x="20" y="198"/>
                  </a:lnTo>
                  <a:lnTo>
                    <a:pt x="1" y="316"/>
                  </a:lnTo>
                  <a:lnTo>
                    <a:pt x="20" y="415"/>
                  </a:lnTo>
                  <a:lnTo>
                    <a:pt x="60" y="513"/>
                  </a:lnTo>
                  <a:lnTo>
                    <a:pt x="139" y="691"/>
                  </a:lnTo>
                  <a:lnTo>
                    <a:pt x="257" y="868"/>
                  </a:lnTo>
                  <a:lnTo>
                    <a:pt x="415" y="1065"/>
                  </a:lnTo>
                  <a:lnTo>
                    <a:pt x="553" y="1263"/>
                  </a:lnTo>
                  <a:lnTo>
                    <a:pt x="513" y="947"/>
                  </a:lnTo>
                  <a:lnTo>
                    <a:pt x="454" y="632"/>
                  </a:lnTo>
                  <a:lnTo>
                    <a:pt x="375" y="336"/>
                  </a:lnTo>
                  <a:lnTo>
                    <a:pt x="257" y="40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711;p38">
              <a:extLst>
                <a:ext uri="{FF2B5EF4-FFF2-40B4-BE49-F238E27FC236}">
                  <a16:creationId xmlns:a16="http://schemas.microsoft.com/office/drawing/2014/main" xmlns="" id="{B98A0AF6-3F2C-4320-A0C6-0D8F9779E921}"/>
                </a:ext>
              </a:extLst>
            </p:cNvPr>
            <p:cNvSpPr/>
            <p:nvPr/>
          </p:nvSpPr>
          <p:spPr>
            <a:xfrm>
              <a:off x="4333609" y="1710048"/>
              <a:ext cx="44907" cy="29969"/>
            </a:xfrm>
            <a:custGeom>
              <a:avLst/>
              <a:gdLst/>
              <a:ahLst/>
              <a:cxnLst/>
              <a:rect l="l" t="t" r="r" b="b"/>
              <a:pathLst>
                <a:path w="947" h="632" extrusionOk="0">
                  <a:moveTo>
                    <a:pt x="947" y="1"/>
                  </a:moveTo>
                  <a:lnTo>
                    <a:pt x="690" y="119"/>
                  </a:lnTo>
                  <a:lnTo>
                    <a:pt x="533" y="178"/>
                  </a:lnTo>
                  <a:lnTo>
                    <a:pt x="355" y="218"/>
                  </a:lnTo>
                  <a:lnTo>
                    <a:pt x="0" y="277"/>
                  </a:lnTo>
                  <a:lnTo>
                    <a:pt x="40" y="454"/>
                  </a:lnTo>
                  <a:lnTo>
                    <a:pt x="79" y="632"/>
                  </a:lnTo>
                  <a:lnTo>
                    <a:pt x="197" y="592"/>
                  </a:lnTo>
                  <a:lnTo>
                    <a:pt x="316" y="553"/>
                  </a:lnTo>
                  <a:lnTo>
                    <a:pt x="434" y="474"/>
                  </a:lnTo>
                  <a:lnTo>
                    <a:pt x="552" y="415"/>
                  </a:lnTo>
                  <a:lnTo>
                    <a:pt x="769" y="218"/>
                  </a:lnTo>
                  <a:lnTo>
                    <a:pt x="94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3712;p38">
              <a:extLst>
                <a:ext uri="{FF2B5EF4-FFF2-40B4-BE49-F238E27FC236}">
                  <a16:creationId xmlns:a16="http://schemas.microsoft.com/office/drawing/2014/main" xmlns="" id="{1B2799E6-FA88-4C34-8C4E-CC3AEBC27351}"/>
                </a:ext>
              </a:extLst>
            </p:cNvPr>
            <p:cNvSpPr/>
            <p:nvPr/>
          </p:nvSpPr>
          <p:spPr>
            <a:xfrm>
              <a:off x="3367852" y="1799814"/>
              <a:ext cx="662884" cy="379597"/>
            </a:xfrm>
            <a:custGeom>
              <a:avLst/>
              <a:gdLst/>
              <a:ahLst/>
              <a:cxnLst/>
              <a:rect l="l" t="t" r="r" b="b"/>
              <a:pathLst>
                <a:path w="13979" h="8005" extrusionOk="0">
                  <a:moveTo>
                    <a:pt x="13801" y="0"/>
                  </a:moveTo>
                  <a:lnTo>
                    <a:pt x="13604" y="60"/>
                  </a:lnTo>
                  <a:lnTo>
                    <a:pt x="13387" y="138"/>
                  </a:lnTo>
                  <a:lnTo>
                    <a:pt x="12993" y="316"/>
                  </a:lnTo>
                  <a:lnTo>
                    <a:pt x="12618" y="533"/>
                  </a:lnTo>
                  <a:lnTo>
                    <a:pt x="12224" y="769"/>
                  </a:lnTo>
                  <a:lnTo>
                    <a:pt x="11475" y="1262"/>
                  </a:lnTo>
                  <a:lnTo>
                    <a:pt x="11081" y="1479"/>
                  </a:lnTo>
                  <a:lnTo>
                    <a:pt x="10706" y="1696"/>
                  </a:lnTo>
                  <a:lnTo>
                    <a:pt x="9700" y="2268"/>
                  </a:lnTo>
                  <a:lnTo>
                    <a:pt x="8695" y="2820"/>
                  </a:lnTo>
                  <a:lnTo>
                    <a:pt x="6684" y="3924"/>
                  </a:lnTo>
                  <a:lnTo>
                    <a:pt x="4653" y="4988"/>
                  </a:lnTo>
                  <a:lnTo>
                    <a:pt x="2623" y="6053"/>
                  </a:lnTo>
                  <a:lnTo>
                    <a:pt x="1302" y="6703"/>
                  </a:lnTo>
                  <a:lnTo>
                    <a:pt x="651" y="7019"/>
                  </a:lnTo>
                  <a:lnTo>
                    <a:pt x="1" y="7315"/>
                  </a:lnTo>
                  <a:lnTo>
                    <a:pt x="99" y="7827"/>
                  </a:lnTo>
                  <a:lnTo>
                    <a:pt x="119" y="7788"/>
                  </a:lnTo>
                  <a:lnTo>
                    <a:pt x="178" y="7729"/>
                  </a:lnTo>
                  <a:lnTo>
                    <a:pt x="237" y="7689"/>
                  </a:lnTo>
                  <a:lnTo>
                    <a:pt x="296" y="7650"/>
                  </a:lnTo>
                  <a:lnTo>
                    <a:pt x="356" y="7610"/>
                  </a:lnTo>
                  <a:lnTo>
                    <a:pt x="494" y="7610"/>
                  </a:lnTo>
                  <a:lnTo>
                    <a:pt x="572" y="7630"/>
                  </a:lnTo>
                  <a:lnTo>
                    <a:pt x="632" y="7669"/>
                  </a:lnTo>
                  <a:lnTo>
                    <a:pt x="710" y="7748"/>
                  </a:lnTo>
                  <a:lnTo>
                    <a:pt x="750" y="7827"/>
                  </a:lnTo>
                  <a:lnTo>
                    <a:pt x="809" y="8005"/>
                  </a:lnTo>
                  <a:lnTo>
                    <a:pt x="1322" y="7729"/>
                  </a:lnTo>
                  <a:lnTo>
                    <a:pt x="1539" y="7610"/>
                  </a:lnTo>
                  <a:lnTo>
                    <a:pt x="1736" y="7531"/>
                  </a:lnTo>
                  <a:lnTo>
                    <a:pt x="2879" y="6960"/>
                  </a:lnTo>
                  <a:lnTo>
                    <a:pt x="4003" y="6388"/>
                  </a:lnTo>
                  <a:lnTo>
                    <a:pt x="6270" y="5205"/>
                  </a:lnTo>
                  <a:lnTo>
                    <a:pt x="6664" y="4988"/>
                  </a:lnTo>
                  <a:lnTo>
                    <a:pt x="7433" y="4594"/>
                  </a:lnTo>
                  <a:lnTo>
                    <a:pt x="8439" y="4062"/>
                  </a:lnTo>
                  <a:lnTo>
                    <a:pt x="9602" y="3450"/>
                  </a:lnTo>
                  <a:lnTo>
                    <a:pt x="10805" y="2800"/>
                  </a:lnTo>
                  <a:lnTo>
                    <a:pt x="11376" y="2445"/>
                  </a:lnTo>
                  <a:lnTo>
                    <a:pt x="11948" y="2110"/>
                  </a:lnTo>
                  <a:lnTo>
                    <a:pt x="12480" y="1794"/>
                  </a:lnTo>
                  <a:lnTo>
                    <a:pt x="12934" y="1479"/>
                  </a:lnTo>
                  <a:lnTo>
                    <a:pt x="13348" y="1164"/>
                  </a:lnTo>
                  <a:lnTo>
                    <a:pt x="13683" y="888"/>
                  </a:lnTo>
                  <a:lnTo>
                    <a:pt x="13624" y="848"/>
                  </a:lnTo>
                  <a:lnTo>
                    <a:pt x="13565" y="789"/>
                  </a:lnTo>
                  <a:lnTo>
                    <a:pt x="13525" y="730"/>
                  </a:lnTo>
                  <a:lnTo>
                    <a:pt x="13505" y="651"/>
                  </a:lnTo>
                  <a:lnTo>
                    <a:pt x="13486" y="592"/>
                  </a:lnTo>
                  <a:lnTo>
                    <a:pt x="13486" y="513"/>
                  </a:lnTo>
                  <a:lnTo>
                    <a:pt x="13505" y="375"/>
                  </a:lnTo>
                  <a:lnTo>
                    <a:pt x="13584" y="237"/>
                  </a:lnTo>
                  <a:lnTo>
                    <a:pt x="13624" y="178"/>
                  </a:lnTo>
                  <a:lnTo>
                    <a:pt x="13683" y="138"/>
                  </a:lnTo>
                  <a:lnTo>
                    <a:pt x="13742" y="99"/>
                  </a:lnTo>
                  <a:lnTo>
                    <a:pt x="13821" y="79"/>
                  </a:lnTo>
                  <a:lnTo>
                    <a:pt x="13979" y="79"/>
                  </a:lnTo>
                  <a:lnTo>
                    <a:pt x="13900" y="40"/>
                  </a:lnTo>
                  <a:lnTo>
                    <a:pt x="1380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3713;p38">
              <a:extLst>
                <a:ext uri="{FF2B5EF4-FFF2-40B4-BE49-F238E27FC236}">
                  <a16:creationId xmlns:a16="http://schemas.microsoft.com/office/drawing/2014/main" xmlns="" id="{4B15EB6C-F096-45FF-BD1A-BCA7E3B454A1}"/>
                </a:ext>
              </a:extLst>
            </p:cNvPr>
            <p:cNvSpPr/>
            <p:nvPr/>
          </p:nvSpPr>
          <p:spPr>
            <a:xfrm>
              <a:off x="3357562" y="2189657"/>
              <a:ext cx="6591" cy="3794"/>
            </a:xfrm>
            <a:custGeom>
              <a:avLst/>
              <a:gdLst/>
              <a:ahLst/>
              <a:cxnLst/>
              <a:rect l="l" t="t" r="r" b="b"/>
              <a:pathLst>
                <a:path w="139" h="80" extrusionOk="0">
                  <a:moveTo>
                    <a:pt x="139" y="1"/>
                  </a:moveTo>
                  <a:lnTo>
                    <a:pt x="1" y="60"/>
                  </a:lnTo>
                  <a:lnTo>
                    <a:pt x="99" y="7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3714;p38">
              <a:extLst>
                <a:ext uri="{FF2B5EF4-FFF2-40B4-BE49-F238E27FC236}">
                  <a16:creationId xmlns:a16="http://schemas.microsoft.com/office/drawing/2014/main" xmlns="" id="{DBA799B2-E605-4914-8126-91245E817ADD}"/>
                </a:ext>
              </a:extLst>
            </p:cNvPr>
            <p:cNvSpPr/>
            <p:nvPr/>
          </p:nvSpPr>
          <p:spPr>
            <a:xfrm>
              <a:off x="4007312" y="1803560"/>
              <a:ext cx="28120" cy="38363"/>
            </a:xfrm>
            <a:custGeom>
              <a:avLst/>
              <a:gdLst/>
              <a:ahLst/>
              <a:cxnLst/>
              <a:rect l="l" t="t" r="r" b="b"/>
              <a:pathLst>
                <a:path w="593" h="809" extrusionOk="0">
                  <a:moveTo>
                    <a:pt x="336" y="0"/>
                  </a:moveTo>
                  <a:lnTo>
                    <a:pt x="257" y="20"/>
                  </a:lnTo>
                  <a:lnTo>
                    <a:pt x="198" y="59"/>
                  </a:lnTo>
                  <a:lnTo>
                    <a:pt x="139" y="99"/>
                  </a:lnTo>
                  <a:lnTo>
                    <a:pt x="99" y="158"/>
                  </a:lnTo>
                  <a:lnTo>
                    <a:pt x="20" y="296"/>
                  </a:lnTo>
                  <a:lnTo>
                    <a:pt x="1" y="434"/>
                  </a:lnTo>
                  <a:lnTo>
                    <a:pt x="1" y="513"/>
                  </a:lnTo>
                  <a:lnTo>
                    <a:pt x="20" y="572"/>
                  </a:lnTo>
                  <a:lnTo>
                    <a:pt x="40" y="651"/>
                  </a:lnTo>
                  <a:lnTo>
                    <a:pt x="80" y="710"/>
                  </a:lnTo>
                  <a:lnTo>
                    <a:pt x="139" y="769"/>
                  </a:lnTo>
                  <a:lnTo>
                    <a:pt x="198" y="809"/>
                  </a:lnTo>
                  <a:lnTo>
                    <a:pt x="336" y="690"/>
                  </a:lnTo>
                  <a:lnTo>
                    <a:pt x="434" y="552"/>
                  </a:lnTo>
                  <a:lnTo>
                    <a:pt x="513" y="434"/>
                  </a:lnTo>
                  <a:lnTo>
                    <a:pt x="572" y="335"/>
                  </a:lnTo>
                  <a:lnTo>
                    <a:pt x="592" y="237"/>
                  </a:lnTo>
                  <a:lnTo>
                    <a:pt x="592" y="138"/>
                  </a:lnTo>
                  <a:lnTo>
                    <a:pt x="572" y="59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3715;p38">
              <a:extLst>
                <a:ext uri="{FF2B5EF4-FFF2-40B4-BE49-F238E27FC236}">
                  <a16:creationId xmlns:a16="http://schemas.microsoft.com/office/drawing/2014/main" xmlns="" id="{38DC6E86-A6AE-4880-A2D4-11B70B12E289}"/>
                </a:ext>
              </a:extLst>
            </p:cNvPr>
            <p:cNvSpPr/>
            <p:nvPr/>
          </p:nvSpPr>
          <p:spPr>
            <a:xfrm>
              <a:off x="3308956" y="1807307"/>
              <a:ext cx="66435" cy="386141"/>
            </a:xfrm>
            <a:custGeom>
              <a:avLst/>
              <a:gdLst/>
              <a:ahLst/>
              <a:cxnLst/>
              <a:rect l="l" t="t" r="r" b="b"/>
              <a:pathLst>
                <a:path w="1401" h="8143" extrusionOk="0">
                  <a:moveTo>
                    <a:pt x="1046" y="0"/>
                  </a:moveTo>
                  <a:lnTo>
                    <a:pt x="947" y="217"/>
                  </a:lnTo>
                  <a:lnTo>
                    <a:pt x="848" y="454"/>
                  </a:lnTo>
                  <a:lnTo>
                    <a:pt x="691" y="907"/>
                  </a:lnTo>
                  <a:lnTo>
                    <a:pt x="454" y="1755"/>
                  </a:lnTo>
                  <a:lnTo>
                    <a:pt x="257" y="2642"/>
                  </a:lnTo>
                  <a:lnTo>
                    <a:pt x="178" y="3095"/>
                  </a:lnTo>
                  <a:lnTo>
                    <a:pt x="99" y="3529"/>
                  </a:lnTo>
                  <a:lnTo>
                    <a:pt x="40" y="3983"/>
                  </a:lnTo>
                  <a:lnTo>
                    <a:pt x="20" y="4436"/>
                  </a:lnTo>
                  <a:lnTo>
                    <a:pt x="1" y="4889"/>
                  </a:lnTo>
                  <a:lnTo>
                    <a:pt x="1" y="5343"/>
                  </a:lnTo>
                  <a:lnTo>
                    <a:pt x="20" y="5796"/>
                  </a:lnTo>
                  <a:lnTo>
                    <a:pt x="80" y="6250"/>
                  </a:lnTo>
                  <a:lnTo>
                    <a:pt x="139" y="6683"/>
                  </a:lnTo>
                  <a:lnTo>
                    <a:pt x="237" y="7117"/>
                  </a:lnTo>
                  <a:lnTo>
                    <a:pt x="375" y="7551"/>
                  </a:lnTo>
                  <a:lnTo>
                    <a:pt x="533" y="7965"/>
                  </a:lnTo>
                  <a:lnTo>
                    <a:pt x="572" y="8024"/>
                  </a:lnTo>
                  <a:lnTo>
                    <a:pt x="632" y="8064"/>
                  </a:lnTo>
                  <a:lnTo>
                    <a:pt x="770" y="8123"/>
                  </a:lnTo>
                  <a:lnTo>
                    <a:pt x="888" y="8142"/>
                  </a:lnTo>
                  <a:lnTo>
                    <a:pt x="1026" y="8123"/>
                  </a:lnTo>
                  <a:lnTo>
                    <a:pt x="947" y="8083"/>
                  </a:lnTo>
                  <a:lnTo>
                    <a:pt x="868" y="8044"/>
                  </a:lnTo>
                  <a:lnTo>
                    <a:pt x="809" y="7965"/>
                  </a:lnTo>
                  <a:lnTo>
                    <a:pt x="750" y="7886"/>
                  </a:lnTo>
                  <a:lnTo>
                    <a:pt x="730" y="7788"/>
                  </a:lnTo>
                  <a:lnTo>
                    <a:pt x="710" y="7689"/>
                  </a:lnTo>
                  <a:lnTo>
                    <a:pt x="730" y="7610"/>
                  </a:lnTo>
                  <a:lnTo>
                    <a:pt x="750" y="7511"/>
                  </a:lnTo>
                  <a:lnTo>
                    <a:pt x="789" y="7433"/>
                  </a:lnTo>
                  <a:lnTo>
                    <a:pt x="848" y="7354"/>
                  </a:lnTo>
                  <a:lnTo>
                    <a:pt x="927" y="7295"/>
                  </a:lnTo>
                  <a:lnTo>
                    <a:pt x="1006" y="7255"/>
                  </a:lnTo>
                  <a:lnTo>
                    <a:pt x="1243" y="7157"/>
                  </a:lnTo>
                  <a:lnTo>
                    <a:pt x="1144" y="6703"/>
                  </a:lnTo>
                  <a:lnTo>
                    <a:pt x="1065" y="6269"/>
                  </a:lnTo>
                  <a:lnTo>
                    <a:pt x="1006" y="5796"/>
                  </a:lnTo>
                  <a:lnTo>
                    <a:pt x="967" y="5323"/>
                  </a:lnTo>
                  <a:lnTo>
                    <a:pt x="947" y="4732"/>
                  </a:lnTo>
                  <a:lnTo>
                    <a:pt x="967" y="4140"/>
                  </a:lnTo>
                  <a:lnTo>
                    <a:pt x="986" y="3549"/>
                  </a:lnTo>
                  <a:lnTo>
                    <a:pt x="1026" y="2957"/>
                  </a:lnTo>
                  <a:lnTo>
                    <a:pt x="1085" y="2366"/>
                  </a:lnTo>
                  <a:lnTo>
                    <a:pt x="1144" y="1774"/>
                  </a:lnTo>
                  <a:lnTo>
                    <a:pt x="1322" y="592"/>
                  </a:lnTo>
                  <a:lnTo>
                    <a:pt x="1322" y="493"/>
                  </a:lnTo>
                  <a:lnTo>
                    <a:pt x="1341" y="394"/>
                  </a:lnTo>
                  <a:lnTo>
                    <a:pt x="1400" y="158"/>
                  </a:lnTo>
                  <a:lnTo>
                    <a:pt x="1164" y="256"/>
                  </a:lnTo>
                  <a:lnTo>
                    <a:pt x="1105" y="197"/>
                  </a:lnTo>
                  <a:lnTo>
                    <a:pt x="1065" y="138"/>
                  </a:lnTo>
                  <a:lnTo>
                    <a:pt x="1065" y="79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3716;p38">
              <a:extLst>
                <a:ext uri="{FF2B5EF4-FFF2-40B4-BE49-F238E27FC236}">
                  <a16:creationId xmlns:a16="http://schemas.microsoft.com/office/drawing/2014/main" xmlns="" id="{305687CB-9AF5-4730-B827-55AF1F76B409}"/>
                </a:ext>
              </a:extLst>
            </p:cNvPr>
            <p:cNvSpPr/>
            <p:nvPr/>
          </p:nvSpPr>
          <p:spPr>
            <a:xfrm>
              <a:off x="3358510" y="1804461"/>
              <a:ext cx="1944" cy="2893"/>
            </a:xfrm>
            <a:custGeom>
              <a:avLst/>
              <a:gdLst/>
              <a:ahLst/>
              <a:cxnLst/>
              <a:rect l="l" t="t" r="r" b="b"/>
              <a:pathLst>
                <a:path w="41" h="61" extrusionOk="0">
                  <a:moveTo>
                    <a:pt x="40" y="1"/>
                  </a:moveTo>
                  <a:lnTo>
                    <a:pt x="1" y="60"/>
                  </a:lnTo>
                  <a:lnTo>
                    <a:pt x="20" y="6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3717;p38">
              <a:extLst>
                <a:ext uri="{FF2B5EF4-FFF2-40B4-BE49-F238E27FC236}">
                  <a16:creationId xmlns:a16="http://schemas.microsoft.com/office/drawing/2014/main" xmlns="" id="{7C467B1D-1584-420A-842B-4BC05EBE6AE6}"/>
                </a:ext>
              </a:extLst>
            </p:cNvPr>
            <p:cNvSpPr/>
            <p:nvPr/>
          </p:nvSpPr>
          <p:spPr>
            <a:xfrm>
              <a:off x="3363205" y="1793270"/>
              <a:ext cx="5643" cy="5643"/>
            </a:xfrm>
            <a:custGeom>
              <a:avLst/>
              <a:gdLst/>
              <a:ahLst/>
              <a:cxnLst/>
              <a:rect l="l" t="t" r="r" b="b"/>
              <a:pathLst>
                <a:path w="119" h="119" extrusionOk="0">
                  <a:moveTo>
                    <a:pt x="118" y="0"/>
                  </a:moveTo>
                  <a:lnTo>
                    <a:pt x="79" y="20"/>
                  </a:lnTo>
                  <a:lnTo>
                    <a:pt x="40" y="60"/>
                  </a:lnTo>
                  <a:lnTo>
                    <a:pt x="0" y="11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3718;p38">
              <a:extLst>
                <a:ext uri="{FF2B5EF4-FFF2-40B4-BE49-F238E27FC236}">
                  <a16:creationId xmlns:a16="http://schemas.microsoft.com/office/drawing/2014/main" xmlns="" id="{C4B63407-23D3-411E-8203-DEDDFEA84A4E}"/>
                </a:ext>
              </a:extLst>
            </p:cNvPr>
            <p:cNvSpPr/>
            <p:nvPr/>
          </p:nvSpPr>
          <p:spPr>
            <a:xfrm>
              <a:off x="3359459" y="1803560"/>
              <a:ext cx="17782" cy="15933"/>
            </a:xfrm>
            <a:custGeom>
              <a:avLst/>
              <a:gdLst/>
              <a:ahLst/>
              <a:cxnLst/>
              <a:rect l="l" t="t" r="r" b="b"/>
              <a:pathLst>
                <a:path w="375" h="336" extrusionOk="0">
                  <a:moveTo>
                    <a:pt x="375" y="0"/>
                  </a:moveTo>
                  <a:lnTo>
                    <a:pt x="296" y="40"/>
                  </a:lnTo>
                  <a:lnTo>
                    <a:pt x="197" y="79"/>
                  </a:lnTo>
                  <a:lnTo>
                    <a:pt x="0" y="7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40" y="276"/>
                  </a:lnTo>
                  <a:lnTo>
                    <a:pt x="99" y="335"/>
                  </a:lnTo>
                  <a:lnTo>
                    <a:pt x="335" y="237"/>
                  </a:lnTo>
                  <a:lnTo>
                    <a:pt x="375" y="119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3719;p38">
              <a:extLst>
                <a:ext uri="{FF2B5EF4-FFF2-40B4-BE49-F238E27FC236}">
                  <a16:creationId xmlns:a16="http://schemas.microsoft.com/office/drawing/2014/main" xmlns="" id="{9DDF22DE-BA73-46EC-AB55-B2D38EA625F3}"/>
                </a:ext>
              </a:extLst>
            </p:cNvPr>
            <p:cNvSpPr/>
            <p:nvPr/>
          </p:nvSpPr>
          <p:spPr>
            <a:xfrm>
              <a:off x="3359459" y="1793270"/>
              <a:ext cx="17782" cy="14084"/>
            </a:xfrm>
            <a:custGeom>
              <a:avLst/>
              <a:gdLst/>
              <a:ahLst/>
              <a:cxnLst/>
              <a:rect l="l" t="t" r="r" b="b"/>
              <a:pathLst>
                <a:path w="375" h="297" extrusionOk="0">
                  <a:moveTo>
                    <a:pt x="197" y="0"/>
                  </a:moveTo>
                  <a:lnTo>
                    <a:pt x="79" y="119"/>
                  </a:lnTo>
                  <a:lnTo>
                    <a:pt x="20" y="237"/>
                  </a:lnTo>
                  <a:lnTo>
                    <a:pt x="0" y="296"/>
                  </a:lnTo>
                  <a:lnTo>
                    <a:pt x="197" y="296"/>
                  </a:lnTo>
                  <a:lnTo>
                    <a:pt x="296" y="257"/>
                  </a:lnTo>
                  <a:lnTo>
                    <a:pt x="375" y="217"/>
                  </a:lnTo>
                  <a:lnTo>
                    <a:pt x="375" y="138"/>
                  </a:lnTo>
                  <a:lnTo>
                    <a:pt x="355" y="79"/>
                  </a:lnTo>
                  <a:lnTo>
                    <a:pt x="335" y="4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3720;p38">
              <a:extLst>
                <a:ext uri="{FF2B5EF4-FFF2-40B4-BE49-F238E27FC236}">
                  <a16:creationId xmlns:a16="http://schemas.microsoft.com/office/drawing/2014/main" xmlns="" id="{2E7E5BFF-F188-4DBE-84B3-1DDDCE1E1511}"/>
                </a:ext>
              </a:extLst>
            </p:cNvPr>
            <p:cNvSpPr/>
            <p:nvPr/>
          </p:nvSpPr>
          <p:spPr>
            <a:xfrm>
              <a:off x="3342624" y="2146646"/>
              <a:ext cx="29969" cy="45855"/>
            </a:xfrm>
            <a:custGeom>
              <a:avLst/>
              <a:gdLst/>
              <a:ahLst/>
              <a:cxnLst/>
              <a:rect l="l" t="t" r="r" b="b"/>
              <a:pathLst>
                <a:path w="632" h="967" extrusionOk="0">
                  <a:moveTo>
                    <a:pt x="533" y="1"/>
                  </a:moveTo>
                  <a:lnTo>
                    <a:pt x="296" y="99"/>
                  </a:lnTo>
                  <a:lnTo>
                    <a:pt x="217" y="139"/>
                  </a:lnTo>
                  <a:lnTo>
                    <a:pt x="138" y="198"/>
                  </a:lnTo>
                  <a:lnTo>
                    <a:pt x="79" y="277"/>
                  </a:lnTo>
                  <a:lnTo>
                    <a:pt x="40" y="355"/>
                  </a:lnTo>
                  <a:lnTo>
                    <a:pt x="20" y="454"/>
                  </a:lnTo>
                  <a:lnTo>
                    <a:pt x="0" y="533"/>
                  </a:lnTo>
                  <a:lnTo>
                    <a:pt x="20" y="632"/>
                  </a:lnTo>
                  <a:lnTo>
                    <a:pt x="40" y="730"/>
                  </a:lnTo>
                  <a:lnTo>
                    <a:pt x="99" y="809"/>
                  </a:lnTo>
                  <a:lnTo>
                    <a:pt x="158" y="888"/>
                  </a:lnTo>
                  <a:lnTo>
                    <a:pt x="237" y="927"/>
                  </a:lnTo>
                  <a:lnTo>
                    <a:pt x="316" y="967"/>
                  </a:lnTo>
                  <a:lnTo>
                    <a:pt x="454" y="908"/>
                  </a:lnTo>
                  <a:lnTo>
                    <a:pt x="533" y="710"/>
                  </a:lnTo>
                  <a:lnTo>
                    <a:pt x="631" y="513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3721;p38">
              <a:extLst>
                <a:ext uri="{FF2B5EF4-FFF2-40B4-BE49-F238E27FC236}">
                  <a16:creationId xmlns:a16="http://schemas.microsoft.com/office/drawing/2014/main" xmlns="" id="{0EA609A0-B09C-46D5-8CD1-08C7F5EBEEB8}"/>
                </a:ext>
              </a:extLst>
            </p:cNvPr>
            <p:cNvSpPr/>
            <p:nvPr/>
          </p:nvSpPr>
          <p:spPr>
            <a:xfrm>
              <a:off x="3001390" y="2179366"/>
              <a:ext cx="406721" cy="363711"/>
            </a:xfrm>
            <a:custGeom>
              <a:avLst/>
              <a:gdLst/>
              <a:ahLst/>
              <a:cxnLst/>
              <a:rect l="l" t="t" r="r" b="b"/>
              <a:pathLst>
                <a:path w="8577" h="7670" extrusionOk="0">
                  <a:moveTo>
                    <a:pt x="8537" y="1"/>
                  </a:moveTo>
                  <a:lnTo>
                    <a:pt x="8300" y="119"/>
                  </a:lnTo>
                  <a:lnTo>
                    <a:pt x="8064" y="218"/>
                  </a:lnTo>
                  <a:lnTo>
                    <a:pt x="7827" y="277"/>
                  </a:lnTo>
                  <a:lnTo>
                    <a:pt x="7729" y="296"/>
                  </a:lnTo>
                  <a:lnTo>
                    <a:pt x="7610" y="296"/>
                  </a:lnTo>
                  <a:lnTo>
                    <a:pt x="7492" y="770"/>
                  </a:lnTo>
                  <a:lnTo>
                    <a:pt x="7413" y="1006"/>
                  </a:lnTo>
                  <a:lnTo>
                    <a:pt x="7315" y="1223"/>
                  </a:lnTo>
                  <a:lnTo>
                    <a:pt x="7019" y="1578"/>
                  </a:lnTo>
                  <a:lnTo>
                    <a:pt x="6684" y="1913"/>
                  </a:lnTo>
                  <a:lnTo>
                    <a:pt x="6349" y="2228"/>
                  </a:lnTo>
                  <a:lnTo>
                    <a:pt x="5994" y="2524"/>
                  </a:lnTo>
                  <a:lnTo>
                    <a:pt x="5639" y="2800"/>
                  </a:lnTo>
                  <a:lnTo>
                    <a:pt x="5264" y="3076"/>
                  </a:lnTo>
                  <a:lnTo>
                    <a:pt x="4476" y="3589"/>
                  </a:lnTo>
                  <a:lnTo>
                    <a:pt x="2899" y="4575"/>
                  </a:lnTo>
                  <a:lnTo>
                    <a:pt x="2130" y="5087"/>
                  </a:lnTo>
                  <a:lnTo>
                    <a:pt x="1735" y="5363"/>
                  </a:lnTo>
                  <a:lnTo>
                    <a:pt x="1381" y="5639"/>
                  </a:lnTo>
                  <a:lnTo>
                    <a:pt x="1262" y="5757"/>
                  </a:lnTo>
                  <a:lnTo>
                    <a:pt x="1105" y="5876"/>
                  </a:lnTo>
                  <a:lnTo>
                    <a:pt x="730" y="6152"/>
                  </a:lnTo>
                  <a:lnTo>
                    <a:pt x="336" y="6447"/>
                  </a:lnTo>
                  <a:lnTo>
                    <a:pt x="158" y="6625"/>
                  </a:lnTo>
                  <a:lnTo>
                    <a:pt x="0" y="6783"/>
                  </a:lnTo>
                  <a:lnTo>
                    <a:pt x="119" y="7137"/>
                  </a:lnTo>
                  <a:lnTo>
                    <a:pt x="158" y="7059"/>
                  </a:lnTo>
                  <a:lnTo>
                    <a:pt x="198" y="6999"/>
                  </a:lnTo>
                  <a:lnTo>
                    <a:pt x="257" y="6940"/>
                  </a:lnTo>
                  <a:lnTo>
                    <a:pt x="316" y="6901"/>
                  </a:lnTo>
                  <a:lnTo>
                    <a:pt x="474" y="6901"/>
                  </a:lnTo>
                  <a:lnTo>
                    <a:pt x="533" y="6921"/>
                  </a:lnTo>
                  <a:lnTo>
                    <a:pt x="572" y="6980"/>
                  </a:lnTo>
                  <a:lnTo>
                    <a:pt x="592" y="7019"/>
                  </a:lnTo>
                  <a:lnTo>
                    <a:pt x="592" y="7078"/>
                  </a:lnTo>
                  <a:lnTo>
                    <a:pt x="572" y="7216"/>
                  </a:lnTo>
                  <a:lnTo>
                    <a:pt x="513" y="7354"/>
                  </a:lnTo>
                  <a:lnTo>
                    <a:pt x="434" y="7473"/>
                  </a:lnTo>
                  <a:lnTo>
                    <a:pt x="375" y="7512"/>
                  </a:lnTo>
                  <a:lnTo>
                    <a:pt x="316" y="7532"/>
                  </a:lnTo>
                  <a:lnTo>
                    <a:pt x="178" y="7532"/>
                  </a:lnTo>
                  <a:lnTo>
                    <a:pt x="198" y="7670"/>
                  </a:lnTo>
                  <a:lnTo>
                    <a:pt x="277" y="7670"/>
                  </a:lnTo>
                  <a:lnTo>
                    <a:pt x="375" y="7630"/>
                  </a:lnTo>
                  <a:lnTo>
                    <a:pt x="454" y="7591"/>
                  </a:lnTo>
                  <a:lnTo>
                    <a:pt x="553" y="7551"/>
                  </a:lnTo>
                  <a:lnTo>
                    <a:pt x="710" y="7413"/>
                  </a:lnTo>
                  <a:lnTo>
                    <a:pt x="848" y="7275"/>
                  </a:lnTo>
                  <a:lnTo>
                    <a:pt x="1716" y="6605"/>
                  </a:lnTo>
                  <a:lnTo>
                    <a:pt x="2583" y="5935"/>
                  </a:lnTo>
                  <a:lnTo>
                    <a:pt x="4357" y="4614"/>
                  </a:lnTo>
                  <a:lnTo>
                    <a:pt x="6132" y="3313"/>
                  </a:lnTo>
                  <a:lnTo>
                    <a:pt x="7886" y="2012"/>
                  </a:lnTo>
                  <a:lnTo>
                    <a:pt x="8103" y="1814"/>
                  </a:lnTo>
                  <a:lnTo>
                    <a:pt x="8300" y="1598"/>
                  </a:lnTo>
                  <a:lnTo>
                    <a:pt x="8379" y="1499"/>
                  </a:lnTo>
                  <a:lnTo>
                    <a:pt x="8438" y="1361"/>
                  </a:lnTo>
                  <a:lnTo>
                    <a:pt x="8478" y="1243"/>
                  </a:lnTo>
                  <a:lnTo>
                    <a:pt x="8517" y="1085"/>
                  </a:lnTo>
                  <a:lnTo>
                    <a:pt x="8576" y="553"/>
                  </a:lnTo>
                  <a:lnTo>
                    <a:pt x="8576" y="277"/>
                  </a:lnTo>
                  <a:lnTo>
                    <a:pt x="8576" y="139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3722;p38">
              <a:extLst>
                <a:ext uri="{FF2B5EF4-FFF2-40B4-BE49-F238E27FC236}">
                  <a16:creationId xmlns:a16="http://schemas.microsoft.com/office/drawing/2014/main" xmlns="" id="{828BD99A-52EA-4D49-B7E3-9E411A0A96FF}"/>
                </a:ext>
              </a:extLst>
            </p:cNvPr>
            <p:cNvSpPr/>
            <p:nvPr/>
          </p:nvSpPr>
          <p:spPr>
            <a:xfrm>
              <a:off x="2992048" y="2500971"/>
              <a:ext cx="18731" cy="42109"/>
            </a:xfrm>
            <a:custGeom>
              <a:avLst/>
              <a:gdLst/>
              <a:ahLst/>
              <a:cxnLst/>
              <a:rect l="l" t="t" r="r" b="b"/>
              <a:pathLst>
                <a:path w="395" h="888" extrusionOk="0">
                  <a:moveTo>
                    <a:pt x="197" y="1"/>
                  </a:moveTo>
                  <a:lnTo>
                    <a:pt x="138" y="99"/>
                  </a:lnTo>
                  <a:lnTo>
                    <a:pt x="79" y="198"/>
                  </a:lnTo>
                  <a:lnTo>
                    <a:pt x="20" y="277"/>
                  </a:lnTo>
                  <a:lnTo>
                    <a:pt x="0" y="375"/>
                  </a:lnTo>
                  <a:lnTo>
                    <a:pt x="0" y="474"/>
                  </a:lnTo>
                  <a:lnTo>
                    <a:pt x="20" y="572"/>
                  </a:lnTo>
                  <a:lnTo>
                    <a:pt x="59" y="671"/>
                  </a:lnTo>
                  <a:lnTo>
                    <a:pt x="119" y="750"/>
                  </a:lnTo>
                  <a:lnTo>
                    <a:pt x="178" y="809"/>
                  </a:lnTo>
                  <a:lnTo>
                    <a:pt x="257" y="848"/>
                  </a:lnTo>
                  <a:lnTo>
                    <a:pt x="316" y="868"/>
                  </a:lnTo>
                  <a:lnTo>
                    <a:pt x="395" y="888"/>
                  </a:lnTo>
                  <a:lnTo>
                    <a:pt x="395" y="888"/>
                  </a:lnTo>
                  <a:lnTo>
                    <a:pt x="375" y="750"/>
                  </a:lnTo>
                  <a:lnTo>
                    <a:pt x="336" y="710"/>
                  </a:lnTo>
                  <a:lnTo>
                    <a:pt x="296" y="671"/>
                  </a:lnTo>
                  <a:lnTo>
                    <a:pt x="276" y="572"/>
                  </a:lnTo>
                  <a:lnTo>
                    <a:pt x="276" y="474"/>
                  </a:lnTo>
                  <a:lnTo>
                    <a:pt x="316" y="355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3723;p38">
              <a:extLst>
                <a:ext uri="{FF2B5EF4-FFF2-40B4-BE49-F238E27FC236}">
                  <a16:creationId xmlns:a16="http://schemas.microsoft.com/office/drawing/2014/main" xmlns="" id="{70F43489-A51F-44A7-BAEC-53AE9A234FCA}"/>
                </a:ext>
              </a:extLst>
            </p:cNvPr>
            <p:cNvSpPr/>
            <p:nvPr/>
          </p:nvSpPr>
          <p:spPr>
            <a:xfrm>
              <a:off x="3362256" y="2160683"/>
              <a:ext cx="44006" cy="32767"/>
            </a:xfrm>
            <a:custGeom>
              <a:avLst/>
              <a:gdLst/>
              <a:ahLst/>
              <a:cxnLst/>
              <a:rect l="l" t="t" r="r" b="b"/>
              <a:pathLst>
                <a:path w="928" h="691" extrusionOk="0">
                  <a:moveTo>
                    <a:pt x="474" y="0"/>
                  </a:moveTo>
                  <a:lnTo>
                    <a:pt x="414" y="40"/>
                  </a:lnTo>
                  <a:lnTo>
                    <a:pt x="355" y="79"/>
                  </a:lnTo>
                  <a:lnTo>
                    <a:pt x="296" y="119"/>
                  </a:lnTo>
                  <a:lnTo>
                    <a:pt x="237" y="178"/>
                  </a:lnTo>
                  <a:lnTo>
                    <a:pt x="217" y="217"/>
                  </a:lnTo>
                  <a:lnTo>
                    <a:pt x="237" y="237"/>
                  </a:lnTo>
                  <a:lnTo>
                    <a:pt x="217" y="355"/>
                  </a:lnTo>
                  <a:lnTo>
                    <a:pt x="178" y="454"/>
                  </a:lnTo>
                  <a:lnTo>
                    <a:pt x="119" y="533"/>
                  </a:lnTo>
                  <a:lnTo>
                    <a:pt x="40" y="612"/>
                  </a:lnTo>
                  <a:lnTo>
                    <a:pt x="0" y="690"/>
                  </a:lnTo>
                  <a:lnTo>
                    <a:pt x="119" y="690"/>
                  </a:lnTo>
                  <a:lnTo>
                    <a:pt x="217" y="671"/>
                  </a:lnTo>
                  <a:lnTo>
                    <a:pt x="454" y="612"/>
                  </a:lnTo>
                  <a:lnTo>
                    <a:pt x="690" y="513"/>
                  </a:lnTo>
                  <a:lnTo>
                    <a:pt x="927" y="395"/>
                  </a:lnTo>
                  <a:lnTo>
                    <a:pt x="868" y="217"/>
                  </a:lnTo>
                  <a:lnTo>
                    <a:pt x="828" y="138"/>
                  </a:lnTo>
                  <a:lnTo>
                    <a:pt x="750" y="59"/>
                  </a:lnTo>
                  <a:lnTo>
                    <a:pt x="690" y="20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3724;p38">
              <a:extLst>
                <a:ext uri="{FF2B5EF4-FFF2-40B4-BE49-F238E27FC236}">
                  <a16:creationId xmlns:a16="http://schemas.microsoft.com/office/drawing/2014/main" xmlns="" id="{92B59966-9F68-4D3B-B2C3-4F75F029D05B}"/>
                </a:ext>
              </a:extLst>
            </p:cNvPr>
            <p:cNvSpPr/>
            <p:nvPr/>
          </p:nvSpPr>
          <p:spPr>
            <a:xfrm>
              <a:off x="3364106" y="2170973"/>
              <a:ext cx="9437" cy="18731"/>
            </a:xfrm>
            <a:custGeom>
              <a:avLst/>
              <a:gdLst/>
              <a:ahLst/>
              <a:cxnLst/>
              <a:rect l="l" t="t" r="r" b="b"/>
              <a:pathLst>
                <a:path w="199" h="395" extrusionOk="0">
                  <a:moveTo>
                    <a:pt x="178" y="0"/>
                  </a:moveTo>
                  <a:lnTo>
                    <a:pt x="80" y="197"/>
                  </a:lnTo>
                  <a:lnTo>
                    <a:pt x="1" y="395"/>
                  </a:lnTo>
                  <a:lnTo>
                    <a:pt x="80" y="316"/>
                  </a:lnTo>
                  <a:lnTo>
                    <a:pt x="139" y="237"/>
                  </a:lnTo>
                  <a:lnTo>
                    <a:pt x="178" y="138"/>
                  </a:lnTo>
                  <a:lnTo>
                    <a:pt x="198" y="2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3725;p38">
              <a:extLst>
                <a:ext uri="{FF2B5EF4-FFF2-40B4-BE49-F238E27FC236}">
                  <a16:creationId xmlns:a16="http://schemas.microsoft.com/office/drawing/2014/main" xmlns="" id="{8E7DFE15-026E-4BB0-B2DE-5542ACD0CFA8}"/>
                </a:ext>
              </a:extLst>
            </p:cNvPr>
            <p:cNvSpPr/>
            <p:nvPr/>
          </p:nvSpPr>
          <p:spPr>
            <a:xfrm>
              <a:off x="3006985" y="2506567"/>
              <a:ext cx="22477" cy="29969"/>
            </a:xfrm>
            <a:custGeom>
              <a:avLst/>
              <a:gdLst/>
              <a:ahLst/>
              <a:cxnLst/>
              <a:rect l="l" t="t" r="r" b="b"/>
              <a:pathLst>
                <a:path w="474" h="632" extrusionOk="0">
                  <a:moveTo>
                    <a:pt x="198" y="1"/>
                  </a:moveTo>
                  <a:lnTo>
                    <a:pt x="139" y="40"/>
                  </a:lnTo>
                  <a:lnTo>
                    <a:pt x="80" y="99"/>
                  </a:lnTo>
                  <a:lnTo>
                    <a:pt x="40" y="159"/>
                  </a:lnTo>
                  <a:lnTo>
                    <a:pt x="1" y="237"/>
                  </a:lnTo>
                  <a:lnTo>
                    <a:pt x="60" y="632"/>
                  </a:lnTo>
                  <a:lnTo>
                    <a:pt x="198" y="632"/>
                  </a:lnTo>
                  <a:lnTo>
                    <a:pt x="257" y="612"/>
                  </a:lnTo>
                  <a:lnTo>
                    <a:pt x="316" y="573"/>
                  </a:lnTo>
                  <a:lnTo>
                    <a:pt x="395" y="454"/>
                  </a:lnTo>
                  <a:lnTo>
                    <a:pt x="454" y="316"/>
                  </a:lnTo>
                  <a:lnTo>
                    <a:pt x="474" y="178"/>
                  </a:lnTo>
                  <a:lnTo>
                    <a:pt x="474" y="119"/>
                  </a:lnTo>
                  <a:lnTo>
                    <a:pt x="454" y="80"/>
                  </a:lnTo>
                  <a:lnTo>
                    <a:pt x="415" y="21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3726;p38">
              <a:extLst>
                <a:ext uri="{FF2B5EF4-FFF2-40B4-BE49-F238E27FC236}">
                  <a16:creationId xmlns:a16="http://schemas.microsoft.com/office/drawing/2014/main" xmlns="" id="{0F32A9FD-42DE-4FB1-B952-AD52F4DB7CA9}"/>
                </a:ext>
              </a:extLst>
            </p:cNvPr>
            <p:cNvSpPr/>
            <p:nvPr/>
          </p:nvSpPr>
          <p:spPr>
            <a:xfrm>
              <a:off x="3005136" y="2517805"/>
              <a:ext cx="4695" cy="18731"/>
            </a:xfrm>
            <a:custGeom>
              <a:avLst/>
              <a:gdLst/>
              <a:ahLst/>
              <a:cxnLst/>
              <a:rect l="l" t="t" r="r" b="b"/>
              <a:pathLst>
                <a:path w="99" h="395" extrusionOk="0">
                  <a:moveTo>
                    <a:pt x="40" y="0"/>
                  </a:moveTo>
                  <a:lnTo>
                    <a:pt x="0" y="119"/>
                  </a:lnTo>
                  <a:lnTo>
                    <a:pt x="0" y="217"/>
                  </a:lnTo>
                  <a:lnTo>
                    <a:pt x="20" y="316"/>
                  </a:lnTo>
                  <a:lnTo>
                    <a:pt x="60" y="355"/>
                  </a:lnTo>
                  <a:lnTo>
                    <a:pt x="99" y="395"/>
                  </a:lnTo>
                  <a:lnTo>
                    <a:pt x="40" y="0"/>
                  </a:lnTo>
                  <a:close/>
                  <a:moveTo>
                    <a:pt x="99" y="395"/>
                  </a:moveTo>
                  <a:lnTo>
                    <a:pt x="99" y="395"/>
                  </a:lnTo>
                  <a:lnTo>
                    <a:pt x="99" y="395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3727;p38">
              <a:extLst>
                <a:ext uri="{FF2B5EF4-FFF2-40B4-BE49-F238E27FC236}">
                  <a16:creationId xmlns:a16="http://schemas.microsoft.com/office/drawing/2014/main" xmlns="" id="{6E8E3802-CC8C-45D4-9FB0-25DCDC2FC95D}"/>
                </a:ext>
              </a:extLst>
            </p:cNvPr>
            <p:cNvSpPr/>
            <p:nvPr/>
          </p:nvSpPr>
          <p:spPr>
            <a:xfrm>
              <a:off x="2788236" y="2613168"/>
              <a:ext cx="169242" cy="545994"/>
            </a:xfrm>
            <a:custGeom>
              <a:avLst/>
              <a:gdLst/>
              <a:ahLst/>
              <a:cxnLst/>
              <a:rect l="l" t="t" r="r" b="b"/>
              <a:pathLst>
                <a:path w="3569" h="11514" extrusionOk="0">
                  <a:moveTo>
                    <a:pt x="2662" y="0"/>
                  </a:moveTo>
                  <a:lnTo>
                    <a:pt x="2544" y="434"/>
                  </a:lnTo>
                  <a:lnTo>
                    <a:pt x="2406" y="868"/>
                  </a:lnTo>
                  <a:lnTo>
                    <a:pt x="2268" y="1282"/>
                  </a:lnTo>
                  <a:lnTo>
                    <a:pt x="2110" y="1696"/>
                  </a:lnTo>
                  <a:lnTo>
                    <a:pt x="1755" y="2544"/>
                  </a:lnTo>
                  <a:lnTo>
                    <a:pt x="1400" y="3352"/>
                  </a:lnTo>
                  <a:lnTo>
                    <a:pt x="1045" y="4180"/>
                  </a:lnTo>
                  <a:lnTo>
                    <a:pt x="710" y="5008"/>
                  </a:lnTo>
                  <a:lnTo>
                    <a:pt x="553" y="5442"/>
                  </a:lnTo>
                  <a:lnTo>
                    <a:pt x="415" y="5856"/>
                  </a:lnTo>
                  <a:lnTo>
                    <a:pt x="277" y="6289"/>
                  </a:lnTo>
                  <a:lnTo>
                    <a:pt x="178" y="6723"/>
                  </a:lnTo>
                  <a:lnTo>
                    <a:pt x="60" y="7196"/>
                  </a:lnTo>
                  <a:lnTo>
                    <a:pt x="20" y="7433"/>
                  </a:lnTo>
                  <a:lnTo>
                    <a:pt x="1" y="7669"/>
                  </a:lnTo>
                  <a:lnTo>
                    <a:pt x="20" y="7788"/>
                  </a:lnTo>
                  <a:lnTo>
                    <a:pt x="40" y="7886"/>
                  </a:lnTo>
                  <a:lnTo>
                    <a:pt x="79" y="7985"/>
                  </a:lnTo>
                  <a:lnTo>
                    <a:pt x="119" y="8083"/>
                  </a:lnTo>
                  <a:lnTo>
                    <a:pt x="178" y="8182"/>
                  </a:lnTo>
                  <a:lnTo>
                    <a:pt x="257" y="8261"/>
                  </a:lnTo>
                  <a:lnTo>
                    <a:pt x="355" y="8340"/>
                  </a:lnTo>
                  <a:lnTo>
                    <a:pt x="474" y="8419"/>
                  </a:lnTo>
                  <a:lnTo>
                    <a:pt x="631" y="8576"/>
                  </a:lnTo>
                  <a:lnTo>
                    <a:pt x="769" y="8774"/>
                  </a:lnTo>
                  <a:lnTo>
                    <a:pt x="907" y="8971"/>
                  </a:lnTo>
                  <a:lnTo>
                    <a:pt x="1006" y="9168"/>
                  </a:lnTo>
                  <a:lnTo>
                    <a:pt x="1085" y="9385"/>
                  </a:lnTo>
                  <a:lnTo>
                    <a:pt x="1144" y="9602"/>
                  </a:lnTo>
                  <a:lnTo>
                    <a:pt x="1183" y="9838"/>
                  </a:lnTo>
                  <a:lnTo>
                    <a:pt x="1183" y="10094"/>
                  </a:lnTo>
                  <a:lnTo>
                    <a:pt x="1164" y="10232"/>
                  </a:lnTo>
                  <a:lnTo>
                    <a:pt x="1124" y="10410"/>
                  </a:lnTo>
                  <a:lnTo>
                    <a:pt x="1045" y="10765"/>
                  </a:lnTo>
                  <a:lnTo>
                    <a:pt x="1006" y="10942"/>
                  </a:lnTo>
                  <a:lnTo>
                    <a:pt x="1006" y="11100"/>
                  </a:lnTo>
                  <a:lnTo>
                    <a:pt x="1026" y="11179"/>
                  </a:lnTo>
                  <a:lnTo>
                    <a:pt x="1045" y="11258"/>
                  </a:lnTo>
                  <a:lnTo>
                    <a:pt x="1085" y="11317"/>
                  </a:lnTo>
                  <a:lnTo>
                    <a:pt x="1124" y="11376"/>
                  </a:lnTo>
                  <a:lnTo>
                    <a:pt x="1302" y="11198"/>
                  </a:lnTo>
                  <a:lnTo>
                    <a:pt x="1321" y="11179"/>
                  </a:lnTo>
                  <a:lnTo>
                    <a:pt x="1341" y="11139"/>
                  </a:lnTo>
                  <a:lnTo>
                    <a:pt x="1400" y="11120"/>
                  </a:lnTo>
                  <a:lnTo>
                    <a:pt x="1479" y="11120"/>
                  </a:lnTo>
                  <a:lnTo>
                    <a:pt x="1499" y="11139"/>
                  </a:lnTo>
                  <a:lnTo>
                    <a:pt x="1519" y="11159"/>
                  </a:lnTo>
                  <a:lnTo>
                    <a:pt x="1538" y="11198"/>
                  </a:lnTo>
                  <a:lnTo>
                    <a:pt x="1558" y="11238"/>
                  </a:lnTo>
                  <a:lnTo>
                    <a:pt x="1519" y="11317"/>
                  </a:lnTo>
                  <a:lnTo>
                    <a:pt x="1361" y="11494"/>
                  </a:lnTo>
                  <a:lnTo>
                    <a:pt x="1459" y="11514"/>
                  </a:lnTo>
                  <a:lnTo>
                    <a:pt x="1558" y="11494"/>
                  </a:lnTo>
                  <a:lnTo>
                    <a:pt x="1637" y="11474"/>
                  </a:lnTo>
                  <a:lnTo>
                    <a:pt x="1716" y="11415"/>
                  </a:lnTo>
                  <a:lnTo>
                    <a:pt x="1795" y="11356"/>
                  </a:lnTo>
                  <a:lnTo>
                    <a:pt x="1854" y="11277"/>
                  </a:lnTo>
                  <a:lnTo>
                    <a:pt x="1952" y="11100"/>
                  </a:lnTo>
                  <a:lnTo>
                    <a:pt x="1834" y="11060"/>
                  </a:lnTo>
                  <a:lnTo>
                    <a:pt x="1716" y="11041"/>
                  </a:lnTo>
                  <a:lnTo>
                    <a:pt x="1637" y="10982"/>
                  </a:lnTo>
                  <a:lnTo>
                    <a:pt x="1597" y="10942"/>
                  </a:lnTo>
                  <a:lnTo>
                    <a:pt x="1558" y="10883"/>
                  </a:lnTo>
                  <a:lnTo>
                    <a:pt x="1538" y="10824"/>
                  </a:lnTo>
                  <a:lnTo>
                    <a:pt x="1519" y="10765"/>
                  </a:lnTo>
                  <a:lnTo>
                    <a:pt x="1538" y="10706"/>
                  </a:lnTo>
                  <a:lnTo>
                    <a:pt x="1578" y="10627"/>
                  </a:lnTo>
                  <a:lnTo>
                    <a:pt x="1617" y="10568"/>
                  </a:lnTo>
                  <a:lnTo>
                    <a:pt x="1735" y="10469"/>
                  </a:lnTo>
                  <a:lnTo>
                    <a:pt x="1913" y="10390"/>
                  </a:lnTo>
                  <a:lnTo>
                    <a:pt x="2011" y="10351"/>
                  </a:lnTo>
                  <a:lnTo>
                    <a:pt x="2110" y="10331"/>
                  </a:lnTo>
                  <a:lnTo>
                    <a:pt x="2110" y="10173"/>
                  </a:lnTo>
                  <a:lnTo>
                    <a:pt x="2090" y="10035"/>
                  </a:lnTo>
                  <a:lnTo>
                    <a:pt x="2051" y="9897"/>
                  </a:lnTo>
                  <a:lnTo>
                    <a:pt x="2011" y="9759"/>
                  </a:lnTo>
                  <a:lnTo>
                    <a:pt x="1893" y="9483"/>
                  </a:lnTo>
                  <a:lnTo>
                    <a:pt x="1735" y="9247"/>
                  </a:lnTo>
                  <a:lnTo>
                    <a:pt x="1400" y="8734"/>
                  </a:lnTo>
                  <a:lnTo>
                    <a:pt x="1243" y="8478"/>
                  </a:lnTo>
                  <a:lnTo>
                    <a:pt x="1105" y="8222"/>
                  </a:lnTo>
                  <a:lnTo>
                    <a:pt x="1302" y="7157"/>
                  </a:lnTo>
                  <a:lnTo>
                    <a:pt x="1479" y="6073"/>
                  </a:lnTo>
                  <a:lnTo>
                    <a:pt x="1597" y="5521"/>
                  </a:lnTo>
                  <a:lnTo>
                    <a:pt x="1716" y="4988"/>
                  </a:lnTo>
                  <a:lnTo>
                    <a:pt x="1854" y="4456"/>
                  </a:lnTo>
                  <a:lnTo>
                    <a:pt x="2011" y="3924"/>
                  </a:lnTo>
                  <a:lnTo>
                    <a:pt x="2149" y="3510"/>
                  </a:lnTo>
                  <a:lnTo>
                    <a:pt x="2327" y="3096"/>
                  </a:lnTo>
                  <a:lnTo>
                    <a:pt x="2524" y="2701"/>
                  </a:lnTo>
                  <a:lnTo>
                    <a:pt x="2741" y="2307"/>
                  </a:lnTo>
                  <a:lnTo>
                    <a:pt x="3175" y="1518"/>
                  </a:lnTo>
                  <a:lnTo>
                    <a:pt x="3372" y="1124"/>
                  </a:lnTo>
                  <a:lnTo>
                    <a:pt x="3529" y="710"/>
                  </a:lnTo>
                  <a:lnTo>
                    <a:pt x="3569" y="592"/>
                  </a:lnTo>
                  <a:lnTo>
                    <a:pt x="3470" y="592"/>
                  </a:lnTo>
                  <a:lnTo>
                    <a:pt x="3372" y="572"/>
                  </a:lnTo>
                  <a:lnTo>
                    <a:pt x="3273" y="533"/>
                  </a:lnTo>
                  <a:lnTo>
                    <a:pt x="3155" y="474"/>
                  </a:lnTo>
                  <a:lnTo>
                    <a:pt x="2977" y="336"/>
                  </a:lnTo>
                  <a:lnTo>
                    <a:pt x="2800" y="178"/>
                  </a:lnTo>
                  <a:lnTo>
                    <a:pt x="2662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3728;p38">
              <a:extLst>
                <a:ext uri="{FF2B5EF4-FFF2-40B4-BE49-F238E27FC236}">
                  <a16:creationId xmlns:a16="http://schemas.microsoft.com/office/drawing/2014/main" xmlns="" id="{A1A75ACC-6D96-449A-BE68-A608C8D68DE6}"/>
                </a:ext>
              </a:extLst>
            </p:cNvPr>
            <p:cNvSpPr/>
            <p:nvPr/>
          </p:nvSpPr>
          <p:spPr>
            <a:xfrm>
              <a:off x="2914469" y="2601929"/>
              <a:ext cx="43010" cy="39311"/>
            </a:xfrm>
            <a:custGeom>
              <a:avLst/>
              <a:gdLst/>
              <a:ahLst/>
              <a:cxnLst/>
              <a:rect l="l" t="t" r="r" b="b"/>
              <a:pathLst>
                <a:path w="907" h="829" extrusionOk="0">
                  <a:moveTo>
                    <a:pt x="315" y="1"/>
                  </a:moveTo>
                  <a:lnTo>
                    <a:pt x="217" y="21"/>
                  </a:lnTo>
                  <a:lnTo>
                    <a:pt x="138" y="60"/>
                  </a:lnTo>
                  <a:lnTo>
                    <a:pt x="59" y="139"/>
                  </a:lnTo>
                  <a:lnTo>
                    <a:pt x="0" y="237"/>
                  </a:lnTo>
                  <a:lnTo>
                    <a:pt x="138" y="415"/>
                  </a:lnTo>
                  <a:lnTo>
                    <a:pt x="315" y="573"/>
                  </a:lnTo>
                  <a:lnTo>
                    <a:pt x="493" y="711"/>
                  </a:lnTo>
                  <a:lnTo>
                    <a:pt x="611" y="770"/>
                  </a:lnTo>
                  <a:lnTo>
                    <a:pt x="710" y="809"/>
                  </a:lnTo>
                  <a:lnTo>
                    <a:pt x="808" y="829"/>
                  </a:lnTo>
                  <a:lnTo>
                    <a:pt x="907" y="829"/>
                  </a:lnTo>
                  <a:lnTo>
                    <a:pt x="907" y="730"/>
                  </a:lnTo>
                  <a:lnTo>
                    <a:pt x="907" y="632"/>
                  </a:lnTo>
                  <a:lnTo>
                    <a:pt x="867" y="533"/>
                  </a:lnTo>
                  <a:lnTo>
                    <a:pt x="848" y="435"/>
                  </a:lnTo>
                  <a:lnTo>
                    <a:pt x="749" y="257"/>
                  </a:lnTo>
                  <a:lnTo>
                    <a:pt x="690" y="178"/>
                  </a:lnTo>
                  <a:lnTo>
                    <a:pt x="611" y="99"/>
                  </a:lnTo>
                  <a:lnTo>
                    <a:pt x="552" y="60"/>
                  </a:lnTo>
                  <a:lnTo>
                    <a:pt x="473" y="21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3729;p38">
              <a:extLst>
                <a:ext uri="{FF2B5EF4-FFF2-40B4-BE49-F238E27FC236}">
                  <a16:creationId xmlns:a16="http://schemas.microsoft.com/office/drawing/2014/main" xmlns="" id="{C41146F8-533A-4D41-BF09-A5C3ABCC3B52}"/>
                </a:ext>
              </a:extLst>
            </p:cNvPr>
            <p:cNvSpPr/>
            <p:nvPr/>
          </p:nvSpPr>
          <p:spPr>
            <a:xfrm>
              <a:off x="1806593" y="3152574"/>
              <a:ext cx="1046180" cy="166492"/>
            </a:xfrm>
            <a:custGeom>
              <a:avLst/>
              <a:gdLst/>
              <a:ahLst/>
              <a:cxnLst/>
              <a:rect l="l" t="t" r="r" b="b"/>
              <a:pathLst>
                <a:path w="22062" h="3511" extrusionOk="0">
                  <a:moveTo>
                    <a:pt x="21825" y="1"/>
                  </a:moveTo>
                  <a:lnTo>
                    <a:pt x="21569" y="237"/>
                  </a:lnTo>
                  <a:lnTo>
                    <a:pt x="21293" y="474"/>
                  </a:lnTo>
                  <a:lnTo>
                    <a:pt x="21017" y="691"/>
                  </a:lnTo>
                  <a:lnTo>
                    <a:pt x="20721" y="888"/>
                  </a:lnTo>
                  <a:lnTo>
                    <a:pt x="20110" y="1263"/>
                  </a:lnTo>
                  <a:lnTo>
                    <a:pt x="19479" y="1598"/>
                  </a:lnTo>
                  <a:lnTo>
                    <a:pt x="18750" y="1933"/>
                  </a:lnTo>
                  <a:lnTo>
                    <a:pt x="18001" y="2209"/>
                  </a:lnTo>
                  <a:lnTo>
                    <a:pt x="17232" y="2465"/>
                  </a:lnTo>
                  <a:lnTo>
                    <a:pt x="16463" y="2682"/>
                  </a:lnTo>
                  <a:lnTo>
                    <a:pt x="15694" y="2840"/>
                  </a:lnTo>
                  <a:lnTo>
                    <a:pt x="14905" y="2998"/>
                  </a:lnTo>
                  <a:lnTo>
                    <a:pt x="14097" y="3096"/>
                  </a:lnTo>
                  <a:lnTo>
                    <a:pt x="13308" y="3175"/>
                  </a:lnTo>
                  <a:lnTo>
                    <a:pt x="12500" y="3234"/>
                  </a:lnTo>
                  <a:lnTo>
                    <a:pt x="11692" y="3254"/>
                  </a:lnTo>
                  <a:lnTo>
                    <a:pt x="10883" y="3274"/>
                  </a:lnTo>
                  <a:lnTo>
                    <a:pt x="10075" y="3254"/>
                  </a:lnTo>
                  <a:lnTo>
                    <a:pt x="9267" y="3214"/>
                  </a:lnTo>
                  <a:lnTo>
                    <a:pt x="8459" y="3175"/>
                  </a:lnTo>
                  <a:lnTo>
                    <a:pt x="6862" y="3057"/>
                  </a:lnTo>
                  <a:lnTo>
                    <a:pt x="5383" y="2879"/>
                  </a:lnTo>
                  <a:lnTo>
                    <a:pt x="4654" y="2761"/>
                  </a:lnTo>
                  <a:lnTo>
                    <a:pt x="3904" y="2643"/>
                  </a:lnTo>
                  <a:lnTo>
                    <a:pt x="3175" y="2505"/>
                  </a:lnTo>
                  <a:lnTo>
                    <a:pt x="2446" y="2347"/>
                  </a:lnTo>
                  <a:lnTo>
                    <a:pt x="1736" y="2150"/>
                  </a:lnTo>
                  <a:lnTo>
                    <a:pt x="1006" y="1933"/>
                  </a:lnTo>
                  <a:lnTo>
                    <a:pt x="513" y="1795"/>
                  </a:lnTo>
                  <a:lnTo>
                    <a:pt x="21" y="1657"/>
                  </a:lnTo>
                  <a:lnTo>
                    <a:pt x="1" y="1756"/>
                  </a:lnTo>
                  <a:lnTo>
                    <a:pt x="60" y="1894"/>
                  </a:lnTo>
                  <a:lnTo>
                    <a:pt x="80" y="2012"/>
                  </a:lnTo>
                  <a:lnTo>
                    <a:pt x="809" y="2268"/>
                  </a:lnTo>
                  <a:lnTo>
                    <a:pt x="1539" y="2485"/>
                  </a:lnTo>
                  <a:lnTo>
                    <a:pt x="2268" y="2682"/>
                  </a:lnTo>
                  <a:lnTo>
                    <a:pt x="2643" y="2761"/>
                  </a:lnTo>
                  <a:lnTo>
                    <a:pt x="3017" y="2840"/>
                  </a:lnTo>
                  <a:lnTo>
                    <a:pt x="3885" y="2978"/>
                  </a:lnTo>
                  <a:lnTo>
                    <a:pt x="4752" y="3096"/>
                  </a:lnTo>
                  <a:lnTo>
                    <a:pt x="5620" y="3214"/>
                  </a:lnTo>
                  <a:lnTo>
                    <a:pt x="6507" y="3313"/>
                  </a:lnTo>
                  <a:lnTo>
                    <a:pt x="7374" y="3392"/>
                  </a:lnTo>
                  <a:lnTo>
                    <a:pt x="8261" y="3451"/>
                  </a:lnTo>
                  <a:lnTo>
                    <a:pt x="9129" y="3490"/>
                  </a:lnTo>
                  <a:lnTo>
                    <a:pt x="10016" y="3510"/>
                  </a:lnTo>
                  <a:lnTo>
                    <a:pt x="11396" y="3490"/>
                  </a:lnTo>
                  <a:lnTo>
                    <a:pt x="12066" y="3471"/>
                  </a:lnTo>
                  <a:lnTo>
                    <a:pt x="12756" y="3431"/>
                  </a:lnTo>
                  <a:lnTo>
                    <a:pt x="13446" y="3392"/>
                  </a:lnTo>
                  <a:lnTo>
                    <a:pt x="14136" y="3333"/>
                  </a:lnTo>
                  <a:lnTo>
                    <a:pt x="14826" y="3234"/>
                  </a:lnTo>
                  <a:lnTo>
                    <a:pt x="15497" y="3136"/>
                  </a:lnTo>
                  <a:lnTo>
                    <a:pt x="16167" y="2998"/>
                  </a:lnTo>
                  <a:lnTo>
                    <a:pt x="16837" y="2840"/>
                  </a:lnTo>
                  <a:lnTo>
                    <a:pt x="17508" y="2662"/>
                  </a:lnTo>
                  <a:lnTo>
                    <a:pt x="18158" y="2446"/>
                  </a:lnTo>
                  <a:lnTo>
                    <a:pt x="18789" y="2189"/>
                  </a:lnTo>
                  <a:lnTo>
                    <a:pt x="19420" y="1913"/>
                  </a:lnTo>
                  <a:lnTo>
                    <a:pt x="20031" y="1598"/>
                  </a:lnTo>
                  <a:lnTo>
                    <a:pt x="20623" y="1243"/>
                  </a:lnTo>
                  <a:lnTo>
                    <a:pt x="20997" y="987"/>
                  </a:lnTo>
                  <a:lnTo>
                    <a:pt x="21372" y="730"/>
                  </a:lnTo>
                  <a:lnTo>
                    <a:pt x="21727" y="435"/>
                  </a:lnTo>
                  <a:lnTo>
                    <a:pt x="21884" y="297"/>
                  </a:lnTo>
                  <a:lnTo>
                    <a:pt x="22062" y="119"/>
                  </a:lnTo>
                  <a:lnTo>
                    <a:pt x="22042" y="119"/>
                  </a:lnTo>
                  <a:lnTo>
                    <a:pt x="21924" y="80"/>
                  </a:lnTo>
                  <a:lnTo>
                    <a:pt x="2182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3730;p38">
              <a:extLst>
                <a:ext uri="{FF2B5EF4-FFF2-40B4-BE49-F238E27FC236}">
                  <a16:creationId xmlns:a16="http://schemas.microsoft.com/office/drawing/2014/main" xmlns="" id="{BCC1CF24-1FD0-4642-BC4E-630222E2852E}"/>
                </a:ext>
              </a:extLst>
            </p:cNvPr>
            <p:cNvSpPr/>
            <p:nvPr/>
          </p:nvSpPr>
          <p:spPr>
            <a:xfrm>
              <a:off x="1797252" y="3229252"/>
              <a:ext cx="10338" cy="6591"/>
            </a:xfrm>
            <a:custGeom>
              <a:avLst/>
              <a:gdLst/>
              <a:ahLst/>
              <a:cxnLst/>
              <a:rect l="l" t="t" r="r" b="b"/>
              <a:pathLst>
                <a:path w="218" h="139" extrusionOk="0">
                  <a:moveTo>
                    <a:pt x="80" y="1"/>
                  </a:moveTo>
                  <a:lnTo>
                    <a:pt x="1" y="20"/>
                  </a:lnTo>
                  <a:lnTo>
                    <a:pt x="60" y="20"/>
                  </a:lnTo>
                  <a:lnTo>
                    <a:pt x="119" y="60"/>
                  </a:lnTo>
                  <a:lnTo>
                    <a:pt x="158" y="99"/>
                  </a:lnTo>
                  <a:lnTo>
                    <a:pt x="198" y="139"/>
                  </a:lnTo>
                  <a:lnTo>
                    <a:pt x="218" y="4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3731;p38">
              <a:extLst>
                <a:ext uri="{FF2B5EF4-FFF2-40B4-BE49-F238E27FC236}">
                  <a16:creationId xmlns:a16="http://schemas.microsoft.com/office/drawing/2014/main" xmlns="" id="{93E164B5-760A-4471-9E71-E4C27D5AB867}"/>
                </a:ext>
              </a:extLst>
            </p:cNvPr>
            <p:cNvSpPr/>
            <p:nvPr/>
          </p:nvSpPr>
          <p:spPr>
            <a:xfrm>
              <a:off x="2841537" y="3140434"/>
              <a:ext cx="20580" cy="17830"/>
            </a:xfrm>
            <a:custGeom>
              <a:avLst/>
              <a:gdLst/>
              <a:ahLst/>
              <a:cxnLst/>
              <a:rect l="l" t="t" r="r" b="b"/>
              <a:pathLst>
                <a:path w="434" h="376" extrusionOk="0">
                  <a:moveTo>
                    <a:pt x="276" y="1"/>
                  </a:moveTo>
                  <a:lnTo>
                    <a:pt x="217" y="20"/>
                  </a:lnTo>
                  <a:lnTo>
                    <a:pt x="197" y="60"/>
                  </a:lnTo>
                  <a:lnTo>
                    <a:pt x="178" y="79"/>
                  </a:lnTo>
                  <a:lnTo>
                    <a:pt x="0" y="257"/>
                  </a:lnTo>
                  <a:lnTo>
                    <a:pt x="99" y="336"/>
                  </a:lnTo>
                  <a:lnTo>
                    <a:pt x="217" y="375"/>
                  </a:lnTo>
                  <a:lnTo>
                    <a:pt x="237" y="375"/>
                  </a:lnTo>
                  <a:lnTo>
                    <a:pt x="395" y="198"/>
                  </a:lnTo>
                  <a:lnTo>
                    <a:pt x="434" y="119"/>
                  </a:lnTo>
                  <a:lnTo>
                    <a:pt x="414" y="79"/>
                  </a:lnTo>
                  <a:lnTo>
                    <a:pt x="395" y="40"/>
                  </a:lnTo>
                  <a:lnTo>
                    <a:pt x="375" y="2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3732;p38">
              <a:extLst>
                <a:ext uri="{FF2B5EF4-FFF2-40B4-BE49-F238E27FC236}">
                  <a16:creationId xmlns:a16="http://schemas.microsoft.com/office/drawing/2014/main" xmlns="" id="{94524638-AB67-47A3-985D-A959284D5BAB}"/>
                </a:ext>
              </a:extLst>
            </p:cNvPr>
            <p:cNvSpPr/>
            <p:nvPr/>
          </p:nvSpPr>
          <p:spPr>
            <a:xfrm>
              <a:off x="2880800" y="3034782"/>
              <a:ext cx="457176" cy="104751"/>
            </a:xfrm>
            <a:custGeom>
              <a:avLst/>
              <a:gdLst/>
              <a:ahLst/>
              <a:cxnLst/>
              <a:rect l="l" t="t" r="r" b="b"/>
              <a:pathLst>
                <a:path w="9641" h="2209" extrusionOk="0">
                  <a:moveTo>
                    <a:pt x="8990" y="1"/>
                  </a:moveTo>
                  <a:lnTo>
                    <a:pt x="8754" y="21"/>
                  </a:lnTo>
                  <a:lnTo>
                    <a:pt x="7117" y="218"/>
                  </a:lnTo>
                  <a:lnTo>
                    <a:pt x="6309" y="336"/>
                  </a:lnTo>
                  <a:lnTo>
                    <a:pt x="5481" y="474"/>
                  </a:lnTo>
                  <a:lnTo>
                    <a:pt x="2820" y="927"/>
                  </a:lnTo>
                  <a:lnTo>
                    <a:pt x="1479" y="1164"/>
                  </a:lnTo>
                  <a:lnTo>
                    <a:pt x="828" y="1302"/>
                  </a:lnTo>
                  <a:lnTo>
                    <a:pt x="158" y="1440"/>
                  </a:lnTo>
                  <a:lnTo>
                    <a:pt x="138" y="1657"/>
                  </a:lnTo>
                  <a:lnTo>
                    <a:pt x="79" y="1933"/>
                  </a:lnTo>
                  <a:lnTo>
                    <a:pt x="40" y="2071"/>
                  </a:lnTo>
                  <a:lnTo>
                    <a:pt x="0" y="2209"/>
                  </a:lnTo>
                  <a:lnTo>
                    <a:pt x="20" y="2209"/>
                  </a:lnTo>
                  <a:lnTo>
                    <a:pt x="572" y="2169"/>
                  </a:lnTo>
                  <a:lnTo>
                    <a:pt x="1144" y="2130"/>
                  </a:lnTo>
                  <a:lnTo>
                    <a:pt x="2267" y="2012"/>
                  </a:lnTo>
                  <a:lnTo>
                    <a:pt x="3391" y="1854"/>
                  </a:lnTo>
                  <a:lnTo>
                    <a:pt x="4515" y="1677"/>
                  </a:lnTo>
                  <a:lnTo>
                    <a:pt x="6743" y="1302"/>
                  </a:lnTo>
                  <a:lnTo>
                    <a:pt x="7867" y="1105"/>
                  </a:lnTo>
                  <a:lnTo>
                    <a:pt x="8990" y="927"/>
                  </a:lnTo>
                  <a:lnTo>
                    <a:pt x="9010" y="849"/>
                  </a:lnTo>
                  <a:lnTo>
                    <a:pt x="9049" y="671"/>
                  </a:lnTo>
                  <a:lnTo>
                    <a:pt x="9109" y="513"/>
                  </a:lnTo>
                  <a:lnTo>
                    <a:pt x="9187" y="375"/>
                  </a:lnTo>
                  <a:lnTo>
                    <a:pt x="9266" y="277"/>
                  </a:lnTo>
                  <a:lnTo>
                    <a:pt x="9365" y="218"/>
                  </a:lnTo>
                  <a:lnTo>
                    <a:pt x="9444" y="178"/>
                  </a:lnTo>
                  <a:lnTo>
                    <a:pt x="9542" y="159"/>
                  </a:lnTo>
                  <a:lnTo>
                    <a:pt x="9641" y="178"/>
                  </a:lnTo>
                  <a:lnTo>
                    <a:pt x="9562" y="119"/>
                  </a:lnTo>
                  <a:lnTo>
                    <a:pt x="9463" y="60"/>
                  </a:lnTo>
                  <a:lnTo>
                    <a:pt x="9365" y="21"/>
                  </a:lnTo>
                  <a:lnTo>
                    <a:pt x="924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3733;p38">
              <a:extLst>
                <a:ext uri="{FF2B5EF4-FFF2-40B4-BE49-F238E27FC236}">
                  <a16:creationId xmlns:a16="http://schemas.microsoft.com/office/drawing/2014/main" xmlns="" id="{732843F2-F524-4789-9D42-96929EF3246C}"/>
                </a:ext>
              </a:extLst>
            </p:cNvPr>
            <p:cNvSpPr/>
            <p:nvPr/>
          </p:nvSpPr>
          <p:spPr>
            <a:xfrm>
              <a:off x="2860220" y="3103019"/>
              <a:ext cx="28073" cy="36513"/>
            </a:xfrm>
            <a:custGeom>
              <a:avLst/>
              <a:gdLst/>
              <a:ahLst/>
              <a:cxnLst/>
              <a:rect l="l" t="t" r="r" b="b"/>
              <a:pathLst>
                <a:path w="592" h="770" extrusionOk="0">
                  <a:moveTo>
                    <a:pt x="592" y="1"/>
                  </a:moveTo>
                  <a:lnTo>
                    <a:pt x="493" y="21"/>
                  </a:lnTo>
                  <a:lnTo>
                    <a:pt x="395" y="60"/>
                  </a:lnTo>
                  <a:lnTo>
                    <a:pt x="217" y="139"/>
                  </a:lnTo>
                  <a:lnTo>
                    <a:pt x="99" y="238"/>
                  </a:lnTo>
                  <a:lnTo>
                    <a:pt x="60" y="297"/>
                  </a:lnTo>
                  <a:lnTo>
                    <a:pt x="20" y="376"/>
                  </a:lnTo>
                  <a:lnTo>
                    <a:pt x="1" y="435"/>
                  </a:lnTo>
                  <a:lnTo>
                    <a:pt x="20" y="494"/>
                  </a:lnTo>
                  <a:lnTo>
                    <a:pt x="40" y="553"/>
                  </a:lnTo>
                  <a:lnTo>
                    <a:pt x="79" y="612"/>
                  </a:lnTo>
                  <a:lnTo>
                    <a:pt x="119" y="652"/>
                  </a:lnTo>
                  <a:lnTo>
                    <a:pt x="198" y="711"/>
                  </a:lnTo>
                  <a:lnTo>
                    <a:pt x="316" y="730"/>
                  </a:lnTo>
                  <a:lnTo>
                    <a:pt x="434" y="770"/>
                  </a:lnTo>
                  <a:lnTo>
                    <a:pt x="474" y="632"/>
                  </a:lnTo>
                  <a:lnTo>
                    <a:pt x="513" y="494"/>
                  </a:lnTo>
                  <a:lnTo>
                    <a:pt x="572" y="218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3734;p38">
              <a:extLst>
                <a:ext uri="{FF2B5EF4-FFF2-40B4-BE49-F238E27FC236}">
                  <a16:creationId xmlns:a16="http://schemas.microsoft.com/office/drawing/2014/main" xmlns="" id="{36C85C25-8AE4-44EC-8FB4-34B52E1DC3F6}"/>
                </a:ext>
              </a:extLst>
            </p:cNvPr>
            <p:cNvSpPr/>
            <p:nvPr/>
          </p:nvSpPr>
          <p:spPr>
            <a:xfrm>
              <a:off x="3034109" y="3076843"/>
              <a:ext cx="313209" cy="506778"/>
            </a:xfrm>
            <a:custGeom>
              <a:avLst/>
              <a:gdLst/>
              <a:ahLst/>
              <a:cxnLst/>
              <a:rect l="l" t="t" r="r" b="b"/>
              <a:pathLst>
                <a:path w="6605" h="10687" extrusionOk="0">
                  <a:moveTo>
                    <a:pt x="6033" y="1"/>
                  </a:moveTo>
                  <a:lnTo>
                    <a:pt x="5757" y="40"/>
                  </a:lnTo>
                  <a:lnTo>
                    <a:pt x="5659" y="592"/>
                  </a:lnTo>
                  <a:lnTo>
                    <a:pt x="5521" y="1144"/>
                  </a:lnTo>
                  <a:lnTo>
                    <a:pt x="5383" y="1677"/>
                  </a:lnTo>
                  <a:lnTo>
                    <a:pt x="5245" y="2209"/>
                  </a:lnTo>
                  <a:lnTo>
                    <a:pt x="5067" y="2741"/>
                  </a:lnTo>
                  <a:lnTo>
                    <a:pt x="4870" y="3274"/>
                  </a:lnTo>
                  <a:lnTo>
                    <a:pt x="4673" y="3786"/>
                  </a:lnTo>
                  <a:lnTo>
                    <a:pt x="4456" y="4319"/>
                  </a:lnTo>
                  <a:lnTo>
                    <a:pt x="4239" y="4831"/>
                  </a:lnTo>
                  <a:lnTo>
                    <a:pt x="4003" y="5324"/>
                  </a:lnTo>
                  <a:lnTo>
                    <a:pt x="3746" y="5837"/>
                  </a:lnTo>
                  <a:lnTo>
                    <a:pt x="3490" y="6329"/>
                  </a:lnTo>
                  <a:lnTo>
                    <a:pt x="2938" y="7296"/>
                  </a:lnTo>
                  <a:lnTo>
                    <a:pt x="2347" y="8242"/>
                  </a:lnTo>
                  <a:lnTo>
                    <a:pt x="2228" y="8419"/>
                  </a:lnTo>
                  <a:lnTo>
                    <a:pt x="2090" y="8616"/>
                  </a:lnTo>
                  <a:lnTo>
                    <a:pt x="1834" y="9011"/>
                  </a:lnTo>
                  <a:lnTo>
                    <a:pt x="1676" y="9208"/>
                  </a:lnTo>
                  <a:lnTo>
                    <a:pt x="1519" y="9385"/>
                  </a:lnTo>
                  <a:lnTo>
                    <a:pt x="1341" y="9523"/>
                  </a:lnTo>
                  <a:lnTo>
                    <a:pt x="1262" y="9582"/>
                  </a:lnTo>
                  <a:lnTo>
                    <a:pt x="1164" y="9642"/>
                  </a:lnTo>
                  <a:lnTo>
                    <a:pt x="967" y="9681"/>
                  </a:lnTo>
                  <a:lnTo>
                    <a:pt x="769" y="9701"/>
                  </a:lnTo>
                  <a:lnTo>
                    <a:pt x="375" y="9720"/>
                  </a:lnTo>
                  <a:lnTo>
                    <a:pt x="237" y="9760"/>
                  </a:lnTo>
                  <a:lnTo>
                    <a:pt x="139" y="9839"/>
                  </a:lnTo>
                  <a:lnTo>
                    <a:pt x="60" y="9937"/>
                  </a:lnTo>
                  <a:lnTo>
                    <a:pt x="1" y="10036"/>
                  </a:lnTo>
                  <a:lnTo>
                    <a:pt x="79" y="10056"/>
                  </a:lnTo>
                  <a:lnTo>
                    <a:pt x="139" y="10095"/>
                  </a:lnTo>
                  <a:lnTo>
                    <a:pt x="198" y="10134"/>
                  </a:lnTo>
                  <a:lnTo>
                    <a:pt x="237" y="10194"/>
                  </a:lnTo>
                  <a:lnTo>
                    <a:pt x="277" y="10253"/>
                  </a:lnTo>
                  <a:lnTo>
                    <a:pt x="296" y="10332"/>
                  </a:lnTo>
                  <a:lnTo>
                    <a:pt x="296" y="10430"/>
                  </a:lnTo>
                  <a:lnTo>
                    <a:pt x="296" y="10529"/>
                  </a:lnTo>
                  <a:lnTo>
                    <a:pt x="237" y="10608"/>
                  </a:lnTo>
                  <a:lnTo>
                    <a:pt x="296" y="10647"/>
                  </a:lnTo>
                  <a:lnTo>
                    <a:pt x="375" y="10667"/>
                  </a:lnTo>
                  <a:lnTo>
                    <a:pt x="631" y="10686"/>
                  </a:lnTo>
                  <a:lnTo>
                    <a:pt x="868" y="10686"/>
                  </a:lnTo>
                  <a:lnTo>
                    <a:pt x="1085" y="10667"/>
                  </a:lnTo>
                  <a:lnTo>
                    <a:pt x="1282" y="10627"/>
                  </a:lnTo>
                  <a:lnTo>
                    <a:pt x="1479" y="10568"/>
                  </a:lnTo>
                  <a:lnTo>
                    <a:pt x="1676" y="10470"/>
                  </a:lnTo>
                  <a:lnTo>
                    <a:pt x="1834" y="10371"/>
                  </a:lnTo>
                  <a:lnTo>
                    <a:pt x="2011" y="10272"/>
                  </a:lnTo>
                  <a:lnTo>
                    <a:pt x="1795" y="10194"/>
                  </a:lnTo>
                  <a:lnTo>
                    <a:pt x="1716" y="10134"/>
                  </a:lnTo>
                  <a:lnTo>
                    <a:pt x="1637" y="10075"/>
                  </a:lnTo>
                  <a:lnTo>
                    <a:pt x="1597" y="10016"/>
                  </a:lnTo>
                  <a:lnTo>
                    <a:pt x="1558" y="9937"/>
                  </a:lnTo>
                  <a:lnTo>
                    <a:pt x="1558" y="9839"/>
                  </a:lnTo>
                  <a:lnTo>
                    <a:pt x="1597" y="9740"/>
                  </a:lnTo>
                  <a:lnTo>
                    <a:pt x="1696" y="9622"/>
                  </a:lnTo>
                  <a:lnTo>
                    <a:pt x="1834" y="9523"/>
                  </a:lnTo>
                  <a:lnTo>
                    <a:pt x="1992" y="9425"/>
                  </a:lnTo>
                  <a:lnTo>
                    <a:pt x="2169" y="9366"/>
                  </a:lnTo>
                  <a:lnTo>
                    <a:pt x="2347" y="9306"/>
                  </a:lnTo>
                  <a:lnTo>
                    <a:pt x="2544" y="9267"/>
                  </a:lnTo>
                  <a:lnTo>
                    <a:pt x="2741" y="9228"/>
                  </a:lnTo>
                  <a:lnTo>
                    <a:pt x="2918" y="9228"/>
                  </a:lnTo>
                  <a:lnTo>
                    <a:pt x="3234" y="8774"/>
                  </a:lnTo>
                  <a:lnTo>
                    <a:pt x="3805" y="7808"/>
                  </a:lnTo>
                  <a:lnTo>
                    <a:pt x="4377" y="6822"/>
                  </a:lnTo>
                  <a:lnTo>
                    <a:pt x="4634" y="6310"/>
                  </a:lnTo>
                  <a:lnTo>
                    <a:pt x="4890" y="5777"/>
                  </a:lnTo>
                  <a:lnTo>
                    <a:pt x="5126" y="5265"/>
                  </a:lnTo>
                  <a:lnTo>
                    <a:pt x="5363" y="4733"/>
                  </a:lnTo>
                  <a:lnTo>
                    <a:pt x="5580" y="4200"/>
                  </a:lnTo>
                  <a:lnTo>
                    <a:pt x="5777" y="3668"/>
                  </a:lnTo>
                  <a:lnTo>
                    <a:pt x="5954" y="3116"/>
                  </a:lnTo>
                  <a:lnTo>
                    <a:pt x="6132" y="2564"/>
                  </a:lnTo>
                  <a:lnTo>
                    <a:pt x="6270" y="2012"/>
                  </a:lnTo>
                  <a:lnTo>
                    <a:pt x="6408" y="1460"/>
                  </a:lnTo>
                  <a:lnTo>
                    <a:pt x="6506" y="888"/>
                  </a:lnTo>
                  <a:lnTo>
                    <a:pt x="6605" y="336"/>
                  </a:lnTo>
                  <a:lnTo>
                    <a:pt x="6487" y="316"/>
                  </a:lnTo>
                  <a:lnTo>
                    <a:pt x="6388" y="297"/>
                  </a:lnTo>
                  <a:lnTo>
                    <a:pt x="6290" y="257"/>
                  </a:lnTo>
                  <a:lnTo>
                    <a:pt x="6230" y="218"/>
                  </a:lnTo>
                  <a:lnTo>
                    <a:pt x="6191" y="178"/>
                  </a:lnTo>
                  <a:lnTo>
                    <a:pt x="6152" y="119"/>
                  </a:lnTo>
                  <a:lnTo>
                    <a:pt x="6132" y="60"/>
                  </a:lnTo>
                  <a:lnTo>
                    <a:pt x="611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3735;p38">
              <a:extLst>
                <a:ext uri="{FF2B5EF4-FFF2-40B4-BE49-F238E27FC236}">
                  <a16:creationId xmlns:a16="http://schemas.microsoft.com/office/drawing/2014/main" xmlns="" id="{94A24AC3-BEF7-4F1C-8799-B1F858B6F466}"/>
                </a:ext>
              </a:extLst>
            </p:cNvPr>
            <p:cNvSpPr/>
            <p:nvPr/>
          </p:nvSpPr>
          <p:spPr>
            <a:xfrm>
              <a:off x="3337930" y="3043222"/>
              <a:ext cx="6591" cy="10338"/>
            </a:xfrm>
            <a:custGeom>
              <a:avLst/>
              <a:gdLst/>
              <a:ahLst/>
              <a:cxnLst/>
              <a:rect l="l" t="t" r="r" b="b"/>
              <a:pathLst>
                <a:path w="139" h="218" extrusionOk="0">
                  <a:moveTo>
                    <a:pt x="1" y="0"/>
                  </a:moveTo>
                  <a:lnTo>
                    <a:pt x="40" y="99"/>
                  </a:lnTo>
                  <a:lnTo>
                    <a:pt x="60" y="217"/>
                  </a:lnTo>
                  <a:lnTo>
                    <a:pt x="139" y="178"/>
                  </a:lnTo>
                  <a:lnTo>
                    <a:pt x="80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3736;p38">
              <a:extLst>
                <a:ext uri="{FF2B5EF4-FFF2-40B4-BE49-F238E27FC236}">
                  <a16:creationId xmlns:a16="http://schemas.microsoft.com/office/drawing/2014/main" xmlns="" id="{63C93CD9-FC77-43C5-A1B7-A41D4C30B72F}"/>
                </a:ext>
              </a:extLst>
            </p:cNvPr>
            <p:cNvSpPr/>
            <p:nvPr/>
          </p:nvSpPr>
          <p:spPr>
            <a:xfrm>
              <a:off x="3307107" y="3042274"/>
              <a:ext cx="33668" cy="36513"/>
            </a:xfrm>
            <a:custGeom>
              <a:avLst/>
              <a:gdLst/>
              <a:ahLst/>
              <a:cxnLst/>
              <a:rect l="l" t="t" r="r" b="b"/>
              <a:pathLst>
                <a:path w="710" h="770" extrusionOk="0">
                  <a:moveTo>
                    <a:pt x="552" y="1"/>
                  </a:moveTo>
                  <a:lnTo>
                    <a:pt x="454" y="20"/>
                  </a:lnTo>
                  <a:lnTo>
                    <a:pt x="375" y="60"/>
                  </a:lnTo>
                  <a:lnTo>
                    <a:pt x="276" y="119"/>
                  </a:lnTo>
                  <a:lnTo>
                    <a:pt x="197" y="217"/>
                  </a:lnTo>
                  <a:lnTo>
                    <a:pt x="119" y="355"/>
                  </a:lnTo>
                  <a:lnTo>
                    <a:pt x="59" y="513"/>
                  </a:lnTo>
                  <a:lnTo>
                    <a:pt x="20" y="69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276" y="730"/>
                  </a:lnTo>
                  <a:lnTo>
                    <a:pt x="355" y="730"/>
                  </a:lnTo>
                  <a:lnTo>
                    <a:pt x="355" y="671"/>
                  </a:lnTo>
                  <a:lnTo>
                    <a:pt x="375" y="592"/>
                  </a:lnTo>
                  <a:lnTo>
                    <a:pt x="454" y="454"/>
                  </a:lnTo>
                  <a:lnTo>
                    <a:pt x="572" y="336"/>
                  </a:lnTo>
                  <a:lnTo>
                    <a:pt x="710" y="237"/>
                  </a:lnTo>
                  <a:lnTo>
                    <a:pt x="690" y="119"/>
                  </a:lnTo>
                  <a:lnTo>
                    <a:pt x="651" y="20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3737;p38">
              <a:extLst>
                <a:ext uri="{FF2B5EF4-FFF2-40B4-BE49-F238E27FC236}">
                  <a16:creationId xmlns:a16="http://schemas.microsoft.com/office/drawing/2014/main" xmlns="" id="{916389BB-90CB-4807-BC85-3C8057A5F8AF}"/>
                </a:ext>
              </a:extLst>
            </p:cNvPr>
            <p:cNvSpPr/>
            <p:nvPr/>
          </p:nvSpPr>
          <p:spPr>
            <a:xfrm>
              <a:off x="2418976" y="3519986"/>
              <a:ext cx="626418" cy="106648"/>
            </a:xfrm>
            <a:custGeom>
              <a:avLst/>
              <a:gdLst/>
              <a:ahLst/>
              <a:cxnLst/>
              <a:rect l="l" t="t" r="r" b="b"/>
              <a:pathLst>
                <a:path w="13210" h="2249" extrusionOk="0">
                  <a:moveTo>
                    <a:pt x="375" y="1"/>
                  </a:moveTo>
                  <a:lnTo>
                    <a:pt x="256" y="40"/>
                  </a:lnTo>
                  <a:lnTo>
                    <a:pt x="158" y="80"/>
                  </a:lnTo>
                  <a:lnTo>
                    <a:pt x="59" y="159"/>
                  </a:lnTo>
                  <a:lnTo>
                    <a:pt x="217" y="159"/>
                  </a:lnTo>
                  <a:lnTo>
                    <a:pt x="355" y="178"/>
                  </a:lnTo>
                  <a:lnTo>
                    <a:pt x="434" y="218"/>
                  </a:lnTo>
                  <a:lnTo>
                    <a:pt x="473" y="297"/>
                  </a:lnTo>
                  <a:lnTo>
                    <a:pt x="454" y="336"/>
                  </a:lnTo>
                  <a:lnTo>
                    <a:pt x="434" y="375"/>
                  </a:lnTo>
                  <a:lnTo>
                    <a:pt x="414" y="415"/>
                  </a:lnTo>
                  <a:lnTo>
                    <a:pt x="355" y="474"/>
                  </a:lnTo>
                  <a:lnTo>
                    <a:pt x="197" y="533"/>
                  </a:lnTo>
                  <a:lnTo>
                    <a:pt x="0" y="592"/>
                  </a:lnTo>
                  <a:lnTo>
                    <a:pt x="59" y="691"/>
                  </a:lnTo>
                  <a:lnTo>
                    <a:pt x="138" y="770"/>
                  </a:lnTo>
                  <a:lnTo>
                    <a:pt x="217" y="849"/>
                  </a:lnTo>
                  <a:lnTo>
                    <a:pt x="316" y="908"/>
                  </a:lnTo>
                  <a:lnTo>
                    <a:pt x="552" y="1026"/>
                  </a:lnTo>
                  <a:lnTo>
                    <a:pt x="808" y="1105"/>
                  </a:lnTo>
                  <a:lnTo>
                    <a:pt x="1360" y="1263"/>
                  </a:lnTo>
                  <a:lnTo>
                    <a:pt x="1597" y="1322"/>
                  </a:lnTo>
                  <a:lnTo>
                    <a:pt x="1794" y="1401"/>
                  </a:lnTo>
                  <a:lnTo>
                    <a:pt x="2701" y="1677"/>
                  </a:lnTo>
                  <a:lnTo>
                    <a:pt x="3628" y="1913"/>
                  </a:lnTo>
                  <a:lnTo>
                    <a:pt x="4101" y="2012"/>
                  </a:lnTo>
                  <a:lnTo>
                    <a:pt x="4574" y="2110"/>
                  </a:lnTo>
                  <a:lnTo>
                    <a:pt x="5047" y="2170"/>
                  </a:lnTo>
                  <a:lnTo>
                    <a:pt x="5520" y="2229"/>
                  </a:lnTo>
                  <a:lnTo>
                    <a:pt x="6210" y="2248"/>
                  </a:lnTo>
                  <a:lnTo>
                    <a:pt x="7176" y="2248"/>
                  </a:lnTo>
                  <a:lnTo>
                    <a:pt x="8320" y="2209"/>
                  </a:lnTo>
                  <a:lnTo>
                    <a:pt x="9542" y="2150"/>
                  </a:lnTo>
                  <a:lnTo>
                    <a:pt x="10153" y="2091"/>
                  </a:lnTo>
                  <a:lnTo>
                    <a:pt x="10745" y="2031"/>
                  </a:lnTo>
                  <a:lnTo>
                    <a:pt x="11297" y="1953"/>
                  </a:lnTo>
                  <a:lnTo>
                    <a:pt x="11809" y="1854"/>
                  </a:lnTo>
                  <a:lnTo>
                    <a:pt x="12282" y="1736"/>
                  </a:lnTo>
                  <a:lnTo>
                    <a:pt x="12677" y="1598"/>
                  </a:lnTo>
                  <a:lnTo>
                    <a:pt x="12835" y="1519"/>
                  </a:lnTo>
                  <a:lnTo>
                    <a:pt x="12973" y="1440"/>
                  </a:lnTo>
                  <a:lnTo>
                    <a:pt x="13111" y="1361"/>
                  </a:lnTo>
                  <a:lnTo>
                    <a:pt x="13209" y="1263"/>
                  </a:lnTo>
                  <a:lnTo>
                    <a:pt x="13130" y="1223"/>
                  </a:lnTo>
                  <a:lnTo>
                    <a:pt x="13071" y="1164"/>
                  </a:lnTo>
                  <a:lnTo>
                    <a:pt x="13012" y="1105"/>
                  </a:lnTo>
                  <a:lnTo>
                    <a:pt x="12992" y="1026"/>
                  </a:lnTo>
                  <a:lnTo>
                    <a:pt x="12973" y="947"/>
                  </a:lnTo>
                  <a:lnTo>
                    <a:pt x="12953" y="849"/>
                  </a:lnTo>
                  <a:lnTo>
                    <a:pt x="12953" y="770"/>
                  </a:lnTo>
                  <a:lnTo>
                    <a:pt x="12973" y="691"/>
                  </a:lnTo>
                  <a:lnTo>
                    <a:pt x="12795" y="671"/>
                  </a:lnTo>
                  <a:lnTo>
                    <a:pt x="12578" y="691"/>
                  </a:lnTo>
                  <a:lnTo>
                    <a:pt x="12342" y="730"/>
                  </a:lnTo>
                  <a:lnTo>
                    <a:pt x="12105" y="770"/>
                  </a:lnTo>
                  <a:lnTo>
                    <a:pt x="11652" y="868"/>
                  </a:lnTo>
                  <a:lnTo>
                    <a:pt x="11474" y="908"/>
                  </a:lnTo>
                  <a:lnTo>
                    <a:pt x="11316" y="927"/>
                  </a:lnTo>
                  <a:lnTo>
                    <a:pt x="10350" y="1026"/>
                  </a:lnTo>
                  <a:lnTo>
                    <a:pt x="9404" y="1105"/>
                  </a:lnTo>
                  <a:lnTo>
                    <a:pt x="8458" y="1164"/>
                  </a:lnTo>
                  <a:lnTo>
                    <a:pt x="7472" y="1203"/>
                  </a:lnTo>
                  <a:lnTo>
                    <a:pt x="6802" y="1243"/>
                  </a:lnTo>
                  <a:lnTo>
                    <a:pt x="6131" y="1243"/>
                  </a:lnTo>
                  <a:lnTo>
                    <a:pt x="5481" y="1203"/>
                  </a:lnTo>
                  <a:lnTo>
                    <a:pt x="4811" y="1144"/>
                  </a:lnTo>
                  <a:lnTo>
                    <a:pt x="4180" y="1046"/>
                  </a:lnTo>
                  <a:lnTo>
                    <a:pt x="3529" y="908"/>
                  </a:lnTo>
                  <a:lnTo>
                    <a:pt x="2878" y="750"/>
                  </a:lnTo>
                  <a:lnTo>
                    <a:pt x="2228" y="533"/>
                  </a:lnTo>
                  <a:lnTo>
                    <a:pt x="2011" y="474"/>
                  </a:lnTo>
                  <a:lnTo>
                    <a:pt x="1735" y="375"/>
                  </a:lnTo>
                  <a:lnTo>
                    <a:pt x="1420" y="257"/>
                  </a:lnTo>
                  <a:lnTo>
                    <a:pt x="1104" y="139"/>
                  </a:lnTo>
                  <a:lnTo>
                    <a:pt x="789" y="40"/>
                  </a:lnTo>
                  <a:lnTo>
                    <a:pt x="651" y="21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3738;p38">
              <a:extLst>
                <a:ext uri="{FF2B5EF4-FFF2-40B4-BE49-F238E27FC236}">
                  <a16:creationId xmlns:a16="http://schemas.microsoft.com/office/drawing/2014/main" xmlns="" id="{343769D4-E5FF-4DD8-B230-83572BF672EF}"/>
                </a:ext>
              </a:extLst>
            </p:cNvPr>
            <p:cNvSpPr/>
            <p:nvPr/>
          </p:nvSpPr>
          <p:spPr>
            <a:xfrm>
              <a:off x="3033161" y="3552706"/>
              <a:ext cx="15032" cy="27172"/>
            </a:xfrm>
            <a:custGeom>
              <a:avLst/>
              <a:gdLst/>
              <a:ahLst/>
              <a:cxnLst/>
              <a:rect l="l" t="t" r="r" b="b"/>
              <a:pathLst>
                <a:path w="317" h="573" extrusionOk="0">
                  <a:moveTo>
                    <a:pt x="21" y="1"/>
                  </a:moveTo>
                  <a:lnTo>
                    <a:pt x="1" y="80"/>
                  </a:lnTo>
                  <a:lnTo>
                    <a:pt x="1" y="159"/>
                  </a:lnTo>
                  <a:lnTo>
                    <a:pt x="21" y="257"/>
                  </a:lnTo>
                  <a:lnTo>
                    <a:pt x="40" y="336"/>
                  </a:lnTo>
                  <a:lnTo>
                    <a:pt x="60" y="415"/>
                  </a:lnTo>
                  <a:lnTo>
                    <a:pt x="119" y="474"/>
                  </a:lnTo>
                  <a:lnTo>
                    <a:pt x="178" y="533"/>
                  </a:lnTo>
                  <a:lnTo>
                    <a:pt x="257" y="573"/>
                  </a:lnTo>
                  <a:lnTo>
                    <a:pt x="316" y="494"/>
                  </a:lnTo>
                  <a:lnTo>
                    <a:pt x="316" y="395"/>
                  </a:lnTo>
                  <a:lnTo>
                    <a:pt x="316" y="297"/>
                  </a:lnTo>
                  <a:lnTo>
                    <a:pt x="297" y="218"/>
                  </a:lnTo>
                  <a:lnTo>
                    <a:pt x="257" y="159"/>
                  </a:lnTo>
                  <a:lnTo>
                    <a:pt x="218" y="99"/>
                  </a:lnTo>
                  <a:lnTo>
                    <a:pt x="159" y="60"/>
                  </a:lnTo>
                  <a:lnTo>
                    <a:pt x="99" y="2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3739;p38">
              <a:extLst>
                <a:ext uri="{FF2B5EF4-FFF2-40B4-BE49-F238E27FC236}">
                  <a16:creationId xmlns:a16="http://schemas.microsoft.com/office/drawing/2014/main" xmlns="" id="{14105B1D-E46A-47CF-91AC-3F935C0F47DC}"/>
                </a:ext>
              </a:extLst>
            </p:cNvPr>
            <p:cNvSpPr/>
            <p:nvPr/>
          </p:nvSpPr>
          <p:spPr>
            <a:xfrm>
              <a:off x="1786061" y="3245138"/>
              <a:ext cx="635760" cy="314158"/>
            </a:xfrm>
            <a:custGeom>
              <a:avLst/>
              <a:gdLst/>
              <a:ahLst/>
              <a:cxnLst/>
              <a:rect l="l" t="t" r="r" b="b"/>
              <a:pathLst>
                <a:path w="13407" h="6625" extrusionOk="0">
                  <a:moveTo>
                    <a:pt x="335" y="1"/>
                  </a:moveTo>
                  <a:lnTo>
                    <a:pt x="276" y="80"/>
                  </a:lnTo>
                  <a:lnTo>
                    <a:pt x="178" y="139"/>
                  </a:lnTo>
                  <a:lnTo>
                    <a:pt x="99" y="178"/>
                  </a:lnTo>
                  <a:lnTo>
                    <a:pt x="0" y="198"/>
                  </a:lnTo>
                  <a:lnTo>
                    <a:pt x="79" y="395"/>
                  </a:lnTo>
                  <a:lnTo>
                    <a:pt x="158" y="612"/>
                  </a:lnTo>
                  <a:lnTo>
                    <a:pt x="394" y="1046"/>
                  </a:lnTo>
                  <a:lnTo>
                    <a:pt x="611" y="1420"/>
                  </a:lnTo>
                  <a:lnTo>
                    <a:pt x="690" y="1578"/>
                  </a:lnTo>
                  <a:lnTo>
                    <a:pt x="749" y="1696"/>
                  </a:lnTo>
                  <a:lnTo>
                    <a:pt x="907" y="1992"/>
                  </a:lnTo>
                  <a:lnTo>
                    <a:pt x="1084" y="2288"/>
                  </a:lnTo>
                  <a:lnTo>
                    <a:pt x="1262" y="2564"/>
                  </a:lnTo>
                  <a:lnTo>
                    <a:pt x="1459" y="2840"/>
                  </a:lnTo>
                  <a:lnTo>
                    <a:pt x="1656" y="3096"/>
                  </a:lnTo>
                  <a:lnTo>
                    <a:pt x="1873" y="3332"/>
                  </a:lnTo>
                  <a:lnTo>
                    <a:pt x="2090" y="3569"/>
                  </a:lnTo>
                  <a:lnTo>
                    <a:pt x="2307" y="3806"/>
                  </a:lnTo>
                  <a:lnTo>
                    <a:pt x="2543" y="4023"/>
                  </a:lnTo>
                  <a:lnTo>
                    <a:pt x="2800" y="4239"/>
                  </a:lnTo>
                  <a:lnTo>
                    <a:pt x="3293" y="4634"/>
                  </a:lnTo>
                  <a:lnTo>
                    <a:pt x="3845" y="4989"/>
                  </a:lnTo>
                  <a:lnTo>
                    <a:pt x="4397" y="5304"/>
                  </a:lnTo>
                  <a:lnTo>
                    <a:pt x="4988" y="5600"/>
                  </a:lnTo>
                  <a:lnTo>
                    <a:pt x="5579" y="5836"/>
                  </a:lnTo>
                  <a:lnTo>
                    <a:pt x="6210" y="6053"/>
                  </a:lnTo>
                  <a:lnTo>
                    <a:pt x="6841" y="6231"/>
                  </a:lnTo>
                  <a:lnTo>
                    <a:pt x="7472" y="6388"/>
                  </a:lnTo>
                  <a:lnTo>
                    <a:pt x="8123" y="6487"/>
                  </a:lnTo>
                  <a:lnTo>
                    <a:pt x="8773" y="6566"/>
                  </a:lnTo>
                  <a:lnTo>
                    <a:pt x="9424" y="6605"/>
                  </a:lnTo>
                  <a:lnTo>
                    <a:pt x="10074" y="6625"/>
                  </a:lnTo>
                  <a:lnTo>
                    <a:pt x="11159" y="6625"/>
                  </a:lnTo>
                  <a:lnTo>
                    <a:pt x="11770" y="6585"/>
                  </a:lnTo>
                  <a:lnTo>
                    <a:pt x="12361" y="6546"/>
                  </a:lnTo>
                  <a:lnTo>
                    <a:pt x="12913" y="6487"/>
                  </a:lnTo>
                  <a:lnTo>
                    <a:pt x="13150" y="6447"/>
                  </a:lnTo>
                  <a:lnTo>
                    <a:pt x="13347" y="6388"/>
                  </a:lnTo>
                  <a:lnTo>
                    <a:pt x="13308" y="6270"/>
                  </a:lnTo>
                  <a:lnTo>
                    <a:pt x="13308" y="6112"/>
                  </a:lnTo>
                  <a:lnTo>
                    <a:pt x="13347" y="6014"/>
                  </a:lnTo>
                  <a:lnTo>
                    <a:pt x="13406" y="5955"/>
                  </a:lnTo>
                  <a:lnTo>
                    <a:pt x="13170" y="5974"/>
                  </a:lnTo>
                  <a:lnTo>
                    <a:pt x="12913" y="6033"/>
                  </a:lnTo>
                  <a:lnTo>
                    <a:pt x="12677" y="6093"/>
                  </a:lnTo>
                  <a:lnTo>
                    <a:pt x="12421" y="6112"/>
                  </a:lnTo>
                  <a:lnTo>
                    <a:pt x="11967" y="6191"/>
                  </a:lnTo>
                  <a:lnTo>
                    <a:pt x="11514" y="6231"/>
                  </a:lnTo>
                  <a:lnTo>
                    <a:pt x="11060" y="6270"/>
                  </a:lnTo>
                  <a:lnTo>
                    <a:pt x="10607" y="6290"/>
                  </a:lnTo>
                  <a:lnTo>
                    <a:pt x="10153" y="6309"/>
                  </a:lnTo>
                  <a:lnTo>
                    <a:pt x="9700" y="6309"/>
                  </a:lnTo>
                  <a:lnTo>
                    <a:pt x="9227" y="6290"/>
                  </a:lnTo>
                  <a:lnTo>
                    <a:pt x="8773" y="6250"/>
                  </a:lnTo>
                  <a:lnTo>
                    <a:pt x="8320" y="6211"/>
                  </a:lnTo>
                  <a:lnTo>
                    <a:pt x="7866" y="6132"/>
                  </a:lnTo>
                  <a:lnTo>
                    <a:pt x="7413" y="6053"/>
                  </a:lnTo>
                  <a:lnTo>
                    <a:pt x="6979" y="5974"/>
                  </a:lnTo>
                  <a:lnTo>
                    <a:pt x="6526" y="5856"/>
                  </a:lnTo>
                  <a:lnTo>
                    <a:pt x="6092" y="5738"/>
                  </a:lnTo>
                  <a:lnTo>
                    <a:pt x="5658" y="5600"/>
                  </a:lnTo>
                  <a:lnTo>
                    <a:pt x="5225" y="5442"/>
                  </a:lnTo>
                  <a:lnTo>
                    <a:pt x="4811" y="5245"/>
                  </a:lnTo>
                  <a:lnTo>
                    <a:pt x="4397" y="5028"/>
                  </a:lnTo>
                  <a:lnTo>
                    <a:pt x="4022" y="4811"/>
                  </a:lnTo>
                  <a:lnTo>
                    <a:pt x="3647" y="4535"/>
                  </a:lnTo>
                  <a:lnTo>
                    <a:pt x="3293" y="4259"/>
                  </a:lnTo>
                  <a:lnTo>
                    <a:pt x="2957" y="3963"/>
                  </a:lnTo>
                  <a:lnTo>
                    <a:pt x="2642" y="3648"/>
                  </a:lnTo>
                  <a:lnTo>
                    <a:pt x="2346" y="3313"/>
                  </a:lnTo>
                  <a:lnTo>
                    <a:pt x="2050" y="2958"/>
                  </a:lnTo>
                  <a:lnTo>
                    <a:pt x="1794" y="2583"/>
                  </a:lnTo>
                  <a:lnTo>
                    <a:pt x="1538" y="2209"/>
                  </a:lnTo>
                  <a:lnTo>
                    <a:pt x="1301" y="1814"/>
                  </a:lnTo>
                  <a:lnTo>
                    <a:pt x="1084" y="1420"/>
                  </a:lnTo>
                  <a:lnTo>
                    <a:pt x="887" y="1026"/>
                  </a:lnTo>
                  <a:lnTo>
                    <a:pt x="710" y="612"/>
                  </a:lnTo>
                  <a:lnTo>
                    <a:pt x="532" y="178"/>
                  </a:lnTo>
                  <a:lnTo>
                    <a:pt x="513" y="60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3740;p38">
              <a:extLst>
                <a:ext uri="{FF2B5EF4-FFF2-40B4-BE49-F238E27FC236}">
                  <a16:creationId xmlns:a16="http://schemas.microsoft.com/office/drawing/2014/main" xmlns="" id="{5A65E124-5966-4B4D-BC01-958FD1783469}"/>
                </a:ext>
              </a:extLst>
            </p:cNvPr>
            <p:cNvSpPr/>
            <p:nvPr/>
          </p:nvSpPr>
          <p:spPr>
            <a:xfrm>
              <a:off x="1784164" y="3230201"/>
              <a:ext cx="17830" cy="24326"/>
            </a:xfrm>
            <a:custGeom>
              <a:avLst/>
              <a:gdLst/>
              <a:ahLst/>
              <a:cxnLst/>
              <a:rect l="l" t="t" r="r" b="b"/>
              <a:pathLst>
                <a:path w="376" h="513" extrusionOk="0">
                  <a:moveTo>
                    <a:pt x="178" y="0"/>
                  </a:moveTo>
                  <a:lnTo>
                    <a:pt x="119" y="40"/>
                  </a:lnTo>
                  <a:lnTo>
                    <a:pt x="60" y="79"/>
                  </a:lnTo>
                  <a:lnTo>
                    <a:pt x="20" y="119"/>
                  </a:lnTo>
                  <a:lnTo>
                    <a:pt x="1" y="197"/>
                  </a:lnTo>
                  <a:lnTo>
                    <a:pt x="1" y="257"/>
                  </a:lnTo>
                  <a:lnTo>
                    <a:pt x="1" y="335"/>
                  </a:lnTo>
                  <a:lnTo>
                    <a:pt x="40" y="513"/>
                  </a:lnTo>
                  <a:lnTo>
                    <a:pt x="139" y="493"/>
                  </a:lnTo>
                  <a:lnTo>
                    <a:pt x="218" y="454"/>
                  </a:lnTo>
                  <a:lnTo>
                    <a:pt x="316" y="395"/>
                  </a:lnTo>
                  <a:lnTo>
                    <a:pt x="375" y="316"/>
                  </a:lnTo>
                  <a:lnTo>
                    <a:pt x="277" y="276"/>
                  </a:lnTo>
                  <a:lnTo>
                    <a:pt x="218" y="257"/>
                  </a:lnTo>
                  <a:lnTo>
                    <a:pt x="178" y="217"/>
                  </a:lnTo>
                  <a:lnTo>
                    <a:pt x="178" y="158"/>
                  </a:lnTo>
                  <a:lnTo>
                    <a:pt x="178" y="99"/>
                  </a:lnTo>
                  <a:lnTo>
                    <a:pt x="218" y="4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3741;p38">
              <a:extLst>
                <a:ext uri="{FF2B5EF4-FFF2-40B4-BE49-F238E27FC236}">
                  <a16:creationId xmlns:a16="http://schemas.microsoft.com/office/drawing/2014/main" xmlns="" id="{468926D2-0ADE-4E1B-952C-CEF74BDF9837}"/>
                </a:ext>
              </a:extLst>
            </p:cNvPr>
            <p:cNvSpPr/>
            <p:nvPr/>
          </p:nvSpPr>
          <p:spPr>
            <a:xfrm>
              <a:off x="1801946" y="3235796"/>
              <a:ext cx="8441" cy="12187"/>
            </a:xfrm>
            <a:custGeom>
              <a:avLst/>
              <a:gdLst/>
              <a:ahLst/>
              <a:cxnLst/>
              <a:rect l="l" t="t" r="r" b="b"/>
              <a:pathLst>
                <a:path w="178" h="257" extrusionOk="0">
                  <a:moveTo>
                    <a:pt x="99" y="1"/>
                  </a:moveTo>
                  <a:lnTo>
                    <a:pt x="59" y="119"/>
                  </a:lnTo>
                  <a:lnTo>
                    <a:pt x="0" y="198"/>
                  </a:lnTo>
                  <a:lnTo>
                    <a:pt x="178" y="257"/>
                  </a:lnTo>
                  <a:lnTo>
                    <a:pt x="158" y="13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3742;p38">
              <a:extLst>
                <a:ext uri="{FF2B5EF4-FFF2-40B4-BE49-F238E27FC236}">
                  <a16:creationId xmlns:a16="http://schemas.microsoft.com/office/drawing/2014/main" xmlns="" id="{2294A5CB-438B-489B-9FE4-534DC7998D0E}"/>
                </a:ext>
              </a:extLst>
            </p:cNvPr>
            <p:cNvSpPr/>
            <p:nvPr/>
          </p:nvSpPr>
          <p:spPr>
            <a:xfrm>
              <a:off x="1792604" y="3230201"/>
              <a:ext cx="14036" cy="14985"/>
            </a:xfrm>
            <a:custGeom>
              <a:avLst/>
              <a:gdLst/>
              <a:ahLst/>
              <a:cxnLst/>
              <a:rect l="l" t="t" r="r" b="b"/>
              <a:pathLst>
                <a:path w="296" h="316" extrusionOk="0">
                  <a:moveTo>
                    <a:pt x="99" y="0"/>
                  </a:moveTo>
                  <a:lnTo>
                    <a:pt x="40" y="40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40" y="257"/>
                  </a:lnTo>
                  <a:lnTo>
                    <a:pt x="99" y="276"/>
                  </a:lnTo>
                  <a:lnTo>
                    <a:pt x="197" y="316"/>
                  </a:lnTo>
                  <a:lnTo>
                    <a:pt x="256" y="237"/>
                  </a:lnTo>
                  <a:lnTo>
                    <a:pt x="296" y="119"/>
                  </a:lnTo>
                  <a:lnTo>
                    <a:pt x="256" y="79"/>
                  </a:lnTo>
                  <a:lnTo>
                    <a:pt x="217" y="4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3743;p38">
              <a:extLst>
                <a:ext uri="{FF2B5EF4-FFF2-40B4-BE49-F238E27FC236}">
                  <a16:creationId xmlns:a16="http://schemas.microsoft.com/office/drawing/2014/main" xmlns="" id="{ED974130-B398-4F0D-8FFA-D8489AA172C0}"/>
                </a:ext>
              </a:extLst>
            </p:cNvPr>
            <p:cNvSpPr/>
            <p:nvPr/>
          </p:nvSpPr>
          <p:spPr>
            <a:xfrm>
              <a:off x="2417079" y="3527479"/>
              <a:ext cx="24374" cy="20628"/>
            </a:xfrm>
            <a:custGeom>
              <a:avLst/>
              <a:gdLst/>
              <a:ahLst/>
              <a:cxnLst/>
              <a:rect l="l" t="t" r="r" b="b"/>
              <a:pathLst>
                <a:path w="514" h="435" extrusionOk="0">
                  <a:moveTo>
                    <a:pt x="99" y="1"/>
                  </a:moveTo>
                  <a:lnTo>
                    <a:pt x="40" y="60"/>
                  </a:lnTo>
                  <a:lnTo>
                    <a:pt x="1" y="158"/>
                  </a:lnTo>
                  <a:lnTo>
                    <a:pt x="1" y="316"/>
                  </a:lnTo>
                  <a:lnTo>
                    <a:pt x="40" y="434"/>
                  </a:lnTo>
                  <a:lnTo>
                    <a:pt x="237" y="375"/>
                  </a:lnTo>
                  <a:lnTo>
                    <a:pt x="395" y="316"/>
                  </a:lnTo>
                  <a:lnTo>
                    <a:pt x="454" y="257"/>
                  </a:lnTo>
                  <a:lnTo>
                    <a:pt x="474" y="217"/>
                  </a:lnTo>
                  <a:lnTo>
                    <a:pt x="494" y="178"/>
                  </a:lnTo>
                  <a:lnTo>
                    <a:pt x="513" y="139"/>
                  </a:lnTo>
                  <a:lnTo>
                    <a:pt x="474" y="60"/>
                  </a:lnTo>
                  <a:lnTo>
                    <a:pt x="395" y="2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3744;p38">
              <a:extLst>
                <a:ext uri="{FF2B5EF4-FFF2-40B4-BE49-F238E27FC236}">
                  <a16:creationId xmlns:a16="http://schemas.microsoft.com/office/drawing/2014/main" xmlns="" id="{C538A519-6BDA-416B-9C45-92E5773B43DC}"/>
                </a:ext>
              </a:extLst>
            </p:cNvPr>
            <p:cNvSpPr/>
            <p:nvPr/>
          </p:nvSpPr>
          <p:spPr>
            <a:xfrm>
              <a:off x="3344474" y="3045072"/>
              <a:ext cx="264651" cy="860151"/>
            </a:xfrm>
            <a:custGeom>
              <a:avLst/>
              <a:gdLst/>
              <a:ahLst/>
              <a:cxnLst/>
              <a:rect l="l" t="t" r="r" b="b"/>
              <a:pathLst>
                <a:path w="5581" h="18139" extrusionOk="0">
                  <a:moveTo>
                    <a:pt x="809" y="1"/>
                  </a:moveTo>
                  <a:lnTo>
                    <a:pt x="237" y="60"/>
                  </a:lnTo>
                  <a:lnTo>
                    <a:pt x="119" y="99"/>
                  </a:lnTo>
                  <a:lnTo>
                    <a:pt x="1" y="139"/>
                  </a:lnTo>
                  <a:lnTo>
                    <a:pt x="40" y="218"/>
                  </a:lnTo>
                  <a:lnTo>
                    <a:pt x="80" y="336"/>
                  </a:lnTo>
                  <a:lnTo>
                    <a:pt x="99" y="474"/>
                  </a:lnTo>
                  <a:lnTo>
                    <a:pt x="99" y="632"/>
                  </a:lnTo>
                  <a:lnTo>
                    <a:pt x="60" y="1006"/>
                  </a:lnTo>
                  <a:lnTo>
                    <a:pt x="119" y="1006"/>
                  </a:lnTo>
                  <a:lnTo>
                    <a:pt x="454" y="986"/>
                  </a:lnTo>
                  <a:lnTo>
                    <a:pt x="750" y="986"/>
                  </a:lnTo>
                  <a:lnTo>
                    <a:pt x="1046" y="1006"/>
                  </a:lnTo>
                  <a:lnTo>
                    <a:pt x="1322" y="1026"/>
                  </a:lnTo>
                  <a:lnTo>
                    <a:pt x="1598" y="1065"/>
                  </a:lnTo>
                  <a:lnTo>
                    <a:pt x="1834" y="1124"/>
                  </a:lnTo>
                  <a:lnTo>
                    <a:pt x="2091" y="1203"/>
                  </a:lnTo>
                  <a:lnTo>
                    <a:pt x="2308" y="1282"/>
                  </a:lnTo>
                  <a:lnTo>
                    <a:pt x="2524" y="1381"/>
                  </a:lnTo>
                  <a:lnTo>
                    <a:pt x="2722" y="1479"/>
                  </a:lnTo>
                  <a:lnTo>
                    <a:pt x="2919" y="1617"/>
                  </a:lnTo>
                  <a:lnTo>
                    <a:pt x="3096" y="1736"/>
                  </a:lnTo>
                  <a:lnTo>
                    <a:pt x="3254" y="1893"/>
                  </a:lnTo>
                  <a:lnTo>
                    <a:pt x="3412" y="2051"/>
                  </a:lnTo>
                  <a:lnTo>
                    <a:pt x="3550" y="2209"/>
                  </a:lnTo>
                  <a:lnTo>
                    <a:pt x="3688" y="2386"/>
                  </a:lnTo>
                  <a:lnTo>
                    <a:pt x="3826" y="2564"/>
                  </a:lnTo>
                  <a:lnTo>
                    <a:pt x="3924" y="2761"/>
                  </a:lnTo>
                  <a:lnTo>
                    <a:pt x="4042" y="2978"/>
                  </a:lnTo>
                  <a:lnTo>
                    <a:pt x="4121" y="3194"/>
                  </a:lnTo>
                  <a:lnTo>
                    <a:pt x="4299" y="3628"/>
                  </a:lnTo>
                  <a:lnTo>
                    <a:pt x="4417" y="4121"/>
                  </a:lnTo>
                  <a:lnTo>
                    <a:pt x="4516" y="4614"/>
                  </a:lnTo>
                  <a:lnTo>
                    <a:pt x="4594" y="5146"/>
                  </a:lnTo>
                  <a:lnTo>
                    <a:pt x="4634" y="5698"/>
                  </a:lnTo>
                  <a:lnTo>
                    <a:pt x="4634" y="6270"/>
                  </a:lnTo>
                  <a:lnTo>
                    <a:pt x="4634" y="6842"/>
                  </a:lnTo>
                  <a:lnTo>
                    <a:pt x="4614" y="7433"/>
                  </a:lnTo>
                  <a:lnTo>
                    <a:pt x="4555" y="8025"/>
                  </a:lnTo>
                  <a:lnTo>
                    <a:pt x="4496" y="8636"/>
                  </a:lnTo>
                  <a:lnTo>
                    <a:pt x="4417" y="9227"/>
                  </a:lnTo>
                  <a:lnTo>
                    <a:pt x="4338" y="9819"/>
                  </a:lnTo>
                  <a:lnTo>
                    <a:pt x="4121" y="11002"/>
                  </a:lnTo>
                  <a:lnTo>
                    <a:pt x="3904" y="12125"/>
                  </a:lnTo>
                  <a:lnTo>
                    <a:pt x="3688" y="13170"/>
                  </a:lnTo>
                  <a:lnTo>
                    <a:pt x="3490" y="14136"/>
                  </a:lnTo>
                  <a:lnTo>
                    <a:pt x="3313" y="14964"/>
                  </a:lnTo>
                  <a:lnTo>
                    <a:pt x="2958" y="16443"/>
                  </a:lnTo>
                  <a:lnTo>
                    <a:pt x="2800" y="17192"/>
                  </a:lnTo>
                  <a:lnTo>
                    <a:pt x="2623" y="17941"/>
                  </a:lnTo>
                  <a:lnTo>
                    <a:pt x="2603" y="18040"/>
                  </a:lnTo>
                  <a:lnTo>
                    <a:pt x="2584" y="18138"/>
                  </a:lnTo>
                  <a:lnTo>
                    <a:pt x="2584" y="18138"/>
                  </a:lnTo>
                  <a:lnTo>
                    <a:pt x="2741" y="18040"/>
                  </a:lnTo>
                  <a:lnTo>
                    <a:pt x="2919" y="17961"/>
                  </a:lnTo>
                  <a:lnTo>
                    <a:pt x="3076" y="17882"/>
                  </a:lnTo>
                  <a:lnTo>
                    <a:pt x="3254" y="17843"/>
                  </a:lnTo>
                  <a:lnTo>
                    <a:pt x="3569" y="17606"/>
                  </a:lnTo>
                  <a:lnTo>
                    <a:pt x="3904" y="17389"/>
                  </a:lnTo>
                  <a:lnTo>
                    <a:pt x="3964" y="17034"/>
                  </a:lnTo>
                  <a:lnTo>
                    <a:pt x="4003" y="16896"/>
                  </a:lnTo>
                  <a:lnTo>
                    <a:pt x="4042" y="16758"/>
                  </a:lnTo>
                  <a:lnTo>
                    <a:pt x="4397" y="15260"/>
                  </a:lnTo>
                  <a:lnTo>
                    <a:pt x="4693" y="13762"/>
                  </a:lnTo>
                  <a:lnTo>
                    <a:pt x="4969" y="12244"/>
                  </a:lnTo>
                  <a:lnTo>
                    <a:pt x="5087" y="11494"/>
                  </a:lnTo>
                  <a:lnTo>
                    <a:pt x="5186" y="10726"/>
                  </a:lnTo>
                  <a:lnTo>
                    <a:pt x="5304" y="9937"/>
                  </a:lnTo>
                  <a:lnTo>
                    <a:pt x="5422" y="9070"/>
                  </a:lnTo>
                  <a:lnTo>
                    <a:pt x="5521" y="8163"/>
                  </a:lnTo>
                  <a:lnTo>
                    <a:pt x="5580" y="7216"/>
                  </a:lnTo>
                  <a:lnTo>
                    <a:pt x="5580" y="6743"/>
                  </a:lnTo>
                  <a:lnTo>
                    <a:pt x="5580" y="6270"/>
                  </a:lnTo>
                  <a:lnTo>
                    <a:pt x="5580" y="5797"/>
                  </a:lnTo>
                  <a:lnTo>
                    <a:pt x="5560" y="5324"/>
                  </a:lnTo>
                  <a:lnTo>
                    <a:pt x="5521" y="4870"/>
                  </a:lnTo>
                  <a:lnTo>
                    <a:pt x="5462" y="4417"/>
                  </a:lnTo>
                  <a:lnTo>
                    <a:pt x="5383" y="3963"/>
                  </a:lnTo>
                  <a:lnTo>
                    <a:pt x="5284" y="3530"/>
                  </a:lnTo>
                  <a:lnTo>
                    <a:pt x="5166" y="3116"/>
                  </a:lnTo>
                  <a:lnTo>
                    <a:pt x="5048" y="2721"/>
                  </a:lnTo>
                  <a:lnTo>
                    <a:pt x="4890" y="2327"/>
                  </a:lnTo>
                  <a:lnTo>
                    <a:pt x="4693" y="1972"/>
                  </a:lnTo>
                  <a:lnTo>
                    <a:pt x="4496" y="1637"/>
                  </a:lnTo>
                  <a:lnTo>
                    <a:pt x="4259" y="1322"/>
                  </a:lnTo>
                  <a:lnTo>
                    <a:pt x="4003" y="1046"/>
                  </a:lnTo>
                  <a:lnTo>
                    <a:pt x="3707" y="789"/>
                  </a:lnTo>
                  <a:lnTo>
                    <a:pt x="3392" y="553"/>
                  </a:lnTo>
                  <a:lnTo>
                    <a:pt x="3057" y="375"/>
                  </a:lnTo>
                  <a:lnTo>
                    <a:pt x="2662" y="218"/>
                  </a:lnTo>
                  <a:lnTo>
                    <a:pt x="2465" y="158"/>
                  </a:lnTo>
                  <a:lnTo>
                    <a:pt x="2248" y="99"/>
                  </a:lnTo>
                  <a:lnTo>
                    <a:pt x="1815" y="20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3745;p38">
              <a:extLst>
                <a:ext uri="{FF2B5EF4-FFF2-40B4-BE49-F238E27FC236}">
                  <a16:creationId xmlns:a16="http://schemas.microsoft.com/office/drawing/2014/main" xmlns="" id="{50282D47-01C9-4757-A03B-CE44F96BE205}"/>
                </a:ext>
              </a:extLst>
            </p:cNvPr>
            <p:cNvSpPr/>
            <p:nvPr/>
          </p:nvSpPr>
          <p:spPr>
            <a:xfrm>
              <a:off x="3323941" y="3051616"/>
              <a:ext cx="25275" cy="41208"/>
            </a:xfrm>
            <a:custGeom>
              <a:avLst/>
              <a:gdLst/>
              <a:ahLst/>
              <a:cxnLst/>
              <a:rect l="l" t="t" r="r" b="b"/>
              <a:pathLst>
                <a:path w="533" h="869" extrusionOk="0">
                  <a:moveTo>
                    <a:pt x="434" y="1"/>
                  </a:moveTo>
                  <a:lnTo>
                    <a:pt x="355" y="40"/>
                  </a:lnTo>
                  <a:lnTo>
                    <a:pt x="375" y="99"/>
                  </a:lnTo>
                  <a:lnTo>
                    <a:pt x="375" y="178"/>
                  </a:lnTo>
                  <a:lnTo>
                    <a:pt x="355" y="237"/>
                  </a:lnTo>
                  <a:lnTo>
                    <a:pt x="316" y="316"/>
                  </a:lnTo>
                  <a:lnTo>
                    <a:pt x="276" y="375"/>
                  </a:lnTo>
                  <a:lnTo>
                    <a:pt x="217" y="434"/>
                  </a:lnTo>
                  <a:lnTo>
                    <a:pt x="158" y="474"/>
                  </a:lnTo>
                  <a:lnTo>
                    <a:pt x="79" y="513"/>
                  </a:lnTo>
                  <a:lnTo>
                    <a:pt x="0" y="533"/>
                  </a:lnTo>
                  <a:lnTo>
                    <a:pt x="20" y="592"/>
                  </a:lnTo>
                  <a:lnTo>
                    <a:pt x="40" y="651"/>
                  </a:lnTo>
                  <a:lnTo>
                    <a:pt x="79" y="710"/>
                  </a:lnTo>
                  <a:lnTo>
                    <a:pt x="118" y="750"/>
                  </a:lnTo>
                  <a:lnTo>
                    <a:pt x="178" y="789"/>
                  </a:lnTo>
                  <a:lnTo>
                    <a:pt x="276" y="829"/>
                  </a:lnTo>
                  <a:lnTo>
                    <a:pt x="375" y="848"/>
                  </a:lnTo>
                  <a:lnTo>
                    <a:pt x="493" y="868"/>
                  </a:lnTo>
                  <a:lnTo>
                    <a:pt x="532" y="494"/>
                  </a:lnTo>
                  <a:lnTo>
                    <a:pt x="532" y="336"/>
                  </a:lnTo>
                  <a:lnTo>
                    <a:pt x="513" y="198"/>
                  </a:lnTo>
                  <a:lnTo>
                    <a:pt x="473" y="80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3746;p38">
              <a:extLst>
                <a:ext uri="{FF2B5EF4-FFF2-40B4-BE49-F238E27FC236}">
                  <a16:creationId xmlns:a16="http://schemas.microsoft.com/office/drawing/2014/main" xmlns="" id="{2E6D4CE5-8F3E-46F2-8C2C-FEE585A6C024}"/>
                </a:ext>
              </a:extLst>
            </p:cNvPr>
            <p:cNvSpPr/>
            <p:nvPr/>
          </p:nvSpPr>
          <p:spPr>
            <a:xfrm>
              <a:off x="3323941" y="3053513"/>
              <a:ext cx="17782" cy="23378"/>
            </a:xfrm>
            <a:custGeom>
              <a:avLst/>
              <a:gdLst/>
              <a:ahLst/>
              <a:cxnLst/>
              <a:rect l="l" t="t" r="r" b="b"/>
              <a:pathLst>
                <a:path w="375" h="493" extrusionOk="0">
                  <a:moveTo>
                    <a:pt x="355" y="0"/>
                  </a:moveTo>
                  <a:lnTo>
                    <a:pt x="217" y="99"/>
                  </a:lnTo>
                  <a:lnTo>
                    <a:pt x="99" y="217"/>
                  </a:lnTo>
                  <a:lnTo>
                    <a:pt x="20" y="355"/>
                  </a:lnTo>
                  <a:lnTo>
                    <a:pt x="0" y="434"/>
                  </a:lnTo>
                  <a:lnTo>
                    <a:pt x="0" y="493"/>
                  </a:lnTo>
                  <a:lnTo>
                    <a:pt x="79" y="473"/>
                  </a:lnTo>
                  <a:lnTo>
                    <a:pt x="158" y="434"/>
                  </a:lnTo>
                  <a:lnTo>
                    <a:pt x="217" y="394"/>
                  </a:lnTo>
                  <a:lnTo>
                    <a:pt x="276" y="335"/>
                  </a:lnTo>
                  <a:lnTo>
                    <a:pt x="316" y="276"/>
                  </a:lnTo>
                  <a:lnTo>
                    <a:pt x="355" y="197"/>
                  </a:lnTo>
                  <a:lnTo>
                    <a:pt x="375" y="138"/>
                  </a:lnTo>
                  <a:lnTo>
                    <a:pt x="375" y="5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3747;p38">
              <a:extLst>
                <a:ext uri="{FF2B5EF4-FFF2-40B4-BE49-F238E27FC236}">
                  <a16:creationId xmlns:a16="http://schemas.microsoft.com/office/drawing/2014/main" xmlns="" id="{007CD2A9-0F0F-410E-8BB1-4E95B1BC4260}"/>
                </a:ext>
              </a:extLst>
            </p:cNvPr>
            <p:cNvSpPr/>
            <p:nvPr/>
          </p:nvSpPr>
          <p:spPr>
            <a:xfrm>
              <a:off x="3129471" y="3514391"/>
              <a:ext cx="432897" cy="872291"/>
            </a:xfrm>
            <a:custGeom>
              <a:avLst/>
              <a:gdLst/>
              <a:ahLst/>
              <a:cxnLst/>
              <a:rect l="l" t="t" r="r" b="b"/>
              <a:pathLst>
                <a:path w="9129" h="18395" extrusionOk="0">
                  <a:moveTo>
                    <a:pt x="907" y="1"/>
                  </a:moveTo>
                  <a:lnTo>
                    <a:pt x="710" y="296"/>
                  </a:lnTo>
                  <a:lnTo>
                    <a:pt x="474" y="572"/>
                  </a:lnTo>
                  <a:lnTo>
                    <a:pt x="257" y="829"/>
                  </a:lnTo>
                  <a:lnTo>
                    <a:pt x="0" y="1045"/>
                  </a:lnTo>
                  <a:lnTo>
                    <a:pt x="198" y="1085"/>
                  </a:lnTo>
                  <a:lnTo>
                    <a:pt x="414" y="1105"/>
                  </a:lnTo>
                  <a:lnTo>
                    <a:pt x="769" y="1124"/>
                  </a:lnTo>
                  <a:lnTo>
                    <a:pt x="730" y="1735"/>
                  </a:lnTo>
                  <a:lnTo>
                    <a:pt x="671" y="2366"/>
                  </a:lnTo>
                  <a:lnTo>
                    <a:pt x="493" y="3648"/>
                  </a:lnTo>
                  <a:lnTo>
                    <a:pt x="414" y="4279"/>
                  </a:lnTo>
                  <a:lnTo>
                    <a:pt x="355" y="4929"/>
                  </a:lnTo>
                  <a:lnTo>
                    <a:pt x="296" y="5560"/>
                  </a:lnTo>
                  <a:lnTo>
                    <a:pt x="276" y="6191"/>
                  </a:lnTo>
                  <a:lnTo>
                    <a:pt x="276" y="6566"/>
                  </a:lnTo>
                  <a:lnTo>
                    <a:pt x="296" y="6960"/>
                  </a:lnTo>
                  <a:lnTo>
                    <a:pt x="336" y="7335"/>
                  </a:lnTo>
                  <a:lnTo>
                    <a:pt x="375" y="7709"/>
                  </a:lnTo>
                  <a:lnTo>
                    <a:pt x="513" y="8458"/>
                  </a:lnTo>
                  <a:lnTo>
                    <a:pt x="671" y="9188"/>
                  </a:lnTo>
                  <a:lnTo>
                    <a:pt x="868" y="9917"/>
                  </a:lnTo>
                  <a:lnTo>
                    <a:pt x="1085" y="10647"/>
                  </a:lnTo>
                  <a:lnTo>
                    <a:pt x="1558" y="12086"/>
                  </a:lnTo>
                  <a:lnTo>
                    <a:pt x="1597" y="12283"/>
                  </a:lnTo>
                  <a:lnTo>
                    <a:pt x="1637" y="12480"/>
                  </a:lnTo>
                  <a:lnTo>
                    <a:pt x="1676" y="12894"/>
                  </a:lnTo>
                  <a:lnTo>
                    <a:pt x="1676" y="13328"/>
                  </a:lnTo>
                  <a:lnTo>
                    <a:pt x="1676" y="13781"/>
                  </a:lnTo>
                  <a:lnTo>
                    <a:pt x="1637" y="14688"/>
                  </a:lnTo>
                  <a:lnTo>
                    <a:pt x="1617" y="15142"/>
                  </a:lnTo>
                  <a:lnTo>
                    <a:pt x="1617" y="15595"/>
                  </a:lnTo>
                  <a:lnTo>
                    <a:pt x="1656" y="16029"/>
                  </a:lnTo>
                  <a:lnTo>
                    <a:pt x="1696" y="16463"/>
                  </a:lnTo>
                  <a:lnTo>
                    <a:pt x="1755" y="16660"/>
                  </a:lnTo>
                  <a:lnTo>
                    <a:pt x="1814" y="16857"/>
                  </a:lnTo>
                  <a:lnTo>
                    <a:pt x="1873" y="17034"/>
                  </a:lnTo>
                  <a:lnTo>
                    <a:pt x="1952" y="17212"/>
                  </a:lnTo>
                  <a:lnTo>
                    <a:pt x="2051" y="17389"/>
                  </a:lnTo>
                  <a:lnTo>
                    <a:pt x="2169" y="17547"/>
                  </a:lnTo>
                  <a:lnTo>
                    <a:pt x="2307" y="17705"/>
                  </a:lnTo>
                  <a:lnTo>
                    <a:pt x="2445" y="17843"/>
                  </a:lnTo>
                  <a:lnTo>
                    <a:pt x="2623" y="17981"/>
                  </a:lnTo>
                  <a:lnTo>
                    <a:pt x="2800" y="18099"/>
                  </a:lnTo>
                  <a:lnTo>
                    <a:pt x="3017" y="18197"/>
                  </a:lnTo>
                  <a:lnTo>
                    <a:pt x="3253" y="18296"/>
                  </a:lnTo>
                  <a:lnTo>
                    <a:pt x="3608" y="18355"/>
                  </a:lnTo>
                  <a:lnTo>
                    <a:pt x="3943" y="18395"/>
                  </a:lnTo>
                  <a:lnTo>
                    <a:pt x="4279" y="18375"/>
                  </a:lnTo>
                  <a:lnTo>
                    <a:pt x="4614" y="18316"/>
                  </a:lnTo>
                  <a:lnTo>
                    <a:pt x="4949" y="18237"/>
                  </a:lnTo>
                  <a:lnTo>
                    <a:pt x="5264" y="18119"/>
                  </a:lnTo>
                  <a:lnTo>
                    <a:pt x="5580" y="17961"/>
                  </a:lnTo>
                  <a:lnTo>
                    <a:pt x="5895" y="17783"/>
                  </a:lnTo>
                  <a:lnTo>
                    <a:pt x="6191" y="17606"/>
                  </a:lnTo>
                  <a:lnTo>
                    <a:pt x="6467" y="17389"/>
                  </a:lnTo>
                  <a:lnTo>
                    <a:pt x="6763" y="17172"/>
                  </a:lnTo>
                  <a:lnTo>
                    <a:pt x="7019" y="16936"/>
                  </a:lnTo>
                  <a:lnTo>
                    <a:pt x="7532" y="16443"/>
                  </a:lnTo>
                  <a:lnTo>
                    <a:pt x="8005" y="15970"/>
                  </a:lnTo>
                  <a:lnTo>
                    <a:pt x="8123" y="15832"/>
                  </a:lnTo>
                  <a:lnTo>
                    <a:pt x="8261" y="15694"/>
                  </a:lnTo>
                  <a:lnTo>
                    <a:pt x="8576" y="15418"/>
                  </a:lnTo>
                  <a:lnTo>
                    <a:pt x="8892" y="15122"/>
                  </a:lnTo>
                  <a:lnTo>
                    <a:pt x="9030" y="14964"/>
                  </a:lnTo>
                  <a:lnTo>
                    <a:pt x="9128" y="14806"/>
                  </a:lnTo>
                  <a:lnTo>
                    <a:pt x="8931" y="14885"/>
                  </a:lnTo>
                  <a:lnTo>
                    <a:pt x="8833" y="14905"/>
                  </a:lnTo>
                  <a:lnTo>
                    <a:pt x="8734" y="14925"/>
                  </a:lnTo>
                  <a:lnTo>
                    <a:pt x="8636" y="14905"/>
                  </a:lnTo>
                  <a:lnTo>
                    <a:pt x="8557" y="14885"/>
                  </a:lnTo>
                  <a:lnTo>
                    <a:pt x="8458" y="14826"/>
                  </a:lnTo>
                  <a:lnTo>
                    <a:pt x="8379" y="14747"/>
                  </a:lnTo>
                  <a:lnTo>
                    <a:pt x="8320" y="14609"/>
                  </a:lnTo>
                  <a:lnTo>
                    <a:pt x="8300" y="14491"/>
                  </a:lnTo>
                  <a:lnTo>
                    <a:pt x="8300" y="14373"/>
                  </a:lnTo>
                  <a:lnTo>
                    <a:pt x="8340" y="14274"/>
                  </a:lnTo>
                  <a:lnTo>
                    <a:pt x="8419" y="14156"/>
                  </a:lnTo>
                  <a:lnTo>
                    <a:pt x="8498" y="14057"/>
                  </a:lnTo>
                  <a:lnTo>
                    <a:pt x="8616" y="13978"/>
                  </a:lnTo>
                  <a:lnTo>
                    <a:pt x="8734" y="13880"/>
                  </a:lnTo>
                  <a:lnTo>
                    <a:pt x="8636" y="13880"/>
                  </a:lnTo>
                  <a:lnTo>
                    <a:pt x="8517" y="13900"/>
                  </a:lnTo>
                  <a:lnTo>
                    <a:pt x="8419" y="13939"/>
                  </a:lnTo>
                  <a:lnTo>
                    <a:pt x="8300" y="13998"/>
                  </a:lnTo>
                  <a:lnTo>
                    <a:pt x="8202" y="14077"/>
                  </a:lnTo>
                  <a:lnTo>
                    <a:pt x="8103" y="14156"/>
                  </a:lnTo>
                  <a:lnTo>
                    <a:pt x="7906" y="14353"/>
                  </a:lnTo>
                  <a:lnTo>
                    <a:pt x="7532" y="14787"/>
                  </a:lnTo>
                  <a:lnTo>
                    <a:pt x="7354" y="14984"/>
                  </a:lnTo>
                  <a:lnTo>
                    <a:pt x="7177" y="15142"/>
                  </a:lnTo>
                  <a:lnTo>
                    <a:pt x="6822" y="15477"/>
                  </a:lnTo>
                  <a:lnTo>
                    <a:pt x="6427" y="15871"/>
                  </a:lnTo>
                  <a:lnTo>
                    <a:pt x="5974" y="16265"/>
                  </a:lnTo>
                  <a:lnTo>
                    <a:pt x="5737" y="16443"/>
                  </a:lnTo>
                  <a:lnTo>
                    <a:pt x="5501" y="16620"/>
                  </a:lnTo>
                  <a:lnTo>
                    <a:pt x="5264" y="16778"/>
                  </a:lnTo>
                  <a:lnTo>
                    <a:pt x="5008" y="16916"/>
                  </a:lnTo>
                  <a:lnTo>
                    <a:pt x="4771" y="17034"/>
                  </a:lnTo>
                  <a:lnTo>
                    <a:pt x="4515" y="17113"/>
                  </a:lnTo>
                  <a:lnTo>
                    <a:pt x="4259" y="17172"/>
                  </a:lnTo>
                  <a:lnTo>
                    <a:pt x="4022" y="17192"/>
                  </a:lnTo>
                  <a:lnTo>
                    <a:pt x="3766" y="17172"/>
                  </a:lnTo>
                  <a:lnTo>
                    <a:pt x="3529" y="17113"/>
                  </a:lnTo>
                  <a:lnTo>
                    <a:pt x="3253" y="17271"/>
                  </a:lnTo>
                  <a:lnTo>
                    <a:pt x="3115" y="17330"/>
                  </a:lnTo>
                  <a:lnTo>
                    <a:pt x="2977" y="17389"/>
                  </a:lnTo>
                  <a:lnTo>
                    <a:pt x="2820" y="17429"/>
                  </a:lnTo>
                  <a:lnTo>
                    <a:pt x="2761" y="17409"/>
                  </a:lnTo>
                  <a:lnTo>
                    <a:pt x="2682" y="17409"/>
                  </a:lnTo>
                  <a:lnTo>
                    <a:pt x="2623" y="17369"/>
                  </a:lnTo>
                  <a:lnTo>
                    <a:pt x="2563" y="17330"/>
                  </a:lnTo>
                  <a:lnTo>
                    <a:pt x="2524" y="17271"/>
                  </a:lnTo>
                  <a:lnTo>
                    <a:pt x="2465" y="17192"/>
                  </a:lnTo>
                  <a:lnTo>
                    <a:pt x="2445" y="17113"/>
                  </a:lnTo>
                  <a:lnTo>
                    <a:pt x="2445" y="17015"/>
                  </a:lnTo>
                  <a:lnTo>
                    <a:pt x="2465" y="16936"/>
                  </a:lnTo>
                  <a:lnTo>
                    <a:pt x="2504" y="16857"/>
                  </a:lnTo>
                  <a:lnTo>
                    <a:pt x="2563" y="16798"/>
                  </a:lnTo>
                  <a:lnTo>
                    <a:pt x="2623" y="16739"/>
                  </a:lnTo>
                  <a:lnTo>
                    <a:pt x="2701" y="16699"/>
                  </a:lnTo>
                  <a:lnTo>
                    <a:pt x="2780" y="16660"/>
                  </a:lnTo>
                  <a:lnTo>
                    <a:pt x="2899" y="16581"/>
                  </a:lnTo>
                  <a:lnTo>
                    <a:pt x="2820" y="16384"/>
                  </a:lnTo>
                  <a:lnTo>
                    <a:pt x="2761" y="16167"/>
                  </a:lnTo>
                  <a:lnTo>
                    <a:pt x="2642" y="15753"/>
                  </a:lnTo>
                  <a:lnTo>
                    <a:pt x="2583" y="15319"/>
                  </a:lnTo>
                  <a:lnTo>
                    <a:pt x="2563" y="14866"/>
                  </a:lnTo>
                  <a:lnTo>
                    <a:pt x="2189" y="14984"/>
                  </a:lnTo>
                  <a:lnTo>
                    <a:pt x="2090" y="14964"/>
                  </a:lnTo>
                  <a:lnTo>
                    <a:pt x="2011" y="14905"/>
                  </a:lnTo>
                  <a:lnTo>
                    <a:pt x="1932" y="14846"/>
                  </a:lnTo>
                  <a:lnTo>
                    <a:pt x="1873" y="14767"/>
                  </a:lnTo>
                  <a:lnTo>
                    <a:pt x="1854" y="14668"/>
                  </a:lnTo>
                  <a:lnTo>
                    <a:pt x="1834" y="14570"/>
                  </a:lnTo>
                  <a:lnTo>
                    <a:pt x="1854" y="14471"/>
                  </a:lnTo>
                  <a:lnTo>
                    <a:pt x="1893" y="14373"/>
                  </a:lnTo>
                  <a:lnTo>
                    <a:pt x="2051" y="14235"/>
                  </a:lnTo>
                  <a:lnTo>
                    <a:pt x="2209" y="14116"/>
                  </a:lnTo>
                  <a:lnTo>
                    <a:pt x="2386" y="13998"/>
                  </a:lnTo>
                  <a:lnTo>
                    <a:pt x="2563" y="13900"/>
                  </a:lnTo>
                  <a:lnTo>
                    <a:pt x="2603" y="12934"/>
                  </a:lnTo>
                  <a:lnTo>
                    <a:pt x="2623" y="12441"/>
                  </a:lnTo>
                  <a:lnTo>
                    <a:pt x="2623" y="11968"/>
                  </a:lnTo>
                  <a:lnTo>
                    <a:pt x="2583" y="11692"/>
                  </a:lnTo>
                  <a:lnTo>
                    <a:pt x="2544" y="11416"/>
                  </a:lnTo>
                  <a:lnTo>
                    <a:pt x="2406" y="10883"/>
                  </a:lnTo>
                  <a:lnTo>
                    <a:pt x="2248" y="10351"/>
                  </a:lnTo>
                  <a:lnTo>
                    <a:pt x="2090" y="9819"/>
                  </a:lnTo>
                  <a:lnTo>
                    <a:pt x="1913" y="9286"/>
                  </a:lnTo>
                  <a:lnTo>
                    <a:pt x="1735" y="8754"/>
                  </a:lnTo>
                  <a:lnTo>
                    <a:pt x="1597" y="8202"/>
                  </a:lnTo>
                  <a:lnTo>
                    <a:pt x="1479" y="7670"/>
                  </a:lnTo>
                  <a:lnTo>
                    <a:pt x="1341" y="6842"/>
                  </a:lnTo>
                  <a:lnTo>
                    <a:pt x="1262" y="5994"/>
                  </a:lnTo>
                  <a:lnTo>
                    <a:pt x="1203" y="5166"/>
                  </a:lnTo>
                  <a:lnTo>
                    <a:pt x="1203" y="4318"/>
                  </a:lnTo>
                  <a:lnTo>
                    <a:pt x="1223" y="3470"/>
                  </a:lnTo>
                  <a:lnTo>
                    <a:pt x="1262" y="3056"/>
                  </a:lnTo>
                  <a:lnTo>
                    <a:pt x="1302" y="2623"/>
                  </a:lnTo>
                  <a:lnTo>
                    <a:pt x="1361" y="2209"/>
                  </a:lnTo>
                  <a:lnTo>
                    <a:pt x="1440" y="1795"/>
                  </a:lnTo>
                  <a:lnTo>
                    <a:pt x="1518" y="1381"/>
                  </a:lnTo>
                  <a:lnTo>
                    <a:pt x="1617" y="967"/>
                  </a:lnTo>
                  <a:lnTo>
                    <a:pt x="1676" y="730"/>
                  </a:lnTo>
                  <a:lnTo>
                    <a:pt x="1676" y="631"/>
                  </a:lnTo>
                  <a:lnTo>
                    <a:pt x="1676" y="533"/>
                  </a:lnTo>
                  <a:lnTo>
                    <a:pt x="1656" y="454"/>
                  </a:lnTo>
                  <a:lnTo>
                    <a:pt x="1617" y="375"/>
                  </a:lnTo>
                  <a:lnTo>
                    <a:pt x="1597" y="296"/>
                  </a:lnTo>
                  <a:lnTo>
                    <a:pt x="1538" y="237"/>
                  </a:lnTo>
                  <a:lnTo>
                    <a:pt x="1420" y="139"/>
                  </a:lnTo>
                  <a:lnTo>
                    <a:pt x="1262" y="79"/>
                  </a:lnTo>
                  <a:lnTo>
                    <a:pt x="1104" y="20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3748;p38">
              <a:extLst>
                <a:ext uri="{FF2B5EF4-FFF2-40B4-BE49-F238E27FC236}">
                  <a16:creationId xmlns:a16="http://schemas.microsoft.com/office/drawing/2014/main" xmlns="" id="{326283E4-B5CC-4F70-BC49-C0504F3E9342}"/>
                </a:ext>
              </a:extLst>
            </p:cNvPr>
            <p:cNvSpPr/>
            <p:nvPr/>
          </p:nvSpPr>
          <p:spPr>
            <a:xfrm>
              <a:off x="3107943" y="3514391"/>
              <a:ext cx="64586" cy="49601"/>
            </a:xfrm>
            <a:custGeom>
              <a:avLst/>
              <a:gdLst/>
              <a:ahLst/>
              <a:cxnLst/>
              <a:rect l="l" t="t" r="r" b="b"/>
              <a:pathLst>
                <a:path w="1362" h="1046" extrusionOk="0">
                  <a:moveTo>
                    <a:pt x="1184" y="1"/>
                  </a:moveTo>
                  <a:lnTo>
                    <a:pt x="987" y="40"/>
                  </a:lnTo>
                  <a:lnTo>
                    <a:pt x="790" y="79"/>
                  </a:lnTo>
                  <a:lnTo>
                    <a:pt x="612" y="139"/>
                  </a:lnTo>
                  <a:lnTo>
                    <a:pt x="435" y="198"/>
                  </a:lnTo>
                  <a:lnTo>
                    <a:pt x="277" y="296"/>
                  </a:lnTo>
                  <a:lnTo>
                    <a:pt x="139" y="395"/>
                  </a:lnTo>
                  <a:lnTo>
                    <a:pt x="40" y="513"/>
                  </a:lnTo>
                  <a:lnTo>
                    <a:pt x="1" y="612"/>
                  </a:lnTo>
                  <a:lnTo>
                    <a:pt x="1" y="710"/>
                  </a:lnTo>
                  <a:lnTo>
                    <a:pt x="40" y="789"/>
                  </a:lnTo>
                  <a:lnTo>
                    <a:pt x="80" y="848"/>
                  </a:lnTo>
                  <a:lnTo>
                    <a:pt x="159" y="907"/>
                  </a:lnTo>
                  <a:lnTo>
                    <a:pt x="238" y="967"/>
                  </a:lnTo>
                  <a:lnTo>
                    <a:pt x="454" y="1045"/>
                  </a:lnTo>
                  <a:lnTo>
                    <a:pt x="711" y="829"/>
                  </a:lnTo>
                  <a:lnTo>
                    <a:pt x="928" y="572"/>
                  </a:lnTo>
                  <a:lnTo>
                    <a:pt x="1164" y="296"/>
                  </a:lnTo>
                  <a:lnTo>
                    <a:pt x="136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3749;p38">
              <a:extLst>
                <a:ext uri="{FF2B5EF4-FFF2-40B4-BE49-F238E27FC236}">
                  <a16:creationId xmlns:a16="http://schemas.microsoft.com/office/drawing/2014/main" xmlns="" id="{BFED7E76-961D-4947-A3DF-80D286F2B35D}"/>
                </a:ext>
              </a:extLst>
            </p:cNvPr>
            <p:cNvSpPr/>
            <p:nvPr/>
          </p:nvSpPr>
          <p:spPr>
            <a:xfrm>
              <a:off x="3498731" y="3762162"/>
              <a:ext cx="413265" cy="454378"/>
            </a:xfrm>
            <a:custGeom>
              <a:avLst/>
              <a:gdLst/>
              <a:ahLst/>
              <a:cxnLst/>
              <a:rect l="l" t="t" r="r" b="b"/>
              <a:pathLst>
                <a:path w="8715" h="9582" extrusionOk="0">
                  <a:moveTo>
                    <a:pt x="6172" y="0"/>
                  </a:moveTo>
                  <a:lnTo>
                    <a:pt x="5876" y="20"/>
                  </a:lnTo>
                  <a:lnTo>
                    <a:pt x="5600" y="39"/>
                  </a:lnTo>
                  <a:lnTo>
                    <a:pt x="5304" y="79"/>
                  </a:lnTo>
                  <a:lnTo>
                    <a:pt x="5008" y="138"/>
                  </a:lnTo>
                  <a:lnTo>
                    <a:pt x="4732" y="217"/>
                  </a:lnTo>
                  <a:lnTo>
                    <a:pt x="4456" y="296"/>
                  </a:lnTo>
                  <a:lnTo>
                    <a:pt x="4161" y="394"/>
                  </a:lnTo>
                  <a:lnTo>
                    <a:pt x="3628" y="631"/>
                  </a:lnTo>
                  <a:lnTo>
                    <a:pt x="3076" y="887"/>
                  </a:lnTo>
                  <a:lnTo>
                    <a:pt x="2564" y="1163"/>
                  </a:lnTo>
                  <a:lnTo>
                    <a:pt x="2031" y="1439"/>
                  </a:lnTo>
                  <a:lnTo>
                    <a:pt x="1696" y="1636"/>
                  </a:lnTo>
                  <a:lnTo>
                    <a:pt x="1341" y="1853"/>
                  </a:lnTo>
                  <a:lnTo>
                    <a:pt x="651" y="2267"/>
                  </a:lnTo>
                  <a:lnTo>
                    <a:pt x="592" y="2602"/>
                  </a:lnTo>
                  <a:lnTo>
                    <a:pt x="513" y="2957"/>
                  </a:lnTo>
                  <a:lnTo>
                    <a:pt x="553" y="3076"/>
                  </a:lnTo>
                  <a:lnTo>
                    <a:pt x="533" y="3154"/>
                  </a:lnTo>
                  <a:lnTo>
                    <a:pt x="494" y="3214"/>
                  </a:lnTo>
                  <a:lnTo>
                    <a:pt x="415" y="3332"/>
                  </a:lnTo>
                  <a:lnTo>
                    <a:pt x="316" y="3450"/>
                  </a:lnTo>
                  <a:lnTo>
                    <a:pt x="198" y="3549"/>
                  </a:lnTo>
                  <a:lnTo>
                    <a:pt x="178" y="3549"/>
                  </a:lnTo>
                  <a:lnTo>
                    <a:pt x="159" y="3568"/>
                  </a:lnTo>
                  <a:lnTo>
                    <a:pt x="1" y="3687"/>
                  </a:lnTo>
                  <a:lnTo>
                    <a:pt x="198" y="3647"/>
                  </a:lnTo>
                  <a:lnTo>
                    <a:pt x="395" y="3588"/>
                  </a:lnTo>
                  <a:lnTo>
                    <a:pt x="849" y="3391"/>
                  </a:lnTo>
                  <a:lnTo>
                    <a:pt x="1341" y="3135"/>
                  </a:lnTo>
                  <a:lnTo>
                    <a:pt x="1834" y="2878"/>
                  </a:lnTo>
                  <a:lnTo>
                    <a:pt x="2721" y="2366"/>
                  </a:lnTo>
                  <a:lnTo>
                    <a:pt x="3057" y="2169"/>
                  </a:lnTo>
                  <a:lnTo>
                    <a:pt x="3273" y="2070"/>
                  </a:lnTo>
                  <a:lnTo>
                    <a:pt x="4023" y="1735"/>
                  </a:lnTo>
                  <a:lnTo>
                    <a:pt x="4417" y="1558"/>
                  </a:lnTo>
                  <a:lnTo>
                    <a:pt x="4811" y="1420"/>
                  </a:lnTo>
                  <a:lnTo>
                    <a:pt x="5225" y="1281"/>
                  </a:lnTo>
                  <a:lnTo>
                    <a:pt x="5639" y="1183"/>
                  </a:lnTo>
                  <a:lnTo>
                    <a:pt x="5856" y="1143"/>
                  </a:lnTo>
                  <a:lnTo>
                    <a:pt x="6073" y="1124"/>
                  </a:lnTo>
                  <a:lnTo>
                    <a:pt x="6487" y="1124"/>
                  </a:lnTo>
                  <a:lnTo>
                    <a:pt x="6645" y="1163"/>
                  </a:lnTo>
                  <a:lnTo>
                    <a:pt x="6802" y="1203"/>
                  </a:lnTo>
                  <a:lnTo>
                    <a:pt x="6921" y="1262"/>
                  </a:lnTo>
                  <a:lnTo>
                    <a:pt x="7039" y="1341"/>
                  </a:lnTo>
                  <a:lnTo>
                    <a:pt x="7157" y="1420"/>
                  </a:lnTo>
                  <a:lnTo>
                    <a:pt x="7236" y="1498"/>
                  </a:lnTo>
                  <a:lnTo>
                    <a:pt x="7315" y="1597"/>
                  </a:lnTo>
                  <a:lnTo>
                    <a:pt x="7394" y="1696"/>
                  </a:lnTo>
                  <a:lnTo>
                    <a:pt x="7532" y="1439"/>
                  </a:lnTo>
                  <a:lnTo>
                    <a:pt x="7630" y="1400"/>
                  </a:lnTo>
                  <a:lnTo>
                    <a:pt x="7690" y="1400"/>
                  </a:lnTo>
                  <a:lnTo>
                    <a:pt x="7729" y="1420"/>
                  </a:lnTo>
                  <a:lnTo>
                    <a:pt x="7788" y="1479"/>
                  </a:lnTo>
                  <a:lnTo>
                    <a:pt x="7828" y="1558"/>
                  </a:lnTo>
                  <a:lnTo>
                    <a:pt x="7867" y="1656"/>
                  </a:lnTo>
                  <a:lnTo>
                    <a:pt x="7887" y="1755"/>
                  </a:lnTo>
                  <a:lnTo>
                    <a:pt x="7887" y="1853"/>
                  </a:lnTo>
                  <a:lnTo>
                    <a:pt x="7867" y="1952"/>
                  </a:lnTo>
                  <a:lnTo>
                    <a:pt x="7828" y="2110"/>
                  </a:lnTo>
                  <a:lnTo>
                    <a:pt x="7768" y="2287"/>
                  </a:lnTo>
                  <a:lnTo>
                    <a:pt x="7690" y="2464"/>
                  </a:lnTo>
                  <a:lnTo>
                    <a:pt x="7591" y="2642"/>
                  </a:lnTo>
                  <a:lnTo>
                    <a:pt x="7552" y="2918"/>
                  </a:lnTo>
                  <a:lnTo>
                    <a:pt x="7492" y="3174"/>
                  </a:lnTo>
                  <a:lnTo>
                    <a:pt x="7414" y="3450"/>
                  </a:lnTo>
                  <a:lnTo>
                    <a:pt x="7295" y="3706"/>
                  </a:lnTo>
                  <a:lnTo>
                    <a:pt x="7177" y="3963"/>
                  </a:lnTo>
                  <a:lnTo>
                    <a:pt x="7019" y="4199"/>
                  </a:lnTo>
                  <a:lnTo>
                    <a:pt x="6862" y="4396"/>
                  </a:lnTo>
                  <a:lnTo>
                    <a:pt x="6704" y="4594"/>
                  </a:lnTo>
                  <a:lnTo>
                    <a:pt x="6448" y="4850"/>
                  </a:lnTo>
                  <a:lnTo>
                    <a:pt x="6191" y="5086"/>
                  </a:lnTo>
                  <a:lnTo>
                    <a:pt x="5659" y="5560"/>
                  </a:lnTo>
                  <a:lnTo>
                    <a:pt x="5107" y="5993"/>
                  </a:lnTo>
                  <a:lnTo>
                    <a:pt x="4516" y="6388"/>
                  </a:lnTo>
                  <a:lnTo>
                    <a:pt x="3924" y="6782"/>
                  </a:lnTo>
                  <a:lnTo>
                    <a:pt x="3313" y="7176"/>
                  </a:lnTo>
                  <a:lnTo>
                    <a:pt x="2721" y="7571"/>
                  </a:lnTo>
                  <a:lnTo>
                    <a:pt x="2130" y="7965"/>
                  </a:lnTo>
                  <a:lnTo>
                    <a:pt x="2031" y="8044"/>
                  </a:lnTo>
                  <a:lnTo>
                    <a:pt x="1893" y="8123"/>
                  </a:lnTo>
                  <a:lnTo>
                    <a:pt x="1598" y="8300"/>
                  </a:lnTo>
                  <a:lnTo>
                    <a:pt x="1282" y="8477"/>
                  </a:lnTo>
                  <a:lnTo>
                    <a:pt x="947" y="8655"/>
                  </a:lnTo>
                  <a:lnTo>
                    <a:pt x="1046" y="8675"/>
                  </a:lnTo>
                  <a:lnTo>
                    <a:pt x="1125" y="8694"/>
                  </a:lnTo>
                  <a:lnTo>
                    <a:pt x="1223" y="8753"/>
                  </a:lnTo>
                  <a:lnTo>
                    <a:pt x="1302" y="8813"/>
                  </a:lnTo>
                  <a:lnTo>
                    <a:pt x="1381" y="8911"/>
                  </a:lnTo>
                  <a:lnTo>
                    <a:pt x="1420" y="9010"/>
                  </a:lnTo>
                  <a:lnTo>
                    <a:pt x="1460" y="9108"/>
                  </a:lnTo>
                  <a:lnTo>
                    <a:pt x="1460" y="9207"/>
                  </a:lnTo>
                  <a:lnTo>
                    <a:pt x="1460" y="9305"/>
                  </a:lnTo>
                  <a:lnTo>
                    <a:pt x="1440" y="9404"/>
                  </a:lnTo>
                  <a:lnTo>
                    <a:pt x="1401" y="9503"/>
                  </a:lnTo>
                  <a:lnTo>
                    <a:pt x="1341" y="9581"/>
                  </a:lnTo>
                  <a:lnTo>
                    <a:pt x="1341" y="9581"/>
                  </a:lnTo>
                  <a:lnTo>
                    <a:pt x="1539" y="9483"/>
                  </a:lnTo>
                  <a:lnTo>
                    <a:pt x="2623" y="8891"/>
                  </a:lnTo>
                  <a:lnTo>
                    <a:pt x="3688" y="8261"/>
                  </a:lnTo>
                  <a:lnTo>
                    <a:pt x="4713" y="7590"/>
                  </a:lnTo>
                  <a:lnTo>
                    <a:pt x="5225" y="7255"/>
                  </a:lnTo>
                  <a:lnTo>
                    <a:pt x="5738" y="6900"/>
                  </a:lnTo>
                  <a:lnTo>
                    <a:pt x="6231" y="6545"/>
                  </a:lnTo>
                  <a:lnTo>
                    <a:pt x="6684" y="6171"/>
                  </a:lnTo>
                  <a:lnTo>
                    <a:pt x="7138" y="5757"/>
                  </a:lnTo>
                  <a:lnTo>
                    <a:pt x="7335" y="5540"/>
                  </a:lnTo>
                  <a:lnTo>
                    <a:pt x="7532" y="5303"/>
                  </a:lnTo>
                  <a:lnTo>
                    <a:pt x="7729" y="5086"/>
                  </a:lnTo>
                  <a:lnTo>
                    <a:pt x="7906" y="4830"/>
                  </a:lnTo>
                  <a:lnTo>
                    <a:pt x="8064" y="4594"/>
                  </a:lnTo>
                  <a:lnTo>
                    <a:pt x="8222" y="4337"/>
                  </a:lnTo>
                  <a:lnTo>
                    <a:pt x="8340" y="4061"/>
                  </a:lnTo>
                  <a:lnTo>
                    <a:pt x="8459" y="3785"/>
                  </a:lnTo>
                  <a:lnTo>
                    <a:pt x="8557" y="3509"/>
                  </a:lnTo>
                  <a:lnTo>
                    <a:pt x="8636" y="3214"/>
                  </a:lnTo>
                  <a:lnTo>
                    <a:pt x="8695" y="2938"/>
                  </a:lnTo>
                  <a:lnTo>
                    <a:pt x="8715" y="2662"/>
                  </a:lnTo>
                  <a:lnTo>
                    <a:pt x="8715" y="2386"/>
                  </a:lnTo>
                  <a:lnTo>
                    <a:pt x="8675" y="2110"/>
                  </a:lnTo>
                  <a:lnTo>
                    <a:pt x="8616" y="1834"/>
                  </a:lnTo>
                  <a:lnTo>
                    <a:pt x="8537" y="1577"/>
                  </a:lnTo>
                  <a:lnTo>
                    <a:pt x="8419" y="1321"/>
                  </a:lnTo>
                  <a:lnTo>
                    <a:pt x="8281" y="1084"/>
                  </a:lnTo>
                  <a:lnTo>
                    <a:pt x="8123" y="867"/>
                  </a:lnTo>
                  <a:lnTo>
                    <a:pt x="7946" y="670"/>
                  </a:lnTo>
                  <a:lnTo>
                    <a:pt x="7749" y="493"/>
                  </a:lnTo>
                  <a:lnTo>
                    <a:pt x="7532" y="335"/>
                  </a:lnTo>
                  <a:lnTo>
                    <a:pt x="7295" y="217"/>
                  </a:lnTo>
                  <a:lnTo>
                    <a:pt x="7039" y="118"/>
                  </a:lnTo>
                  <a:lnTo>
                    <a:pt x="6763" y="39"/>
                  </a:lnTo>
                  <a:lnTo>
                    <a:pt x="6467" y="20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3750;p38">
              <a:extLst>
                <a:ext uri="{FF2B5EF4-FFF2-40B4-BE49-F238E27FC236}">
                  <a16:creationId xmlns:a16="http://schemas.microsoft.com/office/drawing/2014/main" xmlns="" id="{95E92528-D946-4A52-B781-1ABF75BD90E8}"/>
                </a:ext>
              </a:extLst>
            </p:cNvPr>
            <p:cNvSpPr/>
            <p:nvPr/>
          </p:nvSpPr>
          <p:spPr>
            <a:xfrm>
              <a:off x="3498731" y="3869664"/>
              <a:ext cx="30918" cy="32767"/>
            </a:xfrm>
            <a:custGeom>
              <a:avLst/>
              <a:gdLst/>
              <a:ahLst/>
              <a:cxnLst/>
              <a:rect l="l" t="t" r="r" b="b"/>
              <a:pathLst>
                <a:path w="652" h="691" extrusionOk="0">
                  <a:moveTo>
                    <a:pt x="651" y="0"/>
                  </a:moveTo>
                  <a:lnTo>
                    <a:pt x="316" y="217"/>
                  </a:lnTo>
                  <a:lnTo>
                    <a:pt x="1" y="454"/>
                  </a:lnTo>
                  <a:lnTo>
                    <a:pt x="159" y="434"/>
                  </a:lnTo>
                  <a:lnTo>
                    <a:pt x="237" y="454"/>
                  </a:lnTo>
                  <a:lnTo>
                    <a:pt x="297" y="473"/>
                  </a:lnTo>
                  <a:lnTo>
                    <a:pt x="375" y="493"/>
                  </a:lnTo>
                  <a:lnTo>
                    <a:pt x="415" y="552"/>
                  </a:lnTo>
                  <a:lnTo>
                    <a:pt x="474" y="611"/>
                  </a:lnTo>
                  <a:lnTo>
                    <a:pt x="513" y="690"/>
                  </a:lnTo>
                  <a:lnTo>
                    <a:pt x="592" y="335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3751;p38">
              <a:extLst>
                <a:ext uri="{FF2B5EF4-FFF2-40B4-BE49-F238E27FC236}">
                  <a16:creationId xmlns:a16="http://schemas.microsoft.com/office/drawing/2014/main" xmlns="" id="{4F94F0BD-225B-44C1-BB91-0ACD068C5FFE}"/>
                </a:ext>
              </a:extLst>
            </p:cNvPr>
            <p:cNvSpPr/>
            <p:nvPr/>
          </p:nvSpPr>
          <p:spPr>
            <a:xfrm>
              <a:off x="3506224" y="3930409"/>
              <a:ext cx="996" cy="996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3752;p38">
              <a:extLst>
                <a:ext uri="{FF2B5EF4-FFF2-40B4-BE49-F238E27FC236}">
                  <a16:creationId xmlns:a16="http://schemas.microsoft.com/office/drawing/2014/main" xmlns="" id="{4182B54E-18CA-4F18-9FDD-4F88BD45D5BB}"/>
                </a:ext>
              </a:extLst>
            </p:cNvPr>
            <p:cNvSpPr/>
            <p:nvPr/>
          </p:nvSpPr>
          <p:spPr>
            <a:xfrm>
              <a:off x="3523058" y="4172537"/>
              <a:ext cx="44907" cy="49601"/>
            </a:xfrm>
            <a:custGeom>
              <a:avLst/>
              <a:gdLst/>
              <a:ahLst/>
              <a:cxnLst/>
              <a:rect l="l" t="t" r="r" b="b"/>
              <a:pathLst>
                <a:path w="947" h="1046" extrusionOk="0">
                  <a:moveTo>
                    <a:pt x="434" y="1"/>
                  </a:moveTo>
                  <a:lnTo>
                    <a:pt x="316" y="99"/>
                  </a:lnTo>
                  <a:lnTo>
                    <a:pt x="198" y="178"/>
                  </a:lnTo>
                  <a:lnTo>
                    <a:pt x="119" y="277"/>
                  </a:lnTo>
                  <a:lnTo>
                    <a:pt x="40" y="395"/>
                  </a:lnTo>
                  <a:lnTo>
                    <a:pt x="0" y="494"/>
                  </a:lnTo>
                  <a:lnTo>
                    <a:pt x="0" y="612"/>
                  </a:lnTo>
                  <a:lnTo>
                    <a:pt x="20" y="730"/>
                  </a:lnTo>
                  <a:lnTo>
                    <a:pt x="79" y="868"/>
                  </a:lnTo>
                  <a:lnTo>
                    <a:pt x="158" y="947"/>
                  </a:lnTo>
                  <a:lnTo>
                    <a:pt x="257" y="1006"/>
                  </a:lnTo>
                  <a:lnTo>
                    <a:pt x="336" y="1026"/>
                  </a:lnTo>
                  <a:lnTo>
                    <a:pt x="434" y="1046"/>
                  </a:lnTo>
                  <a:lnTo>
                    <a:pt x="533" y="1026"/>
                  </a:lnTo>
                  <a:lnTo>
                    <a:pt x="631" y="1006"/>
                  </a:lnTo>
                  <a:lnTo>
                    <a:pt x="828" y="927"/>
                  </a:lnTo>
                  <a:lnTo>
                    <a:pt x="888" y="849"/>
                  </a:lnTo>
                  <a:lnTo>
                    <a:pt x="927" y="750"/>
                  </a:lnTo>
                  <a:lnTo>
                    <a:pt x="947" y="651"/>
                  </a:lnTo>
                  <a:lnTo>
                    <a:pt x="947" y="553"/>
                  </a:lnTo>
                  <a:lnTo>
                    <a:pt x="947" y="454"/>
                  </a:lnTo>
                  <a:lnTo>
                    <a:pt x="907" y="356"/>
                  </a:lnTo>
                  <a:lnTo>
                    <a:pt x="868" y="257"/>
                  </a:lnTo>
                  <a:lnTo>
                    <a:pt x="789" y="159"/>
                  </a:lnTo>
                  <a:lnTo>
                    <a:pt x="710" y="99"/>
                  </a:lnTo>
                  <a:lnTo>
                    <a:pt x="612" y="40"/>
                  </a:lnTo>
                  <a:lnTo>
                    <a:pt x="533" y="2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3753;p38">
              <a:extLst>
                <a:ext uri="{FF2B5EF4-FFF2-40B4-BE49-F238E27FC236}">
                  <a16:creationId xmlns:a16="http://schemas.microsoft.com/office/drawing/2014/main" xmlns="" id="{162B562D-4D9C-4C60-9B08-5C4951578A4C}"/>
                </a:ext>
              </a:extLst>
            </p:cNvPr>
            <p:cNvSpPr/>
            <p:nvPr/>
          </p:nvSpPr>
          <p:spPr>
            <a:xfrm>
              <a:off x="3250060" y="3905181"/>
              <a:ext cx="248718" cy="314157"/>
            </a:xfrm>
            <a:custGeom>
              <a:avLst/>
              <a:gdLst/>
              <a:ahLst/>
              <a:cxnLst/>
              <a:rect l="l" t="t" r="r" b="b"/>
              <a:pathLst>
                <a:path w="5245" h="6625" extrusionOk="0">
                  <a:moveTo>
                    <a:pt x="4575" y="0"/>
                  </a:moveTo>
                  <a:lnTo>
                    <a:pt x="4358" y="158"/>
                  </a:lnTo>
                  <a:lnTo>
                    <a:pt x="4161" y="316"/>
                  </a:lnTo>
                  <a:lnTo>
                    <a:pt x="4003" y="474"/>
                  </a:lnTo>
                  <a:lnTo>
                    <a:pt x="3845" y="631"/>
                  </a:lnTo>
                  <a:lnTo>
                    <a:pt x="3707" y="809"/>
                  </a:lnTo>
                  <a:lnTo>
                    <a:pt x="3589" y="986"/>
                  </a:lnTo>
                  <a:lnTo>
                    <a:pt x="3470" y="1183"/>
                  </a:lnTo>
                  <a:lnTo>
                    <a:pt x="3372" y="1380"/>
                  </a:lnTo>
                  <a:lnTo>
                    <a:pt x="3293" y="1597"/>
                  </a:lnTo>
                  <a:lnTo>
                    <a:pt x="3254" y="1814"/>
                  </a:lnTo>
                  <a:lnTo>
                    <a:pt x="3234" y="2169"/>
                  </a:lnTo>
                  <a:lnTo>
                    <a:pt x="3214" y="2544"/>
                  </a:lnTo>
                  <a:lnTo>
                    <a:pt x="3214" y="2918"/>
                  </a:lnTo>
                  <a:lnTo>
                    <a:pt x="3194" y="3273"/>
                  </a:lnTo>
                  <a:lnTo>
                    <a:pt x="3096" y="3451"/>
                  </a:lnTo>
                  <a:lnTo>
                    <a:pt x="3017" y="3608"/>
                  </a:lnTo>
                  <a:lnTo>
                    <a:pt x="2899" y="3766"/>
                  </a:lnTo>
                  <a:lnTo>
                    <a:pt x="2780" y="3924"/>
                  </a:lnTo>
                  <a:lnTo>
                    <a:pt x="2524" y="4200"/>
                  </a:lnTo>
                  <a:lnTo>
                    <a:pt x="2248" y="4436"/>
                  </a:lnTo>
                  <a:lnTo>
                    <a:pt x="1933" y="4653"/>
                  </a:lnTo>
                  <a:lnTo>
                    <a:pt x="1617" y="4850"/>
                  </a:lnTo>
                  <a:lnTo>
                    <a:pt x="1282" y="5047"/>
                  </a:lnTo>
                  <a:lnTo>
                    <a:pt x="927" y="5205"/>
                  </a:lnTo>
                  <a:lnTo>
                    <a:pt x="710" y="5343"/>
                  </a:lnTo>
                  <a:lnTo>
                    <a:pt x="474" y="5442"/>
                  </a:lnTo>
                  <a:lnTo>
                    <a:pt x="20" y="5659"/>
                  </a:lnTo>
                  <a:lnTo>
                    <a:pt x="1" y="6151"/>
                  </a:lnTo>
                  <a:lnTo>
                    <a:pt x="20" y="6625"/>
                  </a:lnTo>
                  <a:lnTo>
                    <a:pt x="296" y="6506"/>
                  </a:lnTo>
                  <a:lnTo>
                    <a:pt x="592" y="6368"/>
                  </a:lnTo>
                  <a:lnTo>
                    <a:pt x="908" y="6211"/>
                  </a:lnTo>
                  <a:lnTo>
                    <a:pt x="1223" y="6033"/>
                  </a:lnTo>
                  <a:lnTo>
                    <a:pt x="1558" y="5816"/>
                  </a:lnTo>
                  <a:lnTo>
                    <a:pt x="1874" y="5599"/>
                  </a:lnTo>
                  <a:lnTo>
                    <a:pt x="2169" y="5363"/>
                  </a:lnTo>
                  <a:lnTo>
                    <a:pt x="2485" y="5126"/>
                  </a:lnTo>
                  <a:lnTo>
                    <a:pt x="2761" y="4870"/>
                  </a:lnTo>
                  <a:lnTo>
                    <a:pt x="3037" y="4614"/>
                  </a:lnTo>
                  <a:lnTo>
                    <a:pt x="3273" y="4338"/>
                  </a:lnTo>
                  <a:lnTo>
                    <a:pt x="3490" y="4062"/>
                  </a:lnTo>
                  <a:lnTo>
                    <a:pt x="3668" y="3786"/>
                  </a:lnTo>
                  <a:lnTo>
                    <a:pt x="3825" y="3510"/>
                  </a:lnTo>
                  <a:lnTo>
                    <a:pt x="3944" y="3234"/>
                  </a:lnTo>
                  <a:lnTo>
                    <a:pt x="4003" y="2958"/>
                  </a:lnTo>
                  <a:lnTo>
                    <a:pt x="4003" y="2761"/>
                  </a:lnTo>
                  <a:lnTo>
                    <a:pt x="4003" y="2583"/>
                  </a:lnTo>
                  <a:lnTo>
                    <a:pt x="4023" y="2425"/>
                  </a:lnTo>
                  <a:lnTo>
                    <a:pt x="4062" y="2248"/>
                  </a:lnTo>
                  <a:lnTo>
                    <a:pt x="4101" y="2090"/>
                  </a:lnTo>
                  <a:lnTo>
                    <a:pt x="4161" y="1932"/>
                  </a:lnTo>
                  <a:lnTo>
                    <a:pt x="4239" y="1794"/>
                  </a:lnTo>
                  <a:lnTo>
                    <a:pt x="4318" y="1656"/>
                  </a:lnTo>
                  <a:lnTo>
                    <a:pt x="4496" y="1380"/>
                  </a:lnTo>
                  <a:lnTo>
                    <a:pt x="4732" y="1124"/>
                  </a:lnTo>
                  <a:lnTo>
                    <a:pt x="4969" y="888"/>
                  </a:lnTo>
                  <a:lnTo>
                    <a:pt x="5245" y="671"/>
                  </a:lnTo>
                  <a:lnTo>
                    <a:pt x="5087" y="690"/>
                  </a:lnTo>
                  <a:lnTo>
                    <a:pt x="4969" y="671"/>
                  </a:lnTo>
                  <a:lnTo>
                    <a:pt x="4870" y="631"/>
                  </a:lnTo>
                  <a:lnTo>
                    <a:pt x="4791" y="572"/>
                  </a:lnTo>
                  <a:lnTo>
                    <a:pt x="4732" y="513"/>
                  </a:lnTo>
                  <a:lnTo>
                    <a:pt x="4673" y="454"/>
                  </a:lnTo>
                  <a:lnTo>
                    <a:pt x="4614" y="316"/>
                  </a:lnTo>
                  <a:lnTo>
                    <a:pt x="4575" y="158"/>
                  </a:lnTo>
                  <a:lnTo>
                    <a:pt x="457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3754;p38">
              <a:extLst>
                <a:ext uri="{FF2B5EF4-FFF2-40B4-BE49-F238E27FC236}">
                  <a16:creationId xmlns:a16="http://schemas.microsoft.com/office/drawing/2014/main" xmlns="" id="{47D3FADF-0010-4772-A3DE-0DB62BEC7673}"/>
                </a:ext>
              </a:extLst>
            </p:cNvPr>
            <p:cNvSpPr/>
            <p:nvPr/>
          </p:nvSpPr>
          <p:spPr>
            <a:xfrm>
              <a:off x="3466960" y="3891145"/>
              <a:ext cx="31819" cy="41208"/>
            </a:xfrm>
            <a:custGeom>
              <a:avLst/>
              <a:gdLst/>
              <a:ahLst/>
              <a:cxnLst/>
              <a:rect l="l" t="t" r="r" b="b"/>
              <a:pathLst>
                <a:path w="671" h="869" extrusionOk="0">
                  <a:moveTo>
                    <a:pt x="671" y="1"/>
                  </a:moveTo>
                  <a:lnTo>
                    <a:pt x="493" y="40"/>
                  </a:lnTo>
                  <a:lnTo>
                    <a:pt x="336" y="119"/>
                  </a:lnTo>
                  <a:lnTo>
                    <a:pt x="158" y="198"/>
                  </a:lnTo>
                  <a:lnTo>
                    <a:pt x="1" y="296"/>
                  </a:lnTo>
                  <a:lnTo>
                    <a:pt x="1" y="454"/>
                  </a:lnTo>
                  <a:lnTo>
                    <a:pt x="40" y="612"/>
                  </a:lnTo>
                  <a:lnTo>
                    <a:pt x="99" y="750"/>
                  </a:lnTo>
                  <a:lnTo>
                    <a:pt x="158" y="809"/>
                  </a:lnTo>
                  <a:lnTo>
                    <a:pt x="217" y="868"/>
                  </a:lnTo>
                  <a:lnTo>
                    <a:pt x="178" y="789"/>
                  </a:lnTo>
                  <a:lnTo>
                    <a:pt x="158" y="710"/>
                  </a:lnTo>
                  <a:lnTo>
                    <a:pt x="139" y="592"/>
                  </a:lnTo>
                  <a:lnTo>
                    <a:pt x="158" y="474"/>
                  </a:lnTo>
                  <a:lnTo>
                    <a:pt x="395" y="21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3755;p38">
              <a:extLst>
                <a:ext uri="{FF2B5EF4-FFF2-40B4-BE49-F238E27FC236}">
                  <a16:creationId xmlns:a16="http://schemas.microsoft.com/office/drawing/2014/main" xmlns="" id="{6D2C38E6-3BA4-4BD9-8C09-70E91B281FD1}"/>
                </a:ext>
              </a:extLst>
            </p:cNvPr>
            <p:cNvSpPr/>
            <p:nvPr/>
          </p:nvSpPr>
          <p:spPr>
            <a:xfrm>
              <a:off x="3216392" y="4173486"/>
              <a:ext cx="34664" cy="51451"/>
            </a:xfrm>
            <a:custGeom>
              <a:avLst/>
              <a:gdLst/>
              <a:ahLst/>
              <a:cxnLst/>
              <a:rect l="l" t="t" r="r" b="b"/>
              <a:pathLst>
                <a:path w="731" h="1085" extrusionOk="0">
                  <a:moveTo>
                    <a:pt x="730" y="1"/>
                  </a:moveTo>
                  <a:lnTo>
                    <a:pt x="553" y="99"/>
                  </a:lnTo>
                  <a:lnTo>
                    <a:pt x="376" y="217"/>
                  </a:lnTo>
                  <a:lnTo>
                    <a:pt x="218" y="336"/>
                  </a:lnTo>
                  <a:lnTo>
                    <a:pt x="60" y="474"/>
                  </a:lnTo>
                  <a:lnTo>
                    <a:pt x="21" y="572"/>
                  </a:lnTo>
                  <a:lnTo>
                    <a:pt x="1" y="671"/>
                  </a:lnTo>
                  <a:lnTo>
                    <a:pt x="21" y="769"/>
                  </a:lnTo>
                  <a:lnTo>
                    <a:pt x="40" y="868"/>
                  </a:lnTo>
                  <a:lnTo>
                    <a:pt x="99" y="947"/>
                  </a:lnTo>
                  <a:lnTo>
                    <a:pt x="178" y="1006"/>
                  </a:lnTo>
                  <a:lnTo>
                    <a:pt x="257" y="1065"/>
                  </a:lnTo>
                  <a:lnTo>
                    <a:pt x="356" y="1085"/>
                  </a:lnTo>
                  <a:lnTo>
                    <a:pt x="730" y="967"/>
                  </a:lnTo>
                  <a:lnTo>
                    <a:pt x="711" y="493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3756;p38">
              <a:extLst>
                <a:ext uri="{FF2B5EF4-FFF2-40B4-BE49-F238E27FC236}">
                  <a16:creationId xmlns:a16="http://schemas.microsoft.com/office/drawing/2014/main" xmlns="" id="{8DA789D7-5651-43F2-8C27-5F4A617362B1}"/>
                </a:ext>
              </a:extLst>
            </p:cNvPr>
            <p:cNvSpPr/>
            <p:nvPr/>
          </p:nvSpPr>
          <p:spPr>
            <a:xfrm>
              <a:off x="3507172" y="3902384"/>
              <a:ext cx="17782" cy="28073"/>
            </a:xfrm>
            <a:custGeom>
              <a:avLst/>
              <a:gdLst/>
              <a:ahLst/>
              <a:cxnLst/>
              <a:rect l="l" t="t" r="r" b="b"/>
              <a:pathLst>
                <a:path w="375" h="592" extrusionOk="0">
                  <a:moveTo>
                    <a:pt x="335" y="0"/>
                  </a:moveTo>
                  <a:lnTo>
                    <a:pt x="276" y="178"/>
                  </a:lnTo>
                  <a:lnTo>
                    <a:pt x="197" y="335"/>
                  </a:lnTo>
                  <a:lnTo>
                    <a:pt x="119" y="493"/>
                  </a:lnTo>
                  <a:lnTo>
                    <a:pt x="0" y="592"/>
                  </a:lnTo>
                  <a:lnTo>
                    <a:pt x="20" y="592"/>
                  </a:lnTo>
                  <a:lnTo>
                    <a:pt x="138" y="493"/>
                  </a:lnTo>
                  <a:lnTo>
                    <a:pt x="237" y="375"/>
                  </a:lnTo>
                  <a:lnTo>
                    <a:pt x="316" y="257"/>
                  </a:lnTo>
                  <a:lnTo>
                    <a:pt x="355" y="197"/>
                  </a:lnTo>
                  <a:lnTo>
                    <a:pt x="375" y="119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3757;p38">
              <a:extLst>
                <a:ext uri="{FF2B5EF4-FFF2-40B4-BE49-F238E27FC236}">
                  <a16:creationId xmlns:a16="http://schemas.microsoft.com/office/drawing/2014/main" xmlns="" id="{17E82222-EDAC-472E-AACC-29B6677D16E5}"/>
                </a:ext>
              </a:extLst>
            </p:cNvPr>
            <p:cNvSpPr/>
            <p:nvPr/>
          </p:nvSpPr>
          <p:spPr>
            <a:xfrm>
              <a:off x="3477250" y="3932306"/>
              <a:ext cx="25275" cy="5643"/>
            </a:xfrm>
            <a:custGeom>
              <a:avLst/>
              <a:gdLst/>
              <a:ahLst/>
              <a:cxnLst/>
              <a:rect l="l" t="t" r="r" b="b"/>
              <a:pathLst>
                <a:path w="533" h="119" extrusionOk="0">
                  <a:moveTo>
                    <a:pt x="0" y="0"/>
                  </a:moveTo>
                  <a:lnTo>
                    <a:pt x="79" y="59"/>
                  </a:lnTo>
                  <a:lnTo>
                    <a:pt x="178" y="99"/>
                  </a:lnTo>
                  <a:lnTo>
                    <a:pt x="296" y="118"/>
                  </a:lnTo>
                  <a:lnTo>
                    <a:pt x="454" y="99"/>
                  </a:lnTo>
                  <a:lnTo>
                    <a:pt x="533" y="40"/>
                  </a:lnTo>
                  <a:lnTo>
                    <a:pt x="454" y="79"/>
                  </a:lnTo>
                  <a:lnTo>
                    <a:pt x="355" y="99"/>
                  </a:lnTo>
                  <a:lnTo>
                    <a:pt x="237" y="99"/>
                  </a:lnTo>
                  <a:lnTo>
                    <a:pt x="99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3758;p38">
              <a:extLst>
                <a:ext uri="{FF2B5EF4-FFF2-40B4-BE49-F238E27FC236}">
                  <a16:creationId xmlns:a16="http://schemas.microsoft.com/office/drawing/2014/main" xmlns="" id="{5B3E464F-66D0-4DBE-84CD-E9B095DC1930}"/>
                </a:ext>
              </a:extLst>
            </p:cNvPr>
            <p:cNvSpPr/>
            <p:nvPr/>
          </p:nvSpPr>
          <p:spPr>
            <a:xfrm>
              <a:off x="3473504" y="3890197"/>
              <a:ext cx="49601" cy="46804"/>
            </a:xfrm>
            <a:custGeom>
              <a:avLst/>
              <a:gdLst/>
              <a:ahLst/>
              <a:cxnLst/>
              <a:rect l="l" t="t" r="r" b="b"/>
              <a:pathLst>
                <a:path w="1046" h="987" extrusionOk="0">
                  <a:moveTo>
                    <a:pt x="691" y="1"/>
                  </a:moveTo>
                  <a:lnTo>
                    <a:pt x="533" y="21"/>
                  </a:lnTo>
                  <a:lnTo>
                    <a:pt x="257" y="238"/>
                  </a:lnTo>
                  <a:lnTo>
                    <a:pt x="20" y="494"/>
                  </a:lnTo>
                  <a:lnTo>
                    <a:pt x="1" y="612"/>
                  </a:lnTo>
                  <a:lnTo>
                    <a:pt x="20" y="730"/>
                  </a:lnTo>
                  <a:lnTo>
                    <a:pt x="40" y="809"/>
                  </a:lnTo>
                  <a:lnTo>
                    <a:pt x="79" y="888"/>
                  </a:lnTo>
                  <a:lnTo>
                    <a:pt x="178" y="947"/>
                  </a:lnTo>
                  <a:lnTo>
                    <a:pt x="316" y="987"/>
                  </a:lnTo>
                  <a:lnTo>
                    <a:pt x="434" y="987"/>
                  </a:lnTo>
                  <a:lnTo>
                    <a:pt x="533" y="967"/>
                  </a:lnTo>
                  <a:lnTo>
                    <a:pt x="612" y="928"/>
                  </a:lnTo>
                  <a:lnTo>
                    <a:pt x="691" y="868"/>
                  </a:lnTo>
                  <a:lnTo>
                    <a:pt x="710" y="849"/>
                  </a:lnTo>
                  <a:lnTo>
                    <a:pt x="829" y="750"/>
                  </a:lnTo>
                  <a:lnTo>
                    <a:pt x="907" y="592"/>
                  </a:lnTo>
                  <a:lnTo>
                    <a:pt x="986" y="435"/>
                  </a:lnTo>
                  <a:lnTo>
                    <a:pt x="1045" y="257"/>
                  </a:lnTo>
                  <a:lnTo>
                    <a:pt x="1006" y="178"/>
                  </a:lnTo>
                  <a:lnTo>
                    <a:pt x="947" y="119"/>
                  </a:lnTo>
                  <a:lnTo>
                    <a:pt x="907" y="60"/>
                  </a:lnTo>
                  <a:lnTo>
                    <a:pt x="829" y="40"/>
                  </a:lnTo>
                  <a:lnTo>
                    <a:pt x="769" y="21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3759;p38">
              <a:extLst>
                <a:ext uri="{FF2B5EF4-FFF2-40B4-BE49-F238E27FC236}">
                  <a16:creationId xmlns:a16="http://schemas.microsoft.com/office/drawing/2014/main" xmlns="" id="{6BA88194-54DB-4527-9F6F-97FC11EC209F}"/>
                </a:ext>
              </a:extLst>
            </p:cNvPr>
            <p:cNvSpPr/>
            <p:nvPr/>
          </p:nvSpPr>
          <p:spPr>
            <a:xfrm>
              <a:off x="3266895" y="3842539"/>
              <a:ext cx="591849" cy="483399"/>
            </a:xfrm>
            <a:custGeom>
              <a:avLst/>
              <a:gdLst/>
              <a:ahLst/>
              <a:cxnLst/>
              <a:rect l="l" t="t" r="r" b="b"/>
              <a:pathLst>
                <a:path w="12481" h="10194" extrusionOk="0">
                  <a:moveTo>
                    <a:pt x="12283" y="1"/>
                  </a:moveTo>
                  <a:lnTo>
                    <a:pt x="12066" y="355"/>
                  </a:lnTo>
                  <a:lnTo>
                    <a:pt x="11849" y="691"/>
                  </a:lnTo>
                  <a:lnTo>
                    <a:pt x="11613" y="1026"/>
                  </a:lnTo>
                  <a:lnTo>
                    <a:pt x="11376" y="1361"/>
                  </a:lnTo>
                  <a:lnTo>
                    <a:pt x="11100" y="1676"/>
                  </a:lnTo>
                  <a:lnTo>
                    <a:pt x="10844" y="1992"/>
                  </a:lnTo>
                  <a:lnTo>
                    <a:pt x="10548" y="2287"/>
                  </a:lnTo>
                  <a:lnTo>
                    <a:pt x="10252" y="2563"/>
                  </a:lnTo>
                  <a:lnTo>
                    <a:pt x="9957" y="2839"/>
                  </a:lnTo>
                  <a:lnTo>
                    <a:pt x="9641" y="3115"/>
                  </a:lnTo>
                  <a:lnTo>
                    <a:pt x="9306" y="3352"/>
                  </a:lnTo>
                  <a:lnTo>
                    <a:pt x="8971" y="3608"/>
                  </a:lnTo>
                  <a:lnTo>
                    <a:pt x="8636" y="3845"/>
                  </a:lnTo>
                  <a:lnTo>
                    <a:pt x="8281" y="4062"/>
                  </a:lnTo>
                  <a:lnTo>
                    <a:pt x="7926" y="4259"/>
                  </a:lnTo>
                  <a:lnTo>
                    <a:pt x="7551" y="4456"/>
                  </a:lnTo>
                  <a:lnTo>
                    <a:pt x="7177" y="4653"/>
                  </a:lnTo>
                  <a:lnTo>
                    <a:pt x="6802" y="4850"/>
                  </a:lnTo>
                  <a:lnTo>
                    <a:pt x="5994" y="5186"/>
                  </a:lnTo>
                  <a:lnTo>
                    <a:pt x="5619" y="5343"/>
                  </a:lnTo>
                  <a:lnTo>
                    <a:pt x="5225" y="5540"/>
                  </a:lnTo>
                  <a:lnTo>
                    <a:pt x="4850" y="5738"/>
                  </a:lnTo>
                  <a:lnTo>
                    <a:pt x="4515" y="5974"/>
                  </a:lnTo>
                  <a:lnTo>
                    <a:pt x="4318" y="6290"/>
                  </a:lnTo>
                  <a:lnTo>
                    <a:pt x="4101" y="6585"/>
                  </a:lnTo>
                  <a:lnTo>
                    <a:pt x="3884" y="6861"/>
                  </a:lnTo>
                  <a:lnTo>
                    <a:pt x="3628" y="7118"/>
                  </a:lnTo>
                  <a:lnTo>
                    <a:pt x="3372" y="7374"/>
                  </a:lnTo>
                  <a:lnTo>
                    <a:pt x="3096" y="7610"/>
                  </a:lnTo>
                  <a:lnTo>
                    <a:pt x="2800" y="7847"/>
                  </a:lnTo>
                  <a:lnTo>
                    <a:pt x="2504" y="8064"/>
                  </a:lnTo>
                  <a:lnTo>
                    <a:pt x="1893" y="8498"/>
                  </a:lnTo>
                  <a:lnTo>
                    <a:pt x="1262" y="8892"/>
                  </a:lnTo>
                  <a:lnTo>
                    <a:pt x="1" y="9661"/>
                  </a:lnTo>
                  <a:lnTo>
                    <a:pt x="79" y="9838"/>
                  </a:lnTo>
                  <a:lnTo>
                    <a:pt x="198" y="9957"/>
                  </a:lnTo>
                  <a:lnTo>
                    <a:pt x="336" y="10055"/>
                  </a:lnTo>
                  <a:lnTo>
                    <a:pt x="493" y="10134"/>
                  </a:lnTo>
                  <a:lnTo>
                    <a:pt x="631" y="10193"/>
                  </a:lnTo>
                  <a:lnTo>
                    <a:pt x="651" y="10173"/>
                  </a:lnTo>
                  <a:lnTo>
                    <a:pt x="1243" y="9799"/>
                  </a:lnTo>
                  <a:lnTo>
                    <a:pt x="1814" y="9385"/>
                  </a:lnTo>
                  <a:lnTo>
                    <a:pt x="2366" y="8951"/>
                  </a:lnTo>
                  <a:lnTo>
                    <a:pt x="2899" y="8498"/>
                  </a:lnTo>
                  <a:lnTo>
                    <a:pt x="3411" y="8005"/>
                  </a:lnTo>
                  <a:lnTo>
                    <a:pt x="3904" y="7492"/>
                  </a:lnTo>
                  <a:lnTo>
                    <a:pt x="4358" y="6960"/>
                  </a:lnTo>
                  <a:lnTo>
                    <a:pt x="4772" y="6388"/>
                  </a:lnTo>
                  <a:lnTo>
                    <a:pt x="5146" y="6290"/>
                  </a:lnTo>
                  <a:lnTo>
                    <a:pt x="5580" y="6132"/>
                  </a:lnTo>
                  <a:lnTo>
                    <a:pt x="6053" y="5915"/>
                  </a:lnTo>
                  <a:lnTo>
                    <a:pt x="6566" y="5659"/>
                  </a:lnTo>
                  <a:lnTo>
                    <a:pt x="7118" y="5363"/>
                  </a:lnTo>
                  <a:lnTo>
                    <a:pt x="7689" y="5048"/>
                  </a:lnTo>
                  <a:lnTo>
                    <a:pt x="8261" y="4693"/>
                  </a:lnTo>
                  <a:lnTo>
                    <a:pt x="8853" y="4298"/>
                  </a:lnTo>
                  <a:lnTo>
                    <a:pt x="9424" y="3904"/>
                  </a:lnTo>
                  <a:lnTo>
                    <a:pt x="9976" y="3490"/>
                  </a:lnTo>
                  <a:lnTo>
                    <a:pt x="10509" y="3056"/>
                  </a:lnTo>
                  <a:lnTo>
                    <a:pt x="11001" y="2623"/>
                  </a:lnTo>
                  <a:lnTo>
                    <a:pt x="11455" y="2189"/>
                  </a:lnTo>
                  <a:lnTo>
                    <a:pt x="11869" y="1755"/>
                  </a:lnTo>
                  <a:lnTo>
                    <a:pt x="12204" y="1341"/>
                  </a:lnTo>
                  <a:lnTo>
                    <a:pt x="12342" y="1144"/>
                  </a:lnTo>
                  <a:lnTo>
                    <a:pt x="12480" y="947"/>
                  </a:lnTo>
                  <a:lnTo>
                    <a:pt x="12480" y="691"/>
                  </a:lnTo>
                  <a:lnTo>
                    <a:pt x="12460" y="434"/>
                  </a:lnTo>
                  <a:lnTo>
                    <a:pt x="12381" y="198"/>
                  </a:lnTo>
                  <a:lnTo>
                    <a:pt x="1228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3760;p38">
              <a:extLst>
                <a:ext uri="{FF2B5EF4-FFF2-40B4-BE49-F238E27FC236}">
                  <a16:creationId xmlns:a16="http://schemas.microsoft.com/office/drawing/2014/main" xmlns="" id="{7C3BCC9A-82F0-42B1-91D4-0DC5CB619C23}"/>
                </a:ext>
              </a:extLst>
            </p:cNvPr>
            <p:cNvSpPr/>
            <p:nvPr/>
          </p:nvSpPr>
          <p:spPr>
            <a:xfrm>
              <a:off x="3245413" y="4300619"/>
              <a:ext cx="51451" cy="40260"/>
            </a:xfrm>
            <a:custGeom>
              <a:avLst/>
              <a:gdLst/>
              <a:ahLst/>
              <a:cxnLst/>
              <a:rect l="l" t="t" r="r" b="b"/>
              <a:pathLst>
                <a:path w="1085" h="849" extrusionOk="0">
                  <a:moveTo>
                    <a:pt x="454" y="1"/>
                  </a:moveTo>
                  <a:lnTo>
                    <a:pt x="335" y="80"/>
                  </a:lnTo>
                  <a:lnTo>
                    <a:pt x="256" y="119"/>
                  </a:lnTo>
                  <a:lnTo>
                    <a:pt x="178" y="159"/>
                  </a:lnTo>
                  <a:lnTo>
                    <a:pt x="118" y="218"/>
                  </a:lnTo>
                  <a:lnTo>
                    <a:pt x="59" y="277"/>
                  </a:lnTo>
                  <a:lnTo>
                    <a:pt x="20" y="356"/>
                  </a:lnTo>
                  <a:lnTo>
                    <a:pt x="0" y="435"/>
                  </a:lnTo>
                  <a:lnTo>
                    <a:pt x="0" y="533"/>
                  </a:lnTo>
                  <a:lnTo>
                    <a:pt x="20" y="612"/>
                  </a:lnTo>
                  <a:lnTo>
                    <a:pt x="79" y="691"/>
                  </a:lnTo>
                  <a:lnTo>
                    <a:pt x="118" y="750"/>
                  </a:lnTo>
                  <a:lnTo>
                    <a:pt x="178" y="789"/>
                  </a:lnTo>
                  <a:lnTo>
                    <a:pt x="237" y="829"/>
                  </a:lnTo>
                  <a:lnTo>
                    <a:pt x="316" y="829"/>
                  </a:lnTo>
                  <a:lnTo>
                    <a:pt x="375" y="849"/>
                  </a:lnTo>
                  <a:lnTo>
                    <a:pt x="532" y="809"/>
                  </a:lnTo>
                  <a:lnTo>
                    <a:pt x="670" y="750"/>
                  </a:lnTo>
                  <a:lnTo>
                    <a:pt x="808" y="691"/>
                  </a:lnTo>
                  <a:lnTo>
                    <a:pt x="1084" y="533"/>
                  </a:lnTo>
                  <a:lnTo>
                    <a:pt x="946" y="474"/>
                  </a:lnTo>
                  <a:lnTo>
                    <a:pt x="789" y="395"/>
                  </a:lnTo>
                  <a:lnTo>
                    <a:pt x="651" y="297"/>
                  </a:lnTo>
                  <a:lnTo>
                    <a:pt x="532" y="17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3761;p38">
              <a:extLst>
                <a:ext uri="{FF2B5EF4-FFF2-40B4-BE49-F238E27FC236}">
                  <a16:creationId xmlns:a16="http://schemas.microsoft.com/office/drawing/2014/main" xmlns="" id="{EAA4BCA6-6A43-4AC8-B267-7629579BB577}"/>
                </a:ext>
              </a:extLst>
            </p:cNvPr>
            <p:cNvSpPr/>
            <p:nvPr/>
          </p:nvSpPr>
          <p:spPr>
            <a:xfrm>
              <a:off x="3849308" y="3828503"/>
              <a:ext cx="23425" cy="58943"/>
            </a:xfrm>
            <a:custGeom>
              <a:avLst/>
              <a:gdLst/>
              <a:ahLst/>
              <a:cxnLst/>
              <a:rect l="l" t="t" r="r" b="b"/>
              <a:pathLst>
                <a:path w="494" h="1243" extrusionOk="0">
                  <a:moveTo>
                    <a:pt x="237" y="1"/>
                  </a:moveTo>
                  <a:lnTo>
                    <a:pt x="139" y="40"/>
                  </a:lnTo>
                  <a:lnTo>
                    <a:pt x="1" y="297"/>
                  </a:lnTo>
                  <a:lnTo>
                    <a:pt x="99" y="494"/>
                  </a:lnTo>
                  <a:lnTo>
                    <a:pt x="178" y="730"/>
                  </a:lnTo>
                  <a:lnTo>
                    <a:pt x="198" y="987"/>
                  </a:lnTo>
                  <a:lnTo>
                    <a:pt x="198" y="1243"/>
                  </a:lnTo>
                  <a:lnTo>
                    <a:pt x="297" y="1065"/>
                  </a:lnTo>
                  <a:lnTo>
                    <a:pt x="375" y="888"/>
                  </a:lnTo>
                  <a:lnTo>
                    <a:pt x="435" y="711"/>
                  </a:lnTo>
                  <a:lnTo>
                    <a:pt x="474" y="553"/>
                  </a:lnTo>
                  <a:lnTo>
                    <a:pt x="494" y="454"/>
                  </a:lnTo>
                  <a:lnTo>
                    <a:pt x="494" y="356"/>
                  </a:lnTo>
                  <a:lnTo>
                    <a:pt x="474" y="257"/>
                  </a:lnTo>
                  <a:lnTo>
                    <a:pt x="435" y="159"/>
                  </a:lnTo>
                  <a:lnTo>
                    <a:pt x="395" y="80"/>
                  </a:lnTo>
                  <a:lnTo>
                    <a:pt x="336" y="21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3762;p38">
              <a:extLst>
                <a:ext uri="{FF2B5EF4-FFF2-40B4-BE49-F238E27FC236}">
                  <a16:creationId xmlns:a16="http://schemas.microsoft.com/office/drawing/2014/main" xmlns="" id="{BF40CF09-1360-4A50-ADA1-9A2E800E0F01}"/>
                </a:ext>
              </a:extLst>
            </p:cNvPr>
            <p:cNvSpPr/>
            <p:nvPr/>
          </p:nvSpPr>
          <p:spPr>
            <a:xfrm>
              <a:off x="415526" y="2104585"/>
              <a:ext cx="1713664" cy="486197"/>
            </a:xfrm>
            <a:custGeom>
              <a:avLst/>
              <a:gdLst/>
              <a:ahLst/>
              <a:cxnLst/>
              <a:rect l="l" t="t" r="r" b="b"/>
              <a:pathLst>
                <a:path w="36138" h="10253" extrusionOk="0">
                  <a:moveTo>
                    <a:pt x="7925" y="0"/>
                  </a:moveTo>
                  <a:lnTo>
                    <a:pt x="7492" y="40"/>
                  </a:lnTo>
                  <a:lnTo>
                    <a:pt x="7038" y="79"/>
                  </a:lnTo>
                  <a:lnTo>
                    <a:pt x="6605" y="138"/>
                  </a:lnTo>
                  <a:lnTo>
                    <a:pt x="6171" y="198"/>
                  </a:lnTo>
                  <a:lnTo>
                    <a:pt x="5717" y="296"/>
                  </a:lnTo>
                  <a:lnTo>
                    <a:pt x="5303" y="395"/>
                  </a:lnTo>
                  <a:lnTo>
                    <a:pt x="4870" y="513"/>
                  </a:lnTo>
                  <a:lnTo>
                    <a:pt x="4436" y="651"/>
                  </a:lnTo>
                  <a:lnTo>
                    <a:pt x="4022" y="789"/>
                  </a:lnTo>
                  <a:lnTo>
                    <a:pt x="3608" y="966"/>
                  </a:lnTo>
                  <a:lnTo>
                    <a:pt x="3194" y="1144"/>
                  </a:lnTo>
                  <a:lnTo>
                    <a:pt x="2800" y="1361"/>
                  </a:lnTo>
                  <a:lnTo>
                    <a:pt x="2484" y="1578"/>
                  </a:lnTo>
                  <a:lnTo>
                    <a:pt x="2169" y="1834"/>
                  </a:lnTo>
                  <a:lnTo>
                    <a:pt x="1893" y="2090"/>
                  </a:lnTo>
                  <a:lnTo>
                    <a:pt x="1636" y="2366"/>
                  </a:lnTo>
                  <a:lnTo>
                    <a:pt x="1380" y="2662"/>
                  </a:lnTo>
                  <a:lnTo>
                    <a:pt x="1124" y="2977"/>
                  </a:lnTo>
                  <a:lnTo>
                    <a:pt x="670" y="3589"/>
                  </a:lnTo>
                  <a:lnTo>
                    <a:pt x="572" y="3746"/>
                  </a:lnTo>
                  <a:lnTo>
                    <a:pt x="434" y="3904"/>
                  </a:lnTo>
                  <a:lnTo>
                    <a:pt x="316" y="4081"/>
                  </a:lnTo>
                  <a:lnTo>
                    <a:pt x="178" y="4259"/>
                  </a:lnTo>
                  <a:lnTo>
                    <a:pt x="79" y="4456"/>
                  </a:lnTo>
                  <a:lnTo>
                    <a:pt x="40" y="4535"/>
                  </a:lnTo>
                  <a:lnTo>
                    <a:pt x="20" y="4633"/>
                  </a:lnTo>
                  <a:lnTo>
                    <a:pt x="0" y="4732"/>
                  </a:lnTo>
                  <a:lnTo>
                    <a:pt x="20" y="4811"/>
                  </a:lnTo>
                  <a:lnTo>
                    <a:pt x="40" y="4909"/>
                  </a:lnTo>
                  <a:lnTo>
                    <a:pt x="79" y="4988"/>
                  </a:lnTo>
                  <a:lnTo>
                    <a:pt x="178" y="5067"/>
                  </a:lnTo>
                  <a:lnTo>
                    <a:pt x="276" y="5107"/>
                  </a:lnTo>
                  <a:lnTo>
                    <a:pt x="375" y="5126"/>
                  </a:lnTo>
                  <a:lnTo>
                    <a:pt x="493" y="5087"/>
                  </a:lnTo>
                  <a:lnTo>
                    <a:pt x="592" y="5047"/>
                  </a:lnTo>
                  <a:lnTo>
                    <a:pt x="690" y="4988"/>
                  </a:lnTo>
                  <a:lnTo>
                    <a:pt x="868" y="4831"/>
                  </a:lnTo>
                  <a:lnTo>
                    <a:pt x="1203" y="4614"/>
                  </a:lnTo>
                  <a:lnTo>
                    <a:pt x="1538" y="4417"/>
                  </a:lnTo>
                  <a:lnTo>
                    <a:pt x="1893" y="4239"/>
                  </a:lnTo>
                  <a:lnTo>
                    <a:pt x="2248" y="4081"/>
                  </a:lnTo>
                  <a:lnTo>
                    <a:pt x="2622" y="3943"/>
                  </a:lnTo>
                  <a:lnTo>
                    <a:pt x="2997" y="3845"/>
                  </a:lnTo>
                  <a:lnTo>
                    <a:pt x="3391" y="3766"/>
                  </a:lnTo>
                  <a:lnTo>
                    <a:pt x="3785" y="3707"/>
                  </a:lnTo>
                  <a:lnTo>
                    <a:pt x="4180" y="3648"/>
                  </a:lnTo>
                  <a:lnTo>
                    <a:pt x="4574" y="3628"/>
                  </a:lnTo>
                  <a:lnTo>
                    <a:pt x="5382" y="3628"/>
                  </a:lnTo>
                  <a:lnTo>
                    <a:pt x="5777" y="3667"/>
                  </a:lnTo>
                  <a:lnTo>
                    <a:pt x="6171" y="3707"/>
                  </a:lnTo>
                  <a:lnTo>
                    <a:pt x="6565" y="3746"/>
                  </a:lnTo>
                  <a:lnTo>
                    <a:pt x="6940" y="3825"/>
                  </a:lnTo>
                  <a:lnTo>
                    <a:pt x="7314" y="3904"/>
                  </a:lnTo>
                  <a:lnTo>
                    <a:pt x="7689" y="4003"/>
                  </a:lnTo>
                  <a:lnTo>
                    <a:pt x="8438" y="4219"/>
                  </a:lnTo>
                  <a:lnTo>
                    <a:pt x="8063" y="4003"/>
                  </a:lnTo>
                  <a:lnTo>
                    <a:pt x="7925" y="3904"/>
                  </a:lnTo>
                  <a:lnTo>
                    <a:pt x="7827" y="3825"/>
                  </a:lnTo>
                  <a:lnTo>
                    <a:pt x="7847" y="3746"/>
                  </a:lnTo>
                  <a:lnTo>
                    <a:pt x="7886" y="3707"/>
                  </a:lnTo>
                  <a:lnTo>
                    <a:pt x="7945" y="3687"/>
                  </a:lnTo>
                  <a:lnTo>
                    <a:pt x="8044" y="3687"/>
                  </a:lnTo>
                  <a:lnTo>
                    <a:pt x="8261" y="3746"/>
                  </a:lnTo>
                  <a:lnTo>
                    <a:pt x="8517" y="3845"/>
                  </a:lnTo>
                  <a:lnTo>
                    <a:pt x="9049" y="4081"/>
                  </a:lnTo>
                  <a:lnTo>
                    <a:pt x="9384" y="4239"/>
                  </a:lnTo>
                  <a:lnTo>
                    <a:pt x="9858" y="4476"/>
                  </a:lnTo>
                  <a:lnTo>
                    <a:pt x="10291" y="4712"/>
                  </a:lnTo>
                  <a:lnTo>
                    <a:pt x="10725" y="4949"/>
                  </a:lnTo>
                  <a:lnTo>
                    <a:pt x="11119" y="5166"/>
                  </a:lnTo>
                  <a:lnTo>
                    <a:pt x="11494" y="5422"/>
                  </a:lnTo>
                  <a:lnTo>
                    <a:pt x="11849" y="5659"/>
                  </a:lnTo>
                  <a:lnTo>
                    <a:pt x="12184" y="5895"/>
                  </a:lnTo>
                  <a:lnTo>
                    <a:pt x="12499" y="6152"/>
                  </a:lnTo>
                  <a:lnTo>
                    <a:pt x="13998" y="6999"/>
                  </a:lnTo>
                  <a:lnTo>
                    <a:pt x="14747" y="7413"/>
                  </a:lnTo>
                  <a:lnTo>
                    <a:pt x="15516" y="7808"/>
                  </a:lnTo>
                  <a:lnTo>
                    <a:pt x="16541" y="8320"/>
                  </a:lnTo>
                  <a:lnTo>
                    <a:pt x="17053" y="8557"/>
                  </a:lnTo>
                  <a:lnTo>
                    <a:pt x="17566" y="8774"/>
                  </a:lnTo>
                  <a:lnTo>
                    <a:pt x="18098" y="8990"/>
                  </a:lnTo>
                  <a:lnTo>
                    <a:pt x="18631" y="9188"/>
                  </a:lnTo>
                  <a:lnTo>
                    <a:pt x="19163" y="9365"/>
                  </a:lnTo>
                  <a:lnTo>
                    <a:pt x="19715" y="9523"/>
                  </a:lnTo>
                  <a:lnTo>
                    <a:pt x="20247" y="9680"/>
                  </a:lnTo>
                  <a:lnTo>
                    <a:pt x="20799" y="9818"/>
                  </a:lnTo>
                  <a:lnTo>
                    <a:pt x="21351" y="9937"/>
                  </a:lnTo>
                  <a:lnTo>
                    <a:pt x="21903" y="10035"/>
                  </a:lnTo>
                  <a:lnTo>
                    <a:pt x="22475" y="10134"/>
                  </a:lnTo>
                  <a:lnTo>
                    <a:pt x="23027" y="10193"/>
                  </a:lnTo>
                  <a:lnTo>
                    <a:pt x="23599" y="10233"/>
                  </a:lnTo>
                  <a:lnTo>
                    <a:pt x="24171" y="10252"/>
                  </a:lnTo>
                  <a:lnTo>
                    <a:pt x="24742" y="10252"/>
                  </a:lnTo>
                  <a:lnTo>
                    <a:pt x="25314" y="10233"/>
                  </a:lnTo>
                  <a:lnTo>
                    <a:pt x="25905" y="10193"/>
                  </a:lnTo>
                  <a:lnTo>
                    <a:pt x="26477" y="10114"/>
                  </a:lnTo>
                  <a:lnTo>
                    <a:pt x="27029" y="10016"/>
                  </a:lnTo>
                  <a:lnTo>
                    <a:pt x="27601" y="9897"/>
                  </a:lnTo>
                  <a:lnTo>
                    <a:pt x="28153" y="9720"/>
                  </a:lnTo>
                  <a:lnTo>
                    <a:pt x="28409" y="9621"/>
                  </a:lnTo>
                  <a:lnTo>
                    <a:pt x="28685" y="9503"/>
                  </a:lnTo>
                  <a:lnTo>
                    <a:pt x="29099" y="9286"/>
                  </a:lnTo>
                  <a:lnTo>
                    <a:pt x="29513" y="9030"/>
                  </a:lnTo>
                  <a:lnTo>
                    <a:pt x="29908" y="8754"/>
                  </a:lnTo>
                  <a:lnTo>
                    <a:pt x="30302" y="8478"/>
                  </a:lnTo>
                  <a:lnTo>
                    <a:pt x="30341" y="8222"/>
                  </a:lnTo>
                  <a:lnTo>
                    <a:pt x="30400" y="7965"/>
                  </a:lnTo>
                  <a:lnTo>
                    <a:pt x="30499" y="7709"/>
                  </a:lnTo>
                  <a:lnTo>
                    <a:pt x="30598" y="7472"/>
                  </a:lnTo>
                  <a:lnTo>
                    <a:pt x="30322" y="7670"/>
                  </a:lnTo>
                  <a:lnTo>
                    <a:pt x="30046" y="7847"/>
                  </a:lnTo>
                  <a:lnTo>
                    <a:pt x="29750" y="8024"/>
                  </a:lnTo>
                  <a:lnTo>
                    <a:pt x="29474" y="8182"/>
                  </a:lnTo>
                  <a:lnTo>
                    <a:pt x="29178" y="8340"/>
                  </a:lnTo>
                  <a:lnTo>
                    <a:pt x="28863" y="8478"/>
                  </a:lnTo>
                  <a:lnTo>
                    <a:pt x="28567" y="8596"/>
                  </a:lnTo>
                  <a:lnTo>
                    <a:pt x="28252" y="8714"/>
                  </a:lnTo>
                  <a:lnTo>
                    <a:pt x="27621" y="8912"/>
                  </a:lnTo>
                  <a:lnTo>
                    <a:pt x="26970" y="9069"/>
                  </a:lnTo>
                  <a:lnTo>
                    <a:pt x="26319" y="9168"/>
                  </a:lnTo>
                  <a:lnTo>
                    <a:pt x="25649" y="9247"/>
                  </a:lnTo>
                  <a:lnTo>
                    <a:pt x="24979" y="9286"/>
                  </a:lnTo>
                  <a:lnTo>
                    <a:pt x="24309" y="9286"/>
                  </a:lnTo>
                  <a:lnTo>
                    <a:pt x="23638" y="9247"/>
                  </a:lnTo>
                  <a:lnTo>
                    <a:pt x="22968" y="9188"/>
                  </a:lnTo>
                  <a:lnTo>
                    <a:pt x="22298" y="9109"/>
                  </a:lnTo>
                  <a:lnTo>
                    <a:pt x="21627" y="8990"/>
                  </a:lnTo>
                  <a:lnTo>
                    <a:pt x="20957" y="8852"/>
                  </a:lnTo>
                  <a:lnTo>
                    <a:pt x="20326" y="8695"/>
                  </a:lnTo>
                  <a:lnTo>
                    <a:pt x="19735" y="8517"/>
                  </a:lnTo>
                  <a:lnTo>
                    <a:pt x="19143" y="8300"/>
                  </a:lnTo>
                  <a:lnTo>
                    <a:pt x="18572" y="8084"/>
                  </a:lnTo>
                  <a:lnTo>
                    <a:pt x="17980" y="7847"/>
                  </a:lnTo>
                  <a:lnTo>
                    <a:pt x="17408" y="7591"/>
                  </a:lnTo>
                  <a:lnTo>
                    <a:pt x="16837" y="7334"/>
                  </a:lnTo>
                  <a:lnTo>
                    <a:pt x="15693" y="6782"/>
                  </a:lnTo>
                  <a:lnTo>
                    <a:pt x="13406" y="5619"/>
                  </a:lnTo>
                  <a:lnTo>
                    <a:pt x="12263" y="5067"/>
                  </a:lnTo>
                  <a:lnTo>
                    <a:pt x="11691" y="4791"/>
                  </a:lnTo>
                  <a:lnTo>
                    <a:pt x="11100" y="4535"/>
                  </a:lnTo>
                  <a:lnTo>
                    <a:pt x="10528" y="4298"/>
                  </a:lnTo>
                  <a:lnTo>
                    <a:pt x="9956" y="4062"/>
                  </a:lnTo>
                  <a:lnTo>
                    <a:pt x="9365" y="3865"/>
                  </a:lnTo>
                  <a:lnTo>
                    <a:pt x="8773" y="3667"/>
                  </a:lnTo>
                  <a:lnTo>
                    <a:pt x="8201" y="3510"/>
                  </a:lnTo>
                  <a:lnTo>
                    <a:pt x="7590" y="3372"/>
                  </a:lnTo>
                  <a:lnTo>
                    <a:pt x="6999" y="3253"/>
                  </a:lnTo>
                  <a:lnTo>
                    <a:pt x="6407" y="3175"/>
                  </a:lnTo>
                  <a:lnTo>
                    <a:pt x="5796" y="3135"/>
                  </a:lnTo>
                  <a:lnTo>
                    <a:pt x="5185" y="3135"/>
                  </a:lnTo>
                  <a:lnTo>
                    <a:pt x="4574" y="3155"/>
                  </a:lnTo>
                  <a:lnTo>
                    <a:pt x="3963" y="3214"/>
                  </a:lnTo>
                  <a:lnTo>
                    <a:pt x="3332" y="3332"/>
                  </a:lnTo>
                  <a:lnTo>
                    <a:pt x="2701" y="3490"/>
                  </a:lnTo>
                  <a:lnTo>
                    <a:pt x="2050" y="3687"/>
                  </a:lnTo>
                  <a:lnTo>
                    <a:pt x="1400" y="3943"/>
                  </a:lnTo>
                  <a:lnTo>
                    <a:pt x="1696" y="3569"/>
                  </a:lnTo>
                  <a:lnTo>
                    <a:pt x="1991" y="3214"/>
                  </a:lnTo>
                  <a:lnTo>
                    <a:pt x="2326" y="2879"/>
                  </a:lnTo>
                  <a:lnTo>
                    <a:pt x="2662" y="2583"/>
                  </a:lnTo>
                  <a:lnTo>
                    <a:pt x="3036" y="2327"/>
                  </a:lnTo>
                  <a:lnTo>
                    <a:pt x="3411" y="2071"/>
                  </a:lnTo>
                  <a:lnTo>
                    <a:pt x="3825" y="1854"/>
                  </a:lnTo>
                  <a:lnTo>
                    <a:pt x="4239" y="1676"/>
                  </a:lnTo>
                  <a:lnTo>
                    <a:pt x="4673" y="1499"/>
                  </a:lnTo>
                  <a:lnTo>
                    <a:pt x="5106" y="1361"/>
                  </a:lnTo>
                  <a:lnTo>
                    <a:pt x="5560" y="1223"/>
                  </a:lnTo>
                  <a:lnTo>
                    <a:pt x="6013" y="1124"/>
                  </a:lnTo>
                  <a:lnTo>
                    <a:pt x="6486" y="1045"/>
                  </a:lnTo>
                  <a:lnTo>
                    <a:pt x="6959" y="986"/>
                  </a:lnTo>
                  <a:lnTo>
                    <a:pt x="7452" y="947"/>
                  </a:lnTo>
                  <a:lnTo>
                    <a:pt x="7945" y="927"/>
                  </a:lnTo>
                  <a:lnTo>
                    <a:pt x="8438" y="927"/>
                  </a:lnTo>
                  <a:lnTo>
                    <a:pt x="8931" y="947"/>
                  </a:lnTo>
                  <a:lnTo>
                    <a:pt x="9424" y="966"/>
                  </a:lnTo>
                  <a:lnTo>
                    <a:pt x="9917" y="1006"/>
                  </a:lnTo>
                  <a:lnTo>
                    <a:pt x="10410" y="1065"/>
                  </a:lnTo>
                  <a:lnTo>
                    <a:pt x="10902" y="1144"/>
                  </a:lnTo>
                  <a:lnTo>
                    <a:pt x="11376" y="1242"/>
                  </a:lnTo>
                  <a:lnTo>
                    <a:pt x="11868" y="1341"/>
                  </a:lnTo>
                  <a:lnTo>
                    <a:pt x="12342" y="1459"/>
                  </a:lnTo>
                  <a:lnTo>
                    <a:pt x="12795" y="1578"/>
                  </a:lnTo>
                  <a:lnTo>
                    <a:pt x="13249" y="1716"/>
                  </a:lnTo>
                  <a:lnTo>
                    <a:pt x="13702" y="1854"/>
                  </a:lnTo>
                  <a:lnTo>
                    <a:pt x="14136" y="2011"/>
                  </a:lnTo>
                  <a:lnTo>
                    <a:pt x="14550" y="2169"/>
                  </a:lnTo>
                  <a:lnTo>
                    <a:pt x="14944" y="2347"/>
                  </a:lnTo>
                  <a:lnTo>
                    <a:pt x="15338" y="2524"/>
                  </a:lnTo>
                  <a:lnTo>
                    <a:pt x="17132" y="3391"/>
                  </a:lnTo>
                  <a:lnTo>
                    <a:pt x="18000" y="3805"/>
                  </a:lnTo>
                  <a:lnTo>
                    <a:pt x="18828" y="4160"/>
                  </a:lnTo>
                  <a:lnTo>
                    <a:pt x="19676" y="4495"/>
                  </a:lnTo>
                  <a:lnTo>
                    <a:pt x="20484" y="4791"/>
                  </a:lnTo>
                  <a:lnTo>
                    <a:pt x="21312" y="5028"/>
                  </a:lnTo>
                  <a:lnTo>
                    <a:pt x="21726" y="5126"/>
                  </a:lnTo>
                  <a:lnTo>
                    <a:pt x="22140" y="5225"/>
                  </a:lnTo>
                  <a:lnTo>
                    <a:pt x="22554" y="5304"/>
                  </a:lnTo>
                  <a:lnTo>
                    <a:pt x="22968" y="5363"/>
                  </a:lnTo>
                  <a:lnTo>
                    <a:pt x="23382" y="5422"/>
                  </a:lnTo>
                  <a:lnTo>
                    <a:pt x="23796" y="5442"/>
                  </a:lnTo>
                  <a:lnTo>
                    <a:pt x="24230" y="5461"/>
                  </a:lnTo>
                  <a:lnTo>
                    <a:pt x="25097" y="5461"/>
                  </a:lnTo>
                  <a:lnTo>
                    <a:pt x="25531" y="5422"/>
                  </a:lnTo>
                  <a:lnTo>
                    <a:pt x="25984" y="5383"/>
                  </a:lnTo>
                  <a:lnTo>
                    <a:pt x="26438" y="5304"/>
                  </a:lnTo>
                  <a:lnTo>
                    <a:pt x="26911" y="5225"/>
                  </a:lnTo>
                  <a:lnTo>
                    <a:pt x="27384" y="5126"/>
                  </a:lnTo>
                  <a:lnTo>
                    <a:pt x="27857" y="4988"/>
                  </a:lnTo>
                  <a:lnTo>
                    <a:pt x="28350" y="4850"/>
                  </a:lnTo>
                  <a:lnTo>
                    <a:pt x="28843" y="4693"/>
                  </a:lnTo>
                  <a:lnTo>
                    <a:pt x="29356" y="4495"/>
                  </a:lnTo>
                  <a:lnTo>
                    <a:pt x="29789" y="4357"/>
                  </a:lnTo>
                  <a:lnTo>
                    <a:pt x="30203" y="4200"/>
                  </a:lnTo>
                  <a:lnTo>
                    <a:pt x="31031" y="3865"/>
                  </a:lnTo>
                  <a:lnTo>
                    <a:pt x="31840" y="3510"/>
                  </a:lnTo>
                  <a:lnTo>
                    <a:pt x="32648" y="3135"/>
                  </a:lnTo>
                  <a:lnTo>
                    <a:pt x="33456" y="2761"/>
                  </a:lnTo>
                  <a:lnTo>
                    <a:pt x="34284" y="2406"/>
                  </a:lnTo>
                  <a:lnTo>
                    <a:pt x="35112" y="2090"/>
                  </a:lnTo>
                  <a:lnTo>
                    <a:pt x="35526" y="1952"/>
                  </a:lnTo>
                  <a:lnTo>
                    <a:pt x="35940" y="1814"/>
                  </a:lnTo>
                  <a:lnTo>
                    <a:pt x="36137" y="1676"/>
                  </a:lnTo>
                  <a:lnTo>
                    <a:pt x="35881" y="1538"/>
                  </a:lnTo>
                  <a:lnTo>
                    <a:pt x="35645" y="1361"/>
                  </a:lnTo>
                  <a:lnTo>
                    <a:pt x="35408" y="1164"/>
                  </a:lnTo>
                  <a:lnTo>
                    <a:pt x="35211" y="966"/>
                  </a:lnTo>
                  <a:lnTo>
                    <a:pt x="34994" y="1026"/>
                  </a:lnTo>
                  <a:lnTo>
                    <a:pt x="34757" y="1085"/>
                  </a:lnTo>
                  <a:lnTo>
                    <a:pt x="34265" y="1242"/>
                  </a:lnTo>
                  <a:lnTo>
                    <a:pt x="33791" y="1440"/>
                  </a:lnTo>
                  <a:lnTo>
                    <a:pt x="33318" y="1676"/>
                  </a:lnTo>
                  <a:lnTo>
                    <a:pt x="32411" y="2130"/>
                  </a:lnTo>
                  <a:lnTo>
                    <a:pt x="31997" y="2327"/>
                  </a:lnTo>
                  <a:lnTo>
                    <a:pt x="31603" y="2485"/>
                  </a:lnTo>
                  <a:lnTo>
                    <a:pt x="30538" y="2977"/>
                  </a:lnTo>
                  <a:lnTo>
                    <a:pt x="29494" y="3391"/>
                  </a:lnTo>
                  <a:lnTo>
                    <a:pt x="29001" y="3569"/>
                  </a:lnTo>
                  <a:lnTo>
                    <a:pt x="28508" y="3746"/>
                  </a:lnTo>
                  <a:lnTo>
                    <a:pt x="28035" y="3884"/>
                  </a:lnTo>
                  <a:lnTo>
                    <a:pt x="27562" y="4022"/>
                  </a:lnTo>
                  <a:lnTo>
                    <a:pt x="27108" y="4141"/>
                  </a:lnTo>
                  <a:lnTo>
                    <a:pt x="26655" y="4239"/>
                  </a:lnTo>
                  <a:lnTo>
                    <a:pt x="26201" y="4318"/>
                  </a:lnTo>
                  <a:lnTo>
                    <a:pt x="25767" y="4377"/>
                  </a:lnTo>
                  <a:lnTo>
                    <a:pt x="25314" y="4417"/>
                  </a:lnTo>
                  <a:lnTo>
                    <a:pt x="24880" y="4456"/>
                  </a:lnTo>
                  <a:lnTo>
                    <a:pt x="24013" y="4456"/>
                  </a:lnTo>
                  <a:lnTo>
                    <a:pt x="23579" y="4436"/>
                  </a:lnTo>
                  <a:lnTo>
                    <a:pt x="23165" y="4397"/>
                  </a:lnTo>
                  <a:lnTo>
                    <a:pt x="22731" y="4338"/>
                  </a:lnTo>
                  <a:lnTo>
                    <a:pt x="22298" y="4259"/>
                  </a:lnTo>
                  <a:lnTo>
                    <a:pt x="21844" y="4180"/>
                  </a:lnTo>
                  <a:lnTo>
                    <a:pt x="21410" y="4062"/>
                  </a:lnTo>
                  <a:lnTo>
                    <a:pt x="20957" y="3943"/>
                  </a:lnTo>
                  <a:lnTo>
                    <a:pt x="20504" y="3786"/>
                  </a:lnTo>
                  <a:lnTo>
                    <a:pt x="20050" y="3628"/>
                  </a:lnTo>
                  <a:lnTo>
                    <a:pt x="19577" y="3451"/>
                  </a:lnTo>
                  <a:lnTo>
                    <a:pt x="19104" y="3253"/>
                  </a:lnTo>
                  <a:lnTo>
                    <a:pt x="18611" y="3037"/>
                  </a:lnTo>
                  <a:lnTo>
                    <a:pt x="17625" y="2563"/>
                  </a:lnTo>
                  <a:lnTo>
                    <a:pt x="16561" y="2031"/>
                  </a:lnTo>
                  <a:lnTo>
                    <a:pt x="15772" y="1637"/>
                  </a:lnTo>
                  <a:lnTo>
                    <a:pt x="14964" y="1302"/>
                  </a:lnTo>
                  <a:lnTo>
                    <a:pt x="14116" y="986"/>
                  </a:lnTo>
                  <a:lnTo>
                    <a:pt x="13249" y="710"/>
                  </a:lnTo>
                  <a:lnTo>
                    <a:pt x="12381" y="474"/>
                  </a:lnTo>
                  <a:lnTo>
                    <a:pt x="11494" y="276"/>
                  </a:lnTo>
                  <a:lnTo>
                    <a:pt x="11060" y="198"/>
                  </a:lnTo>
                  <a:lnTo>
                    <a:pt x="10607" y="138"/>
                  </a:lnTo>
                  <a:lnTo>
                    <a:pt x="10173" y="79"/>
                  </a:lnTo>
                  <a:lnTo>
                    <a:pt x="9720" y="40"/>
                  </a:lnTo>
                  <a:lnTo>
                    <a:pt x="9266" y="20"/>
                  </a:lnTo>
                  <a:lnTo>
                    <a:pt x="8813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3763;p38">
              <a:extLst>
                <a:ext uri="{FF2B5EF4-FFF2-40B4-BE49-F238E27FC236}">
                  <a16:creationId xmlns:a16="http://schemas.microsoft.com/office/drawing/2014/main" xmlns="" id="{CD29BA36-3034-47FE-8912-4BFB0DBADB92}"/>
                </a:ext>
              </a:extLst>
            </p:cNvPr>
            <p:cNvSpPr/>
            <p:nvPr/>
          </p:nvSpPr>
          <p:spPr>
            <a:xfrm>
              <a:off x="1852401" y="2455163"/>
              <a:ext cx="37462" cy="51451"/>
            </a:xfrm>
            <a:custGeom>
              <a:avLst/>
              <a:gdLst/>
              <a:ahLst/>
              <a:cxnLst/>
              <a:rect l="l" t="t" r="r" b="b"/>
              <a:pathLst>
                <a:path w="790" h="1085" extrusionOk="0">
                  <a:moveTo>
                    <a:pt x="435" y="1"/>
                  </a:moveTo>
                  <a:lnTo>
                    <a:pt x="395" y="20"/>
                  </a:lnTo>
                  <a:lnTo>
                    <a:pt x="336" y="40"/>
                  </a:lnTo>
                  <a:lnTo>
                    <a:pt x="297" y="79"/>
                  </a:lnTo>
                  <a:lnTo>
                    <a:pt x="198" y="316"/>
                  </a:lnTo>
                  <a:lnTo>
                    <a:pt x="99" y="572"/>
                  </a:lnTo>
                  <a:lnTo>
                    <a:pt x="40" y="829"/>
                  </a:lnTo>
                  <a:lnTo>
                    <a:pt x="1" y="1085"/>
                  </a:lnTo>
                  <a:lnTo>
                    <a:pt x="711" y="533"/>
                  </a:lnTo>
                  <a:lnTo>
                    <a:pt x="750" y="474"/>
                  </a:lnTo>
                  <a:lnTo>
                    <a:pt x="770" y="434"/>
                  </a:lnTo>
                  <a:lnTo>
                    <a:pt x="789" y="316"/>
                  </a:lnTo>
                  <a:lnTo>
                    <a:pt x="770" y="217"/>
                  </a:lnTo>
                  <a:lnTo>
                    <a:pt x="711" y="139"/>
                  </a:lnTo>
                  <a:lnTo>
                    <a:pt x="651" y="60"/>
                  </a:lnTo>
                  <a:lnTo>
                    <a:pt x="553" y="2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3764;p38">
              <a:extLst>
                <a:ext uri="{FF2B5EF4-FFF2-40B4-BE49-F238E27FC236}">
                  <a16:creationId xmlns:a16="http://schemas.microsoft.com/office/drawing/2014/main" xmlns="" id="{2AEE2509-E6C4-448B-BFF0-0F02220EA2BA}"/>
                </a:ext>
              </a:extLst>
            </p:cNvPr>
            <p:cNvSpPr/>
            <p:nvPr/>
          </p:nvSpPr>
          <p:spPr>
            <a:xfrm>
              <a:off x="2119803" y="2184061"/>
              <a:ext cx="14985" cy="6591"/>
            </a:xfrm>
            <a:custGeom>
              <a:avLst/>
              <a:gdLst/>
              <a:ahLst/>
              <a:cxnLst/>
              <a:rect l="l" t="t" r="r" b="b"/>
              <a:pathLst>
                <a:path w="316" h="139" extrusionOk="0">
                  <a:moveTo>
                    <a:pt x="197" y="0"/>
                  </a:moveTo>
                  <a:lnTo>
                    <a:pt x="0" y="138"/>
                  </a:lnTo>
                  <a:lnTo>
                    <a:pt x="316" y="5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3765;p38">
              <a:extLst>
                <a:ext uri="{FF2B5EF4-FFF2-40B4-BE49-F238E27FC236}">
                  <a16:creationId xmlns:a16="http://schemas.microsoft.com/office/drawing/2014/main" xmlns="" id="{9BF64785-1FC6-4027-9851-9FE3FC5DD5D6}"/>
                </a:ext>
              </a:extLst>
            </p:cNvPr>
            <p:cNvSpPr/>
            <p:nvPr/>
          </p:nvSpPr>
          <p:spPr>
            <a:xfrm>
              <a:off x="2085186" y="2148543"/>
              <a:ext cx="69233" cy="35565"/>
            </a:xfrm>
            <a:custGeom>
              <a:avLst/>
              <a:gdLst/>
              <a:ahLst/>
              <a:cxnLst/>
              <a:rect l="l" t="t" r="r" b="b"/>
              <a:pathLst>
                <a:path w="1460" h="750" extrusionOk="0">
                  <a:moveTo>
                    <a:pt x="375" y="0"/>
                  </a:moveTo>
                  <a:lnTo>
                    <a:pt x="1" y="39"/>
                  </a:lnTo>
                  <a:lnTo>
                    <a:pt x="198" y="237"/>
                  </a:lnTo>
                  <a:lnTo>
                    <a:pt x="435" y="434"/>
                  </a:lnTo>
                  <a:lnTo>
                    <a:pt x="671" y="611"/>
                  </a:lnTo>
                  <a:lnTo>
                    <a:pt x="927" y="749"/>
                  </a:lnTo>
                  <a:lnTo>
                    <a:pt x="1204" y="572"/>
                  </a:lnTo>
                  <a:lnTo>
                    <a:pt x="1460" y="414"/>
                  </a:lnTo>
                  <a:lnTo>
                    <a:pt x="1440" y="296"/>
                  </a:lnTo>
                  <a:lnTo>
                    <a:pt x="1420" y="237"/>
                  </a:lnTo>
                  <a:lnTo>
                    <a:pt x="1381" y="197"/>
                  </a:lnTo>
                  <a:lnTo>
                    <a:pt x="1223" y="118"/>
                  </a:lnTo>
                  <a:lnTo>
                    <a:pt x="1066" y="59"/>
                  </a:lnTo>
                  <a:lnTo>
                    <a:pt x="888" y="20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3766;p38">
              <a:extLst>
                <a:ext uri="{FF2B5EF4-FFF2-40B4-BE49-F238E27FC236}">
                  <a16:creationId xmlns:a16="http://schemas.microsoft.com/office/drawing/2014/main" xmlns="" id="{D0C278EE-3ECE-4F4D-B2EA-03DB8DCF6654}"/>
                </a:ext>
              </a:extLst>
            </p:cNvPr>
            <p:cNvSpPr/>
            <p:nvPr/>
          </p:nvSpPr>
          <p:spPr>
            <a:xfrm>
              <a:off x="2129145" y="2168175"/>
              <a:ext cx="25275" cy="18731"/>
            </a:xfrm>
            <a:custGeom>
              <a:avLst/>
              <a:gdLst/>
              <a:ahLst/>
              <a:cxnLst/>
              <a:rect l="l" t="t" r="r" b="b"/>
              <a:pathLst>
                <a:path w="533" h="395" extrusionOk="0">
                  <a:moveTo>
                    <a:pt x="533" y="0"/>
                  </a:moveTo>
                  <a:lnTo>
                    <a:pt x="277" y="158"/>
                  </a:lnTo>
                  <a:lnTo>
                    <a:pt x="0" y="335"/>
                  </a:lnTo>
                  <a:lnTo>
                    <a:pt x="119" y="394"/>
                  </a:lnTo>
                  <a:lnTo>
                    <a:pt x="415" y="316"/>
                  </a:lnTo>
                  <a:lnTo>
                    <a:pt x="474" y="256"/>
                  </a:lnTo>
                  <a:lnTo>
                    <a:pt x="513" y="178"/>
                  </a:lnTo>
                  <a:lnTo>
                    <a:pt x="533" y="7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3767;p38">
              <a:extLst>
                <a:ext uri="{FF2B5EF4-FFF2-40B4-BE49-F238E27FC236}">
                  <a16:creationId xmlns:a16="http://schemas.microsoft.com/office/drawing/2014/main" xmlns="" id="{F84EC6E3-8501-4ECE-B357-F59C6F3D341F}"/>
                </a:ext>
              </a:extLst>
            </p:cNvPr>
            <p:cNvSpPr/>
            <p:nvPr/>
          </p:nvSpPr>
          <p:spPr>
            <a:xfrm>
              <a:off x="815656" y="2304651"/>
              <a:ext cx="912456" cy="853607"/>
            </a:xfrm>
            <a:custGeom>
              <a:avLst/>
              <a:gdLst/>
              <a:ahLst/>
              <a:cxnLst/>
              <a:rect l="l" t="t" r="r" b="b"/>
              <a:pathLst>
                <a:path w="19242" h="18001" extrusionOk="0">
                  <a:moveTo>
                    <a:pt x="0" y="0"/>
                  </a:moveTo>
                  <a:lnTo>
                    <a:pt x="256" y="158"/>
                  </a:lnTo>
                  <a:lnTo>
                    <a:pt x="473" y="296"/>
                  </a:lnTo>
                  <a:lnTo>
                    <a:pt x="1262" y="809"/>
                  </a:lnTo>
                  <a:lnTo>
                    <a:pt x="2050" y="1341"/>
                  </a:lnTo>
                  <a:lnTo>
                    <a:pt x="2425" y="1617"/>
                  </a:lnTo>
                  <a:lnTo>
                    <a:pt x="2819" y="1913"/>
                  </a:lnTo>
                  <a:lnTo>
                    <a:pt x="3174" y="2209"/>
                  </a:lnTo>
                  <a:lnTo>
                    <a:pt x="3529" y="2524"/>
                  </a:lnTo>
                  <a:lnTo>
                    <a:pt x="3884" y="2839"/>
                  </a:lnTo>
                  <a:lnTo>
                    <a:pt x="4219" y="3175"/>
                  </a:lnTo>
                  <a:lnTo>
                    <a:pt x="4534" y="3529"/>
                  </a:lnTo>
                  <a:lnTo>
                    <a:pt x="4850" y="3884"/>
                  </a:lnTo>
                  <a:lnTo>
                    <a:pt x="5126" y="4259"/>
                  </a:lnTo>
                  <a:lnTo>
                    <a:pt x="5402" y="4653"/>
                  </a:lnTo>
                  <a:lnTo>
                    <a:pt x="5639" y="5047"/>
                  </a:lnTo>
                  <a:lnTo>
                    <a:pt x="5875" y="5481"/>
                  </a:lnTo>
                  <a:lnTo>
                    <a:pt x="6250" y="6309"/>
                  </a:lnTo>
                  <a:lnTo>
                    <a:pt x="6585" y="7137"/>
                  </a:lnTo>
                  <a:lnTo>
                    <a:pt x="7275" y="8852"/>
                  </a:lnTo>
                  <a:lnTo>
                    <a:pt x="7630" y="9680"/>
                  </a:lnTo>
                  <a:lnTo>
                    <a:pt x="8004" y="10509"/>
                  </a:lnTo>
                  <a:lnTo>
                    <a:pt x="8399" y="11297"/>
                  </a:lnTo>
                  <a:lnTo>
                    <a:pt x="8615" y="11672"/>
                  </a:lnTo>
                  <a:lnTo>
                    <a:pt x="8832" y="12046"/>
                  </a:lnTo>
                  <a:lnTo>
                    <a:pt x="9069" y="12401"/>
                  </a:lnTo>
                  <a:lnTo>
                    <a:pt x="9306" y="12736"/>
                  </a:lnTo>
                  <a:lnTo>
                    <a:pt x="9562" y="13071"/>
                  </a:lnTo>
                  <a:lnTo>
                    <a:pt x="9838" y="13387"/>
                  </a:lnTo>
                  <a:lnTo>
                    <a:pt x="10134" y="13683"/>
                  </a:lnTo>
                  <a:lnTo>
                    <a:pt x="10429" y="13959"/>
                  </a:lnTo>
                  <a:lnTo>
                    <a:pt x="10764" y="14215"/>
                  </a:lnTo>
                  <a:lnTo>
                    <a:pt x="11100" y="14451"/>
                  </a:lnTo>
                  <a:lnTo>
                    <a:pt x="11454" y="14668"/>
                  </a:lnTo>
                  <a:lnTo>
                    <a:pt x="11849" y="14866"/>
                  </a:lnTo>
                  <a:lnTo>
                    <a:pt x="12243" y="15023"/>
                  </a:lnTo>
                  <a:lnTo>
                    <a:pt x="12677" y="15181"/>
                  </a:lnTo>
                  <a:lnTo>
                    <a:pt x="13130" y="15299"/>
                  </a:lnTo>
                  <a:lnTo>
                    <a:pt x="13603" y="15378"/>
                  </a:lnTo>
                  <a:lnTo>
                    <a:pt x="14116" y="15457"/>
                  </a:lnTo>
                  <a:lnTo>
                    <a:pt x="14648" y="15477"/>
                  </a:lnTo>
                  <a:lnTo>
                    <a:pt x="14983" y="15556"/>
                  </a:lnTo>
                  <a:lnTo>
                    <a:pt x="15338" y="15654"/>
                  </a:lnTo>
                  <a:lnTo>
                    <a:pt x="15693" y="15753"/>
                  </a:lnTo>
                  <a:lnTo>
                    <a:pt x="16048" y="15871"/>
                  </a:lnTo>
                  <a:lnTo>
                    <a:pt x="16403" y="16009"/>
                  </a:lnTo>
                  <a:lnTo>
                    <a:pt x="16738" y="16167"/>
                  </a:lnTo>
                  <a:lnTo>
                    <a:pt x="17073" y="16324"/>
                  </a:lnTo>
                  <a:lnTo>
                    <a:pt x="17389" y="16502"/>
                  </a:lnTo>
                  <a:lnTo>
                    <a:pt x="17625" y="16679"/>
                  </a:lnTo>
                  <a:lnTo>
                    <a:pt x="17842" y="16876"/>
                  </a:lnTo>
                  <a:lnTo>
                    <a:pt x="18256" y="17290"/>
                  </a:lnTo>
                  <a:lnTo>
                    <a:pt x="18473" y="17507"/>
                  </a:lnTo>
                  <a:lnTo>
                    <a:pt x="18690" y="17685"/>
                  </a:lnTo>
                  <a:lnTo>
                    <a:pt x="18926" y="17862"/>
                  </a:lnTo>
                  <a:lnTo>
                    <a:pt x="19183" y="18000"/>
                  </a:lnTo>
                  <a:lnTo>
                    <a:pt x="19163" y="17764"/>
                  </a:lnTo>
                  <a:lnTo>
                    <a:pt x="19183" y="17547"/>
                  </a:lnTo>
                  <a:lnTo>
                    <a:pt x="19202" y="17310"/>
                  </a:lnTo>
                  <a:lnTo>
                    <a:pt x="19242" y="17074"/>
                  </a:lnTo>
                  <a:lnTo>
                    <a:pt x="18848" y="16758"/>
                  </a:lnTo>
                  <a:lnTo>
                    <a:pt x="18453" y="16443"/>
                  </a:lnTo>
                  <a:lnTo>
                    <a:pt x="17665" y="15812"/>
                  </a:lnTo>
                  <a:lnTo>
                    <a:pt x="17251" y="15496"/>
                  </a:lnTo>
                  <a:lnTo>
                    <a:pt x="16837" y="15220"/>
                  </a:lnTo>
                  <a:lnTo>
                    <a:pt x="16383" y="14984"/>
                  </a:lnTo>
                  <a:lnTo>
                    <a:pt x="16166" y="14866"/>
                  </a:lnTo>
                  <a:lnTo>
                    <a:pt x="15930" y="14767"/>
                  </a:lnTo>
                  <a:lnTo>
                    <a:pt x="15634" y="14668"/>
                  </a:lnTo>
                  <a:lnTo>
                    <a:pt x="15319" y="14570"/>
                  </a:lnTo>
                  <a:lnTo>
                    <a:pt x="15003" y="14491"/>
                  </a:lnTo>
                  <a:lnTo>
                    <a:pt x="14688" y="14432"/>
                  </a:lnTo>
                  <a:lnTo>
                    <a:pt x="14037" y="14333"/>
                  </a:lnTo>
                  <a:lnTo>
                    <a:pt x="13386" y="14235"/>
                  </a:lnTo>
                  <a:lnTo>
                    <a:pt x="13071" y="14175"/>
                  </a:lnTo>
                  <a:lnTo>
                    <a:pt x="12756" y="14097"/>
                  </a:lnTo>
                  <a:lnTo>
                    <a:pt x="12440" y="14018"/>
                  </a:lnTo>
                  <a:lnTo>
                    <a:pt x="12144" y="13899"/>
                  </a:lnTo>
                  <a:lnTo>
                    <a:pt x="11849" y="13781"/>
                  </a:lnTo>
                  <a:lnTo>
                    <a:pt x="11573" y="13623"/>
                  </a:lnTo>
                  <a:lnTo>
                    <a:pt x="11297" y="13446"/>
                  </a:lnTo>
                  <a:lnTo>
                    <a:pt x="11040" y="13229"/>
                  </a:lnTo>
                  <a:lnTo>
                    <a:pt x="10686" y="12835"/>
                  </a:lnTo>
                  <a:lnTo>
                    <a:pt x="10370" y="12460"/>
                  </a:lnTo>
                  <a:lnTo>
                    <a:pt x="10074" y="12066"/>
                  </a:lnTo>
                  <a:lnTo>
                    <a:pt x="9798" y="11691"/>
                  </a:lnTo>
                  <a:lnTo>
                    <a:pt x="9542" y="11317"/>
                  </a:lnTo>
                  <a:lnTo>
                    <a:pt x="9306" y="10942"/>
                  </a:lnTo>
                  <a:lnTo>
                    <a:pt x="9089" y="10568"/>
                  </a:lnTo>
                  <a:lnTo>
                    <a:pt x="8891" y="10193"/>
                  </a:lnTo>
                  <a:lnTo>
                    <a:pt x="8537" y="9444"/>
                  </a:lnTo>
                  <a:lnTo>
                    <a:pt x="8201" y="8714"/>
                  </a:lnTo>
                  <a:lnTo>
                    <a:pt x="7906" y="7985"/>
                  </a:lnTo>
                  <a:lnTo>
                    <a:pt x="7630" y="7275"/>
                  </a:lnTo>
                  <a:lnTo>
                    <a:pt x="7334" y="6566"/>
                  </a:lnTo>
                  <a:lnTo>
                    <a:pt x="7038" y="5856"/>
                  </a:lnTo>
                  <a:lnTo>
                    <a:pt x="6703" y="5185"/>
                  </a:lnTo>
                  <a:lnTo>
                    <a:pt x="6526" y="4831"/>
                  </a:lnTo>
                  <a:lnTo>
                    <a:pt x="6329" y="4495"/>
                  </a:lnTo>
                  <a:lnTo>
                    <a:pt x="6112" y="4160"/>
                  </a:lnTo>
                  <a:lnTo>
                    <a:pt x="5875" y="3845"/>
                  </a:lnTo>
                  <a:lnTo>
                    <a:pt x="5639" y="3510"/>
                  </a:lnTo>
                  <a:lnTo>
                    <a:pt x="5363" y="3194"/>
                  </a:lnTo>
                  <a:lnTo>
                    <a:pt x="5087" y="2859"/>
                  </a:lnTo>
                  <a:lnTo>
                    <a:pt x="4771" y="2544"/>
                  </a:lnTo>
                  <a:lnTo>
                    <a:pt x="4416" y="2228"/>
                  </a:lnTo>
                  <a:lnTo>
                    <a:pt x="4061" y="1933"/>
                  </a:lnTo>
                  <a:lnTo>
                    <a:pt x="3056" y="1380"/>
                  </a:lnTo>
                  <a:lnTo>
                    <a:pt x="2050" y="868"/>
                  </a:lnTo>
                  <a:lnTo>
                    <a:pt x="1558" y="631"/>
                  </a:lnTo>
                  <a:lnTo>
                    <a:pt x="1045" y="395"/>
                  </a:lnTo>
                  <a:lnTo>
                    <a:pt x="513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3768;p38">
              <a:extLst>
                <a:ext uri="{FF2B5EF4-FFF2-40B4-BE49-F238E27FC236}">
                  <a16:creationId xmlns:a16="http://schemas.microsoft.com/office/drawing/2014/main" xmlns="" id="{D339BDE7-1331-4425-ABE3-5518C1A45B52}"/>
                </a:ext>
              </a:extLst>
            </p:cNvPr>
            <p:cNvSpPr/>
            <p:nvPr/>
          </p:nvSpPr>
          <p:spPr>
            <a:xfrm>
              <a:off x="1724320" y="3114258"/>
              <a:ext cx="28120" cy="46804"/>
            </a:xfrm>
            <a:custGeom>
              <a:avLst/>
              <a:gdLst/>
              <a:ahLst/>
              <a:cxnLst/>
              <a:rect l="l" t="t" r="r" b="b"/>
              <a:pathLst>
                <a:path w="593" h="987" extrusionOk="0">
                  <a:moveTo>
                    <a:pt x="80" y="1"/>
                  </a:moveTo>
                  <a:lnTo>
                    <a:pt x="40" y="237"/>
                  </a:lnTo>
                  <a:lnTo>
                    <a:pt x="21" y="474"/>
                  </a:lnTo>
                  <a:lnTo>
                    <a:pt x="1" y="691"/>
                  </a:lnTo>
                  <a:lnTo>
                    <a:pt x="21" y="927"/>
                  </a:lnTo>
                  <a:lnTo>
                    <a:pt x="40" y="947"/>
                  </a:lnTo>
                  <a:lnTo>
                    <a:pt x="119" y="967"/>
                  </a:lnTo>
                  <a:lnTo>
                    <a:pt x="178" y="986"/>
                  </a:lnTo>
                  <a:lnTo>
                    <a:pt x="257" y="967"/>
                  </a:lnTo>
                  <a:lnTo>
                    <a:pt x="316" y="947"/>
                  </a:lnTo>
                  <a:lnTo>
                    <a:pt x="376" y="927"/>
                  </a:lnTo>
                  <a:lnTo>
                    <a:pt x="435" y="888"/>
                  </a:lnTo>
                  <a:lnTo>
                    <a:pt x="533" y="769"/>
                  </a:lnTo>
                  <a:lnTo>
                    <a:pt x="573" y="631"/>
                  </a:lnTo>
                  <a:lnTo>
                    <a:pt x="592" y="572"/>
                  </a:lnTo>
                  <a:lnTo>
                    <a:pt x="592" y="493"/>
                  </a:lnTo>
                  <a:lnTo>
                    <a:pt x="573" y="434"/>
                  </a:lnTo>
                  <a:lnTo>
                    <a:pt x="533" y="375"/>
                  </a:lnTo>
                  <a:lnTo>
                    <a:pt x="494" y="316"/>
                  </a:lnTo>
                  <a:lnTo>
                    <a:pt x="435" y="25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3769;p38">
              <a:extLst>
                <a:ext uri="{FF2B5EF4-FFF2-40B4-BE49-F238E27FC236}">
                  <a16:creationId xmlns:a16="http://schemas.microsoft.com/office/drawing/2014/main" xmlns="" id="{FF1CAFE5-D4A6-403C-B718-A9945FE0B114}"/>
                </a:ext>
              </a:extLst>
            </p:cNvPr>
            <p:cNvSpPr/>
            <p:nvPr/>
          </p:nvSpPr>
          <p:spPr>
            <a:xfrm>
              <a:off x="786635" y="2279423"/>
              <a:ext cx="221641" cy="116890"/>
            </a:xfrm>
            <a:custGeom>
              <a:avLst/>
              <a:gdLst/>
              <a:ahLst/>
              <a:cxnLst/>
              <a:rect l="l" t="t" r="r" b="b"/>
              <a:pathLst>
                <a:path w="4674" h="2465" extrusionOk="0">
                  <a:moveTo>
                    <a:pt x="119" y="0"/>
                  </a:moveTo>
                  <a:lnTo>
                    <a:pt x="60" y="20"/>
                  </a:lnTo>
                  <a:lnTo>
                    <a:pt x="21" y="59"/>
                  </a:lnTo>
                  <a:lnTo>
                    <a:pt x="1" y="138"/>
                  </a:lnTo>
                  <a:lnTo>
                    <a:pt x="99" y="217"/>
                  </a:lnTo>
                  <a:lnTo>
                    <a:pt x="237" y="316"/>
                  </a:lnTo>
                  <a:lnTo>
                    <a:pt x="612" y="532"/>
                  </a:lnTo>
                  <a:lnTo>
                    <a:pt x="1125" y="730"/>
                  </a:lnTo>
                  <a:lnTo>
                    <a:pt x="1657" y="927"/>
                  </a:lnTo>
                  <a:lnTo>
                    <a:pt x="2170" y="1163"/>
                  </a:lnTo>
                  <a:lnTo>
                    <a:pt x="2662" y="1400"/>
                  </a:lnTo>
                  <a:lnTo>
                    <a:pt x="3668" y="1912"/>
                  </a:lnTo>
                  <a:lnTo>
                    <a:pt x="4673" y="2465"/>
                  </a:lnTo>
                  <a:lnTo>
                    <a:pt x="4358" y="2208"/>
                  </a:lnTo>
                  <a:lnTo>
                    <a:pt x="4023" y="1972"/>
                  </a:lnTo>
                  <a:lnTo>
                    <a:pt x="3668" y="1735"/>
                  </a:lnTo>
                  <a:lnTo>
                    <a:pt x="3293" y="1479"/>
                  </a:lnTo>
                  <a:lnTo>
                    <a:pt x="2899" y="1262"/>
                  </a:lnTo>
                  <a:lnTo>
                    <a:pt x="2465" y="1025"/>
                  </a:lnTo>
                  <a:lnTo>
                    <a:pt x="2032" y="789"/>
                  </a:lnTo>
                  <a:lnTo>
                    <a:pt x="1558" y="552"/>
                  </a:lnTo>
                  <a:lnTo>
                    <a:pt x="1223" y="394"/>
                  </a:lnTo>
                  <a:lnTo>
                    <a:pt x="691" y="158"/>
                  </a:lnTo>
                  <a:lnTo>
                    <a:pt x="435" y="5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3770;p38">
              <a:extLst>
                <a:ext uri="{FF2B5EF4-FFF2-40B4-BE49-F238E27FC236}">
                  <a16:creationId xmlns:a16="http://schemas.microsoft.com/office/drawing/2014/main" xmlns="" id="{D701BF1D-CF31-4F5E-986D-4A7E8836D8A2}"/>
                </a:ext>
              </a:extLst>
            </p:cNvPr>
            <p:cNvSpPr/>
            <p:nvPr/>
          </p:nvSpPr>
          <p:spPr>
            <a:xfrm>
              <a:off x="2046871" y="1243574"/>
              <a:ext cx="1197640" cy="661936"/>
            </a:xfrm>
            <a:custGeom>
              <a:avLst/>
              <a:gdLst/>
              <a:ahLst/>
              <a:cxnLst/>
              <a:rect l="l" t="t" r="r" b="b"/>
              <a:pathLst>
                <a:path w="25256" h="13959" extrusionOk="0">
                  <a:moveTo>
                    <a:pt x="14294" y="0"/>
                  </a:moveTo>
                  <a:lnTo>
                    <a:pt x="13702" y="39"/>
                  </a:lnTo>
                  <a:lnTo>
                    <a:pt x="13269" y="79"/>
                  </a:lnTo>
                  <a:lnTo>
                    <a:pt x="12756" y="197"/>
                  </a:lnTo>
                  <a:lnTo>
                    <a:pt x="12244" y="355"/>
                  </a:lnTo>
                  <a:lnTo>
                    <a:pt x="11751" y="552"/>
                  </a:lnTo>
                  <a:lnTo>
                    <a:pt x="11278" y="789"/>
                  </a:lnTo>
                  <a:lnTo>
                    <a:pt x="10804" y="1065"/>
                  </a:lnTo>
                  <a:lnTo>
                    <a:pt x="10371" y="1341"/>
                  </a:lnTo>
                  <a:lnTo>
                    <a:pt x="9937" y="1676"/>
                  </a:lnTo>
                  <a:lnTo>
                    <a:pt x="9523" y="2011"/>
                  </a:lnTo>
                  <a:lnTo>
                    <a:pt x="9503" y="1873"/>
                  </a:lnTo>
                  <a:lnTo>
                    <a:pt x="9483" y="1755"/>
                  </a:lnTo>
                  <a:lnTo>
                    <a:pt x="9444" y="1656"/>
                  </a:lnTo>
                  <a:lnTo>
                    <a:pt x="9405" y="1557"/>
                  </a:lnTo>
                  <a:lnTo>
                    <a:pt x="9345" y="1479"/>
                  </a:lnTo>
                  <a:lnTo>
                    <a:pt x="9286" y="1419"/>
                  </a:lnTo>
                  <a:lnTo>
                    <a:pt x="9207" y="1380"/>
                  </a:lnTo>
                  <a:lnTo>
                    <a:pt x="9129" y="1341"/>
                  </a:lnTo>
                  <a:lnTo>
                    <a:pt x="9050" y="1321"/>
                  </a:lnTo>
                  <a:lnTo>
                    <a:pt x="8971" y="1321"/>
                  </a:lnTo>
                  <a:lnTo>
                    <a:pt x="8892" y="1341"/>
                  </a:lnTo>
                  <a:lnTo>
                    <a:pt x="8813" y="1380"/>
                  </a:lnTo>
                  <a:lnTo>
                    <a:pt x="8715" y="1439"/>
                  </a:lnTo>
                  <a:lnTo>
                    <a:pt x="8636" y="1518"/>
                  </a:lnTo>
                  <a:lnTo>
                    <a:pt x="8557" y="1597"/>
                  </a:lnTo>
                  <a:lnTo>
                    <a:pt x="8498" y="1715"/>
                  </a:lnTo>
                  <a:lnTo>
                    <a:pt x="8123" y="2169"/>
                  </a:lnTo>
                  <a:lnTo>
                    <a:pt x="7749" y="2602"/>
                  </a:lnTo>
                  <a:lnTo>
                    <a:pt x="7551" y="2819"/>
                  </a:lnTo>
                  <a:lnTo>
                    <a:pt x="7335" y="3016"/>
                  </a:lnTo>
                  <a:lnTo>
                    <a:pt x="7098" y="3194"/>
                  </a:lnTo>
                  <a:lnTo>
                    <a:pt x="6842" y="3352"/>
                  </a:lnTo>
                  <a:lnTo>
                    <a:pt x="6270" y="3509"/>
                  </a:lnTo>
                  <a:lnTo>
                    <a:pt x="5678" y="3667"/>
                  </a:lnTo>
                  <a:lnTo>
                    <a:pt x="5126" y="3864"/>
                  </a:lnTo>
                  <a:lnTo>
                    <a:pt x="4594" y="4081"/>
                  </a:lnTo>
                  <a:lnTo>
                    <a:pt x="4062" y="4318"/>
                  </a:lnTo>
                  <a:lnTo>
                    <a:pt x="3549" y="4574"/>
                  </a:lnTo>
                  <a:lnTo>
                    <a:pt x="3076" y="4870"/>
                  </a:lnTo>
                  <a:lnTo>
                    <a:pt x="2623" y="5185"/>
                  </a:lnTo>
                  <a:lnTo>
                    <a:pt x="2189" y="5540"/>
                  </a:lnTo>
                  <a:lnTo>
                    <a:pt x="1795" y="5934"/>
                  </a:lnTo>
                  <a:lnTo>
                    <a:pt x="1597" y="6131"/>
                  </a:lnTo>
                  <a:lnTo>
                    <a:pt x="1420" y="6348"/>
                  </a:lnTo>
                  <a:lnTo>
                    <a:pt x="1262" y="6565"/>
                  </a:lnTo>
                  <a:lnTo>
                    <a:pt x="1105" y="6802"/>
                  </a:lnTo>
                  <a:lnTo>
                    <a:pt x="947" y="7038"/>
                  </a:lnTo>
                  <a:lnTo>
                    <a:pt x="809" y="7295"/>
                  </a:lnTo>
                  <a:lnTo>
                    <a:pt x="671" y="7551"/>
                  </a:lnTo>
                  <a:lnTo>
                    <a:pt x="553" y="7827"/>
                  </a:lnTo>
                  <a:lnTo>
                    <a:pt x="434" y="8103"/>
                  </a:lnTo>
                  <a:lnTo>
                    <a:pt x="336" y="8399"/>
                  </a:lnTo>
                  <a:lnTo>
                    <a:pt x="237" y="8694"/>
                  </a:lnTo>
                  <a:lnTo>
                    <a:pt x="158" y="9010"/>
                  </a:lnTo>
                  <a:lnTo>
                    <a:pt x="99" y="9286"/>
                  </a:lnTo>
                  <a:lnTo>
                    <a:pt x="60" y="9581"/>
                  </a:lnTo>
                  <a:lnTo>
                    <a:pt x="20" y="9857"/>
                  </a:lnTo>
                  <a:lnTo>
                    <a:pt x="1" y="10153"/>
                  </a:lnTo>
                  <a:lnTo>
                    <a:pt x="1" y="10429"/>
                  </a:lnTo>
                  <a:lnTo>
                    <a:pt x="20" y="10725"/>
                  </a:lnTo>
                  <a:lnTo>
                    <a:pt x="60" y="11001"/>
                  </a:lnTo>
                  <a:lnTo>
                    <a:pt x="99" y="11297"/>
                  </a:lnTo>
                  <a:lnTo>
                    <a:pt x="158" y="11573"/>
                  </a:lnTo>
                  <a:lnTo>
                    <a:pt x="237" y="11849"/>
                  </a:lnTo>
                  <a:lnTo>
                    <a:pt x="316" y="12125"/>
                  </a:lnTo>
                  <a:lnTo>
                    <a:pt x="415" y="12401"/>
                  </a:lnTo>
                  <a:lnTo>
                    <a:pt x="631" y="12933"/>
                  </a:lnTo>
                  <a:lnTo>
                    <a:pt x="888" y="13446"/>
                  </a:lnTo>
                  <a:lnTo>
                    <a:pt x="1026" y="13702"/>
                  </a:lnTo>
                  <a:lnTo>
                    <a:pt x="1203" y="13958"/>
                  </a:lnTo>
                  <a:lnTo>
                    <a:pt x="1381" y="13860"/>
                  </a:lnTo>
                  <a:lnTo>
                    <a:pt x="1597" y="13781"/>
                  </a:lnTo>
                  <a:lnTo>
                    <a:pt x="1795" y="13741"/>
                  </a:lnTo>
                  <a:lnTo>
                    <a:pt x="2031" y="13722"/>
                  </a:lnTo>
                  <a:lnTo>
                    <a:pt x="1775" y="13229"/>
                  </a:lnTo>
                  <a:lnTo>
                    <a:pt x="1479" y="12598"/>
                  </a:lnTo>
                  <a:lnTo>
                    <a:pt x="1341" y="12243"/>
                  </a:lnTo>
                  <a:lnTo>
                    <a:pt x="1203" y="11868"/>
                  </a:lnTo>
                  <a:lnTo>
                    <a:pt x="1085" y="11454"/>
                  </a:lnTo>
                  <a:lnTo>
                    <a:pt x="986" y="11021"/>
                  </a:lnTo>
                  <a:lnTo>
                    <a:pt x="927" y="10567"/>
                  </a:lnTo>
                  <a:lnTo>
                    <a:pt x="927" y="10331"/>
                  </a:lnTo>
                  <a:lnTo>
                    <a:pt x="907" y="10094"/>
                  </a:lnTo>
                  <a:lnTo>
                    <a:pt x="927" y="9857"/>
                  </a:lnTo>
                  <a:lnTo>
                    <a:pt x="947" y="9601"/>
                  </a:lnTo>
                  <a:lnTo>
                    <a:pt x="986" y="9345"/>
                  </a:lnTo>
                  <a:lnTo>
                    <a:pt x="1045" y="9089"/>
                  </a:lnTo>
                  <a:lnTo>
                    <a:pt x="1124" y="8813"/>
                  </a:lnTo>
                  <a:lnTo>
                    <a:pt x="1203" y="8556"/>
                  </a:lnTo>
                  <a:lnTo>
                    <a:pt x="1321" y="8280"/>
                  </a:lnTo>
                  <a:lnTo>
                    <a:pt x="1440" y="8004"/>
                  </a:lnTo>
                  <a:lnTo>
                    <a:pt x="1597" y="7709"/>
                  </a:lnTo>
                  <a:lnTo>
                    <a:pt x="1755" y="7433"/>
                  </a:lnTo>
                  <a:lnTo>
                    <a:pt x="1952" y="7137"/>
                  </a:lnTo>
                  <a:lnTo>
                    <a:pt x="2169" y="6841"/>
                  </a:lnTo>
                  <a:lnTo>
                    <a:pt x="2445" y="6506"/>
                  </a:lnTo>
                  <a:lnTo>
                    <a:pt x="2761" y="6171"/>
                  </a:lnTo>
                  <a:lnTo>
                    <a:pt x="3076" y="5875"/>
                  </a:lnTo>
                  <a:lnTo>
                    <a:pt x="3431" y="5599"/>
                  </a:lnTo>
                  <a:lnTo>
                    <a:pt x="3786" y="5362"/>
                  </a:lnTo>
                  <a:lnTo>
                    <a:pt x="4180" y="5146"/>
                  </a:lnTo>
                  <a:lnTo>
                    <a:pt x="4574" y="4948"/>
                  </a:lnTo>
                  <a:lnTo>
                    <a:pt x="4988" y="4791"/>
                  </a:lnTo>
                  <a:lnTo>
                    <a:pt x="5264" y="4692"/>
                  </a:lnTo>
                  <a:lnTo>
                    <a:pt x="5560" y="4613"/>
                  </a:lnTo>
                  <a:lnTo>
                    <a:pt x="6152" y="4495"/>
                  </a:lnTo>
                  <a:lnTo>
                    <a:pt x="6428" y="4416"/>
                  </a:lnTo>
                  <a:lnTo>
                    <a:pt x="6723" y="4318"/>
                  </a:lnTo>
                  <a:lnTo>
                    <a:pt x="6842" y="4258"/>
                  </a:lnTo>
                  <a:lnTo>
                    <a:pt x="6980" y="4199"/>
                  </a:lnTo>
                  <a:lnTo>
                    <a:pt x="7098" y="4101"/>
                  </a:lnTo>
                  <a:lnTo>
                    <a:pt x="7216" y="4022"/>
                  </a:lnTo>
                  <a:lnTo>
                    <a:pt x="7433" y="3766"/>
                  </a:lnTo>
                  <a:lnTo>
                    <a:pt x="7611" y="3490"/>
                  </a:lnTo>
                  <a:lnTo>
                    <a:pt x="7985" y="2938"/>
                  </a:lnTo>
                  <a:lnTo>
                    <a:pt x="8163" y="2662"/>
                  </a:lnTo>
                  <a:lnTo>
                    <a:pt x="8360" y="2386"/>
                  </a:lnTo>
                  <a:lnTo>
                    <a:pt x="8577" y="2149"/>
                  </a:lnTo>
                  <a:lnTo>
                    <a:pt x="8813" y="1912"/>
                  </a:lnTo>
                  <a:lnTo>
                    <a:pt x="8833" y="2287"/>
                  </a:lnTo>
                  <a:lnTo>
                    <a:pt x="8853" y="2484"/>
                  </a:lnTo>
                  <a:lnTo>
                    <a:pt x="8892" y="2681"/>
                  </a:lnTo>
                  <a:lnTo>
                    <a:pt x="8912" y="2760"/>
                  </a:lnTo>
                  <a:lnTo>
                    <a:pt x="8971" y="2819"/>
                  </a:lnTo>
                  <a:lnTo>
                    <a:pt x="9010" y="2878"/>
                  </a:lnTo>
                  <a:lnTo>
                    <a:pt x="9069" y="2938"/>
                  </a:lnTo>
                  <a:lnTo>
                    <a:pt x="9148" y="2957"/>
                  </a:lnTo>
                  <a:lnTo>
                    <a:pt x="9227" y="2977"/>
                  </a:lnTo>
                  <a:lnTo>
                    <a:pt x="9345" y="2957"/>
                  </a:lnTo>
                  <a:lnTo>
                    <a:pt x="9464" y="2918"/>
                  </a:lnTo>
                  <a:lnTo>
                    <a:pt x="9582" y="2819"/>
                  </a:lnTo>
                  <a:lnTo>
                    <a:pt x="9700" y="2701"/>
                  </a:lnTo>
                  <a:lnTo>
                    <a:pt x="9917" y="2464"/>
                  </a:lnTo>
                  <a:lnTo>
                    <a:pt x="10134" y="2228"/>
                  </a:lnTo>
                  <a:lnTo>
                    <a:pt x="10252" y="2109"/>
                  </a:lnTo>
                  <a:lnTo>
                    <a:pt x="10390" y="1991"/>
                  </a:lnTo>
                  <a:lnTo>
                    <a:pt x="10666" y="1755"/>
                  </a:lnTo>
                  <a:lnTo>
                    <a:pt x="10962" y="1557"/>
                  </a:lnTo>
                  <a:lnTo>
                    <a:pt x="11258" y="1400"/>
                  </a:lnTo>
                  <a:lnTo>
                    <a:pt x="11573" y="1242"/>
                  </a:lnTo>
                  <a:lnTo>
                    <a:pt x="11889" y="1124"/>
                  </a:lnTo>
                  <a:lnTo>
                    <a:pt x="12224" y="1025"/>
                  </a:lnTo>
                  <a:lnTo>
                    <a:pt x="12559" y="946"/>
                  </a:lnTo>
                  <a:lnTo>
                    <a:pt x="12894" y="887"/>
                  </a:lnTo>
                  <a:lnTo>
                    <a:pt x="13229" y="848"/>
                  </a:lnTo>
                  <a:lnTo>
                    <a:pt x="13584" y="828"/>
                  </a:lnTo>
                  <a:lnTo>
                    <a:pt x="13939" y="828"/>
                  </a:lnTo>
                  <a:lnTo>
                    <a:pt x="14294" y="848"/>
                  </a:lnTo>
                  <a:lnTo>
                    <a:pt x="14629" y="867"/>
                  </a:lnTo>
                  <a:lnTo>
                    <a:pt x="14984" y="907"/>
                  </a:lnTo>
                  <a:lnTo>
                    <a:pt x="15674" y="1005"/>
                  </a:lnTo>
                  <a:lnTo>
                    <a:pt x="15595" y="1104"/>
                  </a:lnTo>
                  <a:lnTo>
                    <a:pt x="15516" y="1183"/>
                  </a:lnTo>
                  <a:lnTo>
                    <a:pt x="15339" y="1321"/>
                  </a:lnTo>
                  <a:lnTo>
                    <a:pt x="15161" y="1459"/>
                  </a:lnTo>
                  <a:lnTo>
                    <a:pt x="15082" y="1538"/>
                  </a:lnTo>
                  <a:lnTo>
                    <a:pt x="15023" y="1636"/>
                  </a:lnTo>
                  <a:lnTo>
                    <a:pt x="15023" y="1735"/>
                  </a:lnTo>
                  <a:lnTo>
                    <a:pt x="15043" y="1814"/>
                  </a:lnTo>
                  <a:lnTo>
                    <a:pt x="15082" y="1893"/>
                  </a:lnTo>
                  <a:lnTo>
                    <a:pt x="15142" y="1932"/>
                  </a:lnTo>
                  <a:lnTo>
                    <a:pt x="15201" y="1971"/>
                  </a:lnTo>
                  <a:lnTo>
                    <a:pt x="15280" y="2011"/>
                  </a:lnTo>
                  <a:lnTo>
                    <a:pt x="15457" y="2050"/>
                  </a:lnTo>
                  <a:lnTo>
                    <a:pt x="15654" y="2050"/>
                  </a:lnTo>
                  <a:lnTo>
                    <a:pt x="15851" y="2031"/>
                  </a:lnTo>
                  <a:lnTo>
                    <a:pt x="16187" y="2031"/>
                  </a:lnTo>
                  <a:lnTo>
                    <a:pt x="16817" y="2050"/>
                  </a:lnTo>
                  <a:lnTo>
                    <a:pt x="17448" y="2090"/>
                  </a:lnTo>
                  <a:lnTo>
                    <a:pt x="18059" y="2188"/>
                  </a:lnTo>
                  <a:lnTo>
                    <a:pt x="18671" y="2307"/>
                  </a:lnTo>
                  <a:lnTo>
                    <a:pt x="19282" y="2464"/>
                  </a:lnTo>
                  <a:lnTo>
                    <a:pt x="19893" y="2642"/>
                  </a:lnTo>
                  <a:lnTo>
                    <a:pt x="20484" y="2839"/>
                  </a:lnTo>
                  <a:lnTo>
                    <a:pt x="21096" y="3036"/>
                  </a:lnTo>
                  <a:lnTo>
                    <a:pt x="20977" y="3115"/>
                  </a:lnTo>
                  <a:lnTo>
                    <a:pt x="20879" y="3194"/>
                  </a:lnTo>
                  <a:lnTo>
                    <a:pt x="20800" y="3292"/>
                  </a:lnTo>
                  <a:lnTo>
                    <a:pt x="20721" y="3391"/>
                  </a:lnTo>
                  <a:lnTo>
                    <a:pt x="20662" y="3490"/>
                  </a:lnTo>
                  <a:lnTo>
                    <a:pt x="20642" y="3608"/>
                  </a:lnTo>
                  <a:lnTo>
                    <a:pt x="20662" y="3746"/>
                  </a:lnTo>
                  <a:lnTo>
                    <a:pt x="20721" y="3864"/>
                  </a:lnTo>
                  <a:lnTo>
                    <a:pt x="20879" y="4022"/>
                  </a:lnTo>
                  <a:lnTo>
                    <a:pt x="21036" y="4140"/>
                  </a:lnTo>
                  <a:lnTo>
                    <a:pt x="21214" y="4219"/>
                  </a:lnTo>
                  <a:lnTo>
                    <a:pt x="21411" y="4258"/>
                  </a:lnTo>
                  <a:lnTo>
                    <a:pt x="21805" y="4258"/>
                  </a:lnTo>
                  <a:lnTo>
                    <a:pt x="22002" y="4219"/>
                  </a:lnTo>
                  <a:lnTo>
                    <a:pt x="22200" y="4160"/>
                  </a:lnTo>
                  <a:lnTo>
                    <a:pt x="22416" y="4081"/>
                  </a:lnTo>
                  <a:lnTo>
                    <a:pt x="22614" y="3982"/>
                  </a:lnTo>
                  <a:lnTo>
                    <a:pt x="23008" y="3766"/>
                  </a:lnTo>
                  <a:lnTo>
                    <a:pt x="23363" y="3549"/>
                  </a:lnTo>
                  <a:lnTo>
                    <a:pt x="23698" y="3332"/>
                  </a:lnTo>
                  <a:lnTo>
                    <a:pt x="23678" y="3628"/>
                  </a:lnTo>
                  <a:lnTo>
                    <a:pt x="23639" y="3943"/>
                  </a:lnTo>
                  <a:lnTo>
                    <a:pt x="23580" y="4239"/>
                  </a:lnTo>
                  <a:lnTo>
                    <a:pt x="23501" y="4534"/>
                  </a:lnTo>
                  <a:lnTo>
                    <a:pt x="23304" y="5126"/>
                  </a:lnTo>
                  <a:lnTo>
                    <a:pt x="23126" y="5698"/>
                  </a:lnTo>
                  <a:lnTo>
                    <a:pt x="23106" y="5836"/>
                  </a:lnTo>
                  <a:lnTo>
                    <a:pt x="23106" y="5974"/>
                  </a:lnTo>
                  <a:lnTo>
                    <a:pt x="23146" y="6092"/>
                  </a:lnTo>
                  <a:lnTo>
                    <a:pt x="23205" y="6190"/>
                  </a:lnTo>
                  <a:lnTo>
                    <a:pt x="23264" y="6269"/>
                  </a:lnTo>
                  <a:lnTo>
                    <a:pt x="23363" y="6328"/>
                  </a:lnTo>
                  <a:lnTo>
                    <a:pt x="23461" y="6388"/>
                  </a:lnTo>
                  <a:lnTo>
                    <a:pt x="23580" y="6427"/>
                  </a:lnTo>
                  <a:lnTo>
                    <a:pt x="23698" y="6447"/>
                  </a:lnTo>
                  <a:lnTo>
                    <a:pt x="23836" y="6466"/>
                  </a:lnTo>
                  <a:lnTo>
                    <a:pt x="24092" y="6466"/>
                  </a:lnTo>
                  <a:lnTo>
                    <a:pt x="24348" y="6427"/>
                  </a:lnTo>
                  <a:lnTo>
                    <a:pt x="24585" y="6348"/>
                  </a:lnTo>
                  <a:lnTo>
                    <a:pt x="24329" y="7255"/>
                  </a:lnTo>
                  <a:lnTo>
                    <a:pt x="24210" y="7689"/>
                  </a:lnTo>
                  <a:lnTo>
                    <a:pt x="24053" y="8142"/>
                  </a:lnTo>
                  <a:lnTo>
                    <a:pt x="23915" y="8556"/>
                  </a:lnTo>
                  <a:lnTo>
                    <a:pt x="23737" y="8990"/>
                  </a:lnTo>
                  <a:lnTo>
                    <a:pt x="23540" y="9424"/>
                  </a:lnTo>
                  <a:lnTo>
                    <a:pt x="23304" y="9838"/>
                  </a:lnTo>
                  <a:lnTo>
                    <a:pt x="23166" y="10114"/>
                  </a:lnTo>
                  <a:lnTo>
                    <a:pt x="22968" y="10390"/>
                  </a:lnTo>
                  <a:lnTo>
                    <a:pt x="22771" y="10626"/>
                  </a:lnTo>
                  <a:lnTo>
                    <a:pt x="22554" y="10843"/>
                  </a:lnTo>
                  <a:lnTo>
                    <a:pt x="22535" y="11316"/>
                  </a:lnTo>
                  <a:lnTo>
                    <a:pt x="22495" y="11790"/>
                  </a:lnTo>
                  <a:lnTo>
                    <a:pt x="22673" y="11730"/>
                  </a:lnTo>
                  <a:lnTo>
                    <a:pt x="22830" y="11652"/>
                  </a:lnTo>
                  <a:lnTo>
                    <a:pt x="23008" y="11553"/>
                  </a:lnTo>
                  <a:lnTo>
                    <a:pt x="23166" y="11435"/>
                  </a:lnTo>
                  <a:lnTo>
                    <a:pt x="23323" y="11316"/>
                  </a:lnTo>
                  <a:lnTo>
                    <a:pt x="23461" y="11178"/>
                  </a:lnTo>
                  <a:lnTo>
                    <a:pt x="23737" y="10883"/>
                  </a:lnTo>
                  <a:lnTo>
                    <a:pt x="24013" y="10528"/>
                  </a:lnTo>
                  <a:lnTo>
                    <a:pt x="24250" y="10153"/>
                  </a:lnTo>
                  <a:lnTo>
                    <a:pt x="24447" y="9759"/>
                  </a:lnTo>
                  <a:lnTo>
                    <a:pt x="24644" y="9325"/>
                  </a:lnTo>
                  <a:lnTo>
                    <a:pt x="24802" y="8891"/>
                  </a:lnTo>
                  <a:lnTo>
                    <a:pt x="24940" y="8438"/>
                  </a:lnTo>
                  <a:lnTo>
                    <a:pt x="25058" y="8004"/>
                  </a:lnTo>
                  <a:lnTo>
                    <a:pt x="25137" y="7551"/>
                  </a:lnTo>
                  <a:lnTo>
                    <a:pt x="25216" y="7117"/>
                  </a:lnTo>
                  <a:lnTo>
                    <a:pt x="25236" y="6703"/>
                  </a:lnTo>
                  <a:lnTo>
                    <a:pt x="25255" y="6328"/>
                  </a:lnTo>
                  <a:lnTo>
                    <a:pt x="25216" y="5974"/>
                  </a:lnTo>
                  <a:lnTo>
                    <a:pt x="25177" y="5895"/>
                  </a:lnTo>
                  <a:lnTo>
                    <a:pt x="25117" y="5816"/>
                  </a:lnTo>
                  <a:lnTo>
                    <a:pt x="25058" y="5776"/>
                  </a:lnTo>
                  <a:lnTo>
                    <a:pt x="24979" y="5757"/>
                  </a:lnTo>
                  <a:lnTo>
                    <a:pt x="24901" y="5737"/>
                  </a:lnTo>
                  <a:lnTo>
                    <a:pt x="24822" y="5737"/>
                  </a:lnTo>
                  <a:lnTo>
                    <a:pt x="24664" y="5757"/>
                  </a:lnTo>
                  <a:lnTo>
                    <a:pt x="24329" y="5836"/>
                  </a:lnTo>
                  <a:lnTo>
                    <a:pt x="24151" y="5855"/>
                  </a:lnTo>
                  <a:lnTo>
                    <a:pt x="24072" y="5836"/>
                  </a:lnTo>
                  <a:lnTo>
                    <a:pt x="23994" y="5816"/>
                  </a:lnTo>
                  <a:lnTo>
                    <a:pt x="24132" y="5481"/>
                  </a:lnTo>
                  <a:lnTo>
                    <a:pt x="24250" y="5126"/>
                  </a:lnTo>
                  <a:lnTo>
                    <a:pt x="24348" y="4771"/>
                  </a:lnTo>
                  <a:lnTo>
                    <a:pt x="24427" y="4416"/>
                  </a:lnTo>
                  <a:lnTo>
                    <a:pt x="24467" y="4042"/>
                  </a:lnTo>
                  <a:lnTo>
                    <a:pt x="24467" y="3687"/>
                  </a:lnTo>
                  <a:lnTo>
                    <a:pt x="24447" y="3509"/>
                  </a:lnTo>
                  <a:lnTo>
                    <a:pt x="24408" y="3312"/>
                  </a:lnTo>
                  <a:lnTo>
                    <a:pt x="24368" y="3135"/>
                  </a:lnTo>
                  <a:lnTo>
                    <a:pt x="24309" y="2957"/>
                  </a:lnTo>
                  <a:lnTo>
                    <a:pt x="24250" y="2780"/>
                  </a:lnTo>
                  <a:lnTo>
                    <a:pt x="24210" y="2701"/>
                  </a:lnTo>
                  <a:lnTo>
                    <a:pt x="24151" y="2622"/>
                  </a:lnTo>
                  <a:lnTo>
                    <a:pt x="24092" y="2563"/>
                  </a:lnTo>
                  <a:lnTo>
                    <a:pt x="24013" y="2524"/>
                  </a:lnTo>
                  <a:lnTo>
                    <a:pt x="23934" y="2484"/>
                  </a:lnTo>
                  <a:lnTo>
                    <a:pt x="23836" y="2484"/>
                  </a:lnTo>
                  <a:lnTo>
                    <a:pt x="23540" y="2622"/>
                  </a:lnTo>
                  <a:lnTo>
                    <a:pt x="23244" y="2780"/>
                  </a:lnTo>
                  <a:lnTo>
                    <a:pt x="22653" y="3115"/>
                  </a:lnTo>
                  <a:lnTo>
                    <a:pt x="22357" y="3273"/>
                  </a:lnTo>
                  <a:lnTo>
                    <a:pt x="22042" y="3391"/>
                  </a:lnTo>
                  <a:lnTo>
                    <a:pt x="21884" y="3430"/>
                  </a:lnTo>
                  <a:lnTo>
                    <a:pt x="21707" y="3470"/>
                  </a:lnTo>
                  <a:lnTo>
                    <a:pt x="21372" y="3470"/>
                  </a:lnTo>
                  <a:lnTo>
                    <a:pt x="21549" y="3352"/>
                  </a:lnTo>
                  <a:lnTo>
                    <a:pt x="21667" y="3214"/>
                  </a:lnTo>
                  <a:lnTo>
                    <a:pt x="21766" y="3095"/>
                  </a:lnTo>
                  <a:lnTo>
                    <a:pt x="21805" y="2977"/>
                  </a:lnTo>
                  <a:lnTo>
                    <a:pt x="21825" y="2859"/>
                  </a:lnTo>
                  <a:lnTo>
                    <a:pt x="21805" y="2760"/>
                  </a:lnTo>
                  <a:lnTo>
                    <a:pt x="21766" y="2662"/>
                  </a:lnTo>
                  <a:lnTo>
                    <a:pt x="21707" y="2563"/>
                  </a:lnTo>
                  <a:lnTo>
                    <a:pt x="21608" y="2484"/>
                  </a:lnTo>
                  <a:lnTo>
                    <a:pt x="21510" y="2405"/>
                  </a:lnTo>
                  <a:lnTo>
                    <a:pt x="21372" y="2326"/>
                  </a:lnTo>
                  <a:lnTo>
                    <a:pt x="21234" y="2267"/>
                  </a:lnTo>
                  <a:lnTo>
                    <a:pt x="20938" y="2169"/>
                  </a:lnTo>
                  <a:lnTo>
                    <a:pt x="20642" y="2070"/>
                  </a:lnTo>
                  <a:lnTo>
                    <a:pt x="19499" y="1755"/>
                  </a:lnTo>
                  <a:lnTo>
                    <a:pt x="18907" y="1617"/>
                  </a:lnTo>
                  <a:lnTo>
                    <a:pt x="18335" y="1498"/>
                  </a:lnTo>
                  <a:lnTo>
                    <a:pt x="17744" y="1400"/>
                  </a:lnTo>
                  <a:lnTo>
                    <a:pt x="17153" y="1341"/>
                  </a:lnTo>
                  <a:lnTo>
                    <a:pt x="16561" y="1321"/>
                  </a:lnTo>
                  <a:lnTo>
                    <a:pt x="16265" y="1341"/>
                  </a:lnTo>
                  <a:lnTo>
                    <a:pt x="15970" y="1360"/>
                  </a:lnTo>
                  <a:lnTo>
                    <a:pt x="15970" y="1360"/>
                  </a:lnTo>
                  <a:lnTo>
                    <a:pt x="16127" y="1203"/>
                  </a:lnTo>
                  <a:lnTo>
                    <a:pt x="16246" y="1084"/>
                  </a:lnTo>
                  <a:lnTo>
                    <a:pt x="16325" y="946"/>
                  </a:lnTo>
                  <a:lnTo>
                    <a:pt x="16384" y="828"/>
                  </a:lnTo>
                  <a:lnTo>
                    <a:pt x="16423" y="729"/>
                  </a:lnTo>
                  <a:lnTo>
                    <a:pt x="16443" y="631"/>
                  </a:lnTo>
                  <a:lnTo>
                    <a:pt x="16443" y="552"/>
                  </a:lnTo>
                  <a:lnTo>
                    <a:pt x="16403" y="473"/>
                  </a:lnTo>
                  <a:lnTo>
                    <a:pt x="16364" y="394"/>
                  </a:lnTo>
                  <a:lnTo>
                    <a:pt x="16285" y="335"/>
                  </a:lnTo>
                  <a:lnTo>
                    <a:pt x="16206" y="276"/>
                  </a:lnTo>
                  <a:lnTo>
                    <a:pt x="16108" y="217"/>
                  </a:lnTo>
                  <a:lnTo>
                    <a:pt x="15871" y="138"/>
                  </a:lnTo>
                  <a:lnTo>
                    <a:pt x="15595" y="79"/>
                  </a:lnTo>
                  <a:lnTo>
                    <a:pt x="15299" y="39"/>
                  </a:lnTo>
                  <a:lnTo>
                    <a:pt x="14964" y="20"/>
                  </a:lnTo>
                  <a:lnTo>
                    <a:pt x="1462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3771;p38">
              <a:extLst>
                <a:ext uri="{FF2B5EF4-FFF2-40B4-BE49-F238E27FC236}">
                  <a16:creationId xmlns:a16="http://schemas.microsoft.com/office/drawing/2014/main" xmlns="" id="{A2A8CC6A-1E12-4448-B114-478EBDC7FBFD}"/>
                </a:ext>
              </a:extLst>
            </p:cNvPr>
            <p:cNvSpPr/>
            <p:nvPr/>
          </p:nvSpPr>
          <p:spPr>
            <a:xfrm>
              <a:off x="2103917" y="1894228"/>
              <a:ext cx="45855" cy="34664"/>
            </a:xfrm>
            <a:custGeom>
              <a:avLst/>
              <a:gdLst/>
              <a:ahLst/>
              <a:cxnLst/>
              <a:rect l="l" t="t" r="r" b="b"/>
              <a:pathLst>
                <a:path w="967" h="731" extrusionOk="0">
                  <a:moveTo>
                    <a:pt x="828" y="1"/>
                  </a:moveTo>
                  <a:lnTo>
                    <a:pt x="592" y="20"/>
                  </a:lnTo>
                  <a:lnTo>
                    <a:pt x="394" y="60"/>
                  </a:lnTo>
                  <a:lnTo>
                    <a:pt x="178" y="139"/>
                  </a:lnTo>
                  <a:lnTo>
                    <a:pt x="0" y="237"/>
                  </a:lnTo>
                  <a:lnTo>
                    <a:pt x="118" y="395"/>
                  </a:lnTo>
                  <a:lnTo>
                    <a:pt x="276" y="533"/>
                  </a:lnTo>
                  <a:lnTo>
                    <a:pt x="454" y="651"/>
                  </a:lnTo>
                  <a:lnTo>
                    <a:pt x="552" y="691"/>
                  </a:lnTo>
                  <a:lnTo>
                    <a:pt x="651" y="730"/>
                  </a:lnTo>
                  <a:lnTo>
                    <a:pt x="789" y="710"/>
                  </a:lnTo>
                  <a:lnTo>
                    <a:pt x="887" y="651"/>
                  </a:lnTo>
                  <a:lnTo>
                    <a:pt x="947" y="592"/>
                  </a:lnTo>
                  <a:lnTo>
                    <a:pt x="966" y="513"/>
                  </a:lnTo>
                  <a:lnTo>
                    <a:pt x="966" y="415"/>
                  </a:lnTo>
                  <a:lnTo>
                    <a:pt x="947" y="296"/>
                  </a:lnTo>
                  <a:lnTo>
                    <a:pt x="887" y="158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3772;p38">
              <a:extLst>
                <a:ext uri="{FF2B5EF4-FFF2-40B4-BE49-F238E27FC236}">
                  <a16:creationId xmlns:a16="http://schemas.microsoft.com/office/drawing/2014/main" xmlns="" id="{50037497-80F6-49F0-92BA-36D34A1D845A}"/>
                </a:ext>
              </a:extLst>
            </p:cNvPr>
            <p:cNvSpPr/>
            <p:nvPr/>
          </p:nvSpPr>
          <p:spPr>
            <a:xfrm>
              <a:off x="3090207" y="1757752"/>
              <a:ext cx="26223" cy="45855"/>
            </a:xfrm>
            <a:custGeom>
              <a:avLst/>
              <a:gdLst/>
              <a:ahLst/>
              <a:cxnLst/>
              <a:rect l="l" t="t" r="r" b="b"/>
              <a:pathLst>
                <a:path w="553" h="967" extrusionOk="0">
                  <a:moveTo>
                    <a:pt x="552" y="0"/>
                  </a:moveTo>
                  <a:lnTo>
                    <a:pt x="375" y="158"/>
                  </a:lnTo>
                  <a:lnTo>
                    <a:pt x="178" y="296"/>
                  </a:lnTo>
                  <a:lnTo>
                    <a:pt x="119" y="335"/>
                  </a:lnTo>
                  <a:lnTo>
                    <a:pt x="79" y="395"/>
                  </a:lnTo>
                  <a:lnTo>
                    <a:pt x="40" y="454"/>
                  </a:lnTo>
                  <a:lnTo>
                    <a:pt x="20" y="513"/>
                  </a:lnTo>
                  <a:lnTo>
                    <a:pt x="0" y="631"/>
                  </a:lnTo>
                  <a:lnTo>
                    <a:pt x="40" y="749"/>
                  </a:lnTo>
                  <a:lnTo>
                    <a:pt x="99" y="848"/>
                  </a:lnTo>
                  <a:lnTo>
                    <a:pt x="198" y="927"/>
                  </a:lnTo>
                  <a:lnTo>
                    <a:pt x="257" y="947"/>
                  </a:lnTo>
                  <a:lnTo>
                    <a:pt x="316" y="966"/>
                  </a:lnTo>
                  <a:lnTo>
                    <a:pt x="454" y="966"/>
                  </a:lnTo>
                  <a:lnTo>
                    <a:pt x="493" y="947"/>
                  </a:lnTo>
                  <a:lnTo>
                    <a:pt x="533" y="473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3773;p38">
              <a:extLst>
                <a:ext uri="{FF2B5EF4-FFF2-40B4-BE49-F238E27FC236}">
                  <a16:creationId xmlns:a16="http://schemas.microsoft.com/office/drawing/2014/main" xmlns="" id="{BA6A9FF1-A090-48F4-A817-AAD857BA5A8E}"/>
                </a:ext>
              </a:extLst>
            </p:cNvPr>
            <p:cNvSpPr/>
            <p:nvPr/>
          </p:nvSpPr>
          <p:spPr>
            <a:xfrm>
              <a:off x="2080539" y="1555789"/>
              <a:ext cx="663785" cy="839571"/>
            </a:xfrm>
            <a:custGeom>
              <a:avLst/>
              <a:gdLst/>
              <a:ahLst/>
              <a:cxnLst/>
              <a:rect l="l" t="t" r="r" b="b"/>
              <a:pathLst>
                <a:path w="13998" h="17705" extrusionOk="0">
                  <a:moveTo>
                    <a:pt x="8320" y="1"/>
                  </a:moveTo>
                  <a:lnTo>
                    <a:pt x="8064" y="40"/>
                  </a:lnTo>
                  <a:lnTo>
                    <a:pt x="7827" y="80"/>
                  </a:lnTo>
                  <a:lnTo>
                    <a:pt x="7591" y="139"/>
                  </a:lnTo>
                  <a:lnTo>
                    <a:pt x="7354" y="198"/>
                  </a:lnTo>
                  <a:lnTo>
                    <a:pt x="7137" y="277"/>
                  </a:lnTo>
                  <a:lnTo>
                    <a:pt x="6920" y="375"/>
                  </a:lnTo>
                  <a:lnTo>
                    <a:pt x="6703" y="494"/>
                  </a:lnTo>
                  <a:lnTo>
                    <a:pt x="6506" y="612"/>
                  </a:lnTo>
                  <a:lnTo>
                    <a:pt x="6329" y="770"/>
                  </a:lnTo>
                  <a:lnTo>
                    <a:pt x="6151" y="927"/>
                  </a:lnTo>
                  <a:lnTo>
                    <a:pt x="5974" y="1105"/>
                  </a:lnTo>
                  <a:lnTo>
                    <a:pt x="5935" y="1203"/>
                  </a:lnTo>
                  <a:lnTo>
                    <a:pt x="5915" y="1322"/>
                  </a:lnTo>
                  <a:lnTo>
                    <a:pt x="5915" y="1420"/>
                  </a:lnTo>
                  <a:lnTo>
                    <a:pt x="5935" y="1460"/>
                  </a:lnTo>
                  <a:lnTo>
                    <a:pt x="5974" y="1519"/>
                  </a:lnTo>
                  <a:lnTo>
                    <a:pt x="6132" y="1874"/>
                  </a:lnTo>
                  <a:lnTo>
                    <a:pt x="6270" y="2248"/>
                  </a:lnTo>
                  <a:lnTo>
                    <a:pt x="6349" y="2643"/>
                  </a:lnTo>
                  <a:lnTo>
                    <a:pt x="6408" y="3017"/>
                  </a:lnTo>
                  <a:lnTo>
                    <a:pt x="6427" y="3411"/>
                  </a:lnTo>
                  <a:lnTo>
                    <a:pt x="6408" y="3806"/>
                  </a:lnTo>
                  <a:lnTo>
                    <a:pt x="6349" y="4200"/>
                  </a:lnTo>
                  <a:lnTo>
                    <a:pt x="6270" y="4575"/>
                  </a:lnTo>
                  <a:lnTo>
                    <a:pt x="6151" y="4949"/>
                  </a:lnTo>
                  <a:lnTo>
                    <a:pt x="5994" y="5304"/>
                  </a:lnTo>
                  <a:lnTo>
                    <a:pt x="5797" y="5639"/>
                  </a:lnTo>
                  <a:lnTo>
                    <a:pt x="5580" y="5974"/>
                  </a:lnTo>
                  <a:lnTo>
                    <a:pt x="5323" y="6270"/>
                  </a:lnTo>
                  <a:lnTo>
                    <a:pt x="5047" y="6546"/>
                  </a:lnTo>
                  <a:lnTo>
                    <a:pt x="4732" y="6802"/>
                  </a:lnTo>
                  <a:lnTo>
                    <a:pt x="4397" y="7000"/>
                  </a:lnTo>
                  <a:lnTo>
                    <a:pt x="4357" y="7177"/>
                  </a:lnTo>
                  <a:lnTo>
                    <a:pt x="4338" y="7394"/>
                  </a:lnTo>
                  <a:lnTo>
                    <a:pt x="4318" y="7985"/>
                  </a:lnTo>
                  <a:lnTo>
                    <a:pt x="4298" y="8281"/>
                  </a:lnTo>
                  <a:lnTo>
                    <a:pt x="4259" y="8537"/>
                  </a:lnTo>
                  <a:lnTo>
                    <a:pt x="4219" y="8656"/>
                  </a:lnTo>
                  <a:lnTo>
                    <a:pt x="4180" y="8754"/>
                  </a:lnTo>
                  <a:lnTo>
                    <a:pt x="4140" y="8833"/>
                  </a:lnTo>
                  <a:lnTo>
                    <a:pt x="4081" y="8892"/>
                  </a:lnTo>
                  <a:lnTo>
                    <a:pt x="4101" y="8991"/>
                  </a:lnTo>
                  <a:lnTo>
                    <a:pt x="4101" y="9089"/>
                  </a:lnTo>
                  <a:lnTo>
                    <a:pt x="4042" y="9188"/>
                  </a:lnTo>
                  <a:lnTo>
                    <a:pt x="4002" y="9208"/>
                  </a:lnTo>
                  <a:lnTo>
                    <a:pt x="3983" y="9227"/>
                  </a:lnTo>
                  <a:lnTo>
                    <a:pt x="3904" y="9227"/>
                  </a:lnTo>
                  <a:lnTo>
                    <a:pt x="3825" y="9188"/>
                  </a:lnTo>
                  <a:lnTo>
                    <a:pt x="3648" y="9070"/>
                  </a:lnTo>
                  <a:lnTo>
                    <a:pt x="3510" y="8951"/>
                  </a:lnTo>
                  <a:lnTo>
                    <a:pt x="3273" y="8754"/>
                  </a:lnTo>
                  <a:lnTo>
                    <a:pt x="3036" y="8577"/>
                  </a:lnTo>
                  <a:lnTo>
                    <a:pt x="2800" y="8419"/>
                  </a:lnTo>
                  <a:lnTo>
                    <a:pt x="2563" y="8301"/>
                  </a:lnTo>
                  <a:lnTo>
                    <a:pt x="2346" y="8202"/>
                  </a:lnTo>
                  <a:lnTo>
                    <a:pt x="2130" y="8123"/>
                  </a:lnTo>
                  <a:lnTo>
                    <a:pt x="1913" y="8084"/>
                  </a:lnTo>
                  <a:lnTo>
                    <a:pt x="1716" y="8064"/>
                  </a:lnTo>
                  <a:lnTo>
                    <a:pt x="1518" y="8064"/>
                  </a:lnTo>
                  <a:lnTo>
                    <a:pt x="1321" y="8084"/>
                  </a:lnTo>
                  <a:lnTo>
                    <a:pt x="1164" y="8123"/>
                  </a:lnTo>
                  <a:lnTo>
                    <a:pt x="986" y="8182"/>
                  </a:lnTo>
                  <a:lnTo>
                    <a:pt x="828" y="8242"/>
                  </a:lnTo>
                  <a:lnTo>
                    <a:pt x="690" y="8340"/>
                  </a:lnTo>
                  <a:lnTo>
                    <a:pt x="572" y="8458"/>
                  </a:lnTo>
                  <a:lnTo>
                    <a:pt x="434" y="8577"/>
                  </a:lnTo>
                  <a:lnTo>
                    <a:pt x="335" y="8715"/>
                  </a:lnTo>
                  <a:lnTo>
                    <a:pt x="237" y="8873"/>
                  </a:lnTo>
                  <a:lnTo>
                    <a:pt x="158" y="9030"/>
                  </a:lnTo>
                  <a:lnTo>
                    <a:pt x="99" y="9208"/>
                  </a:lnTo>
                  <a:lnTo>
                    <a:pt x="59" y="9405"/>
                  </a:lnTo>
                  <a:lnTo>
                    <a:pt x="20" y="9602"/>
                  </a:lnTo>
                  <a:lnTo>
                    <a:pt x="0" y="9799"/>
                  </a:lnTo>
                  <a:lnTo>
                    <a:pt x="0" y="10016"/>
                  </a:lnTo>
                  <a:lnTo>
                    <a:pt x="20" y="10233"/>
                  </a:lnTo>
                  <a:lnTo>
                    <a:pt x="40" y="10450"/>
                  </a:lnTo>
                  <a:lnTo>
                    <a:pt x="99" y="10686"/>
                  </a:lnTo>
                  <a:lnTo>
                    <a:pt x="178" y="10903"/>
                  </a:lnTo>
                  <a:lnTo>
                    <a:pt x="257" y="11140"/>
                  </a:lnTo>
                  <a:lnTo>
                    <a:pt x="375" y="11376"/>
                  </a:lnTo>
                  <a:lnTo>
                    <a:pt x="513" y="11613"/>
                  </a:lnTo>
                  <a:lnTo>
                    <a:pt x="651" y="11849"/>
                  </a:lnTo>
                  <a:lnTo>
                    <a:pt x="887" y="12066"/>
                  </a:lnTo>
                  <a:lnTo>
                    <a:pt x="1144" y="12263"/>
                  </a:lnTo>
                  <a:lnTo>
                    <a:pt x="1400" y="12421"/>
                  </a:lnTo>
                  <a:lnTo>
                    <a:pt x="1676" y="12559"/>
                  </a:lnTo>
                  <a:lnTo>
                    <a:pt x="1794" y="12638"/>
                  </a:lnTo>
                  <a:lnTo>
                    <a:pt x="1854" y="12737"/>
                  </a:lnTo>
                  <a:lnTo>
                    <a:pt x="2169" y="12599"/>
                  </a:lnTo>
                  <a:lnTo>
                    <a:pt x="2484" y="12461"/>
                  </a:lnTo>
                  <a:lnTo>
                    <a:pt x="2800" y="12342"/>
                  </a:lnTo>
                  <a:lnTo>
                    <a:pt x="3135" y="12244"/>
                  </a:lnTo>
                  <a:lnTo>
                    <a:pt x="2938" y="12027"/>
                  </a:lnTo>
                  <a:lnTo>
                    <a:pt x="2760" y="11790"/>
                  </a:lnTo>
                  <a:lnTo>
                    <a:pt x="2622" y="11534"/>
                  </a:lnTo>
                  <a:lnTo>
                    <a:pt x="2524" y="11278"/>
                  </a:lnTo>
                  <a:lnTo>
                    <a:pt x="2425" y="11002"/>
                  </a:lnTo>
                  <a:lnTo>
                    <a:pt x="2366" y="10706"/>
                  </a:lnTo>
                  <a:lnTo>
                    <a:pt x="2307" y="10430"/>
                  </a:lnTo>
                  <a:lnTo>
                    <a:pt x="2268" y="10134"/>
                  </a:lnTo>
                  <a:lnTo>
                    <a:pt x="2130" y="9957"/>
                  </a:lnTo>
                  <a:lnTo>
                    <a:pt x="1952" y="9799"/>
                  </a:lnTo>
                  <a:lnTo>
                    <a:pt x="1755" y="9661"/>
                  </a:lnTo>
                  <a:lnTo>
                    <a:pt x="1558" y="9543"/>
                  </a:lnTo>
                  <a:lnTo>
                    <a:pt x="1341" y="9444"/>
                  </a:lnTo>
                  <a:lnTo>
                    <a:pt x="1124" y="9365"/>
                  </a:lnTo>
                  <a:lnTo>
                    <a:pt x="887" y="9306"/>
                  </a:lnTo>
                  <a:lnTo>
                    <a:pt x="671" y="9267"/>
                  </a:lnTo>
                  <a:lnTo>
                    <a:pt x="631" y="9188"/>
                  </a:lnTo>
                  <a:lnTo>
                    <a:pt x="631" y="9149"/>
                  </a:lnTo>
                  <a:lnTo>
                    <a:pt x="651" y="9109"/>
                  </a:lnTo>
                  <a:lnTo>
                    <a:pt x="710" y="9050"/>
                  </a:lnTo>
                  <a:lnTo>
                    <a:pt x="809" y="9011"/>
                  </a:lnTo>
                  <a:lnTo>
                    <a:pt x="927" y="8991"/>
                  </a:lnTo>
                  <a:lnTo>
                    <a:pt x="1085" y="8971"/>
                  </a:lnTo>
                  <a:lnTo>
                    <a:pt x="1459" y="8971"/>
                  </a:lnTo>
                  <a:lnTo>
                    <a:pt x="1854" y="9011"/>
                  </a:lnTo>
                  <a:lnTo>
                    <a:pt x="2208" y="9070"/>
                  </a:lnTo>
                  <a:lnTo>
                    <a:pt x="2366" y="9129"/>
                  </a:lnTo>
                  <a:lnTo>
                    <a:pt x="2484" y="9168"/>
                  </a:lnTo>
                  <a:lnTo>
                    <a:pt x="2583" y="9227"/>
                  </a:lnTo>
                  <a:lnTo>
                    <a:pt x="2622" y="9287"/>
                  </a:lnTo>
                  <a:lnTo>
                    <a:pt x="2701" y="9365"/>
                  </a:lnTo>
                  <a:lnTo>
                    <a:pt x="2741" y="9464"/>
                  </a:lnTo>
                  <a:lnTo>
                    <a:pt x="2780" y="9563"/>
                  </a:lnTo>
                  <a:lnTo>
                    <a:pt x="2800" y="9661"/>
                  </a:lnTo>
                  <a:lnTo>
                    <a:pt x="2820" y="9878"/>
                  </a:lnTo>
                  <a:lnTo>
                    <a:pt x="2820" y="10095"/>
                  </a:lnTo>
                  <a:lnTo>
                    <a:pt x="2800" y="10312"/>
                  </a:lnTo>
                  <a:lnTo>
                    <a:pt x="2820" y="10529"/>
                  </a:lnTo>
                  <a:lnTo>
                    <a:pt x="2839" y="10627"/>
                  </a:lnTo>
                  <a:lnTo>
                    <a:pt x="2879" y="10726"/>
                  </a:lnTo>
                  <a:lnTo>
                    <a:pt x="2938" y="10824"/>
                  </a:lnTo>
                  <a:lnTo>
                    <a:pt x="2997" y="10923"/>
                  </a:lnTo>
                  <a:lnTo>
                    <a:pt x="3096" y="11061"/>
                  </a:lnTo>
                  <a:lnTo>
                    <a:pt x="3194" y="11179"/>
                  </a:lnTo>
                  <a:lnTo>
                    <a:pt x="3431" y="11376"/>
                  </a:lnTo>
                  <a:lnTo>
                    <a:pt x="3687" y="11573"/>
                  </a:lnTo>
                  <a:lnTo>
                    <a:pt x="3943" y="11751"/>
                  </a:lnTo>
                  <a:lnTo>
                    <a:pt x="4022" y="11830"/>
                  </a:lnTo>
                  <a:lnTo>
                    <a:pt x="4081" y="11909"/>
                  </a:lnTo>
                  <a:lnTo>
                    <a:pt x="4101" y="12007"/>
                  </a:lnTo>
                  <a:lnTo>
                    <a:pt x="4121" y="12086"/>
                  </a:lnTo>
                  <a:lnTo>
                    <a:pt x="4338" y="12106"/>
                  </a:lnTo>
                  <a:lnTo>
                    <a:pt x="4574" y="12125"/>
                  </a:lnTo>
                  <a:lnTo>
                    <a:pt x="4791" y="12165"/>
                  </a:lnTo>
                  <a:lnTo>
                    <a:pt x="4988" y="12224"/>
                  </a:lnTo>
                  <a:lnTo>
                    <a:pt x="5205" y="12283"/>
                  </a:lnTo>
                  <a:lnTo>
                    <a:pt x="5402" y="12362"/>
                  </a:lnTo>
                  <a:lnTo>
                    <a:pt x="5797" y="12539"/>
                  </a:lnTo>
                  <a:lnTo>
                    <a:pt x="6191" y="12776"/>
                  </a:lnTo>
                  <a:lnTo>
                    <a:pt x="6546" y="13032"/>
                  </a:lnTo>
                  <a:lnTo>
                    <a:pt x="6881" y="13328"/>
                  </a:lnTo>
                  <a:lnTo>
                    <a:pt x="7196" y="13644"/>
                  </a:lnTo>
                  <a:lnTo>
                    <a:pt x="7492" y="13979"/>
                  </a:lnTo>
                  <a:lnTo>
                    <a:pt x="7788" y="14334"/>
                  </a:lnTo>
                  <a:lnTo>
                    <a:pt x="8044" y="14708"/>
                  </a:lnTo>
                  <a:lnTo>
                    <a:pt x="8300" y="15102"/>
                  </a:lnTo>
                  <a:lnTo>
                    <a:pt x="8537" y="15497"/>
                  </a:lnTo>
                  <a:lnTo>
                    <a:pt x="8734" y="15891"/>
                  </a:lnTo>
                  <a:lnTo>
                    <a:pt x="8931" y="16285"/>
                  </a:lnTo>
                  <a:lnTo>
                    <a:pt x="9128" y="16660"/>
                  </a:lnTo>
                  <a:lnTo>
                    <a:pt x="9187" y="16818"/>
                  </a:lnTo>
                  <a:lnTo>
                    <a:pt x="9266" y="16798"/>
                  </a:lnTo>
                  <a:lnTo>
                    <a:pt x="9345" y="16818"/>
                  </a:lnTo>
                  <a:lnTo>
                    <a:pt x="9897" y="17054"/>
                  </a:lnTo>
                  <a:lnTo>
                    <a:pt x="10469" y="17251"/>
                  </a:lnTo>
                  <a:lnTo>
                    <a:pt x="11041" y="17409"/>
                  </a:lnTo>
                  <a:lnTo>
                    <a:pt x="11632" y="17547"/>
                  </a:lnTo>
                  <a:lnTo>
                    <a:pt x="12224" y="17626"/>
                  </a:lnTo>
                  <a:lnTo>
                    <a:pt x="12815" y="17685"/>
                  </a:lnTo>
                  <a:lnTo>
                    <a:pt x="13406" y="17705"/>
                  </a:lnTo>
                  <a:lnTo>
                    <a:pt x="13998" y="17685"/>
                  </a:lnTo>
                  <a:lnTo>
                    <a:pt x="13643" y="17587"/>
                  </a:lnTo>
                  <a:lnTo>
                    <a:pt x="13288" y="17488"/>
                  </a:lnTo>
                  <a:lnTo>
                    <a:pt x="12933" y="17350"/>
                  </a:lnTo>
                  <a:lnTo>
                    <a:pt x="12598" y="17212"/>
                  </a:lnTo>
                  <a:lnTo>
                    <a:pt x="12263" y="17054"/>
                  </a:lnTo>
                  <a:lnTo>
                    <a:pt x="11928" y="16877"/>
                  </a:lnTo>
                  <a:lnTo>
                    <a:pt x="11612" y="16680"/>
                  </a:lnTo>
                  <a:lnTo>
                    <a:pt x="11317" y="16463"/>
                  </a:lnTo>
                  <a:lnTo>
                    <a:pt x="11021" y="16246"/>
                  </a:lnTo>
                  <a:lnTo>
                    <a:pt x="10725" y="16009"/>
                  </a:lnTo>
                  <a:lnTo>
                    <a:pt x="10469" y="15753"/>
                  </a:lnTo>
                  <a:lnTo>
                    <a:pt x="10213" y="15497"/>
                  </a:lnTo>
                  <a:lnTo>
                    <a:pt x="9956" y="15221"/>
                  </a:lnTo>
                  <a:lnTo>
                    <a:pt x="9739" y="14925"/>
                  </a:lnTo>
                  <a:lnTo>
                    <a:pt x="9523" y="14610"/>
                  </a:lnTo>
                  <a:lnTo>
                    <a:pt x="9325" y="14294"/>
                  </a:lnTo>
                  <a:lnTo>
                    <a:pt x="9089" y="13880"/>
                  </a:lnTo>
                  <a:lnTo>
                    <a:pt x="8892" y="13446"/>
                  </a:lnTo>
                  <a:lnTo>
                    <a:pt x="8714" y="13013"/>
                  </a:lnTo>
                  <a:lnTo>
                    <a:pt x="8537" y="12559"/>
                  </a:lnTo>
                  <a:lnTo>
                    <a:pt x="8359" y="11968"/>
                  </a:lnTo>
                  <a:lnTo>
                    <a:pt x="8182" y="11376"/>
                  </a:lnTo>
                  <a:lnTo>
                    <a:pt x="8024" y="10785"/>
                  </a:lnTo>
                  <a:lnTo>
                    <a:pt x="7906" y="10174"/>
                  </a:lnTo>
                  <a:lnTo>
                    <a:pt x="7768" y="9582"/>
                  </a:lnTo>
                  <a:lnTo>
                    <a:pt x="7669" y="8971"/>
                  </a:lnTo>
                  <a:lnTo>
                    <a:pt x="7492" y="7749"/>
                  </a:lnTo>
                  <a:lnTo>
                    <a:pt x="7413" y="7098"/>
                  </a:lnTo>
                  <a:lnTo>
                    <a:pt x="7334" y="6448"/>
                  </a:lnTo>
                  <a:lnTo>
                    <a:pt x="7295" y="5777"/>
                  </a:lnTo>
                  <a:lnTo>
                    <a:pt x="7295" y="5107"/>
                  </a:lnTo>
                  <a:lnTo>
                    <a:pt x="7315" y="4456"/>
                  </a:lnTo>
                  <a:lnTo>
                    <a:pt x="7334" y="4121"/>
                  </a:lnTo>
                  <a:lnTo>
                    <a:pt x="7393" y="3806"/>
                  </a:lnTo>
                  <a:lnTo>
                    <a:pt x="7433" y="3490"/>
                  </a:lnTo>
                  <a:lnTo>
                    <a:pt x="7512" y="3155"/>
                  </a:lnTo>
                  <a:lnTo>
                    <a:pt x="7591" y="2840"/>
                  </a:lnTo>
                  <a:lnTo>
                    <a:pt x="7689" y="2524"/>
                  </a:lnTo>
                  <a:lnTo>
                    <a:pt x="7847" y="2169"/>
                  </a:lnTo>
                  <a:lnTo>
                    <a:pt x="8024" y="1815"/>
                  </a:lnTo>
                  <a:lnTo>
                    <a:pt x="8221" y="1460"/>
                  </a:lnTo>
                  <a:lnTo>
                    <a:pt x="8438" y="1125"/>
                  </a:lnTo>
                  <a:lnTo>
                    <a:pt x="8695" y="829"/>
                  </a:lnTo>
                  <a:lnTo>
                    <a:pt x="8971" y="533"/>
                  </a:lnTo>
                  <a:lnTo>
                    <a:pt x="9247" y="277"/>
                  </a:lnTo>
                  <a:lnTo>
                    <a:pt x="9562" y="40"/>
                  </a:lnTo>
                  <a:lnTo>
                    <a:pt x="906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3774;p38">
              <a:extLst>
                <a:ext uri="{FF2B5EF4-FFF2-40B4-BE49-F238E27FC236}">
                  <a16:creationId xmlns:a16="http://schemas.microsoft.com/office/drawing/2014/main" xmlns="" id="{84BADBB1-EFD2-4228-8A81-7554E878688A}"/>
                </a:ext>
              </a:extLst>
            </p:cNvPr>
            <p:cNvSpPr/>
            <p:nvPr/>
          </p:nvSpPr>
          <p:spPr>
            <a:xfrm>
              <a:off x="2090829" y="1315558"/>
              <a:ext cx="1066713" cy="630117"/>
            </a:xfrm>
            <a:custGeom>
              <a:avLst/>
              <a:gdLst/>
              <a:ahLst/>
              <a:cxnLst/>
              <a:rect l="l" t="t" r="r" b="b"/>
              <a:pathLst>
                <a:path w="22495" h="13288" extrusionOk="0">
                  <a:moveTo>
                    <a:pt x="12401" y="0"/>
                  </a:moveTo>
                  <a:lnTo>
                    <a:pt x="12125" y="20"/>
                  </a:lnTo>
                  <a:lnTo>
                    <a:pt x="11869" y="59"/>
                  </a:lnTo>
                  <a:lnTo>
                    <a:pt x="11632" y="118"/>
                  </a:lnTo>
                  <a:lnTo>
                    <a:pt x="11376" y="197"/>
                  </a:lnTo>
                  <a:lnTo>
                    <a:pt x="11139" y="296"/>
                  </a:lnTo>
                  <a:lnTo>
                    <a:pt x="10922" y="414"/>
                  </a:lnTo>
                  <a:lnTo>
                    <a:pt x="10686" y="532"/>
                  </a:lnTo>
                  <a:lnTo>
                    <a:pt x="10469" y="690"/>
                  </a:lnTo>
                  <a:lnTo>
                    <a:pt x="10252" y="828"/>
                  </a:lnTo>
                  <a:lnTo>
                    <a:pt x="10055" y="1006"/>
                  </a:lnTo>
                  <a:lnTo>
                    <a:pt x="9660" y="1360"/>
                  </a:lnTo>
                  <a:lnTo>
                    <a:pt x="9286" y="1755"/>
                  </a:lnTo>
                  <a:lnTo>
                    <a:pt x="8951" y="2169"/>
                  </a:lnTo>
                  <a:lnTo>
                    <a:pt x="8832" y="2326"/>
                  </a:lnTo>
                  <a:lnTo>
                    <a:pt x="8754" y="2405"/>
                  </a:lnTo>
                  <a:lnTo>
                    <a:pt x="8675" y="2464"/>
                  </a:lnTo>
                  <a:lnTo>
                    <a:pt x="8517" y="2524"/>
                  </a:lnTo>
                  <a:lnTo>
                    <a:pt x="8359" y="2543"/>
                  </a:lnTo>
                  <a:lnTo>
                    <a:pt x="7669" y="2543"/>
                  </a:lnTo>
                  <a:lnTo>
                    <a:pt x="7295" y="2563"/>
                  </a:lnTo>
                  <a:lnTo>
                    <a:pt x="6920" y="2622"/>
                  </a:lnTo>
                  <a:lnTo>
                    <a:pt x="6546" y="2701"/>
                  </a:lnTo>
                  <a:lnTo>
                    <a:pt x="6171" y="2800"/>
                  </a:lnTo>
                  <a:lnTo>
                    <a:pt x="5816" y="2918"/>
                  </a:lnTo>
                  <a:lnTo>
                    <a:pt x="5461" y="3056"/>
                  </a:lnTo>
                  <a:lnTo>
                    <a:pt x="5106" y="3194"/>
                  </a:lnTo>
                  <a:lnTo>
                    <a:pt x="4771" y="3371"/>
                  </a:lnTo>
                  <a:lnTo>
                    <a:pt x="4436" y="3568"/>
                  </a:lnTo>
                  <a:lnTo>
                    <a:pt x="4101" y="3766"/>
                  </a:lnTo>
                  <a:lnTo>
                    <a:pt x="3766" y="3963"/>
                  </a:lnTo>
                  <a:lnTo>
                    <a:pt x="3450" y="4199"/>
                  </a:lnTo>
                  <a:lnTo>
                    <a:pt x="3155" y="4416"/>
                  </a:lnTo>
                  <a:lnTo>
                    <a:pt x="2543" y="4909"/>
                  </a:lnTo>
                  <a:lnTo>
                    <a:pt x="2228" y="5185"/>
                  </a:lnTo>
                  <a:lnTo>
                    <a:pt x="1932" y="5481"/>
                  </a:lnTo>
                  <a:lnTo>
                    <a:pt x="1637" y="5757"/>
                  </a:lnTo>
                  <a:lnTo>
                    <a:pt x="1361" y="6072"/>
                  </a:lnTo>
                  <a:lnTo>
                    <a:pt x="1085" y="6388"/>
                  </a:lnTo>
                  <a:lnTo>
                    <a:pt x="828" y="6723"/>
                  </a:lnTo>
                  <a:lnTo>
                    <a:pt x="611" y="7058"/>
                  </a:lnTo>
                  <a:lnTo>
                    <a:pt x="394" y="7413"/>
                  </a:lnTo>
                  <a:lnTo>
                    <a:pt x="178" y="7807"/>
                  </a:lnTo>
                  <a:lnTo>
                    <a:pt x="20" y="8241"/>
                  </a:lnTo>
                  <a:lnTo>
                    <a:pt x="0" y="8556"/>
                  </a:lnTo>
                  <a:lnTo>
                    <a:pt x="0" y="8891"/>
                  </a:lnTo>
                  <a:lnTo>
                    <a:pt x="20" y="9187"/>
                  </a:lnTo>
                  <a:lnTo>
                    <a:pt x="59" y="9503"/>
                  </a:lnTo>
                  <a:lnTo>
                    <a:pt x="118" y="9779"/>
                  </a:lnTo>
                  <a:lnTo>
                    <a:pt x="178" y="10074"/>
                  </a:lnTo>
                  <a:lnTo>
                    <a:pt x="276" y="10331"/>
                  </a:lnTo>
                  <a:lnTo>
                    <a:pt x="355" y="10587"/>
                  </a:lnTo>
                  <a:lnTo>
                    <a:pt x="552" y="11080"/>
                  </a:lnTo>
                  <a:lnTo>
                    <a:pt x="749" y="11514"/>
                  </a:lnTo>
                  <a:lnTo>
                    <a:pt x="1104" y="12204"/>
                  </a:lnTo>
                  <a:lnTo>
                    <a:pt x="1341" y="12223"/>
                  </a:lnTo>
                  <a:lnTo>
                    <a:pt x="1597" y="12263"/>
                  </a:lnTo>
                  <a:lnTo>
                    <a:pt x="1853" y="12322"/>
                  </a:lnTo>
                  <a:lnTo>
                    <a:pt x="2129" y="12420"/>
                  </a:lnTo>
                  <a:lnTo>
                    <a:pt x="2405" y="12558"/>
                  </a:lnTo>
                  <a:lnTo>
                    <a:pt x="2701" y="12716"/>
                  </a:lnTo>
                  <a:lnTo>
                    <a:pt x="2997" y="12933"/>
                  </a:lnTo>
                  <a:lnTo>
                    <a:pt x="3312" y="13170"/>
                  </a:lnTo>
                  <a:lnTo>
                    <a:pt x="3411" y="13288"/>
                  </a:lnTo>
                  <a:lnTo>
                    <a:pt x="3352" y="12913"/>
                  </a:lnTo>
                  <a:lnTo>
                    <a:pt x="3312" y="12539"/>
                  </a:lnTo>
                  <a:lnTo>
                    <a:pt x="3293" y="12342"/>
                  </a:lnTo>
                  <a:lnTo>
                    <a:pt x="3312" y="12164"/>
                  </a:lnTo>
                  <a:lnTo>
                    <a:pt x="3312" y="11967"/>
                  </a:lnTo>
                  <a:lnTo>
                    <a:pt x="3352" y="11790"/>
                  </a:lnTo>
                  <a:lnTo>
                    <a:pt x="3391" y="11711"/>
                  </a:lnTo>
                  <a:lnTo>
                    <a:pt x="3450" y="11652"/>
                  </a:lnTo>
                  <a:lnTo>
                    <a:pt x="3509" y="11592"/>
                  </a:lnTo>
                  <a:lnTo>
                    <a:pt x="3569" y="11553"/>
                  </a:lnTo>
                  <a:lnTo>
                    <a:pt x="3726" y="11494"/>
                  </a:lnTo>
                  <a:lnTo>
                    <a:pt x="3884" y="11474"/>
                  </a:lnTo>
                  <a:lnTo>
                    <a:pt x="4042" y="11435"/>
                  </a:lnTo>
                  <a:lnTo>
                    <a:pt x="4199" y="11376"/>
                  </a:lnTo>
                  <a:lnTo>
                    <a:pt x="4357" y="11297"/>
                  </a:lnTo>
                  <a:lnTo>
                    <a:pt x="4475" y="11218"/>
                  </a:lnTo>
                  <a:lnTo>
                    <a:pt x="4594" y="11119"/>
                  </a:lnTo>
                  <a:lnTo>
                    <a:pt x="4712" y="11021"/>
                  </a:lnTo>
                  <a:lnTo>
                    <a:pt x="4811" y="10883"/>
                  </a:lnTo>
                  <a:lnTo>
                    <a:pt x="4909" y="10764"/>
                  </a:lnTo>
                  <a:lnTo>
                    <a:pt x="5067" y="10488"/>
                  </a:lnTo>
                  <a:lnTo>
                    <a:pt x="5205" y="10193"/>
                  </a:lnTo>
                  <a:lnTo>
                    <a:pt x="5303" y="9877"/>
                  </a:lnTo>
                  <a:lnTo>
                    <a:pt x="5382" y="9562"/>
                  </a:lnTo>
                  <a:lnTo>
                    <a:pt x="5422" y="9345"/>
                  </a:lnTo>
                  <a:lnTo>
                    <a:pt x="5442" y="9108"/>
                  </a:lnTo>
                  <a:lnTo>
                    <a:pt x="5461" y="8872"/>
                  </a:lnTo>
                  <a:lnTo>
                    <a:pt x="5442" y="8635"/>
                  </a:lnTo>
                  <a:lnTo>
                    <a:pt x="5422" y="8399"/>
                  </a:lnTo>
                  <a:lnTo>
                    <a:pt x="5382" y="8162"/>
                  </a:lnTo>
                  <a:lnTo>
                    <a:pt x="5343" y="7945"/>
                  </a:lnTo>
                  <a:lnTo>
                    <a:pt x="5264" y="7709"/>
                  </a:lnTo>
                  <a:lnTo>
                    <a:pt x="5165" y="7413"/>
                  </a:lnTo>
                  <a:lnTo>
                    <a:pt x="5047" y="7097"/>
                  </a:lnTo>
                  <a:lnTo>
                    <a:pt x="5008" y="6959"/>
                  </a:lnTo>
                  <a:lnTo>
                    <a:pt x="4988" y="6782"/>
                  </a:lnTo>
                  <a:lnTo>
                    <a:pt x="4988" y="6624"/>
                  </a:lnTo>
                  <a:lnTo>
                    <a:pt x="5008" y="6467"/>
                  </a:lnTo>
                  <a:lnTo>
                    <a:pt x="5087" y="6269"/>
                  </a:lnTo>
                  <a:lnTo>
                    <a:pt x="5185" y="6092"/>
                  </a:lnTo>
                  <a:lnTo>
                    <a:pt x="5284" y="5934"/>
                  </a:lnTo>
                  <a:lnTo>
                    <a:pt x="5402" y="5777"/>
                  </a:lnTo>
                  <a:lnTo>
                    <a:pt x="5540" y="5639"/>
                  </a:lnTo>
                  <a:lnTo>
                    <a:pt x="5678" y="5501"/>
                  </a:lnTo>
                  <a:lnTo>
                    <a:pt x="5836" y="5363"/>
                  </a:lnTo>
                  <a:lnTo>
                    <a:pt x="6013" y="5244"/>
                  </a:lnTo>
                  <a:lnTo>
                    <a:pt x="6368" y="5047"/>
                  </a:lnTo>
                  <a:lnTo>
                    <a:pt x="6723" y="4870"/>
                  </a:lnTo>
                  <a:lnTo>
                    <a:pt x="7098" y="4712"/>
                  </a:lnTo>
                  <a:lnTo>
                    <a:pt x="7472" y="4594"/>
                  </a:lnTo>
                  <a:lnTo>
                    <a:pt x="7827" y="4475"/>
                  </a:lnTo>
                  <a:lnTo>
                    <a:pt x="8182" y="4396"/>
                  </a:lnTo>
                  <a:lnTo>
                    <a:pt x="8556" y="4337"/>
                  </a:lnTo>
                  <a:lnTo>
                    <a:pt x="8931" y="4298"/>
                  </a:lnTo>
                  <a:lnTo>
                    <a:pt x="9286" y="4298"/>
                  </a:lnTo>
                  <a:lnTo>
                    <a:pt x="9660" y="4318"/>
                  </a:lnTo>
                  <a:lnTo>
                    <a:pt x="10015" y="4377"/>
                  </a:lnTo>
                  <a:lnTo>
                    <a:pt x="10390" y="4436"/>
                  </a:lnTo>
                  <a:lnTo>
                    <a:pt x="10745" y="4534"/>
                  </a:lnTo>
                  <a:lnTo>
                    <a:pt x="11080" y="4653"/>
                  </a:lnTo>
                  <a:lnTo>
                    <a:pt x="11415" y="4791"/>
                  </a:lnTo>
                  <a:lnTo>
                    <a:pt x="11750" y="4968"/>
                  </a:lnTo>
                  <a:lnTo>
                    <a:pt x="12066" y="5146"/>
                  </a:lnTo>
                  <a:lnTo>
                    <a:pt x="12381" y="5343"/>
                  </a:lnTo>
                  <a:lnTo>
                    <a:pt x="12677" y="5579"/>
                  </a:lnTo>
                  <a:lnTo>
                    <a:pt x="12933" y="5836"/>
                  </a:lnTo>
                  <a:lnTo>
                    <a:pt x="13012" y="5737"/>
                  </a:lnTo>
                  <a:lnTo>
                    <a:pt x="13051" y="5639"/>
                  </a:lnTo>
                  <a:lnTo>
                    <a:pt x="13071" y="5520"/>
                  </a:lnTo>
                  <a:lnTo>
                    <a:pt x="13091" y="5422"/>
                  </a:lnTo>
                  <a:lnTo>
                    <a:pt x="13091" y="5323"/>
                  </a:lnTo>
                  <a:lnTo>
                    <a:pt x="13071" y="5244"/>
                  </a:lnTo>
                  <a:lnTo>
                    <a:pt x="13012" y="5067"/>
                  </a:lnTo>
                  <a:lnTo>
                    <a:pt x="12913" y="4889"/>
                  </a:lnTo>
                  <a:lnTo>
                    <a:pt x="12815" y="4732"/>
                  </a:lnTo>
                  <a:lnTo>
                    <a:pt x="12736" y="4574"/>
                  </a:lnTo>
                  <a:lnTo>
                    <a:pt x="12697" y="4396"/>
                  </a:lnTo>
                  <a:lnTo>
                    <a:pt x="12677" y="4318"/>
                  </a:lnTo>
                  <a:lnTo>
                    <a:pt x="12697" y="4239"/>
                  </a:lnTo>
                  <a:lnTo>
                    <a:pt x="12716" y="4160"/>
                  </a:lnTo>
                  <a:lnTo>
                    <a:pt x="12775" y="4061"/>
                  </a:lnTo>
                  <a:lnTo>
                    <a:pt x="12854" y="3982"/>
                  </a:lnTo>
                  <a:lnTo>
                    <a:pt x="12953" y="3943"/>
                  </a:lnTo>
                  <a:lnTo>
                    <a:pt x="13051" y="3904"/>
                  </a:lnTo>
                  <a:lnTo>
                    <a:pt x="13150" y="3884"/>
                  </a:lnTo>
                  <a:lnTo>
                    <a:pt x="13249" y="3904"/>
                  </a:lnTo>
                  <a:lnTo>
                    <a:pt x="13347" y="3923"/>
                  </a:lnTo>
                  <a:lnTo>
                    <a:pt x="13426" y="3963"/>
                  </a:lnTo>
                  <a:lnTo>
                    <a:pt x="13525" y="4022"/>
                  </a:lnTo>
                  <a:lnTo>
                    <a:pt x="13702" y="4160"/>
                  </a:lnTo>
                  <a:lnTo>
                    <a:pt x="13860" y="4337"/>
                  </a:lnTo>
                  <a:lnTo>
                    <a:pt x="13998" y="4495"/>
                  </a:lnTo>
                  <a:lnTo>
                    <a:pt x="14116" y="4672"/>
                  </a:lnTo>
                  <a:lnTo>
                    <a:pt x="14234" y="4850"/>
                  </a:lnTo>
                  <a:lnTo>
                    <a:pt x="14333" y="5027"/>
                  </a:lnTo>
                  <a:lnTo>
                    <a:pt x="14412" y="5205"/>
                  </a:lnTo>
                  <a:lnTo>
                    <a:pt x="14491" y="5402"/>
                  </a:lnTo>
                  <a:lnTo>
                    <a:pt x="14550" y="5579"/>
                  </a:lnTo>
                  <a:lnTo>
                    <a:pt x="14589" y="5777"/>
                  </a:lnTo>
                  <a:lnTo>
                    <a:pt x="14648" y="6171"/>
                  </a:lnTo>
                  <a:lnTo>
                    <a:pt x="14688" y="6565"/>
                  </a:lnTo>
                  <a:lnTo>
                    <a:pt x="14668" y="6959"/>
                  </a:lnTo>
                  <a:lnTo>
                    <a:pt x="14629" y="7373"/>
                  </a:lnTo>
                  <a:lnTo>
                    <a:pt x="14569" y="7768"/>
                  </a:lnTo>
                  <a:lnTo>
                    <a:pt x="14727" y="7689"/>
                  </a:lnTo>
                  <a:lnTo>
                    <a:pt x="14865" y="7590"/>
                  </a:lnTo>
                  <a:lnTo>
                    <a:pt x="14984" y="7492"/>
                  </a:lnTo>
                  <a:lnTo>
                    <a:pt x="15102" y="7373"/>
                  </a:lnTo>
                  <a:lnTo>
                    <a:pt x="15319" y="7117"/>
                  </a:lnTo>
                  <a:lnTo>
                    <a:pt x="15516" y="6841"/>
                  </a:lnTo>
                  <a:lnTo>
                    <a:pt x="15871" y="6269"/>
                  </a:lnTo>
                  <a:lnTo>
                    <a:pt x="16048" y="5974"/>
                  </a:lnTo>
                  <a:lnTo>
                    <a:pt x="16245" y="5698"/>
                  </a:lnTo>
                  <a:lnTo>
                    <a:pt x="16324" y="5619"/>
                  </a:lnTo>
                  <a:lnTo>
                    <a:pt x="16442" y="5540"/>
                  </a:lnTo>
                  <a:lnTo>
                    <a:pt x="16561" y="5520"/>
                  </a:lnTo>
                  <a:lnTo>
                    <a:pt x="16679" y="5520"/>
                  </a:lnTo>
                  <a:lnTo>
                    <a:pt x="16797" y="5560"/>
                  </a:lnTo>
                  <a:lnTo>
                    <a:pt x="16896" y="5619"/>
                  </a:lnTo>
                  <a:lnTo>
                    <a:pt x="16975" y="5717"/>
                  </a:lnTo>
                  <a:lnTo>
                    <a:pt x="17034" y="5836"/>
                  </a:lnTo>
                  <a:lnTo>
                    <a:pt x="17054" y="6033"/>
                  </a:lnTo>
                  <a:lnTo>
                    <a:pt x="17034" y="6210"/>
                  </a:lnTo>
                  <a:lnTo>
                    <a:pt x="16994" y="6407"/>
                  </a:lnTo>
                  <a:lnTo>
                    <a:pt x="16955" y="6605"/>
                  </a:lnTo>
                  <a:lnTo>
                    <a:pt x="16856" y="6999"/>
                  </a:lnTo>
                  <a:lnTo>
                    <a:pt x="16817" y="7196"/>
                  </a:lnTo>
                  <a:lnTo>
                    <a:pt x="16797" y="7393"/>
                  </a:lnTo>
                  <a:lnTo>
                    <a:pt x="16876" y="7373"/>
                  </a:lnTo>
                  <a:lnTo>
                    <a:pt x="16935" y="7354"/>
                  </a:lnTo>
                  <a:lnTo>
                    <a:pt x="17054" y="7275"/>
                  </a:lnTo>
                  <a:lnTo>
                    <a:pt x="17172" y="7196"/>
                  </a:lnTo>
                  <a:lnTo>
                    <a:pt x="17251" y="7117"/>
                  </a:lnTo>
                  <a:lnTo>
                    <a:pt x="17330" y="7019"/>
                  </a:lnTo>
                  <a:lnTo>
                    <a:pt x="17389" y="6920"/>
                  </a:lnTo>
                  <a:lnTo>
                    <a:pt x="17507" y="6683"/>
                  </a:lnTo>
                  <a:lnTo>
                    <a:pt x="17586" y="6447"/>
                  </a:lnTo>
                  <a:lnTo>
                    <a:pt x="17625" y="6191"/>
                  </a:lnTo>
                  <a:lnTo>
                    <a:pt x="17645" y="5934"/>
                  </a:lnTo>
                  <a:lnTo>
                    <a:pt x="17665" y="5678"/>
                  </a:lnTo>
                  <a:lnTo>
                    <a:pt x="17645" y="5422"/>
                  </a:lnTo>
                  <a:lnTo>
                    <a:pt x="17606" y="5067"/>
                  </a:lnTo>
                  <a:lnTo>
                    <a:pt x="17606" y="4889"/>
                  </a:lnTo>
                  <a:lnTo>
                    <a:pt x="17625" y="4712"/>
                  </a:lnTo>
                  <a:lnTo>
                    <a:pt x="17665" y="4594"/>
                  </a:lnTo>
                  <a:lnTo>
                    <a:pt x="17724" y="4515"/>
                  </a:lnTo>
                  <a:lnTo>
                    <a:pt x="17803" y="4475"/>
                  </a:lnTo>
                  <a:lnTo>
                    <a:pt x="17901" y="4436"/>
                  </a:lnTo>
                  <a:lnTo>
                    <a:pt x="18000" y="4416"/>
                  </a:lnTo>
                  <a:lnTo>
                    <a:pt x="18098" y="4436"/>
                  </a:lnTo>
                  <a:lnTo>
                    <a:pt x="18197" y="4475"/>
                  </a:lnTo>
                  <a:lnTo>
                    <a:pt x="18276" y="4534"/>
                  </a:lnTo>
                  <a:lnTo>
                    <a:pt x="18315" y="4594"/>
                  </a:lnTo>
                  <a:lnTo>
                    <a:pt x="18670" y="4594"/>
                  </a:lnTo>
                  <a:lnTo>
                    <a:pt x="18848" y="4633"/>
                  </a:lnTo>
                  <a:lnTo>
                    <a:pt x="19005" y="4692"/>
                  </a:lnTo>
                  <a:lnTo>
                    <a:pt x="19163" y="4751"/>
                  </a:lnTo>
                  <a:lnTo>
                    <a:pt x="19321" y="4810"/>
                  </a:lnTo>
                  <a:lnTo>
                    <a:pt x="19617" y="4988"/>
                  </a:lnTo>
                  <a:lnTo>
                    <a:pt x="19912" y="5205"/>
                  </a:lnTo>
                  <a:lnTo>
                    <a:pt x="20169" y="5441"/>
                  </a:lnTo>
                  <a:lnTo>
                    <a:pt x="20405" y="5698"/>
                  </a:lnTo>
                  <a:lnTo>
                    <a:pt x="20622" y="5954"/>
                  </a:lnTo>
                  <a:lnTo>
                    <a:pt x="20839" y="6269"/>
                  </a:lnTo>
                  <a:lnTo>
                    <a:pt x="21036" y="6605"/>
                  </a:lnTo>
                  <a:lnTo>
                    <a:pt x="21174" y="6920"/>
                  </a:lnTo>
                  <a:lnTo>
                    <a:pt x="21312" y="7275"/>
                  </a:lnTo>
                  <a:lnTo>
                    <a:pt x="21411" y="7610"/>
                  </a:lnTo>
                  <a:lnTo>
                    <a:pt x="21509" y="7965"/>
                  </a:lnTo>
                  <a:lnTo>
                    <a:pt x="21568" y="8339"/>
                  </a:lnTo>
                  <a:lnTo>
                    <a:pt x="21608" y="8694"/>
                  </a:lnTo>
                  <a:lnTo>
                    <a:pt x="21785" y="8142"/>
                  </a:lnTo>
                  <a:lnTo>
                    <a:pt x="21963" y="7590"/>
                  </a:lnTo>
                  <a:lnTo>
                    <a:pt x="22120" y="6900"/>
                  </a:lnTo>
                  <a:lnTo>
                    <a:pt x="22278" y="6230"/>
                  </a:lnTo>
                  <a:lnTo>
                    <a:pt x="22396" y="5540"/>
                  </a:lnTo>
                  <a:lnTo>
                    <a:pt x="22495" y="4830"/>
                  </a:lnTo>
                  <a:lnTo>
                    <a:pt x="22455" y="4830"/>
                  </a:lnTo>
                  <a:lnTo>
                    <a:pt x="20740" y="4751"/>
                  </a:lnTo>
                  <a:lnTo>
                    <a:pt x="20937" y="4574"/>
                  </a:lnTo>
                  <a:lnTo>
                    <a:pt x="21115" y="4396"/>
                  </a:lnTo>
                  <a:lnTo>
                    <a:pt x="21273" y="4199"/>
                  </a:lnTo>
                  <a:lnTo>
                    <a:pt x="21430" y="4002"/>
                  </a:lnTo>
                  <a:lnTo>
                    <a:pt x="21568" y="3785"/>
                  </a:lnTo>
                  <a:lnTo>
                    <a:pt x="21687" y="3568"/>
                  </a:lnTo>
                  <a:lnTo>
                    <a:pt x="21805" y="3332"/>
                  </a:lnTo>
                  <a:lnTo>
                    <a:pt x="21903" y="3115"/>
                  </a:lnTo>
                  <a:lnTo>
                    <a:pt x="21568" y="3174"/>
                  </a:lnTo>
                  <a:lnTo>
                    <a:pt x="21233" y="3214"/>
                  </a:lnTo>
                  <a:lnTo>
                    <a:pt x="20898" y="3233"/>
                  </a:lnTo>
                  <a:lnTo>
                    <a:pt x="20563" y="3214"/>
                  </a:lnTo>
                  <a:lnTo>
                    <a:pt x="20228" y="3194"/>
                  </a:lnTo>
                  <a:lnTo>
                    <a:pt x="19893" y="3135"/>
                  </a:lnTo>
                  <a:lnTo>
                    <a:pt x="19577" y="3056"/>
                  </a:lnTo>
                  <a:lnTo>
                    <a:pt x="19242" y="2957"/>
                  </a:lnTo>
                  <a:lnTo>
                    <a:pt x="18946" y="2839"/>
                  </a:lnTo>
                  <a:lnTo>
                    <a:pt x="18670" y="2701"/>
                  </a:lnTo>
                  <a:lnTo>
                    <a:pt x="18374" y="2583"/>
                  </a:lnTo>
                  <a:lnTo>
                    <a:pt x="18079" y="2464"/>
                  </a:lnTo>
                  <a:lnTo>
                    <a:pt x="17783" y="2366"/>
                  </a:lnTo>
                  <a:lnTo>
                    <a:pt x="17487" y="2307"/>
                  </a:lnTo>
                  <a:lnTo>
                    <a:pt x="17172" y="2267"/>
                  </a:lnTo>
                  <a:lnTo>
                    <a:pt x="17034" y="2267"/>
                  </a:lnTo>
                  <a:lnTo>
                    <a:pt x="16876" y="2287"/>
                  </a:lnTo>
                  <a:lnTo>
                    <a:pt x="17251" y="1972"/>
                  </a:lnTo>
                  <a:lnTo>
                    <a:pt x="17645" y="1656"/>
                  </a:lnTo>
                  <a:lnTo>
                    <a:pt x="18059" y="1400"/>
                  </a:lnTo>
                  <a:lnTo>
                    <a:pt x="18493" y="1163"/>
                  </a:lnTo>
                  <a:lnTo>
                    <a:pt x="18079" y="1104"/>
                  </a:lnTo>
                  <a:lnTo>
                    <a:pt x="17645" y="1065"/>
                  </a:lnTo>
                  <a:lnTo>
                    <a:pt x="17231" y="1045"/>
                  </a:lnTo>
                  <a:lnTo>
                    <a:pt x="16797" y="1025"/>
                  </a:lnTo>
                  <a:lnTo>
                    <a:pt x="16383" y="1025"/>
                  </a:lnTo>
                  <a:lnTo>
                    <a:pt x="15950" y="1045"/>
                  </a:lnTo>
                  <a:lnTo>
                    <a:pt x="15536" y="1065"/>
                  </a:lnTo>
                  <a:lnTo>
                    <a:pt x="15102" y="1104"/>
                  </a:lnTo>
                  <a:lnTo>
                    <a:pt x="14688" y="1163"/>
                  </a:lnTo>
                  <a:lnTo>
                    <a:pt x="14254" y="1222"/>
                  </a:lnTo>
                  <a:lnTo>
                    <a:pt x="13840" y="1301"/>
                  </a:lnTo>
                  <a:lnTo>
                    <a:pt x="13426" y="1400"/>
                  </a:lnTo>
                  <a:lnTo>
                    <a:pt x="13012" y="1498"/>
                  </a:lnTo>
                  <a:lnTo>
                    <a:pt x="12618" y="1636"/>
                  </a:lnTo>
                  <a:lnTo>
                    <a:pt x="12204" y="1755"/>
                  </a:lnTo>
                  <a:lnTo>
                    <a:pt x="11809" y="1912"/>
                  </a:lnTo>
                  <a:lnTo>
                    <a:pt x="11987" y="1439"/>
                  </a:lnTo>
                  <a:lnTo>
                    <a:pt x="12145" y="966"/>
                  </a:lnTo>
                  <a:lnTo>
                    <a:pt x="12263" y="493"/>
                  </a:lnTo>
                  <a:lnTo>
                    <a:pt x="1240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3775;p38">
              <a:extLst>
                <a:ext uri="{FF2B5EF4-FFF2-40B4-BE49-F238E27FC236}">
                  <a16:creationId xmlns:a16="http://schemas.microsoft.com/office/drawing/2014/main" xmlns="" id="{A3505CAD-9599-4A67-A876-F974E9A724DF}"/>
                </a:ext>
              </a:extLst>
            </p:cNvPr>
            <p:cNvSpPr/>
            <p:nvPr/>
          </p:nvSpPr>
          <p:spPr>
            <a:xfrm>
              <a:off x="1775770" y="2687949"/>
              <a:ext cx="348727" cy="591849"/>
            </a:xfrm>
            <a:custGeom>
              <a:avLst/>
              <a:gdLst/>
              <a:ahLst/>
              <a:cxnLst/>
              <a:rect l="l" t="t" r="r" b="b"/>
              <a:pathLst>
                <a:path w="7354" h="12481" extrusionOk="0">
                  <a:moveTo>
                    <a:pt x="4811" y="1"/>
                  </a:moveTo>
                  <a:lnTo>
                    <a:pt x="3884" y="1499"/>
                  </a:lnTo>
                  <a:lnTo>
                    <a:pt x="2997" y="3017"/>
                  </a:lnTo>
                  <a:lnTo>
                    <a:pt x="2129" y="4555"/>
                  </a:lnTo>
                  <a:lnTo>
                    <a:pt x="1715" y="5343"/>
                  </a:lnTo>
                  <a:lnTo>
                    <a:pt x="1321" y="6112"/>
                  </a:lnTo>
                  <a:lnTo>
                    <a:pt x="1045" y="6664"/>
                  </a:lnTo>
                  <a:lnTo>
                    <a:pt x="769" y="7256"/>
                  </a:lnTo>
                  <a:lnTo>
                    <a:pt x="473" y="7847"/>
                  </a:lnTo>
                  <a:lnTo>
                    <a:pt x="335" y="8143"/>
                  </a:lnTo>
                  <a:lnTo>
                    <a:pt x="217" y="8439"/>
                  </a:lnTo>
                  <a:lnTo>
                    <a:pt x="119" y="8734"/>
                  </a:lnTo>
                  <a:lnTo>
                    <a:pt x="40" y="9050"/>
                  </a:lnTo>
                  <a:lnTo>
                    <a:pt x="0" y="9345"/>
                  </a:lnTo>
                  <a:lnTo>
                    <a:pt x="0" y="9641"/>
                  </a:lnTo>
                  <a:lnTo>
                    <a:pt x="20" y="9957"/>
                  </a:lnTo>
                  <a:lnTo>
                    <a:pt x="99" y="10252"/>
                  </a:lnTo>
                  <a:lnTo>
                    <a:pt x="158" y="10390"/>
                  </a:lnTo>
                  <a:lnTo>
                    <a:pt x="217" y="10548"/>
                  </a:lnTo>
                  <a:lnTo>
                    <a:pt x="296" y="10686"/>
                  </a:lnTo>
                  <a:lnTo>
                    <a:pt x="395" y="10844"/>
                  </a:lnTo>
                  <a:lnTo>
                    <a:pt x="513" y="11041"/>
                  </a:lnTo>
                  <a:lnTo>
                    <a:pt x="611" y="11258"/>
                  </a:lnTo>
                  <a:lnTo>
                    <a:pt x="651" y="11356"/>
                  </a:lnTo>
                  <a:lnTo>
                    <a:pt x="671" y="11455"/>
                  </a:lnTo>
                  <a:lnTo>
                    <a:pt x="1163" y="11573"/>
                  </a:lnTo>
                  <a:lnTo>
                    <a:pt x="1656" y="11731"/>
                  </a:lnTo>
                  <a:lnTo>
                    <a:pt x="2445" y="11968"/>
                  </a:lnTo>
                  <a:lnTo>
                    <a:pt x="3214" y="12165"/>
                  </a:lnTo>
                  <a:lnTo>
                    <a:pt x="4002" y="12342"/>
                  </a:lnTo>
                  <a:lnTo>
                    <a:pt x="4791" y="12480"/>
                  </a:lnTo>
                  <a:lnTo>
                    <a:pt x="4712" y="12066"/>
                  </a:lnTo>
                  <a:lnTo>
                    <a:pt x="4653" y="11672"/>
                  </a:lnTo>
                  <a:lnTo>
                    <a:pt x="4614" y="11258"/>
                  </a:lnTo>
                  <a:lnTo>
                    <a:pt x="4594" y="10844"/>
                  </a:lnTo>
                  <a:lnTo>
                    <a:pt x="4574" y="10430"/>
                  </a:lnTo>
                  <a:lnTo>
                    <a:pt x="4574" y="10016"/>
                  </a:lnTo>
                  <a:lnTo>
                    <a:pt x="4574" y="9602"/>
                  </a:lnTo>
                  <a:lnTo>
                    <a:pt x="4594" y="9188"/>
                  </a:lnTo>
                  <a:lnTo>
                    <a:pt x="4653" y="8675"/>
                  </a:lnTo>
                  <a:lnTo>
                    <a:pt x="4712" y="8163"/>
                  </a:lnTo>
                  <a:lnTo>
                    <a:pt x="4791" y="7650"/>
                  </a:lnTo>
                  <a:lnTo>
                    <a:pt x="4909" y="7137"/>
                  </a:lnTo>
                  <a:lnTo>
                    <a:pt x="5028" y="6625"/>
                  </a:lnTo>
                  <a:lnTo>
                    <a:pt x="5166" y="6132"/>
                  </a:lnTo>
                  <a:lnTo>
                    <a:pt x="5323" y="5639"/>
                  </a:lnTo>
                  <a:lnTo>
                    <a:pt x="5481" y="5146"/>
                  </a:lnTo>
                  <a:lnTo>
                    <a:pt x="5678" y="4653"/>
                  </a:lnTo>
                  <a:lnTo>
                    <a:pt x="5875" y="4180"/>
                  </a:lnTo>
                  <a:lnTo>
                    <a:pt x="6092" y="3707"/>
                  </a:lnTo>
                  <a:lnTo>
                    <a:pt x="6309" y="3234"/>
                  </a:lnTo>
                  <a:lnTo>
                    <a:pt x="6546" y="2761"/>
                  </a:lnTo>
                  <a:lnTo>
                    <a:pt x="6802" y="2307"/>
                  </a:lnTo>
                  <a:lnTo>
                    <a:pt x="7078" y="1854"/>
                  </a:lnTo>
                  <a:lnTo>
                    <a:pt x="7354" y="1420"/>
                  </a:lnTo>
                  <a:lnTo>
                    <a:pt x="6743" y="947"/>
                  </a:lnTo>
                  <a:lnTo>
                    <a:pt x="6151" y="454"/>
                  </a:lnTo>
                  <a:lnTo>
                    <a:pt x="6112" y="513"/>
                  </a:lnTo>
                  <a:lnTo>
                    <a:pt x="6033" y="572"/>
                  </a:lnTo>
                  <a:lnTo>
                    <a:pt x="5974" y="612"/>
                  </a:lnTo>
                  <a:lnTo>
                    <a:pt x="5895" y="631"/>
                  </a:lnTo>
                  <a:lnTo>
                    <a:pt x="5816" y="651"/>
                  </a:lnTo>
                  <a:lnTo>
                    <a:pt x="5737" y="651"/>
                  </a:lnTo>
                  <a:lnTo>
                    <a:pt x="5658" y="612"/>
                  </a:lnTo>
                  <a:lnTo>
                    <a:pt x="5560" y="572"/>
                  </a:lnTo>
                  <a:lnTo>
                    <a:pt x="4811" y="1"/>
                  </a:lnTo>
                  <a:close/>
                </a:path>
              </a:pathLst>
            </a:custGeom>
            <a:solidFill>
              <a:srgbClr val="F9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3776;p38">
              <a:extLst>
                <a:ext uri="{FF2B5EF4-FFF2-40B4-BE49-F238E27FC236}">
                  <a16:creationId xmlns:a16="http://schemas.microsoft.com/office/drawing/2014/main" xmlns="" id="{422BCEE0-BF6F-478D-A75B-72DD4CA1AABA}"/>
                </a:ext>
              </a:extLst>
            </p:cNvPr>
            <p:cNvSpPr/>
            <p:nvPr/>
          </p:nvSpPr>
          <p:spPr>
            <a:xfrm>
              <a:off x="1810340" y="3247936"/>
              <a:ext cx="317904" cy="282386"/>
            </a:xfrm>
            <a:custGeom>
              <a:avLst/>
              <a:gdLst/>
              <a:ahLst/>
              <a:cxnLst/>
              <a:rect l="l" t="t" r="r" b="b"/>
              <a:pathLst>
                <a:path w="6704" h="5955" extrusionOk="0">
                  <a:moveTo>
                    <a:pt x="1" y="1"/>
                  </a:moveTo>
                  <a:lnTo>
                    <a:pt x="20" y="119"/>
                  </a:lnTo>
                  <a:lnTo>
                    <a:pt x="178" y="533"/>
                  </a:lnTo>
                  <a:lnTo>
                    <a:pt x="375" y="947"/>
                  </a:lnTo>
                  <a:lnTo>
                    <a:pt x="572" y="1361"/>
                  </a:lnTo>
                  <a:lnTo>
                    <a:pt x="789" y="1755"/>
                  </a:lnTo>
                  <a:lnTo>
                    <a:pt x="1026" y="2150"/>
                  </a:lnTo>
                  <a:lnTo>
                    <a:pt x="1282" y="2524"/>
                  </a:lnTo>
                  <a:lnTo>
                    <a:pt x="1538" y="2899"/>
                  </a:lnTo>
                  <a:lnTo>
                    <a:pt x="1834" y="3254"/>
                  </a:lnTo>
                  <a:lnTo>
                    <a:pt x="2130" y="3589"/>
                  </a:lnTo>
                  <a:lnTo>
                    <a:pt x="2445" y="3904"/>
                  </a:lnTo>
                  <a:lnTo>
                    <a:pt x="2781" y="4200"/>
                  </a:lnTo>
                  <a:lnTo>
                    <a:pt x="3135" y="4476"/>
                  </a:lnTo>
                  <a:lnTo>
                    <a:pt x="3510" y="4752"/>
                  </a:lnTo>
                  <a:lnTo>
                    <a:pt x="3885" y="4969"/>
                  </a:lnTo>
                  <a:lnTo>
                    <a:pt x="4299" y="5186"/>
                  </a:lnTo>
                  <a:lnTo>
                    <a:pt x="4713" y="5383"/>
                  </a:lnTo>
                  <a:lnTo>
                    <a:pt x="5205" y="5541"/>
                  </a:lnTo>
                  <a:lnTo>
                    <a:pt x="5698" y="5698"/>
                  </a:lnTo>
                  <a:lnTo>
                    <a:pt x="6191" y="5836"/>
                  </a:lnTo>
                  <a:lnTo>
                    <a:pt x="6704" y="5955"/>
                  </a:lnTo>
                  <a:lnTo>
                    <a:pt x="6704" y="5955"/>
                  </a:lnTo>
                  <a:lnTo>
                    <a:pt x="6369" y="5600"/>
                  </a:lnTo>
                  <a:lnTo>
                    <a:pt x="6073" y="5225"/>
                  </a:lnTo>
                  <a:lnTo>
                    <a:pt x="5718" y="4752"/>
                  </a:lnTo>
                  <a:lnTo>
                    <a:pt x="5403" y="4259"/>
                  </a:lnTo>
                  <a:lnTo>
                    <a:pt x="5127" y="3747"/>
                  </a:lnTo>
                  <a:lnTo>
                    <a:pt x="4870" y="3214"/>
                  </a:lnTo>
                  <a:lnTo>
                    <a:pt x="4634" y="2682"/>
                  </a:lnTo>
                  <a:lnTo>
                    <a:pt x="4437" y="2130"/>
                  </a:lnTo>
                  <a:lnTo>
                    <a:pt x="4279" y="1578"/>
                  </a:lnTo>
                  <a:lnTo>
                    <a:pt x="4141" y="1006"/>
                  </a:lnTo>
                  <a:lnTo>
                    <a:pt x="2938" y="829"/>
                  </a:lnTo>
                  <a:lnTo>
                    <a:pt x="2564" y="750"/>
                  </a:lnTo>
                  <a:lnTo>
                    <a:pt x="2189" y="671"/>
                  </a:lnTo>
                  <a:lnTo>
                    <a:pt x="1440" y="474"/>
                  </a:lnTo>
                  <a:lnTo>
                    <a:pt x="730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9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3777;p38">
              <a:extLst>
                <a:ext uri="{FF2B5EF4-FFF2-40B4-BE49-F238E27FC236}">
                  <a16:creationId xmlns:a16="http://schemas.microsoft.com/office/drawing/2014/main" xmlns="" id="{CBB91E86-37F0-4AFD-8CE1-FFA939BCC9B5}"/>
                </a:ext>
              </a:extLst>
            </p:cNvPr>
            <p:cNvSpPr/>
            <p:nvPr/>
          </p:nvSpPr>
          <p:spPr>
            <a:xfrm>
              <a:off x="1890764" y="2182164"/>
              <a:ext cx="530108" cy="441338"/>
            </a:xfrm>
            <a:custGeom>
              <a:avLst/>
              <a:gdLst/>
              <a:ahLst/>
              <a:cxnLst/>
              <a:rect l="l" t="t" r="r" b="b"/>
              <a:pathLst>
                <a:path w="11179" h="9307" extrusionOk="0">
                  <a:moveTo>
                    <a:pt x="8004" y="1"/>
                  </a:moveTo>
                  <a:lnTo>
                    <a:pt x="7709" y="21"/>
                  </a:lnTo>
                  <a:lnTo>
                    <a:pt x="7433" y="40"/>
                  </a:lnTo>
                  <a:lnTo>
                    <a:pt x="7157" y="99"/>
                  </a:lnTo>
                  <a:lnTo>
                    <a:pt x="6881" y="178"/>
                  </a:lnTo>
                  <a:lnTo>
                    <a:pt x="6605" y="277"/>
                  </a:lnTo>
                  <a:lnTo>
                    <a:pt x="6329" y="395"/>
                  </a:lnTo>
                  <a:lnTo>
                    <a:pt x="6053" y="533"/>
                  </a:lnTo>
                  <a:lnTo>
                    <a:pt x="5777" y="671"/>
                  </a:lnTo>
                  <a:lnTo>
                    <a:pt x="5501" y="849"/>
                  </a:lnTo>
                  <a:lnTo>
                    <a:pt x="5225" y="1026"/>
                  </a:lnTo>
                  <a:lnTo>
                    <a:pt x="4968" y="1223"/>
                  </a:lnTo>
                  <a:lnTo>
                    <a:pt x="4436" y="1657"/>
                  </a:lnTo>
                  <a:lnTo>
                    <a:pt x="3923" y="2110"/>
                  </a:lnTo>
                  <a:lnTo>
                    <a:pt x="3431" y="2603"/>
                  </a:lnTo>
                  <a:lnTo>
                    <a:pt x="2957" y="3116"/>
                  </a:lnTo>
                  <a:lnTo>
                    <a:pt x="2484" y="3648"/>
                  </a:lnTo>
                  <a:lnTo>
                    <a:pt x="2228" y="3904"/>
                  </a:lnTo>
                  <a:lnTo>
                    <a:pt x="2011" y="4200"/>
                  </a:lnTo>
                  <a:lnTo>
                    <a:pt x="1558" y="4792"/>
                  </a:lnTo>
                  <a:lnTo>
                    <a:pt x="1321" y="5087"/>
                  </a:lnTo>
                  <a:lnTo>
                    <a:pt x="1085" y="5363"/>
                  </a:lnTo>
                  <a:lnTo>
                    <a:pt x="809" y="5620"/>
                  </a:lnTo>
                  <a:lnTo>
                    <a:pt x="671" y="5738"/>
                  </a:lnTo>
                  <a:lnTo>
                    <a:pt x="533" y="5856"/>
                  </a:lnTo>
                  <a:lnTo>
                    <a:pt x="316" y="5955"/>
                  </a:lnTo>
                  <a:lnTo>
                    <a:pt x="217" y="5994"/>
                  </a:lnTo>
                  <a:lnTo>
                    <a:pt x="138" y="6053"/>
                  </a:lnTo>
                  <a:lnTo>
                    <a:pt x="59" y="6132"/>
                  </a:lnTo>
                  <a:lnTo>
                    <a:pt x="20" y="6231"/>
                  </a:lnTo>
                  <a:lnTo>
                    <a:pt x="0" y="6329"/>
                  </a:lnTo>
                  <a:lnTo>
                    <a:pt x="20" y="6448"/>
                  </a:lnTo>
                  <a:lnTo>
                    <a:pt x="59" y="6645"/>
                  </a:lnTo>
                  <a:lnTo>
                    <a:pt x="138" y="6842"/>
                  </a:lnTo>
                  <a:lnTo>
                    <a:pt x="217" y="7039"/>
                  </a:lnTo>
                  <a:lnTo>
                    <a:pt x="296" y="7216"/>
                  </a:lnTo>
                  <a:lnTo>
                    <a:pt x="394" y="7394"/>
                  </a:lnTo>
                  <a:lnTo>
                    <a:pt x="513" y="7552"/>
                  </a:lnTo>
                  <a:lnTo>
                    <a:pt x="769" y="7867"/>
                  </a:lnTo>
                  <a:lnTo>
                    <a:pt x="1124" y="8242"/>
                  </a:lnTo>
                  <a:lnTo>
                    <a:pt x="1479" y="8616"/>
                  </a:lnTo>
                  <a:lnTo>
                    <a:pt x="1834" y="8971"/>
                  </a:lnTo>
                  <a:lnTo>
                    <a:pt x="2208" y="9306"/>
                  </a:lnTo>
                  <a:lnTo>
                    <a:pt x="2465" y="8951"/>
                  </a:lnTo>
                  <a:lnTo>
                    <a:pt x="2721" y="8577"/>
                  </a:lnTo>
                  <a:lnTo>
                    <a:pt x="3194" y="7808"/>
                  </a:lnTo>
                  <a:lnTo>
                    <a:pt x="4121" y="6250"/>
                  </a:lnTo>
                  <a:lnTo>
                    <a:pt x="4594" y="5501"/>
                  </a:lnTo>
                  <a:lnTo>
                    <a:pt x="4830" y="5127"/>
                  </a:lnTo>
                  <a:lnTo>
                    <a:pt x="5106" y="4772"/>
                  </a:lnTo>
                  <a:lnTo>
                    <a:pt x="5382" y="4417"/>
                  </a:lnTo>
                  <a:lnTo>
                    <a:pt x="5658" y="4101"/>
                  </a:lnTo>
                  <a:lnTo>
                    <a:pt x="5974" y="3766"/>
                  </a:lnTo>
                  <a:lnTo>
                    <a:pt x="6309" y="3471"/>
                  </a:lnTo>
                  <a:lnTo>
                    <a:pt x="6565" y="3273"/>
                  </a:lnTo>
                  <a:lnTo>
                    <a:pt x="6822" y="3076"/>
                  </a:lnTo>
                  <a:lnTo>
                    <a:pt x="7098" y="2899"/>
                  </a:lnTo>
                  <a:lnTo>
                    <a:pt x="7393" y="2741"/>
                  </a:lnTo>
                  <a:lnTo>
                    <a:pt x="7669" y="2603"/>
                  </a:lnTo>
                  <a:lnTo>
                    <a:pt x="7965" y="2465"/>
                  </a:lnTo>
                  <a:lnTo>
                    <a:pt x="8280" y="2347"/>
                  </a:lnTo>
                  <a:lnTo>
                    <a:pt x="8596" y="2248"/>
                  </a:lnTo>
                  <a:lnTo>
                    <a:pt x="8911" y="2169"/>
                  </a:lnTo>
                  <a:lnTo>
                    <a:pt x="9227" y="2091"/>
                  </a:lnTo>
                  <a:lnTo>
                    <a:pt x="9542" y="2031"/>
                  </a:lnTo>
                  <a:lnTo>
                    <a:pt x="9877" y="1992"/>
                  </a:lnTo>
                  <a:lnTo>
                    <a:pt x="10193" y="1972"/>
                  </a:lnTo>
                  <a:lnTo>
                    <a:pt x="10528" y="1953"/>
                  </a:lnTo>
                  <a:lnTo>
                    <a:pt x="10843" y="1953"/>
                  </a:lnTo>
                  <a:lnTo>
                    <a:pt x="11179" y="1972"/>
                  </a:lnTo>
                  <a:lnTo>
                    <a:pt x="11119" y="1913"/>
                  </a:lnTo>
                  <a:lnTo>
                    <a:pt x="10843" y="1578"/>
                  </a:lnTo>
                  <a:lnTo>
                    <a:pt x="10548" y="1263"/>
                  </a:lnTo>
                  <a:lnTo>
                    <a:pt x="10272" y="987"/>
                  </a:lnTo>
                  <a:lnTo>
                    <a:pt x="9996" y="750"/>
                  </a:lnTo>
                  <a:lnTo>
                    <a:pt x="9700" y="553"/>
                  </a:lnTo>
                  <a:lnTo>
                    <a:pt x="9424" y="395"/>
                  </a:lnTo>
                  <a:lnTo>
                    <a:pt x="9128" y="257"/>
                  </a:lnTo>
                  <a:lnTo>
                    <a:pt x="8852" y="159"/>
                  </a:lnTo>
                  <a:lnTo>
                    <a:pt x="8556" y="80"/>
                  </a:lnTo>
                  <a:lnTo>
                    <a:pt x="8280" y="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3778;p38">
              <a:extLst>
                <a:ext uri="{FF2B5EF4-FFF2-40B4-BE49-F238E27FC236}">
                  <a16:creationId xmlns:a16="http://schemas.microsoft.com/office/drawing/2014/main" xmlns="" id="{87029E5D-140C-42CC-B4F3-4CBDA550602B}"/>
                </a:ext>
              </a:extLst>
            </p:cNvPr>
            <p:cNvSpPr/>
            <p:nvPr/>
          </p:nvSpPr>
          <p:spPr>
            <a:xfrm>
              <a:off x="2970519" y="2059725"/>
              <a:ext cx="391784" cy="441291"/>
            </a:xfrm>
            <a:custGeom>
              <a:avLst/>
              <a:gdLst/>
              <a:ahLst/>
              <a:cxnLst/>
              <a:rect l="l" t="t" r="r" b="b"/>
              <a:pathLst>
                <a:path w="8262" h="9306" extrusionOk="0">
                  <a:moveTo>
                    <a:pt x="7138" y="0"/>
                  </a:moveTo>
                  <a:lnTo>
                    <a:pt x="5304" y="1124"/>
                  </a:lnTo>
                  <a:lnTo>
                    <a:pt x="3471" y="2287"/>
                  </a:lnTo>
                  <a:lnTo>
                    <a:pt x="3412" y="2563"/>
                  </a:lnTo>
                  <a:lnTo>
                    <a:pt x="3333" y="2839"/>
                  </a:lnTo>
                  <a:lnTo>
                    <a:pt x="3254" y="3115"/>
                  </a:lnTo>
                  <a:lnTo>
                    <a:pt x="3155" y="3371"/>
                  </a:lnTo>
                  <a:lnTo>
                    <a:pt x="3037" y="3628"/>
                  </a:lnTo>
                  <a:lnTo>
                    <a:pt x="2899" y="3884"/>
                  </a:lnTo>
                  <a:lnTo>
                    <a:pt x="2761" y="4121"/>
                  </a:lnTo>
                  <a:lnTo>
                    <a:pt x="2603" y="4357"/>
                  </a:lnTo>
                  <a:lnTo>
                    <a:pt x="2268" y="4791"/>
                  </a:lnTo>
                  <a:lnTo>
                    <a:pt x="1894" y="5205"/>
                  </a:lnTo>
                  <a:lnTo>
                    <a:pt x="1480" y="5599"/>
                  </a:lnTo>
                  <a:lnTo>
                    <a:pt x="1066" y="5954"/>
                  </a:lnTo>
                  <a:lnTo>
                    <a:pt x="1006" y="6250"/>
                  </a:lnTo>
                  <a:lnTo>
                    <a:pt x="908" y="6545"/>
                  </a:lnTo>
                  <a:lnTo>
                    <a:pt x="809" y="6841"/>
                  </a:lnTo>
                  <a:lnTo>
                    <a:pt x="671" y="7137"/>
                  </a:lnTo>
                  <a:lnTo>
                    <a:pt x="513" y="7433"/>
                  </a:lnTo>
                  <a:lnTo>
                    <a:pt x="356" y="7669"/>
                  </a:lnTo>
                  <a:lnTo>
                    <a:pt x="178" y="7886"/>
                  </a:lnTo>
                  <a:lnTo>
                    <a:pt x="80" y="7965"/>
                  </a:lnTo>
                  <a:lnTo>
                    <a:pt x="1" y="8044"/>
                  </a:lnTo>
                  <a:lnTo>
                    <a:pt x="80" y="8162"/>
                  </a:lnTo>
                  <a:lnTo>
                    <a:pt x="237" y="8418"/>
                  </a:lnTo>
                  <a:lnTo>
                    <a:pt x="395" y="8714"/>
                  </a:lnTo>
                  <a:lnTo>
                    <a:pt x="533" y="9010"/>
                  </a:lnTo>
                  <a:lnTo>
                    <a:pt x="651" y="9306"/>
                  </a:lnTo>
                  <a:lnTo>
                    <a:pt x="809" y="9148"/>
                  </a:lnTo>
                  <a:lnTo>
                    <a:pt x="987" y="8970"/>
                  </a:lnTo>
                  <a:lnTo>
                    <a:pt x="1381" y="8675"/>
                  </a:lnTo>
                  <a:lnTo>
                    <a:pt x="1756" y="8399"/>
                  </a:lnTo>
                  <a:lnTo>
                    <a:pt x="1913" y="8280"/>
                  </a:lnTo>
                  <a:lnTo>
                    <a:pt x="2032" y="8162"/>
                  </a:lnTo>
                  <a:lnTo>
                    <a:pt x="2386" y="7886"/>
                  </a:lnTo>
                  <a:lnTo>
                    <a:pt x="2781" y="7610"/>
                  </a:lnTo>
                  <a:lnTo>
                    <a:pt x="3550" y="7098"/>
                  </a:lnTo>
                  <a:lnTo>
                    <a:pt x="5127" y="6112"/>
                  </a:lnTo>
                  <a:lnTo>
                    <a:pt x="5915" y="5599"/>
                  </a:lnTo>
                  <a:lnTo>
                    <a:pt x="6290" y="5323"/>
                  </a:lnTo>
                  <a:lnTo>
                    <a:pt x="6645" y="5047"/>
                  </a:lnTo>
                  <a:lnTo>
                    <a:pt x="7000" y="4751"/>
                  </a:lnTo>
                  <a:lnTo>
                    <a:pt x="7335" y="4436"/>
                  </a:lnTo>
                  <a:lnTo>
                    <a:pt x="7670" y="4101"/>
                  </a:lnTo>
                  <a:lnTo>
                    <a:pt x="7966" y="3746"/>
                  </a:lnTo>
                  <a:lnTo>
                    <a:pt x="8064" y="3529"/>
                  </a:lnTo>
                  <a:lnTo>
                    <a:pt x="8143" y="3293"/>
                  </a:lnTo>
                  <a:lnTo>
                    <a:pt x="8261" y="2819"/>
                  </a:lnTo>
                  <a:lnTo>
                    <a:pt x="8163" y="2800"/>
                  </a:lnTo>
                  <a:lnTo>
                    <a:pt x="8045" y="2819"/>
                  </a:lnTo>
                  <a:lnTo>
                    <a:pt x="7907" y="2800"/>
                  </a:lnTo>
                  <a:lnTo>
                    <a:pt x="7769" y="2741"/>
                  </a:lnTo>
                  <a:lnTo>
                    <a:pt x="7709" y="2701"/>
                  </a:lnTo>
                  <a:lnTo>
                    <a:pt x="7670" y="2642"/>
                  </a:lnTo>
                  <a:lnTo>
                    <a:pt x="7552" y="2326"/>
                  </a:lnTo>
                  <a:lnTo>
                    <a:pt x="7433" y="2011"/>
                  </a:lnTo>
                  <a:lnTo>
                    <a:pt x="7355" y="1676"/>
                  </a:lnTo>
                  <a:lnTo>
                    <a:pt x="7276" y="1341"/>
                  </a:lnTo>
                  <a:lnTo>
                    <a:pt x="7217" y="1006"/>
                  </a:lnTo>
                  <a:lnTo>
                    <a:pt x="7177" y="670"/>
                  </a:lnTo>
                  <a:lnTo>
                    <a:pt x="7157" y="335"/>
                  </a:lnTo>
                  <a:lnTo>
                    <a:pt x="7138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3779;p38">
              <a:extLst>
                <a:ext uri="{FF2B5EF4-FFF2-40B4-BE49-F238E27FC236}">
                  <a16:creationId xmlns:a16="http://schemas.microsoft.com/office/drawing/2014/main" xmlns="" id="{DD08E0D2-EB48-48FB-A8BC-720EC74148BF}"/>
                </a:ext>
              </a:extLst>
            </p:cNvPr>
            <p:cNvSpPr/>
            <p:nvPr/>
          </p:nvSpPr>
          <p:spPr>
            <a:xfrm>
              <a:off x="3353863" y="1682971"/>
              <a:ext cx="943326" cy="463720"/>
            </a:xfrm>
            <a:custGeom>
              <a:avLst/>
              <a:gdLst/>
              <a:ahLst/>
              <a:cxnLst/>
              <a:rect l="l" t="t" r="r" b="b"/>
              <a:pathLst>
                <a:path w="19893" h="9779" extrusionOk="0">
                  <a:moveTo>
                    <a:pt x="17113" y="0"/>
                  </a:moveTo>
                  <a:lnTo>
                    <a:pt x="16955" y="138"/>
                  </a:lnTo>
                  <a:lnTo>
                    <a:pt x="16777" y="276"/>
                  </a:lnTo>
                  <a:lnTo>
                    <a:pt x="16620" y="335"/>
                  </a:lnTo>
                  <a:lnTo>
                    <a:pt x="16462" y="394"/>
                  </a:lnTo>
                  <a:lnTo>
                    <a:pt x="16324" y="434"/>
                  </a:lnTo>
                  <a:lnTo>
                    <a:pt x="15989" y="434"/>
                  </a:lnTo>
                  <a:lnTo>
                    <a:pt x="15831" y="414"/>
                  </a:lnTo>
                  <a:lnTo>
                    <a:pt x="15496" y="375"/>
                  </a:lnTo>
                  <a:lnTo>
                    <a:pt x="14806" y="217"/>
                  </a:lnTo>
                  <a:lnTo>
                    <a:pt x="14451" y="158"/>
                  </a:lnTo>
                  <a:lnTo>
                    <a:pt x="14116" y="158"/>
                  </a:lnTo>
                  <a:lnTo>
                    <a:pt x="13938" y="177"/>
                  </a:lnTo>
                  <a:lnTo>
                    <a:pt x="13761" y="197"/>
                  </a:lnTo>
                  <a:lnTo>
                    <a:pt x="13406" y="296"/>
                  </a:lnTo>
                  <a:lnTo>
                    <a:pt x="13071" y="434"/>
                  </a:lnTo>
                  <a:lnTo>
                    <a:pt x="12736" y="591"/>
                  </a:lnTo>
                  <a:lnTo>
                    <a:pt x="11119" y="1360"/>
                  </a:lnTo>
                  <a:lnTo>
                    <a:pt x="9503" y="2169"/>
                  </a:lnTo>
                  <a:lnTo>
                    <a:pt x="7886" y="2977"/>
                  </a:lnTo>
                  <a:lnTo>
                    <a:pt x="6289" y="3805"/>
                  </a:lnTo>
                  <a:lnTo>
                    <a:pt x="4692" y="4672"/>
                  </a:lnTo>
                  <a:lnTo>
                    <a:pt x="3135" y="5540"/>
                  </a:lnTo>
                  <a:lnTo>
                    <a:pt x="1557" y="6447"/>
                  </a:lnTo>
                  <a:lnTo>
                    <a:pt x="0" y="7354"/>
                  </a:lnTo>
                  <a:lnTo>
                    <a:pt x="20" y="7945"/>
                  </a:lnTo>
                  <a:lnTo>
                    <a:pt x="59" y="8418"/>
                  </a:lnTo>
                  <a:lnTo>
                    <a:pt x="118" y="8891"/>
                  </a:lnTo>
                  <a:lnTo>
                    <a:pt x="197" y="9325"/>
                  </a:lnTo>
                  <a:lnTo>
                    <a:pt x="296" y="9779"/>
                  </a:lnTo>
                  <a:lnTo>
                    <a:pt x="946" y="9483"/>
                  </a:lnTo>
                  <a:lnTo>
                    <a:pt x="1597" y="9167"/>
                  </a:lnTo>
                  <a:lnTo>
                    <a:pt x="2918" y="8517"/>
                  </a:lnTo>
                  <a:lnTo>
                    <a:pt x="4948" y="7452"/>
                  </a:lnTo>
                  <a:lnTo>
                    <a:pt x="6979" y="6388"/>
                  </a:lnTo>
                  <a:lnTo>
                    <a:pt x="8990" y="5284"/>
                  </a:lnTo>
                  <a:lnTo>
                    <a:pt x="9995" y="4732"/>
                  </a:lnTo>
                  <a:lnTo>
                    <a:pt x="11001" y="4160"/>
                  </a:lnTo>
                  <a:lnTo>
                    <a:pt x="11376" y="3943"/>
                  </a:lnTo>
                  <a:lnTo>
                    <a:pt x="11770" y="3726"/>
                  </a:lnTo>
                  <a:lnTo>
                    <a:pt x="12519" y="3233"/>
                  </a:lnTo>
                  <a:lnTo>
                    <a:pt x="12913" y="2997"/>
                  </a:lnTo>
                  <a:lnTo>
                    <a:pt x="13288" y="2780"/>
                  </a:lnTo>
                  <a:lnTo>
                    <a:pt x="13682" y="2602"/>
                  </a:lnTo>
                  <a:lnTo>
                    <a:pt x="13899" y="2524"/>
                  </a:lnTo>
                  <a:lnTo>
                    <a:pt x="14096" y="2464"/>
                  </a:lnTo>
                  <a:lnTo>
                    <a:pt x="14195" y="2504"/>
                  </a:lnTo>
                  <a:lnTo>
                    <a:pt x="14274" y="2543"/>
                  </a:lnTo>
                  <a:lnTo>
                    <a:pt x="14628" y="2642"/>
                  </a:lnTo>
                  <a:lnTo>
                    <a:pt x="15003" y="2721"/>
                  </a:lnTo>
                  <a:lnTo>
                    <a:pt x="15200" y="2740"/>
                  </a:lnTo>
                  <a:lnTo>
                    <a:pt x="15378" y="2760"/>
                  </a:lnTo>
                  <a:lnTo>
                    <a:pt x="15555" y="2740"/>
                  </a:lnTo>
                  <a:lnTo>
                    <a:pt x="15752" y="2721"/>
                  </a:lnTo>
                  <a:lnTo>
                    <a:pt x="15871" y="2701"/>
                  </a:lnTo>
                  <a:lnTo>
                    <a:pt x="16009" y="2662"/>
                  </a:lnTo>
                  <a:lnTo>
                    <a:pt x="16127" y="2622"/>
                  </a:lnTo>
                  <a:lnTo>
                    <a:pt x="16245" y="2563"/>
                  </a:lnTo>
                  <a:lnTo>
                    <a:pt x="16462" y="2445"/>
                  </a:lnTo>
                  <a:lnTo>
                    <a:pt x="16659" y="2287"/>
                  </a:lnTo>
                  <a:lnTo>
                    <a:pt x="16876" y="2149"/>
                  </a:lnTo>
                  <a:lnTo>
                    <a:pt x="17093" y="2031"/>
                  </a:lnTo>
                  <a:lnTo>
                    <a:pt x="17211" y="1972"/>
                  </a:lnTo>
                  <a:lnTo>
                    <a:pt x="17310" y="1932"/>
                  </a:lnTo>
                  <a:lnTo>
                    <a:pt x="17448" y="1912"/>
                  </a:lnTo>
                  <a:lnTo>
                    <a:pt x="17842" y="1912"/>
                  </a:lnTo>
                  <a:lnTo>
                    <a:pt x="18118" y="1952"/>
                  </a:lnTo>
                  <a:lnTo>
                    <a:pt x="18709" y="2011"/>
                  </a:lnTo>
                  <a:lnTo>
                    <a:pt x="18985" y="2011"/>
                  </a:lnTo>
                  <a:lnTo>
                    <a:pt x="19261" y="1991"/>
                  </a:lnTo>
                  <a:lnTo>
                    <a:pt x="19399" y="1972"/>
                  </a:lnTo>
                  <a:lnTo>
                    <a:pt x="19518" y="1932"/>
                  </a:lnTo>
                  <a:lnTo>
                    <a:pt x="19656" y="1873"/>
                  </a:lnTo>
                  <a:lnTo>
                    <a:pt x="19774" y="1814"/>
                  </a:lnTo>
                  <a:lnTo>
                    <a:pt x="19853" y="1518"/>
                  </a:lnTo>
                  <a:lnTo>
                    <a:pt x="19892" y="1360"/>
                  </a:lnTo>
                  <a:lnTo>
                    <a:pt x="19892" y="1203"/>
                  </a:lnTo>
                  <a:lnTo>
                    <a:pt x="19518" y="1025"/>
                  </a:lnTo>
                  <a:lnTo>
                    <a:pt x="19459" y="1025"/>
                  </a:lnTo>
                  <a:lnTo>
                    <a:pt x="19380" y="1005"/>
                  </a:lnTo>
                  <a:lnTo>
                    <a:pt x="19301" y="986"/>
                  </a:lnTo>
                  <a:lnTo>
                    <a:pt x="19242" y="946"/>
                  </a:lnTo>
                  <a:lnTo>
                    <a:pt x="19202" y="887"/>
                  </a:lnTo>
                  <a:lnTo>
                    <a:pt x="18138" y="453"/>
                  </a:lnTo>
                  <a:lnTo>
                    <a:pt x="17625" y="237"/>
                  </a:lnTo>
                  <a:lnTo>
                    <a:pt x="17113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3780;p38">
              <a:extLst>
                <a:ext uri="{FF2B5EF4-FFF2-40B4-BE49-F238E27FC236}">
                  <a16:creationId xmlns:a16="http://schemas.microsoft.com/office/drawing/2014/main" xmlns="" id="{20C1420C-91BC-489A-8C18-78C1A8B3E623}"/>
                </a:ext>
              </a:extLst>
            </p:cNvPr>
            <p:cNvSpPr/>
            <p:nvPr/>
          </p:nvSpPr>
          <p:spPr>
            <a:xfrm>
              <a:off x="4206476" y="1552043"/>
              <a:ext cx="114093" cy="138419"/>
            </a:xfrm>
            <a:custGeom>
              <a:avLst/>
              <a:gdLst/>
              <a:ahLst/>
              <a:cxnLst/>
              <a:rect l="l" t="t" r="r" b="b"/>
              <a:pathLst>
                <a:path w="2406" h="2919" extrusionOk="0">
                  <a:moveTo>
                    <a:pt x="1025" y="1"/>
                  </a:moveTo>
                  <a:lnTo>
                    <a:pt x="848" y="21"/>
                  </a:lnTo>
                  <a:lnTo>
                    <a:pt x="690" y="80"/>
                  </a:lnTo>
                  <a:lnTo>
                    <a:pt x="532" y="159"/>
                  </a:lnTo>
                  <a:lnTo>
                    <a:pt x="375" y="257"/>
                  </a:lnTo>
                  <a:lnTo>
                    <a:pt x="237" y="395"/>
                  </a:lnTo>
                  <a:lnTo>
                    <a:pt x="118" y="553"/>
                  </a:lnTo>
                  <a:lnTo>
                    <a:pt x="0" y="711"/>
                  </a:lnTo>
                  <a:lnTo>
                    <a:pt x="493" y="415"/>
                  </a:lnTo>
                  <a:lnTo>
                    <a:pt x="749" y="277"/>
                  </a:lnTo>
                  <a:lnTo>
                    <a:pt x="1025" y="159"/>
                  </a:lnTo>
                  <a:lnTo>
                    <a:pt x="1065" y="159"/>
                  </a:lnTo>
                  <a:lnTo>
                    <a:pt x="1104" y="178"/>
                  </a:lnTo>
                  <a:lnTo>
                    <a:pt x="1143" y="198"/>
                  </a:lnTo>
                  <a:lnTo>
                    <a:pt x="1163" y="238"/>
                  </a:lnTo>
                  <a:lnTo>
                    <a:pt x="1183" y="277"/>
                  </a:lnTo>
                  <a:lnTo>
                    <a:pt x="1163" y="316"/>
                  </a:lnTo>
                  <a:lnTo>
                    <a:pt x="1143" y="356"/>
                  </a:lnTo>
                  <a:lnTo>
                    <a:pt x="1124" y="395"/>
                  </a:lnTo>
                  <a:lnTo>
                    <a:pt x="769" y="612"/>
                  </a:lnTo>
                  <a:lnTo>
                    <a:pt x="591" y="730"/>
                  </a:lnTo>
                  <a:lnTo>
                    <a:pt x="434" y="849"/>
                  </a:lnTo>
                  <a:lnTo>
                    <a:pt x="572" y="987"/>
                  </a:lnTo>
                  <a:lnTo>
                    <a:pt x="710" y="1144"/>
                  </a:lnTo>
                  <a:lnTo>
                    <a:pt x="887" y="1420"/>
                  </a:lnTo>
                  <a:lnTo>
                    <a:pt x="927" y="1499"/>
                  </a:lnTo>
                  <a:lnTo>
                    <a:pt x="927" y="1598"/>
                  </a:lnTo>
                  <a:lnTo>
                    <a:pt x="887" y="1677"/>
                  </a:lnTo>
                  <a:lnTo>
                    <a:pt x="828" y="1736"/>
                  </a:lnTo>
                  <a:lnTo>
                    <a:pt x="749" y="1775"/>
                  </a:lnTo>
                  <a:lnTo>
                    <a:pt x="670" y="1795"/>
                  </a:lnTo>
                  <a:lnTo>
                    <a:pt x="572" y="1775"/>
                  </a:lnTo>
                  <a:lnTo>
                    <a:pt x="493" y="1716"/>
                  </a:lnTo>
                  <a:lnTo>
                    <a:pt x="335" y="1499"/>
                  </a:lnTo>
                  <a:lnTo>
                    <a:pt x="177" y="1263"/>
                  </a:lnTo>
                  <a:lnTo>
                    <a:pt x="158" y="1401"/>
                  </a:lnTo>
                  <a:lnTo>
                    <a:pt x="158" y="1519"/>
                  </a:lnTo>
                  <a:lnTo>
                    <a:pt x="158" y="1795"/>
                  </a:lnTo>
                  <a:lnTo>
                    <a:pt x="197" y="2051"/>
                  </a:lnTo>
                  <a:lnTo>
                    <a:pt x="217" y="2308"/>
                  </a:lnTo>
                  <a:lnTo>
                    <a:pt x="217" y="2446"/>
                  </a:lnTo>
                  <a:lnTo>
                    <a:pt x="611" y="2544"/>
                  </a:lnTo>
                  <a:lnTo>
                    <a:pt x="1005" y="2643"/>
                  </a:lnTo>
                  <a:lnTo>
                    <a:pt x="1400" y="2781"/>
                  </a:lnTo>
                  <a:lnTo>
                    <a:pt x="1755" y="2919"/>
                  </a:lnTo>
                  <a:lnTo>
                    <a:pt x="1774" y="2919"/>
                  </a:lnTo>
                  <a:lnTo>
                    <a:pt x="1833" y="2879"/>
                  </a:lnTo>
                  <a:lnTo>
                    <a:pt x="1893" y="2820"/>
                  </a:lnTo>
                  <a:lnTo>
                    <a:pt x="2011" y="2288"/>
                  </a:lnTo>
                  <a:lnTo>
                    <a:pt x="2149" y="1756"/>
                  </a:lnTo>
                  <a:lnTo>
                    <a:pt x="2287" y="1223"/>
                  </a:lnTo>
                  <a:lnTo>
                    <a:pt x="2405" y="691"/>
                  </a:lnTo>
                  <a:lnTo>
                    <a:pt x="2090" y="553"/>
                  </a:lnTo>
                  <a:lnTo>
                    <a:pt x="1794" y="376"/>
                  </a:lnTo>
                  <a:lnTo>
                    <a:pt x="1518" y="178"/>
                  </a:lnTo>
                  <a:lnTo>
                    <a:pt x="1360" y="100"/>
                  </a:lnTo>
                  <a:lnTo>
                    <a:pt x="1203" y="40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3781;p38">
              <a:extLst>
                <a:ext uri="{FF2B5EF4-FFF2-40B4-BE49-F238E27FC236}">
                  <a16:creationId xmlns:a16="http://schemas.microsoft.com/office/drawing/2014/main" xmlns="" id="{AFB5C0F2-4222-48E0-8A23-D4EA67C67080}"/>
                </a:ext>
              </a:extLst>
            </p:cNvPr>
            <p:cNvSpPr/>
            <p:nvPr/>
          </p:nvSpPr>
          <p:spPr>
            <a:xfrm>
              <a:off x="4333609" y="1594152"/>
              <a:ext cx="45855" cy="102854"/>
            </a:xfrm>
            <a:custGeom>
              <a:avLst/>
              <a:gdLst/>
              <a:ahLst/>
              <a:cxnLst/>
              <a:rect l="l" t="t" r="r" b="b"/>
              <a:pathLst>
                <a:path w="967" h="2169" extrusionOk="0">
                  <a:moveTo>
                    <a:pt x="335" y="0"/>
                  </a:moveTo>
                  <a:lnTo>
                    <a:pt x="296" y="473"/>
                  </a:lnTo>
                  <a:lnTo>
                    <a:pt x="217" y="946"/>
                  </a:lnTo>
                  <a:lnTo>
                    <a:pt x="59" y="1873"/>
                  </a:lnTo>
                  <a:lnTo>
                    <a:pt x="40" y="2031"/>
                  </a:lnTo>
                  <a:lnTo>
                    <a:pt x="0" y="2169"/>
                  </a:lnTo>
                  <a:lnTo>
                    <a:pt x="237" y="1972"/>
                  </a:lnTo>
                  <a:lnTo>
                    <a:pt x="434" y="1755"/>
                  </a:lnTo>
                  <a:lnTo>
                    <a:pt x="592" y="1518"/>
                  </a:lnTo>
                  <a:lnTo>
                    <a:pt x="730" y="1262"/>
                  </a:lnTo>
                  <a:lnTo>
                    <a:pt x="828" y="966"/>
                  </a:lnTo>
                  <a:lnTo>
                    <a:pt x="907" y="690"/>
                  </a:lnTo>
                  <a:lnTo>
                    <a:pt x="947" y="394"/>
                  </a:lnTo>
                  <a:lnTo>
                    <a:pt x="966" y="79"/>
                  </a:lnTo>
                  <a:lnTo>
                    <a:pt x="651" y="59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3782;p38">
              <a:extLst>
                <a:ext uri="{FF2B5EF4-FFF2-40B4-BE49-F238E27FC236}">
                  <a16:creationId xmlns:a16="http://schemas.microsoft.com/office/drawing/2014/main" xmlns="" id="{EF4689B8-2179-4A1B-B1A0-571DF7C703EF}"/>
                </a:ext>
              </a:extLst>
            </p:cNvPr>
            <p:cNvSpPr/>
            <p:nvPr/>
          </p:nvSpPr>
          <p:spPr>
            <a:xfrm>
              <a:off x="4378469" y="1596950"/>
              <a:ext cx="42109" cy="113144"/>
            </a:xfrm>
            <a:custGeom>
              <a:avLst/>
              <a:gdLst/>
              <a:ahLst/>
              <a:cxnLst/>
              <a:rect l="l" t="t" r="r" b="b"/>
              <a:pathLst>
                <a:path w="888" h="2386" extrusionOk="0">
                  <a:moveTo>
                    <a:pt x="710" y="0"/>
                  </a:moveTo>
                  <a:lnTo>
                    <a:pt x="355" y="20"/>
                  </a:lnTo>
                  <a:lnTo>
                    <a:pt x="375" y="769"/>
                  </a:lnTo>
                  <a:lnTo>
                    <a:pt x="395" y="1499"/>
                  </a:lnTo>
                  <a:lnTo>
                    <a:pt x="355" y="1715"/>
                  </a:lnTo>
                  <a:lnTo>
                    <a:pt x="277" y="1952"/>
                  </a:lnTo>
                  <a:lnTo>
                    <a:pt x="158" y="2169"/>
                  </a:lnTo>
                  <a:lnTo>
                    <a:pt x="1" y="2386"/>
                  </a:lnTo>
                  <a:lnTo>
                    <a:pt x="178" y="2287"/>
                  </a:lnTo>
                  <a:lnTo>
                    <a:pt x="316" y="2169"/>
                  </a:lnTo>
                  <a:lnTo>
                    <a:pt x="454" y="2051"/>
                  </a:lnTo>
                  <a:lnTo>
                    <a:pt x="572" y="1913"/>
                  </a:lnTo>
                  <a:lnTo>
                    <a:pt x="651" y="1775"/>
                  </a:lnTo>
                  <a:lnTo>
                    <a:pt x="730" y="1637"/>
                  </a:lnTo>
                  <a:lnTo>
                    <a:pt x="789" y="1499"/>
                  </a:lnTo>
                  <a:lnTo>
                    <a:pt x="829" y="1341"/>
                  </a:lnTo>
                  <a:lnTo>
                    <a:pt x="868" y="1183"/>
                  </a:lnTo>
                  <a:lnTo>
                    <a:pt x="888" y="1006"/>
                  </a:lnTo>
                  <a:lnTo>
                    <a:pt x="888" y="848"/>
                  </a:lnTo>
                  <a:lnTo>
                    <a:pt x="868" y="671"/>
                  </a:lnTo>
                  <a:lnTo>
                    <a:pt x="809" y="335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3783;p38">
              <a:extLst>
                <a:ext uri="{FF2B5EF4-FFF2-40B4-BE49-F238E27FC236}">
                  <a16:creationId xmlns:a16="http://schemas.microsoft.com/office/drawing/2014/main" xmlns="" id="{8B3226CB-6373-4DE6-B5AD-4C97E74533A7}"/>
                </a:ext>
              </a:extLst>
            </p:cNvPr>
            <p:cNvSpPr/>
            <p:nvPr/>
          </p:nvSpPr>
          <p:spPr>
            <a:xfrm>
              <a:off x="2595663" y="2210237"/>
              <a:ext cx="224391" cy="85119"/>
            </a:xfrm>
            <a:custGeom>
              <a:avLst/>
              <a:gdLst/>
              <a:ahLst/>
              <a:cxnLst/>
              <a:rect l="l" t="t" r="r" b="b"/>
              <a:pathLst>
                <a:path w="4732" h="1795" extrusionOk="0">
                  <a:moveTo>
                    <a:pt x="316" y="0"/>
                  </a:moveTo>
                  <a:lnTo>
                    <a:pt x="0" y="40"/>
                  </a:lnTo>
                  <a:lnTo>
                    <a:pt x="197" y="296"/>
                  </a:lnTo>
                  <a:lnTo>
                    <a:pt x="395" y="533"/>
                  </a:lnTo>
                  <a:lnTo>
                    <a:pt x="631" y="749"/>
                  </a:lnTo>
                  <a:lnTo>
                    <a:pt x="887" y="947"/>
                  </a:lnTo>
                  <a:lnTo>
                    <a:pt x="1104" y="1085"/>
                  </a:lnTo>
                  <a:lnTo>
                    <a:pt x="1321" y="1223"/>
                  </a:lnTo>
                  <a:lnTo>
                    <a:pt x="1558" y="1341"/>
                  </a:lnTo>
                  <a:lnTo>
                    <a:pt x="1794" y="1439"/>
                  </a:lnTo>
                  <a:lnTo>
                    <a:pt x="2051" y="1538"/>
                  </a:lnTo>
                  <a:lnTo>
                    <a:pt x="2287" y="1617"/>
                  </a:lnTo>
                  <a:lnTo>
                    <a:pt x="2543" y="1676"/>
                  </a:lnTo>
                  <a:lnTo>
                    <a:pt x="2800" y="1735"/>
                  </a:lnTo>
                  <a:lnTo>
                    <a:pt x="3056" y="1775"/>
                  </a:lnTo>
                  <a:lnTo>
                    <a:pt x="3293" y="1794"/>
                  </a:lnTo>
                  <a:lnTo>
                    <a:pt x="3805" y="1794"/>
                  </a:lnTo>
                  <a:lnTo>
                    <a:pt x="4042" y="1755"/>
                  </a:lnTo>
                  <a:lnTo>
                    <a:pt x="4278" y="1715"/>
                  </a:lnTo>
                  <a:lnTo>
                    <a:pt x="4515" y="1656"/>
                  </a:lnTo>
                  <a:lnTo>
                    <a:pt x="4732" y="1577"/>
                  </a:lnTo>
                  <a:lnTo>
                    <a:pt x="4200" y="1242"/>
                  </a:lnTo>
                  <a:lnTo>
                    <a:pt x="3647" y="927"/>
                  </a:lnTo>
                  <a:lnTo>
                    <a:pt x="3076" y="631"/>
                  </a:lnTo>
                  <a:lnTo>
                    <a:pt x="2780" y="493"/>
                  </a:lnTo>
                  <a:lnTo>
                    <a:pt x="2484" y="375"/>
                  </a:lnTo>
                  <a:lnTo>
                    <a:pt x="2189" y="276"/>
                  </a:lnTo>
                  <a:lnTo>
                    <a:pt x="1873" y="178"/>
                  </a:lnTo>
                  <a:lnTo>
                    <a:pt x="1577" y="99"/>
                  </a:lnTo>
                  <a:lnTo>
                    <a:pt x="1262" y="40"/>
                  </a:lnTo>
                  <a:lnTo>
                    <a:pt x="947" y="0"/>
                  </a:lnTo>
                  <a:close/>
                </a:path>
              </a:pathLst>
            </a:custGeom>
            <a:solidFill>
              <a:srgbClr val="FF6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3784;p38">
              <a:extLst>
                <a:ext uri="{FF2B5EF4-FFF2-40B4-BE49-F238E27FC236}">
                  <a16:creationId xmlns:a16="http://schemas.microsoft.com/office/drawing/2014/main" xmlns="" id="{0C9C5652-E390-4FDE-B936-88685B8F2625}"/>
                </a:ext>
              </a:extLst>
            </p:cNvPr>
            <p:cNvSpPr/>
            <p:nvPr/>
          </p:nvSpPr>
          <p:spPr>
            <a:xfrm>
              <a:off x="2556400" y="2087750"/>
              <a:ext cx="336587" cy="185175"/>
            </a:xfrm>
            <a:custGeom>
              <a:avLst/>
              <a:gdLst/>
              <a:ahLst/>
              <a:cxnLst/>
              <a:rect l="l" t="t" r="r" b="b"/>
              <a:pathLst>
                <a:path w="7098" h="3905" extrusionOk="0">
                  <a:moveTo>
                    <a:pt x="0" y="1"/>
                  </a:moveTo>
                  <a:lnTo>
                    <a:pt x="20" y="316"/>
                  </a:lnTo>
                  <a:lnTo>
                    <a:pt x="59" y="631"/>
                  </a:lnTo>
                  <a:lnTo>
                    <a:pt x="99" y="927"/>
                  </a:lnTo>
                  <a:lnTo>
                    <a:pt x="178" y="1243"/>
                  </a:lnTo>
                  <a:lnTo>
                    <a:pt x="276" y="1538"/>
                  </a:lnTo>
                  <a:lnTo>
                    <a:pt x="395" y="1834"/>
                  </a:lnTo>
                  <a:lnTo>
                    <a:pt x="513" y="2110"/>
                  </a:lnTo>
                  <a:lnTo>
                    <a:pt x="671" y="2386"/>
                  </a:lnTo>
                  <a:lnTo>
                    <a:pt x="927" y="2327"/>
                  </a:lnTo>
                  <a:lnTo>
                    <a:pt x="1183" y="2288"/>
                  </a:lnTo>
                  <a:lnTo>
                    <a:pt x="1459" y="2268"/>
                  </a:lnTo>
                  <a:lnTo>
                    <a:pt x="1991" y="2268"/>
                  </a:lnTo>
                  <a:lnTo>
                    <a:pt x="2248" y="2288"/>
                  </a:lnTo>
                  <a:lnTo>
                    <a:pt x="2524" y="2327"/>
                  </a:lnTo>
                  <a:lnTo>
                    <a:pt x="2780" y="2386"/>
                  </a:lnTo>
                  <a:lnTo>
                    <a:pt x="3312" y="2504"/>
                  </a:lnTo>
                  <a:lnTo>
                    <a:pt x="3825" y="2662"/>
                  </a:lnTo>
                  <a:lnTo>
                    <a:pt x="4318" y="2840"/>
                  </a:lnTo>
                  <a:lnTo>
                    <a:pt x="4811" y="3056"/>
                  </a:lnTo>
                  <a:lnTo>
                    <a:pt x="4949" y="3135"/>
                  </a:lnTo>
                  <a:lnTo>
                    <a:pt x="5126" y="3214"/>
                  </a:lnTo>
                  <a:lnTo>
                    <a:pt x="5540" y="3392"/>
                  </a:lnTo>
                  <a:lnTo>
                    <a:pt x="5737" y="3490"/>
                  </a:lnTo>
                  <a:lnTo>
                    <a:pt x="5895" y="3608"/>
                  </a:lnTo>
                  <a:lnTo>
                    <a:pt x="5954" y="3687"/>
                  </a:lnTo>
                  <a:lnTo>
                    <a:pt x="6013" y="3746"/>
                  </a:lnTo>
                  <a:lnTo>
                    <a:pt x="6053" y="3825"/>
                  </a:lnTo>
                  <a:lnTo>
                    <a:pt x="6072" y="3904"/>
                  </a:lnTo>
                  <a:lnTo>
                    <a:pt x="6250" y="3746"/>
                  </a:lnTo>
                  <a:lnTo>
                    <a:pt x="6427" y="3569"/>
                  </a:lnTo>
                  <a:lnTo>
                    <a:pt x="6585" y="3392"/>
                  </a:lnTo>
                  <a:lnTo>
                    <a:pt x="6743" y="3175"/>
                  </a:lnTo>
                  <a:lnTo>
                    <a:pt x="6861" y="2938"/>
                  </a:lnTo>
                  <a:lnTo>
                    <a:pt x="6960" y="2662"/>
                  </a:lnTo>
                  <a:lnTo>
                    <a:pt x="7038" y="2386"/>
                  </a:lnTo>
                  <a:lnTo>
                    <a:pt x="7078" y="2071"/>
                  </a:lnTo>
                  <a:lnTo>
                    <a:pt x="7078" y="1952"/>
                  </a:lnTo>
                  <a:lnTo>
                    <a:pt x="7098" y="1854"/>
                  </a:lnTo>
                  <a:lnTo>
                    <a:pt x="6723" y="1874"/>
                  </a:lnTo>
                  <a:lnTo>
                    <a:pt x="6368" y="1893"/>
                  </a:lnTo>
                  <a:lnTo>
                    <a:pt x="5639" y="1874"/>
                  </a:lnTo>
                  <a:lnTo>
                    <a:pt x="5481" y="1874"/>
                  </a:lnTo>
                  <a:lnTo>
                    <a:pt x="5205" y="1834"/>
                  </a:lnTo>
                  <a:lnTo>
                    <a:pt x="4535" y="1735"/>
                  </a:lnTo>
                  <a:lnTo>
                    <a:pt x="3707" y="1558"/>
                  </a:lnTo>
                  <a:lnTo>
                    <a:pt x="2800" y="1341"/>
                  </a:lnTo>
                  <a:lnTo>
                    <a:pt x="2346" y="1203"/>
                  </a:lnTo>
                  <a:lnTo>
                    <a:pt x="1893" y="1065"/>
                  </a:lnTo>
                  <a:lnTo>
                    <a:pt x="1459" y="907"/>
                  </a:lnTo>
                  <a:lnTo>
                    <a:pt x="1065" y="730"/>
                  </a:lnTo>
                  <a:lnTo>
                    <a:pt x="710" y="572"/>
                  </a:lnTo>
                  <a:lnTo>
                    <a:pt x="414" y="375"/>
                  </a:lnTo>
                  <a:lnTo>
                    <a:pt x="178" y="198"/>
                  </a:lnTo>
                  <a:lnTo>
                    <a:pt x="79" y="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42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3785;p38">
              <a:extLst>
                <a:ext uri="{FF2B5EF4-FFF2-40B4-BE49-F238E27FC236}">
                  <a16:creationId xmlns:a16="http://schemas.microsoft.com/office/drawing/2014/main" xmlns="" id="{AEB2BCEF-7DCD-4D8A-B14A-72FDB4EF9860}"/>
                </a:ext>
              </a:extLst>
            </p:cNvPr>
            <p:cNvSpPr/>
            <p:nvPr/>
          </p:nvSpPr>
          <p:spPr>
            <a:xfrm>
              <a:off x="2875157" y="1986793"/>
              <a:ext cx="62689" cy="116890"/>
            </a:xfrm>
            <a:custGeom>
              <a:avLst/>
              <a:gdLst/>
              <a:ahLst/>
              <a:cxnLst/>
              <a:rect l="l" t="t" r="r" b="b"/>
              <a:pathLst>
                <a:path w="1322" h="2465" extrusionOk="0">
                  <a:moveTo>
                    <a:pt x="198" y="0"/>
                  </a:moveTo>
                  <a:lnTo>
                    <a:pt x="159" y="20"/>
                  </a:lnTo>
                  <a:lnTo>
                    <a:pt x="139" y="40"/>
                  </a:lnTo>
                  <a:lnTo>
                    <a:pt x="119" y="79"/>
                  </a:lnTo>
                  <a:lnTo>
                    <a:pt x="100" y="119"/>
                  </a:lnTo>
                  <a:lnTo>
                    <a:pt x="100" y="158"/>
                  </a:lnTo>
                  <a:lnTo>
                    <a:pt x="119" y="198"/>
                  </a:lnTo>
                  <a:lnTo>
                    <a:pt x="139" y="217"/>
                  </a:lnTo>
                  <a:lnTo>
                    <a:pt x="178" y="237"/>
                  </a:lnTo>
                  <a:lnTo>
                    <a:pt x="257" y="276"/>
                  </a:lnTo>
                  <a:lnTo>
                    <a:pt x="316" y="316"/>
                  </a:lnTo>
                  <a:lnTo>
                    <a:pt x="415" y="414"/>
                  </a:lnTo>
                  <a:lnTo>
                    <a:pt x="494" y="552"/>
                  </a:lnTo>
                  <a:lnTo>
                    <a:pt x="553" y="690"/>
                  </a:lnTo>
                  <a:lnTo>
                    <a:pt x="573" y="848"/>
                  </a:lnTo>
                  <a:lnTo>
                    <a:pt x="553" y="1026"/>
                  </a:lnTo>
                  <a:lnTo>
                    <a:pt x="533" y="1183"/>
                  </a:lnTo>
                  <a:lnTo>
                    <a:pt x="494" y="1321"/>
                  </a:lnTo>
                  <a:lnTo>
                    <a:pt x="395" y="1440"/>
                  </a:lnTo>
                  <a:lnTo>
                    <a:pt x="297" y="1558"/>
                  </a:lnTo>
                  <a:lnTo>
                    <a:pt x="198" y="1676"/>
                  </a:lnTo>
                  <a:lnTo>
                    <a:pt x="100" y="1794"/>
                  </a:lnTo>
                  <a:lnTo>
                    <a:pt x="40" y="1932"/>
                  </a:lnTo>
                  <a:lnTo>
                    <a:pt x="1" y="1992"/>
                  </a:lnTo>
                  <a:lnTo>
                    <a:pt x="1" y="2070"/>
                  </a:lnTo>
                  <a:lnTo>
                    <a:pt x="1" y="2130"/>
                  </a:lnTo>
                  <a:lnTo>
                    <a:pt x="21" y="2208"/>
                  </a:lnTo>
                  <a:lnTo>
                    <a:pt x="60" y="2268"/>
                  </a:lnTo>
                  <a:lnTo>
                    <a:pt x="119" y="2346"/>
                  </a:lnTo>
                  <a:lnTo>
                    <a:pt x="218" y="2425"/>
                  </a:lnTo>
                  <a:lnTo>
                    <a:pt x="316" y="2465"/>
                  </a:lnTo>
                  <a:lnTo>
                    <a:pt x="435" y="2465"/>
                  </a:lnTo>
                  <a:lnTo>
                    <a:pt x="533" y="2445"/>
                  </a:lnTo>
                  <a:lnTo>
                    <a:pt x="632" y="2386"/>
                  </a:lnTo>
                  <a:lnTo>
                    <a:pt x="730" y="2327"/>
                  </a:lnTo>
                  <a:lnTo>
                    <a:pt x="809" y="2248"/>
                  </a:lnTo>
                  <a:lnTo>
                    <a:pt x="888" y="2169"/>
                  </a:lnTo>
                  <a:lnTo>
                    <a:pt x="987" y="2070"/>
                  </a:lnTo>
                  <a:lnTo>
                    <a:pt x="1066" y="1952"/>
                  </a:lnTo>
                  <a:lnTo>
                    <a:pt x="1144" y="1854"/>
                  </a:lnTo>
                  <a:lnTo>
                    <a:pt x="1204" y="1716"/>
                  </a:lnTo>
                  <a:lnTo>
                    <a:pt x="1243" y="1597"/>
                  </a:lnTo>
                  <a:lnTo>
                    <a:pt x="1282" y="1479"/>
                  </a:lnTo>
                  <a:lnTo>
                    <a:pt x="1322" y="1341"/>
                  </a:lnTo>
                  <a:lnTo>
                    <a:pt x="1322" y="1203"/>
                  </a:lnTo>
                  <a:lnTo>
                    <a:pt x="1322" y="1085"/>
                  </a:lnTo>
                  <a:lnTo>
                    <a:pt x="1302" y="947"/>
                  </a:lnTo>
                  <a:lnTo>
                    <a:pt x="1282" y="828"/>
                  </a:lnTo>
                  <a:lnTo>
                    <a:pt x="1223" y="690"/>
                  </a:lnTo>
                  <a:lnTo>
                    <a:pt x="1164" y="592"/>
                  </a:lnTo>
                  <a:lnTo>
                    <a:pt x="1085" y="474"/>
                  </a:lnTo>
                  <a:lnTo>
                    <a:pt x="1006" y="375"/>
                  </a:lnTo>
                  <a:lnTo>
                    <a:pt x="888" y="276"/>
                  </a:lnTo>
                  <a:lnTo>
                    <a:pt x="750" y="158"/>
                  </a:lnTo>
                  <a:lnTo>
                    <a:pt x="573" y="79"/>
                  </a:lnTo>
                  <a:lnTo>
                    <a:pt x="395" y="2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3786;p38">
              <a:extLst>
                <a:ext uri="{FF2B5EF4-FFF2-40B4-BE49-F238E27FC236}">
                  <a16:creationId xmlns:a16="http://schemas.microsoft.com/office/drawing/2014/main" xmlns="" id="{00910828-274D-4313-9489-DC717EB0FCBE}"/>
                </a:ext>
              </a:extLst>
            </p:cNvPr>
            <p:cNvSpPr/>
            <p:nvPr/>
          </p:nvSpPr>
          <p:spPr>
            <a:xfrm>
              <a:off x="2690077" y="1929746"/>
              <a:ext cx="54248" cy="63638"/>
            </a:xfrm>
            <a:custGeom>
              <a:avLst/>
              <a:gdLst/>
              <a:ahLst/>
              <a:cxnLst/>
              <a:rect l="l" t="t" r="r" b="b"/>
              <a:pathLst>
                <a:path w="1144" h="1342" extrusionOk="0">
                  <a:moveTo>
                    <a:pt x="454" y="1"/>
                  </a:moveTo>
                  <a:lnTo>
                    <a:pt x="395" y="40"/>
                  </a:lnTo>
                  <a:lnTo>
                    <a:pt x="296" y="80"/>
                  </a:lnTo>
                  <a:lnTo>
                    <a:pt x="237" y="139"/>
                  </a:lnTo>
                  <a:lnTo>
                    <a:pt x="178" y="198"/>
                  </a:lnTo>
                  <a:lnTo>
                    <a:pt x="119" y="277"/>
                  </a:lnTo>
                  <a:lnTo>
                    <a:pt x="40" y="434"/>
                  </a:lnTo>
                  <a:lnTo>
                    <a:pt x="0" y="612"/>
                  </a:lnTo>
                  <a:lnTo>
                    <a:pt x="0" y="809"/>
                  </a:lnTo>
                  <a:lnTo>
                    <a:pt x="20" y="908"/>
                  </a:lnTo>
                  <a:lnTo>
                    <a:pt x="40" y="987"/>
                  </a:lnTo>
                  <a:lnTo>
                    <a:pt x="79" y="1065"/>
                  </a:lnTo>
                  <a:lnTo>
                    <a:pt x="138" y="1144"/>
                  </a:lnTo>
                  <a:lnTo>
                    <a:pt x="198" y="1203"/>
                  </a:lnTo>
                  <a:lnTo>
                    <a:pt x="276" y="1263"/>
                  </a:lnTo>
                  <a:lnTo>
                    <a:pt x="395" y="1322"/>
                  </a:lnTo>
                  <a:lnTo>
                    <a:pt x="513" y="1341"/>
                  </a:lnTo>
                  <a:lnTo>
                    <a:pt x="631" y="1341"/>
                  </a:lnTo>
                  <a:lnTo>
                    <a:pt x="750" y="1302"/>
                  </a:lnTo>
                  <a:lnTo>
                    <a:pt x="848" y="1263"/>
                  </a:lnTo>
                  <a:lnTo>
                    <a:pt x="927" y="1184"/>
                  </a:lnTo>
                  <a:lnTo>
                    <a:pt x="1006" y="1105"/>
                  </a:lnTo>
                  <a:lnTo>
                    <a:pt x="1065" y="1006"/>
                  </a:lnTo>
                  <a:lnTo>
                    <a:pt x="1124" y="888"/>
                  </a:lnTo>
                  <a:lnTo>
                    <a:pt x="1144" y="789"/>
                  </a:lnTo>
                  <a:lnTo>
                    <a:pt x="1144" y="671"/>
                  </a:lnTo>
                  <a:lnTo>
                    <a:pt x="1144" y="553"/>
                  </a:lnTo>
                  <a:lnTo>
                    <a:pt x="1104" y="454"/>
                  </a:lnTo>
                  <a:lnTo>
                    <a:pt x="1045" y="356"/>
                  </a:lnTo>
                  <a:lnTo>
                    <a:pt x="966" y="257"/>
                  </a:lnTo>
                  <a:lnTo>
                    <a:pt x="848" y="198"/>
                  </a:lnTo>
                  <a:lnTo>
                    <a:pt x="809" y="139"/>
                  </a:lnTo>
                  <a:lnTo>
                    <a:pt x="769" y="80"/>
                  </a:lnTo>
                  <a:lnTo>
                    <a:pt x="710" y="40"/>
                  </a:lnTo>
                  <a:lnTo>
                    <a:pt x="651" y="20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3787;p38">
              <a:extLst>
                <a:ext uri="{FF2B5EF4-FFF2-40B4-BE49-F238E27FC236}">
                  <a16:creationId xmlns:a16="http://schemas.microsoft.com/office/drawing/2014/main" xmlns="" id="{77B805ED-9F19-4811-BA9F-4DF8CB7D80FB}"/>
                </a:ext>
              </a:extLst>
            </p:cNvPr>
            <p:cNvSpPr/>
            <p:nvPr/>
          </p:nvSpPr>
          <p:spPr>
            <a:xfrm>
              <a:off x="2954633" y="1945632"/>
              <a:ext cx="50550" cy="56145"/>
            </a:xfrm>
            <a:custGeom>
              <a:avLst/>
              <a:gdLst/>
              <a:ahLst/>
              <a:cxnLst/>
              <a:rect l="l" t="t" r="r" b="b"/>
              <a:pathLst>
                <a:path w="1066" h="1184" extrusionOk="0">
                  <a:moveTo>
                    <a:pt x="415" y="1"/>
                  </a:moveTo>
                  <a:lnTo>
                    <a:pt x="336" y="40"/>
                  </a:lnTo>
                  <a:lnTo>
                    <a:pt x="257" y="99"/>
                  </a:lnTo>
                  <a:lnTo>
                    <a:pt x="178" y="178"/>
                  </a:lnTo>
                  <a:lnTo>
                    <a:pt x="119" y="257"/>
                  </a:lnTo>
                  <a:lnTo>
                    <a:pt x="60" y="356"/>
                  </a:lnTo>
                  <a:lnTo>
                    <a:pt x="20" y="454"/>
                  </a:lnTo>
                  <a:lnTo>
                    <a:pt x="1" y="573"/>
                  </a:lnTo>
                  <a:lnTo>
                    <a:pt x="1" y="671"/>
                  </a:lnTo>
                  <a:lnTo>
                    <a:pt x="20" y="790"/>
                  </a:lnTo>
                  <a:lnTo>
                    <a:pt x="60" y="908"/>
                  </a:lnTo>
                  <a:lnTo>
                    <a:pt x="139" y="1006"/>
                  </a:lnTo>
                  <a:lnTo>
                    <a:pt x="218" y="1085"/>
                  </a:lnTo>
                  <a:lnTo>
                    <a:pt x="316" y="1164"/>
                  </a:lnTo>
                  <a:lnTo>
                    <a:pt x="434" y="1184"/>
                  </a:lnTo>
                  <a:lnTo>
                    <a:pt x="632" y="1184"/>
                  </a:lnTo>
                  <a:lnTo>
                    <a:pt x="730" y="1144"/>
                  </a:lnTo>
                  <a:lnTo>
                    <a:pt x="829" y="1085"/>
                  </a:lnTo>
                  <a:lnTo>
                    <a:pt x="908" y="1006"/>
                  </a:lnTo>
                  <a:lnTo>
                    <a:pt x="967" y="928"/>
                  </a:lnTo>
                  <a:lnTo>
                    <a:pt x="1026" y="829"/>
                  </a:lnTo>
                  <a:lnTo>
                    <a:pt x="1046" y="730"/>
                  </a:lnTo>
                  <a:lnTo>
                    <a:pt x="1065" y="632"/>
                  </a:lnTo>
                  <a:lnTo>
                    <a:pt x="1046" y="533"/>
                  </a:lnTo>
                  <a:lnTo>
                    <a:pt x="1006" y="435"/>
                  </a:lnTo>
                  <a:lnTo>
                    <a:pt x="947" y="336"/>
                  </a:lnTo>
                  <a:lnTo>
                    <a:pt x="848" y="257"/>
                  </a:lnTo>
                  <a:lnTo>
                    <a:pt x="770" y="139"/>
                  </a:lnTo>
                  <a:lnTo>
                    <a:pt x="691" y="60"/>
                  </a:lnTo>
                  <a:lnTo>
                    <a:pt x="592" y="21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3788;p38">
              <a:extLst>
                <a:ext uri="{FF2B5EF4-FFF2-40B4-BE49-F238E27FC236}">
                  <a16:creationId xmlns:a16="http://schemas.microsoft.com/office/drawing/2014/main" xmlns="" id="{9740C7EB-AEC0-438B-88B6-6AA6CF1723BE}"/>
                </a:ext>
              </a:extLst>
            </p:cNvPr>
            <p:cNvSpPr/>
            <p:nvPr/>
          </p:nvSpPr>
          <p:spPr>
            <a:xfrm>
              <a:off x="2681683" y="1738120"/>
              <a:ext cx="129978" cy="102854"/>
            </a:xfrm>
            <a:custGeom>
              <a:avLst/>
              <a:gdLst/>
              <a:ahLst/>
              <a:cxnLst/>
              <a:rect l="l" t="t" r="r" b="b"/>
              <a:pathLst>
                <a:path w="2741" h="2169" extrusionOk="0">
                  <a:moveTo>
                    <a:pt x="138" y="0"/>
                  </a:moveTo>
                  <a:lnTo>
                    <a:pt x="79" y="20"/>
                  </a:lnTo>
                  <a:lnTo>
                    <a:pt x="39" y="59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20" y="217"/>
                  </a:lnTo>
                  <a:lnTo>
                    <a:pt x="177" y="592"/>
                  </a:lnTo>
                  <a:lnTo>
                    <a:pt x="355" y="947"/>
                  </a:lnTo>
                  <a:lnTo>
                    <a:pt x="473" y="1124"/>
                  </a:lnTo>
                  <a:lnTo>
                    <a:pt x="591" y="1282"/>
                  </a:lnTo>
                  <a:lnTo>
                    <a:pt x="710" y="1439"/>
                  </a:lnTo>
                  <a:lnTo>
                    <a:pt x="848" y="1577"/>
                  </a:lnTo>
                  <a:lnTo>
                    <a:pt x="986" y="1715"/>
                  </a:lnTo>
                  <a:lnTo>
                    <a:pt x="1143" y="1834"/>
                  </a:lnTo>
                  <a:lnTo>
                    <a:pt x="1321" y="1932"/>
                  </a:lnTo>
                  <a:lnTo>
                    <a:pt x="1498" y="2011"/>
                  </a:lnTo>
                  <a:lnTo>
                    <a:pt x="1676" y="2090"/>
                  </a:lnTo>
                  <a:lnTo>
                    <a:pt x="1873" y="2129"/>
                  </a:lnTo>
                  <a:lnTo>
                    <a:pt x="2070" y="2149"/>
                  </a:lnTo>
                  <a:lnTo>
                    <a:pt x="2287" y="2169"/>
                  </a:lnTo>
                  <a:lnTo>
                    <a:pt x="2386" y="2149"/>
                  </a:lnTo>
                  <a:lnTo>
                    <a:pt x="2464" y="2129"/>
                  </a:lnTo>
                  <a:lnTo>
                    <a:pt x="2543" y="2090"/>
                  </a:lnTo>
                  <a:lnTo>
                    <a:pt x="2602" y="2031"/>
                  </a:lnTo>
                  <a:lnTo>
                    <a:pt x="2662" y="1952"/>
                  </a:lnTo>
                  <a:lnTo>
                    <a:pt x="2701" y="1873"/>
                  </a:lnTo>
                  <a:lnTo>
                    <a:pt x="2721" y="1794"/>
                  </a:lnTo>
                  <a:lnTo>
                    <a:pt x="2740" y="1715"/>
                  </a:lnTo>
                  <a:lnTo>
                    <a:pt x="2721" y="1617"/>
                  </a:lnTo>
                  <a:lnTo>
                    <a:pt x="2701" y="1518"/>
                  </a:lnTo>
                  <a:lnTo>
                    <a:pt x="2662" y="1459"/>
                  </a:lnTo>
                  <a:lnTo>
                    <a:pt x="2602" y="1400"/>
                  </a:lnTo>
                  <a:lnTo>
                    <a:pt x="2543" y="1361"/>
                  </a:lnTo>
                  <a:lnTo>
                    <a:pt x="2484" y="1321"/>
                  </a:lnTo>
                  <a:lnTo>
                    <a:pt x="2326" y="1262"/>
                  </a:lnTo>
                  <a:lnTo>
                    <a:pt x="2149" y="1242"/>
                  </a:lnTo>
                  <a:lnTo>
                    <a:pt x="1971" y="1242"/>
                  </a:lnTo>
                  <a:lnTo>
                    <a:pt x="1814" y="1223"/>
                  </a:lnTo>
                  <a:lnTo>
                    <a:pt x="1636" y="1203"/>
                  </a:lnTo>
                  <a:lnTo>
                    <a:pt x="1439" y="1124"/>
                  </a:lnTo>
                  <a:lnTo>
                    <a:pt x="1222" y="1025"/>
                  </a:lnTo>
                  <a:lnTo>
                    <a:pt x="1045" y="927"/>
                  </a:lnTo>
                  <a:lnTo>
                    <a:pt x="848" y="789"/>
                  </a:lnTo>
                  <a:lnTo>
                    <a:pt x="690" y="651"/>
                  </a:lnTo>
                  <a:lnTo>
                    <a:pt x="532" y="473"/>
                  </a:lnTo>
                  <a:lnTo>
                    <a:pt x="394" y="296"/>
                  </a:lnTo>
                  <a:lnTo>
                    <a:pt x="276" y="118"/>
                  </a:lnTo>
                  <a:lnTo>
                    <a:pt x="256" y="59"/>
                  </a:lnTo>
                  <a:lnTo>
                    <a:pt x="197" y="2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3789;p38">
              <a:extLst>
                <a:ext uri="{FF2B5EF4-FFF2-40B4-BE49-F238E27FC236}">
                  <a16:creationId xmlns:a16="http://schemas.microsoft.com/office/drawing/2014/main" xmlns="" id="{617587AA-FE60-4B78-A712-96C4F0A105A0}"/>
                </a:ext>
              </a:extLst>
            </p:cNvPr>
            <p:cNvSpPr/>
            <p:nvPr/>
          </p:nvSpPr>
          <p:spPr>
            <a:xfrm>
              <a:off x="2940645" y="1755856"/>
              <a:ext cx="90714" cy="83270"/>
            </a:xfrm>
            <a:custGeom>
              <a:avLst/>
              <a:gdLst/>
              <a:ahLst/>
              <a:cxnLst/>
              <a:rect l="l" t="t" r="r" b="b"/>
              <a:pathLst>
                <a:path w="1913" h="1756" extrusionOk="0">
                  <a:moveTo>
                    <a:pt x="1656" y="1"/>
                  </a:moveTo>
                  <a:lnTo>
                    <a:pt x="1617" y="40"/>
                  </a:lnTo>
                  <a:lnTo>
                    <a:pt x="1558" y="80"/>
                  </a:lnTo>
                  <a:lnTo>
                    <a:pt x="1479" y="198"/>
                  </a:lnTo>
                  <a:lnTo>
                    <a:pt x="1400" y="316"/>
                  </a:lnTo>
                  <a:lnTo>
                    <a:pt x="1222" y="553"/>
                  </a:lnTo>
                  <a:lnTo>
                    <a:pt x="1104" y="671"/>
                  </a:lnTo>
                  <a:lnTo>
                    <a:pt x="986" y="789"/>
                  </a:lnTo>
                  <a:lnTo>
                    <a:pt x="848" y="868"/>
                  </a:lnTo>
                  <a:lnTo>
                    <a:pt x="710" y="927"/>
                  </a:lnTo>
                  <a:lnTo>
                    <a:pt x="572" y="947"/>
                  </a:lnTo>
                  <a:lnTo>
                    <a:pt x="493" y="947"/>
                  </a:lnTo>
                  <a:lnTo>
                    <a:pt x="414" y="927"/>
                  </a:lnTo>
                  <a:lnTo>
                    <a:pt x="315" y="927"/>
                  </a:lnTo>
                  <a:lnTo>
                    <a:pt x="256" y="947"/>
                  </a:lnTo>
                  <a:lnTo>
                    <a:pt x="177" y="967"/>
                  </a:lnTo>
                  <a:lnTo>
                    <a:pt x="138" y="1006"/>
                  </a:lnTo>
                  <a:lnTo>
                    <a:pt x="79" y="1065"/>
                  </a:lnTo>
                  <a:lnTo>
                    <a:pt x="39" y="1125"/>
                  </a:lnTo>
                  <a:lnTo>
                    <a:pt x="0" y="1243"/>
                  </a:lnTo>
                  <a:lnTo>
                    <a:pt x="0" y="1381"/>
                  </a:lnTo>
                  <a:lnTo>
                    <a:pt x="59" y="1519"/>
                  </a:lnTo>
                  <a:lnTo>
                    <a:pt x="99" y="1578"/>
                  </a:lnTo>
                  <a:lnTo>
                    <a:pt x="138" y="1637"/>
                  </a:lnTo>
                  <a:lnTo>
                    <a:pt x="197" y="1677"/>
                  </a:lnTo>
                  <a:lnTo>
                    <a:pt x="276" y="1716"/>
                  </a:lnTo>
                  <a:lnTo>
                    <a:pt x="375" y="1736"/>
                  </a:lnTo>
                  <a:lnTo>
                    <a:pt x="493" y="1755"/>
                  </a:lnTo>
                  <a:lnTo>
                    <a:pt x="591" y="1755"/>
                  </a:lnTo>
                  <a:lnTo>
                    <a:pt x="710" y="1736"/>
                  </a:lnTo>
                  <a:lnTo>
                    <a:pt x="808" y="1696"/>
                  </a:lnTo>
                  <a:lnTo>
                    <a:pt x="907" y="1657"/>
                  </a:lnTo>
                  <a:lnTo>
                    <a:pt x="1104" y="1539"/>
                  </a:lnTo>
                  <a:lnTo>
                    <a:pt x="1262" y="1381"/>
                  </a:lnTo>
                  <a:lnTo>
                    <a:pt x="1420" y="1203"/>
                  </a:lnTo>
                  <a:lnTo>
                    <a:pt x="1538" y="1026"/>
                  </a:lnTo>
                  <a:lnTo>
                    <a:pt x="1636" y="829"/>
                  </a:lnTo>
                  <a:lnTo>
                    <a:pt x="1696" y="730"/>
                  </a:lnTo>
                  <a:lnTo>
                    <a:pt x="1755" y="632"/>
                  </a:lnTo>
                  <a:lnTo>
                    <a:pt x="1873" y="395"/>
                  </a:lnTo>
                  <a:lnTo>
                    <a:pt x="1912" y="297"/>
                  </a:lnTo>
                  <a:lnTo>
                    <a:pt x="1912" y="178"/>
                  </a:lnTo>
                  <a:lnTo>
                    <a:pt x="1912" y="139"/>
                  </a:lnTo>
                  <a:lnTo>
                    <a:pt x="1893" y="99"/>
                  </a:lnTo>
                  <a:lnTo>
                    <a:pt x="1853" y="40"/>
                  </a:lnTo>
                  <a:lnTo>
                    <a:pt x="1794" y="20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3790;p38">
              <a:extLst>
                <a:ext uri="{FF2B5EF4-FFF2-40B4-BE49-F238E27FC236}">
                  <a16:creationId xmlns:a16="http://schemas.microsoft.com/office/drawing/2014/main" xmlns="" id="{589128F6-F44F-42AD-84F3-CD0EDDF7CAE7}"/>
                </a:ext>
              </a:extLst>
            </p:cNvPr>
            <p:cNvSpPr/>
            <p:nvPr/>
          </p:nvSpPr>
          <p:spPr>
            <a:xfrm>
              <a:off x="2578829" y="1955922"/>
              <a:ext cx="71083" cy="48653"/>
            </a:xfrm>
            <a:custGeom>
              <a:avLst/>
              <a:gdLst/>
              <a:ahLst/>
              <a:cxnLst/>
              <a:rect l="l" t="t" r="r" b="b"/>
              <a:pathLst>
                <a:path w="1499" h="1026" extrusionOk="0">
                  <a:moveTo>
                    <a:pt x="119" y="1"/>
                  </a:moveTo>
                  <a:lnTo>
                    <a:pt x="79" y="20"/>
                  </a:lnTo>
                  <a:lnTo>
                    <a:pt x="40" y="40"/>
                  </a:lnTo>
                  <a:lnTo>
                    <a:pt x="20" y="80"/>
                  </a:lnTo>
                  <a:lnTo>
                    <a:pt x="0" y="119"/>
                  </a:lnTo>
                  <a:lnTo>
                    <a:pt x="20" y="158"/>
                  </a:lnTo>
                  <a:lnTo>
                    <a:pt x="20" y="198"/>
                  </a:lnTo>
                  <a:lnTo>
                    <a:pt x="60" y="237"/>
                  </a:lnTo>
                  <a:lnTo>
                    <a:pt x="690" y="632"/>
                  </a:lnTo>
                  <a:lnTo>
                    <a:pt x="1006" y="829"/>
                  </a:lnTo>
                  <a:lnTo>
                    <a:pt x="1321" y="1006"/>
                  </a:lnTo>
                  <a:lnTo>
                    <a:pt x="1380" y="1026"/>
                  </a:lnTo>
                  <a:lnTo>
                    <a:pt x="1440" y="987"/>
                  </a:lnTo>
                  <a:lnTo>
                    <a:pt x="1499" y="947"/>
                  </a:lnTo>
                  <a:lnTo>
                    <a:pt x="1499" y="868"/>
                  </a:lnTo>
                  <a:lnTo>
                    <a:pt x="1459" y="789"/>
                  </a:lnTo>
                  <a:lnTo>
                    <a:pt x="1400" y="711"/>
                  </a:lnTo>
                  <a:lnTo>
                    <a:pt x="1262" y="573"/>
                  </a:lnTo>
                  <a:lnTo>
                    <a:pt x="1104" y="454"/>
                  </a:lnTo>
                  <a:lnTo>
                    <a:pt x="907" y="356"/>
                  </a:lnTo>
                  <a:lnTo>
                    <a:pt x="533" y="178"/>
                  </a:lnTo>
                  <a:lnTo>
                    <a:pt x="355" y="99"/>
                  </a:lnTo>
                  <a:lnTo>
                    <a:pt x="178" y="2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3791;p38">
              <a:extLst>
                <a:ext uri="{FF2B5EF4-FFF2-40B4-BE49-F238E27FC236}">
                  <a16:creationId xmlns:a16="http://schemas.microsoft.com/office/drawing/2014/main" xmlns="" id="{F4FF968A-FB03-4DA6-9F01-D5E4D6941FF3}"/>
                </a:ext>
              </a:extLst>
            </p:cNvPr>
            <p:cNvSpPr/>
            <p:nvPr/>
          </p:nvSpPr>
          <p:spPr>
            <a:xfrm>
              <a:off x="2540514" y="1971808"/>
              <a:ext cx="43010" cy="23425"/>
            </a:xfrm>
            <a:custGeom>
              <a:avLst/>
              <a:gdLst/>
              <a:ahLst/>
              <a:cxnLst/>
              <a:rect l="l" t="t" r="r" b="b"/>
              <a:pathLst>
                <a:path w="907" h="494" extrusionOk="0">
                  <a:moveTo>
                    <a:pt x="177" y="1"/>
                  </a:moveTo>
                  <a:lnTo>
                    <a:pt x="79" y="21"/>
                  </a:lnTo>
                  <a:lnTo>
                    <a:pt x="39" y="4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0" y="159"/>
                  </a:lnTo>
                  <a:lnTo>
                    <a:pt x="20" y="198"/>
                  </a:lnTo>
                  <a:lnTo>
                    <a:pt x="59" y="218"/>
                  </a:lnTo>
                  <a:lnTo>
                    <a:pt x="394" y="356"/>
                  </a:lnTo>
                  <a:lnTo>
                    <a:pt x="730" y="494"/>
                  </a:lnTo>
                  <a:lnTo>
                    <a:pt x="828" y="494"/>
                  </a:lnTo>
                  <a:lnTo>
                    <a:pt x="868" y="454"/>
                  </a:lnTo>
                  <a:lnTo>
                    <a:pt x="887" y="415"/>
                  </a:lnTo>
                  <a:lnTo>
                    <a:pt x="907" y="376"/>
                  </a:lnTo>
                  <a:lnTo>
                    <a:pt x="887" y="336"/>
                  </a:lnTo>
                  <a:lnTo>
                    <a:pt x="868" y="297"/>
                  </a:lnTo>
                  <a:lnTo>
                    <a:pt x="828" y="257"/>
                  </a:lnTo>
                  <a:lnTo>
                    <a:pt x="730" y="238"/>
                  </a:lnTo>
                  <a:lnTo>
                    <a:pt x="631" y="178"/>
                  </a:lnTo>
                  <a:lnTo>
                    <a:pt x="394" y="60"/>
                  </a:lnTo>
                  <a:lnTo>
                    <a:pt x="276" y="21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3792;p38">
              <a:extLst>
                <a:ext uri="{FF2B5EF4-FFF2-40B4-BE49-F238E27FC236}">
                  <a16:creationId xmlns:a16="http://schemas.microsoft.com/office/drawing/2014/main" xmlns="" id="{E53B935E-4CD1-43C8-BCD8-1C2A1C160BBC}"/>
                </a:ext>
              </a:extLst>
            </p:cNvPr>
            <p:cNvSpPr/>
            <p:nvPr/>
          </p:nvSpPr>
          <p:spPr>
            <a:xfrm>
              <a:off x="2556400" y="2070916"/>
              <a:ext cx="372105" cy="106648"/>
            </a:xfrm>
            <a:custGeom>
              <a:avLst/>
              <a:gdLst/>
              <a:ahLst/>
              <a:cxnLst/>
              <a:rect l="l" t="t" r="r" b="b"/>
              <a:pathLst>
                <a:path w="7847" h="2249" extrusionOk="0">
                  <a:moveTo>
                    <a:pt x="493" y="1"/>
                  </a:moveTo>
                  <a:lnTo>
                    <a:pt x="0" y="218"/>
                  </a:lnTo>
                  <a:lnTo>
                    <a:pt x="0" y="356"/>
                  </a:lnTo>
                  <a:lnTo>
                    <a:pt x="79" y="454"/>
                  </a:lnTo>
                  <a:lnTo>
                    <a:pt x="178" y="553"/>
                  </a:lnTo>
                  <a:lnTo>
                    <a:pt x="414" y="730"/>
                  </a:lnTo>
                  <a:lnTo>
                    <a:pt x="710" y="927"/>
                  </a:lnTo>
                  <a:lnTo>
                    <a:pt x="1065" y="1085"/>
                  </a:lnTo>
                  <a:lnTo>
                    <a:pt x="1459" y="1262"/>
                  </a:lnTo>
                  <a:lnTo>
                    <a:pt x="1893" y="1420"/>
                  </a:lnTo>
                  <a:lnTo>
                    <a:pt x="2346" y="1558"/>
                  </a:lnTo>
                  <a:lnTo>
                    <a:pt x="2800" y="1696"/>
                  </a:lnTo>
                  <a:lnTo>
                    <a:pt x="3707" y="1913"/>
                  </a:lnTo>
                  <a:lnTo>
                    <a:pt x="4535" y="2090"/>
                  </a:lnTo>
                  <a:lnTo>
                    <a:pt x="5205" y="2189"/>
                  </a:lnTo>
                  <a:lnTo>
                    <a:pt x="5481" y="2229"/>
                  </a:lnTo>
                  <a:lnTo>
                    <a:pt x="5639" y="2229"/>
                  </a:lnTo>
                  <a:lnTo>
                    <a:pt x="6368" y="2248"/>
                  </a:lnTo>
                  <a:lnTo>
                    <a:pt x="6723" y="2229"/>
                  </a:lnTo>
                  <a:lnTo>
                    <a:pt x="7098" y="2209"/>
                  </a:lnTo>
                  <a:lnTo>
                    <a:pt x="7117" y="2110"/>
                  </a:lnTo>
                  <a:lnTo>
                    <a:pt x="7157" y="2031"/>
                  </a:lnTo>
                  <a:lnTo>
                    <a:pt x="7216" y="1972"/>
                  </a:lnTo>
                  <a:lnTo>
                    <a:pt x="7275" y="1913"/>
                  </a:lnTo>
                  <a:lnTo>
                    <a:pt x="7374" y="1893"/>
                  </a:lnTo>
                  <a:lnTo>
                    <a:pt x="7452" y="1893"/>
                  </a:lnTo>
                  <a:lnTo>
                    <a:pt x="7551" y="1913"/>
                  </a:lnTo>
                  <a:lnTo>
                    <a:pt x="7650" y="1952"/>
                  </a:lnTo>
                  <a:lnTo>
                    <a:pt x="7728" y="2090"/>
                  </a:lnTo>
                  <a:lnTo>
                    <a:pt x="7768" y="2090"/>
                  </a:lnTo>
                  <a:lnTo>
                    <a:pt x="7807" y="2051"/>
                  </a:lnTo>
                  <a:lnTo>
                    <a:pt x="7827" y="2031"/>
                  </a:lnTo>
                  <a:lnTo>
                    <a:pt x="7847" y="1992"/>
                  </a:lnTo>
                  <a:lnTo>
                    <a:pt x="7847" y="1933"/>
                  </a:lnTo>
                  <a:lnTo>
                    <a:pt x="7807" y="1893"/>
                  </a:lnTo>
                  <a:lnTo>
                    <a:pt x="7768" y="1854"/>
                  </a:lnTo>
                  <a:lnTo>
                    <a:pt x="7709" y="1854"/>
                  </a:lnTo>
                  <a:lnTo>
                    <a:pt x="6940" y="1814"/>
                  </a:lnTo>
                  <a:lnTo>
                    <a:pt x="6191" y="1775"/>
                  </a:lnTo>
                  <a:lnTo>
                    <a:pt x="5796" y="1755"/>
                  </a:lnTo>
                  <a:lnTo>
                    <a:pt x="5422" y="1716"/>
                  </a:lnTo>
                  <a:lnTo>
                    <a:pt x="5047" y="1657"/>
                  </a:lnTo>
                  <a:lnTo>
                    <a:pt x="4653" y="1578"/>
                  </a:lnTo>
                  <a:lnTo>
                    <a:pt x="3588" y="1302"/>
                  </a:lnTo>
                  <a:lnTo>
                    <a:pt x="3056" y="1144"/>
                  </a:lnTo>
                  <a:lnTo>
                    <a:pt x="2504" y="967"/>
                  </a:lnTo>
                  <a:lnTo>
                    <a:pt x="1991" y="770"/>
                  </a:lnTo>
                  <a:lnTo>
                    <a:pt x="1459" y="533"/>
                  </a:lnTo>
                  <a:lnTo>
                    <a:pt x="966" y="277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3793;p38">
              <a:extLst>
                <a:ext uri="{FF2B5EF4-FFF2-40B4-BE49-F238E27FC236}">
                  <a16:creationId xmlns:a16="http://schemas.microsoft.com/office/drawing/2014/main" xmlns="" id="{F2BEB72D-E7A2-4EF7-ADB7-98B02597D268}"/>
                </a:ext>
              </a:extLst>
            </p:cNvPr>
            <p:cNvSpPr/>
            <p:nvPr/>
          </p:nvSpPr>
          <p:spPr>
            <a:xfrm>
              <a:off x="2507794" y="2035398"/>
              <a:ext cx="95362" cy="59891"/>
            </a:xfrm>
            <a:custGeom>
              <a:avLst/>
              <a:gdLst/>
              <a:ahLst/>
              <a:cxnLst/>
              <a:rect l="l" t="t" r="r" b="b"/>
              <a:pathLst>
                <a:path w="2011" h="1263" extrusionOk="0">
                  <a:moveTo>
                    <a:pt x="1636" y="1"/>
                  </a:moveTo>
                  <a:lnTo>
                    <a:pt x="1538" y="20"/>
                  </a:lnTo>
                  <a:lnTo>
                    <a:pt x="1360" y="79"/>
                  </a:lnTo>
                  <a:lnTo>
                    <a:pt x="1163" y="158"/>
                  </a:lnTo>
                  <a:lnTo>
                    <a:pt x="986" y="237"/>
                  </a:lnTo>
                  <a:lnTo>
                    <a:pt x="808" y="336"/>
                  </a:lnTo>
                  <a:lnTo>
                    <a:pt x="651" y="395"/>
                  </a:lnTo>
                  <a:lnTo>
                    <a:pt x="434" y="553"/>
                  </a:lnTo>
                  <a:lnTo>
                    <a:pt x="276" y="651"/>
                  </a:lnTo>
                  <a:lnTo>
                    <a:pt x="158" y="769"/>
                  </a:lnTo>
                  <a:lnTo>
                    <a:pt x="59" y="907"/>
                  </a:lnTo>
                  <a:lnTo>
                    <a:pt x="20" y="967"/>
                  </a:lnTo>
                  <a:lnTo>
                    <a:pt x="0" y="1026"/>
                  </a:lnTo>
                  <a:lnTo>
                    <a:pt x="0" y="1085"/>
                  </a:lnTo>
                  <a:lnTo>
                    <a:pt x="0" y="1144"/>
                  </a:lnTo>
                  <a:lnTo>
                    <a:pt x="39" y="1203"/>
                  </a:lnTo>
                  <a:lnTo>
                    <a:pt x="99" y="1262"/>
                  </a:lnTo>
                  <a:lnTo>
                    <a:pt x="394" y="1203"/>
                  </a:lnTo>
                  <a:lnTo>
                    <a:pt x="690" y="1105"/>
                  </a:lnTo>
                  <a:lnTo>
                    <a:pt x="729" y="848"/>
                  </a:lnTo>
                  <a:lnTo>
                    <a:pt x="789" y="592"/>
                  </a:lnTo>
                  <a:lnTo>
                    <a:pt x="808" y="533"/>
                  </a:lnTo>
                  <a:lnTo>
                    <a:pt x="848" y="493"/>
                  </a:lnTo>
                  <a:lnTo>
                    <a:pt x="887" y="474"/>
                  </a:lnTo>
                  <a:lnTo>
                    <a:pt x="966" y="474"/>
                  </a:lnTo>
                  <a:lnTo>
                    <a:pt x="1005" y="493"/>
                  </a:lnTo>
                  <a:lnTo>
                    <a:pt x="1025" y="533"/>
                  </a:lnTo>
                  <a:lnTo>
                    <a:pt x="1045" y="572"/>
                  </a:lnTo>
                  <a:lnTo>
                    <a:pt x="1124" y="553"/>
                  </a:lnTo>
                  <a:lnTo>
                    <a:pt x="1203" y="553"/>
                  </a:lnTo>
                  <a:lnTo>
                    <a:pt x="1282" y="592"/>
                  </a:lnTo>
                  <a:lnTo>
                    <a:pt x="1360" y="651"/>
                  </a:lnTo>
                  <a:lnTo>
                    <a:pt x="1518" y="750"/>
                  </a:lnTo>
                  <a:lnTo>
                    <a:pt x="1853" y="592"/>
                  </a:lnTo>
                  <a:lnTo>
                    <a:pt x="1893" y="553"/>
                  </a:lnTo>
                  <a:lnTo>
                    <a:pt x="1952" y="513"/>
                  </a:lnTo>
                  <a:lnTo>
                    <a:pt x="1991" y="415"/>
                  </a:lnTo>
                  <a:lnTo>
                    <a:pt x="2011" y="316"/>
                  </a:lnTo>
                  <a:lnTo>
                    <a:pt x="1991" y="198"/>
                  </a:lnTo>
                  <a:lnTo>
                    <a:pt x="1932" y="119"/>
                  </a:lnTo>
                  <a:lnTo>
                    <a:pt x="1873" y="60"/>
                  </a:lnTo>
                  <a:lnTo>
                    <a:pt x="1794" y="2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3794;p38">
              <a:extLst>
                <a:ext uri="{FF2B5EF4-FFF2-40B4-BE49-F238E27FC236}">
                  <a16:creationId xmlns:a16="http://schemas.microsoft.com/office/drawing/2014/main" xmlns="" id="{A4688D4F-40B3-465C-87F6-A6D8640825A5}"/>
                </a:ext>
              </a:extLst>
            </p:cNvPr>
            <p:cNvSpPr/>
            <p:nvPr/>
          </p:nvSpPr>
          <p:spPr>
            <a:xfrm>
              <a:off x="2556400" y="2061574"/>
              <a:ext cx="23425" cy="19679"/>
            </a:xfrm>
            <a:custGeom>
              <a:avLst/>
              <a:gdLst/>
              <a:ahLst/>
              <a:cxnLst/>
              <a:rect l="l" t="t" r="r" b="b"/>
              <a:pathLst>
                <a:path w="494" h="415" extrusionOk="0">
                  <a:moveTo>
                    <a:pt x="99" y="1"/>
                  </a:moveTo>
                  <a:lnTo>
                    <a:pt x="20" y="20"/>
                  </a:lnTo>
                  <a:lnTo>
                    <a:pt x="20" y="60"/>
                  </a:lnTo>
                  <a:lnTo>
                    <a:pt x="0" y="119"/>
                  </a:lnTo>
                  <a:lnTo>
                    <a:pt x="0" y="415"/>
                  </a:lnTo>
                  <a:lnTo>
                    <a:pt x="493" y="198"/>
                  </a:lnTo>
                  <a:lnTo>
                    <a:pt x="335" y="99"/>
                  </a:lnTo>
                  <a:lnTo>
                    <a:pt x="257" y="40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3795;p38">
              <a:extLst>
                <a:ext uri="{FF2B5EF4-FFF2-40B4-BE49-F238E27FC236}">
                  <a16:creationId xmlns:a16="http://schemas.microsoft.com/office/drawing/2014/main" xmlns="" id="{07277125-9F7C-4C4A-8AED-6C44E63C96E0}"/>
                </a:ext>
              </a:extLst>
            </p:cNvPr>
            <p:cNvSpPr/>
            <p:nvPr/>
          </p:nvSpPr>
          <p:spPr>
            <a:xfrm>
              <a:off x="2539566" y="2082155"/>
              <a:ext cx="387089" cy="246869"/>
            </a:xfrm>
            <a:custGeom>
              <a:avLst/>
              <a:gdLst/>
              <a:ahLst/>
              <a:cxnLst/>
              <a:rect l="l" t="t" r="r" b="b"/>
              <a:pathLst>
                <a:path w="8163" h="5206" extrusionOk="0">
                  <a:moveTo>
                    <a:pt x="296" y="0"/>
                  </a:moveTo>
                  <a:lnTo>
                    <a:pt x="20" y="119"/>
                  </a:lnTo>
                  <a:lnTo>
                    <a:pt x="0" y="434"/>
                  </a:lnTo>
                  <a:lnTo>
                    <a:pt x="20" y="769"/>
                  </a:lnTo>
                  <a:lnTo>
                    <a:pt x="59" y="1104"/>
                  </a:lnTo>
                  <a:lnTo>
                    <a:pt x="119" y="1420"/>
                  </a:lnTo>
                  <a:lnTo>
                    <a:pt x="217" y="1755"/>
                  </a:lnTo>
                  <a:lnTo>
                    <a:pt x="316" y="2070"/>
                  </a:lnTo>
                  <a:lnTo>
                    <a:pt x="552" y="2682"/>
                  </a:lnTo>
                  <a:lnTo>
                    <a:pt x="690" y="2938"/>
                  </a:lnTo>
                  <a:lnTo>
                    <a:pt x="848" y="3174"/>
                  </a:lnTo>
                  <a:lnTo>
                    <a:pt x="1026" y="3411"/>
                  </a:lnTo>
                  <a:lnTo>
                    <a:pt x="1223" y="3628"/>
                  </a:lnTo>
                  <a:lnTo>
                    <a:pt x="1420" y="3825"/>
                  </a:lnTo>
                  <a:lnTo>
                    <a:pt x="1637" y="4022"/>
                  </a:lnTo>
                  <a:lnTo>
                    <a:pt x="1873" y="4200"/>
                  </a:lnTo>
                  <a:lnTo>
                    <a:pt x="2110" y="4357"/>
                  </a:lnTo>
                  <a:lnTo>
                    <a:pt x="2366" y="4515"/>
                  </a:lnTo>
                  <a:lnTo>
                    <a:pt x="2622" y="4633"/>
                  </a:lnTo>
                  <a:lnTo>
                    <a:pt x="2898" y="4771"/>
                  </a:lnTo>
                  <a:lnTo>
                    <a:pt x="3174" y="4870"/>
                  </a:lnTo>
                  <a:lnTo>
                    <a:pt x="3450" y="4968"/>
                  </a:lnTo>
                  <a:lnTo>
                    <a:pt x="3726" y="5047"/>
                  </a:lnTo>
                  <a:lnTo>
                    <a:pt x="4002" y="5106"/>
                  </a:lnTo>
                  <a:lnTo>
                    <a:pt x="4298" y="5146"/>
                  </a:lnTo>
                  <a:lnTo>
                    <a:pt x="4574" y="5185"/>
                  </a:lnTo>
                  <a:lnTo>
                    <a:pt x="4850" y="5205"/>
                  </a:lnTo>
                  <a:lnTo>
                    <a:pt x="5126" y="5205"/>
                  </a:lnTo>
                  <a:lnTo>
                    <a:pt x="5422" y="5166"/>
                  </a:lnTo>
                  <a:lnTo>
                    <a:pt x="5678" y="5106"/>
                  </a:lnTo>
                  <a:lnTo>
                    <a:pt x="5954" y="5028"/>
                  </a:lnTo>
                  <a:lnTo>
                    <a:pt x="6211" y="4929"/>
                  </a:lnTo>
                  <a:lnTo>
                    <a:pt x="6467" y="4811"/>
                  </a:lnTo>
                  <a:lnTo>
                    <a:pt x="6703" y="4673"/>
                  </a:lnTo>
                  <a:lnTo>
                    <a:pt x="6920" y="4515"/>
                  </a:lnTo>
                  <a:lnTo>
                    <a:pt x="7137" y="4338"/>
                  </a:lnTo>
                  <a:lnTo>
                    <a:pt x="7334" y="4140"/>
                  </a:lnTo>
                  <a:lnTo>
                    <a:pt x="7512" y="3924"/>
                  </a:lnTo>
                  <a:lnTo>
                    <a:pt x="7669" y="3687"/>
                  </a:lnTo>
                  <a:lnTo>
                    <a:pt x="7807" y="3450"/>
                  </a:lnTo>
                  <a:lnTo>
                    <a:pt x="7906" y="3194"/>
                  </a:lnTo>
                  <a:lnTo>
                    <a:pt x="8044" y="2879"/>
                  </a:lnTo>
                  <a:lnTo>
                    <a:pt x="8083" y="2701"/>
                  </a:lnTo>
                  <a:lnTo>
                    <a:pt x="8143" y="2524"/>
                  </a:lnTo>
                  <a:lnTo>
                    <a:pt x="8162" y="2346"/>
                  </a:lnTo>
                  <a:lnTo>
                    <a:pt x="8162" y="2169"/>
                  </a:lnTo>
                  <a:lnTo>
                    <a:pt x="8143" y="2011"/>
                  </a:lnTo>
                  <a:lnTo>
                    <a:pt x="8083" y="1853"/>
                  </a:lnTo>
                  <a:lnTo>
                    <a:pt x="8064" y="1853"/>
                  </a:lnTo>
                  <a:lnTo>
                    <a:pt x="7768" y="1932"/>
                  </a:lnTo>
                  <a:lnTo>
                    <a:pt x="7453" y="1972"/>
                  </a:lnTo>
                  <a:lnTo>
                    <a:pt x="7433" y="2070"/>
                  </a:lnTo>
                  <a:lnTo>
                    <a:pt x="7433" y="2189"/>
                  </a:lnTo>
                  <a:lnTo>
                    <a:pt x="7393" y="2504"/>
                  </a:lnTo>
                  <a:lnTo>
                    <a:pt x="7315" y="2780"/>
                  </a:lnTo>
                  <a:lnTo>
                    <a:pt x="7216" y="3056"/>
                  </a:lnTo>
                  <a:lnTo>
                    <a:pt x="7098" y="3293"/>
                  </a:lnTo>
                  <a:lnTo>
                    <a:pt x="6940" y="3510"/>
                  </a:lnTo>
                  <a:lnTo>
                    <a:pt x="6782" y="3687"/>
                  </a:lnTo>
                  <a:lnTo>
                    <a:pt x="6605" y="3864"/>
                  </a:lnTo>
                  <a:lnTo>
                    <a:pt x="6427" y="4022"/>
                  </a:lnTo>
                  <a:lnTo>
                    <a:pt x="6408" y="4121"/>
                  </a:lnTo>
                  <a:lnTo>
                    <a:pt x="6368" y="4239"/>
                  </a:lnTo>
                  <a:lnTo>
                    <a:pt x="6329" y="4278"/>
                  </a:lnTo>
                  <a:lnTo>
                    <a:pt x="6289" y="4318"/>
                  </a:lnTo>
                  <a:lnTo>
                    <a:pt x="6171" y="4357"/>
                  </a:lnTo>
                  <a:lnTo>
                    <a:pt x="6053" y="4338"/>
                  </a:lnTo>
                  <a:lnTo>
                    <a:pt x="5994" y="4318"/>
                  </a:lnTo>
                  <a:lnTo>
                    <a:pt x="5935" y="4298"/>
                  </a:lnTo>
                  <a:lnTo>
                    <a:pt x="5915" y="4278"/>
                  </a:lnTo>
                  <a:lnTo>
                    <a:pt x="5698" y="4357"/>
                  </a:lnTo>
                  <a:lnTo>
                    <a:pt x="5461" y="4416"/>
                  </a:lnTo>
                  <a:lnTo>
                    <a:pt x="5225" y="4456"/>
                  </a:lnTo>
                  <a:lnTo>
                    <a:pt x="4988" y="4495"/>
                  </a:lnTo>
                  <a:lnTo>
                    <a:pt x="4476" y="4495"/>
                  </a:lnTo>
                  <a:lnTo>
                    <a:pt x="4239" y="4476"/>
                  </a:lnTo>
                  <a:lnTo>
                    <a:pt x="3983" y="4436"/>
                  </a:lnTo>
                  <a:lnTo>
                    <a:pt x="3726" y="4377"/>
                  </a:lnTo>
                  <a:lnTo>
                    <a:pt x="3470" y="4318"/>
                  </a:lnTo>
                  <a:lnTo>
                    <a:pt x="3234" y="4239"/>
                  </a:lnTo>
                  <a:lnTo>
                    <a:pt x="2977" y="4140"/>
                  </a:lnTo>
                  <a:lnTo>
                    <a:pt x="2741" y="4042"/>
                  </a:lnTo>
                  <a:lnTo>
                    <a:pt x="2504" y="3924"/>
                  </a:lnTo>
                  <a:lnTo>
                    <a:pt x="2287" y="3786"/>
                  </a:lnTo>
                  <a:lnTo>
                    <a:pt x="2070" y="3648"/>
                  </a:lnTo>
                  <a:lnTo>
                    <a:pt x="1814" y="3450"/>
                  </a:lnTo>
                  <a:lnTo>
                    <a:pt x="1578" y="3234"/>
                  </a:lnTo>
                  <a:lnTo>
                    <a:pt x="1380" y="2997"/>
                  </a:lnTo>
                  <a:lnTo>
                    <a:pt x="1183" y="2741"/>
                  </a:lnTo>
                  <a:lnTo>
                    <a:pt x="966" y="2760"/>
                  </a:lnTo>
                  <a:lnTo>
                    <a:pt x="907" y="2760"/>
                  </a:lnTo>
                  <a:lnTo>
                    <a:pt x="868" y="2741"/>
                  </a:lnTo>
                  <a:lnTo>
                    <a:pt x="828" y="2701"/>
                  </a:lnTo>
                  <a:lnTo>
                    <a:pt x="828" y="2662"/>
                  </a:lnTo>
                  <a:lnTo>
                    <a:pt x="828" y="2603"/>
                  </a:lnTo>
                  <a:lnTo>
                    <a:pt x="848" y="2563"/>
                  </a:lnTo>
                  <a:lnTo>
                    <a:pt x="888" y="2524"/>
                  </a:lnTo>
                  <a:lnTo>
                    <a:pt x="947" y="2524"/>
                  </a:lnTo>
                  <a:lnTo>
                    <a:pt x="1026" y="2504"/>
                  </a:lnTo>
                  <a:lnTo>
                    <a:pt x="868" y="2228"/>
                  </a:lnTo>
                  <a:lnTo>
                    <a:pt x="750" y="1952"/>
                  </a:lnTo>
                  <a:lnTo>
                    <a:pt x="631" y="1656"/>
                  </a:lnTo>
                  <a:lnTo>
                    <a:pt x="533" y="1361"/>
                  </a:lnTo>
                  <a:lnTo>
                    <a:pt x="454" y="1045"/>
                  </a:lnTo>
                  <a:lnTo>
                    <a:pt x="414" y="749"/>
                  </a:lnTo>
                  <a:lnTo>
                    <a:pt x="375" y="434"/>
                  </a:lnTo>
                  <a:lnTo>
                    <a:pt x="355" y="119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3796;p38">
              <a:extLst>
                <a:ext uri="{FF2B5EF4-FFF2-40B4-BE49-F238E27FC236}">
                  <a16:creationId xmlns:a16="http://schemas.microsoft.com/office/drawing/2014/main" xmlns="" id="{18F1C92B-6E44-4130-BA8F-636C0497B7F0}"/>
                </a:ext>
              </a:extLst>
            </p:cNvPr>
            <p:cNvSpPr/>
            <p:nvPr/>
          </p:nvSpPr>
          <p:spPr>
            <a:xfrm>
              <a:off x="2553602" y="2081206"/>
              <a:ext cx="2845" cy="6591"/>
            </a:xfrm>
            <a:custGeom>
              <a:avLst/>
              <a:gdLst/>
              <a:ahLst/>
              <a:cxnLst/>
              <a:rect l="l" t="t" r="r" b="b"/>
              <a:pathLst>
                <a:path w="60" h="139" extrusionOk="0">
                  <a:moveTo>
                    <a:pt x="59" y="1"/>
                  </a:moveTo>
                  <a:lnTo>
                    <a:pt x="0" y="20"/>
                  </a:lnTo>
                  <a:lnTo>
                    <a:pt x="59" y="13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3797;p38">
              <a:extLst>
                <a:ext uri="{FF2B5EF4-FFF2-40B4-BE49-F238E27FC236}">
                  <a16:creationId xmlns:a16="http://schemas.microsoft.com/office/drawing/2014/main" xmlns="" id="{883F69D0-3F41-40F5-B77A-67BA2E947E7A}"/>
                </a:ext>
              </a:extLst>
            </p:cNvPr>
            <p:cNvSpPr/>
            <p:nvPr/>
          </p:nvSpPr>
          <p:spPr>
            <a:xfrm>
              <a:off x="2892940" y="2160683"/>
              <a:ext cx="29969" cy="14985"/>
            </a:xfrm>
            <a:custGeom>
              <a:avLst/>
              <a:gdLst/>
              <a:ahLst/>
              <a:cxnLst/>
              <a:rect l="l" t="t" r="r" b="b"/>
              <a:pathLst>
                <a:path w="632" h="316" extrusionOk="0">
                  <a:moveTo>
                    <a:pt x="277" y="0"/>
                  </a:moveTo>
                  <a:lnTo>
                    <a:pt x="178" y="20"/>
                  </a:lnTo>
                  <a:lnTo>
                    <a:pt x="119" y="79"/>
                  </a:lnTo>
                  <a:lnTo>
                    <a:pt x="60" y="138"/>
                  </a:lnTo>
                  <a:lnTo>
                    <a:pt x="20" y="217"/>
                  </a:lnTo>
                  <a:lnTo>
                    <a:pt x="1" y="316"/>
                  </a:lnTo>
                  <a:lnTo>
                    <a:pt x="316" y="276"/>
                  </a:lnTo>
                  <a:lnTo>
                    <a:pt x="612" y="197"/>
                  </a:lnTo>
                  <a:lnTo>
                    <a:pt x="631" y="197"/>
                  </a:lnTo>
                  <a:lnTo>
                    <a:pt x="553" y="59"/>
                  </a:lnTo>
                  <a:lnTo>
                    <a:pt x="454" y="20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3798;p38">
              <a:extLst>
                <a:ext uri="{FF2B5EF4-FFF2-40B4-BE49-F238E27FC236}">
                  <a16:creationId xmlns:a16="http://schemas.microsoft.com/office/drawing/2014/main" xmlns="" id="{65D39833-FAD0-4828-8642-F5143727013B}"/>
                </a:ext>
              </a:extLst>
            </p:cNvPr>
            <p:cNvSpPr/>
            <p:nvPr/>
          </p:nvSpPr>
          <p:spPr>
            <a:xfrm>
              <a:off x="2540514" y="2057828"/>
              <a:ext cx="16834" cy="29969"/>
            </a:xfrm>
            <a:custGeom>
              <a:avLst/>
              <a:gdLst/>
              <a:ahLst/>
              <a:cxnLst/>
              <a:rect l="l" t="t" r="r" b="b"/>
              <a:pathLst>
                <a:path w="355" h="632" extrusionOk="0">
                  <a:moveTo>
                    <a:pt x="197" y="1"/>
                  </a:moveTo>
                  <a:lnTo>
                    <a:pt x="158" y="20"/>
                  </a:lnTo>
                  <a:lnTo>
                    <a:pt x="118" y="60"/>
                  </a:lnTo>
                  <a:lnTo>
                    <a:pt x="99" y="119"/>
                  </a:lnTo>
                  <a:lnTo>
                    <a:pt x="39" y="375"/>
                  </a:lnTo>
                  <a:lnTo>
                    <a:pt x="0" y="632"/>
                  </a:lnTo>
                  <a:lnTo>
                    <a:pt x="276" y="513"/>
                  </a:lnTo>
                  <a:lnTo>
                    <a:pt x="237" y="434"/>
                  </a:lnTo>
                  <a:lnTo>
                    <a:pt x="217" y="336"/>
                  </a:lnTo>
                  <a:lnTo>
                    <a:pt x="237" y="257"/>
                  </a:lnTo>
                  <a:lnTo>
                    <a:pt x="256" y="158"/>
                  </a:lnTo>
                  <a:lnTo>
                    <a:pt x="296" y="119"/>
                  </a:lnTo>
                  <a:lnTo>
                    <a:pt x="355" y="99"/>
                  </a:lnTo>
                  <a:lnTo>
                    <a:pt x="335" y="60"/>
                  </a:lnTo>
                  <a:lnTo>
                    <a:pt x="315" y="20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3799;p38">
              <a:extLst>
                <a:ext uri="{FF2B5EF4-FFF2-40B4-BE49-F238E27FC236}">
                  <a16:creationId xmlns:a16="http://schemas.microsoft.com/office/drawing/2014/main" xmlns="" id="{45242ECA-6AC0-4F4E-BFD0-13EDB0BE5A4A}"/>
                </a:ext>
              </a:extLst>
            </p:cNvPr>
            <p:cNvSpPr/>
            <p:nvPr/>
          </p:nvSpPr>
          <p:spPr>
            <a:xfrm>
              <a:off x="2550757" y="2062523"/>
              <a:ext cx="6591" cy="19679"/>
            </a:xfrm>
            <a:custGeom>
              <a:avLst/>
              <a:gdLst/>
              <a:ahLst/>
              <a:cxnLst/>
              <a:rect l="l" t="t" r="r" b="b"/>
              <a:pathLst>
                <a:path w="139" h="415" extrusionOk="0">
                  <a:moveTo>
                    <a:pt x="139" y="0"/>
                  </a:moveTo>
                  <a:lnTo>
                    <a:pt x="80" y="20"/>
                  </a:lnTo>
                  <a:lnTo>
                    <a:pt x="40" y="59"/>
                  </a:lnTo>
                  <a:lnTo>
                    <a:pt x="21" y="158"/>
                  </a:lnTo>
                  <a:lnTo>
                    <a:pt x="1" y="237"/>
                  </a:lnTo>
                  <a:lnTo>
                    <a:pt x="21" y="335"/>
                  </a:lnTo>
                  <a:lnTo>
                    <a:pt x="60" y="414"/>
                  </a:lnTo>
                  <a:lnTo>
                    <a:pt x="119" y="395"/>
                  </a:lnTo>
                  <a:lnTo>
                    <a:pt x="119" y="99"/>
                  </a:lnTo>
                  <a:lnTo>
                    <a:pt x="139" y="4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3800;p38">
              <a:extLst>
                <a:ext uri="{FF2B5EF4-FFF2-40B4-BE49-F238E27FC236}">
                  <a16:creationId xmlns:a16="http://schemas.microsoft.com/office/drawing/2014/main" xmlns="" id="{E2E92202-D7FD-4AFE-B19F-8A481BA85CD8}"/>
                </a:ext>
              </a:extLst>
            </p:cNvPr>
            <p:cNvSpPr/>
            <p:nvPr/>
          </p:nvSpPr>
          <p:spPr>
            <a:xfrm>
              <a:off x="2588171" y="2195252"/>
              <a:ext cx="256210" cy="89813"/>
            </a:xfrm>
            <a:custGeom>
              <a:avLst/>
              <a:gdLst/>
              <a:ahLst/>
              <a:cxnLst/>
              <a:rect l="l" t="t" r="r" b="b"/>
              <a:pathLst>
                <a:path w="5403" h="1894" extrusionOk="0">
                  <a:moveTo>
                    <a:pt x="789" y="1"/>
                  </a:moveTo>
                  <a:lnTo>
                    <a:pt x="513" y="21"/>
                  </a:lnTo>
                  <a:lnTo>
                    <a:pt x="257" y="60"/>
                  </a:lnTo>
                  <a:lnTo>
                    <a:pt x="1" y="119"/>
                  </a:lnTo>
                  <a:lnTo>
                    <a:pt x="158" y="356"/>
                  </a:lnTo>
                  <a:lnTo>
                    <a:pt x="474" y="316"/>
                  </a:lnTo>
                  <a:lnTo>
                    <a:pt x="1105" y="316"/>
                  </a:lnTo>
                  <a:lnTo>
                    <a:pt x="1420" y="356"/>
                  </a:lnTo>
                  <a:lnTo>
                    <a:pt x="1735" y="415"/>
                  </a:lnTo>
                  <a:lnTo>
                    <a:pt x="2031" y="494"/>
                  </a:lnTo>
                  <a:lnTo>
                    <a:pt x="2347" y="592"/>
                  </a:lnTo>
                  <a:lnTo>
                    <a:pt x="2642" y="691"/>
                  </a:lnTo>
                  <a:lnTo>
                    <a:pt x="2938" y="809"/>
                  </a:lnTo>
                  <a:lnTo>
                    <a:pt x="3234" y="947"/>
                  </a:lnTo>
                  <a:lnTo>
                    <a:pt x="3805" y="1243"/>
                  </a:lnTo>
                  <a:lnTo>
                    <a:pt x="4358" y="1558"/>
                  </a:lnTo>
                  <a:lnTo>
                    <a:pt x="4890" y="1893"/>
                  </a:lnTo>
                  <a:lnTo>
                    <a:pt x="5146" y="1775"/>
                  </a:lnTo>
                  <a:lnTo>
                    <a:pt x="5402" y="1637"/>
                  </a:lnTo>
                  <a:lnTo>
                    <a:pt x="5383" y="1558"/>
                  </a:lnTo>
                  <a:lnTo>
                    <a:pt x="5343" y="1479"/>
                  </a:lnTo>
                  <a:lnTo>
                    <a:pt x="5284" y="1420"/>
                  </a:lnTo>
                  <a:lnTo>
                    <a:pt x="5225" y="1341"/>
                  </a:lnTo>
                  <a:lnTo>
                    <a:pt x="5067" y="1223"/>
                  </a:lnTo>
                  <a:lnTo>
                    <a:pt x="4870" y="1125"/>
                  </a:lnTo>
                  <a:lnTo>
                    <a:pt x="4456" y="947"/>
                  </a:lnTo>
                  <a:lnTo>
                    <a:pt x="4279" y="868"/>
                  </a:lnTo>
                  <a:lnTo>
                    <a:pt x="4141" y="789"/>
                  </a:lnTo>
                  <a:lnTo>
                    <a:pt x="3648" y="573"/>
                  </a:lnTo>
                  <a:lnTo>
                    <a:pt x="3155" y="395"/>
                  </a:lnTo>
                  <a:lnTo>
                    <a:pt x="2642" y="237"/>
                  </a:lnTo>
                  <a:lnTo>
                    <a:pt x="2110" y="119"/>
                  </a:lnTo>
                  <a:lnTo>
                    <a:pt x="1854" y="60"/>
                  </a:lnTo>
                  <a:lnTo>
                    <a:pt x="1578" y="21"/>
                  </a:lnTo>
                  <a:lnTo>
                    <a:pt x="132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3801;p38">
              <a:extLst>
                <a:ext uri="{FF2B5EF4-FFF2-40B4-BE49-F238E27FC236}">
                  <a16:creationId xmlns:a16="http://schemas.microsoft.com/office/drawing/2014/main" xmlns="" id="{8E15338C-63CB-4B74-B8E2-83AF839A709F}"/>
                </a:ext>
              </a:extLst>
            </p:cNvPr>
            <p:cNvSpPr/>
            <p:nvPr/>
          </p:nvSpPr>
          <p:spPr>
            <a:xfrm>
              <a:off x="2820008" y="2272879"/>
              <a:ext cx="24374" cy="15933"/>
            </a:xfrm>
            <a:custGeom>
              <a:avLst/>
              <a:gdLst/>
              <a:ahLst/>
              <a:cxnLst/>
              <a:rect l="l" t="t" r="r" b="b"/>
              <a:pathLst>
                <a:path w="514" h="336" extrusionOk="0">
                  <a:moveTo>
                    <a:pt x="513" y="0"/>
                  </a:moveTo>
                  <a:lnTo>
                    <a:pt x="257" y="138"/>
                  </a:lnTo>
                  <a:lnTo>
                    <a:pt x="1" y="256"/>
                  </a:lnTo>
                  <a:lnTo>
                    <a:pt x="21" y="276"/>
                  </a:lnTo>
                  <a:lnTo>
                    <a:pt x="80" y="296"/>
                  </a:lnTo>
                  <a:lnTo>
                    <a:pt x="139" y="316"/>
                  </a:lnTo>
                  <a:lnTo>
                    <a:pt x="257" y="335"/>
                  </a:lnTo>
                  <a:lnTo>
                    <a:pt x="375" y="296"/>
                  </a:lnTo>
                  <a:lnTo>
                    <a:pt x="415" y="256"/>
                  </a:lnTo>
                  <a:lnTo>
                    <a:pt x="454" y="217"/>
                  </a:lnTo>
                  <a:lnTo>
                    <a:pt x="494" y="99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3802;p38">
              <a:extLst>
                <a:ext uri="{FF2B5EF4-FFF2-40B4-BE49-F238E27FC236}">
                  <a16:creationId xmlns:a16="http://schemas.microsoft.com/office/drawing/2014/main" xmlns="" id="{63BC7785-50FC-41BE-8088-B9AA663EE048}"/>
                </a:ext>
              </a:extLst>
            </p:cNvPr>
            <p:cNvSpPr/>
            <p:nvPr/>
          </p:nvSpPr>
          <p:spPr>
            <a:xfrm>
              <a:off x="2578829" y="2200895"/>
              <a:ext cx="16882" cy="12187"/>
            </a:xfrm>
            <a:custGeom>
              <a:avLst/>
              <a:gdLst/>
              <a:ahLst/>
              <a:cxnLst/>
              <a:rect l="l" t="t" r="r" b="b"/>
              <a:pathLst>
                <a:path w="356" h="257" extrusionOk="0">
                  <a:moveTo>
                    <a:pt x="198" y="0"/>
                  </a:moveTo>
                  <a:lnTo>
                    <a:pt x="119" y="20"/>
                  </a:lnTo>
                  <a:lnTo>
                    <a:pt x="60" y="20"/>
                  </a:lnTo>
                  <a:lnTo>
                    <a:pt x="20" y="59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0" y="197"/>
                  </a:lnTo>
                  <a:lnTo>
                    <a:pt x="40" y="237"/>
                  </a:lnTo>
                  <a:lnTo>
                    <a:pt x="79" y="256"/>
                  </a:lnTo>
                  <a:lnTo>
                    <a:pt x="138" y="256"/>
                  </a:lnTo>
                  <a:lnTo>
                    <a:pt x="355" y="23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3803;p38">
              <a:extLst>
                <a:ext uri="{FF2B5EF4-FFF2-40B4-BE49-F238E27FC236}">
                  <a16:creationId xmlns:a16="http://schemas.microsoft.com/office/drawing/2014/main" xmlns="" id="{7121F51F-4BF0-41EE-B3BB-0B9DEEC9988B}"/>
                </a:ext>
              </a:extLst>
            </p:cNvPr>
            <p:cNvSpPr/>
            <p:nvPr/>
          </p:nvSpPr>
          <p:spPr>
            <a:xfrm>
              <a:off x="3014478" y="1970907"/>
              <a:ext cx="48653" cy="32767"/>
            </a:xfrm>
            <a:custGeom>
              <a:avLst/>
              <a:gdLst/>
              <a:ahLst/>
              <a:cxnLst/>
              <a:rect l="l" t="t" r="r" b="b"/>
              <a:pathLst>
                <a:path w="1026" h="691" extrusionOk="0">
                  <a:moveTo>
                    <a:pt x="868" y="0"/>
                  </a:moveTo>
                  <a:lnTo>
                    <a:pt x="769" y="20"/>
                  </a:lnTo>
                  <a:lnTo>
                    <a:pt x="691" y="40"/>
                  </a:lnTo>
                  <a:lnTo>
                    <a:pt x="513" y="138"/>
                  </a:lnTo>
                  <a:lnTo>
                    <a:pt x="178" y="335"/>
                  </a:lnTo>
                  <a:lnTo>
                    <a:pt x="119" y="355"/>
                  </a:lnTo>
                  <a:lnTo>
                    <a:pt x="79" y="375"/>
                  </a:lnTo>
                  <a:lnTo>
                    <a:pt x="40" y="414"/>
                  </a:lnTo>
                  <a:lnTo>
                    <a:pt x="20" y="454"/>
                  </a:lnTo>
                  <a:lnTo>
                    <a:pt x="1" y="493"/>
                  </a:lnTo>
                  <a:lnTo>
                    <a:pt x="1" y="552"/>
                  </a:lnTo>
                  <a:lnTo>
                    <a:pt x="20" y="592"/>
                  </a:lnTo>
                  <a:lnTo>
                    <a:pt x="60" y="631"/>
                  </a:lnTo>
                  <a:lnTo>
                    <a:pt x="119" y="671"/>
                  </a:lnTo>
                  <a:lnTo>
                    <a:pt x="178" y="690"/>
                  </a:lnTo>
                  <a:lnTo>
                    <a:pt x="217" y="690"/>
                  </a:lnTo>
                  <a:lnTo>
                    <a:pt x="257" y="671"/>
                  </a:lnTo>
                  <a:lnTo>
                    <a:pt x="336" y="592"/>
                  </a:lnTo>
                  <a:lnTo>
                    <a:pt x="434" y="533"/>
                  </a:lnTo>
                  <a:lnTo>
                    <a:pt x="612" y="454"/>
                  </a:lnTo>
                  <a:lnTo>
                    <a:pt x="809" y="375"/>
                  </a:lnTo>
                  <a:lnTo>
                    <a:pt x="907" y="316"/>
                  </a:lnTo>
                  <a:lnTo>
                    <a:pt x="986" y="257"/>
                  </a:lnTo>
                  <a:lnTo>
                    <a:pt x="1026" y="178"/>
                  </a:lnTo>
                  <a:lnTo>
                    <a:pt x="1026" y="79"/>
                  </a:lnTo>
                  <a:lnTo>
                    <a:pt x="1006" y="40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3804;p38">
              <a:extLst>
                <a:ext uri="{FF2B5EF4-FFF2-40B4-BE49-F238E27FC236}">
                  <a16:creationId xmlns:a16="http://schemas.microsoft.com/office/drawing/2014/main" xmlns="" id="{9F7F8B4E-BFE1-4517-A1F4-325B83F5BA24}"/>
                </a:ext>
              </a:extLst>
            </p:cNvPr>
            <p:cNvSpPr/>
            <p:nvPr/>
          </p:nvSpPr>
          <p:spPr>
            <a:xfrm>
              <a:off x="2142233" y="2191506"/>
              <a:ext cx="1480879" cy="977042"/>
            </a:xfrm>
            <a:custGeom>
              <a:avLst/>
              <a:gdLst/>
              <a:ahLst/>
              <a:cxnLst/>
              <a:rect l="l" t="t" r="r" b="b"/>
              <a:pathLst>
                <a:path w="31229" h="20604" extrusionOk="0">
                  <a:moveTo>
                    <a:pt x="19361" y="1"/>
                  </a:moveTo>
                  <a:lnTo>
                    <a:pt x="17823" y="198"/>
                  </a:lnTo>
                  <a:lnTo>
                    <a:pt x="17054" y="297"/>
                  </a:lnTo>
                  <a:lnTo>
                    <a:pt x="16285" y="415"/>
                  </a:lnTo>
                  <a:lnTo>
                    <a:pt x="15516" y="553"/>
                  </a:lnTo>
                  <a:lnTo>
                    <a:pt x="14747" y="711"/>
                  </a:lnTo>
                  <a:lnTo>
                    <a:pt x="13998" y="908"/>
                  </a:lnTo>
                  <a:lnTo>
                    <a:pt x="13269" y="1144"/>
                  </a:lnTo>
                  <a:lnTo>
                    <a:pt x="12756" y="1322"/>
                  </a:lnTo>
                  <a:lnTo>
                    <a:pt x="12283" y="1539"/>
                  </a:lnTo>
                  <a:lnTo>
                    <a:pt x="11810" y="1756"/>
                  </a:lnTo>
                  <a:lnTo>
                    <a:pt x="11337" y="2012"/>
                  </a:lnTo>
                  <a:lnTo>
                    <a:pt x="10410" y="2505"/>
                  </a:lnTo>
                  <a:lnTo>
                    <a:pt x="9957" y="2741"/>
                  </a:lnTo>
                  <a:lnTo>
                    <a:pt x="9483" y="2958"/>
                  </a:lnTo>
                  <a:lnTo>
                    <a:pt x="9405" y="2938"/>
                  </a:lnTo>
                  <a:lnTo>
                    <a:pt x="9345" y="2919"/>
                  </a:lnTo>
                  <a:lnTo>
                    <a:pt x="9286" y="2879"/>
                  </a:lnTo>
                  <a:lnTo>
                    <a:pt x="9247" y="2820"/>
                  </a:lnTo>
                  <a:lnTo>
                    <a:pt x="9227" y="2761"/>
                  </a:lnTo>
                  <a:lnTo>
                    <a:pt x="9207" y="2682"/>
                  </a:lnTo>
                  <a:lnTo>
                    <a:pt x="9227" y="2623"/>
                  </a:lnTo>
                  <a:lnTo>
                    <a:pt x="9247" y="2544"/>
                  </a:lnTo>
                  <a:lnTo>
                    <a:pt x="9779" y="2012"/>
                  </a:lnTo>
                  <a:lnTo>
                    <a:pt x="10272" y="1480"/>
                  </a:lnTo>
                  <a:lnTo>
                    <a:pt x="9720" y="1716"/>
                  </a:lnTo>
                  <a:lnTo>
                    <a:pt x="9188" y="1992"/>
                  </a:lnTo>
                  <a:lnTo>
                    <a:pt x="8655" y="2288"/>
                  </a:lnTo>
                  <a:lnTo>
                    <a:pt x="8143" y="2603"/>
                  </a:lnTo>
                  <a:lnTo>
                    <a:pt x="7630" y="2938"/>
                  </a:lnTo>
                  <a:lnTo>
                    <a:pt x="7157" y="3293"/>
                  </a:lnTo>
                  <a:lnTo>
                    <a:pt x="6684" y="3668"/>
                  </a:lnTo>
                  <a:lnTo>
                    <a:pt x="6250" y="4062"/>
                  </a:lnTo>
                  <a:lnTo>
                    <a:pt x="5816" y="4476"/>
                  </a:lnTo>
                  <a:lnTo>
                    <a:pt x="5402" y="4910"/>
                  </a:lnTo>
                  <a:lnTo>
                    <a:pt x="5008" y="5344"/>
                  </a:lnTo>
                  <a:lnTo>
                    <a:pt x="4634" y="5817"/>
                  </a:lnTo>
                  <a:lnTo>
                    <a:pt x="4259" y="6290"/>
                  </a:lnTo>
                  <a:lnTo>
                    <a:pt x="3924" y="6803"/>
                  </a:lnTo>
                  <a:lnTo>
                    <a:pt x="3608" y="7295"/>
                  </a:lnTo>
                  <a:lnTo>
                    <a:pt x="3313" y="7828"/>
                  </a:lnTo>
                  <a:lnTo>
                    <a:pt x="3273" y="7847"/>
                  </a:lnTo>
                  <a:lnTo>
                    <a:pt x="3253" y="7907"/>
                  </a:lnTo>
                  <a:lnTo>
                    <a:pt x="3214" y="7966"/>
                  </a:lnTo>
                  <a:lnTo>
                    <a:pt x="3135" y="8104"/>
                  </a:lnTo>
                  <a:lnTo>
                    <a:pt x="3017" y="8222"/>
                  </a:lnTo>
                  <a:lnTo>
                    <a:pt x="2899" y="8301"/>
                  </a:lnTo>
                  <a:lnTo>
                    <a:pt x="2623" y="8518"/>
                  </a:lnTo>
                  <a:lnTo>
                    <a:pt x="2366" y="8735"/>
                  </a:lnTo>
                  <a:lnTo>
                    <a:pt x="2110" y="8971"/>
                  </a:lnTo>
                  <a:lnTo>
                    <a:pt x="1873" y="9228"/>
                  </a:lnTo>
                  <a:lnTo>
                    <a:pt x="1657" y="9484"/>
                  </a:lnTo>
                  <a:lnTo>
                    <a:pt x="1440" y="9740"/>
                  </a:lnTo>
                  <a:lnTo>
                    <a:pt x="1243" y="10036"/>
                  </a:lnTo>
                  <a:lnTo>
                    <a:pt x="1065" y="10312"/>
                  </a:lnTo>
                  <a:lnTo>
                    <a:pt x="888" y="10608"/>
                  </a:lnTo>
                  <a:lnTo>
                    <a:pt x="750" y="10903"/>
                  </a:lnTo>
                  <a:lnTo>
                    <a:pt x="592" y="11219"/>
                  </a:lnTo>
                  <a:lnTo>
                    <a:pt x="474" y="11534"/>
                  </a:lnTo>
                  <a:lnTo>
                    <a:pt x="355" y="11850"/>
                  </a:lnTo>
                  <a:lnTo>
                    <a:pt x="277" y="12185"/>
                  </a:lnTo>
                  <a:lnTo>
                    <a:pt x="178" y="12520"/>
                  </a:lnTo>
                  <a:lnTo>
                    <a:pt x="119" y="12835"/>
                  </a:lnTo>
                  <a:lnTo>
                    <a:pt x="60" y="13151"/>
                  </a:lnTo>
                  <a:lnTo>
                    <a:pt x="20" y="13466"/>
                  </a:lnTo>
                  <a:lnTo>
                    <a:pt x="1" y="13762"/>
                  </a:lnTo>
                  <a:lnTo>
                    <a:pt x="1" y="14077"/>
                  </a:lnTo>
                  <a:lnTo>
                    <a:pt x="1" y="14393"/>
                  </a:lnTo>
                  <a:lnTo>
                    <a:pt x="1" y="14708"/>
                  </a:lnTo>
                  <a:lnTo>
                    <a:pt x="20" y="15004"/>
                  </a:lnTo>
                  <a:lnTo>
                    <a:pt x="60" y="15319"/>
                  </a:lnTo>
                  <a:lnTo>
                    <a:pt x="119" y="15635"/>
                  </a:lnTo>
                  <a:lnTo>
                    <a:pt x="178" y="15931"/>
                  </a:lnTo>
                  <a:lnTo>
                    <a:pt x="257" y="16226"/>
                  </a:lnTo>
                  <a:lnTo>
                    <a:pt x="336" y="16542"/>
                  </a:lnTo>
                  <a:lnTo>
                    <a:pt x="454" y="16837"/>
                  </a:lnTo>
                  <a:lnTo>
                    <a:pt x="553" y="17114"/>
                  </a:lnTo>
                  <a:lnTo>
                    <a:pt x="691" y="17409"/>
                  </a:lnTo>
                  <a:lnTo>
                    <a:pt x="829" y="17685"/>
                  </a:lnTo>
                  <a:lnTo>
                    <a:pt x="1105" y="18237"/>
                  </a:lnTo>
                  <a:lnTo>
                    <a:pt x="1400" y="18770"/>
                  </a:lnTo>
                  <a:lnTo>
                    <a:pt x="1558" y="19046"/>
                  </a:lnTo>
                  <a:lnTo>
                    <a:pt x="1716" y="19302"/>
                  </a:lnTo>
                  <a:lnTo>
                    <a:pt x="1913" y="19538"/>
                  </a:lnTo>
                  <a:lnTo>
                    <a:pt x="2110" y="19775"/>
                  </a:lnTo>
                  <a:lnTo>
                    <a:pt x="2169" y="19854"/>
                  </a:lnTo>
                  <a:lnTo>
                    <a:pt x="2209" y="19933"/>
                  </a:lnTo>
                  <a:lnTo>
                    <a:pt x="2228" y="20012"/>
                  </a:lnTo>
                  <a:lnTo>
                    <a:pt x="2228" y="20090"/>
                  </a:lnTo>
                  <a:lnTo>
                    <a:pt x="2366" y="20031"/>
                  </a:lnTo>
                  <a:lnTo>
                    <a:pt x="2563" y="19952"/>
                  </a:lnTo>
                  <a:lnTo>
                    <a:pt x="2780" y="19893"/>
                  </a:lnTo>
                  <a:lnTo>
                    <a:pt x="2997" y="19854"/>
                  </a:lnTo>
                  <a:lnTo>
                    <a:pt x="3115" y="19834"/>
                  </a:lnTo>
                  <a:lnTo>
                    <a:pt x="3155" y="19814"/>
                  </a:lnTo>
                  <a:lnTo>
                    <a:pt x="3313" y="19814"/>
                  </a:lnTo>
                  <a:lnTo>
                    <a:pt x="3451" y="19795"/>
                  </a:lnTo>
                  <a:lnTo>
                    <a:pt x="3707" y="19814"/>
                  </a:lnTo>
                  <a:lnTo>
                    <a:pt x="3943" y="19854"/>
                  </a:lnTo>
                  <a:lnTo>
                    <a:pt x="4180" y="19913"/>
                  </a:lnTo>
                  <a:lnTo>
                    <a:pt x="4436" y="20012"/>
                  </a:lnTo>
                  <a:lnTo>
                    <a:pt x="4515" y="20071"/>
                  </a:lnTo>
                  <a:lnTo>
                    <a:pt x="4594" y="20130"/>
                  </a:lnTo>
                  <a:lnTo>
                    <a:pt x="4634" y="20150"/>
                  </a:lnTo>
                  <a:lnTo>
                    <a:pt x="4673" y="20189"/>
                  </a:lnTo>
                  <a:lnTo>
                    <a:pt x="4988" y="20426"/>
                  </a:lnTo>
                  <a:lnTo>
                    <a:pt x="5087" y="20504"/>
                  </a:lnTo>
                  <a:lnTo>
                    <a:pt x="5186" y="20603"/>
                  </a:lnTo>
                  <a:lnTo>
                    <a:pt x="5186" y="20564"/>
                  </a:lnTo>
                  <a:lnTo>
                    <a:pt x="5146" y="20189"/>
                  </a:lnTo>
                  <a:lnTo>
                    <a:pt x="5126" y="19755"/>
                  </a:lnTo>
                  <a:lnTo>
                    <a:pt x="5107" y="19322"/>
                  </a:lnTo>
                  <a:lnTo>
                    <a:pt x="5107" y="18888"/>
                  </a:lnTo>
                  <a:lnTo>
                    <a:pt x="5126" y="18198"/>
                  </a:lnTo>
                  <a:lnTo>
                    <a:pt x="5166" y="17508"/>
                  </a:lnTo>
                  <a:lnTo>
                    <a:pt x="5245" y="16818"/>
                  </a:lnTo>
                  <a:lnTo>
                    <a:pt x="5343" y="16167"/>
                  </a:lnTo>
                  <a:lnTo>
                    <a:pt x="6112" y="15398"/>
                  </a:lnTo>
                  <a:lnTo>
                    <a:pt x="6763" y="14748"/>
                  </a:lnTo>
                  <a:lnTo>
                    <a:pt x="7039" y="14432"/>
                  </a:lnTo>
                  <a:lnTo>
                    <a:pt x="7256" y="14137"/>
                  </a:lnTo>
                  <a:lnTo>
                    <a:pt x="7453" y="13861"/>
                  </a:lnTo>
                  <a:lnTo>
                    <a:pt x="7512" y="13723"/>
                  </a:lnTo>
                  <a:lnTo>
                    <a:pt x="7591" y="13565"/>
                  </a:lnTo>
                  <a:lnTo>
                    <a:pt x="7630" y="13427"/>
                  </a:lnTo>
                  <a:lnTo>
                    <a:pt x="7670" y="13269"/>
                  </a:lnTo>
                  <a:lnTo>
                    <a:pt x="7689" y="13111"/>
                  </a:lnTo>
                  <a:lnTo>
                    <a:pt x="7689" y="12954"/>
                  </a:lnTo>
                  <a:lnTo>
                    <a:pt x="7670" y="12796"/>
                  </a:lnTo>
                  <a:lnTo>
                    <a:pt x="7650" y="12618"/>
                  </a:lnTo>
                  <a:lnTo>
                    <a:pt x="7610" y="12441"/>
                  </a:lnTo>
                  <a:lnTo>
                    <a:pt x="7551" y="12264"/>
                  </a:lnTo>
                  <a:lnTo>
                    <a:pt x="7472" y="12066"/>
                  </a:lnTo>
                  <a:lnTo>
                    <a:pt x="7374" y="11869"/>
                  </a:lnTo>
                  <a:lnTo>
                    <a:pt x="7137" y="11436"/>
                  </a:lnTo>
                  <a:lnTo>
                    <a:pt x="6822" y="10962"/>
                  </a:lnTo>
                  <a:lnTo>
                    <a:pt x="6408" y="10430"/>
                  </a:lnTo>
                  <a:lnTo>
                    <a:pt x="6309" y="10292"/>
                  </a:lnTo>
                  <a:lnTo>
                    <a:pt x="6230" y="10154"/>
                  </a:lnTo>
                  <a:lnTo>
                    <a:pt x="6191" y="9996"/>
                  </a:lnTo>
                  <a:lnTo>
                    <a:pt x="6152" y="9858"/>
                  </a:lnTo>
                  <a:lnTo>
                    <a:pt x="6152" y="9701"/>
                  </a:lnTo>
                  <a:lnTo>
                    <a:pt x="6171" y="9563"/>
                  </a:lnTo>
                  <a:lnTo>
                    <a:pt x="6211" y="9405"/>
                  </a:lnTo>
                  <a:lnTo>
                    <a:pt x="6250" y="9247"/>
                  </a:lnTo>
                  <a:lnTo>
                    <a:pt x="6388" y="8971"/>
                  </a:lnTo>
                  <a:lnTo>
                    <a:pt x="6566" y="8676"/>
                  </a:lnTo>
                  <a:lnTo>
                    <a:pt x="6743" y="8419"/>
                  </a:lnTo>
                  <a:lnTo>
                    <a:pt x="6940" y="8183"/>
                  </a:lnTo>
                  <a:lnTo>
                    <a:pt x="7216" y="7828"/>
                  </a:lnTo>
                  <a:lnTo>
                    <a:pt x="7236" y="7828"/>
                  </a:lnTo>
                  <a:lnTo>
                    <a:pt x="7118" y="7729"/>
                  </a:lnTo>
                  <a:lnTo>
                    <a:pt x="7019" y="7611"/>
                  </a:lnTo>
                  <a:lnTo>
                    <a:pt x="6940" y="7493"/>
                  </a:lnTo>
                  <a:lnTo>
                    <a:pt x="6901" y="7355"/>
                  </a:lnTo>
                  <a:lnTo>
                    <a:pt x="6920" y="7276"/>
                  </a:lnTo>
                  <a:lnTo>
                    <a:pt x="6960" y="7217"/>
                  </a:lnTo>
                  <a:lnTo>
                    <a:pt x="7019" y="7197"/>
                  </a:lnTo>
                  <a:lnTo>
                    <a:pt x="7098" y="7197"/>
                  </a:lnTo>
                  <a:lnTo>
                    <a:pt x="7275" y="7217"/>
                  </a:lnTo>
                  <a:lnTo>
                    <a:pt x="7413" y="7256"/>
                  </a:lnTo>
                  <a:lnTo>
                    <a:pt x="8143" y="7453"/>
                  </a:lnTo>
                  <a:lnTo>
                    <a:pt x="8892" y="7611"/>
                  </a:lnTo>
                  <a:lnTo>
                    <a:pt x="9621" y="7729"/>
                  </a:lnTo>
                  <a:lnTo>
                    <a:pt x="10371" y="7808"/>
                  </a:lnTo>
                  <a:lnTo>
                    <a:pt x="11120" y="7867"/>
                  </a:lnTo>
                  <a:lnTo>
                    <a:pt x="11869" y="7867"/>
                  </a:lnTo>
                  <a:lnTo>
                    <a:pt x="12618" y="7847"/>
                  </a:lnTo>
                  <a:lnTo>
                    <a:pt x="13367" y="7788"/>
                  </a:lnTo>
                  <a:lnTo>
                    <a:pt x="13131" y="7611"/>
                  </a:lnTo>
                  <a:lnTo>
                    <a:pt x="12874" y="7473"/>
                  </a:lnTo>
                  <a:lnTo>
                    <a:pt x="12618" y="7335"/>
                  </a:lnTo>
                  <a:lnTo>
                    <a:pt x="12342" y="7217"/>
                  </a:lnTo>
                  <a:lnTo>
                    <a:pt x="12066" y="7118"/>
                  </a:lnTo>
                  <a:lnTo>
                    <a:pt x="11790" y="7019"/>
                  </a:lnTo>
                  <a:lnTo>
                    <a:pt x="11218" y="6862"/>
                  </a:lnTo>
                  <a:lnTo>
                    <a:pt x="11139" y="6842"/>
                  </a:lnTo>
                  <a:lnTo>
                    <a:pt x="11061" y="6822"/>
                  </a:lnTo>
                  <a:lnTo>
                    <a:pt x="10982" y="6783"/>
                  </a:lnTo>
                  <a:lnTo>
                    <a:pt x="10923" y="6724"/>
                  </a:lnTo>
                  <a:lnTo>
                    <a:pt x="10883" y="6665"/>
                  </a:lnTo>
                  <a:lnTo>
                    <a:pt x="10844" y="6586"/>
                  </a:lnTo>
                  <a:lnTo>
                    <a:pt x="10844" y="6507"/>
                  </a:lnTo>
                  <a:lnTo>
                    <a:pt x="10863" y="6408"/>
                  </a:lnTo>
                  <a:lnTo>
                    <a:pt x="10942" y="6329"/>
                  </a:lnTo>
                  <a:lnTo>
                    <a:pt x="11021" y="6251"/>
                  </a:lnTo>
                  <a:lnTo>
                    <a:pt x="11100" y="6211"/>
                  </a:lnTo>
                  <a:lnTo>
                    <a:pt x="11179" y="6152"/>
                  </a:lnTo>
                  <a:lnTo>
                    <a:pt x="11376" y="6093"/>
                  </a:lnTo>
                  <a:lnTo>
                    <a:pt x="11593" y="6053"/>
                  </a:lnTo>
                  <a:lnTo>
                    <a:pt x="12046" y="6053"/>
                  </a:lnTo>
                  <a:lnTo>
                    <a:pt x="12460" y="6073"/>
                  </a:lnTo>
                  <a:lnTo>
                    <a:pt x="12815" y="6073"/>
                  </a:lnTo>
                  <a:lnTo>
                    <a:pt x="13170" y="6113"/>
                  </a:lnTo>
                  <a:lnTo>
                    <a:pt x="13525" y="6172"/>
                  </a:lnTo>
                  <a:lnTo>
                    <a:pt x="13880" y="6251"/>
                  </a:lnTo>
                  <a:lnTo>
                    <a:pt x="14235" y="6349"/>
                  </a:lnTo>
                  <a:lnTo>
                    <a:pt x="14570" y="6448"/>
                  </a:lnTo>
                  <a:lnTo>
                    <a:pt x="14905" y="6586"/>
                  </a:lnTo>
                  <a:lnTo>
                    <a:pt x="15220" y="6724"/>
                  </a:lnTo>
                  <a:lnTo>
                    <a:pt x="15536" y="6881"/>
                  </a:lnTo>
                  <a:lnTo>
                    <a:pt x="15851" y="7059"/>
                  </a:lnTo>
                  <a:lnTo>
                    <a:pt x="16147" y="7256"/>
                  </a:lnTo>
                  <a:lnTo>
                    <a:pt x="16443" y="7453"/>
                  </a:lnTo>
                  <a:lnTo>
                    <a:pt x="16738" y="7670"/>
                  </a:lnTo>
                  <a:lnTo>
                    <a:pt x="17014" y="7887"/>
                  </a:lnTo>
                  <a:lnTo>
                    <a:pt x="17290" y="8143"/>
                  </a:lnTo>
                  <a:lnTo>
                    <a:pt x="17547" y="8380"/>
                  </a:lnTo>
                  <a:lnTo>
                    <a:pt x="17468" y="8163"/>
                  </a:lnTo>
                  <a:lnTo>
                    <a:pt x="17369" y="7946"/>
                  </a:lnTo>
                  <a:lnTo>
                    <a:pt x="17271" y="7729"/>
                  </a:lnTo>
                  <a:lnTo>
                    <a:pt x="17152" y="7532"/>
                  </a:lnTo>
                  <a:lnTo>
                    <a:pt x="16896" y="7157"/>
                  </a:lnTo>
                  <a:lnTo>
                    <a:pt x="16640" y="6763"/>
                  </a:lnTo>
                  <a:lnTo>
                    <a:pt x="16600" y="6704"/>
                  </a:lnTo>
                  <a:lnTo>
                    <a:pt x="16600" y="6645"/>
                  </a:lnTo>
                  <a:lnTo>
                    <a:pt x="16600" y="6527"/>
                  </a:lnTo>
                  <a:lnTo>
                    <a:pt x="16640" y="6428"/>
                  </a:lnTo>
                  <a:lnTo>
                    <a:pt x="16719" y="6329"/>
                  </a:lnTo>
                  <a:lnTo>
                    <a:pt x="16798" y="6310"/>
                  </a:lnTo>
                  <a:lnTo>
                    <a:pt x="16876" y="6290"/>
                  </a:lnTo>
                  <a:lnTo>
                    <a:pt x="17014" y="6290"/>
                  </a:lnTo>
                  <a:lnTo>
                    <a:pt x="17074" y="6329"/>
                  </a:lnTo>
                  <a:lnTo>
                    <a:pt x="17133" y="6369"/>
                  </a:lnTo>
                  <a:lnTo>
                    <a:pt x="17251" y="6467"/>
                  </a:lnTo>
                  <a:lnTo>
                    <a:pt x="17350" y="6605"/>
                  </a:lnTo>
                  <a:lnTo>
                    <a:pt x="17428" y="6763"/>
                  </a:lnTo>
                  <a:lnTo>
                    <a:pt x="17586" y="7098"/>
                  </a:lnTo>
                  <a:lnTo>
                    <a:pt x="17783" y="7276"/>
                  </a:lnTo>
                  <a:lnTo>
                    <a:pt x="18000" y="7433"/>
                  </a:lnTo>
                  <a:lnTo>
                    <a:pt x="18217" y="7571"/>
                  </a:lnTo>
                  <a:lnTo>
                    <a:pt x="18454" y="7709"/>
                  </a:lnTo>
                  <a:lnTo>
                    <a:pt x="18710" y="7828"/>
                  </a:lnTo>
                  <a:lnTo>
                    <a:pt x="18947" y="7926"/>
                  </a:lnTo>
                  <a:lnTo>
                    <a:pt x="19479" y="8123"/>
                  </a:lnTo>
                  <a:lnTo>
                    <a:pt x="20011" y="8261"/>
                  </a:lnTo>
                  <a:lnTo>
                    <a:pt x="20543" y="8400"/>
                  </a:lnTo>
                  <a:lnTo>
                    <a:pt x="21588" y="8636"/>
                  </a:lnTo>
                  <a:lnTo>
                    <a:pt x="21273" y="8321"/>
                  </a:lnTo>
                  <a:lnTo>
                    <a:pt x="20957" y="8045"/>
                  </a:lnTo>
                  <a:lnTo>
                    <a:pt x="20603" y="7808"/>
                  </a:lnTo>
                  <a:lnTo>
                    <a:pt x="20248" y="7571"/>
                  </a:lnTo>
                  <a:lnTo>
                    <a:pt x="19538" y="7157"/>
                  </a:lnTo>
                  <a:lnTo>
                    <a:pt x="19183" y="6921"/>
                  </a:lnTo>
                  <a:lnTo>
                    <a:pt x="18828" y="6704"/>
                  </a:lnTo>
                  <a:lnTo>
                    <a:pt x="18809" y="6625"/>
                  </a:lnTo>
                  <a:lnTo>
                    <a:pt x="18789" y="6566"/>
                  </a:lnTo>
                  <a:lnTo>
                    <a:pt x="18769" y="6487"/>
                  </a:lnTo>
                  <a:lnTo>
                    <a:pt x="18789" y="6428"/>
                  </a:lnTo>
                  <a:lnTo>
                    <a:pt x="18828" y="6310"/>
                  </a:lnTo>
                  <a:lnTo>
                    <a:pt x="18907" y="6231"/>
                  </a:lnTo>
                  <a:lnTo>
                    <a:pt x="19025" y="6152"/>
                  </a:lnTo>
                  <a:lnTo>
                    <a:pt x="19144" y="6113"/>
                  </a:lnTo>
                  <a:lnTo>
                    <a:pt x="19282" y="6113"/>
                  </a:lnTo>
                  <a:lnTo>
                    <a:pt x="19420" y="6152"/>
                  </a:lnTo>
                  <a:lnTo>
                    <a:pt x="20543" y="6310"/>
                  </a:lnTo>
                  <a:lnTo>
                    <a:pt x="21115" y="6389"/>
                  </a:lnTo>
                  <a:lnTo>
                    <a:pt x="21687" y="6487"/>
                  </a:lnTo>
                  <a:lnTo>
                    <a:pt x="22239" y="6586"/>
                  </a:lnTo>
                  <a:lnTo>
                    <a:pt x="22791" y="6724"/>
                  </a:lnTo>
                  <a:lnTo>
                    <a:pt x="23343" y="6901"/>
                  </a:lnTo>
                  <a:lnTo>
                    <a:pt x="23599" y="7000"/>
                  </a:lnTo>
                  <a:lnTo>
                    <a:pt x="23856" y="7118"/>
                  </a:lnTo>
                  <a:lnTo>
                    <a:pt x="23934" y="7138"/>
                  </a:lnTo>
                  <a:lnTo>
                    <a:pt x="24033" y="7157"/>
                  </a:lnTo>
                  <a:lnTo>
                    <a:pt x="24132" y="7217"/>
                  </a:lnTo>
                  <a:lnTo>
                    <a:pt x="24210" y="7315"/>
                  </a:lnTo>
                  <a:lnTo>
                    <a:pt x="24644" y="7532"/>
                  </a:lnTo>
                  <a:lnTo>
                    <a:pt x="24861" y="7670"/>
                  </a:lnTo>
                  <a:lnTo>
                    <a:pt x="25058" y="7808"/>
                  </a:lnTo>
                  <a:lnTo>
                    <a:pt x="25236" y="7946"/>
                  </a:lnTo>
                  <a:lnTo>
                    <a:pt x="25314" y="8025"/>
                  </a:lnTo>
                  <a:lnTo>
                    <a:pt x="25354" y="8104"/>
                  </a:lnTo>
                  <a:lnTo>
                    <a:pt x="25413" y="8183"/>
                  </a:lnTo>
                  <a:lnTo>
                    <a:pt x="25433" y="8242"/>
                  </a:lnTo>
                  <a:lnTo>
                    <a:pt x="25433" y="8321"/>
                  </a:lnTo>
                  <a:lnTo>
                    <a:pt x="25413" y="8400"/>
                  </a:lnTo>
                  <a:lnTo>
                    <a:pt x="25354" y="8459"/>
                  </a:lnTo>
                  <a:lnTo>
                    <a:pt x="25275" y="8478"/>
                  </a:lnTo>
                  <a:lnTo>
                    <a:pt x="25196" y="8478"/>
                  </a:lnTo>
                  <a:lnTo>
                    <a:pt x="25137" y="8459"/>
                  </a:lnTo>
                  <a:lnTo>
                    <a:pt x="24979" y="8380"/>
                  </a:lnTo>
                  <a:lnTo>
                    <a:pt x="25117" y="8636"/>
                  </a:lnTo>
                  <a:lnTo>
                    <a:pt x="25255" y="8912"/>
                  </a:lnTo>
                  <a:lnTo>
                    <a:pt x="25354" y="9188"/>
                  </a:lnTo>
                  <a:lnTo>
                    <a:pt x="25472" y="9464"/>
                  </a:lnTo>
                  <a:lnTo>
                    <a:pt x="25551" y="9740"/>
                  </a:lnTo>
                  <a:lnTo>
                    <a:pt x="25630" y="10016"/>
                  </a:lnTo>
                  <a:lnTo>
                    <a:pt x="25748" y="10608"/>
                  </a:lnTo>
                  <a:lnTo>
                    <a:pt x="25827" y="11179"/>
                  </a:lnTo>
                  <a:lnTo>
                    <a:pt x="25886" y="11771"/>
                  </a:lnTo>
                  <a:lnTo>
                    <a:pt x="25926" y="12362"/>
                  </a:lnTo>
                  <a:lnTo>
                    <a:pt x="25965" y="12954"/>
                  </a:lnTo>
                  <a:lnTo>
                    <a:pt x="26004" y="15162"/>
                  </a:lnTo>
                  <a:lnTo>
                    <a:pt x="26024" y="16147"/>
                  </a:lnTo>
                  <a:lnTo>
                    <a:pt x="26478" y="15556"/>
                  </a:lnTo>
                  <a:lnTo>
                    <a:pt x="26931" y="14965"/>
                  </a:lnTo>
                  <a:lnTo>
                    <a:pt x="27345" y="14353"/>
                  </a:lnTo>
                  <a:lnTo>
                    <a:pt x="27759" y="13742"/>
                  </a:lnTo>
                  <a:lnTo>
                    <a:pt x="28134" y="13111"/>
                  </a:lnTo>
                  <a:lnTo>
                    <a:pt x="28469" y="12461"/>
                  </a:lnTo>
                  <a:lnTo>
                    <a:pt x="28627" y="12126"/>
                  </a:lnTo>
                  <a:lnTo>
                    <a:pt x="28765" y="11790"/>
                  </a:lnTo>
                  <a:lnTo>
                    <a:pt x="28883" y="11455"/>
                  </a:lnTo>
                  <a:lnTo>
                    <a:pt x="29001" y="11120"/>
                  </a:lnTo>
                  <a:lnTo>
                    <a:pt x="28804" y="11061"/>
                  </a:lnTo>
                  <a:lnTo>
                    <a:pt x="28627" y="10982"/>
                  </a:lnTo>
                  <a:lnTo>
                    <a:pt x="28489" y="10923"/>
                  </a:lnTo>
                  <a:lnTo>
                    <a:pt x="28390" y="10844"/>
                  </a:lnTo>
                  <a:lnTo>
                    <a:pt x="28311" y="10765"/>
                  </a:lnTo>
                  <a:lnTo>
                    <a:pt x="28252" y="10686"/>
                  </a:lnTo>
                  <a:lnTo>
                    <a:pt x="28213" y="10608"/>
                  </a:lnTo>
                  <a:lnTo>
                    <a:pt x="28213" y="10529"/>
                  </a:lnTo>
                  <a:lnTo>
                    <a:pt x="28213" y="10450"/>
                  </a:lnTo>
                  <a:lnTo>
                    <a:pt x="28252" y="10351"/>
                  </a:lnTo>
                  <a:lnTo>
                    <a:pt x="28291" y="10272"/>
                  </a:lnTo>
                  <a:lnTo>
                    <a:pt x="28351" y="10174"/>
                  </a:lnTo>
                  <a:lnTo>
                    <a:pt x="28528" y="9996"/>
                  </a:lnTo>
                  <a:lnTo>
                    <a:pt x="28745" y="9819"/>
                  </a:lnTo>
                  <a:lnTo>
                    <a:pt x="29001" y="9642"/>
                  </a:lnTo>
                  <a:lnTo>
                    <a:pt x="29297" y="9464"/>
                  </a:lnTo>
                  <a:lnTo>
                    <a:pt x="29869" y="9149"/>
                  </a:lnTo>
                  <a:lnTo>
                    <a:pt x="30421" y="8892"/>
                  </a:lnTo>
                  <a:lnTo>
                    <a:pt x="30815" y="8715"/>
                  </a:lnTo>
                  <a:lnTo>
                    <a:pt x="30046" y="8321"/>
                  </a:lnTo>
                  <a:lnTo>
                    <a:pt x="29257" y="7946"/>
                  </a:lnTo>
                  <a:lnTo>
                    <a:pt x="28863" y="7769"/>
                  </a:lnTo>
                  <a:lnTo>
                    <a:pt x="28469" y="7611"/>
                  </a:lnTo>
                  <a:lnTo>
                    <a:pt x="28055" y="7473"/>
                  </a:lnTo>
                  <a:lnTo>
                    <a:pt x="27641" y="7374"/>
                  </a:lnTo>
                  <a:lnTo>
                    <a:pt x="27444" y="7315"/>
                  </a:lnTo>
                  <a:lnTo>
                    <a:pt x="27345" y="7276"/>
                  </a:lnTo>
                  <a:lnTo>
                    <a:pt x="27266" y="7217"/>
                  </a:lnTo>
                  <a:lnTo>
                    <a:pt x="27187" y="7079"/>
                  </a:lnTo>
                  <a:lnTo>
                    <a:pt x="27148" y="6960"/>
                  </a:lnTo>
                  <a:lnTo>
                    <a:pt x="27148" y="6842"/>
                  </a:lnTo>
                  <a:lnTo>
                    <a:pt x="27168" y="6724"/>
                  </a:lnTo>
                  <a:lnTo>
                    <a:pt x="27227" y="6625"/>
                  </a:lnTo>
                  <a:lnTo>
                    <a:pt x="27286" y="6507"/>
                  </a:lnTo>
                  <a:lnTo>
                    <a:pt x="27385" y="6408"/>
                  </a:lnTo>
                  <a:lnTo>
                    <a:pt x="27483" y="6290"/>
                  </a:lnTo>
                  <a:lnTo>
                    <a:pt x="27720" y="6093"/>
                  </a:lnTo>
                  <a:lnTo>
                    <a:pt x="27956" y="5915"/>
                  </a:lnTo>
                  <a:lnTo>
                    <a:pt x="28193" y="5738"/>
                  </a:lnTo>
                  <a:lnTo>
                    <a:pt x="28370" y="5561"/>
                  </a:lnTo>
                  <a:lnTo>
                    <a:pt x="28804" y="5127"/>
                  </a:lnTo>
                  <a:lnTo>
                    <a:pt x="29238" y="4673"/>
                  </a:lnTo>
                  <a:lnTo>
                    <a:pt x="29632" y="4181"/>
                  </a:lnTo>
                  <a:lnTo>
                    <a:pt x="30007" y="3688"/>
                  </a:lnTo>
                  <a:lnTo>
                    <a:pt x="30342" y="3175"/>
                  </a:lnTo>
                  <a:lnTo>
                    <a:pt x="30677" y="2643"/>
                  </a:lnTo>
                  <a:lnTo>
                    <a:pt x="30973" y="2091"/>
                  </a:lnTo>
                  <a:lnTo>
                    <a:pt x="31229" y="1519"/>
                  </a:lnTo>
                  <a:lnTo>
                    <a:pt x="30539" y="1874"/>
                  </a:lnTo>
                  <a:lnTo>
                    <a:pt x="29849" y="2189"/>
                  </a:lnTo>
                  <a:lnTo>
                    <a:pt x="29119" y="2505"/>
                  </a:lnTo>
                  <a:lnTo>
                    <a:pt x="28765" y="2643"/>
                  </a:lnTo>
                  <a:lnTo>
                    <a:pt x="28390" y="2761"/>
                  </a:lnTo>
                  <a:lnTo>
                    <a:pt x="28015" y="2860"/>
                  </a:lnTo>
                  <a:lnTo>
                    <a:pt x="27641" y="2958"/>
                  </a:lnTo>
                  <a:lnTo>
                    <a:pt x="27266" y="3037"/>
                  </a:lnTo>
                  <a:lnTo>
                    <a:pt x="26892" y="3076"/>
                  </a:lnTo>
                  <a:lnTo>
                    <a:pt x="26497" y="3096"/>
                  </a:lnTo>
                  <a:lnTo>
                    <a:pt x="26123" y="3096"/>
                  </a:lnTo>
                  <a:lnTo>
                    <a:pt x="25728" y="3076"/>
                  </a:lnTo>
                  <a:lnTo>
                    <a:pt x="25354" y="2998"/>
                  </a:lnTo>
                  <a:lnTo>
                    <a:pt x="25236" y="2938"/>
                  </a:lnTo>
                  <a:lnTo>
                    <a:pt x="25137" y="2860"/>
                  </a:lnTo>
                  <a:lnTo>
                    <a:pt x="25058" y="2761"/>
                  </a:lnTo>
                  <a:lnTo>
                    <a:pt x="24999" y="2643"/>
                  </a:lnTo>
                  <a:lnTo>
                    <a:pt x="24999" y="2505"/>
                  </a:lnTo>
                  <a:lnTo>
                    <a:pt x="24999" y="2386"/>
                  </a:lnTo>
                  <a:lnTo>
                    <a:pt x="25058" y="2268"/>
                  </a:lnTo>
                  <a:lnTo>
                    <a:pt x="25137" y="2150"/>
                  </a:lnTo>
                  <a:lnTo>
                    <a:pt x="25452" y="1972"/>
                  </a:lnTo>
                  <a:lnTo>
                    <a:pt x="25768" y="1815"/>
                  </a:lnTo>
                  <a:lnTo>
                    <a:pt x="26103" y="1657"/>
                  </a:lnTo>
                  <a:lnTo>
                    <a:pt x="26458" y="1539"/>
                  </a:lnTo>
                  <a:lnTo>
                    <a:pt x="27148" y="1282"/>
                  </a:lnTo>
                  <a:lnTo>
                    <a:pt x="27483" y="1144"/>
                  </a:lnTo>
                  <a:lnTo>
                    <a:pt x="27818" y="1006"/>
                  </a:lnTo>
                  <a:lnTo>
                    <a:pt x="27030" y="1006"/>
                  </a:lnTo>
                  <a:lnTo>
                    <a:pt x="26241" y="947"/>
                  </a:lnTo>
                  <a:lnTo>
                    <a:pt x="25452" y="868"/>
                  </a:lnTo>
                  <a:lnTo>
                    <a:pt x="24664" y="790"/>
                  </a:lnTo>
                  <a:lnTo>
                    <a:pt x="23875" y="711"/>
                  </a:lnTo>
                  <a:lnTo>
                    <a:pt x="23481" y="671"/>
                  </a:lnTo>
                  <a:lnTo>
                    <a:pt x="23087" y="652"/>
                  </a:lnTo>
                  <a:lnTo>
                    <a:pt x="22692" y="652"/>
                  </a:lnTo>
                  <a:lnTo>
                    <a:pt x="22298" y="671"/>
                  </a:lnTo>
                  <a:lnTo>
                    <a:pt x="21904" y="711"/>
                  </a:lnTo>
                  <a:lnTo>
                    <a:pt x="21490" y="770"/>
                  </a:lnTo>
                  <a:lnTo>
                    <a:pt x="20721" y="908"/>
                  </a:lnTo>
                  <a:lnTo>
                    <a:pt x="19972" y="1046"/>
                  </a:lnTo>
                  <a:lnTo>
                    <a:pt x="19223" y="1223"/>
                  </a:lnTo>
                  <a:lnTo>
                    <a:pt x="18473" y="1381"/>
                  </a:lnTo>
                  <a:lnTo>
                    <a:pt x="18395" y="1381"/>
                  </a:lnTo>
                  <a:lnTo>
                    <a:pt x="18335" y="1361"/>
                  </a:lnTo>
                  <a:lnTo>
                    <a:pt x="18257" y="1322"/>
                  </a:lnTo>
                  <a:lnTo>
                    <a:pt x="18217" y="1263"/>
                  </a:lnTo>
                  <a:lnTo>
                    <a:pt x="18178" y="1204"/>
                  </a:lnTo>
                  <a:lnTo>
                    <a:pt x="18158" y="1144"/>
                  </a:lnTo>
                  <a:lnTo>
                    <a:pt x="18178" y="1066"/>
                  </a:lnTo>
                  <a:lnTo>
                    <a:pt x="18197" y="987"/>
                  </a:lnTo>
                  <a:lnTo>
                    <a:pt x="18335" y="849"/>
                  </a:lnTo>
                  <a:lnTo>
                    <a:pt x="18473" y="730"/>
                  </a:lnTo>
                  <a:lnTo>
                    <a:pt x="18789" y="494"/>
                  </a:lnTo>
                  <a:lnTo>
                    <a:pt x="19085" y="257"/>
                  </a:lnTo>
                  <a:lnTo>
                    <a:pt x="19223" y="119"/>
                  </a:lnTo>
                  <a:lnTo>
                    <a:pt x="19361" y="1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3805;p38">
              <a:extLst>
                <a:ext uri="{FF2B5EF4-FFF2-40B4-BE49-F238E27FC236}">
                  <a16:creationId xmlns:a16="http://schemas.microsoft.com/office/drawing/2014/main" xmlns="" id="{111FE460-BBEC-408E-B615-ED5D8E0CE70E}"/>
                </a:ext>
              </a:extLst>
            </p:cNvPr>
            <p:cNvSpPr/>
            <p:nvPr/>
          </p:nvSpPr>
          <p:spPr>
            <a:xfrm>
              <a:off x="2172155" y="2511261"/>
              <a:ext cx="1208831" cy="1238753"/>
            </a:xfrm>
            <a:custGeom>
              <a:avLst/>
              <a:gdLst/>
              <a:ahLst/>
              <a:cxnLst/>
              <a:rect l="l" t="t" r="r" b="b"/>
              <a:pathLst>
                <a:path w="25492" h="26123" extrusionOk="0">
                  <a:moveTo>
                    <a:pt x="11415" y="0"/>
                  </a:moveTo>
                  <a:lnTo>
                    <a:pt x="11553" y="60"/>
                  </a:lnTo>
                  <a:lnTo>
                    <a:pt x="11750" y="158"/>
                  </a:lnTo>
                  <a:lnTo>
                    <a:pt x="12263" y="355"/>
                  </a:lnTo>
                  <a:lnTo>
                    <a:pt x="12854" y="612"/>
                  </a:lnTo>
                  <a:lnTo>
                    <a:pt x="13131" y="750"/>
                  </a:lnTo>
                  <a:lnTo>
                    <a:pt x="13387" y="907"/>
                  </a:lnTo>
                  <a:lnTo>
                    <a:pt x="13545" y="1026"/>
                  </a:lnTo>
                  <a:lnTo>
                    <a:pt x="13663" y="1124"/>
                  </a:lnTo>
                  <a:lnTo>
                    <a:pt x="13761" y="1242"/>
                  </a:lnTo>
                  <a:lnTo>
                    <a:pt x="13821" y="1361"/>
                  </a:lnTo>
                  <a:lnTo>
                    <a:pt x="13821" y="1420"/>
                  </a:lnTo>
                  <a:lnTo>
                    <a:pt x="13821" y="1459"/>
                  </a:lnTo>
                  <a:lnTo>
                    <a:pt x="13801" y="1518"/>
                  </a:lnTo>
                  <a:lnTo>
                    <a:pt x="13761" y="1578"/>
                  </a:lnTo>
                  <a:lnTo>
                    <a:pt x="13643" y="1696"/>
                  </a:lnTo>
                  <a:lnTo>
                    <a:pt x="13466" y="1795"/>
                  </a:lnTo>
                  <a:lnTo>
                    <a:pt x="12500" y="1854"/>
                  </a:lnTo>
                  <a:lnTo>
                    <a:pt x="11514" y="1873"/>
                  </a:lnTo>
                  <a:lnTo>
                    <a:pt x="10903" y="1873"/>
                  </a:lnTo>
                  <a:lnTo>
                    <a:pt x="10292" y="1854"/>
                  </a:lnTo>
                  <a:lnTo>
                    <a:pt x="9680" y="1834"/>
                  </a:lnTo>
                  <a:lnTo>
                    <a:pt x="9069" y="1755"/>
                  </a:lnTo>
                  <a:lnTo>
                    <a:pt x="8300" y="1637"/>
                  </a:lnTo>
                  <a:lnTo>
                    <a:pt x="7847" y="1558"/>
                  </a:lnTo>
                  <a:lnTo>
                    <a:pt x="7374" y="1440"/>
                  </a:lnTo>
                  <a:lnTo>
                    <a:pt x="7334" y="1538"/>
                  </a:lnTo>
                  <a:lnTo>
                    <a:pt x="7295" y="1617"/>
                  </a:lnTo>
                  <a:lnTo>
                    <a:pt x="7255" y="1676"/>
                  </a:lnTo>
                  <a:lnTo>
                    <a:pt x="7078" y="2110"/>
                  </a:lnTo>
                  <a:lnTo>
                    <a:pt x="6881" y="2544"/>
                  </a:lnTo>
                  <a:lnTo>
                    <a:pt x="6684" y="2977"/>
                  </a:lnTo>
                  <a:lnTo>
                    <a:pt x="6526" y="3411"/>
                  </a:lnTo>
                  <a:lnTo>
                    <a:pt x="6585" y="3648"/>
                  </a:lnTo>
                  <a:lnTo>
                    <a:pt x="6664" y="3884"/>
                  </a:lnTo>
                  <a:lnTo>
                    <a:pt x="6763" y="4101"/>
                  </a:lnTo>
                  <a:lnTo>
                    <a:pt x="6881" y="4338"/>
                  </a:lnTo>
                  <a:lnTo>
                    <a:pt x="7137" y="4771"/>
                  </a:lnTo>
                  <a:lnTo>
                    <a:pt x="7393" y="5185"/>
                  </a:lnTo>
                  <a:lnTo>
                    <a:pt x="7512" y="5402"/>
                  </a:lnTo>
                  <a:lnTo>
                    <a:pt x="7630" y="5639"/>
                  </a:lnTo>
                  <a:lnTo>
                    <a:pt x="7729" y="5856"/>
                  </a:lnTo>
                  <a:lnTo>
                    <a:pt x="7788" y="6092"/>
                  </a:lnTo>
                  <a:lnTo>
                    <a:pt x="7847" y="6329"/>
                  </a:lnTo>
                  <a:lnTo>
                    <a:pt x="7847" y="6566"/>
                  </a:lnTo>
                  <a:lnTo>
                    <a:pt x="7827" y="6822"/>
                  </a:lnTo>
                  <a:lnTo>
                    <a:pt x="7768" y="7078"/>
                  </a:lnTo>
                  <a:lnTo>
                    <a:pt x="7689" y="7315"/>
                  </a:lnTo>
                  <a:lnTo>
                    <a:pt x="7591" y="7532"/>
                  </a:lnTo>
                  <a:lnTo>
                    <a:pt x="7492" y="7748"/>
                  </a:lnTo>
                  <a:lnTo>
                    <a:pt x="7374" y="7965"/>
                  </a:lnTo>
                  <a:lnTo>
                    <a:pt x="7098" y="8399"/>
                  </a:lnTo>
                  <a:lnTo>
                    <a:pt x="6782" y="8793"/>
                  </a:lnTo>
                  <a:lnTo>
                    <a:pt x="6447" y="9168"/>
                  </a:lnTo>
                  <a:lnTo>
                    <a:pt x="6092" y="9523"/>
                  </a:lnTo>
                  <a:lnTo>
                    <a:pt x="5718" y="9858"/>
                  </a:lnTo>
                  <a:lnTo>
                    <a:pt x="5343" y="10173"/>
                  </a:lnTo>
                  <a:lnTo>
                    <a:pt x="5284" y="10232"/>
                  </a:lnTo>
                  <a:lnTo>
                    <a:pt x="5245" y="10311"/>
                  </a:lnTo>
                  <a:lnTo>
                    <a:pt x="5205" y="10469"/>
                  </a:lnTo>
                  <a:lnTo>
                    <a:pt x="5166" y="10982"/>
                  </a:lnTo>
                  <a:lnTo>
                    <a:pt x="5166" y="11494"/>
                  </a:lnTo>
                  <a:lnTo>
                    <a:pt x="5185" y="12007"/>
                  </a:lnTo>
                  <a:lnTo>
                    <a:pt x="5225" y="12500"/>
                  </a:lnTo>
                  <a:lnTo>
                    <a:pt x="5304" y="13505"/>
                  </a:lnTo>
                  <a:lnTo>
                    <a:pt x="5323" y="14018"/>
                  </a:lnTo>
                  <a:lnTo>
                    <a:pt x="5323" y="14511"/>
                  </a:lnTo>
                  <a:lnTo>
                    <a:pt x="5304" y="14570"/>
                  </a:lnTo>
                  <a:lnTo>
                    <a:pt x="5284" y="14629"/>
                  </a:lnTo>
                  <a:lnTo>
                    <a:pt x="5245" y="14668"/>
                  </a:lnTo>
                  <a:lnTo>
                    <a:pt x="5245" y="14708"/>
                  </a:lnTo>
                  <a:lnTo>
                    <a:pt x="5264" y="14787"/>
                  </a:lnTo>
                  <a:lnTo>
                    <a:pt x="5245" y="14826"/>
                  </a:lnTo>
                  <a:lnTo>
                    <a:pt x="5205" y="14885"/>
                  </a:lnTo>
                  <a:lnTo>
                    <a:pt x="5185" y="14905"/>
                  </a:lnTo>
                  <a:lnTo>
                    <a:pt x="5126" y="14925"/>
                  </a:lnTo>
                  <a:lnTo>
                    <a:pt x="4969" y="14885"/>
                  </a:lnTo>
                  <a:lnTo>
                    <a:pt x="4831" y="14826"/>
                  </a:lnTo>
                  <a:lnTo>
                    <a:pt x="4535" y="14688"/>
                  </a:lnTo>
                  <a:lnTo>
                    <a:pt x="4259" y="14530"/>
                  </a:lnTo>
                  <a:lnTo>
                    <a:pt x="3983" y="14333"/>
                  </a:lnTo>
                  <a:lnTo>
                    <a:pt x="3707" y="14175"/>
                  </a:lnTo>
                  <a:lnTo>
                    <a:pt x="3431" y="14018"/>
                  </a:lnTo>
                  <a:lnTo>
                    <a:pt x="3273" y="13959"/>
                  </a:lnTo>
                  <a:lnTo>
                    <a:pt x="3115" y="13919"/>
                  </a:lnTo>
                  <a:lnTo>
                    <a:pt x="2958" y="13880"/>
                  </a:lnTo>
                  <a:lnTo>
                    <a:pt x="2800" y="13860"/>
                  </a:lnTo>
                  <a:lnTo>
                    <a:pt x="2504" y="13860"/>
                  </a:lnTo>
                  <a:lnTo>
                    <a:pt x="2208" y="13899"/>
                  </a:lnTo>
                  <a:lnTo>
                    <a:pt x="1913" y="13978"/>
                  </a:lnTo>
                  <a:lnTo>
                    <a:pt x="1637" y="14077"/>
                  </a:lnTo>
                  <a:lnTo>
                    <a:pt x="1380" y="14215"/>
                  </a:lnTo>
                  <a:lnTo>
                    <a:pt x="1124" y="14373"/>
                  </a:lnTo>
                  <a:lnTo>
                    <a:pt x="907" y="14550"/>
                  </a:lnTo>
                  <a:lnTo>
                    <a:pt x="690" y="14767"/>
                  </a:lnTo>
                  <a:lnTo>
                    <a:pt x="493" y="14984"/>
                  </a:lnTo>
                  <a:lnTo>
                    <a:pt x="336" y="15220"/>
                  </a:lnTo>
                  <a:lnTo>
                    <a:pt x="198" y="15496"/>
                  </a:lnTo>
                  <a:lnTo>
                    <a:pt x="99" y="15753"/>
                  </a:lnTo>
                  <a:lnTo>
                    <a:pt x="40" y="16048"/>
                  </a:lnTo>
                  <a:lnTo>
                    <a:pt x="0" y="16324"/>
                  </a:lnTo>
                  <a:lnTo>
                    <a:pt x="0" y="16620"/>
                  </a:lnTo>
                  <a:lnTo>
                    <a:pt x="60" y="16936"/>
                  </a:lnTo>
                  <a:lnTo>
                    <a:pt x="178" y="17271"/>
                  </a:lnTo>
                  <a:lnTo>
                    <a:pt x="316" y="17606"/>
                  </a:lnTo>
                  <a:lnTo>
                    <a:pt x="513" y="17921"/>
                  </a:lnTo>
                  <a:lnTo>
                    <a:pt x="730" y="18237"/>
                  </a:lnTo>
                  <a:lnTo>
                    <a:pt x="966" y="18513"/>
                  </a:lnTo>
                  <a:lnTo>
                    <a:pt x="1223" y="18789"/>
                  </a:lnTo>
                  <a:lnTo>
                    <a:pt x="1518" y="19025"/>
                  </a:lnTo>
                  <a:lnTo>
                    <a:pt x="1834" y="19242"/>
                  </a:lnTo>
                  <a:lnTo>
                    <a:pt x="2149" y="19439"/>
                  </a:lnTo>
                  <a:lnTo>
                    <a:pt x="2484" y="19597"/>
                  </a:lnTo>
                  <a:lnTo>
                    <a:pt x="2820" y="19715"/>
                  </a:lnTo>
                  <a:lnTo>
                    <a:pt x="3174" y="19814"/>
                  </a:lnTo>
                  <a:lnTo>
                    <a:pt x="3549" y="19853"/>
                  </a:lnTo>
                  <a:lnTo>
                    <a:pt x="3904" y="19853"/>
                  </a:lnTo>
                  <a:lnTo>
                    <a:pt x="4279" y="19814"/>
                  </a:lnTo>
                  <a:lnTo>
                    <a:pt x="4456" y="19775"/>
                  </a:lnTo>
                  <a:lnTo>
                    <a:pt x="4633" y="19735"/>
                  </a:lnTo>
                  <a:lnTo>
                    <a:pt x="4752" y="19735"/>
                  </a:lnTo>
                  <a:lnTo>
                    <a:pt x="4831" y="19775"/>
                  </a:lnTo>
                  <a:lnTo>
                    <a:pt x="4929" y="19814"/>
                  </a:lnTo>
                  <a:lnTo>
                    <a:pt x="4988" y="19893"/>
                  </a:lnTo>
                  <a:lnTo>
                    <a:pt x="5047" y="19972"/>
                  </a:lnTo>
                  <a:lnTo>
                    <a:pt x="5087" y="20070"/>
                  </a:lnTo>
                  <a:lnTo>
                    <a:pt x="5107" y="20149"/>
                  </a:lnTo>
                  <a:lnTo>
                    <a:pt x="5107" y="20248"/>
                  </a:lnTo>
                  <a:lnTo>
                    <a:pt x="5087" y="20346"/>
                  </a:lnTo>
                  <a:lnTo>
                    <a:pt x="5087" y="20366"/>
                  </a:lnTo>
                  <a:lnTo>
                    <a:pt x="5146" y="20642"/>
                  </a:lnTo>
                  <a:lnTo>
                    <a:pt x="5185" y="20800"/>
                  </a:lnTo>
                  <a:lnTo>
                    <a:pt x="5225" y="20918"/>
                  </a:lnTo>
                  <a:lnTo>
                    <a:pt x="5323" y="21194"/>
                  </a:lnTo>
                  <a:lnTo>
                    <a:pt x="5461" y="21431"/>
                  </a:lnTo>
                  <a:lnTo>
                    <a:pt x="5580" y="21687"/>
                  </a:lnTo>
                  <a:lnTo>
                    <a:pt x="5737" y="21923"/>
                  </a:lnTo>
                  <a:lnTo>
                    <a:pt x="5836" y="22081"/>
                  </a:lnTo>
                  <a:lnTo>
                    <a:pt x="6013" y="22298"/>
                  </a:lnTo>
                  <a:lnTo>
                    <a:pt x="6211" y="22554"/>
                  </a:lnTo>
                  <a:lnTo>
                    <a:pt x="6270" y="22692"/>
                  </a:lnTo>
                  <a:lnTo>
                    <a:pt x="6329" y="22791"/>
                  </a:lnTo>
                  <a:lnTo>
                    <a:pt x="6802" y="23126"/>
                  </a:lnTo>
                  <a:lnTo>
                    <a:pt x="7295" y="23422"/>
                  </a:lnTo>
                  <a:lnTo>
                    <a:pt x="7788" y="23698"/>
                  </a:lnTo>
                  <a:lnTo>
                    <a:pt x="8320" y="23954"/>
                  </a:lnTo>
                  <a:lnTo>
                    <a:pt x="8557" y="24072"/>
                  </a:lnTo>
                  <a:lnTo>
                    <a:pt x="8813" y="24171"/>
                  </a:lnTo>
                  <a:lnTo>
                    <a:pt x="9326" y="24329"/>
                  </a:lnTo>
                  <a:lnTo>
                    <a:pt x="9582" y="24427"/>
                  </a:lnTo>
                  <a:lnTo>
                    <a:pt x="9838" y="24526"/>
                  </a:lnTo>
                  <a:lnTo>
                    <a:pt x="10075" y="24624"/>
                  </a:lnTo>
                  <a:lnTo>
                    <a:pt x="10311" y="24762"/>
                  </a:lnTo>
                  <a:lnTo>
                    <a:pt x="10351" y="24802"/>
                  </a:lnTo>
                  <a:lnTo>
                    <a:pt x="10390" y="24841"/>
                  </a:lnTo>
                  <a:lnTo>
                    <a:pt x="10410" y="24900"/>
                  </a:lnTo>
                  <a:lnTo>
                    <a:pt x="10410" y="24960"/>
                  </a:lnTo>
                  <a:lnTo>
                    <a:pt x="10824" y="25216"/>
                  </a:lnTo>
                  <a:lnTo>
                    <a:pt x="11080" y="25374"/>
                  </a:lnTo>
                  <a:lnTo>
                    <a:pt x="11218" y="25492"/>
                  </a:lnTo>
                  <a:lnTo>
                    <a:pt x="11534" y="25590"/>
                  </a:lnTo>
                  <a:lnTo>
                    <a:pt x="11829" y="25650"/>
                  </a:lnTo>
                  <a:lnTo>
                    <a:pt x="12145" y="25709"/>
                  </a:lnTo>
                  <a:lnTo>
                    <a:pt x="12460" y="25748"/>
                  </a:lnTo>
                  <a:lnTo>
                    <a:pt x="12776" y="25748"/>
                  </a:lnTo>
                  <a:lnTo>
                    <a:pt x="13091" y="25728"/>
                  </a:lnTo>
                  <a:lnTo>
                    <a:pt x="13407" y="25709"/>
                  </a:lnTo>
                  <a:lnTo>
                    <a:pt x="13722" y="25689"/>
                  </a:lnTo>
                  <a:lnTo>
                    <a:pt x="13998" y="25689"/>
                  </a:lnTo>
                  <a:lnTo>
                    <a:pt x="14136" y="25709"/>
                  </a:lnTo>
                  <a:lnTo>
                    <a:pt x="14274" y="25748"/>
                  </a:lnTo>
                  <a:lnTo>
                    <a:pt x="14392" y="25788"/>
                  </a:lnTo>
                  <a:lnTo>
                    <a:pt x="14511" y="25847"/>
                  </a:lnTo>
                  <a:lnTo>
                    <a:pt x="14629" y="25926"/>
                  </a:lnTo>
                  <a:lnTo>
                    <a:pt x="14747" y="26024"/>
                  </a:lnTo>
                  <a:lnTo>
                    <a:pt x="14885" y="26083"/>
                  </a:lnTo>
                  <a:lnTo>
                    <a:pt x="15023" y="26103"/>
                  </a:lnTo>
                  <a:lnTo>
                    <a:pt x="15161" y="26123"/>
                  </a:lnTo>
                  <a:lnTo>
                    <a:pt x="15299" y="26103"/>
                  </a:lnTo>
                  <a:lnTo>
                    <a:pt x="15417" y="25965"/>
                  </a:lnTo>
                  <a:lnTo>
                    <a:pt x="15536" y="25847"/>
                  </a:lnTo>
                  <a:lnTo>
                    <a:pt x="15654" y="25728"/>
                  </a:lnTo>
                  <a:lnTo>
                    <a:pt x="15792" y="25610"/>
                  </a:lnTo>
                  <a:lnTo>
                    <a:pt x="16088" y="25413"/>
                  </a:lnTo>
                  <a:lnTo>
                    <a:pt x="16383" y="25216"/>
                  </a:lnTo>
                  <a:lnTo>
                    <a:pt x="16462" y="25176"/>
                  </a:lnTo>
                  <a:lnTo>
                    <a:pt x="16561" y="25157"/>
                  </a:lnTo>
                  <a:lnTo>
                    <a:pt x="16659" y="25137"/>
                  </a:lnTo>
                  <a:lnTo>
                    <a:pt x="16738" y="25157"/>
                  </a:lnTo>
                  <a:lnTo>
                    <a:pt x="16857" y="25216"/>
                  </a:lnTo>
                  <a:lnTo>
                    <a:pt x="16955" y="25295"/>
                  </a:lnTo>
                  <a:lnTo>
                    <a:pt x="17133" y="25472"/>
                  </a:lnTo>
                  <a:lnTo>
                    <a:pt x="17330" y="25630"/>
                  </a:lnTo>
                  <a:lnTo>
                    <a:pt x="17428" y="25709"/>
                  </a:lnTo>
                  <a:lnTo>
                    <a:pt x="17547" y="25768"/>
                  </a:lnTo>
                  <a:lnTo>
                    <a:pt x="17645" y="25630"/>
                  </a:lnTo>
                  <a:lnTo>
                    <a:pt x="17764" y="25512"/>
                  </a:lnTo>
                  <a:lnTo>
                    <a:pt x="17980" y="25295"/>
                  </a:lnTo>
                  <a:lnTo>
                    <a:pt x="18237" y="25078"/>
                  </a:lnTo>
                  <a:lnTo>
                    <a:pt x="18473" y="24861"/>
                  </a:lnTo>
                  <a:lnTo>
                    <a:pt x="18592" y="24762"/>
                  </a:lnTo>
                  <a:lnTo>
                    <a:pt x="18670" y="24723"/>
                  </a:lnTo>
                  <a:lnTo>
                    <a:pt x="18749" y="24703"/>
                  </a:lnTo>
                  <a:lnTo>
                    <a:pt x="18828" y="24684"/>
                  </a:lnTo>
                  <a:lnTo>
                    <a:pt x="18887" y="24684"/>
                  </a:lnTo>
                  <a:lnTo>
                    <a:pt x="18966" y="24703"/>
                  </a:lnTo>
                  <a:lnTo>
                    <a:pt x="19045" y="24762"/>
                  </a:lnTo>
                  <a:lnTo>
                    <a:pt x="19084" y="24822"/>
                  </a:lnTo>
                  <a:lnTo>
                    <a:pt x="19104" y="24900"/>
                  </a:lnTo>
                  <a:lnTo>
                    <a:pt x="19124" y="24960"/>
                  </a:lnTo>
                  <a:lnTo>
                    <a:pt x="19104" y="25038"/>
                  </a:lnTo>
                  <a:lnTo>
                    <a:pt x="19242" y="25393"/>
                  </a:lnTo>
                  <a:lnTo>
                    <a:pt x="19321" y="25571"/>
                  </a:lnTo>
                  <a:lnTo>
                    <a:pt x="19400" y="25728"/>
                  </a:lnTo>
                  <a:lnTo>
                    <a:pt x="19558" y="25610"/>
                  </a:lnTo>
                  <a:lnTo>
                    <a:pt x="19696" y="25512"/>
                  </a:lnTo>
                  <a:lnTo>
                    <a:pt x="19853" y="25433"/>
                  </a:lnTo>
                  <a:lnTo>
                    <a:pt x="20031" y="25374"/>
                  </a:lnTo>
                  <a:lnTo>
                    <a:pt x="20208" y="25314"/>
                  </a:lnTo>
                  <a:lnTo>
                    <a:pt x="20386" y="25275"/>
                  </a:lnTo>
                  <a:lnTo>
                    <a:pt x="20563" y="25236"/>
                  </a:lnTo>
                  <a:lnTo>
                    <a:pt x="20839" y="25236"/>
                  </a:lnTo>
                  <a:lnTo>
                    <a:pt x="20938" y="25255"/>
                  </a:lnTo>
                  <a:lnTo>
                    <a:pt x="21036" y="25295"/>
                  </a:lnTo>
                  <a:lnTo>
                    <a:pt x="21115" y="25354"/>
                  </a:lnTo>
                  <a:lnTo>
                    <a:pt x="21292" y="25472"/>
                  </a:lnTo>
                  <a:lnTo>
                    <a:pt x="21450" y="25571"/>
                  </a:lnTo>
                  <a:lnTo>
                    <a:pt x="21726" y="25354"/>
                  </a:lnTo>
                  <a:lnTo>
                    <a:pt x="22022" y="25137"/>
                  </a:lnTo>
                  <a:lnTo>
                    <a:pt x="22613" y="24723"/>
                  </a:lnTo>
                  <a:lnTo>
                    <a:pt x="22909" y="24506"/>
                  </a:lnTo>
                  <a:lnTo>
                    <a:pt x="23185" y="24289"/>
                  </a:lnTo>
                  <a:lnTo>
                    <a:pt x="23461" y="24053"/>
                  </a:lnTo>
                  <a:lnTo>
                    <a:pt x="23717" y="23796"/>
                  </a:lnTo>
                  <a:lnTo>
                    <a:pt x="23836" y="23658"/>
                  </a:lnTo>
                  <a:lnTo>
                    <a:pt x="23954" y="23501"/>
                  </a:lnTo>
                  <a:lnTo>
                    <a:pt x="24230" y="22968"/>
                  </a:lnTo>
                  <a:lnTo>
                    <a:pt x="24486" y="22456"/>
                  </a:lnTo>
                  <a:lnTo>
                    <a:pt x="24703" y="21904"/>
                  </a:lnTo>
                  <a:lnTo>
                    <a:pt x="24920" y="21352"/>
                  </a:lnTo>
                  <a:lnTo>
                    <a:pt x="25097" y="20800"/>
                  </a:lnTo>
                  <a:lnTo>
                    <a:pt x="25255" y="20228"/>
                  </a:lnTo>
                  <a:lnTo>
                    <a:pt x="25373" y="19656"/>
                  </a:lnTo>
                  <a:lnTo>
                    <a:pt x="25452" y="19085"/>
                  </a:lnTo>
                  <a:lnTo>
                    <a:pt x="25492" y="18513"/>
                  </a:lnTo>
                  <a:lnTo>
                    <a:pt x="25492" y="17941"/>
                  </a:lnTo>
                  <a:lnTo>
                    <a:pt x="25452" y="17389"/>
                  </a:lnTo>
                  <a:lnTo>
                    <a:pt x="25413" y="17113"/>
                  </a:lnTo>
                  <a:lnTo>
                    <a:pt x="25354" y="16837"/>
                  </a:lnTo>
                  <a:lnTo>
                    <a:pt x="25295" y="16561"/>
                  </a:lnTo>
                  <a:lnTo>
                    <a:pt x="25216" y="16285"/>
                  </a:lnTo>
                  <a:lnTo>
                    <a:pt x="25117" y="16009"/>
                  </a:lnTo>
                  <a:lnTo>
                    <a:pt x="25019" y="15753"/>
                  </a:lnTo>
                  <a:lnTo>
                    <a:pt x="24900" y="15496"/>
                  </a:lnTo>
                  <a:lnTo>
                    <a:pt x="24762" y="15240"/>
                  </a:lnTo>
                  <a:lnTo>
                    <a:pt x="24624" y="14984"/>
                  </a:lnTo>
                  <a:lnTo>
                    <a:pt x="24447" y="14728"/>
                  </a:lnTo>
                  <a:lnTo>
                    <a:pt x="24407" y="14570"/>
                  </a:lnTo>
                  <a:lnTo>
                    <a:pt x="24368" y="14412"/>
                  </a:lnTo>
                  <a:lnTo>
                    <a:pt x="24348" y="14077"/>
                  </a:lnTo>
                  <a:lnTo>
                    <a:pt x="24329" y="13742"/>
                  </a:lnTo>
                  <a:lnTo>
                    <a:pt x="24348" y="13407"/>
                  </a:lnTo>
                  <a:lnTo>
                    <a:pt x="24407" y="12717"/>
                  </a:lnTo>
                  <a:lnTo>
                    <a:pt x="24427" y="12381"/>
                  </a:lnTo>
                  <a:lnTo>
                    <a:pt x="24427" y="12046"/>
                  </a:lnTo>
                  <a:lnTo>
                    <a:pt x="24486" y="10863"/>
                  </a:lnTo>
                  <a:lnTo>
                    <a:pt x="24545" y="9661"/>
                  </a:lnTo>
                  <a:lnTo>
                    <a:pt x="24585" y="8458"/>
                  </a:lnTo>
                  <a:lnTo>
                    <a:pt x="24585" y="7867"/>
                  </a:lnTo>
                  <a:lnTo>
                    <a:pt x="24565" y="7256"/>
                  </a:lnTo>
                  <a:lnTo>
                    <a:pt x="24545" y="6664"/>
                  </a:lnTo>
                  <a:lnTo>
                    <a:pt x="24506" y="6073"/>
                  </a:lnTo>
                  <a:lnTo>
                    <a:pt x="24447" y="5461"/>
                  </a:lnTo>
                  <a:lnTo>
                    <a:pt x="24368" y="4870"/>
                  </a:lnTo>
                  <a:lnTo>
                    <a:pt x="24269" y="4298"/>
                  </a:lnTo>
                  <a:lnTo>
                    <a:pt x="24151" y="3707"/>
                  </a:lnTo>
                  <a:lnTo>
                    <a:pt x="23993" y="3115"/>
                  </a:lnTo>
                  <a:lnTo>
                    <a:pt x="23816" y="2544"/>
                  </a:lnTo>
                  <a:lnTo>
                    <a:pt x="23678" y="2169"/>
                  </a:lnTo>
                  <a:lnTo>
                    <a:pt x="23520" y="1795"/>
                  </a:lnTo>
                  <a:lnTo>
                    <a:pt x="23185" y="1065"/>
                  </a:lnTo>
                  <a:lnTo>
                    <a:pt x="22791" y="927"/>
                  </a:lnTo>
                  <a:lnTo>
                    <a:pt x="22377" y="789"/>
                  </a:lnTo>
                  <a:lnTo>
                    <a:pt x="21963" y="671"/>
                  </a:lnTo>
                  <a:lnTo>
                    <a:pt x="21549" y="572"/>
                  </a:lnTo>
                  <a:lnTo>
                    <a:pt x="21115" y="474"/>
                  </a:lnTo>
                  <a:lnTo>
                    <a:pt x="20701" y="414"/>
                  </a:lnTo>
                  <a:lnTo>
                    <a:pt x="19853" y="276"/>
                  </a:lnTo>
                  <a:lnTo>
                    <a:pt x="20149" y="493"/>
                  </a:lnTo>
                  <a:lnTo>
                    <a:pt x="20425" y="710"/>
                  </a:lnTo>
                  <a:lnTo>
                    <a:pt x="20977" y="1183"/>
                  </a:lnTo>
                  <a:lnTo>
                    <a:pt x="21529" y="1637"/>
                  </a:lnTo>
                  <a:lnTo>
                    <a:pt x="21805" y="1854"/>
                  </a:lnTo>
                  <a:lnTo>
                    <a:pt x="22101" y="2071"/>
                  </a:lnTo>
                  <a:lnTo>
                    <a:pt x="22199" y="2110"/>
                  </a:lnTo>
                  <a:lnTo>
                    <a:pt x="22259" y="2169"/>
                  </a:lnTo>
                  <a:lnTo>
                    <a:pt x="22318" y="2248"/>
                  </a:lnTo>
                  <a:lnTo>
                    <a:pt x="22357" y="2347"/>
                  </a:lnTo>
                  <a:lnTo>
                    <a:pt x="22377" y="2425"/>
                  </a:lnTo>
                  <a:lnTo>
                    <a:pt x="22377" y="2485"/>
                  </a:lnTo>
                  <a:lnTo>
                    <a:pt x="22377" y="2563"/>
                  </a:lnTo>
                  <a:lnTo>
                    <a:pt x="22337" y="2623"/>
                  </a:lnTo>
                  <a:lnTo>
                    <a:pt x="22278" y="2721"/>
                  </a:lnTo>
                  <a:lnTo>
                    <a:pt x="22180" y="2780"/>
                  </a:lnTo>
                  <a:lnTo>
                    <a:pt x="22061" y="2839"/>
                  </a:lnTo>
                  <a:lnTo>
                    <a:pt x="21923" y="2859"/>
                  </a:lnTo>
                  <a:lnTo>
                    <a:pt x="21785" y="2859"/>
                  </a:lnTo>
                  <a:lnTo>
                    <a:pt x="21667" y="2839"/>
                  </a:lnTo>
                  <a:lnTo>
                    <a:pt x="21115" y="2721"/>
                  </a:lnTo>
                  <a:lnTo>
                    <a:pt x="20543" y="2603"/>
                  </a:lnTo>
                  <a:lnTo>
                    <a:pt x="19991" y="2465"/>
                  </a:lnTo>
                  <a:lnTo>
                    <a:pt x="19420" y="2307"/>
                  </a:lnTo>
                  <a:lnTo>
                    <a:pt x="18868" y="2110"/>
                  </a:lnTo>
                  <a:lnTo>
                    <a:pt x="18611" y="1992"/>
                  </a:lnTo>
                  <a:lnTo>
                    <a:pt x="18355" y="1873"/>
                  </a:lnTo>
                  <a:lnTo>
                    <a:pt x="18099" y="1735"/>
                  </a:lnTo>
                  <a:lnTo>
                    <a:pt x="17842" y="1597"/>
                  </a:lnTo>
                  <a:lnTo>
                    <a:pt x="17626" y="1440"/>
                  </a:lnTo>
                  <a:lnTo>
                    <a:pt x="17389" y="1282"/>
                  </a:lnTo>
                  <a:lnTo>
                    <a:pt x="17487" y="1558"/>
                  </a:lnTo>
                  <a:lnTo>
                    <a:pt x="17566" y="1854"/>
                  </a:lnTo>
                  <a:lnTo>
                    <a:pt x="17606" y="2130"/>
                  </a:lnTo>
                  <a:lnTo>
                    <a:pt x="17606" y="2248"/>
                  </a:lnTo>
                  <a:lnTo>
                    <a:pt x="17606" y="2366"/>
                  </a:lnTo>
                  <a:lnTo>
                    <a:pt x="17586" y="2465"/>
                  </a:lnTo>
                  <a:lnTo>
                    <a:pt x="17547" y="2563"/>
                  </a:lnTo>
                  <a:lnTo>
                    <a:pt x="17507" y="2642"/>
                  </a:lnTo>
                  <a:lnTo>
                    <a:pt x="17428" y="2682"/>
                  </a:lnTo>
                  <a:lnTo>
                    <a:pt x="17349" y="2721"/>
                  </a:lnTo>
                  <a:lnTo>
                    <a:pt x="17231" y="2721"/>
                  </a:lnTo>
                  <a:lnTo>
                    <a:pt x="17093" y="2701"/>
                  </a:lnTo>
                  <a:lnTo>
                    <a:pt x="16935" y="2662"/>
                  </a:lnTo>
                  <a:lnTo>
                    <a:pt x="16699" y="2465"/>
                  </a:lnTo>
                  <a:lnTo>
                    <a:pt x="16462" y="2248"/>
                  </a:lnTo>
                  <a:lnTo>
                    <a:pt x="15989" y="1814"/>
                  </a:lnTo>
                  <a:lnTo>
                    <a:pt x="15516" y="1380"/>
                  </a:lnTo>
                  <a:lnTo>
                    <a:pt x="15260" y="1183"/>
                  </a:lnTo>
                  <a:lnTo>
                    <a:pt x="15003" y="1006"/>
                  </a:lnTo>
                  <a:lnTo>
                    <a:pt x="14668" y="789"/>
                  </a:lnTo>
                  <a:lnTo>
                    <a:pt x="14313" y="612"/>
                  </a:lnTo>
                  <a:lnTo>
                    <a:pt x="13959" y="474"/>
                  </a:lnTo>
                  <a:lnTo>
                    <a:pt x="13604" y="355"/>
                  </a:lnTo>
                  <a:lnTo>
                    <a:pt x="13249" y="237"/>
                  </a:lnTo>
                  <a:lnTo>
                    <a:pt x="12894" y="158"/>
                  </a:lnTo>
                  <a:lnTo>
                    <a:pt x="12519" y="99"/>
                  </a:lnTo>
                  <a:lnTo>
                    <a:pt x="12145" y="40"/>
                  </a:lnTo>
                  <a:lnTo>
                    <a:pt x="11790" y="20"/>
                  </a:lnTo>
                  <a:lnTo>
                    <a:pt x="11415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3806;p38">
              <a:extLst>
                <a:ext uri="{FF2B5EF4-FFF2-40B4-BE49-F238E27FC236}">
                  <a16:creationId xmlns:a16="http://schemas.microsoft.com/office/drawing/2014/main" xmlns="" id="{FDF6030D-B59D-44D6-A7AC-B879720AA174}"/>
                </a:ext>
              </a:extLst>
            </p:cNvPr>
            <p:cNvSpPr/>
            <p:nvPr/>
          </p:nvSpPr>
          <p:spPr>
            <a:xfrm>
              <a:off x="2751770" y="3712608"/>
              <a:ext cx="484300" cy="187024"/>
            </a:xfrm>
            <a:custGeom>
              <a:avLst/>
              <a:gdLst/>
              <a:ahLst/>
              <a:cxnLst/>
              <a:rect l="l" t="t" r="r" b="b"/>
              <a:pathLst>
                <a:path w="10213" h="3944" extrusionOk="0">
                  <a:moveTo>
                    <a:pt x="6645" y="0"/>
                  </a:moveTo>
                  <a:lnTo>
                    <a:pt x="6526" y="138"/>
                  </a:lnTo>
                  <a:lnTo>
                    <a:pt x="6408" y="296"/>
                  </a:lnTo>
                  <a:lnTo>
                    <a:pt x="6132" y="611"/>
                  </a:lnTo>
                  <a:lnTo>
                    <a:pt x="5994" y="749"/>
                  </a:lnTo>
                  <a:lnTo>
                    <a:pt x="5836" y="848"/>
                  </a:lnTo>
                  <a:lnTo>
                    <a:pt x="5757" y="907"/>
                  </a:lnTo>
                  <a:lnTo>
                    <a:pt x="5659" y="927"/>
                  </a:lnTo>
                  <a:lnTo>
                    <a:pt x="5580" y="946"/>
                  </a:lnTo>
                  <a:lnTo>
                    <a:pt x="5481" y="946"/>
                  </a:lnTo>
                  <a:lnTo>
                    <a:pt x="5363" y="887"/>
                  </a:lnTo>
                  <a:lnTo>
                    <a:pt x="5245" y="828"/>
                  </a:lnTo>
                  <a:lnTo>
                    <a:pt x="5028" y="670"/>
                  </a:lnTo>
                  <a:lnTo>
                    <a:pt x="4811" y="513"/>
                  </a:lnTo>
                  <a:lnTo>
                    <a:pt x="4673" y="454"/>
                  </a:lnTo>
                  <a:lnTo>
                    <a:pt x="4555" y="414"/>
                  </a:lnTo>
                  <a:lnTo>
                    <a:pt x="4417" y="552"/>
                  </a:lnTo>
                  <a:lnTo>
                    <a:pt x="4259" y="730"/>
                  </a:lnTo>
                  <a:lnTo>
                    <a:pt x="4101" y="927"/>
                  </a:lnTo>
                  <a:lnTo>
                    <a:pt x="3944" y="1104"/>
                  </a:lnTo>
                  <a:lnTo>
                    <a:pt x="3786" y="1242"/>
                  </a:lnTo>
                  <a:lnTo>
                    <a:pt x="3687" y="1301"/>
                  </a:lnTo>
                  <a:lnTo>
                    <a:pt x="3589" y="1341"/>
                  </a:lnTo>
                  <a:lnTo>
                    <a:pt x="3490" y="1360"/>
                  </a:lnTo>
                  <a:lnTo>
                    <a:pt x="3392" y="1341"/>
                  </a:lnTo>
                  <a:lnTo>
                    <a:pt x="3273" y="1321"/>
                  </a:lnTo>
                  <a:lnTo>
                    <a:pt x="3155" y="1262"/>
                  </a:lnTo>
                  <a:lnTo>
                    <a:pt x="2800" y="1065"/>
                  </a:lnTo>
                  <a:lnTo>
                    <a:pt x="2603" y="986"/>
                  </a:lnTo>
                  <a:lnTo>
                    <a:pt x="2406" y="927"/>
                  </a:lnTo>
                  <a:lnTo>
                    <a:pt x="2228" y="966"/>
                  </a:lnTo>
                  <a:lnTo>
                    <a:pt x="1814" y="1045"/>
                  </a:lnTo>
                  <a:lnTo>
                    <a:pt x="1598" y="1084"/>
                  </a:lnTo>
                  <a:lnTo>
                    <a:pt x="1381" y="1104"/>
                  </a:lnTo>
                  <a:lnTo>
                    <a:pt x="1164" y="1084"/>
                  </a:lnTo>
                  <a:lnTo>
                    <a:pt x="829" y="1065"/>
                  </a:lnTo>
                  <a:lnTo>
                    <a:pt x="434" y="1025"/>
                  </a:lnTo>
                  <a:lnTo>
                    <a:pt x="1" y="966"/>
                  </a:lnTo>
                  <a:lnTo>
                    <a:pt x="415" y="1282"/>
                  </a:lnTo>
                  <a:lnTo>
                    <a:pt x="631" y="1420"/>
                  </a:lnTo>
                  <a:lnTo>
                    <a:pt x="868" y="1558"/>
                  </a:lnTo>
                  <a:lnTo>
                    <a:pt x="967" y="1518"/>
                  </a:lnTo>
                  <a:lnTo>
                    <a:pt x="1065" y="1518"/>
                  </a:lnTo>
                  <a:lnTo>
                    <a:pt x="1164" y="1538"/>
                  </a:lnTo>
                  <a:lnTo>
                    <a:pt x="1262" y="1577"/>
                  </a:lnTo>
                  <a:lnTo>
                    <a:pt x="1361" y="1617"/>
                  </a:lnTo>
                  <a:lnTo>
                    <a:pt x="1440" y="1696"/>
                  </a:lnTo>
                  <a:lnTo>
                    <a:pt x="1598" y="1834"/>
                  </a:lnTo>
                  <a:lnTo>
                    <a:pt x="1893" y="2070"/>
                  </a:lnTo>
                  <a:lnTo>
                    <a:pt x="2169" y="2326"/>
                  </a:lnTo>
                  <a:lnTo>
                    <a:pt x="2465" y="2583"/>
                  </a:lnTo>
                  <a:lnTo>
                    <a:pt x="2603" y="2701"/>
                  </a:lnTo>
                  <a:lnTo>
                    <a:pt x="2761" y="2800"/>
                  </a:lnTo>
                  <a:lnTo>
                    <a:pt x="2859" y="2839"/>
                  </a:lnTo>
                  <a:lnTo>
                    <a:pt x="2978" y="2879"/>
                  </a:lnTo>
                  <a:lnTo>
                    <a:pt x="3194" y="2918"/>
                  </a:lnTo>
                  <a:lnTo>
                    <a:pt x="3628" y="2918"/>
                  </a:lnTo>
                  <a:lnTo>
                    <a:pt x="3825" y="3017"/>
                  </a:lnTo>
                  <a:lnTo>
                    <a:pt x="4003" y="3135"/>
                  </a:lnTo>
                  <a:lnTo>
                    <a:pt x="4180" y="3273"/>
                  </a:lnTo>
                  <a:lnTo>
                    <a:pt x="4338" y="3431"/>
                  </a:lnTo>
                  <a:lnTo>
                    <a:pt x="4496" y="3588"/>
                  </a:lnTo>
                  <a:lnTo>
                    <a:pt x="4673" y="3726"/>
                  </a:lnTo>
                  <a:lnTo>
                    <a:pt x="4850" y="3845"/>
                  </a:lnTo>
                  <a:lnTo>
                    <a:pt x="5048" y="3943"/>
                  </a:lnTo>
                  <a:lnTo>
                    <a:pt x="5383" y="3726"/>
                  </a:lnTo>
                  <a:lnTo>
                    <a:pt x="5718" y="3509"/>
                  </a:lnTo>
                  <a:lnTo>
                    <a:pt x="6053" y="3273"/>
                  </a:lnTo>
                  <a:lnTo>
                    <a:pt x="6369" y="3017"/>
                  </a:lnTo>
                  <a:lnTo>
                    <a:pt x="6526" y="2879"/>
                  </a:lnTo>
                  <a:lnTo>
                    <a:pt x="6625" y="2819"/>
                  </a:lnTo>
                  <a:lnTo>
                    <a:pt x="6723" y="2819"/>
                  </a:lnTo>
                  <a:lnTo>
                    <a:pt x="6763" y="2839"/>
                  </a:lnTo>
                  <a:lnTo>
                    <a:pt x="6822" y="2879"/>
                  </a:lnTo>
                  <a:lnTo>
                    <a:pt x="6842" y="2918"/>
                  </a:lnTo>
                  <a:lnTo>
                    <a:pt x="6861" y="2977"/>
                  </a:lnTo>
                  <a:lnTo>
                    <a:pt x="6802" y="3214"/>
                  </a:lnTo>
                  <a:lnTo>
                    <a:pt x="6723" y="3450"/>
                  </a:lnTo>
                  <a:lnTo>
                    <a:pt x="6645" y="3687"/>
                  </a:lnTo>
                  <a:lnTo>
                    <a:pt x="6585" y="3923"/>
                  </a:lnTo>
                  <a:lnTo>
                    <a:pt x="6763" y="3805"/>
                  </a:lnTo>
                  <a:lnTo>
                    <a:pt x="6960" y="3687"/>
                  </a:lnTo>
                  <a:lnTo>
                    <a:pt x="7354" y="3470"/>
                  </a:lnTo>
                  <a:lnTo>
                    <a:pt x="7532" y="3352"/>
                  </a:lnTo>
                  <a:lnTo>
                    <a:pt x="7709" y="3233"/>
                  </a:lnTo>
                  <a:lnTo>
                    <a:pt x="7867" y="3076"/>
                  </a:lnTo>
                  <a:lnTo>
                    <a:pt x="7985" y="2918"/>
                  </a:lnTo>
                  <a:lnTo>
                    <a:pt x="8025" y="2800"/>
                  </a:lnTo>
                  <a:lnTo>
                    <a:pt x="8064" y="2701"/>
                  </a:lnTo>
                  <a:lnTo>
                    <a:pt x="8143" y="2622"/>
                  </a:lnTo>
                  <a:lnTo>
                    <a:pt x="8241" y="2563"/>
                  </a:lnTo>
                  <a:lnTo>
                    <a:pt x="8537" y="2346"/>
                  </a:lnTo>
                  <a:lnTo>
                    <a:pt x="8813" y="2129"/>
                  </a:lnTo>
                  <a:lnTo>
                    <a:pt x="9148" y="1814"/>
                  </a:lnTo>
                  <a:lnTo>
                    <a:pt x="9464" y="1479"/>
                  </a:lnTo>
                  <a:lnTo>
                    <a:pt x="9740" y="1124"/>
                  </a:lnTo>
                  <a:lnTo>
                    <a:pt x="9996" y="749"/>
                  </a:lnTo>
                  <a:lnTo>
                    <a:pt x="10036" y="651"/>
                  </a:lnTo>
                  <a:lnTo>
                    <a:pt x="10075" y="552"/>
                  </a:lnTo>
                  <a:lnTo>
                    <a:pt x="10213" y="355"/>
                  </a:lnTo>
                  <a:lnTo>
                    <a:pt x="10016" y="513"/>
                  </a:lnTo>
                  <a:lnTo>
                    <a:pt x="9858" y="611"/>
                  </a:lnTo>
                  <a:lnTo>
                    <a:pt x="9681" y="710"/>
                  </a:lnTo>
                  <a:lnTo>
                    <a:pt x="9602" y="730"/>
                  </a:lnTo>
                  <a:lnTo>
                    <a:pt x="9503" y="749"/>
                  </a:lnTo>
                  <a:lnTo>
                    <a:pt x="9405" y="749"/>
                  </a:lnTo>
                  <a:lnTo>
                    <a:pt x="9306" y="710"/>
                  </a:lnTo>
                  <a:lnTo>
                    <a:pt x="9247" y="670"/>
                  </a:lnTo>
                  <a:lnTo>
                    <a:pt x="9188" y="631"/>
                  </a:lnTo>
                  <a:lnTo>
                    <a:pt x="9089" y="513"/>
                  </a:lnTo>
                  <a:lnTo>
                    <a:pt x="8971" y="394"/>
                  </a:lnTo>
                  <a:lnTo>
                    <a:pt x="8892" y="375"/>
                  </a:lnTo>
                  <a:lnTo>
                    <a:pt x="8813" y="355"/>
                  </a:lnTo>
                  <a:lnTo>
                    <a:pt x="8715" y="375"/>
                  </a:lnTo>
                  <a:lnTo>
                    <a:pt x="8596" y="414"/>
                  </a:lnTo>
                  <a:lnTo>
                    <a:pt x="8399" y="513"/>
                  </a:lnTo>
                  <a:lnTo>
                    <a:pt x="8182" y="651"/>
                  </a:lnTo>
                  <a:lnTo>
                    <a:pt x="7985" y="808"/>
                  </a:lnTo>
                  <a:lnTo>
                    <a:pt x="7788" y="927"/>
                  </a:lnTo>
                  <a:lnTo>
                    <a:pt x="7689" y="966"/>
                  </a:lnTo>
                  <a:lnTo>
                    <a:pt x="7591" y="1006"/>
                  </a:lnTo>
                  <a:lnTo>
                    <a:pt x="7473" y="1025"/>
                  </a:lnTo>
                  <a:lnTo>
                    <a:pt x="7374" y="1025"/>
                  </a:lnTo>
                  <a:lnTo>
                    <a:pt x="7256" y="1006"/>
                  </a:lnTo>
                  <a:lnTo>
                    <a:pt x="7137" y="946"/>
                  </a:lnTo>
                  <a:lnTo>
                    <a:pt x="7078" y="848"/>
                  </a:lnTo>
                  <a:lnTo>
                    <a:pt x="7019" y="749"/>
                  </a:lnTo>
                  <a:lnTo>
                    <a:pt x="6921" y="513"/>
                  </a:lnTo>
                  <a:lnTo>
                    <a:pt x="6802" y="256"/>
                  </a:lnTo>
                  <a:lnTo>
                    <a:pt x="6743" y="138"/>
                  </a:lnTo>
                  <a:lnTo>
                    <a:pt x="6645" y="0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3807;p38">
              <a:extLst>
                <a:ext uri="{FF2B5EF4-FFF2-40B4-BE49-F238E27FC236}">
                  <a16:creationId xmlns:a16="http://schemas.microsoft.com/office/drawing/2014/main" xmlns="" id="{978C2FBB-8216-47C3-956B-341B52E99A5C}"/>
                </a:ext>
              </a:extLst>
            </p:cNvPr>
            <p:cNvSpPr/>
            <p:nvPr/>
          </p:nvSpPr>
          <p:spPr>
            <a:xfrm>
              <a:off x="2113259" y="2150393"/>
              <a:ext cx="1556609" cy="1790342"/>
            </a:xfrm>
            <a:custGeom>
              <a:avLst/>
              <a:gdLst/>
              <a:ahLst/>
              <a:cxnLst/>
              <a:rect l="l" t="t" r="r" b="b"/>
              <a:pathLst>
                <a:path w="32826" h="37755" extrusionOk="0">
                  <a:moveTo>
                    <a:pt x="19972" y="868"/>
                  </a:moveTo>
                  <a:lnTo>
                    <a:pt x="19834" y="986"/>
                  </a:lnTo>
                  <a:lnTo>
                    <a:pt x="19696" y="1124"/>
                  </a:lnTo>
                  <a:lnTo>
                    <a:pt x="19380" y="1361"/>
                  </a:lnTo>
                  <a:lnTo>
                    <a:pt x="19084" y="1597"/>
                  </a:lnTo>
                  <a:lnTo>
                    <a:pt x="18946" y="1716"/>
                  </a:lnTo>
                  <a:lnTo>
                    <a:pt x="18808" y="1854"/>
                  </a:lnTo>
                  <a:lnTo>
                    <a:pt x="18789" y="1933"/>
                  </a:lnTo>
                  <a:lnTo>
                    <a:pt x="18769" y="2011"/>
                  </a:lnTo>
                  <a:lnTo>
                    <a:pt x="18789" y="2071"/>
                  </a:lnTo>
                  <a:lnTo>
                    <a:pt x="18828" y="2130"/>
                  </a:lnTo>
                  <a:lnTo>
                    <a:pt x="18868" y="2189"/>
                  </a:lnTo>
                  <a:lnTo>
                    <a:pt x="18946" y="2228"/>
                  </a:lnTo>
                  <a:lnTo>
                    <a:pt x="19006" y="2248"/>
                  </a:lnTo>
                  <a:lnTo>
                    <a:pt x="19084" y="2248"/>
                  </a:lnTo>
                  <a:lnTo>
                    <a:pt x="19834" y="2090"/>
                  </a:lnTo>
                  <a:lnTo>
                    <a:pt x="20583" y="1933"/>
                  </a:lnTo>
                  <a:lnTo>
                    <a:pt x="21332" y="1775"/>
                  </a:lnTo>
                  <a:lnTo>
                    <a:pt x="22101" y="1637"/>
                  </a:lnTo>
                  <a:lnTo>
                    <a:pt x="22515" y="1578"/>
                  </a:lnTo>
                  <a:lnTo>
                    <a:pt x="22909" y="1538"/>
                  </a:lnTo>
                  <a:lnTo>
                    <a:pt x="23303" y="1519"/>
                  </a:lnTo>
                  <a:lnTo>
                    <a:pt x="23698" y="1519"/>
                  </a:lnTo>
                  <a:lnTo>
                    <a:pt x="24092" y="1538"/>
                  </a:lnTo>
                  <a:lnTo>
                    <a:pt x="24486" y="1578"/>
                  </a:lnTo>
                  <a:lnTo>
                    <a:pt x="25275" y="1637"/>
                  </a:lnTo>
                  <a:lnTo>
                    <a:pt x="26063" y="1735"/>
                  </a:lnTo>
                  <a:lnTo>
                    <a:pt x="26852" y="1814"/>
                  </a:lnTo>
                  <a:lnTo>
                    <a:pt x="27641" y="1873"/>
                  </a:lnTo>
                  <a:lnTo>
                    <a:pt x="28429" y="1873"/>
                  </a:lnTo>
                  <a:lnTo>
                    <a:pt x="28094" y="2011"/>
                  </a:lnTo>
                  <a:lnTo>
                    <a:pt x="27759" y="2149"/>
                  </a:lnTo>
                  <a:lnTo>
                    <a:pt x="27069" y="2406"/>
                  </a:lnTo>
                  <a:lnTo>
                    <a:pt x="26714" y="2524"/>
                  </a:lnTo>
                  <a:lnTo>
                    <a:pt x="26379" y="2682"/>
                  </a:lnTo>
                  <a:lnTo>
                    <a:pt x="26063" y="2839"/>
                  </a:lnTo>
                  <a:lnTo>
                    <a:pt x="25748" y="3017"/>
                  </a:lnTo>
                  <a:lnTo>
                    <a:pt x="25669" y="3135"/>
                  </a:lnTo>
                  <a:lnTo>
                    <a:pt x="25610" y="3253"/>
                  </a:lnTo>
                  <a:lnTo>
                    <a:pt x="25610" y="3372"/>
                  </a:lnTo>
                  <a:lnTo>
                    <a:pt x="25610" y="3490"/>
                  </a:lnTo>
                  <a:lnTo>
                    <a:pt x="25669" y="3628"/>
                  </a:lnTo>
                  <a:lnTo>
                    <a:pt x="25748" y="3727"/>
                  </a:lnTo>
                  <a:lnTo>
                    <a:pt x="25847" y="3805"/>
                  </a:lnTo>
                  <a:lnTo>
                    <a:pt x="25965" y="3865"/>
                  </a:lnTo>
                  <a:lnTo>
                    <a:pt x="26339" y="3924"/>
                  </a:lnTo>
                  <a:lnTo>
                    <a:pt x="26734" y="3963"/>
                  </a:lnTo>
                  <a:lnTo>
                    <a:pt x="27108" y="3963"/>
                  </a:lnTo>
                  <a:lnTo>
                    <a:pt x="27483" y="3943"/>
                  </a:lnTo>
                  <a:lnTo>
                    <a:pt x="27877" y="3904"/>
                  </a:lnTo>
                  <a:lnTo>
                    <a:pt x="28252" y="3825"/>
                  </a:lnTo>
                  <a:lnTo>
                    <a:pt x="28626" y="3727"/>
                  </a:lnTo>
                  <a:lnTo>
                    <a:pt x="29001" y="3628"/>
                  </a:lnTo>
                  <a:lnTo>
                    <a:pt x="29376" y="3510"/>
                  </a:lnTo>
                  <a:lnTo>
                    <a:pt x="29730" y="3372"/>
                  </a:lnTo>
                  <a:lnTo>
                    <a:pt x="30460" y="3056"/>
                  </a:lnTo>
                  <a:lnTo>
                    <a:pt x="31150" y="2741"/>
                  </a:lnTo>
                  <a:lnTo>
                    <a:pt x="31840" y="2406"/>
                  </a:lnTo>
                  <a:lnTo>
                    <a:pt x="31584" y="2958"/>
                  </a:lnTo>
                  <a:lnTo>
                    <a:pt x="31288" y="3510"/>
                  </a:lnTo>
                  <a:lnTo>
                    <a:pt x="30953" y="4042"/>
                  </a:lnTo>
                  <a:lnTo>
                    <a:pt x="30618" y="4555"/>
                  </a:lnTo>
                  <a:lnTo>
                    <a:pt x="30243" y="5048"/>
                  </a:lnTo>
                  <a:lnTo>
                    <a:pt x="29849" y="5540"/>
                  </a:lnTo>
                  <a:lnTo>
                    <a:pt x="29415" y="5994"/>
                  </a:lnTo>
                  <a:lnTo>
                    <a:pt x="28981" y="6428"/>
                  </a:lnTo>
                  <a:lnTo>
                    <a:pt x="28804" y="6605"/>
                  </a:lnTo>
                  <a:lnTo>
                    <a:pt x="28587" y="6782"/>
                  </a:lnTo>
                  <a:lnTo>
                    <a:pt x="28331" y="6960"/>
                  </a:lnTo>
                  <a:lnTo>
                    <a:pt x="28094" y="7157"/>
                  </a:lnTo>
                  <a:lnTo>
                    <a:pt x="27996" y="7275"/>
                  </a:lnTo>
                  <a:lnTo>
                    <a:pt x="27897" y="7374"/>
                  </a:lnTo>
                  <a:lnTo>
                    <a:pt x="27838" y="7492"/>
                  </a:lnTo>
                  <a:lnTo>
                    <a:pt x="27779" y="7591"/>
                  </a:lnTo>
                  <a:lnTo>
                    <a:pt x="27759" y="7709"/>
                  </a:lnTo>
                  <a:lnTo>
                    <a:pt x="27759" y="7827"/>
                  </a:lnTo>
                  <a:lnTo>
                    <a:pt x="27798" y="7946"/>
                  </a:lnTo>
                  <a:lnTo>
                    <a:pt x="27877" y="8084"/>
                  </a:lnTo>
                  <a:lnTo>
                    <a:pt x="27956" y="8143"/>
                  </a:lnTo>
                  <a:lnTo>
                    <a:pt x="28055" y="8182"/>
                  </a:lnTo>
                  <a:lnTo>
                    <a:pt x="28252" y="8241"/>
                  </a:lnTo>
                  <a:lnTo>
                    <a:pt x="28666" y="8340"/>
                  </a:lnTo>
                  <a:lnTo>
                    <a:pt x="29080" y="8478"/>
                  </a:lnTo>
                  <a:lnTo>
                    <a:pt x="29474" y="8636"/>
                  </a:lnTo>
                  <a:lnTo>
                    <a:pt x="29868" y="8813"/>
                  </a:lnTo>
                  <a:lnTo>
                    <a:pt x="30657" y="9188"/>
                  </a:lnTo>
                  <a:lnTo>
                    <a:pt x="31426" y="9582"/>
                  </a:lnTo>
                  <a:lnTo>
                    <a:pt x="31032" y="9759"/>
                  </a:lnTo>
                  <a:lnTo>
                    <a:pt x="30480" y="10016"/>
                  </a:lnTo>
                  <a:lnTo>
                    <a:pt x="29908" y="10331"/>
                  </a:lnTo>
                  <a:lnTo>
                    <a:pt x="29612" y="10509"/>
                  </a:lnTo>
                  <a:lnTo>
                    <a:pt x="29356" y="10686"/>
                  </a:lnTo>
                  <a:lnTo>
                    <a:pt x="29139" y="10863"/>
                  </a:lnTo>
                  <a:lnTo>
                    <a:pt x="28962" y="11041"/>
                  </a:lnTo>
                  <a:lnTo>
                    <a:pt x="28902" y="11139"/>
                  </a:lnTo>
                  <a:lnTo>
                    <a:pt x="28863" y="11218"/>
                  </a:lnTo>
                  <a:lnTo>
                    <a:pt x="28824" y="11317"/>
                  </a:lnTo>
                  <a:lnTo>
                    <a:pt x="28824" y="11396"/>
                  </a:lnTo>
                  <a:lnTo>
                    <a:pt x="28824" y="11475"/>
                  </a:lnTo>
                  <a:lnTo>
                    <a:pt x="28863" y="11553"/>
                  </a:lnTo>
                  <a:lnTo>
                    <a:pt x="28922" y="11632"/>
                  </a:lnTo>
                  <a:lnTo>
                    <a:pt x="29001" y="11711"/>
                  </a:lnTo>
                  <a:lnTo>
                    <a:pt x="29100" y="11790"/>
                  </a:lnTo>
                  <a:lnTo>
                    <a:pt x="29238" y="11849"/>
                  </a:lnTo>
                  <a:lnTo>
                    <a:pt x="29415" y="11928"/>
                  </a:lnTo>
                  <a:lnTo>
                    <a:pt x="29612" y="11987"/>
                  </a:lnTo>
                  <a:lnTo>
                    <a:pt x="29494" y="12322"/>
                  </a:lnTo>
                  <a:lnTo>
                    <a:pt x="29376" y="12657"/>
                  </a:lnTo>
                  <a:lnTo>
                    <a:pt x="29238" y="12993"/>
                  </a:lnTo>
                  <a:lnTo>
                    <a:pt x="29080" y="13328"/>
                  </a:lnTo>
                  <a:lnTo>
                    <a:pt x="28745" y="13978"/>
                  </a:lnTo>
                  <a:lnTo>
                    <a:pt x="28370" y="14609"/>
                  </a:lnTo>
                  <a:lnTo>
                    <a:pt x="27956" y="15220"/>
                  </a:lnTo>
                  <a:lnTo>
                    <a:pt x="27542" y="15832"/>
                  </a:lnTo>
                  <a:lnTo>
                    <a:pt x="27089" y="16423"/>
                  </a:lnTo>
                  <a:lnTo>
                    <a:pt x="26635" y="17014"/>
                  </a:lnTo>
                  <a:lnTo>
                    <a:pt x="26576" y="13821"/>
                  </a:lnTo>
                  <a:lnTo>
                    <a:pt x="26537" y="13229"/>
                  </a:lnTo>
                  <a:lnTo>
                    <a:pt x="26497" y="12638"/>
                  </a:lnTo>
                  <a:lnTo>
                    <a:pt x="26438" y="12046"/>
                  </a:lnTo>
                  <a:lnTo>
                    <a:pt x="26359" y="11475"/>
                  </a:lnTo>
                  <a:lnTo>
                    <a:pt x="26241" y="10883"/>
                  </a:lnTo>
                  <a:lnTo>
                    <a:pt x="26162" y="10607"/>
                  </a:lnTo>
                  <a:lnTo>
                    <a:pt x="26063" y="10331"/>
                  </a:lnTo>
                  <a:lnTo>
                    <a:pt x="25965" y="10055"/>
                  </a:lnTo>
                  <a:lnTo>
                    <a:pt x="25866" y="9779"/>
                  </a:lnTo>
                  <a:lnTo>
                    <a:pt x="25728" y="9503"/>
                  </a:lnTo>
                  <a:lnTo>
                    <a:pt x="25590" y="9247"/>
                  </a:lnTo>
                  <a:lnTo>
                    <a:pt x="25748" y="9326"/>
                  </a:lnTo>
                  <a:lnTo>
                    <a:pt x="25807" y="9345"/>
                  </a:lnTo>
                  <a:lnTo>
                    <a:pt x="25886" y="9345"/>
                  </a:lnTo>
                  <a:lnTo>
                    <a:pt x="25965" y="9326"/>
                  </a:lnTo>
                  <a:lnTo>
                    <a:pt x="26024" y="9267"/>
                  </a:lnTo>
                  <a:lnTo>
                    <a:pt x="26044" y="9188"/>
                  </a:lnTo>
                  <a:lnTo>
                    <a:pt x="26044" y="9109"/>
                  </a:lnTo>
                  <a:lnTo>
                    <a:pt x="26024" y="9030"/>
                  </a:lnTo>
                  <a:lnTo>
                    <a:pt x="25965" y="8971"/>
                  </a:lnTo>
                  <a:lnTo>
                    <a:pt x="25925" y="8892"/>
                  </a:lnTo>
                  <a:lnTo>
                    <a:pt x="25847" y="8813"/>
                  </a:lnTo>
                  <a:lnTo>
                    <a:pt x="25669" y="8675"/>
                  </a:lnTo>
                  <a:lnTo>
                    <a:pt x="25472" y="8537"/>
                  </a:lnTo>
                  <a:lnTo>
                    <a:pt x="25255" y="8399"/>
                  </a:lnTo>
                  <a:lnTo>
                    <a:pt x="24821" y="8182"/>
                  </a:lnTo>
                  <a:lnTo>
                    <a:pt x="24723" y="8084"/>
                  </a:lnTo>
                  <a:lnTo>
                    <a:pt x="24644" y="8024"/>
                  </a:lnTo>
                  <a:lnTo>
                    <a:pt x="24545" y="8005"/>
                  </a:lnTo>
                  <a:lnTo>
                    <a:pt x="24467" y="7985"/>
                  </a:lnTo>
                  <a:lnTo>
                    <a:pt x="24210" y="7867"/>
                  </a:lnTo>
                  <a:lnTo>
                    <a:pt x="23954" y="7768"/>
                  </a:lnTo>
                  <a:lnTo>
                    <a:pt x="23402" y="7591"/>
                  </a:lnTo>
                  <a:lnTo>
                    <a:pt x="22850" y="7453"/>
                  </a:lnTo>
                  <a:lnTo>
                    <a:pt x="22298" y="7354"/>
                  </a:lnTo>
                  <a:lnTo>
                    <a:pt x="21726" y="7256"/>
                  </a:lnTo>
                  <a:lnTo>
                    <a:pt x="21154" y="7177"/>
                  </a:lnTo>
                  <a:lnTo>
                    <a:pt x="20031" y="7019"/>
                  </a:lnTo>
                  <a:lnTo>
                    <a:pt x="19893" y="6980"/>
                  </a:lnTo>
                  <a:lnTo>
                    <a:pt x="19755" y="6980"/>
                  </a:lnTo>
                  <a:lnTo>
                    <a:pt x="19636" y="7019"/>
                  </a:lnTo>
                  <a:lnTo>
                    <a:pt x="19518" y="7098"/>
                  </a:lnTo>
                  <a:lnTo>
                    <a:pt x="19439" y="7177"/>
                  </a:lnTo>
                  <a:lnTo>
                    <a:pt x="19400" y="7295"/>
                  </a:lnTo>
                  <a:lnTo>
                    <a:pt x="19380" y="7354"/>
                  </a:lnTo>
                  <a:lnTo>
                    <a:pt x="19400" y="7433"/>
                  </a:lnTo>
                  <a:lnTo>
                    <a:pt x="19420" y="7492"/>
                  </a:lnTo>
                  <a:lnTo>
                    <a:pt x="19439" y="7571"/>
                  </a:lnTo>
                  <a:lnTo>
                    <a:pt x="19794" y="7788"/>
                  </a:lnTo>
                  <a:lnTo>
                    <a:pt x="20149" y="8024"/>
                  </a:lnTo>
                  <a:lnTo>
                    <a:pt x="20859" y="8438"/>
                  </a:lnTo>
                  <a:lnTo>
                    <a:pt x="21214" y="8675"/>
                  </a:lnTo>
                  <a:lnTo>
                    <a:pt x="21568" y="8912"/>
                  </a:lnTo>
                  <a:lnTo>
                    <a:pt x="21884" y="9188"/>
                  </a:lnTo>
                  <a:lnTo>
                    <a:pt x="22199" y="9503"/>
                  </a:lnTo>
                  <a:lnTo>
                    <a:pt x="21154" y="9267"/>
                  </a:lnTo>
                  <a:lnTo>
                    <a:pt x="20622" y="9148"/>
                  </a:lnTo>
                  <a:lnTo>
                    <a:pt x="20090" y="8990"/>
                  </a:lnTo>
                  <a:lnTo>
                    <a:pt x="19558" y="8793"/>
                  </a:lnTo>
                  <a:lnTo>
                    <a:pt x="19321" y="8695"/>
                  </a:lnTo>
                  <a:lnTo>
                    <a:pt x="19065" y="8576"/>
                  </a:lnTo>
                  <a:lnTo>
                    <a:pt x="18828" y="8438"/>
                  </a:lnTo>
                  <a:lnTo>
                    <a:pt x="18611" y="8300"/>
                  </a:lnTo>
                  <a:lnTo>
                    <a:pt x="18394" y="8143"/>
                  </a:lnTo>
                  <a:lnTo>
                    <a:pt x="18197" y="7965"/>
                  </a:lnTo>
                  <a:lnTo>
                    <a:pt x="18039" y="7630"/>
                  </a:lnTo>
                  <a:lnTo>
                    <a:pt x="17961" y="7472"/>
                  </a:lnTo>
                  <a:lnTo>
                    <a:pt x="17862" y="7334"/>
                  </a:lnTo>
                  <a:lnTo>
                    <a:pt x="17744" y="7236"/>
                  </a:lnTo>
                  <a:lnTo>
                    <a:pt x="17685" y="7196"/>
                  </a:lnTo>
                  <a:lnTo>
                    <a:pt x="17625" y="7157"/>
                  </a:lnTo>
                  <a:lnTo>
                    <a:pt x="17487" y="7157"/>
                  </a:lnTo>
                  <a:lnTo>
                    <a:pt x="17409" y="7177"/>
                  </a:lnTo>
                  <a:lnTo>
                    <a:pt x="17330" y="7196"/>
                  </a:lnTo>
                  <a:lnTo>
                    <a:pt x="17251" y="7295"/>
                  </a:lnTo>
                  <a:lnTo>
                    <a:pt x="17211" y="7394"/>
                  </a:lnTo>
                  <a:lnTo>
                    <a:pt x="17211" y="7512"/>
                  </a:lnTo>
                  <a:lnTo>
                    <a:pt x="17211" y="7571"/>
                  </a:lnTo>
                  <a:lnTo>
                    <a:pt x="17251" y="7630"/>
                  </a:lnTo>
                  <a:lnTo>
                    <a:pt x="17507" y="8024"/>
                  </a:lnTo>
                  <a:lnTo>
                    <a:pt x="17763" y="8399"/>
                  </a:lnTo>
                  <a:lnTo>
                    <a:pt x="17882" y="8596"/>
                  </a:lnTo>
                  <a:lnTo>
                    <a:pt x="17980" y="8813"/>
                  </a:lnTo>
                  <a:lnTo>
                    <a:pt x="18079" y="9030"/>
                  </a:lnTo>
                  <a:lnTo>
                    <a:pt x="18158" y="9247"/>
                  </a:lnTo>
                  <a:lnTo>
                    <a:pt x="17901" y="9010"/>
                  </a:lnTo>
                  <a:lnTo>
                    <a:pt x="17625" y="8754"/>
                  </a:lnTo>
                  <a:lnTo>
                    <a:pt x="17349" y="8537"/>
                  </a:lnTo>
                  <a:lnTo>
                    <a:pt x="17054" y="8320"/>
                  </a:lnTo>
                  <a:lnTo>
                    <a:pt x="16758" y="8123"/>
                  </a:lnTo>
                  <a:lnTo>
                    <a:pt x="16462" y="7926"/>
                  </a:lnTo>
                  <a:lnTo>
                    <a:pt x="16147" y="7748"/>
                  </a:lnTo>
                  <a:lnTo>
                    <a:pt x="15831" y="7591"/>
                  </a:lnTo>
                  <a:lnTo>
                    <a:pt x="15496" y="7453"/>
                  </a:lnTo>
                  <a:lnTo>
                    <a:pt x="15181" y="7315"/>
                  </a:lnTo>
                  <a:lnTo>
                    <a:pt x="14846" y="7216"/>
                  </a:lnTo>
                  <a:lnTo>
                    <a:pt x="14491" y="7118"/>
                  </a:lnTo>
                  <a:lnTo>
                    <a:pt x="14136" y="7039"/>
                  </a:lnTo>
                  <a:lnTo>
                    <a:pt x="13781" y="6980"/>
                  </a:lnTo>
                  <a:lnTo>
                    <a:pt x="13426" y="6940"/>
                  </a:lnTo>
                  <a:lnTo>
                    <a:pt x="13071" y="6920"/>
                  </a:lnTo>
                  <a:lnTo>
                    <a:pt x="12204" y="6920"/>
                  </a:lnTo>
                  <a:lnTo>
                    <a:pt x="11987" y="6960"/>
                  </a:lnTo>
                  <a:lnTo>
                    <a:pt x="11790" y="7019"/>
                  </a:lnTo>
                  <a:lnTo>
                    <a:pt x="11711" y="7078"/>
                  </a:lnTo>
                  <a:lnTo>
                    <a:pt x="11632" y="7118"/>
                  </a:lnTo>
                  <a:lnTo>
                    <a:pt x="11553" y="7196"/>
                  </a:lnTo>
                  <a:lnTo>
                    <a:pt x="11474" y="7275"/>
                  </a:lnTo>
                  <a:lnTo>
                    <a:pt x="11455" y="7374"/>
                  </a:lnTo>
                  <a:lnTo>
                    <a:pt x="11455" y="7453"/>
                  </a:lnTo>
                  <a:lnTo>
                    <a:pt x="11494" y="7532"/>
                  </a:lnTo>
                  <a:lnTo>
                    <a:pt x="11534" y="7591"/>
                  </a:lnTo>
                  <a:lnTo>
                    <a:pt x="11593" y="7650"/>
                  </a:lnTo>
                  <a:lnTo>
                    <a:pt x="11672" y="7689"/>
                  </a:lnTo>
                  <a:lnTo>
                    <a:pt x="11750" y="7709"/>
                  </a:lnTo>
                  <a:lnTo>
                    <a:pt x="11829" y="7729"/>
                  </a:lnTo>
                  <a:lnTo>
                    <a:pt x="12401" y="7886"/>
                  </a:lnTo>
                  <a:lnTo>
                    <a:pt x="12677" y="7985"/>
                  </a:lnTo>
                  <a:lnTo>
                    <a:pt x="12953" y="8084"/>
                  </a:lnTo>
                  <a:lnTo>
                    <a:pt x="13229" y="8202"/>
                  </a:lnTo>
                  <a:lnTo>
                    <a:pt x="13485" y="8340"/>
                  </a:lnTo>
                  <a:lnTo>
                    <a:pt x="13742" y="8478"/>
                  </a:lnTo>
                  <a:lnTo>
                    <a:pt x="13978" y="8655"/>
                  </a:lnTo>
                  <a:lnTo>
                    <a:pt x="13229" y="8714"/>
                  </a:lnTo>
                  <a:lnTo>
                    <a:pt x="12480" y="8734"/>
                  </a:lnTo>
                  <a:lnTo>
                    <a:pt x="11731" y="8734"/>
                  </a:lnTo>
                  <a:lnTo>
                    <a:pt x="10982" y="8675"/>
                  </a:lnTo>
                  <a:lnTo>
                    <a:pt x="10232" y="8596"/>
                  </a:lnTo>
                  <a:lnTo>
                    <a:pt x="9503" y="8478"/>
                  </a:lnTo>
                  <a:lnTo>
                    <a:pt x="8754" y="8320"/>
                  </a:lnTo>
                  <a:lnTo>
                    <a:pt x="8024" y="8123"/>
                  </a:lnTo>
                  <a:lnTo>
                    <a:pt x="7886" y="8084"/>
                  </a:lnTo>
                  <a:lnTo>
                    <a:pt x="7709" y="8064"/>
                  </a:lnTo>
                  <a:lnTo>
                    <a:pt x="7630" y="8064"/>
                  </a:lnTo>
                  <a:lnTo>
                    <a:pt x="7571" y="8084"/>
                  </a:lnTo>
                  <a:lnTo>
                    <a:pt x="7531" y="8143"/>
                  </a:lnTo>
                  <a:lnTo>
                    <a:pt x="7512" y="8241"/>
                  </a:lnTo>
                  <a:lnTo>
                    <a:pt x="7551" y="8360"/>
                  </a:lnTo>
                  <a:lnTo>
                    <a:pt x="7630" y="8478"/>
                  </a:lnTo>
                  <a:lnTo>
                    <a:pt x="7709" y="8596"/>
                  </a:lnTo>
                  <a:lnTo>
                    <a:pt x="7847" y="8695"/>
                  </a:lnTo>
                  <a:lnTo>
                    <a:pt x="7827" y="8695"/>
                  </a:lnTo>
                  <a:lnTo>
                    <a:pt x="7531" y="9050"/>
                  </a:lnTo>
                  <a:lnTo>
                    <a:pt x="7354" y="9286"/>
                  </a:lnTo>
                  <a:lnTo>
                    <a:pt x="7177" y="9543"/>
                  </a:lnTo>
                  <a:lnTo>
                    <a:pt x="6999" y="9838"/>
                  </a:lnTo>
                  <a:lnTo>
                    <a:pt x="6861" y="10114"/>
                  </a:lnTo>
                  <a:lnTo>
                    <a:pt x="6822" y="10272"/>
                  </a:lnTo>
                  <a:lnTo>
                    <a:pt x="6782" y="10430"/>
                  </a:lnTo>
                  <a:lnTo>
                    <a:pt x="6763" y="10568"/>
                  </a:lnTo>
                  <a:lnTo>
                    <a:pt x="6763" y="10725"/>
                  </a:lnTo>
                  <a:lnTo>
                    <a:pt x="6802" y="10863"/>
                  </a:lnTo>
                  <a:lnTo>
                    <a:pt x="6841" y="11021"/>
                  </a:lnTo>
                  <a:lnTo>
                    <a:pt x="6920" y="11159"/>
                  </a:lnTo>
                  <a:lnTo>
                    <a:pt x="7019" y="11297"/>
                  </a:lnTo>
                  <a:lnTo>
                    <a:pt x="7433" y="11829"/>
                  </a:lnTo>
                  <a:lnTo>
                    <a:pt x="7748" y="12303"/>
                  </a:lnTo>
                  <a:lnTo>
                    <a:pt x="7985" y="12736"/>
                  </a:lnTo>
                  <a:lnTo>
                    <a:pt x="8083" y="12933"/>
                  </a:lnTo>
                  <a:lnTo>
                    <a:pt x="8162" y="13131"/>
                  </a:lnTo>
                  <a:lnTo>
                    <a:pt x="8221" y="13308"/>
                  </a:lnTo>
                  <a:lnTo>
                    <a:pt x="8261" y="13485"/>
                  </a:lnTo>
                  <a:lnTo>
                    <a:pt x="8281" y="13663"/>
                  </a:lnTo>
                  <a:lnTo>
                    <a:pt x="8300" y="13821"/>
                  </a:lnTo>
                  <a:lnTo>
                    <a:pt x="8300" y="13978"/>
                  </a:lnTo>
                  <a:lnTo>
                    <a:pt x="8281" y="14136"/>
                  </a:lnTo>
                  <a:lnTo>
                    <a:pt x="8241" y="14294"/>
                  </a:lnTo>
                  <a:lnTo>
                    <a:pt x="8202" y="14432"/>
                  </a:lnTo>
                  <a:lnTo>
                    <a:pt x="8123" y="14590"/>
                  </a:lnTo>
                  <a:lnTo>
                    <a:pt x="8064" y="14728"/>
                  </a:lnTo>
                  <a:lnTo>
                    <a:pt x="7867" y="15004"/>
                  </a:lnTo>
                  <a:lnTo>
                    <a:pt x="7650" y="15299"/>
                  </a:lnTo>
                  <a:lnTo>
                    <a:pt x="7374" y="15615"/>
                  </a:lnTo>
                  <a:lnTo>
                    <a:pt x="6723" y="16265"/>
                  </a:lnTo>
                  <a:lnTo>
                    <a:pt x="5954" y="17034"/>
                  </a:lnTo>
                  <a:lnTo>
                    <a:pt x="5856" y="17685"/>
                  </a:lnTo>
                  <a:lnTo>
                    <a:pt x="5777" y="18375"/>
                  </a:lnTo>
                  <a:lnTo>
                    <a:pt x="5737" y="19065"/>
                  </a:lnTo>
                  <a:lnTo>
                    <a:pt x="5718" y="19755"/>
                  </a:lnTo>
                  <a:lnTo>
                    <a:pt x="5718" y="20189"/>
                  </a:lnTo>
                  <a:lnTo>
                    <a:pt x="5737" y="20622"/>
                  </a:lnTo>
                  <a:lnTo>
                    <a:pt x="5777" y="21056"/>
                  </a:lnTo>
                  <a:lnTo>
                    <a:pt x="5797" y="21431"/>
                  </a:lnTo>
                  <a:lnTo>
                    <a:pt x="5797" y="21470"/>
                  </a:lnTo>
                  <a:lnTo>
                    <a:pt x="5698" y="21371"/>
                  </a:lnTo>
                  <a:lnTo>
                    <a:pt x="5599" y="21293"/>
                  </a:lnTo>
                  <a:lnTo>
                    <a:pt x="5284" y="21056"/>
                  </a:lnTo>
                  <a:lnTo>
                    <a:pt x="5245" y="21017"/>
                  </a:lnTo>
                  <a:lnTo>
                    <a:pt x="5205" y="20997"/>
                  </a:lnTo>
                  <a:lnTo>
                    <a:pt x="5126" y="20938"/>
                  </a:lnTo>
                  <a:lnTo>
                    <a:pt x="5047" y="20879"/>
                  </a:lnTo>
                  <a:lnTo>
                    <a:pt x="4791" y="20780"/>
                  </a:lnTo>
                  <a:lnTo>
                    <a:pt x="4554" y="20721"/>
                  </a:lnTo>
                  <a:lnTo>
                    <a:pt x="4318" y="20681"/>
                  </a:lnTo>
                  <a:lnTo>
                    <a:pt x="4062" y="20662"/>
                  </a:lnTo>
                  <a:lnTo>
                    <a:pt x="3924" y="20681"/>
                  </a:lnTo>
                  <a:lnTo>
                    <a:pt x="3766" y="20681"/>
                  </a:lnTo>
                  <a:lnTo>
                    <a:pt x="3746" y="20701"/>
                  </a:lnTo>
                  <a:lnTo>
                    <a:pt x="3608" y="20721"/>
                  </a:lnTo>
                  <a:lnTo>
                    <a:pt x="3391" y="20760"/>
                  </a:lnTo>
                  <a:lnTo>
                    <a:pt x="3174" y="20819"/>
                  </a:lnTo>
                  <a:lnTo>
                    <a:pt x="2977" y="20898"/>
                  </a:lnTo>
                  <a:lnTo>
                    <a:pt x="2839" y="20957"/>
                  </a:lnTo>
                  <a:lnTo>
                    <a:pt x="2839" y="20879"/>
                  </a:lnTo>
                  <a:lnTo>
                    <a:pt x="2820" y="20800"/>
                  </a:lnTo>
                  <a:lnTo>
                    <a:pt x="2780" y="20721"/>
                  </a:lnTo>
                  <a:lnTo>
                    <a:pt x="2721" y="20642"/>
                  </a:lnTo>
                  <a:lnTo>
                    <a:pt x="2524" y="20405"/>
                  </a:lnTo>
                  <a:lnTo>
                    <a:pt x="2327" y="20169"/>
                  </a:lnTo>
                  <a:lnTo>
                    <a:pt x="2169" y="19913"/>
                  </a:lnTo>
                  <a:lnTo>
                    <a:pt x="2011" y="19637"/>
                  </a:lnTo>
                  <a:lnTo>
                    <a:pt x="1716" y="19104"/>
                  </a:lnTo>
                  <a:lnTo>
                    <a:pt x="1440" y="18552"/>
                  </a:lnTo>
                  <a:lnTo>
                    <a:pt x="1302" y="18257"/>
                  </a:lnTo>
                  <a:lnTo>
                    <a:pt x="1164" y="17961"/>
                  </a:lnTo>
                  <a:lnTo>
                    <a:pt x="1045" y="17645"/>
                  </a:lnTo>
                  <a:lnTo>
                    <a:pt x="947" y="17350"/>
                  </a:lnTo>
                  <a:lnTo>
                    <a:pt x="848" y="17034"/>
                  </a:lnTo>
                  <a:lnTo>
                    <a:pt x="769" y="16719"/>
                  </a:lnTo>
                  <a:lnTo>
                    <a:pt x="710" y="16384"/>
                  </a:lnTo>
                  <a:lnTo>
                    <a:pt x="671" y="16068"/>
                  </a:lnTo>
                  <a:lnTo>
                    <a:pt x="631" y="15753"/>
                  </a:lnTo>
                  <a:lnTo>
                    <a:pt x="612" y="15418"/>
                  </a:lnTo>
                  <a:lnTo>
                    <a:pt x="592" y="15102"/>
                  </a:lnTo>
                  <a:lnTo>
                    <a:pt x="612" y="14767"/>
                  </a:lnTo>
                  <a:lnTo>
                    <a:pt x="631" y="14452"/>
                  </a:lnTo>
                  <a:lnTo>
                    <a:pt x="671" y="14116"/>
                  </a:lnTo>
                  <a:lnTo>
                    <a:pt x="710" y="13801"/>
                  </a:lnTo>
                  <a:lnTo>
                    <a:pt x="769" y="13485"/>
                  </a:lnTo>
                  <a:lnTo>
                    <a:pt x="848" y="13170"/>
                  </a:lnTo>
                  <a:lnTo>
                    <a:pt x="927" y="12855"/>
                  </a:lnTo>
                  <a:lnTo>
                    <a:pt x="1045" y="12539"/>
                  </a:lnTo>
                  <a:lnTo>
                    <a:pt x="1144" y="12243"/>
                  </a:lnTo>
                  <a:lnTo>
                    <a:pt x="1282" y="11928"/>
                  </a:lnTo>
                  <a:lnTo>
                    <a:pt x="1420" y="11652"/>
                  </a:lnTo>
                  <a:lnTo>
                    <a:pt x="1578" y="11356"/>
                  </a:lnTo>
                  <a:lnTo>
                    <a:pt x="1735" y="11080"/>
                  </a:lnTo>
                  <a:lnTo>
                    <a:pt x="1913" y="10804"/>
                  </a:lnTo>
                  <a:lnTo>
                    <a:pt x="2110" y="10548"/>
                  </a:lnTo>
                  <a:lnTo>
                    <a:pt x="2307" y="10292"/>
                  </a:lnTo>
                  <a:lnTo>
                    <a:pt x="2524" y="10035"/>
                  </a:lnTo>
                  <a:lnTo>
                    <a:pt x="2760" y="9799"/>
                  </a:lnTo>
                  <a:lnTo>
                    <a:pt x="2997" y="9582"/>
                  </a:lnTo>
                  <a:lnTo>
                    <a:pt x="3253" y="9365"/>
                  </a:lnTo>
                  <a:lnTo>
                    <a:pt x="3510" y="9168"/>
                  </a:lnTo>
                  <a:lnTo>
                    <a:pt x="3628" y="9089"/>
                  </a:lnTo>
                  <a:lnTo>
                    <a:pt x="3746" y="8971"/>
                  </a:lnTo>
                  <a:lnTo>
                    <a:pt x="3825" y="8833"/>
                  </a:lnTo>
                  <a:lnTo>
                    <a:pt x="3864" y="8774"/>
                  </a:lnTo>
                  <a:lnTo>
                    <a:pt x="3884" y="8714"/>
                  </a:lnTo>
                  <a:lnTo>
                    <a:pt x="3924" y="8695"/>
                  </a:lnTo>
                  <a:lnTo>
                    <a:pt x="4219" y="8182"/>
                  </a:lnTo>
                  <a:lnTo>
                    <a:pt x="4535" y="7670"/>
                  </a:lnTo>
                  <a:lnTo>
                    <a:pt x="4870" y="7157"/>
                  </a:lnTo>
                  <a:lnTo>
                    <a:pt x="5245" y="6684"/>
                  </a:lnTo>
                  <a:lnTo>
                    <a:pt x="5619" y="6211"/>
                  </a:lnTo>
                  <a:lnTo>
                    <a:pt x="6013" y="5777"/>
                  </a:lnTo>
                  <a:lnTo>
                    <a:pt x="6427" y="5343"/>
                  </a:lnTo>
                  <a:lnTo>
                    <a:pt x="6861" y="4929"/>
                  </a:lnTo>
                  <a:lnTo>
                    <a:pt x="7295" y="4535"/>
                  </a:lnTo>
                  <a:lnTo>
                    <a:pt x="7768" y="4160"/>
                  </a:lnTo>
                  <a:lnTo>
                    <a:pt x="8241" y="3805"/>
                  </a:lnTo>
                  <a:lnTo>
                    <a:pt x="8754" y="3470"/>
                  </a:lnTo>
                  <a:lnTo>
                    <a:pt x="9266" y="3155"/>
                  </a:lnTo>
                  <a:lnTo>
                    <a:pt x="9799" y="2859"/>
                  </a:lnTo>
                  <a:lnTo>
                    <a:pt x="10331" y="2583"/>
                  </a:lnTo>
                  <a:lnTo>
                    <a:pt x="10883" y="2347"/>
                  </a:lnTo>
                  <a:lnTo>
                    <a:pt x="10390" y="2879"/>
                  </a:lnTo>
                  <a:lnTo>
                    <a:pt x="9858" y="3411"/>
                  </a:lnTo>
                  <a:lnTo>
                    <a:pt x="9838" y="3490"/>
                  </a:lnTo>
                  <a:lnTo>
                    <a:pt x="9818" y="3549"/>
                  </a:lnTo>
                  <a:lnTo>
                    <a:pt x="9838" y="3628"/>
                  </a:lnTo>
                  <a:lnTo>
                    <a:pt x="9858" y="3687"/>
                  </a:lnTo>
                  <a:lnTo>
                    <a:pt x="9897" y="3746"/>
                  </a:lnTo>
                  <a:lnTo>
                    <a:pt x="9956" y="3786"/>
                  </a:lnTo>
                  <a:lnTo>
                    <a:pt x="10016" y="3805"/>
                  </a:lnTo>
                  <a:lnTo>
                    <a:pt x="10094" y="3825"/>
                  </a:lnTo>
                  <a:lnTo>
                    <a:pt x="10568" y="3608"/>
                  </a:lnTo>
                  <a:lnTo>
                    <a:pt x="11021" y="3372"/>
                  </a:lnTo>
                  <a:lnTo>
                    <a:pt x="11948" y="2879"/>
                  </a:lnTo>
                  <a:lnTo>
                    <a:pt x="12421" y="2623"/>
                  </a:lnTo>
                  <a:lnTo>
                    <a:pt x="12894" y="2406"/>
                  </a:lnTo>
                  <a:lnTo>
                    <a:pt x="13367" y="2189"/>
                  </a:lnTo>
                  <a:lnTo>
                    <a:pt x="13880" y="2011"/>
                  </a:lnTo>
                  <a:lnTo>
                    <a:pt x="14609" y="1775"/>
                  </a:lnTo>
                  <a:lnTo>
                    <a:pt x="15358" y="1578"/>
                  </a:lnTo>
                  <a:lnTo>
                    <a:pt x="16127" y="1420"/>
                  </a:lnTo>
                  <a:lnTo>
                    <a:pt x="16896" y="1282"/>
                  </a:lnTo>
                  <a:lnTo>
                    <a:pt x="17665" y="1164"/>
                  </a:lnTo>
                  <a:lnTo>
                    <a:pt x="18434" y="1065"/>
                  </a:lnTo>
                  <a:lnTo>
                    <a:pt x="19972" y="868"/>
                  </a:lnTo>
                  <a:close/>
                  <a:moveTo>
                    <a:pt x="12657" y="7610"/>
                  </a:moveTo>
                  <a:lnTo>
                    <a:pt x="13130" y="7630"/>
                  </a:lnTo>
                  <a:lnTo>
                    <a:pt x="13584" y="7689"/>
                  </a:lnTo>
                  <a:lnTo>
                    <a:pt x="14057" y="7768"/>
                  </a:lnTo>
                  <a:lnTo>
                    <a:pt x="14511" y="7867"/>
                  </a:lnTo>
                  <a:lnTo>
                    <a:pt x="14964" y="8005"/>
                  </a:lnTo>
                  <a:lnTo>
                    <a:pt x="15417" y="8162"/>
                  </a:lnTo>
                  <a:lnTo>
                    <a:pt x="15831" y="8379"/>
                  </a:lnTo>
                  <a:lnTo>
                    <a:pt x="16245" y="8616"/>
                  </a:lnTo>
                  <a:lnTo>
                    <a:pt x="16502" y="8793"/>
                  </a:lnTo>
                  <a:lnTo>
                    <a:pt x="16758" y="8990"/>
                  </a:lnTo>
                  <a:lnTo>
                    <a:pt x="17231" y="9424"/>
                  </a:lnTo>
                  <a:lnTo>
                    <a:pt x="17704" y="9858"/>
                  </a:lnTo>
                  <a:lnTo>
                    <a:pt x="17941" y="10075"/>
                  </a:lnTo>
                  <a:lnTo>
                    <a:pt x="18177" y="10272"/>
                  </a:lnTo>
                  <a:lnTo>
                    <a:pt x="18335" y="10311"/>
                  </a:lnTo>
                  <a:lnTo>
                    <a:pt x="18473" y="10331"/>
                  </a:lnTo>
                  <a:lnTo>
                    <a:pt x="18591" y="10331"/>
                  </a:lnTo>
                  <a:lnTo>
                    <a:pt x="18670" y="10292"/>
                  </a:lnTo>
                  <a:lnTo>
                    <a:pt x="18749" y="10252"/>
                  </a:lnTo>
                  <a:lnTo>
                    <a:pt x="18789" y="10173"/>
                  </a:lnTo>
                  <a:lnTo>
                    <a:pt x="18828" y="10075"/>
                  </a:lnTo>
                  <a:lnTo>
                    <a:pt x="18848" y="9976"/>
                  </a:lnTo>
                  <a:lnTo>
                    <a:pt x="18848" y="9858"/>
                  </a:lnTo>
                  <a:lnTo>
                    <a:pt x="18848" y="9740"/>
                  </a:lnTo>
                  <a:lnTo>
                    <a:pt x="18808" y="9464"/>
                  </a:lnTo>
                  <a:lnTo>
                    <a:pt x="18729" y="9168"/>
                  </a:lnTo>
                  <a:lnTo>
                    <a:pt x="18631" y="8892"/>
                  </a:lnTo>
                  <a:lnTo>
                    <a:pt x="18868" y="9050"/>
                  </a:lnTo>
                  <a:lnTo>
                    <a:pt x="19084" y="9207"/>
                  </a:lnTo>
                  <a:lnTo>
                    <a:pt x="19341" y="9365"/>
                  </a:lnTo>
                  <a:lnTo>
                    <a:pt x="19597" y="9483"/>
                  </a:lnTo>
                  <a:lnTo>
                    <a:pt x="19853" y="9602"/>
                  </a:lnTo>
                  <a:lnTo>
                    <a:pt x="20110" y="9720"/>
                  </a:lnTo>
                  <a:lnTo>
                    <a:pt x="20662" y="9917"/>
                  </a:lnTo>
                  <a:lnTo>
                    <a:pt x="21233" y="10075"/>
                  </a:lnTo>
                  <a:lnTo>
                    <a:pt x="21785" y="10213"/>
                  </a:lnTo>
                  <a:lnTo>
                    <a:pt x="22357" y="10331"/>
                  </a:lnTo>
                  <a:lnTo>
                    <a:pt x="22909" y="10449"/>
                  </a:lnTo>
                  <a:lnTo>
                    <a:pt x="23027" y="10469"/>
                  </a:lnTo>
                  <a:lnTo>
                    <a:pt x="23165" y="10469"/>
                  </a:lnTo>
                  <a:lnTo>
                    <a:pt x="23303" y="10449"/>
                  </a:lnTo>
                  <a:lnTo>
                    <a:pt x="23422" y="10390"/>
                  </a:lnTo>
                  <a:lnTo>
                    <a:pt x="23520" y="10331"/>
                  </a:lnTo>
                  <a:lnTo>
                    <a:pt x="23599" y="10233"/>
                  </a:lnTo>
                  <a:lnTo>
                    <a:pt x="23619" y="10173"/>
                  </a:lnTo>
                  <a:lnTo>
                    <a:pt x="23619" y="10095"/>
                  </a:lnTo>
                  <a:lnTo>
                    <a:pt x="23619" y="10035"/>
                  </a:lnTo>
                  <a:lnTo>
                    <a:pt x="23599" y="9957"/>
                  </a:lnTo>
                  <a:lnTo>
                    <a:pt x="23560" y="9858"/>
                  </a:lnTo>
                  <a:lnTo>
                    <a:pt x="23501" y="9779"/>
                  </a:lnTo>
                  <a:lnTo>
                    <a:pt x="23441" y="9720"/>
                  </a:lnTo>
                  <a:lnTo>
                    <a:pt x="23343" y="9681"/>
                  </a:lnTo>
                  <a:lnTo>
                    <a:pt x="23047" y="9464"/>
                  </a:lnTo>
                  <a:lnTo>
                    <a:pt x="22771" y="9247"/>
                  </a:lnTo>
                  <a:lnTo>
                    <a:pt x="22219" y="8793"/>
                  </a:lnTo>
                  <a:lnTo>
                    <a:pt x="21667" y="8320"/>
                  </a:lnTo>
                  <a:lnTo>
                    <a:pt x="21391" y="8103"/>
                  </a:lnTo>
                  <a:lnTo>
                    <a:pt x="21095" y="7886"/>
                  </a:lnTo>
                  <a:lnTo>
                    <a:pt x="21943" y="8024"/>
                  </a:lnTo>
                  <a:lnTo>
                    <a:pt x="22357" y="8084"/>
                  </a:lnTo>
                  <a:lnTo>
                    <a:pt x="22791" y="8182"/>
                  </a:lnTo>
                  <a:lnTo>
                    <a:pt x="23205" y="8281"/>
                  </a:lnTo>
                  <a:lnTo>
                    <a:pt x="23619" y="8399"/>
                  </a:lnTo>
                  <a:lnTo>
                    <a:pt x="24033" y="8537"/>
                  </a:lnTo>
                  <a:lnTo>
                    <a:pt x="24427" y="8675"/>
                  </a:lnTo>
                  <a:lnTo>
                    <a:pt x="24762" y="9405"/>
                  </a:lnTo>
                  <a:lnTo>
                    <a:pt x="24920" y="9779"/>
                  </a:lnTo>
                  <a:lnTo>
                    <a:pt x="25058" y="10154"/>
                  </a:lnTo>
                  <a:lnTo>
                    <a:pt x="25235" y="10725"/>
                  </a:lnTo>
                  <a:lnTo>
                    <a:pt x="25393" y="11317"/>
                  </a:lnTo>
                  <a:lnTo>
                    <a:pt x="25511" y="11908"/>
                  </a:lnTo>
                  <a:lnTo>
                    <a:pt x="25610" y="12480"/>
                  </a:lnTo>
                  <a:lnTo>
                    <a:pt x="25689" y="13071"/>
                  </a:lnTo>
                  <a:lnTo>
                    <a:pt x="25748" y="13683"/>
                  </a:lnTo>
                  <a:lnTo>
                    <a:pt x="25787" y="14274"/>
                  </a:lnTo>
                  <a:lnTo>
                    <a:pt x="25807" y="14866"/>
                  </a:lnTo>
                  <a:lnTo>
                    <a:pt x="25827" y="15477"/>
                  </a:lnTo>
                  <a:lnTo>
                    <a:pt x="25827" y="16068"/>
                  </a:lnTo>
                  <a:lnTo>
                    <a:pt x="25787" y="17271"/>
                  </a:lnTo>
                  <a:lnTo>
                    <a:pt x="25728" y="18473"/>
                  </a:lnTo>
                  <a:lnTo>
                    <a:pt x="25669" y="19656"/>
                  </a:lnTo>
                  <a:lnTo>
                    <a:pt x="25669" y="19991"/>
                  </a:lnTo>
                  <a:lnTo>
                    <a:pt x="25649" y="20327"/>
                  </a:lnTo>
                  <a:lnTo>
                    <a:pt x="25590" y="21017"/>
                  </a:lnTo>
                  <a:lnTo>
                    <a:pt x="25571" y="21352"/>
                  </a:lnTo>
                  <a:lnTo>
                    <a:pt x="25590" y="21687"/>
                  </a:lnTo>
                  <a:lnTo>
                    <a:pt x="25610" y="22022"/>
                  </a:lnTo>
                  <a:lnTo>
                    <a:pt x="25649" y="22180"/>
                  </a:lnTo>
                  <a:lnTo>
                    <a:pt x="25689" y="22338"/>
                  </a:lnTo>
                  <a:lnTo>
                    <a:pt x="25866" y="22594"/>
                  </a:lnTo>
                  <a:lnTo>
                    <a:pt x="26004" y="22850"/>
                  </a:lnTo>
                  <a:lnTo>
                    <a:pt x="26142" y="23106"/>
                  </a:lnTo>
                  <a:lnTo>
                    <a:pt x="26261" y="23363"/>
                  </a:lnTo>
                  <a:lnTo>
                    <a:pt x="26359" y="23619"/>
                  </a:lnTo>
                  <a:lnTo>
                    <a:pt x="26458" y="23895"/>
                  </a:lnTo>
                  <a:lnTo>
                    <a:pt x="26537" y="24171"/>
                  </a:lnTo>
                  <a:lnTo>
                    <a:pt x="26596" y="24447"/>
                  </a:lnTo>
                  <a:lnTo>
                    <a:pt x="26655" y="24723"/>
                  </a:lnTo>
                  <a:lnTo>
                    <a:pt x="26694" y="24999"/>
                  </a:lnTo>
                  <a:lnTo>
                    <a:pt x="26734" y="25551"/>
                  </a:lnTo>
                  <a:lnTo>
                    <a:pt x="26734" y="26123"/>
                  </a:lnTo>
                  <a:lnTo>
                    <a:pt x="26694" y="26695"/>
                  </a:lnTo>
                  <a:lnTo>
                    <a:pt x="26615" y="27266"/>
                  </a:lnTo>
                  <a:lnTo>
                    <a:pt x="26497" y="27838"/>
                  </a:lnTo>
                  <a:lnTo>
                    <a:pt x="26339" y="28410"/>
                  </a:lnTo>
                  <a:lnTo>
                    <a:pt x="26162" y="28962"/>
                  </a:lnTo>
                  <a:lnTo>
                    <a:pt x="25945" y="29514"/>
                  </a:lnTo>
                  <a:lnTo>
                    <a:pt x="25728" y="30066"/>
                  </a:lnTo>
                  <a:lnTo>
                    <a:pt x="25472" y="30598"/>
                  </a:lnTo>
                  <a:lnTo>
                    <a:pt x="25196" y="31111"/>
                  </a:lnTo>
                  <a:lnTo>
                    <a:pt x="25078" y="31268"/>
                  </a:lnTo>
                  <a:lnTo>
                    <a:pt x="24959" y="31406"/>
                  </a:lnTo>
                  <a:lnTo>
                    <a:pt x="24703" y="31663"/>
                  </a:lnTo>
                  <a:lnTo>
                    <a:pt x="24427" y="31899"/>
                  </a:lnTo>
                  <a:lnTo>
                    <a:pt x="24151" y="32116"/>
                  </a:lnTo>
                  <a:lnTo>
                    <a:pt x="23855" y="32333"/>
                  </a:lnTo>
                  <a:lnTo>
                    <a:pt x="23264" y="32747"/>
                  </a:lnTo>
                  <a:lnTo>
                    <a:pt x="22968" y="32964"/>
                  </a:lnTo>
                  <a:lnTo>
                    <a:pt x="22692" y="33181"/>
                  </a:lnTo>
                  <a:lnTo>
                    <a:pt x="22534" y="33082"/>
                  </a:lnTo>
                  <a:lnTo>
                    <a:pt x="22357" y="32964"/>
                  </a:lnTo>
                  <a:lnTo>
                    <a:pt x="22278" y="32905"/>
                  </a:lnTo>
                  <a:lnTo>
                    <a:pt x="22180" y="32865"/>
                  </a:lnTo>
                  <a:lnTo>
                    <a:pt x="22081" y="32846"/>
                  </a:lnTo>
                  <a:lnTo>
                    <a:pt x="21805" y="32846"/>
                  </a:lnTo>
                  <a:lnTo>
                    <a:pt x="21628" y="32885"/>
                  </a:lnTo>
                  <a:lnTo>
                    <a:pt x="21450" y="32924"/>
                  </a:lnTo>
                  <a:lnTo>
                    <a:pt x="21273" y="32984"/>
                  </a:lnTo>
                  <a:lnTo>
                    <a:pt x="21095" y="33043"/>
                  </a:lnTo>
                  <a:lnTo>
                    <a:pt x="20938" y="33122"/>
                  </a:lnTo>
                  <a:lnTo>
                    <a:pt x="20800" y="33220"/>
                  </a:lnTo>
                  <a:lnTo>
                    <a:pt x="20642" y="33338"/>
                  </a:lnTo>
                  <a:lnTo>
                    <a:pt x="20563" y="33181"/>
                  </a:lnTo>
                  <a:lnTo>
                    <a:pt x="20484" y="33003"/>
                  </a:lnTo>
                  <a:lnTo>
                    <a:pt x="20346" y="32648"/>
                  </a:lnTo>
                  <a:lnTo>
                    <a:pt x="20366" y="32570"/>
                  </a:lnTo>
                  <a:lnTo>
                    <a:pt x="20346" y="32510"/>
                  </a:lnTo>
                  <a:lnTo>
                    <a:pt x="20326" y="32432"/>
                  </a:lnTo>
                  <a:lnTo>
                    <a:pt x="20287" y="32372"/>
                  </a:lnTo>
                  <a:lnTo>
                    <a:pt x="20208" y="32333"/>
                  </a:lnTo>
                  <a:lnTo>
                    <a:pt x="20129" y="32294"/>
                  </a:lnTo>
                  <a:lnTo>
                    <a:pt x="20070" y="32294"/>
                  </a:lnTo>
                  <a:lnTo>
                    <a:pt x="19991" y="32313"/>
                  </a:lnTo>
                  <a:lnTo>
                    <a:pt x="19912" y="32333"/>
                  </a:lnTo>
                  <a:lnTo>
                    <a:pt x="19834" y="32372"/>
                  </a:lnTo>
                  <a:lnTo>
                    <a:pt x="19715" y="32471"/>
                  </a:lnTo>
                  <a:lnTo>
                    <a:pt x="19479" y="32688"/>
                  </a:lnTo>
                  <a:lnTo>
                    <a:pt x="19242" y="32905"/>
                  </a:lnTo>
                  <a:lnTo>
                    <a:pt x="19006" y="33122"/>
                  </a:lnTo>
                  <a:lnTo>
                    <a:pt x="18887" y="33240"/>
                  </a:lnTo>
                  <a:lnTo>
                    <a:pt x="18789" y="33378"/>
                  </a:lnTo>
                  <a:lnTo>
                    <a:pt x="18670" y="33319"/>
                  </a:lnTo>
                  <a:lnTo>
                    <a:pt x="18572" y="33240"/>
                  </a:lnTo>
                  <a:lnTo>
                    <a:pt x="18375" y="33082"/>
                  </a:lnTo>
                  <a:lnTo>
                    <a:pt x="18197" y="32905"/>
                  </a:lnTo>
                  <a:lnTo>
                    <a:pt x="18099" y="32826"/>
                  </a:lnTo>
                  <a:lnTo>
                    <a:pt x="17980" y="32767"/>
                  </a:lnTo>
                  <a:lnTo>
                    <a:pt x="17901" y="32747"/>
                  </a:lnTo>
                  <a:lnTo>
                    <a:pt x="17803" y="32767"/>
                  </a:lnTo>
                  <a:lnTo>
                    <a:pt x="17704" y="32786"/>
                  </a:lnTo>
                  <a:lnTo>
                    <a:pt x="17625" y="32826"/>
                  </a:lnTo>
                  <a:lnTo>
                    <a:pt x="17330" y="33023"/>
                  </a:lnTo>
                  <a:lnTo>
                    <a:pt x="17034" y="33220"/>
                  </a:lnTo>
                  <a:lnTo>
                    <a:pt x="16896" y="33338"/>
                  </a:lnTo>
                  <a:lnTo>
                    <a:pt x="16778" y="33457"/>
                  </a:lnTo>
                  <a:lnTo>
                    <a:pt x="16659" y="33575"/>
                  </a:lnTo>
                  <a:lnTo>
                    <a:pt x="16541" y="33713"/>
                  </a:lnTo>
                  <a:lnTo>
                    <a:pt x="16403" y="33733"/>
                  </a:lnTo>
                  <a:lnTo>
                    <a:pt x="16265" y="33713"/>
                  </a:lnTo>
                  <a:lnTo>
                    <a:pt x="16127" y="33674"/>
                  </a:lnTo>
                  <a:lnTo>
                    <a:pt x="15989" y="33634"/>
                  </a:lnTo>
                  <a:lnTo>
                    <a:pt x="15871" y="33536"/>
                  </a:lnTo>
                  <a:lnTo>
                    <a:pt x="15733" y="33457"/>
                  </a:lnTo>
                  <a:lnTo>
                    <a:pt x="15615" y="33398"/>
                  </a:lnTo>
                  <a:lnTo>
                    <a:pt x="15477" y="33338"/>
                  </a:lnTo>
                  <a:lnTo>
                    <a:pt x="15339" y="33319"/>
                  </a:lnTo>
                  <a:lnTo>
                    <a:pt x="15201" y="33299"/>
                  </a:lnTo>
                  <a:lnTo>
                    <a:pt x="14905" y="33299"/>
                  </a:lnTo>
                  <a:lnTo>
                    <a:pt x="14589" y="33319"/>
                  </a:lnTo>
                  <a:lnTo>
                    <a:pt x="14294" y="33338"/>
                  </a:lnTo>
                  <a:lnTo>
                    <a:pt x="13998" y="33358"/>
                  </a:lnTo>
                  <a:lnTo>
                    <a:pt x="13702" y="33358"/>
                  </a:lnTo>
                  <a:lnTo>
                    <a:pt x="13387" y="33319"/>
                  </a:lnTo>
                  <a:lnTo>
                    <a:pt x="13071" y="33260"/>
                  </a:lnTo>
                  <a:lnTo>
                    <a:pt x="12776" y="33200"/>
                  </a:lnTo>
                  <a:lnTo>
                    <a:pt x="12460" y="33102"/>
                  </a:lnTo>
                  <a:lnTo>
                    <a:pt x="12302" y="32984"/>
                  </a:lnTo>
                  <a:lnTo>
                    <a:pt x="12066" y="32826"/>
                  </a:lnTo>
                  <a:lnTo>
                    <a:pt x="11652" y="32570"/>
                  </a:lnTo>
                  <a:lnTo>
                    <a:pt x="11652" y="32510"/>
                  </a:lnTo>
                  <a:lnTo>
                    <a:pt x="11632" y="32451"/>
                  </a:lnTo>
                  <a:lnTo>
                    <a:pt x="11612" y="32412"/>
                  </a:lnTo>
                  <a:lnTo>
                    <a:pt x="11553" y="32372"/>
                  </a:lnTo>
                  <a:lnTo>
                    <a:pt x="11317" y="32234"/>
                  </a:lnTo>
                  <a:lnTo>
                    <a:pt x="11080" y="32136"/>
                  </a:lnTo>
                  <a:lnTo>
                    <a:pt x="10824" y="32037"/>
                  </a:lnTo>
                  <a:lnTo>
                    <a:pt x="10568" y="31939"/>
                  </a:lnTo>
                  <a:lnTo>
                    <a:pt x="10055" y="31781"/>
                  </a:lnTo>
                  <a:lnTo>
                    <a:pt x="9799" y="31682"/>
                  </a:lnTo>
                  <a:lnTo>
                    <a:pt x="9562" y="31564"/>
                  </a:lnTo>
                  <a:lnTo>
                    <a:pt x="9030" y="31308"/>
                  </a:lnTo>
                  <a:lnTo>
                    <a:pt x="8537" y="31032"/>
                  </a:lnTo>
                  <a:lnTo>
                    <a:pt x="8044" y="30716"/>
                  </a:lnTo>
                  <a:lnTo>
                    <a:pt x="7571" y="30401"/>
                  </a:lnTo>
                  <a:lnTo>
                    <a:pt x="7512" y="30302"/>
                  </a:lnTo>
                  <a:lnTo>
                    <a:pt x="7453" y="30164"/>
                  </a:lnTo>
                  <a:lnTo>
                    <a:pt x="7255" y="29908"/>
                  </a:lnTo>
                  <a:lnTo>
                    <a:pt x="7078" y="29691"/>
                  </a:lnTo>
                  <a:lnTo>
                    <a:pt x="6979" y="29533"/>
                  </a:lnTo>
                  <a:lnTo>
                    <a:pt x="6822" y="29297"/>
                  </a:lnTo>
                  <a:lnTo>
                    <a:pt x="6703" y="29041"/>
                  </a:lnTo>
                  <a:lnTo>
                    <a:pt x="6565" y="28804"/>
                  </a:lnTo>
                  <a:lnTo>
                    <a:pt x="6467" y="28528"/>
                  </a:lnTo>
                  <a:lnTo>
                    <a:pt x="6427" y="28410"/>
                  </a:lnTo>
                  <a:lnTo>
                    <a:pt x="6388" y="28252"/>
                  </a:lnTo>
                  <a:lnTo>
                    <a:pt x="6329" y="27976"/>
                  </a:lnTo>
                  <a:lnTo>
                    <a:pt x="6329" y="27956"/>
                  </a:lnTo>
                  <a:lnTo>
                    <a:pt x="6349" y="27877"/>
                  </a:lnTo>
                  <a:lnTo>
                    <a:pt x="6349" y="27759"/>
                  </a:lnTo>
                  <a:lnTo>
                    <a:pt x="6329" y="27680"/>
                  </a:lnTo>
                  <a:lnTo>
                    <a:pt x="6289" y="27582"/>
                  </a:lnTo>
                  <a:lnTo>
                    <a:pt x="6230" y="27503"/>
                  </a:lnTo>
                  <a:lnTo>
                    <a:pt x="6171" y="27424"/>
                  </a:lnTo>
                  <a:lnTo>
                    <a:pt x="6073" y="27385"/>
                  </a:lnTo>
                  <a:lnTo>
                    <a:pt x="5994" y="27345"/>
                  </a:lnTo>
                  <a:lnTo>
                    <a:pt x="5875" y="27345"/>
                  </a:lnTo>
                  <a:lnTo>
                    <a:pt x="5698" y="27385"/>
                  </a:lnTo>
                  <a:lnTo>
                    <a:pt x="5521" y="27424"/>
                  </a:lnTo>
                  <a:lnTo>
                    <a:pt x="5146" y="27463"/>
                  </a:lnTo>
                  <a:lnTo>
                    <a:pt x="4791" y="27463"/>
                  </a:lnTo>
                  <a:lnTo>
                    <a:pt x="4436" y="27424"/>
                  </a:lnTo>
                  <a:lnTo>
                    <a:pt x="4062" y="27325"/>
                  </a:lnTo>
                  <a:lnTo>
                    <a:pt x="3726" y="27207"/>
                  </a:lnTo>
                  <a:lnTo>
                    <a:pt x="3391" y="27049"/>
                  </a:lnTo>
                  <a:lnTo>
                    <a:pt x="3056" y="26852"/>
                  </a:lnTo>
                  <a:lnTo>
                    <a:pt x="2760" y="26635"/>
                  </a:lnTo>
                  <a:lnTo>
                    <a:pt x="2465" y="26399"/>
                  </a:lnTo>
                  <a:lnTo>
                    <a:pt x="2208" y="26123"/>
                  </a:lnTo>
                  <a:lnTo>
                    <a:pt x="1972" y="25847"/>
                  </a:lnTo>
                  <a:lnTo>
                    <a:pt x="1755" y="25531"/>
                  </a:lnTo>
                  <a:lnTo>
                    <a:pt x="1558" y="25216"/>
                  </a:lnTo>
                  <a:lnTo>
                    <a:pt x="1420" y="24881"/>
                  </a:lnTo>
                  <a:lnTo>
                    <a:pt x="1302" y="24546"/>
                  </a:lnTo>
                  <a:lnTo>
                    <a:pt x="1242" y="24250"/>
                  </a:lnTo>
                  <a:lnTo>
                    <a:pt x="1242" y="23934"/>
                  </a:lnTo>
                  <a:lnTo>
                    <a:pt x="1282" y="23658"/>
                  </a:lnTo>
                  <a:lnTo>
                    <a:pt x="1341" y="23363"/>
                  </a:lnTo>
                  <a:lnTo>
                    <a:pt x="1440" y="23106"/>
                  </a:lnTo>
                  <a:lnTo>
                    <a:pt x="1578" y="22830"/>
                  </a:lnTo>
                  <a:lnTo>
                    <a:pt x="1735" y="22594"/>
                  </a:lnTo>
                  <a:lnTo>
                    <a:pt x="1932" y="22377"/>
                  </a:lnTo>
                  <a:lnTo>
                    <a:pt x="2149" y="22160"/>
                  </a:lnTo>
                  <a:lnTo>
                    <a:pt x="2366" y="21983"/>
                  </a:lnTo>
                  <a:lnTo>
                    <a:pt x="2622" y="21825"/>
                  </a:lnTo>
                  <a:lnTo>
                    <a:pt x="2879" y="21687"/>
                  </a:lnTo>
                  <a:lnTo>
                    <a:pt x="3155" y="21588"/>
                  </a:lnTo>
                  <a:lnTo>
                    <a:pt x="3450" y="21509"/>
                  </a:lnTo>
                  <a:lnTo>
                    <a:pt x="3746" y="21470"/>
                  </a:lnTo>
                  <a:lnTo>
                    <a:pt x="4042" y="21470"/>
                  </a:lnTo>
                  <a:lnTo>
                    <a:pt x="4200" y="21490"/>
                  </a:lnTo>
                  <a:lnTo>
                    <a:pt x="4357" y="21529"/>
                  </a:lnTo>
                  <a:lnTo>
                    <a:pt x="4515" y="21569"/>
                  </a:lnTo>
                  <a:lnTo>
                    <a:pt x="4673" y="21628"/>
                  </a:lnTo>
                  <a:lnTo>
                    <a:pt x="4949" y="21785"/>
                  </a:lnTo>
                  <a:lnTo>
                    <a:pt x="5225" y="21943"/>
                  </a:lnTo>
                  <a:lnTo>
                    <a:pt x="5501" y="22140"/>
                  </a:lnTo>
                  <a:lnTo>
                    <a:pt x="5777" y="22298"/>
                  </a:lnTo>
                  <a:lnTo>
                    <a:pt x="6073" y="22436"/>
                  </a:lnTo>
                  <a:lnTo>
                    <a:pt x="6211" y="22495"/>
                  </a:lnTo>
                  <a:lnTo>
                    <a:pt x="6368" y="22535"/>
                  </a:lnTo>
                  <a:lnTo>
                    <a:pt x="6427" y="22515"/>
                  </a:lnTo>
                  <a:lnTo>
                    <a:pt x="6447" y="22495"/>
                  </a:lnTo>
                  <a:lnTo>
                    <a:pt x="6487" y="22436"/>
                  </a:lnTo>
                  <a:lnTo>
                    <a:pt x="6506" y="22397"/>
                  </a:lnTo>
                  <a:lnTo>
                    <a:pt x="6487" y="22318"/>
                  </a:lnTo>
                  <a:lnTo>
                    <a:pt x="6487" y="22278"/>
                  </a:lnTo>
                  <a:lnTo>
                    <a:pt x="6526" y="22239"/>
                  </a:lnTo>
                  <a:lnTo>
                    <a:pt x="6546" y="22180"/>
                  </a:lnTo>
                  <a:lnTo>
                    <a:pt x="6565" y="22121"/>
                  </a:lnTo>
                  <a:lnTo>
                    <a:pt x="6565" y="21628"/>
                  </a:lnTo>
                  <a:lnTo>
                    <a:pt x="6546" y="21115"/>
                  </a:lnTo>
                  <a:lnTo>
                    <a:pt x="6467" y="20110"/>
                  </a:lnTo>
                  <a:lnTo>
                    <a:pt x="6427" y="19617"/>
                  </a:lnTo>
                  <a:lnTo>
                    <a:pt x="6408" y="19104"/>
                  </a:lnTo>
                  <a:lnTo>
                    <a:pt x="6408" y="18592"/>
                  </a:lnTo>
                  <a:lnTo>
                    <a:pt x="6447" y="18079"/>
                  </a:lnTo>
                  <a:lnTo>
                    <a:pt x="6487" y="17921"/>
                  </a:lnTo>
                  <a:lnTo>
                    <a:pt x="6526" y="17842"/>
                  </a:lnTo>
                  <a:lnTo>
                    <a:pt x="6585" y="17783"/>
                  </a:lnTo>
                  <a:lnTo>
                    <a:pt x="6960" y="17468"/>
                  </a:lnTo>
                  <a:lnTo>
                    <a:pt x="7334" y="17133"/>
                  </a:lnTo>
                  <a:lnTo>
                    <a:pt x="7689" y="16778"/>
                  </a:lnTo>
                  <a:lnTo>
                    <a:pt x="8024" y="16403"/>
                  </a:lnTo>
                  <a:lnTo>
                    <a:pt x="8340" y="16009"/>
                  </a:lnTo>
                  <a:lnTo>
                    <a:pt x="8616" y="15595"/>
                  </a:lnTo>
                  <a:lnTo>
                    <a:pt x="8734" y="15378"/>
                  </a:lnTo>
                  <a:lnTo>
                    <a:pt x="8833" y="15142"/>
                  </a:lnTo>
                  <a:lnTo>
                    <a:pt x="8931" y="14925"/>
                  </a:lnTo>
                  <a:lnTo>
                    <a:pt x="9010" y="14688"/>
                  </a:lnTo>
                  <a:lnTo>
                    <a:pt x="9069" y="14432"/>
                  </a:lnTo>
                  <a:lnTo>
                    <a:pt x="9089" y="14176"/>
                  </a:lnTo>
                  <a:lnTo>
                    <a:pt x="9069" y="13939"/>
                  </a:lnTo>
                  <a:lnTo>
                    <a:pt x="9030" y="13702"/>
                  </a:lnTo>
                  <a:lnTo>
                    <a:pt x="8951" y="13466"/>
                  </a:lnTo>
                  <a:lnTo>
                    <a:pt x="8872" y="13249"/>
                  </a:lnTo>
                  <a:lnTo>
                    <a:pt x="8754" y="13012"/>
                  </a:lnTo>
                  <a:lnTo>
                    <a:pt x="8635" y="12795"/>
                  </a:lnTo>
                  <a:lnTo>
                    <a:pt x="8379" y="12381"/>
                  </a:lnTo>
                  <a:lnTo>
                    <a:pt x="8123" y="11948"/>
                  </a:lnTo>
                  <a:lnTo>
                    <a:pt x="8005" y="11711"/>
                  </a:lnTo>
                  <a:lnTo>
                    <a:pt x="7906" y="11494"/>
                  </a:lnTo>
                  <a:lnTo>
                    <a:pt x="7827" y="11258"/>
                  </a:lnTo>
                  <a:lnTo>
                    <a:pt x="7768" y="11021"/>
                  </a:lnTo>
                  <a:lnTo>
                    <a:pt x="7926" y="10587"/>
                  </a:lnTo>
                  <a:lnTo>
                    <a:pt x="8123" y="10154"/>
                  </a:lnTo>
                  <a:lnTo>
                    <a:pt x="8320" y="9720"/>
                  </a:lnTo>
                  <a:lnTo>
                    <a:pt x="8497" y="9286"/>
                  </a:lnTo>
                  <a:lnTo>
                    <a:pt x="8537" y="9227"/>
                  </a:lnTo>
                  <a:lnTo>
                    <a:pt x="8576" y="9148"/>
                  </a:lnTo>
                  <a:lnTo>
                    <a:pt x="8616" y="9050"/>
                  </a:lnTo>
                  <a:lnTo>
                    <a:pt x="9089" y="9168"/>
                  </a:lnTo>
                  <a:lnTo>
                    <a:pt x="9542" y="9247"/>
                  </a:lnTo>
                  <a:lnTo>
                    <a:pt x="10311" y="9365"/>
                  </a:lnTo>
                  <a:lnTo>
                    <a:pt x="10844" y="9424"/>
                  </a:lnTo>
                  <a:lnTo>
                    <a:pt x="11396" y="9464"/>
                  </a:lnTo>
                  <a:lnTo>
                    <a:pt x="11948" y="9483"/>
                  </a:lnTo>
                  <a:lnTo>
                    <a:pt x="12500" y="9503"/>
                  </a:lnTo>
                  <a:lnTo>
                    <a:pt x="13604" y="9464"/>
                  </a:lnTo>
                  <a:lnTo>
                    <a:pt x="14708" y="9405"/>
                  </a:lnTo>
                  <a:lnTo>
                    <a:pt x="14826" y="9345"/>
                  </a:lnTo>
                  <a:lnTo>
                    <a:pt x="14905" y="9286"/>
                  </a:lnTo>
                  <a:lnTo>
                    <a:pt x="14984" y="9207"/>
                  </a:lnTo>
                  <a:lnTo>
                    <a:pt x="15023" y="9148"/>
                  </a:lnTo>
                  <a:lnTo>
                    <a:pt x="15063" y="9089"/>
                  </a:lnTo>
                  <a:lnTo>
                    <a:pt x="15063" y="9010"/>
                  </a:lnTo>
                  <a:lnTo>
                    <a:pt x="15043" y="8951"/>
                  </a:lnTo>
                  <a:lnTo>
                    <a:pt x="15023" y="8892"/>
                  </a:lnTo>
                  <a:lnTo>
                    <a:pt x="14925" y="8754"/>
                  </a:lnTo>
                  <a:lnTo>
                    <a:pt x="14787" y="8616"/>
                  </a:lnTo>
                  <a:lnTo>
                    <a:pt x="14589" y="8498"/>
                  </a:lnTo>
                  <a:lnTo>
                    <a:pt x="14373" y="8360"/>
                  </a:lnTo>
                  <a:lnTo>
                    <a:pt x="13860" y="8123"/>
                  </a:lnTo>
                  <a:lnTo>
                    <a:pt x="13367" y="7906"/>
                  </a:lnTo>
                  <a:lnTo>
                    <a:pt x="12933" y="7729"/>
                  </a:lnTo>
                  <a:lnTo>
                    <a:pt x="12657" y="7610"/>
                  </a:lnTo>
                  <a:close/>
                  <a:moveTo>
                    <a:pt x="20129" y="32944"/>
                  </a:moveTo>
                  <a:lnTo>
                    <a:pt x="20208" y="33082"/>
                  </a:lnTo>
                  <a:lnTo>
                    <a:pt x="20287" y="33200"/>
                  </a:lnTo>
                  <a:lnTo>
                    <a:pt x="20386" y="33457"/>
                  </a:lnTo>
                  <a:lnTo>
                    <a:pt x="20484" y="33693"/>
                  </a:lnTo>
                  <a:lnTo>
                    <a:pt x="20543" y="33792"/>
                  </a:lnTo>
                  <a:lnTo>
                    <a:pt x="20602" y="33890"/>
                  </a:lnTo>
                  <a:lnTo>
                    <a:pt x="20721" y="33950"/>
                  </a:lnTo>
                  <a:lnTo>
                    <a:pt x="20839" y="33969"/>
                  </a:lnTo>
                  <a:lnTo>
                    <a:pt x="20938" y="33969"/>
                  </a:lnTo>
                  <a:lnTo>
                    <a:pt x="21056" y="33950"/>
                  </a:lnTo>
                  <a:lnTo>
                    <a:pt x="21154" y="33910"/>
                  </a:lnTo>
                  <a:lnTo>
                    <a:pt x="21253" y="33871"/>
                  </a:lnTo>
                  <a:lnTo>
                    <a:pt x="21450" y="33752"/>
                  </a:lnTo>
                  <a:lnTo>
                    <a:pt x="21647" y="33595"/>
                  </a:lnTo>
                  <a:lnTo>
                    <a:pt x="21864" y="33457"/>
                  </a:lnTo>
                  <a:lnTo>
                    <a:pt x="22061" y="33358"/>
                  </a:lnTo>
                  <a:lnTo>
                    <a:pt x="22180" y="33319"/>
                  </a:lnTo>
                  <a:lnTo>
                    <a:pt x="22278" y="33299"/>
                  </a:lnTo>
                  <a:lnTo>
                    <a:pt x="22357" y="33319"/>
                  </a:lnTo>
                  <a:lnTo>
                    <a:pt x="22436" y="33338"/>
                  </a:lnTo>
                  <a:lnTo>
                    <a:pt x="22554" y="33457"/>
                  </a:lnTo>
                  <a:lnTo>
                    <a:pt x="22653" y="33575"/>
                  </a:lnTo>
                  <a:lnTo>
                    <a:pt x="22712" y="33614"/>
                  </a:lnTo>
                  <a:lnTo>
                    <a:pt x="22771" y="33654"/>
                  </a:lnTo>
                  <a:lnTo>
                    <a:pt x="22870" y="33693"/>
                  </a:lnTo>
                  <a:lnTo>
                    <a:pt x="22968" y="33693"/>
                  </a:lnTo>
                  <a:lnTo>
                    <a:pt x="23067" y="33674"/>
                  </a:lnTo>
                  <a:lnTo>
                    <a:pt x="23146" y="33654"/>
                  </a:lnTo>
                  <a:lnTo>
                    <a:pt x="23323" y="33555"/>
                  </a:lnTo>
                  <a:lnTo>
                    <a:pt x="23481" y="33457"/>
                  </a:lnTo>
                  <a:lnTo>
                    <a:pt x="23678" y="33299"/>
                  </a:lnTo>
                  <a:lnTo>
                    <a:pt x="23540" y="33496"/>
                  </a:lnTo>
                  <a:lnTo>
                    <a:pt x="23501" y="33595"/>
                  </a:lnTo>
                  <a:lnTo>
                    <a:pt x="23461" y="33693"/>
                  </a:lnTo>
                  <a:lnTo>
                    <a:pt x="23284" y="33969"/>
                  </a:lnTo>
                  <a:lnTo>
                    <a:pt x="23086" y="34226"/>
                  </a:lnTo>
                  <a:lnTo>
                    <a:pt x="22889" y="34462"/>
                  </a:lnTo>
                  <a:lnTo>
                    <a:pt x="22672" y="34699"/>
                  </a:lnTo>
                  <a:lnTo>
                    <a:pt x="22456" y="34916"/>
                  </a:lnTo>
                  <a:lnTo>
                    <a:pt x="22219" y="35132"/>
                  </a:lnTo>
                  <a:lnTo>
                    <a:pt x="21963" y="35330"/>
                  </a:lnTo>
                  <a:lnTo>
                    <a:pt x="21706" y="35507"/>
                  </a:lnTo>
                  <a:lnTo>
                    <a:pt x="21608" y="35566"/>
                  </a:lnTo>
                  <a:lnTo>
                    <a:pt x="21529" y="35645"/>
                  </a:lnTo>
                  <a:lnTo>
                    <a:pt x="21490" y="35744"/>
                  </a:lnTo>
                  <a:lnTo>
                    <a:pt x="21450" y="35862"/>
                  </a:lnTo>
                  <a:lnTo>
                    <a:pt x="21332" y="36020"/>
                  </a:lnTo>
                  <a:lnTo>
                    <a:pt x="21174" y="36177"/>
                  </a:lnTo>
                  <a:lnTo>
                    <a:pt x="20997" y="36296"/>
                  </a:lnTo>
                  <a:lnTo>
                    <a:pt x="20800" y="36414"/>
                  </a:lnTo>
                  <a:lnTo>
                    <a:pt x="20425" y="36631"/>
                  </a:lnTo>
                  <a:lnTo>
                    <a:pt x="20228" y="36749"/>
                  </a:lnTo>
                  <a:lnTo>
                    <a:pt x="20050" y="36867"/>
                  </a:lnTo>
                  <a:lnTo>
                    <a:pt x="20110" y="36631"/>
                  </a:lnTo>
                  <a:lnTo>
                    <a:pt x="20188" y="36394"/>
                  </a:lnTo>
                  <a:lnTo>
                    <a:pt x="20267" y="36158"/>
                  </a:lnTo>
                  <a:lnTo>
                    <a:pt x="20326" y="35921"/>
                  </a:lnTo>
                  <a:lnTo>
                    <a:pt x="20307" y="35862"/>
                  </a:lnTo>
                  <a:lnTo>
                    <a:pt x="20267" y="35823"/>
                  </a:lnTo>
                  <a:lnTo>
                    <a:pt x="20228" y="35783"/>
                  </a:lnTo>
                  <a:lnTo>
                    <a:pt x="20188" y="35763"/>
                  </a:lnTo>
                  <a:lnTo>
                    <a:pt x="20090" y="35763"/>
                  </a:lnTo>
                  <a:lnTo>
                    <a:pt x="19991" y="35823"/>
                  </a:lnTo>
                  <a:lnTo>
                    <a:pt x="19834" y="35961"/>
                  </a:lnTo>
                  <a:lnTo>
                    <a:pt x="19518" y="36217"/>
                  </a:lnTo>
                  <a:lnTo>
                    <a:pt x="19183" y="36453"/>
                  </a:lnTo>
                  <a:lnTo>
                    <a:pt x="18848" y="36670"/>
                  </a:lnTo>
                  <a:lnTo>
                    <a:pt x="18513" y="36887"/>
                  </a:lnTo>
                  <a:lnTo>
                    <a:pt x="18315" y="36789"/>
                  </a:lnTo>
                  <a:lnTo>
                    <a:pt x="18138" y="36670"/>
                  </a:lnTo>
                  <a:lnTo>
                    <a:pt x="17961" y="36532"/>
                  </a:lnTo>
                  <a:lnTo>
                    <a:pt x="17803" y="36375"/>
                  </a:lnTo>
                  <a:lnTo>
                    <a:pt x="17645" y="36217"/>
                  </a:lnTo>
                  <a:lnTo>
                    <a:pt x="17468" y="36079"/>
                  </a:lnTo>
                  <a:lnTo>
                    <a:pt x="17290" y="35961"/>
                  </a:lnTo>
                  <a:lnTo>
                    <a:pt x="17093" y="35862"/>
                  </a:lnTo>
                  <a:lnTo>
                    <a:pt x="16659" y="35862"/>
                  </a:lnTo>
                  <a:lnTo>
                    <a:pt x="16443" y="35823"/>
                  </a:lnTo>
                  <a:lnTo>
                    <a:pt x="16324" y="35783"/>
                  </a:lnTo>
                  <a:lnTo>
                    <a:pt x="16226" y="35744"/>
                  </a:lnTo>
                  <a:lnTo>
                    <a:pt x="16068" y="35625"/>
                  </a:lnTo>
                  <a:lnTo>
                    <a:pt x="15930" y="35527"/>
                  </a:lnTo>
                  <a:lnTo>
                    <a:pt x="15634" y="35270"/>
                  </a:lnTo>
                  <a:lnTo>
                    <a:pt x="15358" y="35014"/>
                  </a:lnTo>
                  <a:lnTo>
                    <a:pt x="15063" y="34778"/>
                  </a:lnTo>
                  <a:lnTo>
                    <a:pt x="14905" y="34640"/>
                  </a:lnTo>
                  <a:lnTo>
                    <a:pt x="14826" y="34561"/>
                  </a:lnTo>
                  <a:lnTo>
                    <a:pt x="14727" y="34521"/>
                  </a:lnTo>
                  <a:lnTo>
                    <a:pt x="14629" y="34482"/>
                  </a:lnTo>
                  <a:lnTo>
                    <a:pt x="14530" y="34462"/>
                  </a:lnTo>
                  <a:lnTo>
                    <a:pt x="14432" y="34462"/>
                  </a:lnTo>
                  <a:lnTo>
                    <a:pt x="14333" y="34502"/>
                  </a:lnTo>
                  <a:lnTo>
                    <a:pt x="14096" y="34364"/>
                  </a:lnTo>
                  <a:lnTo>
                    <a:pt x="13880" y="34226"/>
                  </a:lnTo>
                  <a:lnTo>
                    <a:pt x="13466" y="33910"/>
                  </a:lnTo>
                  <a:lnTo>
                    <a:pt x="13899" y="33969"/>
                  </a:lnTo>
                  <a:lnTo>
                    <a:pt x="14294" y="34009"/>
                  </a:lnTo>
                  <a:lnTo>
                    <a:pt x="14629" y="34028"/>
                  </a:lnTo>
                  <a:lnTo>
                    <a:pt x="14846" y="34048"/>
                  </a:lnTo>
                  <a:lnTo>
                    <a:pt x="14984" y="34048"/>
                  </a:lnTo>
                  <a:lnTo>
                    <a:pt x="15122" y="34028"/>
                  </a:lnTo>
                  <a:lnTo>
                    <a:pt x="15358" y="33969"/>
                  </a:lnTo>
                  <a:lnTo>
                    <a:pt x="15615" y="33910"/>
                  </a:lnTo>
                  <a:lnTo>
                    <a:pt x="15871" y="33871"/>
                  </a:lnTo>
                  <a:lnTo>
                    <a:pt x="16068" y="33930"/>
                  </a:lnTo>
                  <a:lnTo>
                    <a:pt x="16265" y="34009"/>
                  </a:lnTo>
                  <a:lnTo>
                    <a:pt x="16620" y="34206"/>
                  </a:lnTo>
                  <a:lnTo>
                    <a:pt x="16738" y="34265"/>
                  </a:lnTo>
                  <a:lnTo>
                    <a:pt x="16857" y="34285"/>
                  </a:lnTo>
                  <a:lnTo>
                    <a:pt x="16955" y="34304"/>
                  </a:lnTo>
                  <a:lnTo>
                    <a:pt x="17054" y="34285"/>
                  </a:lnTo>
                  <a:lnTo>
                    <a:pt x="17152" y="34245"/>
                  </a:lnTo>
                  <a:lnTo>
                    <a:pt x="17251" y="34186"/>
                  </a:lnTo>
                  <a:lnTo>
                    <a:pt x="17409" y="34048"/>
                  </a:lnTo>
                  <a:lnTo>
                    <a:pt x="17566" y="33871"/>
                  </a:lnTo>
                  <a:lnTo>
                    <a:pt x="17724" y="33674"/>
                  </a:lnTo>
                  <a:lnTo>
                    <a:pt x="17882" y="33496"/>
                  </a:lnTo>
                  <a:lnTo>
                    <a:pt x="18020" y="33358"/>
                  </a:lnTo>
                  <a:lnTo>
                    <a:pt x="18138" y="33398"/>
                  </a:lnTo>
                  <a:lnTo>
                    <a:pt x="18276" y="33457"/>
                  </a:lnTo>
                  <a:lnTo>
                    <a:pt x="18493" y="33614"/>
                  </a:lnTo>
                  <a:lnTo>
                    <a:pt x="18710" y="33772"/>
                  </a:lnTo>
                  <a:lnTo>
                    <a:pt x="18828" y="33831"/>
                  </a:lnTo>
                  <a:lnTo>
                    <a:pt x="18946" y="33890"/>
                  </a:lnTo>
                  <a:lnTo>
                    <a:pt x="19045" y="33890"/>
                  </a:lnTo>
                  <a:lnTo>
                    <a:pt x="19144" y="33871"/>
                  </a:lnTo>
                  <a:lnTo>
                    <a:pt x="19222" y="33851"/>
                  </a:lnTo>
                  <a:lnTo>
                    <a:pt x="19301" y="33792"/>
                  </a:lnTo>
                  <a:lnTo>
                    <a:pt x="19459" y="33693"/>
                  </a:lnTo>
                  <a:lnTo>
                    <a:pt x="19597" y="33555"/>
                  </a:lnTo>
                  <a:lnTo>
                    <a:pt x="19873" y="33240"/>
                  </a:lnTo>
                  <a:lnTo>
                    <a:pt x="19991" y="33082"/>
                  </a:lnTo>
                  <a:lnTo>
                    <a:pt x="20129" y="32944"/>
                  </a:lnTo>
                  <a:close/>
                  <a:moveTo>
                    <a:pt x="20504" y="0"/>
                  </a:moveTo>
                  <a:lnTo>
                    <a:pt x="19242" y="138"/>
                  </a:lnTo>
                  <a:lnTo>
                    <a:pt x="17980" y="296"/>
                  </a:lnTo>
                  <a:lnTo>
                    <a:pt x="17369" y="395"/>
                  </a:lnTo>
                  <a:lnTo>
                    <a:pt x="16738" y="513"/>
                  </a:lnTo>
                  <a:lnTo>
                    <a:pt x="16107" y="631"/>
                  </a:lnTo>
                  <a:lnTo>
                    <a:pt x="15496" y="750"/>
                  </a:lnTo>
                  <a:lnTo>
                    <a:pt x="14944" y="907"/>
                  </a:lnTo>
                  <a:lnTo>
                    <a:pt x="14412" y="1065"/>
                  </a:lnTo>
                  <a:lnTo>
                    <a:pt x="13860" y="1262"/>
                  </a:lnTo>
                  <a:lnTo>
                    <a:pt x="13347" y="1479"/>
                  </a:lnTo>
                  <a:lnTo>
                    <a:pt x="12815" y="1696"/>
                  </a:lnTo>
                  <a:lnTo>
                    <a:pt x="12302" y="1952"/>
                  </a:lnTo>
                  <a:lnTo>
                    <a:pt x="11810" y="2209"/>
                  </a:lnTo>
                  <a:lnTo>
                    <a:pt x="11297" y="2485"/>
                  </a:lnTo>
                  <a:lnTo>
                    <a:pt x="11652" y="2130"/>
                  </a:lnTo>
                  <a:lnTo>
                    <a:pt x="11829" y="1972"/>
                  </a:lnTo>
                  <a:lnTo>
                    <a:pt x="12026" y="1814"/>
                  </a:lnTo>
                  <a:lnTo>
                    <a:pt x="12105" y="1755"/>
                  </a:lnTo>
                  <a:lnTo>
                    <a:pt x="12164" y="1676"/>
                  </a:lnTo>
                  <a:lnTo>
                    <a:pt x="12184" y="1578"/>
                  </a:lnTo>
                  <a:lnTo>
                    <a:pt x="12204" y="1499"/>
                  </a:lnTo>
                  <a:lnTo>
                    <a:pt x="12184" y="1400"/>
                  </a:lnTo>
                  <a:lnTo>
                    <a:pt x="12164" y="1321"/>
                  </a:lnTo>
                  <a:lnTo>
                    <a:pt x="12125" y="1262"/>
                  </a:lnTo>
                  <a:lnTo>
                    <a:pt x="12066" y="1203"/>
                  </a:lnTo>
                  <a:lnTo>
                    <a:pt x="12026" y="1164"/>
                  </a:lnTo>
                  <a:lnTo>
                    <a:pt x="11948" y="1124"/>
                  </a:lnTo>
                  <a:lnTo>
                    <a:pt x="11810" y="1085"/>
                  </a:lnTo>
                  <a:lnTo>
                    <a:pt x="11652" y="1085"/>
                  </a:lnTo>
                  <a:lnTo>
                    <a:pt x="11474" y="1105"/>
                  </a:lnTo>
                  <a:lnTo>
                    <a:pt x="11336" y="1164"/>
                  </a:lnTo>
                  <a:lnTo>
                    <a:pt x="11198" y="1243"/>
                  </a:lnTo>
                  <a:lnTo>
                    <a:pt x="10292" y="1637"/>
                  </a:lnTo>
                  <a:lnTo>
                    <a:pt x="9404" y="2090"/>
                  </a:lnTo>
                  <a:lnTo>
                    <a:pt x="8951" y="2327"/>
                  </a:lnTo>
                  <a:lnTo>
                    <a:pt x="8537" y="2563"/>
                  </a:lnTo>
                  <a:lnTo>
                    <a:pt x="8103" y="2820"/>
                  </a:lnTo>
                  <a:lnTo>
                    <a:pt x="7689" y="3096"/>
                  </a:lnTo>
                  <a:lnTo>
                    <a:pt x="7295" y="3391"/>
                  </a:lnTo>
                  <a:lnTo>
                    <a:pt x="6901" y="3687"/>
                  </a:lnTo>
                  <a:lnTo>
                    <a:pt x="6506" y="4003"/>
                  </a:lnTo>
                  <a:lnTo>
                    <a:pt x="6151" y="4338"/>
                  </a:lnTo>
                  <a:lnTo>
                    <a:pt x="5797" y="4673"/>
                  </a:lnTo>
                  <a:lnTo>
                    <a:pt x="5461" y="5048"/>
                  </a:lnTo>
                  <a:lnTo>
                    <a:pt x="5146" y="5422"/>
                  </a:lnTo>
                  <a:lnTo>
                    <a:pt x="4850" y="5836"/>
                  </a:lnTo>
                  <a:lnTo>
                    <a:pt x="4732" y="5974"/>
                  </a:lnTo>
                  <a:lnTo>
                    <a:pt x="4574" y="6211"/>
                  </a:lnTo>
                  <a:lnTo>
                    <a:pt x="4357" y="6546"/>
                  </a:lnTo>
                  <a:lnTo>
                    <a:pt x="4140" y="6920"/>
                  </a:lnTo>
                  <a:lnTo>
                    <a:pt x="3924" y="7334"/>
                  </a:lnTo>
                  <a:lnTo>
                    <a:pt x="3746" y="7729"/>
                  </a:lnTo>
                  <a:lnTo>
                    <a:pt x="3608" y="8084"/>
                  </a:lnTo>
                  <a:lnTo>
                    <a:pt x="3569" y="8261"/>
                  </a:lnTo>
                  <a:lnTo>
                    <a:pt x="3549" y="8399"/>
                  </a:lnTo>
                  <a:lnTo>
                    <a:pt x="3450" y="8419"/>
                  </a:lnTo>
                  <a:lnTo>
                    <a:pt x="3352" y="8438"/>
                  </a:lnTo>
                  <a:lnTo>
                    <a:pt x="3056" y="8596"/>
                  </a:lnTo>
                  <a:lnTo>
                    <a:pt x="2780" y="8774"/>
                  </a:lnTo>
                  <a:lnTo>
                    <a:pt x="2504" y="8951"/>
                  </a:lnTo>
                  <a:lnTo>
                    <a:pt x="2228" y="9148"/>
                  </a:lnTo>
                  <a:lnTo>
                    <a:pt x="1972" y="9345"/>
                  </a:lnTo>
                  <a:lnTo>
                    <a:pt x="1735" y="9582"/>
                  </a:lnTo>
                  <a:lnTo>
                    <a:pt x="1499" y="9819"/>
                  </a:lnTo>
                  <a:lnTo>
                    <a:pt x="1282" y="10055"/>
                  </a:lnTo>
                  <a:lnTo>
                    <a:pt x="1065" y="10311"/>
                  </a:lnTo>
                  <a:lnTo>
                    <a:pt x="888" y="10587"/>
                  </a:lnTo>
                  <a:lnTo>
                    <a:pt x="710" y="10863"/>
                  </a:lnTo>
                  <a:lnTo>
                    <a:pt x="552" y="11159"/>
                  </a:lnTo>
                  <a:lnTo>
                    <a:pt x="395" y="11455"/>
                  </a:lnTo>
                  <a:lnTo>
                    <a:pt x="276" y="11751"/>
                  </a:lnTo>
                  <a:lnTo>
                    <a:pt x="178" y="12066"/>
                  </a:lnTo>
                  <a:lnTo>
                    <a:pt x="119" y="12401"/>
                  </a:lnTo>
                  <a:lnTo>
                    <a:pt x="59" y="12953"/>
                  </a:lnTo>
                  <a:lnTo>
                    <a:pt x="20" y="13505"/>
                  </a:lnTo>
                  <a:lnTo>
                    <a:pt x="0" y="14097"/>
                  </a:lnTo>
                  <a:lnTo>
                    <a:pt x="0" y="14688"/>
                  </a:lnTo>
                  <a:lnTo>
                    <a:pt x="20" y="15280"/>
                  </a:lnTo>
                  <a:lnTo>
                    <a:pt x="59" y="15871"/>
                  </a:lnTo>
                  <a:lnTo>
                    <a:pt x="119" y="16482"/>
                  </a:lnTo>
                  <a:lnTo>
                    <a:pt x="217" y="17074"/>
                  </a:lnTo>
                  <a:lnTo>
                    <a:pt x="335" y="17645"/>
                  </a:lnTo>
                  <a:lnTo>
                    <a:pt x="474" y="18237"/>
                  </a:lnTo>
                  <a:lnTo>
                    <a:pt x="671" y="18789"/>
                  </a:lnTo>
                  <a:lnTo>
                    <a:pt x="888" y="19321"/>
                  </a:lnTo>
                  <a:lnTo>
                    <a:pt x="1124" y="19853"/>
                  </a:lnTo>
                  <a:lnTo>
                    <a:pt x="1262" y="20090"/>
                  </a:lnTo>
                  <a:lnTo>
                    <a:pt x="1420" y="20346"/>
                  </a:lnTo>
                  <a:lnTo>
                    <a:pt x="1578" y="20583"/>
                  </a:lnTo>
                  <a:lnTo>
                    <a:pt x="1755" y="20800"/>
                  </a:lnTo>
                  <a:lnTo>
                    <a:pt x="1932" y="21017"/>
                  </a:lnTo>
                  <a:lnTo>
                    <a:pt x="2110" y="21233"/>
                  </a:lnTo>
                  <a:lnTo>
                    <a:pt x="2208" y="21312"/>
                  </a:lnTo>
                  <a:lnTo>
                    <a:pt x="1952" y="21490"/>
                  </a:lnTo>
                  <a:lnTo>
                    <a:pt x="1716" y="21667"/>
                  </a:lnTo>
                  <a:lnTo>
                    <a:pt x="1499" y="21884"/>
                  </a:lnTo>
                  <a:lnTo>
                    <a:pt x="1282" y="22081"/>
                  </a:lnTo>
                  <a:lnTo>
                    <a:pt x="1085" y="22298"/>
                  </a:lnTo>
                  <a:lnTo>
                    <a:pt x="888" y="22535"/>
                  </a:lnTo>
                  <a:lnTo>
                    <a:pt x="730" y="22752"/>
                  </a:lnTo>
                  <a:lnTo>
                    <a:pt x="572" y="22988"/>
                  </a:lnTo>
                  <a:lnTo>
                    <a:pt x="454" y="23205"/>
                  </a:lnTo>
                  <a:lnTo>
                    <a:pt x="375" y="23422"/>
                  </a:lnTo>
                  <a:lnTo>
                    <a:pt x="316" y="23658"/>
                  </a:lnTo>
                  <a:lnTo>
                    <a:pt x="276" y="23875"/>
                  </a:lnTo>
                  <a:lnTo>
                    <a:pt x="257" y="24112"/>
                  </a:lnTo>
                  <a:lnTo>
                    <a:pt x="257" y="24329"/>
                  </a:lnTo>
                  <a:lnTo>
                    <a:pt x="276" y="24565"/>
                  </a:lnTo>
                  <a:lnTo>
                    <a:pt x="316" y="24802"/>
                  </a:lnTo>
                  <a:lnTo>
                    <a:pt x="375" y="25019"/>
                  </a:lnTo>
                  <a:lnTo>
                    <a:pt x="454" y="25236"/>
                  </a:lnTo>
                  <a:lnTo>
                    <a:pt x="552" y="25472"/>
                  </a:lnTo>
                  <a:lnTo>
                    <a:pt x="651" y="25689"/>
                  </a:lnTo>
                  <a:lnTo>
                    <a:pt x="769" y="25906"/>
                  </a:lnTo>
                  <a:lnTo>
                    <a:pt x="907" y="26103"/>
                  </a:lnTo>
                  <a:lnTo>
                    <a:pt x="1065" y="26320"/>
                  </a:lnTo>
                  <a:lnTo>
                    <a:pt x="1223" y="26517"/>
                  </a:lnTo>
                  <a:lnTo>
                    <a:pt x="1558" y="26892"/>
                  </a:lnTo>
                  <a:lnTo>
                    <a:pt x="1952" y="27227"/>
                  </a:lnTo>
                  <a:lnTo>
                    <a:pt x="2366" y="27542"/>
                  </a:lnTo>
                  <a:lnTo>
                    <a:pt x="2780" y="27818"/>
                  </a:lnTo>
                  <a:lnTo>
                    <a:pt x="3234" y="28055"/>
                  </a:lnTo>
                  <a:lnTo>
                    <a:pt x="3450" y="28134"/>
                  </a:lnTo>
                  <a:lnTo>
                    <a:pt x="3667" y="28232"/>
                  </a:lnTo>
                  <a:lnTo>
                    <a:pt x="3904" y="28291"/>
                  </a:lnTo>
                  <a:lnTo>
                    <a:pt x="4121" y="28351"/>
                  </a:lnTo>
                  <a:lnTo>
                    <a:pt x="4338" y="28390"/>
                  </a:lnTo>
                  <a:lnTo>
                    <a:pt x="4554" y="28410"/>
                  </a:lnTo>
                  <a:lnTo>
                    <a:pt x="5067" y="28429"/>
                  </a:lnTo>
                  <a:lnTo>
                    <a:pt x="5343" y="28410"/>
                  </a:lnTo>
                  <a:lnTo>
                    <a:pt x="5619" y="28390"/>
                  </a:lnTo>
                  <a:lnTo>
                    <a:pt x="5639" y="28410"/>
                  </a:lnTo>
                  <a:lnTo>
                    <a:pt x="5974" y="29001"/>
                  </a:lnTo>
                  <a:lnTo>
                    <a:pt x="6151" y="29277"/>
                  </a:lnTo>
                  <a:lnTo>
                    <a:pt x="6329" y="29553"/>
                  </a:lnTo>
                  <a:lnTo>
                    <a:pt x="6526" y="29829"/>
                  </a:lnTo>
                  <a:lnTo>
                    <a:pt x="6743" y="30085"/>
                  </a:lnTo>
                  <a:lnTo>
                    <a:pt x="6979" y="30322"/>
                  </a:lnTo>
                  <a:lnTo>
                    <a:pt x="7255" y="30519"/>
                  </a:lnTo>
                  <a:lnTo>
                    <a:pt x="7551" y="30854"/>
                  </a:lnTo>
                  <a:lnTo>
                    <a:pt x="7867" y="31170"/>
                  </a:lnTo>
                  <a:lnTo>
                    <a:pt x="8221" y="31485"/>
                  </a:lnTo>
                  <a:lnTo>
                    <a:pt x="8596" y="31801"/>
                  </a:lnTo>
                  <a:lnTo>
                    <a:pt x="9010" y="32077"/>
                  </a:lnTo>
                  <a:lnTo>
                    <a:pt x="9424" y="32313"/>
                  </a:lnTo>
                  <a:lnTo>
                    <a:pt x="9858" y="32530"/>
                  </a:lnTo>
                  <a:lnTo>
                    <a:pt x="10055" y="32609"/>
                  </a:lnTo>
                  <a:lnTo>
                    <a:pt x="10272" y="32688"/>
                  </a:lnTo>
                  <a:lnTo>
                    <a:pt x="10725" y="33003"/>
                  </a:lnTo>
                  <a:lnTo>
                    <a:pt x="11179" y="33279"/>
                  </a:lnTo>
                  <a:lnTo>
                    <a:pt x="11672" y="33555"/>
                  </a:lnTo>
                  <a:lnTo>
                    <a:pt x="12145" y="33812"/>
                  </a:lnTo>
                  <a:lnTo>
                    <a:pt x="13130" y="34304"/>
                  </a:lnTo>
                  <a:lnTo>
                    <a:pt x="13604" y="34580"/>
                  </a:lnTo>
                  <a:lnTo>
                    <a:pt x="14077" y="34856"/>
                  </a:lnTo>
                  <a:lnTo>
                    <a:pt x="14077" y="35014"/>
                  </a:lnTo>
                  <a:lnTo>
                    <a:pt x="14136" y="35152"/>
                  </a:lnTo>
                  <a:lnTo>
                    <a:pt x="14215" y="35270"/>
                  </a:lnTo>
                  <a:lnTo>
                    <a:pt x="14313" y="35389"/>
                  </a:lnTo>
                  <a:lnTo>
                    <a:pt x="14432" y="35487"/>
                  </a:lnTo>
                  <a:lnTo>
                    <a:pt x="14550" y="35586"/>
                  </a:lnTo>
                  <a:lnTo>
                    <a:pt x="14787" y="35763"/>
                  </a:lnTo>
                  <a:lnTo>
                    <a:pt x="15003" y="35921"/>
                  </a:lnTo>
                  <a:lnTo>
                    <a:pt x="15240" y="36039"/>
                  </a:lnTo>
                  <a:lnTo>
                    <a:pt x="15477" y="36118"/>
                  </a:lnTo>
                  <a:lnTo>
                    <a:pt x="15733" y="36197"/>
                  </a:lnTo>
                  <a:lnTo>
                    <a:pt x="15969" y="36237"/>
                  </a:lnTo>
                  <a:lnTo>
                    <a:pt x="16226" y="36276"/>
                  </a:lnTo>
                  <a:lnTo>
                    <a:pt x="16738" y="36335"/>
                  </a:lnTo>
                  <a:lnTo>
                    <a:pt x="16797" y="36434"/>
                  </a:lnTo>
                  <a:lnTo>
                    <a:pt x="16876" y="36513"/>
                  </a:lnTo>
                  <a:lnTo>
                    <a:pt x="17034" y="36651"/>
                  </a:lnTo>
                  <a:lnTo>
                    <a:pt x="17369" y="36927"/>
                  </a:lnTo>
                  <a:lnTo>
                    <a:pt x="17645" y="37124"/>
                  </a:lnTo>
                  <a:lnTo>
                    <a:pt x="17901" y="37341"/>
                  </a:lnTo>
                  <a:lnTo>
                    <a:pt x="18039" y="37439"/>
                  </a:lnTo>
                  <a:lnTo>
                    <a:pt x="18177" y="37518"/>
                  </a:lnTo>
                  <a:lnTo>
                    <a:pt x="18335" y="37597"/>
                  </a:lnTo>
                  <a:lnTo>
                    <a:pt x="18493" y="37636"/>
                  </a:lnTo>
                  <a:lnTo>
                    <a:pt x="18670" y="37617"/>
                  </a:lnTo>
                  <a:lnTo>
                    <a:pt x="18848" y="37577"/>
                  </a:lnTo>
                  <a:lnTo>
                    <a:pt x="19006" y="37498"/>
                  </a:lnTo>
                  <a:lnTo>
                    <a:pt x="19144" y="37400"/>
                  </a:lnTo>
                  <a:lnTo>
                    <a:pt x="19420" y="37143"/>
                  </a:lnTo>
                  <a:lnTo>
                    <a:pt x="19696" y="36907"/>
                  </a:lnTo>
                  <a:lnTo>
                    <a:pt x="19696" y="36907"/>
                  </a:lnTo>
                  <a:lnTo>
                    <a:pt x="19676" y="36986"/>
                  </a:lnTo>
                  <a:lnTo>
                    <a:pt x="19636" y="37065"/>
                  </a:lnTo>
                  <a:lnTo>
                    <a:pt x="19558" y="37222"/>
                  </a:lnTo>
                  <a:lnTo>
                    <a:pt x="19518" y="37301"/>
                  </a:lnTo>
                  <a:lnTo>
                    <a:pt x="19498" y="37380"/>
                  </a:lnTo>
                  <a:lnTo>
                    <a:pt x="19498" y="37459"/>
                  </a:lnTo>
                  <a:lnTo>
                    <a:pt x="19518" y="37538"/>
                  </a:lnTo>
                  <a:lnTo>
                    <a:pt x="19558" y="37617"/>
                  </a:lnTo>
                  <a:lnTo>
                    <a:pt x="19617" y="37656"/>
                  </a:lnTo>
                  <a:lnTo>
                    <a:pt x="19676" y="37695"/>
                  </a:lnTo>
                  <a:lnTo>
                    <a:pt x="19735" y="37735"/>
                  </a:lnTo>
                  <a:lnTo>
                    <a:pt x="19794" y="37735"/>
                  </a:lnTo>
                  <a:lnTo>
                    <a:pt x="19853" y="37755"/>
                  </a:lnTo>
                  <a:lnTo>
                    <a:pt x="20011" y="37715"/>
                  </a:lnTo>
                  <a:lnTo>
                    <a:pt x="20169" y="37656"/>
                  </a:lnTo>
                  <a:lnTo>
                    <a:pt x="20326" y="37557"/>
                  </a:lnTo>
                  <a:lnTo>
                    <a:pt x="20504" y="37439"/>
                  </a:lnTo>
                  <a:lnTo>
                    <a:pt x="20681" y="37301"/>
                  </a:lnTo>
                  <a:lnTo>
                    <a:pt x="21016" y="37005"/>
                  </a:lnTo>
                  <a:lnTo>
                    <a:pt x="21312" y="36690"/>
                  </a:lnTo>
                  <a:lnTo>
                    <a:pt x="21746" y="36217"/>
                  </a:lnTo>
                  <a:lnTo>
                    <a:pt x="21844" y="36237"/>
                  </a:lnTo>
                  <a:lnTo>
                    <a:pt x="21943" y="36217"/>
                  </a:lnTo>
                  <a:lnTo>
                    <a:pt x="22061" y="36177"/>
                  </a:lnTo>
                  <a:lnTo>
                    <a:pt x="22199" y="36099"/>
                  </a:lnTo>
                  <a:lnTo>
                    <a:pt x="22337" y="36020"/>
                  </a:lnTo>
                  <a:lnTo>
                    <a:pt x="22495" y="35901"/>
                  </a:lnTo>
                  <a:lnTo>
                    <a:pt x="22810" y="35625"/>
                  </a:lnTo>
                  <a:lnTo>
                    <a:pt x="23106" y="35290"/>
                  </a:lnTo>
                  <a:lnTo>
                    <a:pt x="23402" y="34935"/>
                  </a:lnTo>
                  <a:lnTo>
                    <a:pt x="23658" y="34580"/>
                  </a:lnTo>
                  <a:lnTo>
                    <a:pt x="23855" y="34245"/>
                  </a:lnTo>
                  <a:lnTo>
                    <a:pt x="23974" y="34226"/>
                  </a:lnTo>
                  <a:lnTo>
                    <a:pt x="24092" y="34186"/>
                  </a:lnTo>
                  <a:lnTo>
                    <a:pt x="24210" y="34107"/>
                  </a:lnTo>
                  <a:lnTo>
                    <a:pt x="24329" y="34028"/>
                  </a:lnTo>
                  <a:lnTo>
                    <a:pt x="24565" y="33792"/>
                  </a:lnTo>
                  <a:lnTo>
                    <a:pt x="24802" y="33536"/>
                  </a:lnTo>
                  <a:lnTo>
                    <a:pt x="25019" y="33260"/>
                  </a:lnTo>
                  <a:lnTo>
                    <a:pt x="25216" y="32984"/>
                  </a:lnTo>
                  <a:lnTo>
                    <a:pt x="25373" y="32747"/>
                  </a:lnTo>
                  <a:lnTo>
                    <a:pt x="25511" y="32570"/>
                  </a:lnTo>
                  <a:lnTo>
                    <a:pt x="25886" y="31998"/>
                  </a:lnTo>
                  <a:lnTo>
                    <a:pt x="26221" y="31387"/>
                  </a:lnTo>
                  <a:lnTo>
                    <a:pt x="26537" y="30775"/>
                  </a:lnTo>
                  <a:lnTo>
                    <a:pt x="26793" y="30145"/>
                  </a:lnTo>
                  <a:lnTo>
                    <a:pt x="27049" y="29474"/>
                  </a:lnTo>
                  <a:lnTo>
                    <a:pt x="27246" y="28824"/>
                  </a:lnTo>
                  <a:lnTo>
                    <a:pt x="27404" y="28153"/>
                  </a:lnTo>
                  <a:lnTo>
                    <a:pt x="27522" y="27463"/>
                  </a:lnTo>
                  <a:lnTo>
                    <a:pt x="27601" y="26793"/>
                  </a:lnTo>
                  <a:lnTo>
                    <a:pt x="27621" y="26438"/>
                  </a:lnTo>
                  <a:lnTo>
                    <a:pt x="27621" y="26103"/>
                  </a:lnTo>
                  <a:lnTo>
                    <a:pt x="27621" y="25768"/>
                  </a:lnTo>
                  <a:lnTo>
                    <a:pt x="27601" y="25413"/>
                  </a:lnTo>
                  <a:lnTo>
                    <a:pt x="27562" y="25078"/>
                  </a:lnTo>
                  <a:lnTo>
                    <a:pt x="27522" y="24743"/>
                  </a:lnTo>
                  <a:lnTo>
                    <a:pt x="27443" y="24408"/>
                  </a:lnTo>
                  <a:lnTo>
                    <a:pt x="27384" y="24072"/>
                  </a:lnTo>
                  <a:lnTo>
                    <a:pt x="27286" y="23737"/>
                  </a:lnTo>
                  <a:lnTo>
                    <a:pt x="27187" y="23422"/>
                  </a:lnTo>
                  <a:lnTo>
                    <a:pt x="27069" y="23087"/>
                  </a:lnTo>
                  <a:lnTo>
                    <a:pt x="26931" y="22771"/>
                  </a:lnTo>
                  <a:lnTo>
                    <a:pt x="26773" y="22456"/>
                  </a:lnTo>
                  <a:lnTo>
                    <a:pt x="26615" y="22140"/>
                  </a:lnTo>
                  <a:lnTo>
                    <a:pt x="26635" y="21194"/>
                  </a:lnTo>
                  <a:lnTo>
                    <a:pt x="26655" y="20228"/>
                  </a:lnTo>
                  <a:lnTo>
                    <a:pt x="26655" y="18316"/>
                  </a:lnTo>
                  <a:lnTo>
                    <a:pt x="26793" y="18197"/>
                  </a:lnTo>
                  <a:lnTo>
                    <a:pt x="26911" y="18059"/>
                  </a:lnTo>
                  <a:lnTo>
                    <a:pt x="27936" y="16876"/>
                  </a:lnTo>
                  <a:lnTo>
                    <a:pt x="28350" y="16364"/>
                  </a:lnTo>
                  <a:lnTo>
                    <a:pt x="28745" y="15832"/>
                  </a:lnTo>
                  <a:lnTo>
                    <a:pt x="29100" y="15280"/>
                  </a:lnTo>
                  <a:lnTo>
                    <a:pt x="29277" y="14984"/>
                  </a:lnTo>
                  <a:lnTo>
                    <a:pt x="29435" y="14688"/>
                  </a:lnTo>
                  <a:lnTo>
                    <a:pt x="29573" y="14392"/>
                  </a:lnTo>
                  <a:lnTo>
                    <a:pt x="29711" y="14097"/>
                  </a:lnTo>
                  <a:lnTo>
                    <a:pt x="29809" y="13781"/>
                  </a:lnTo>
                  <a:lnTo>
                    <a:pt x="29908" y="13466"/>
                  </a:lnTo>
                  <a:lnTo>
                    <a:pt x="29987" y="13150"/>
                  </a:lnTo>
                  <a:lnTo>
                    <a:pt x="30046" y="12815"/>
                  </a:lnTo>
                  <a:lnTo>
                    <a:pt x="30085" y="12500"/>
                  </a:lnTo>
                  <a:lnTo>
                    <a:pt x="30105" y="12165"/>
                  </a:lnTo>
                  <a:lnTo>
                    <a:pt x="30105" y="12046"/>
                  </a:lnTo>
                  <a:lnTo>
                    <a:pt x="30085" y="11948"/>
                  </a:lnTo>
                  <a:lnTo>
                    <a:pt x="30066" y="11849"/>
                  </a:lnTo>
                  <a:lnTo>
                    <a:pt x="30006" y="11770"/>
                  </a:lnTo>
                  <a:lnTo>
                    <a:pt x="29967" y="11691"/>
                  </a:lnTo>
                  <a:lnTo>
                    <a:pt x="29888" y="11613"/>
                  </a:lnTo>
                  <a:lnTo>
                    <a:pt x="29809" y="11573"/>
                  </a:lnTo>
                  <a:lnTo>
                    <a:pt x="29691" y="11553"/>
                  </a:lnTo>
                  <a:lnTo>
                    <a:pt x="30105" y="11159"/>
                  </a:lnTo>
                  <a:lnTo>
                    <a:pt x="30519" y="10765"/>
                  </a:lnTo>
                  <a:lnTo>
                    <a:pt x="30736" y="10568"/>
                  </a:lnTo>
                  <a:lnTo>
                    <a:pt x="30953" y="10410"/>
                  </a:lnTo>
                  <a:lnTo>
                    <a:pt x="31189" y="10252"/>
                  </a:lnTo>
                  <a:lnTo>
                    <a:pt x="31446" y="10114"/>
                  </a:lnTo>
                  <a:lnTo>
                    <a:pt x="31584" y="10055"/>
                  </a:lnTo>
                  <a:lnTo>
                    <a:pt x="31741" y="9976"/>
                  </a:lnTo>
                  <a:lnTo>
                    <a:pt x="32057" y="9838"/>
                  </a:lnTo>
                  <a:lnTo>
                    <a:pt x="32195" y="9759"/>
                  </a:lnTo>
                  <a:lnTo>
                    <a:pt x="32313" y="9661"/>
                  </a:lnTo>
                  <a:lnTo>
                    <a:pt x="32372" y="9602"/>
                  </a:lnTo>
                  <a:lnTo>
                    <a:pt x="32392" y="9523"/>
                  </a:lnTo>
                  <a:lnTo>
                    <a:pt x="32431" y="9444"/>
                  </a:lnTo>
                  <a:lnTo>
                    <a:pt x="32431" y="9365"/>
                  </a:lnTo>
                  <a:lnTo>
                    <a:pt x="32412" y="9207"/>
                  </a:lnTo>
                  <a:lnTo>
                    <a:pt x="32352" y="9069"/>
                  </a:lnTo>
                  <a:lnTo>
                    <a:pt x="32274" y="8951"/>
                  </a:lnTo>
                  <a:lnTo>
                    <a:pt x="32155" y="8852"/>
                  </a:lnTo>
                  <a:lnTo>
                    <a:pt x="32037" y="8774"/>
                  </a:lnTo>
                  <a:lnTo>
                    <a:pt x="31899" y="8695"/>
                  </a:lnTo>
                  <a:lnTo>
                    <a:pt x="31643" y="8537"/>
                  </a:lnTo>
                  <a:lnTo>
                    <a:pt x="31051" y="8222"/>
                  </a:lnTo>
                  <a:lnTo>
                    <a:pt x="30736" y="8064"/>
                  </a:lnTo>
                  <a:lnTo>
                    <a:pt x="30440" y="7926"/>
                  </a:lnTo>
                  <a:lnTo>
                    <a:pt x="30125" y="7788"/>
                  </a:lnTo>
                  <a:lnTo>
                    <a:pt x="29809" y="7689"/>
                  </a:lnTo>
                  <a:lnTo>
                    <a:pt x="29494" y="7591"/>
                  </a:lnTo>
                  <a:lnTo>
                    <a:pt x="29159" y="7532"/>
                  </a:lnTo>
                  <a:lnTo>
                    <a:pt x="29573" y="7177"/>
                  </a:lnTo>
                  <a:lnTo>
                    <a:pt x="30006" y="6802"/>
                  </a:lnTo>
                  <a:lnTo>
                    <a:pt x="30401" y="6408"/>
                  </a:lnTo>
                  <a:lnTo>
                    <a:pt x="30795" y="5974"/>
                  </a:lnTo>
                  <a:lnTo>
                    <a:pt x="31170" y="5560"/>
                  </a:lnTo>
                  <a:lnTo>
                    <a:pt x="31505" y="5107"/>
                  </a:lnTo>
                  <a:lnTo>
                    <a:pt x="31820" y="4633"/>
                  </a:lnTo>
                  <a:lnTo>
                    <a:pt x="32116" y="4141"/>
                  </a:lnTo>
                  <a:lnTo>
                    <a:pt x="32254" y="3865"/>
                  </a:lnTo>
                  <a:lnTo>
                    <a:pt x="32412" y="3549"/>
                  </a:lnTo>
                  <a:lnTo>
                    <a:pt x="32569" y="3214"/>
                  </a:lnTo>
                  <a:lnTo>
                    <a:pt x="32707" y="2899"/>
                  </a:lnTo>
                  <a:lnTo>
                    <a:pt x="32767" y="2721"/>
                  </a:lnTo>
                  <a:lnTo>
                    <a:pt x="32806" y="2563"/>
                  </a:lnTo>
                  <a:lnTo>
                    <a:pt x="32826" y="2386"/>
                  </a:lnTo>
                  <a:lnTo>
                    <a:pt x="32826" y="2228"/>
                  </a:lnTo>
                  <a:lnTo>
                    <a:pt x="32826" y="2071"/>
                  </a:lnTo>
                  <a:lnTo>
                    <a:pt x="32767" y="1913"/>
                  </a:lnTo>
                  <a:lnTo>
                    <a:pt x="32707" y="1775"/>
                  </a:lnTo>
                  <a:lnTo>
                    <a:pt x="32609" y="1637"/>
                  </a:lnTo>
                  <a:lnTo>
                    <a:pt x="32510" y="1578"/>
                  </a:lnTo>
                  <a:lnTo>
                    <a:pt x="32412" y="1538"/>
                  </a:lnTo>
                  <a:lnTo>
                    <a:pt x="32333" y="1519"/>
                  </a:lnTo>
                  <a:lnTo>
                    <a:pt x="32234" y="1538"/>
                  </a:lnTo>
                  <a:lnTo>
                    <a:pt x="32136" y="1558"/>
                  </a:lnTo>
                  <a:lnTo>
                    <a:pt x="32057" y="1578"/>
                  </a:lnTo>
                  <a:lnTo>
                    <a:pt x="31879" y="1676"/>
                  </a:lnTo>
                  <a:lnTo>
                    <a:pt x="31524" y="1913"/>
                  </a:lnTo>
                  <a:lnTo>
                    <a:pt x="31347" y="2031"/>
                  </a:lnTo>
                  <a:lnTo>
                    <a:pt x="31170" y="2110"/>
                  </a:lnTo>
                  <a:lnTo>
                    <a:pt x="30756" y="2327"/>
                  </a:lnTo>
                  <a:lnTo>
                    <a:pt x="30342" y="2504"/>
                  </a:lnTo>
                  <a:lnTo>
                    <a:pt x="29908" y="2662"/>
                  </a:lnTo>
                  <a:lnTo>
                    <a:pt x="29454" y="2800"/>
                  </a:lnTo>
                  <a:lnTo>
                    <a:pt x="29021" y="2918"/>
                  </a:lnTo>
                  <a:lnTo>
                    <a:pt x="28548" y="3017"/>
                  </a:lnTo>
                  <a:lnTo>
                    <a:pt x="28094" y="3076"/>
                  </a:lnTo>
                  <a:lnTo>
                    <a:pt x="27601" y="3115"/>
                  </a:lnTo>
                  <a:lnTo>
                    <a:pt x="27601" y="3115"/>
                  </a:lnTo>
                  <a:lnTo>
                    <a:pt x="28094" y="2879"/>
                  </a:lnTo>
                  <a:lnTo>
                    <a:pt x="28607" y="2603"/>
                  </a:lnTo>
                  <a:lnTo>
                    <a:pt x="28863" y="2465"/>
                  </a:lnTo>
                  <a:lnTo>
                    <a:pt x="29080" y="2307"/>
                  </a:lnTo>
                  <a:lnTo>
                    <a:pt x="29297" y="2149"/>
                  </a:lnTo>
                  <a:lnTo>
                    <a:pt x="29454" y="2011"/>
                  </a:lnTo>
                  <a:lnTo>
                    <a:pt x="29592" y="1854"/>
                  </a:lnTo>
                  <a:lnTo>
                    <a:pt x="29632" y="1795"/>
                  </a:lnTo>
                  <a:lnTo>
                    <a:pt x="29652" y="1716"/>
                  </a:lnTo>
                  <a:lnTo>
                    <a:pt x="29652" y="1657"/>
                  </a:lnTo>
                  <a:lnTo>
                    <a:pt x="29652" y="1597"/>
                  </a:lnTo>
                  <a:lnTo>
                    <a:pt x="29612" y="1538"/>
                  </a:lnTo>
                  <a:lnTo>
                    <a:pt x="29573" y="1479"/>
                  </a:lnTo>
                  <a:lnTo>
                    <a:pt x="29494" y="1420"/>
                  </a:lnTo>
                  <a:lnTo>
                    <a:pt x="29415" y="1381"/>
                  </a:lnTo>
                  <a:lnTo>
                    <a:pt x="29297" y="1341"/>
                  </a:lnTo>
                  <a:lnTo>
                    <a:pt x="29159" y="1302"/>
                  </a:lnTo>
                  <a:lnTo>
                    <a:pt x="28804" y="1243"/>
                  </a:lnTo>
                  <a:lnTo>
                    <a:pt x="28331" y="1223"/>
                  </a:lnTo>
                  <a:lnTo>
                    <a:pt x="27325" y="1045"/>
                  </a:lnTo>
                  <a:lnTo>
                    <a:pt x="26300" y="888"/>
                  </a:lnTo>
                  <a:lnTo>
                    <a:pt x="25295" y="769"/>
                  </a:lnTo>
                  <a:lnTo>
                    <a:pt x="24782" y="730"/>
                  </a:lnTo>
                  <a:lnTo>
                    <a:pt x="24289" y="710"/>
                  </a:lnTo>
                  <a:lnTo>
                    <a:pt x="23777" y="691"/>
                  </a:lnTo>
                  <a:lnTo>
                    <a:pt x="23264" y="710"/>
                  </a:lnTo>
                  <a:lnTo>
                    <a:pt x="22771" y="730"/>
                  </a:lnTo>
                  <a:lnTo>
                    <a:pt x="22258" y="789"/>
                  </a:lnTo>
                  <a:lnTo>
                    <a:pt x="21766" y="868"/>
                  </a:lnTo>
                  <a:lnTo>
                    <a:pt x="21273" y="986"/>
                  </a:lnTo>
                  <a:lnTo>
                    <a:pt x="20780" y="1124"/>
                  </a:lnTo>
                  <a:lnTo>
                    <a:pt x="20287" y="1302"/>
                  </a:lnTo>
                  <a:lnTo>
                    <a:pt x="20425" y="1183"/>
                  </a:lnTo>
                  <a:lnTo>
                    <a:pt x="20602" y="1085"/>
                  </a:lnTo>
                  <a:lnTo>
                    <a:pt x="20780" y="967"/>
                  </a:lnTo>
                  <a:lnTo>
                    <a:pt x="20938" y="829"/>
                  </a:lnTo>
                  <a:lnTo>
                    <a:pt x="21076" y="691"/>
                  </a:lnTo>
                  <a:lnTo>
                    <a:pt x="21115" y="612"/>
                  </a:lnTo>
                  <a:lnTo>
                    <a:pt x="21154" y="533"/>
                  </a:lnTo>
                  <a:lnTo>
                    <a:pt x="21154" y="454"/>
                  </a:lnTo>
                  <a:lnTo>
                    <a:pt x="21154" y="355"/>
                  </a:lnTo>
                  <a:lnTo>
                    <a:pt x="21115" y="276"/>
                  </a:lnTo>
                  <a:lnTo>
                    <a:pt x="21056" y="178"/>
                  </a:lnTo>
                  <a:lnTo>
                    <a:pt x="21016" y="119"/>
                  </a:lnTo>
                  <a:lnTo>
                    <a:pt x="20938" y="60"/>
                  </a:lnTo>
                  <a:lnTo>
                    <a:pt x="20878" y="40"/>
                  </a:lnTo>
                  <a:lnTo>
                    <a:pt x="20800" y="20"/>
                  </a:lnTo>
                  <a:lnTo>
                    <a:pt x="2066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3808;p38">
              <a:extLst>
                <a:ext uri="{FF2B5EF4-FFF2-40B4-BE49-F238E27FC236}">
                  <a16:creationId xmlns:a16="http://schemas.microsoft.com/office/drawing/2014/main" xmlns="" id="{DE8D4141-DABB-4F78-80AD-070CED26319E}"/>
                </a:ext>
              </a:extLst>
            </p:cNvPr>
            <p:cNvSpPr/>
            <p:nvPr/>
          </p:nvSpPr>
          <p:spPr>
            <a:xfrm>
              <a:off x="2142233" y="2257895"/>
              <a:ext cx="1313534" cy="910654"/>
            </a:xfrm>
            <a:custGeom>
              <a:avLst/>
              <a:gdLst/>
              <a:ahLst/>
              <a:cxnLst/>
              <a:rect l="l" t="t" r="r" b="b"/>
              <a:pathLst>
                <a:path w="27700" h="19204" extrusionOk="0">
                  <a:moveTo>
                    <a:pt x="15733" y="1"/>
                  </a:moveTo>
                  <a:lnTo>
                    <a:pt x="15220" y="80"/>
                  </a:lnTo>
                  <a:lnTo>
                    <a:pt x="14708" y="158"/>
                  </a:lnTo>
                  <a:lnTo>
                    <a:pt x="14195" y="277"/>
                  </a:lnTo>
                  <a:lnTo>
                    <a:pt x="13702" y="395"/>
                  </a:lnTo>
                  <a:lnTo>
                    <a:pt x="13209" y="533"/>
                  </a:lnTo>
                  <a:lnTo>
                    <a:pt x="12717" y="691"/>
                  </a:lnTo>
                  <a:lnTo>
                    <a:pt x="12224" y="868"/>
                  </a:lnTo>
                  <a:lnTo>
                    <a:pt x="11751" y="1046"/>
                  </a:lnTo>
                  <a:lnTo>
                    <a:pt x="11277" y="1262"/>
                  </a:lnTo>
                  <a:lnTo>
                    <a:pt x="10804" y="1479"/>
                  </a:lnTo>
                  <a:lnTo>
                    <a:pt x="10351" y="1716"/>
                  </a:lnTo>
                  <a:lnTo>
                    <a:pt x="9897" y="1972"/>
                  </a:lnTo>
                  <a:lnTo>
                    <a:pt x="9464" y="2228"/>
                  </a:lnTo>
                  <a:lnTo>
                    <a:pt x="9030" y="2504"/>
                  </a:lnTo>
                  <a:lnTo>
                    <a:pt x="8596" y="2800"/>
                  </a:lnTo>
                  <a:lnTo>
                    <a:pt x="8202" y="3116"/>
                  </a:lnTo>
                  <a:lnTo>
                    <a:pt x="8261" y="2919"/>
                  </a:lnTo>
                  <a:lnTo>
                    <a:pt x="8320" y="2721"/>
                  </a:lnTo>
                  <a:lnTo>
                    <a:pt x="8379" y="2524"/>
                  </a:lnTo>
                  <a:lnTo>
                    <a:pt x="8399" y="2327"/>
                  </a:lnTo>
                  <a:lnTo>
                    <a:pt x="8438" y="2110"/>
                  </a:lnTo>
                  <a:lnTo>
                    <a:pt x="8438" y="1913"/>
                  </a:lnTo>
                  <a:lnTo>
                    <a:pt x="8438" y="1696"/>
                  </a:lnTo>
                  <a:lnTo>
                    <a:pt x="8419" y="1499"/>
                  </a:lnTo>
                  <a:lnTo>
                    <a:pt x="8064" y="1736"/>
                  </a:lnTo>
                  <a:lnTo>
                    <a:pt x="7709" y="1992"/>
                  </a:lnTo>
                  <a:lnTo>
                    <a:pt x="7354" y="2268"/>
                  </a:lnTo>
                  <a:lnTo>
                    <a:pt x="7019" y="2544"/>
                  </a:lnTo>
                  <a:lnTo>
                    <a:pt x="6684" y="2840"/>
                  </a:lnTo>
                  <a:lnTo>
                    <a:pt x="6368" y="3135"/>
                  </a:lnTo>
                  <a:lnTo>
                    <a:pt x="6073" y="3471"/>
                  </a:lnTo>
                  <a:lnTo>
                    <a:pt x="5777" y="3786"/>
                  </a:lnTo>
                  <a:lnTo>
                    <a:pt x="5481" y="4121"/>
                  </a:lnTo>
                  <a:lnTo>
                    <a:pt x="5225" y="4476"/>
                  </a:lnTo>
                  <a:lnTo>
                    <a:pt x="4969" y="4831"/>
                  </a:lnTo>
                  <a:lnTo>
                    <a:pt x="4732" y="5205"/>
                  </a:lnTo>
                  <a:lnTo>
                    <a:pt x="4496" y="5580"/>
                  </a:lnTo>
                  <a:lnTo>
                    <a:pt x="4279" y="5974"/>
                  </a:lnTo>
                  <a:lnTo>
                    <a:pt x="4081" y="6369"/>
                  </a:lnTo>
                  <a:lnTo>
                    <a:pt x="3904" y="6763"/>
                  </a:lnTo>
                  <a:lnTo>
                    <a:pt x="3805" y="6940"/>
                  </a:lnTo>
                  <a:lnTo>
                    <a:pt x="3746" y="7039"/>
                  </a:lnTo>
                  <a:lnTo>
                    <a:pt x="3687" y="7118"/>
                  </a:lnTo>
                  <a:lnTo>
                    <a:pt x="3589" y="7216"/>
                  </a:lnTo>
                  <a:lnTo>
                    <a:pt x="3451" y="7315"/>
                  </a:lnTo>
                  <a:lnTo>
                    <a:pt x="3194" y="7512"/>
                  </a:lnTo>
                  <a:lnTo>
                    <a:pt x="2918" y="7709"/>
                  </a:lnTo>
                  <a:lnTo>
                    <a:pt x="2662" y="7926"/>
                  </a:lnTo>
                  <a:lnTo>
                    <a:pt x="2406" y="8163"/>
                  </a:lnTo>
                  <a:lnTo>
                    <a:pt x="1952" y="8636"/>
                  </a:lnTo>
                  <a:lnTo>
                    <a:pt x="1499" y="9148"/>
                  </a:lnTo>
                  <a:lnTo>
                    <a:pt x="1105" y="9681"/>
                  </a:lnTo>
                  <a:lnTo>
                    <a:pt x="730" y="10252"/>
                  </a:lnTo>
                  <a:lnTo>
                    <a:pt x="415" y="10844"/>
                  </a:lnTo>
                  <a:lnTo>
                    <a:pt x="119" y="11435"/>
                  </a:lnTo>
                  <a:lnTo>
                    <a:pt x="60" y="11751"/>
                  </a:lnTo>
                  <a:lnTo>
                    <a:pt x="20" y="12066"/>
                  </a:lnTo>
                  <a:lnTo>
                    <a:pt x="1" y="12362"/>
                  </a:lnTo>
                  <a:lnTo>
                    <a:pt x="1" y="12677"/>
                  </a:lnTo>
                  <a:lnTo>
                    <a:pt x="1" y="12993"/>
                  </a:lnTo>
                  <a:lnTo>
                    <a:pt x="1" y="13308"/>
                  </a:lnTo>
                  <a:lnTo>
                    <a:pt x="20" y="13604"/>
                  </a:lnTo>
                  <a:lnTo>
                    <a:pt x="60" y="13919"/>
                  </a:lnTo>
                  <a:lnTo>
                    <a:pt x="119" y="14235"/>
                  </a:lnTo>
                  <a:lnTo>
                    <a:pt x="178" y="14531"/>
                  </a:lnTo>
                  <a:lnTo>
                    <a:pt x="257" y="14826"/>
                  </a:lnTo>
                  <a:lnTo>
                    <a:pt x="336" y="15142"/>
                  </a:lnTo>
                  <a:lnTo>
                    <a:pt x="454" y="15437"/>
                  </a:lnTo>
                  <a:lnTo>
                    <a:pt x="553" y="15714"/>
                  </a:lnTo>
                  <a:lnTo>
                    <a:pt x="691" y="16009"/>
                  </a:lnTo>
                  <a:lnTo>
                    <a:pt x="829" y="16285"/>
                  </a:lnTo>
                  <a:lnTo>
                    <a:pt x="1105" y="16837"/>
                  </a:lnTo>
                  <a:lnTo>
                    <a:pt x="1400" y="17370"/>
                  </a:lnTo>
                  <a:lnTo>
                    <a:pt x="1558" y="17646"/>
                  </a:lnTo>
                  <a:lnTo>
                    <a:pt x="1716" y="17902"/>
                  </a:lnTo>
                  <a:lnTo>
                    <a:pt x="1913" y="18138"/>
                  </a:lnTo>
                  <a:lnTo>
                    <a:pt x="2110" y="18375"/>
                  </a:lnTo>
                  <a:lnTo>
                    <a:pt x="2169" y="18454"/>
                  </a:lnTo>
                  <a:lnTo>
                    <a:pt x="2209" y="18533"/>
                  </a:lnTo>
                  <a:lnTo>
                    <a:pt x="2228" y="18612"/>
                  </a:lnTo>
                  <a:lnTo>
                    <a:pt x="2228" y="18690"/>
                  </a:lnTo>
                  <a:lnTo>
                    <a:pt x="2366" y="18631"/>
                  </a:lnTo>
                  <a:lnTo>
                    <a:pt x="2563" y="18552"/>
                  </a:lnTo>
                  <a:lnTo>
                    <a:pt x="2780" y="18493"/>
                  </a:lnTo>
                  <a:lnTo>
                    <a:pt x="2997" y="18454"/>
                  </a:lnTo>
                  <a:lnTo>
                    <a:pt x="3115" y="18434"/>
                  </a:lnTo>
                  <a:lnTo>
                    <a:pt x="3155" y="18414"/>
                  </a:lnTo>
                  <a:lnTo>
                    <a:pt x="3313" y="18414"/>
                  </a:lnTo>
                  <a:lnTo>
                    <a:pt x="3451" y="18395"/>
                  </a:lnTo>
                  <a:lnTo>
                    <a:pt x="3707" y="18414"/>
                  </a:lnTo>
                  <a:lnTo>
                    <a:pt x="3943" y="18454"/>
                  </a:lnTo>
                  <a:lnTo>
                    <a:pt x="4180" y="18513"/>
                  </a:lnTo>
                  <a:lnTo>
                    <a:pt x="4436" y="18612"/>
                  </a:lnTo>
                  <a:lnTo>
                    <a:pt x="4515" y="18671"/>
                  </a:lnTo>
                  <a:lnTo>
                    <a:pt x="4594" y="18730"/>
                  </a:lnTo>
                  <a:lnTo>
                    <a:pt x="4634" y="18750"/>
                  </a:lnTo>
                  <a:lnTo>
                    <a:pt x="4673" y="18789"/>
                  </a:lnTo>
                  <a:lnTo>
                    <a:pt x="4988" y="19026"/>
                  </a:lnTo>
                  <a:lnTo>
                    <a:pt x="5087" y="19104"/>
                  </a:lnTo>
                  <a:lnTo>
                    <a:pt x="5186" y="19203"/>
                  </a:lnTo>
                  <a:lnTo>
                    <a:pt x="5186" y="19164"/>
                  </a:lnTo>
                  <a:lnTo>
                    <a:pt x="5146" y="18789"/>
                  </a:lnTo>
                  <a:lnTo>
                    <a:pt x="5126" y="18355"/>
                  </a:lnTo>
                  <a:lnTo>
                    <a:pt x="5107" y="17922"/>
                  </a:lnTo>
                  <a:lnTo>
                    <a:pt x="5107" y="17488"/>
                  </a:lnTo>
                  <a:lnTo>
                    <a:pt x="5126" y="16798"/>
                  </a:lnTo>
                  <a:lnTo>
                    <a:pt x="5166" y="16108"/>
                  </a:lnTo>
                  <a:lnTo>
                    <a:pt x="5245" y="15418"/>
                  </a:lnTo>
                  <a:lnTo>
                    <a:pt x="5343" y="14767"/>
                  </a:lnTo>
                  <a:lnTo>
                    <a:pt x="6112" y="13998"/>
                  </a:lnTo>
                  <a:lnTo>
                    <a:pt x="6763" y="13348"/>
                  </a:lnTo>
                  <a:lnTo>
                    <a:pt x="7039" y="13032"/>
                  </a:lnTo>
                  <a:lnTo>
                    <a:pt x="7256" y="12737"/>
                  </a:lnTo>
                  <a:lnTo>
                    <a:pt x="7453" y="12461"/>
                  </a:lnTo>
                  <a:lnTo>
                    <a:pt x="7512" y="12323"/>
                  </a:lnTo>
                  <a:lnTo>
                    <a:pt x="7591" y="12165"/>
                  </a:lnTo>
                  <a:lnTo>
                    <a:pt x="7630" y="12027"/>
                  </a:lnTo>
                  <a:lnTo>
                    <a:pt x="7670" y="11869"/>
                  </a:lnTo>
                  <a:lnTo>
                    <a:pt x="7689" y="11711"/>
                  </a:lnTo>
                  <a:lnTo>
                    <a:pt x="7689" y="11554"/>
                  </a:lnTo>
                  <a:lnTo>
                    <a:pt x="7670" y="11396"/>
                  </a:lnTo>
                  <a:lnTo>
                    <a:pt x="7650" y="11218"/>
                  </a:lnTo>
                  <a:lnTo>
                    <a:pt x="7610" y="11041"/>
                  </a:lnTo>
                  <a:lnTo>
                    <a:pt x="7551" y="10864"/>
                  </a:lnTo>
                  <a:lnTo>
                    <a:pt x="7472" y="10666"/>
                  </a:lnTo>
                  <a:lnTo>
                    <a:pt x="7374" y="10469"/>
                  </a:lnTo>
                  <a:lnTo>
                    <a:pt x="7137" y="10036"/>
                  </a:lnTo>
                  <a:lnTo>
                    <a:pt x="6822" y="9562"/>
                  </a:lnTo>
                  <a:lnTo>
                    <a:pt x="6408" y="9030"/>
                  </a:lnTo>
                  <a:lnTo>
                    <a:pt x="6309" y="8892"/>
                  </a:lnTo>
                  <a:lnTo>
                    <a:pt x="6230" y="8754"/>
                  </a:lnTo>
                  <a:lnTo>
                    <a:pt x="6191" y="8596"/>
                  </a:lnTo>
                  <a:lnTo>
                    <a:pt x="6152" y="8458"/>
                  </a:lnTo>
                  <a:lnTo>
                    <a:pt x="6152" y="8301"/>
                  </a:lnTo>
                  <a:lnTo>
                    <a:pt x="6171" y="8163"/>
                  </a:lnTo>
                  <a:lnTo>
                    <a:pt x="6211" y="8005"/>
                  </a:lnTo>
                  <a:lnTo>
                    <a:pt x="6250" y="7847"/>
                  </a:lnTo>
                  <a:lnTo>
                    <a:pt x="6388" y="7571"/>
                  </a:lnTo>
                  <a:lnTo>
                    <a:pt x="6566" y="7276"/>
                  </a:lnTo>
                  <a:lnTo>
                    <a:pt x="6743" y="7019"/>
                  </a:lnTo>
                  <a:lnTo>
                    <a:pt x="6940" y="6783"/>
                  </a:lnTo>
                  <a:lnTo>
                    <a:pt x="7216" y="6428"/>
                  </a:lnTo>
                  <a:lnTo>
                    <a:pt x="7236" y="6428"/>
                  </a:lnTo>
                  <a:lnTo>
                    <a:pt x="7118" y="6329"/>
                  </a:lnTo>
                  <a:lnTo>
                    <a:pt x="7019" y="6211"/>
                  </a:lnTo>
                  <a:lnTo>
                    <a:pt x="6940" y="6093"/>
                  </a:lnTo>
                  <a:lnTo>
                    <a:pt x="6901" y="5955"/>
                  </a:lnTo>
                  <a:lnTo>
                    <a:pt x="6920" y="5876"/>
                  </a:lnTo>
                  <a:lnTo>
                    <a:pt x="6960" y="5817"/>
                  </a:lnTo>
                  <a:lnTo>
                    <a:pt x="7019" y="5797"/>
                  </a:lnTo>
                  <a:lnTo>
                    <a:pt x="7098" y="5797"/>
                  </a:lnTo>
                  <a:lnTo>
                    <a:pt x="7275" y="5817"/>
                  </a:lnTo>
                  <a:lnTo>
                    <a:pt x="7413" y="5856"/>
                  </a:lnTo>
                  <a:lnTo>
                    <a:pt x="8143" y="6053"/>
                  </a:lnTo>
                  <a:lnTo>
                    <a:pt x="8892" y="6211"/>
                  </a:lnTo>
                  <a:lnTo>
                    <a:pt x="9621" y="6329"/>
                  </a:lnTo>
                  <a:lnTo>
                    <a:pt x="10371" y="6408"/>
                  </a:lnTo>
                  <a:lnTo>
                    <a:pt x="11120" y="6467"/>
                  </a:lnTo>
                  <a:lnTo>
                    <a:pt x="11869" y="6467"/>
                  </a:lnTo>
                  <a:lnTo>
                    <a:pt x="12618" y="6447"/>
                  </a:lnTo>
                  <a:lnTo>
                    <a:pt x="13367" y="6388"/>
                  </a:lnTo>
                  <a:lnTo>
                    <a:pt x="13131" y="6211"/>
                  </a:lnTo>
                  <a:lnTo>
                    <a:pt x="12874" y="6073"/>
                  </a:lnTo>
                  <a:lnTo>
                    <a:pt x="12618" y="5935"/>
                  </a:lnTo>
                  <a:lnTo>
                    <a:pt x="12342" y="5817"/>
                  </a:lnTo>
                  <a:lnTo>
                    <a:pt x="12066" y="5718"/>
                  </a:lnTo>
                  <a:lnTo>
                    <a:pt x="11790" y="5619"/>
                  </a:lnTo>
                  <a:lnTo>
                    <a:pt x="11218" y="5462"/>
                  </a:lnTo>
                  <a:lnTo>
                    <a:pt x="11139" y="5442"/>
                  </a:lnTo>
                  <a:lnTo>
                    <a:pt x="11061" y="5422"/>
                  </a:lnTo>
                  <a:lnTo>
                    <a:pt x="10982" y="5383"/>
                  </a:lnTo>
                  <a:lnTo>
                    <a:pt x="10923" y="5324"/>
                  </a:lnTo>
                  <a:lnTo>
                    <a:pt x="10883" y="5265"/>
                  </a:lnTo>
                  <a:lnTo>
                    <a:pt x="10844" y="5186"/>
                  </a:lnTo>
                  <a:lnTo>
                    <a:pt x="10844" y="5107"/>
                  </a:lnTo>
                  <a:lnTo>
                    <a:pt x="10863" y="5008"/>
                  </a:lnTo>
                  <a:lnTo>
                    <a:pt x="10942" y="4929"/>
                  </a:lnTo>
                  <a:lnTo>
                    <a:pt x="11021" y="4851"/>
                  </a:lnTo>
                  <a:lnTo>
                    <a:pt x="11100" y="4811"/>
                  </a:lnTo>
                  <a:lnTo>
                    <a:pt x="11179" y="4752"/>
                  </a:lnTo>
                  <a:lnTo>
                    <a:pt x="11376" y="4693"/>
                  </a:lnTo>
                  <a:lnTo>
                    <a:pt x="11593" y="4653"/>
                  </a:lnTo>
                  <a:lnTo>
                    <a:pt x="12046" y="4653"/>
                  </a:lnTo>
                  <a:lnTo>
                    <a:pt x="12460" y="4673"/>
                  </a:lnTo>
                  <a:lnTo>
                    <a:pt x="12815" y="4673"/>
                  </a:lnTo>
                  <a:lnTo>
                    <a:pt x="13170" y="4713"/>
                  </a:lnTo>
                  <a:lnTo>
                    <a:pt x="13525" y="4772"/>
                  </a:lnTo>
                  <a:lnTo>
                    <a:pt x="13880" y="4851"/>
                  </a:lnTo>
                  <a:lnTo>
                    <a:pt x="14235" y="4949"/>
                  </a:lnTo>
                  <a:lnTo>
                    <a:pt x="14570" y="5048"/>
                  </a:lnTo>
                  <a:lnTo>
                    <a:pt x="14905" y="5186"/>
                  </a:lnTo>
                  <a:lnTo>
                    <a:pt x="15220" y="5324"/>
                  </a:lnTo>
                  <a:lnTo>
                    <a:pt x="15536" y="5481"/>
                  </a:lnTo>
                  <a:lnTo>
                    <a:pt x="15851" y="5659"/>
                  </a:lnTo>
                  <a:lnTo>
                    <a:pt x="16147" y="5856"/>
                  </a:lnTo>
                  <a:lnTo>
                    <a:pt x="16443" y="6053"/>
                  </a:lnTo>
                  <a:lnTo>
                    <a:pt x="16738" y="6270"/>
                  </a:lnTo>
                  <a:lnTo>
                    <a:pt x="17014" y="6487"/>
                  </a:lnTo>
                  <a:lnTo>
                    <a:pt x="17290" y="6743"/>
                  </a:lnTo>
                  <a:lnTo>
                    <a:pt x="17547" y="6980"/>
                  </a:lnTo>
                  <a:lnTo>
                    <a:pt x="17468" y="6763"/>
                  </a:lnTo>
                  <a:lnTo>
                    <a:pt x="17369" y="6546"/>
                  </a:lnTo>
                  <a:lnTo>
                    <a:pt x="17271" y="6329"/>
                  </a:lnTo>
                  <a:lnTo>
                    <a:pt x="17152" y="6132"/>
                  </a:lnTo>
                  <a:lnTo>
                    <a:pt x="16896" y="5757"/>
                  </a:lnTo>
                  <a:lnTo>
                    <a:pt x="16640" y="5363"/>
                  </a:lnTo>
                  <a:lnTo>
                    <a:pt x="16600" y="5304"/>
                  </a:lnTo>
                  <a:lnTo>
                    <a:pt x="16600" y="5245"/>
                  </a:lnTo>
                  <a:lnTo>
                    <a:pt x="16600" y="5127"/>
                  </a:lnTo>
                  <a:lnTo>
                    <a:pt x="16640" y="5028"/>
                  </a:lnTo>
                  <a:lnTo>
                    <a:pt x="16719" y="4929"/>
                  </a:lnTo>
                  <a:lnTo>
                    <a:pt x="16798" y="4910"/>
                  </a:lnTo>
                  <a:lnTo>
                    <a:pt x="16876" y="4890"/>
                  </a:lnTo>
                  <a:lnTo>
                    <a:pt x="17014" y="4890"/>
                  </a:lnTo>
                  <a:lnTo>
                    <a:pt x="17074" y="4929"/>
                  </a:lnTo>
                  <a:lnTo>
                    <a:pt x="17133" y="4969"/>
                  </a:lnTo>
                  <a:lnTo>
                    <a:pt x="17251" y="5067"/>
                  </a:lnTo>
                  <a:lnTo>
                    <a:pt x="17350" y="5205"/>
                  </a:lnTo>
                  <a:lnTo>
                    <a:pt x="17428" y="5363"/>
                  </a:lnTo>
                  <a:lnTo>
                    <a:pt x="17586" y="5698"/>
                  </a:lnTo>
                  <a:lnTo>
                    <a:pt x="17783" y="5876"/>
                  </a:lnTo>
                  <a:lnTo>
                    <a:pt x="18000" y="6033"/>
                  </a:lnTo>
                  <a:lnTo>
                    <a:pt x="18217" y="6171"/>
                  </a:lnTo>
                  <a:lnTo>
                    <a:pt x="18454" y="6309"/>
                  </a:lnTo>
                  <a:lnTo>
                    <a:pt x="18710" y="6428"/>
                  </a:lnTo>
                  <a:lnTo>
                    <a:pt x="18947" y="6526"/>
                  </a:lnTo>
                  <a:lnTo>
                    <a:pt x="19479" y="6723"/>
                  </a:lnTo>
                  <a:lnTo>
                    <a:pt x="20011" y="6861"/>
                  </a:lnTo>
                  <a:lnTo>
                    <a:pt x="20543" y="7000"/>
                  </a:lnTo>
                  <a:lnTo>
                    <a:pt x="21588" y="7236"/>
                  </a:lnTo>
                  <a:lnTo>
                    <a:pt x="21273" y="6921"/>
                  </a:lnTo>
                  <a:lnTo>
                    <a:pt x="20957" y="6645"/>
                  </a:lnTo>
                  <a:lnTo>
                    <a:pt x="20603" y="6408"/>
                  </a:lnTo>
                  <a:lnTo>
                    <a:pt x="20248" y="6171"/>
                  </a:lnTo>
                  <a:lnTo>
                    <a:pt x="19538" y="5757"/>
                  </a:lnTo>
                  <a:lnTo>
                    <a:pt x="19183" y="5521"/>
                  </a:lnTo>
                  <a:lnTo>
                    <a:pt x="18828" y="5304"/>
                  </a:lnTo>
                  <a:lnTo>
                    <a:pt x="18809" y="5225"/>
                  </a:lnTo>
                  <a:lnTo>
                    <a:pt x="18789" y="5166"/>
                  </a:lnTo>
                  <a:lnTo>
                    <a:pt x="18769" y="5087"/>
                  </a:lnTo>
                  <a:lnTo>
                    <a:pt x="18789" y="5028"/>
                  </a:lnTo>
                  <a:lnTo>
                    <a:pt x="18828" y="4910"/>
                  </a:lnTo>
                  <a:lnTo>
                    <a:pt x="18907" y="4831"/>
                  </a:lnTo>
                  <a:lnTo>
                    <a:pt x="19025" y="4752"/>
                  </a:lnTo>
                  <a:lnTo>
                    <a:pt x="19144" y="4713"/>
                  </a:lnTo>
                  <a:lnTo>
                    <a:pt x="19282" y="4713"/>
                  </a:lnTo>
                  <a:lnTo>
                    <a:pt x="19420" y="4752"/>
                  </a:lnTo>
                  <a:lnTo>
                    <a:pt x="20543" y="4910"/>
                  </a:lnTo>
                  <a:lnTo>
                    <a:pt x="21115" y="4989"/>
                  </a:lnTo>
                  <a:lnTo>
                    <a:pt x="21687" y="5087"/>
                  </a:lnTo>
                  <a:lnTo>
                    <a:pt x="22239" y="5186"/>
                  </a:lnTo>
                  <a:lnTo>
                    <a:pt x="22791" y="5324"/>
                  </a:lnTo>
                  <a:lnTo>
                    <a:pt x="23343" y="5501"/>
                  </a:lnTo>
                  <a:lnTo>
                    <a:pt x="23599" y="5600"/>
                  </a:lnTo>
                  <a:lnTo>
                    <a:pt x="23856" y="5718"/>
                  </a:lnTo>
                  <a:lnTo>
                    <a:pt x="23934" y="5738"/>
                  </a:lnTo>
                  <a:lnTo>
                    <a:pt x="24033" y="5757"/>
                  </a:lnTo>
                  <a:lnTo>
                    <a:pt x="24132" y="5817"/>
                  </a:lnTo>
                  <a:lnTo>
                    <a:pt x="24210" y="5915"/>
                  </a:lnTo>
                  <a:lnTo>
                    <a:pt x="24644" y="6132"/>
                  </a:lnTo>
                  <a:lnTo>
                    <a:pt x="24861" y="6270"/>
                  </a:lnTo>
                  <a:lnTo>
                    <a:pt x="25058" y="6408"/>
                  </a:lnTo>
                  <a:lnTo>
                    <a:pt x="25236" y="6546"/>
                  </a:lnTo>
                  <a:lnTo>
                    <a:pt x="25314" y="6625"/>
                  </a:lnTo>
                  <a:lnTo>
                    <a:pt x="25354" y="6704"/>
                  </a:lnTo>
                  <a:lnTo>
                    <a:pt x="25413" y="6783"/>
                  </a:lnTo>
                  <a:lnTo>
                    <a:pt x="25433" y="6842"/>
                  </a:lnTo>
                  <a:lnTo>
                    <a:pt x="25433" y="6921"/>
                  </a:lnTo>
                  <a:lnTo>
                    <a:pt x="25413" y="7000"/>
                  </a:lnTo>
                  <a:lnTo>
                    <a:pt x="25354" y="7059"/>
                  </a:lnTo>
                  <a:lnTo>
                    <a:pt x="25275" y="7078"/>
                  </a:lnTo>
                  <a:lnTo>
                    <a:pt x="25196" y="7078"/>
                  </a:lnTo>
                  <a:lnTo>
                    <a:pt x="25137" y="7059"/>
                  </a:lnTo>
                  <a:lnTo>
                    <a:pt x="24979" y="6980"/>
                  </a:lnTo>
                  <a:lnTo>
                    <a:pt x="25117" y="7236"/>
                  </a:lnTo>
                  <a:lnTo>
                    <a:pt x="25255" y="7512"/>
                  </a:lnTo>
                  <a:lnTo>
                    <a:pt x="25354" y="7788"/>
                  </a:lnTo>
                  <a:lnTo>
                    <a:pt x="25472" y="8064"/>
                  </a:lnTo>
                  <a:lnTo>
                    <a:pt x="25551" y="8340"/>
                  </a:lnTo>
                  <a:lnTo>
                    <a:pt x="25630" y="8616"/>
                  </a:lnTo>
                  <a:lnTo>
                    <a:pt x="25748" y="9208"/>
                  </a:lnTo>
                  <a:lnTo>
                    <a:pt x="25827" y="9779"/>
                  </a:lnTo>
                  <a:lnTo>
                    <a:pt x="25886" y="10371"/>
                  </a:lnTo>
                  <a:lnTo>
                    <a:pt x="25926" y="10962"/>
                  </a:lnTo>
                  <a:lnTo>
                    <a:pt x="25965" y="11554"/>
                  </a:lnTo>
                  <a:lnTo>
                    <a:pt x="26004" y="13762"/>
                  </a:lnTo>
                  <a:lnTo>
                    <a:pt x="26320" y="12717"/>
                  </a:lnTo>
                  <a:lnTo>
                    <a:pt x="26596" y="11633"/>
                  </a:lnTo>
                  <a:lnTo>
                    <a:pt x="26734" y="11100"/>
                  </a:lnTo>
                  <a:lnTo>
                    <a:pt x="26832" y="10568"/>
                  </a:lnTo>
                  <a:lnTo>
                    <a:pt x="26931" y="10016"/>
                  </a:lnTo>
                  <a:lnTo>
                    <a:pt x="27010" y="9484"/>
                  </a:lnTo>
                  <a:lnTo>
                    <a:pt x="27049" y="9148"/>
                  </a:lnTo>
                  <a:lnTo>
                    <a:pt x="27049" y="8991"/>
                  </a:lnTo>
                  <a:lnTo>
                    <a:pt x="27030" y="8833"/>
                  </a:lnTo>
                  <a:lnTo>
                    <a:pt x="27010" y="8675"/>
                  </a:lnTo>
                  <a:lnTo>
                    <a:pt x="26951" y="8537"/>
                  </a:lnTo>
                  <a:lnTo>
                    <a:pt x="26872" y="8399"/>
                  </a:lnTo>
                  <a:lnTo>
                    <a:pt x="26773" y="8281"/>
                  </a:lnTo>
                  <a:lnTo>
                    <a:pt x="26635" y="8163"/>
                  </a:lnTo>
                  <a:lnTo>
                    <a:pt x="26497" y="8044"/>
                  </a:lnTo>
                  <a:lnTo>
                    <a:pt x="26438" y="7985"/>
                  </a:lnTo>
                  <a:lnTo>
                    <a:pt x="26379" y="7926"/>
                  </a:lnTo>
                  <a:lnTo>
                    <a:pt x="26340" y="7847"/>
                  </a:lnTo>
                  <a:lnTo>
                    <a:pt x="26340" y="7768"/>
                  </a:lnTo>
                  <a:lnTo>
                    <a:pt x="27700" y="7197"/>
                  </a:lnTo>
                  <a:lnTo>
                    <a:pt x="25275" y="5146"/>
                  </a:lnTo>
                  <a:lnTo>
                    <a:pt x="25590" y="4890"/>
                  </a:lnTo>
                  <a:lnTo>
                    <a:pt x="25906" y="4614"/>
                  </a:lnTo>
                  <a:lnTo>
                    <a:pt x="26182" y="4299"/>
                  </a:lnTo>
                  <a:lnTo>
                    <a:pt x="26418" y="3963"/>
                  </a:lnTo>
                  <a:lnTo>
                    <a:pt x="25866" y="3904"/>
                  </a:lnTo>
                  <a:lnTo>
                    <a:pt x="25314" y="3806"/>
                  </a:lnTo>
                  <a:lnTo>
                    <a:pt x="24762" y="3687"/>
                  </a:lnTo>
                  <a:lnTo>
                    <a:pt x="24230" y="3510"/>
                  </a:lnTo>
                  <a:lnTo>
                    <a:pt x="24546" y="3411"/>
                  </a:lnTo>
                  <a:lnTo>
                    <a:pt x="24841" y="3293"/>
                  </a:lnTo>
                  <a:lnTo>
                    <a:pt x="25137" y="3175"/>
                  </a:lnTo>
                  <a:lnTo>
                    <a:pt x="25433" y="3017"/>
                  </a:lnTo>
                  <a:lnTo>
                    <a:pt x="25709" y="2859"/>
                  </a:lnTo>
                  <a:lnTo>
                    <a:pt x="25985" y="2702"/>
                  </a:lnTo>
                  <a:lnTo>
                    <a:pt x="26241" y="2504"/>
                  </a:lnTo>
                  <a:lnTo>
                    <a:pt x="26497" y="2307"/>
                  </a:lnTo>
                  <a:lnTo>
                    <a:pt x="25866" y="2268"/>
                  </a:lnTo>
                  <a:lnTo>
                    <a:pt x="25255" y="2209"/>
                  </a:lnTo>
                  <a:lnTo>
                    <a:pt x="24624" y="2130"/>
                  </a:lnTo>
                  <a:lnTo>
                    <a:pt x="24013" y="2051"/>
                  </a:lnTo>
                  <a:lnTo>
                    <a:pt x="23382" y="1952"/>
                  </a:lnTo>
                  <a:lnTo>
                    <a:pt x="22771" y="1834"/>
                  </a:lnTo>
                  <a:lnTo>
                    <a:pt x="22160" y="1716"/>
                  </a:lnTo>
                  <a:lnTo>
                    <a:pt x="21549" y="1578"/>
                  </a:lnTo>
                  <a:lnTo>
                    <a:pt x="22219" y="1164"/>
                  </a:lnTo>
                  <a:lnTo>
                    <a:pt x="22909" y="789"/>
                  </a:lnTo>
                  <a:lnTo>
                    <a:pt x="23619" y="454"/>
                  </a:lnTo>
                  <a:lnTo>
                    <a:pt x="24329" y="158"/>
                  </a:lnTo>
                  <a:lnTo>
                    <a:pt x="23718" y="80"/>
                  </a:lnTo>
                  <a:lnTo>
                    <a:pt x="23087" y="20"/>
                  </a:lnTo>
                  <a:lnTo>
                    <a:pt x="21845" y="20"/>
                  </a:lnTo>
                  <a:lnTo>
                    <a:pt x="21233" y="60"/>
                  </a:lnTo>
                  <a:lnTo>
                    <a:pt x="20603" y="139"/>
                  </a:lnTo>
                  <a:lnTo>
                    <a:pt x="19991" y="218"/>
                  </a:lnTo>
                  <a:lnTo>
                    <a:pt x="19361" y="316"/>
                  </a:lnTo>
                  <a:lnTo>
                    <a:pt x="18749" y="454"/>
                  </a:lnTo>
                  <a:lnTo>
                    <a:pt x="18138" y="592"/>
                  </a:lnTo>
                  <a:lnTo>
                    <a:pt x="16916" y="908"/>
                  </a:lnTo>
                  <a:lnTo>
                    <a:pt x="15694" y="1243"/>
                  </a:lnTo>
                  <a:lnTo>
                    <a:pt x="14491" y="1617"/>
                  </a:lnTo>
                  <a:lnTo>
                    <a:pt x="1573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3809;p38">
              <a:extLst>
                <a:ext uri="{FF2B5EF4-FFF2-40B4-BE49-F238E27FC236}">
                  <a16:creationId xmlns:a16="http://schemas.microsoft.com/office/drawing/2014/main" xmlns="" id="{672E24AC-3848-4AAD-949B-C8D13493CE70}"/>
                </a:ext>
              </a:extLst>
            </p:cNvPr>
            <p:cNvSpPr/>
            <p:nvPr/>
          </p:nvSpPr>
          <p:spPr>
            <a:xfrm>
              <a:off x="2172155" y="2579499"/>
              <a:ext cx="650697" cy="1152780"/>
            </a:xfrm>
            <a:custGeom>
              <a:avLst/>
              <a:gdLst/>
              <a:ahLst/>
              <a:cxnLst/>
              <a:rect l="l" t="t" r="r" b="b"/>
              <a:pathLst>
                <a:path w="13722" h="24310" extrusionOk="0">
                  <a:moveTo>
                    <a:pt x="7374" y="1"/>
                  </a:moveTo>
                  <a:lnTo>
                    <a:pt x="7334" y="99"/>
                  </a:lnTo>
                  <a:lnTo>
                    <a:pt x="7295" y="178"/>
                  </a:lnTo>
                  <a:lnTo>
                    <a:pt x="7255" y="237"/>
                  </a:lnTo>
                  <a:lnTo>
                    <a:pt x="7078" y="671"/>
                  </a:lnTo>
                  <a:lnTo>
                    <a:pt x="6881" y="1105"/>
                  </a:lnTo>
                  <a:lnTo>
                    <a:pt x="6684" y="1538"/>
                  </a:lnTo>
                  <a:lnTo>
                    <a:pt x="6526" y="1972"/>
                  </a:lnTo>
                  <a:lnTo>
                    <a:pt x="6585" y="2209"/>
                  </a:lnTo>
                  <a:lnTo>
                    <a:pt x="6664" y="2445"/>
                  </a:lnTo>
                  <a:lnTo>
                    <a:pt x="6763" y="2662"/>
                  </a:lnTo>
                  <a:lnTo>
                    <a:pt x="6881" y="2899"/>
                  </a:lnTo>
                  <a:lnTo>
                    <a:pt x="7137" y="3332"/>
                  </a:lnTo>
                  <a:lnTo>
                    <a:pt x="7393" y="3746"/>
                  </a:lnTo>
                  <a:lnTo>
                    <a:pt x="7512" y="3963"/>
                  </a:lnTo>
                  <a:lnTo>
                    <a:pt x="7630" y="4200"/>
                  </a:lnTo>
                  <a:lnTo>
                    <a:pt x="7729" y="4417"/>
                  </a:lnTo>
                  <a:lnTo>
                    <a:pt x="7788" y="4653"/>
                  </a:lnTo>
                  <a:lnTo>
                    <a:pt x="7847" y="4890"/>
                  </a:lnTo>
                  <a:lnTo>
                    <a:pt x="7847" y="5127"/>
                  </a:lnTo>
                  <a:lnTo>
                    <a:pt x="7827" y="5383"/>
                  </a:lnTo>
                  <a:lnTo>
                    <a:pt x="7768" y="5639"/>
                  </a:lnTo>
                  <a:lnTo>
                    <a:pt x="7689" y="5876"/>
                  </a:lnTo>
                  <a:lnTo>
                    <a:pt x="7591" y="6093"/>
                  </a:lnTo>
                  <a:lnTo>
                    <a:pt x="7492" y="6309"/>
                  </a:lnTo>
                  <a:lnTo>
                    <a:pt x="7374" y="6526"/>
                  </a:lnTo>
                  <a:lnTo>
                    <a:pt x="7098" y="6960"/>
                  </a:lnTo>
                  <a:lnTo>
                    <a:pt x="6782" y="7354"/>
                  </a:lnTo>
                  <a:lnTo>
                    <a:pt x="6447" y="7729"/>
                  </a:lnTo>
                  <a:lnTo>
                    <a:pt x="6092" y="8084"/>
                  </a:lnTo>
                  <a:lnTo>
                    <a:pt x="5718" y="8419"/>
                  </a:lnTo>
                  <a:lnTo>
                    <a:pt x="5343" y="8734"/>
                  </a:lnTo>
                  <a:lnTo>
                    <a:pt x="5284" y="8793"/>
                  </a:lnTo>
                  <a:lnTo>
                    <a:pt x="5245" y="8872"/>
                  </a:lnTo>
                  <a:lnTo>
                    <a:pt x="5205" y="9030"/>
                  </a:lnTo>
                  <a:lnTo>
                    <a:pt x="5166" y="9543"/>
                  </a:lnTo>
                  <a:lnTo>
                    <a:pt x="5166" y="10055"/>
                  </a:lnTo>
                  <a:lnTo>
                    <a:pt x="5185" y="10568"/>
                  </a:lnTo>
                  <a:lnTo>
                    <a:pt x="5225" y="11061"/>
                  </a:lnTo>
                  <a:lnTo>
                    <a:pt x="5304" y="12066"/>
                  </a:lnTo>
                  <a:lnTo>
                    <a:pt x="5323" y="12579"/>
                  </a:lnTo>
                  <a:lnTo>
                    <a:pt x="5323" y="13072"/>
                  </a:lnTo>
                  <a:lnTo>
                    <a:pt x="5304" y="13131"/>
                  </a:lnTo>
                  <a:lnTo>
                    <a:pt x="5284" y="13190"/>
                  </a:lnTo>
                  <a:lnTo>
                    <a:pt x="5245" y="13229"/>
                  </a:lnTo>
                  <a:lnTo>
                    <a:pt x="5245" y="13269"/>
                  </a:lnTo>
                  <a:lnTo>
                    <a:pt x="5264" y="13348"/>
                  </a:lnTo>
                  <a:lnTo>
                    <a:pt x="5245" y="13387"/>
                  </a:lnTo>
                  <a:lnTo>
                    <a:pt x="5205" y="13446"/>
                  </a:lnTo>
                  <a:lnTo>
                    <a:pt x="5185" y="13466"/>
                  </a:lnTo>
                  <a:lnTo>
                    <a:pt x="5126" y="13486"/>
                  </a:lnTo>
                  <a:lnTo>
                    <a:pt x="4969" y="13446"/>
                  </a:lnTo>
                  <a:lnTo>
                    <a:pt x="4831" y="13387"/>
                  </a:lnTo>
                  <a:lnTo>
                    <a:pt x="4535" y="13249"/>
                  </a:lnTo>
                  <a:lnTo>
                    <a:pt x="4259" y="13091"/>
                  </a:lnTo>
                  <a:lnTo>
                    <a:pt x="3983" y="12894"/>
                  </a:lnTo>
                  <a:lnTo>
                    <a:pt x="3707" y="12736"/>
                  </a:lnTo>
                  <a:lnTo>
                    <a:pt x="3431" y="12579"/>
                  </a:lnTo>
                  <a:lnTo>
                    <a:pt x="3273" y="12520"/>
                  </a:lnTo>
                  <a:lnTo>
                    <a:pt x="3115" y="12480"/>
                  </a:lnTo>
                  <a:lnTo>
                    <a:pt x="2958" y="12441"/>
                  </a:lnTo>
                  <a:lnTo>
                    <a:pt x="2800" y="12421"/>
                  </a:lnTo>
                  <a:lnTo>
                    <a:pt x="2504" y="12421"/>
                  </a:lnTo>
                  <a:lnTo>
                    <a:pt x="2208" y="12460"/>
                  </a:lnTo>
                  <a:lnTo>
                    <a:pt x="1913" y="12539"/>
                  </a:lnTo>
                  <a:lnTo>
                    <a:pt x="1637" y="12638"/>
                  </a:lnTo>
                  <a:lnTo>
                    <a:pt x="1380" y="12776"/>
                  </a:lnTo>
                  <a:lnTo>
                    <a:pt x="1124" y="12934"/>
                  </a:lnTo>
                  <a:lnTo>
                    <a:pt x="907" y="13111"/>
                  </a:lnTo>
                  <a:lnTo>
                    <a:pt x="690" y="13328"/>
                  </a:lnTo>
                  <a:lnTo>
                    <a:pt x="493" y="13545"/>
                  </a:lnTo>
                  <a:lnTo>
                    <a:pt x="336" y="13781"/>
                  </a:lnTo>
                  <a:lnTo>
                    <a:pt x="198" y="14057"/>
                  </a:lnTo>
                  <a:lnTo>
                    <a:pt x="99" y="14314"/>
                  </a:lnTo>
                  <a:lnTo>
                    <a:pt x="40" y="14609"/>
                  </a:lnTo>
                  <a:lnTo>
                    <a:pt x="0" y="14885"/>
                  </a:lnTo>
                  <a:lnTo>
                    <a:pt x="0" y="15181"/>
                  </a:lnTo>
                  <a:lnTo>
                    <a:pt x="60" y="15497"/>
                  </a:lnTo>
                  <a:lnTo>
                    <a:pt x="178" y="15832"/>
                  </a:lnTo>
                  <a:lnTo>
                    <a:pt x="316" y="16167"/>
                  </a:lnTo>
                  <a:lnTo>
                    <a:pt x="513" y="16482"/>
                  </a:lnTo>
                  <a:lnTo>
                    <a:pt x="730" y="16798"/>
                  </a:lnTo>
                  <a:lnTo>
                    <a:pt x="966" y="17074"/>
                  </a:lnTo>
                  <a:lnTo>
                    <a:pt x="1223" y="17350"/>
                  </a:lnTo>
                  <a:lnTo>
                    <a:pt x="1518" y="17586"/>
                  </a:lnTo>
                  <a:lnTo>
                    <a:pt x="1834" y="17803"/>
                  </a:lnTo>
                  <a:lnTo>
                    <a:pt x="2149" y="18000"/>
                  </a:lnTo>
                  <a:lnTo>
                    <a:pt x="2484" y="18158"/>
                  </a:lnTo>
                  <a:lnTo>
                    <a:pt x="2820" y="18276"/>
                  </a:lnTo>
                  <a:lnTo>
                    <a:pt x="3174" y="18375"/>
                  </a:lnTo>
                  <a:lnTo>
                    <a:pt x="3549" y="18414"/>
                  </a:lnTo>
                  <a:lnTo>
                    <a:pt x="3904" y="18414"/>
                  </a:lnTo>
                  <a:lnTo>
                    <a:pt x="4279" y="18375"/>
                  </a:lnTo>
                  <a:lnTo>
                    <a:pt x="4456" y="18336"/>
                  </a:lnTo>
                  <a:lnTo>
                    <a:pt x="4633" y="18296"/>
                  </a:lnTo>
                  <a:lnTo>
                    <a:pt x="4752" y="18296"/>
                  </a:lnTo>
                  <a:lnTo>
                    <a:pt x="4831" y="18336"/>
                  </a:lnTo>
                  <a:lnTo>
                    <a:pt x="4929" y="18375"/>
                  </a:lnTo>
                  <a:lnTo>
                    <a:pt x="4988" y="18454"/>
                  </a:lnTo>
                  <a:lnTo>
                    <a:pt x="5047" y="18533"/>
                  </a:lnTo>
                  <a:lnTo>
                    <a:pt x="5087" y="18631"/>
                  </a:lnTo>
                  <a:lnTo>
                    <a:pt x="5107" y="18710"/>
                  </a:lnTo>
                  <a:lnTo>
                    <a:pt x="5107" y="18809"/>
                  </a:lnTo>
                  <a:lnTo>
                    <a:pt x="5087" y="18907"/>
                  </a:lnTo>
                  <a:lnTo>
                    <a:pt x="5087" y="18927"/>
                  </a:lnTo>
                  <a:lnTo>
                    <a:pt x="5146" y="19203"/>
                  </a:lnTo>
                  <a:lnTo>
                    <a:pt x="5185" y="19361"/>
                  </a:lnTo>
                  <a:lnTo>
                    <a:pt x="5225" y="19479"/>
                  </a:lnTo>
                  <a:lnTo>
                    <a:pt x="5323" y="19755"/>
                  </a:lnTo>
                  <a:lnTo>
                    <a:pt x="5461" y="19992"/>
                  </a:lnTo>
                  <a:lnTo>
                    <a:pt x="5580" y="20248"/>
                  </a:lnTo>
                  <a:lnTo>
                    <a:pt x="5737" y="20484"/>
                  </a:lnTo>
                  <a:lnTo>
                    <a:pt x="5836" y="20642"/>
                  </a:lnTo>
                  <a:lnTo>
                    <a:pt x="6013" y="20859"/>
                  </a:lnTo>
                  <a:lnTo>
                    <a:pt x="6211" y="21115"/>
                  </a:lnTo>
                  <a:lnTo>
                    <a:pt x="6270" y="21253"/>
                  </a:lnTo>
                  <a:lnTo>
                    <a:pt x="6329" y="21352"/>
                  </a:lnTo>
                  <a:lnTo>
                    <a:pt x="6802" y="21687"/>
                  </a:lnTo>
                  <a:lnTo>
                    <a:pt x="7295" y="21983"/>
                  </a:lnTo>
                  <a:lnTo>
                    <a:pt x="7788" y="22259"/>
                  </a:lnTo>
                  <a:lnTo>
                    <a:pt x="8320" y="22515"/>
                  </a:lnTo>
                  <a:lnTo>
                    <a:pt x="8557" y="22633"/>
                  </a:lnTo>
                  <a:lnTo>
                    <a:pt x="8813" y="22732"/>
                  </a:lnTo>
                  <a:lnTo>
                    <a:pt x="9326" y="22890"/>
                  </a:lnTo>
                  <a:lnTo>
                    <a:pt x="9582" y="22988"/>
                  </a:lnTo>
                  <a:lnTo>
                    <a:pt x="9838" y="23087"/>
                  </a:lnTo>
                  <a:lnTo>
                    <a:pt x="10075" y="23185"/>
                  </a:lnTo>
                  <a:lnTo>
                    <a:pt x="10311" y="23323"/>
                  </a:lnTo>
                  <a:lnTo>
                    <a:pt x="10351" y="23363"/>
                  </a:lnTo>
                  <a:lnTo>
                    <a:pt x="10390" y="23402"/>
                  </a:lnTo>
                  <a:lnTo>
                    <a:pt x="10410" y="23461"/>
                  </a:lnTo>
                  <a:lnTo>
                    <a:pt x="10410" y="23521"/>
                  </a:lnTo>
                  <a:lnTo>
                    <a:pt x="10824" y="23777"/>
                  </a:lnTo>
                  <a:lnTo>
                    <a:pt x="11080" y="23935"/>
                  </a:lnTo>
                  <a:lnTo>
                    <a:pt x="11218" y="24053"/>
                  </a:lnTo>
                  <a:lnTo>
                    <a:pt x="11534" y="24151"/>
                  </a:lnTo>
                  <a:lnTo>
                    <a:pt x="11829" y="24211"/>
                  </a:lnTo>
                  <a:lnTo>
                    <a:pt x="12145" y="24270"/>
                  </a:lnTo>
                  <a:lnTo>
                    <a:pt x="12460" y="24309"/>
                  </a:lnTo>
                  <a:lnTo>
                    <a:pt x="12776" y="24309"/>
                  </a:lnTo>
                  <a:lnTo>
                    <a:pt x="13091" y="24289"/>
                  </a:lnTo>
                  <a:lnTo>
                    <a:pt x="13407" y="24270"/>
                  </a:lnTo>
                  <a:lnTo>
                    <a:pt x="13722" y="24250"/>
                  </a:lnTo>
                  <a:lnTo>
                    <a:pt x="13288" y="23836"/>
                  </a:lnTo>
                  <a:lnTo>
                    <a:pt x="12874" y="23383"/>
                  </a:lnTo>
                  <a:lnTo>
                    <a:pt x="12519" y="22949"/>
                  </a:lnTo>
                  <a:lnTo>
                    <a:pt x="12184" y="22495"/>
                  </a:lnTo>
                  <a:lnTo>
                    <a:pt x="11869" y="22022"/>
                  </a:lnTo>
                  <a:lnTo>
                    <a:pt x="11593" y="21529"/>
                  </a:lnTo>
                  <a:lnTo>
                    <a:pt x="11336" y="21036"/>
                  </a:lnTo>
                  <a:lnTo>
                    <a:pt x="11100" y="20524"/>
                  </a:lnTo>
                  <a:lnTo>
                    <a:pt x="10863" y="19992"/>
                  </a:lnTo>
                  <a:lnTo>
                    <a:pt x="10666" y="19479"/>
                  </a:lnTo>
                  <a:lnTo>
                    <a:pt x="10331" y="18572"/>
                  </a:lnTo>
                  <a:lnTo>
                    <a:pt x="10035" y="17685"/>
                  </a:lnTo>
                  <a:lnTo>
                    <a:pt x="9779" y="16778"/>
                  </a:lnTo>
                  <a:lnTo>
                    <a:pt x="9542" y="15851"/>
                  </a:lnTo>
                  <a:lnTo>
                    <a:pt x="9345" y="14925"/>
                  </a:lnTo>
                  <a:lnTo>
                    <a:pt x="9168" y="13998"/>
                  </a:lnTo>
                  <a:lnTo>
                    <a:pt x="9050" y="13052"/>
                  </a:lnTo>
                  <a:lnTo>
                    <a:pt x="8931" y="12106"/>
                  </a:lnTo>
                  <a:lnTo>
                    <a:pt x="8872" y="11159"/>
                  </a:lnTo>
                  <a:lnTo>
                    <a:pt x="8833" y="10213"/>
                  </a:lnTo>
                  <a:lnTo>
                    <a:pt x="8813" y="9267"/>
                  </a:lnTo>
                  <a:lnTo>
                    <a:pt x="8852" y="8320"/>
                  </a:lnTo>
                  <a:lnTo>
                    <a:pt x="8912" y="7374"/>
                  </a:lnTo>
                  <a:lnTo>
                    <a:pt x="8990" y="6428"/>
                  </a:lnTo>
                  <a:lnTo>
                    <a:pt x="9128" y="5501"/>
                  </a:lnTo>
                  <a:lnTo>
                    <a:pt x="9286" y="4555"/>
                  </a:lnTo>
                  <a:lnTo>
                    <a:pt x="9424" y="3884"/>
                  </a:lnTo>
                  <a:lnTo>
                    <a:pt x="9503" y="3549"/>
                  </a:lnTo>
                  <a:lnTo>
                    <a:pt x="9582" y="3234"/>
                  </a:lnTo>
                  <a:lnTo>
                    <a:pt x="9700" y="2899"/>
                  </a:lnTo>
                  <a:lnTo>
                    <a:pt x="9818" y="2583"/>
                  </a:lnTo>
                  <a:lnTo>
                    <a:pt x="9956" y="2268"/>
                  </a:lnTo>
                  <a:lnTo>
                    <a:pt x="10114" y="1972"/>
                  </a:lnTo>
                  <a:lnTo>
                    <a:pt x="10252" y="1755"/>
                  </a:lnTo>
                  <a:lnTo>
                    <a:pt x="10410" y="1538"/>
                  </a:lnTo>
                  <a:lnTo>
                    <a:pt x="10568" y="1322"/>
                  </a:lnTo>
                  <a:lnTo>
                    <a:pt x="10745" y="1124"/>
                  </a:lnTo>
                  <a:lnTo>
                    <a:pt x="10922" y="947"/>
                  </a:lnTo>
                  <a:lnTo>
                    <a:pt x="11120" y="770"/>
                  </a:lnTo>
                  <a:lnTo>
                    <a:pt x="11317" y="592"/>
                  </a:lnTo>
                  <a:lnTo>
                    <a:pt x="11514" y="434"/>
                  </a:lnTo>
                  <a:lnTo>
                    <a:pt x="10903" y="434"/>
                  </a:lnTo>
                  <a:lnTo>
                    <a:pt x="10292" y="415"/>
                  </a:lnTo>
                  <a:lnTo>
                    <a:pt x="9680" y="395"/>
                  </a:lnTo>
                  <a:lnTo>
                    <a:pt x="9069" y="316"/>
                  </a:lnTo>
                  <a:lnTo>
                    <a:pt x="8300" y="198"/>
                  </a:lnTo>
                  <a:lnTo>
                    <a:pt x="7847" y="119"/>
                  </a:lnTo>
                  <a:lnTo>
                    <a:pt x="737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3810;p38">
              <a:extLst>
                <a:ext uri="{FF2B5EF4-FFF2-40B4-BE49-F238E27FC236}">
                  <a16:creationId xmlns:a16="http://schemas.microsoft.com/office/drawing/2014/main" xmlns="" id="{C3BD377A-1509-4836-AD8A-EAF5A1415253}"/>
                </a:ext>
              </a:extLst>
            </p:cNvPr>
            <p:cNvSpPr/>
            <p:nvPr/>
          </p:nvSpPr>
          <p:spPr>
            <a:xfrm>
              <a:off x="2713455" y="2511261"/>
              <a:ext cx="137471" cy="43057"/>
            </a:xfrm>
            <a:custGeom>
              <a:avLst/>
              <a:gdLst/>
              <a:ahLst/>
              <a:cxnLst/>
              <a:rect l="l" t="t" r="r" b="b"/>
              <a:pathLst>
                <a:path w="2899" h="908" extrusionOk="0">
                  <a:moveTo>
                    <a:pt x="0" y="0"/>
                  </a:moveTo>
                  <a:lnTo>
                    <a:pt x="138" y="60"/>
                  </a:lnTo>
                  <a:lnTo>
                    <a:pt x="335" y="158"/>
                  </a:lnTo>
                  <a:lnTo>
                    <a:pt x="848" y="355"/>
                  </a:lnTo>
                  <a:lnTo>
                    <a:pt x="1439" y="612"/>
                  </a:lnTo>
                  <a:lnTo>
                    <a:pt x="1716" y="750"/>
                  </a:lnTo>
                  <a:lnTo>
                    <a:pt x="1972" y="907"/>
                  </a:lnTo>
                  <a:lnTo>
                    <a:pt x="2425" y="750"/>
                  </a:lnTo>
                  <a:lnTo>
                    <a:pt x="2898" y="612"/>
                  </a:lnTo>
                  <a:lnTo>
                    <a:pt x="2544" y="474"/>
                  </a:lnTo>
                  <a:lnTo>
                    <a:pt x="2189" y="355"/>
                  </a:lnTo>
                  <a:lnTo>
                    <a:pt x="1834" y="237"/>
                  </a:lnTo>
                  <a:lnTo>
                    <a:pt x="1479" y="158"/>
                  </a:lnTo>
                  <a:lnTo>
                    <a:pt x="1104" y="99"/>
                  </a:lnTo>
                  <a:lnTo>
                    <a:pt x="730" y="40"/>
                  </a:lnTo>
                  <a:lnTo>
                    <a:pt x="375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3811;p38">
              <a:extLst>
                <a:ext uri="{FF2B5EF4-FFF2-40B4-BE49-F238E27FC236}">
                  <a16:creationId xmlns:a16="http://schemas.microsoft.com/office/drawing/2014/main" xmlns="" id="{D0206049-3F7A-4CF3-8BD5-4B6F56645DC8}"/>
                </a:ext>
              </a:extLst>
            </p:cNvPr>
            <p:cNvSpPr/>
            <p:nvPr/>
          </p:nvSpPr>
          <p:spPr>
            <a:xfrm>
              <a:off x="2751770" y="3758416"/>
              <a:ext cx="417960" cy="141217"/>
            </a:xfrm>
            <a:custGeom>
              <a:avLst/>
              <a:gdLst/>
              <a:ahLst/>
              <a:cxnLst/>
              <a:rect l="l" t="t" r="r" b="b"/>
              <a:pathLst>
                <a:path w="8814" h="2978" extrusionOk="0">
                  <a:moveTo>
                    <a:pt x="1" y="0"/>
                  </a:moveTo>
                  <a:lnTo>
                    <a:pt x="415" y="316"/>
                  </a:lnTo>
                  <a:lnTo>
                    <a:pt x="631" y="454"/>
                  </a:lnTo>
                  <a:lnTo>
                    <a:pt x="868" y="592"/>
                  </a:lnTo>
                  <a:lnTo>
                    <a:pt x="967" y="552"/>
                  </a:lnTo>
                  <a:lnTo>
                    <a:pt x="1065" y="552"/>
                  </a:lnTo>
                  <a:lnTo>
                    <a:pt x="1164" y="572"/>
                  </a:lnTo>
                  <a:lnTo>
                    <a:pt x="1262" y="611"/>
                  </a:lnTo>
                  <a:lnTo>
                    <a:pt x="1361" y="651"/>
                  </a:lnTo>
                  <a:lnTo>
                    <a:pt x="1440" y="730"/>
                  </a:lnTo>
                  <a:lnTo>
                    <a:pt x="1598" y="868"/>
                  </a:lnTo>
                  <a:lnTo>
                    <a:pt x="1893" y="1104"/>
                  </a:lnTo>
                  <a:lnTo>
                    <a:pt x="2169" y="1360"/>
                  </a:lnTo>
                  <a:lnTo>
                    <a:pt x="2465" y="1617"/>
                  </a:lnTo>
                  <a:lnTo>
                    <a:pt x="2603" y="1735"/>
                  </a:lnTo>
                  <a:lnTo>
                    <a:pt x="2761" y="1834"/>
                  </a:lnTo>
                  <a:lnTo>
                    <a:pt x="2859" y="1873"/>
                  </a:lnTo>
                  <a:lnTo>
                    <a:pt x="2978" y="1913"/>
                  </a:lnTo>
                  <a:lnTo>
                    <a:pt x="3194" y="1952"/>
                  </a:lnTo>
                  <a:lnTo>
                    <a:pt x="3628" y="1952"/>
                  </a:lnTo>
                  <a:lnTo>
                    <a:pt x="3825" y="2051"/>
                  </a:lnTo>
                  <a:lnTo>
                    <a:pt x="4003" y="2169"/>
                  </a:lnTo>
                  <a:lnTo>
                    <a:pt x="4180" y="2307"/>
                  </a:lnTo>
                  <a:lnTo>
                    <a:pt x="4338" y="2465"/>
                  </a:lnTo>
                  <a:lnTo>
                    <a:pt x="4496" y="2622"/>
                  </a:lnTo>
                  <a:lnTo>
                    <a:pt x="4673" y="2760"/>
                  </a:lnTo>
                  <a:lnTo>
                    <a:pt x="4850" y="2879"/>
                  </a:lnTo>
                  <a:lnTo>
                    <a:pt x="5048" y="2977"/>
                  </a:lnTo>
                  <a:lnTo>
                    <a:pt x="5383" y="2760"/>
                  </a:lnTo>
                  <a:lnTo>
                    <a:pt x="5718" y="2543"/>
                  </a:lnTo>
                  <a:lnTo>
                    <a:pt x="6053" y="2307"/>
                  </a:lnTo>
                  <a:lnTo>
                    <a:pt x="6369" y="2051"/>
                  </a:lnTo>
                  <a:lnTo>
                    <a:pt x="6526" y="1913"/>
                  </a:lnTo>
                  <a:lnTo>
                    <a:pt x="6625" y="1853"/>
                  </a:lnTo>
                  <a:lnTo>
                    <a:pt x="6723" y="1853"/>
                  </a:lnTo>
                  <a:lnTo>
                    <a:pt x="6763" y="1873"/>
                  </a:lnTo>
                  <a:lnTo>
                    <a:pt x="6822" y="1913"/>
                  </a:lnTo>
                  <a:lnTo>
                    <a:pt x="6842" y="1952"/>
                  </a:lnTo>
                  <a:lnTo>
                    <a:pt x="6861" y="2011"/>
                  </a:lnTo>
                  <a:lnTo>
                    <a:pt x="6802" y="2248"/>
                  </a:lnTo>
                  <a:lnTo>
                    <a:pt x="6723" y="2484"/>
                  </a:lnTo>
                  <a:lnTo>
                    <a:pt x="6645" y="2721"/>
                  </a:lnTo>
                  <a:lnTo>
                    <a:pt x="6585" y="2957"/>
                  </a:lnTo>
                  <a:lnTo>
                    <a:pt x="6763" y="2839"/>
                  </a:lnTo>
                  <a:lnTo>
                    <a:pt x="6960" y="2721"/>
                  </a:lnTo>
                  <a:lnTo>
                    <a:pt x="7354" y="2504"/>
                  </a:lnTo>
                  <a:lnTo>
                    <a:pt x="7532" y="2386"/>
                  </a:lnTo>
                  <a:lnTo>
                    <a:pt x="7709" y="2267"/>
                  </a:lnTo>
                  <a:lnTo>
                    <a:pt x="7867" y="2110"/>
                  </a:lnTo>
                  <a:lnTo>
                    <a:pt x="7985" y="1952"/>
                  </a:lnTo>
                  <a:lnTo>
                    <a:pt x="8025" y="1834"/>
                  </a:lnTo>
                  <a:lnTo>
                    <a:pt x="8064" y="1735"/>
                  </a:lnTo>
                  <a:lnTo>
                    <a:pt x="8143" y="1656"/>
                  </a:lnTo>
                  <a:lnTo>
                    <a:pt x="8241" y="1597"/>
                  </a:lnTo>
                  <a:lnTo>
                    <a:pt x="8537" y="1380"/>
                  </a:lnTo>
                  <a:lnTo>
                    <a:pt x="8813" y="1163"/>
                  </a:lnTo>
                  <a:lnTo>
                    <a:pt x="8813" y="1163"/>
                  </a:lnTo>
                  <a:lnTo>
                    <a:pt x="8025" y="1400"/>
                  </a:lnTo>
                  <a:lnTo>
                    <a:pt x="7216" y="1637"/>
                  </a:lnTo>
                  <a:lnTo>
                    <a:pt x="7256" y="1360"/>
                  </a:lnTo>
                  <a:lnTo>
                    <a:pt x="7275" y="1084"/>
                  </a:lnTo>
                  <a:lnTo>
                    <a:pt x="7256" y="828"/>
                  </a:lnTo>
                  <a:lnTo>
                    <a:pt x="7216" y="552"/>
                  </a:lnTo>
                  <a:lnTo>
                    <a:pt x="5324" y="1853"/>
                  </a:lnTo>
                  <a:lnTo>
                    <a:pt x="5166" y="1025"/>
                  </a:lnTo>
                  <a:lnTo>
                    <a:pt x="5146" y="1124"/>
                  </a:lnTo>
                  <a:lnTo>
                    <a:pt x="5126" y="1203"/>
                  </a:lnTo>
                  <a:lnTo>
                    <a:pt x="5087" y="1282"/>
                  </a:lnTo>
                  <a:lnTo>
                    <a:pt x="5008" y="1360"/>
                  </a:lnTo>
                  <a:lnTo>
                    <a:pt x="4929" y="1420"/>
                  </a:lnTo>
                  <a:lnTo>
                    <a:pt x="4850" y="1479"/>
                  </a:lnTo>
                  <a:lnTo>
                    <a:pt x="4752" y="1499"/>
                  </a:lnTo>
                  <a:lnTo>
                    <a:pt x="4653" y="1518"/>
                  </a:lnTo>
                  <a:lnTo>
                    <a:pt x="4535" y="1499"/>
                  </a:lnTo>
                  <a:lnTo>
                    <a:pt x="4436" y="1479"/>
                  </a:lnTo>
                  <a:lnTo>
                    <a:pt x="4239" y="1400"/>
                  </a:lnTo>
                  <a:lnTo>
                    <a:pt x="4042" y="1301"/>
                  </a:lnTo>
                  <a:lnTo>
                    <a:pt x="3865" y="1183"/>
                  </a:lnTo>
                  <a:lnTo>
                    <a:pt x="3037" y="592"/>
                  </a:lnTo>
                  <a:lnTo>
                    <a:pt x="2642" y="296"/>
                  </a:lnTo>
                  <a:lnTo>
                    <a:pt x="2228" y="0"/>
                  </a:lnTo>
                  <a:lnTo>
                    <a:pt x="1814" y="79"/>
                  </a:lnTo>
                  <a:lnTo>
                    <a:pt x="1598" y="118"/>
                  </a:lnTo>
                  <a:lnTo>
                    <a:pt x="1381" y="138"/>
                  </a:lnTo>
                  <a:lnTo>
                    <a:pt x="1164" y="118"/>
                  </a:lnTo>
                  <a:lnTo>
                    <a:pt x="829" y="99"/>
                  </a:lnTo>
                  <a:lnTo>
                    <a:pt x="434" y="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3812;p38">
              <a:extLst>
                <a:ext uri="{FF2B5EF4-FFF2-40B4-BE49-F238E27FC236}">
                  <a16:creationId xmlns:a16="http://schemas.microsoft.com/office/drawing/2014/main" xmlns="" id="{CBA687B5-811D-44BC-B6E7-F74E19A3A065}"/>
                </a:ext>
              </a:extLst>
            </p:cNvPr>
            <p:cNvSpPr/>
            <p:nvPr/>
          </p:nvSpPr>
          <p:spPr>
            <a:xfrm>
              <a:off x="2207672" y="3212418"/>
              <a:ext cx="164595" cy="173937"/>
            </a:xfrm>
            <a:custGeom>
              <a:avLst/>
              <a:gdLst/>
              <a:ahLst/>
              <a:cxnLst/>
              <a:rect l="l" t="t" r="r" b="b"/>
              <a:pathLst>
                <a:path w="3471" h="3668" extrusionOk="0">
                  <a:moveTo>
                    <a:pt x="1282" y="1"/>
                  </a:moveTo>
                  <a:lnTo>
                    <a:pt x="1105" y="20"/>
                  </a:lnTo>
                  <a:lnTo>
                    <a:pt x="907" y="40"/>
                  </a:lnTo>
                  <a:lnTo>
                    <a:pt x="730" y="80"/>
                  </a:lnTo>
                  <a:lnTo>
                    <a:pt x="572" y="119"/>
                  </a:lnTo>
                  <a:lnTo>
                    <a:pt x="415" y="178"/>
                  </a:lnTo>
                  <a:lnTo>
                    <a:pt x="257" y="257"/>
                  </a:lnTo>
                  <a:lnTo>
                    <a:pt x="139" y="336"/>
                  </a:lnTo>
                  <a:lnTo>
                    <a:pt x="40" y="434"/>
                  </a:lnTo>
                  <a:lnTo>
                    <a:pt x="20" y="474"/>
                  </a:lnTo>
                  <a:lnTo>
                    <a:pt x="1" y="513"/>
                  </a:lnTo>
                  <a:lnTo>
                    <a:pt x="1" y="553"/>
                  </a:lnTo>
                  <a:lnTo>
                    <a:pt x="20" y="572"/>
                  </a:lnTo>
                  <a:lnTo>
                    <a:pt x="40" y="612"/>
                  </a:lnTo>
                  <a:lnTo>
                    <a:pt x="79" y="632"/>
                  </a:lnTo>
                  <a:lnTo>
                    <a:pt x="119" y="651"/>
                  </a:lnTo>
                  <a:lnTo>
                    <a:pt x="158" y="651"/>
                  </a:lnTo>
                  <a:lnTo>
                    <a:pt x="355" y="632"/>
                  </a:lnTo>
                  <a:lnTo>
                    <a:pt x="553" y="632"/>
                  </a:lnTo>
                  <a:lnTo>
                    <a:pt x="750" y="651"/>
                  </a:lnTo>
                  <a:lnTo>
                    <a:pt x="947" y="691"/>
                  </a:lnTo>
                  <a:lnTo>
                    <a:pt x="1321" y="789"/>
                  </a:lnTo>
                  <a:lnTo>
                    <a:pt x="1696" y="927"/>
                  </a:lnTo>
                  <a:lnTo>
                    <a:pt x="1755" y="967"/>
                  </a:lnTo>
                  <a:lnTo>
                    <a:pt x="1795" y="1026"/>
                  </a:lnTo>
                  <a:lnTo>
                    <a:pt x="1834" y="1144"/>
                  </a:lnTo>
                  <a:lnTo>
                    <a:pt x="1834" y="1479"/>
                  </a:lnTo>
                  <a:lnTo>
                    <a:pt x="1854" y="1834"/>
                  </a:lnTo>
                  <a:lnTo>
                    <a:pt x="1913" y="2169"/>
                  </a:lnTo>
                  <a:lnTo>
                    <a:pt x="1992" y="2485"/>
                  </a:lnTo>
                  <a:lnTo>
                    <a:pt x="2130" y="2800"/>
                  </a:lnTo>
                  <a:lnTo>
                    <a:pt x="2209" y="2938"/>
                  </a:lnTo>
                  <a:lnTo>
                    <a:pt x="2307" y="3096"/>
                  </a:lnTo>
                  <a:lnTo>
                    <a:pt x="2406" y="3214"/>
                  </a:lnTo>
                  <a:lnTo>
                    <a:pt x="2524" y="3352"/>
                  </a:lnTo>
                  <a:lnTo>
                    <a:pt x="2642" y="3470"/>
                  </a:lnTo>
                  <a:lnTo>
                    <a:pt x="2800" y="3569"/>
                  </a:lnTo>
                  <a:lnTo>
                    <a:pt x="2879" y="3628"/>
                  </a:lnTo>
                  <a:lnTo>
                    <a:pt x="2938" y="3648"/>
                  </a:lnTo>
                  <a:lnTo>
                    <a:pt x="3017" y="3668"/>
                  </a:lnTo>
                  <a:lnTo>
                    <a:pt x="3096" y="3668"/>
                  </a:lnTo>
                  <a:lnTo>
                    <a:pt x="3175" y="3648"/>
                  </a:lnTo>
                  <a:lnTo>
                    <a:pt x="3234" y="3608"/>
                  </a:lnTo>
                  <a:lnTo>
                    <a:pt x="3313" y="3569"/>
                  </a:lnTo>
                  <a:lnTo>
                    <a:pt x="3352" y="3510"/>
                  </a:lnTo>
                  <a:lnTo>
                    <a:pt x="3411" y="3451"/>
                  </a:lnTo>
                  <a:lnTo>
                    <a:pt x="3431" y="3392"/>
                  </a:lnTo>
                  <a:lnTo>
                    <a:pt x="3470" y="3313"/>
                  </a:lnTo>
                  <a:lnTo>
                    <a:pt x="3470" y="3234"/>
                  </a:lnTo>
                  <a:lnTo>
                    <a:pt x="3470" y="3155"/>
                  </a:lnTo>
                  <a:lnTo>
                    <a:pt x="3451" y="3076"/>
                  </a:lnTo>
                  <a:lnTo>
                    <a:pt x="3411" y="3017"/>
                  </a:lnTo>
                  <a:lnTo>
                    <a:pt x="3352" y="2938"/>
                  </a:lnTo>
                  <a:lnTo>
                    <a:pt x="3234" y="2820"/>
                  </a:lnTo>
                  <a:lnTo>
                    <a:pt x="3116" y="2721"/>
                  </a:lnTo>
                  <a:lnTo>
                    <a:pt x="2839" y="2524"/>
                  </a:lnTo>
                  <a:lnTo>
                    <a:pt x="2721" y="2406"/>
                  </a:lnTo>
                  <a:lnTo>
                    <a:pt x="2603" y="2288"/>
                  </a:lnTo>
                  <a:lnTo>
                    <a:pt x="2504" y="2169"/>
                  </a:lnTo>
                  <a:lnTo>
                    <a:pt x="2425" y="2031"/>
                  </a:lnTo>
                  <a:lnTo>
                    <a:pt x="2386" y="1933"/>
                  </a:lnTo>
                  <a:lnTo>
                    <a:pt x="2366" y="1834"/>
                  </a:lnTo>
                  <a:lnTo>
                    <a:pt x="2366" y="1736"/>
                  </a:lnTo>
                  <a:lnTo>
                    <a:pt x="2366" y="1637"/>
                  </a:lnTo>
                  <a:lnTo>
                    <a:pt x="2406" y="1440"/>
                  </a:lnTo>
                  <a:lnTo>
                    <a:pt x="2465" y="1243"/>
                  </a:lnTo>
                  <a:lnTo>
                    <a:pt x="2524" y="1046"/>
                  </a:lnTo>
                  <a:lnTo>
                    <a:pt x="2544" y="848"/>
                  </a:lnTo>
                  <a:lnTo>
                    <a:pt x="2563" y="750"/>
                  </a:lnTo>
                  <a:lnTo>
                    <a:pt x="2544" y="651"/>
                  </a:lnTo>
                  <a:lnTo>
                    <a:pt x="2524" y="553"/>
                  </a:lnTo>
                  <a:lnTo>
                    <a:pt x="2485" y="454"/>
                  </a:lnTo>
                  <a:lnTo>
                    <a:pt x="2386" y="336"/>
                  </a:lnTo>
                  <a:lnTo>
                    <a:pt x="2287" y="257"/>
                  </a:lnTo>
                  <a:lnTo>
                    <a:pt x="2149" y="178"/>
                  </a:lnTo>
                  <a:lnTo>
                    <a:pt x="1992" y="99"/>
                  </a:lnTo>
                  <a:lnTo>
                    <a:pt x="1834" y="60"/>
                  </a:lnTo>
                  <a:lnTo>
                    <a:pt x="1657" y="20"/>
                  </a:lnTo>
                  <a:lnTo>
                    <a:pt x="147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3813;p38">
              <a:extLst>
                <a:ext uri="{FF2B5EF4-FFF2-40B4-BE49-F238E27FC236}">
                  <a16:creationId xmlns:a16="http://schemas.microsoft.com/office/drawing/2014/main" xmlns="" id="{8A6EC373-2DAE-430A-AB62-3DE516DA3C1B}"/>
                </a:ext>
              </a:extLst>
            </p:cNvPr>
            <p:cNvSpPr/>
            <p:nvPr/>
          </p:nvSpPr>
          <p:spPr>
            <a:xfrm>
              <a:off x="2725594" y="2784260"/>
              <a:ext cx="182330" cy="99108"/>
            </a:xfrm>
            <a:custGeom>
              <a:avLst/>
              <a:gdLst/>
              <a:ahLst/>
              <a:cxnLst/>
              <a:rect l="l" t="t" r="r" b="b"/>
              <a:pathLst>
                <a:path w="3845" h="2090" extrusionOk="0">
                  <a:moveTo>
                    <a:pt x="3155" y="0"/>
                  </a:moveTo>
                  <a:lnTo>
                    <a:pt x="2918" y="20"/>
                  </a:lnTo>
                  <a:lnTo>
                    <a:pt x="2682" y="59"/>
                  </a:lnTo>
                  <a:lnTo>
                    <a:pt x="2465" y="99"/>
                  </a:lnTo>
                  <a:lnTo>
                    <a:pt x="2228" y="158"/>
                  </a:lnTo>
                  <a:lnTo>
                    <a:pt x="2012" y="237"/>
                  </a:lnTo>
                  <a:lnTo>
                    <a:pt x="1814" y="335"/>
                  </a:lnTo>
                  <a:lnTo>
                    <a:pt x="1598" y="434"/>
                  </a:lnTo>
                  <a:lnTo>
                    <a:pt x="1400" y="552"/>
                  </a:lnTo>
                  <a:lnTo>
                    <a:pt x="1203" y="671"/>
                  </a:lnTo>
                  <a:lnTo>
                    <a:pt x="829" y="966"/>
                  </a:lnTo>
                  <a:lnTo>
                    <a:pt x="493" y="1282"/>
                  </a:lnTo>
                  <a:lnTo>
                    <a:pt x="178" y="1617"/>
                  </a:lnTo>
                  <a:lnTo>
                    <a:pt x="99" y="1696"/>
                  </a:lnTo>
                  <a:lnTo>
                    <a:pt x="40" y="1814"/>
                  </a:lnTo>
                  <a:lnTo>
                    <a:pt x="1" y="1913"/>
                  </a:lnTo>
                  <a:lnTo>
                    <a:pt x="1" y="1972"/>
                  </a:lnTo>
                  <a:lnTo>
                    <a:pt x="20" y="2031"/>
                  </a:lnTo>
                  <a:lnTo>
                    <a:pt x="40" y="2070"/>
                  </a:lnTo>
                  <a:lnTo>
                    <a:pt x="79" y="2090"/>
                  </a:lnTo>
                  <a:lnTo>
                    <a:pt x="139" y="2090"/>
                  </a:lnTo>
                  <a:lnTo>
                    <a:pt x="217" y="2051"/>
                  </a:lnTo>
                  <a:lnTo>
                    <a:pt x="277" y="2011"/>
                  </a:lnTo>
                  <a:lnTo>
                    <a:pt x="612" y="1755"/>
                  </a:lnTo>
                  <a:lnTo>
                    <a:pt x="967" y="1538"/>
                  </a:lnTo>
                  <a:lnTo>
                    <a:pt x="1341" y="1361"/>
                  </a:lnTo>
                  <a:lnTo>
                    <a:pt x="1736" y="1203"/>
                  </a:lnTo>
                  <a:lnTo>
                    <a:pt x="2130" y="1085"/>
                  </a:lnTo>
                  <a:lnTo>
                    <a:pt x="2544" y="1006"/>
                  </a:lnTo>
                  <a:lnTo>
                    <a:pt x="2958" y="966"/>
                  </a:lnTo>
                  <a:lnTo>
                    <a:pt x="3392" y="947"/>
                  </a:lnTo>
                  <a:lnTo>
                    <a:pt x="3490" y="947"/>
                  </a:lnTo>
                  <a:lnTo>
                    <a:pt x="3589" y="907"/>
                  </a:lnTo>
                  <a:lnTo>
                    <a:pt x="3668" y="868"/>
                  </a:lnTo>
                  <a:lnTo>
                    <a:pt x="3727" y="789"/>
                  </a:lnTo>
                  <a:lnTo>
                    <a:pt x="3786" y="730"/>
                  </a:lnTo>
                  <a:lnTo>
                    <a:pt x="3825" y="651"/>
                  </a:lnTo>
                  <a:lnTo>
                    <a:pt x="3845" y="552"/>
                  </a:lnTo>
                  <a:lnTo>
                    <a:pt x="3845" y="473"/>
                  </a:lnTo>
                  <a:lnTo>
                    <a:pt x="3845" y="375"/>
                  </a:lnTo>
                  <a:lnTo>
                    <a:pt x="3825" y="296"/>
                  </a:lnTo>
                  <a:lnTo>
                    <a:pt x="3786" y="217"/>
                  </a:lnTo>
                  <a:lnTo>
                    <a:pt x="3727" y="138"/>
                  </a:lnTo>
                  <a:lnTo>
                    <a:pt x="3668" y="79"/>
                  </a:lnTo>
                  <a:lnTo>
                    <a:pt x="3589" y="40"/>
                  </a:lnTo>
                  <a:lnTo>
                    <a:pt x="349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3814;p38">
              <a:extLst>
                <a:ext uri="{FF2B5EF4-FFF2-40B4-BE49-F238E27FC236}">
                  <a16:creationId xmlns:a16="http://schemas.microsoft.com/office/drawing/2014/main" xmlns="" id="{505D1F0C-23A8-4A9B-8B2F-5C5D9A1C3DCE}"/>
                </a:ext>
              </a:extLst>
            </p:cNvPr>
            <p:cNvSpPr/>
            <p:nvPr/>
          </p:nvSpPr>
          <p:spPr>
            <a:xfrm>
              <a:off x="3204253" y="2794550"/>
              <a:ext cx="130927" cy="76678"/>
            </a:xfrm>
            <a:custGeom>
              <a:avLst/>
              <a:gdLst/>
              <a:ahLst/>
              <a:cxnLst/>
              <a:rect l="l" t="t" r="r" b="b"/>
              <a:pathLst>
                <a:path w="2761" h="1617" extrusionOk="0">
                  <a:moveTo>
                    <a:pt x="829" y="0"/>
                  </a:moveTo>
                  <a:lnTo>
                    <a:pt x="691" y="40"/>
                  </a:lnTo>
                  <a:lnTo>
                    <a:pt x="553" y="79"/>
                  </a:lnTo>
                  <a:lnTo>
                    <a:pt x="415" y="138"/>
                  </a:lnTo>
                  <a:lnTo>
                    <a:pt x="296" y="217"/>
                  </a:lnTo>
                  <a:lnTo>
                    <a:pt x="198" y="316"/>
                  </a:lnTo>
                  <a:lnTo>
                    <a:pt x="99" y="434"/>
                  </a:lnTo>
                  <a:lnTo>
                    <a:pt x="20" y="572"/>
                  </a:lnTo>
                  <a:lnTo>
                    <a:pt x="1" y="611"/>
                  </a:lnTo>
                  <a:lnTo>
                    <a:pt x="1" y="651"/>
                  </a:lnTo>
                  <a:lnTo>
                    <a:pt x="1" y="690"/>
                  </a:lnTo>
                  <a:lnTo>
                    <a:pt x="20" y="730"/>
                  </a:lnTo>
                  <a:lnTo>
                    <a:pt x="60" y="749"/>
                  </a:lnTo>
                  <a:lnTo>
                    <a:pt x="99" y="769"/>
                  </a:lnTo>
                  <a:lnTo>
                    <a:pt x="454" y="769"/>
                  </a:lnTo>
                  <a:lnTo>
                    <a:pt x="730" y="808"/>
                  </a:lnTo>
                  <a:lnTo>
                    <a:pt x="1026" y="868"/>
                  </a:lnTo>
                  <a:lnTo>
                    <a:pt x="1322" y="946"/>
                  </a:lnTo>
                  <a:lnTo>
                    <a:pt x="1617" y="1045"/>
                  </a:lnTo>
                  <a:lnTo>
                    <a:pt x="1874" y="1183"/>
                  </a:lnTo>
                  <a:lnTo>
                    <a:pt x="1992" y="1262"/>
                  </a:lnTo>
                  <a:lnTo>
                    <a:pt x="2110" y="1341"/>
                  </a:lnTo>
                  <a:lnTo>
                    <a:pt x="2209" y="1439"/>
                  </a:lnTo>
                  <a:lnTo>
                    <a:pt x="2288" y="1538"/>
                  </a:lnTo>
                  <a:lnTo>
                    <a:pt x="2347" y="1597"/>
                  </a:lnTo>
                  <a:lnTo>
                    <a:pt x="2426" y="1617"/>
                  </a:lnTo>
                  <a:lnTo>
                    <a:pt x="2504" y="1617"/>
                  </a:lnTo>
                  <a:lnTo>
                    <a:pt x="2583" y="1597"/>
                  </a:lnTo>
                  <a:lnTo>
                    <a:pt x="2662" y="1558"/>
                  </a:lnTo>
                  <a:lnTo>
                    <a:pt x="2721" y="1498"/>
                  </a:lnTo>
                  <a:lnTo>
                    <a:pt x="2761" y="1439"/>
                  </a:lnTo>
                  <a:lnTo>
                    <a:pt x="2761" y="1341"/>
                  </a:lnTo>
                  <a:lnTo>
                    <a:pt x="2721" y="1203"/>
                  </a:lnTo>
                  <a:lnTo>
                    <a:pt x="2682" y="1045"/>
                  </a:lnTo>
                  <a:lnTo>
                    <a:pt x="2623" y="907"/>
                  </a:lnTo>
                  <a:lnTo>
                    <a:pt x="2544" y="769"/>
                  </a:lnTo>
                  <a:lnTo>
                    <a:pt x="2465" y="651"/>
                  </a:lnTo>
                  <a:lnTo>
                    <a:pt x="2347" y="532"/>
                  </a:lnTo>
                  <a:lnTo>
                    <a:pt x="2228" y="434"/>
                  </a:lnTo>
                  <a:lnTo>
                    <a:pt x="2090" y="355"/>
                  </a:lnTo>
                  <a:lnTo>
                    <a:pt x="1854" y="197"/>
                  </a:lnTo>
                  <a:lnTo>
                    <a:pt x="1578" y="79"/>
                  </a:lnTo>
                  <a:lnTo>
                    <a:pt x="1420" y="40"/>
                  </a:lnTo>
                  <a:lnTo>
                    <a:pt x="1282" y="20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3815;p38">
              <a:extLst>
                <a:ext uri="{FF2B5EF4-FFF2-40B4-BE49-F238E27FC236}">
                  <a16:creationId xmlns:a16="http://schemas.microsoft.com/office/drawing/2014/main" xmlns="" id="{0A8735FE-0790-43F6-AE66-CD194BEC539F}"/>
                </a:ext>
              </a:extLst>
            </p:cNvPr>
            <p:cNvSpPr/>
            <p:nvPr/>
          </p:nvSpPr>
          <p:spPr>
            <a:xfrm>
              <a:off x="3088311" y="3007705"/>
              <a:ext cx="115041" cy="282339"/>
            </a:xfrm>
            <a:custGeom>
              <a:avLst/>
              <a:gdLst/>
              <a:ahLst/>
              <a:cxnLst/>
              <a:rect l="l" t="t" r="r" b="b"/>
              <a:pathLst>
                <a:path w="2426" h="5954" extrusionOk="0">
                  <a:moveTo>
                    <a:pt x="632" y="0"/>
                  </a:moveTo>
                  <a:lnTo>
                    <a:pt x="573" y="20"/>
                  </a:lnTo>
                  <a:lnTo>
                    <a:pt x="514" y="59"/>
                  </a:lnTo>
                  <a:lnTo>
                    <a:pt x="474" y="118"/>
                  </a:lnTo>
                  <a:lnTo>
                    <a:pt x="356" y="473"/>
                  </a:lnTo>
                  <a:lnTo>
                    <a:pt x="198" y="848"/>
                  </a:lnTo>
                  <a:lnTo>
                    <a:pt x="80" y="1203"/>
                  </a:lnTo>
                  <a:lnTo>
                    <a:pt x="40" y="1400"/>
                  </a:lnTo>
                  <a:lnTo>
                    <a:pt x="1" y="1597"/>
                  </a:lnTo>
                  <a:lnTo>
                    <a:pt x="1" y="1715"/>
                  </a:lnTo>
                  <a:lnTo>
                    <a:pt x="21" y="1814"/>
                  </a:lnTo>
                  <a:lnTo>
                    <a:pt x="60" y="1912"/>
                  </a:lnTo>
                  <a:lnTo>
                    <a:pt x="119" y="2011"/>
                  </a:lnTo>
                  <a:lnTo>
                    <a:pt x="238" y="2169"/>
                  </a:lnTo>
                  <a:lnTo>
                    <a:pt x="395" y="2326"/>
                  </a:lnTo>
                  <a:lnTo>
                    <a:pt x="750" y="2602"/>
                  </a:lnTo>
                  <a:lnTo>
                    <a:pt x="928" y="2740"/>
                  </a:lnTo>
                  <a:lnTo>
                    <a:pt x="1085" y="2898"/>
                  </a:lnTo>
                  <a:lnTo>
                    <a:pt x="1302" y="3115"/>
                  </a:lnTo>
                  <a:lnTo>
                    <a:pt x="1401" y="3233"/>
                  </a:lnTo>
                  <a:lnTo>
                    <a:pt x="1480" y="3352"/>
                  </a:lnTo>
                  <a:lnTo>
                    <a:pt x="1558" y="3490"/>
                  </a:lnTo>
                  <a:lnTo>
                    <a:pt x="1598" y="3647"/>
                  </a:lnTo>
                  <a:lnTo>
                    <a:pt x="1618" y="3805"/>
                  </a:lnTo>
                  <a:lnTo>
                    <a:pt x="1598" y="3963"/>
                  </a:lnTo>
                  <a:lnTo>
                    <a:pt x="1539" y="4160"/>
                  </a:lnTo>
                  <a:lnTo>
                    <a:pt x="1420" y="4337"/>
                  </a:lnTo>
                  <a:lnTo>
                    <a:pt x="1282" y="4495"/>
                  </a:lnTo>
                  <a:lnTo>
                    <a:pt x="1125" y="4633"/>
                  </a:lnTo>
                  <a:lnTo>
                    <a:pt x="790" y="4909"/>
                  </a:lnTo>
                  <a:lnTo>
                    <a:pt x="632" y="5027"/>
                  </a:lnTo>
                  <a:lnTo>
                    <a:pt x="454" y="5165"/>
                  </a:lnTo>
                  <a:lnTo>
                    <a:pt x="376" y="5264"/>
                  </a:lnTo>
                  <a:lnTo>
                    <a:pt x="336" y="5382"/>
                  </a:lnTo>
                  <a:lnTo>
                    <a:pt x="336" y="5520"/>
                  </a:lnTo>
                  <a:lnTo>
                    <a:pt x="356" y="5639"/>
                  </a:lnTo>
                  <a:lnTo>
                    <a:pt x="415" y="5757"/>
                  </a:lnTo>
                  <a:lnTo>
                    <a:pt x="494" y="5855"/>
                  </a:lnTo>
                  <a:lnTo>
                    <a:pt x="592" y="5915"/>
                  </a:lnTo>
                  <a:lnTo>
                    <a:pt x="730" y="5954"/>
                  </a:lnTo>
                  <a:lnTo>
                    <a:pt x="829" y="5954"/>
                  </a:lnTo>
                  <a:lnTo>
                    <a:pt x="908" y="5934"/>
                  </a:lnTo>
                  <a:lnTo>
                    <a:pt x="1006" y="5895"/>
                  </a:lnTo>
                  <a:lnTo>
                    <a:pt x="1085" y="5855"/>
                  </a:lnTo>
                  <a:lnTo>
                    <a:pt x="1243" y="5757"/>
                  </a:lnTo>
                  <a:lnTo>
                    <a:pt x="1381" y="5639"/>
                  </a:lnTo>
                  <a:lnTo>
                    <a:pt x="1598" y="5441"/>
                  </a:lnTo>
                  <a:lnTo>
                    <a:pt x="1815" y="5244"/>
                  </a:lnTo>
                  <a:lnTo>
                    <a:pt x="2012" y="5027"/>
                  </a:lnTo>
                  <a:lnTo>
                    <a:pt x="2170" y="4791"/>
                  </a:lnTo>
                  <a:lnTo>
                    <a:pt x="2308" y="4535"/>
                  </a:lnTo>
                  <a:lnTo>
                    <a:pt x="2367" y="4397"/>
                  </a:lnTo>
                  <a:lnTo>
                    <a:pt x="2386" y="4259"/>
                  </a:lnTo>
                  <a:lnTo>
                    <a:pt x="2406" y="4120"/>
                  </a:lnTo>
                  <a:lnTo>
                    <a:pt x="2426" y="3982"/>
                  </a:lnTo>
                  <a:lnTo>
                    <a:pt x="2406" y="3825"/>
                  </a:lnTo>
                  <a:lnTo>
                    <a:pt x="2386" y="3687"/>
                  </a:lnTo>
                  <a:lnTo>
                    <a:pt x="2347" y="3549"/>
                  </a:lnTo>
                  <a:lnTo>
                    <a:pt x="2308" y="3430"/>
                  </a:lnTo>
                  <a:lnTo>
                    <a:pt x="2248" y="3312"/>
                  </a:lnTo>
                  <a:lnTo>
                    <a:pt x="2189" y="3214"/>
                  </a:lnTo>
                  <a:lnTo>
                    <a:pt x="2012" y="3036"/>
                  </a:lnTo>
                  <a:lnTo>
                    <a:pt x="1815" y="2878"/>
                  </a:lnTo>
                  <a:lnTo>
                    <a:pt x="1598" y="2721"/>
                  </a:lnTo>
                  <a:lnTo>
                    <a:pt x="1381" y="2583"/>
                  </a:lnTo>
                  <a:lnTo>
                    <a:pt x="1164" y="2445"/>
                  </a:lnTo>
                  <a:lnTo>
                    <a:pt x="967" y="2307"/>
                  </a:lnTo>
                  <a:lnTo>
                    <a:pt x="829" y="2169"/>
                  </a:lnTo>
                  <a:lnTo>
                    <a:pt x="770" y="2090"/>
                  </a:lnTo>
                  <a:lnTo>
                    <a:pt x="730" y="1991"/>
                  </a:lnTo>
                  <a:lnTo>
                    <a:pt x="750" y="1912"/>
                  </a:lnTo>
                  <a:lnTo>
                    <a:pt x="770" y="1834"/>
                  </a:lnTo>
                  <a:lnTo>
                    <a:pt x="790" y="1735"/>
                  </a:lnTo>
                  <a:lnTo>
                    <a:pt x="790" y="1656"/>
                  </a:lnTo>
                  <a:lnTo>
                    <a:pt x="809" y="1321"/>
                  </a:lnTo>
                  <a:lnTo>
                    <a:pt x="809" y="986"/>
                  </a:lnTo>
                  <a:lnTo>
                    <a:pt x="790" y="651"/>
                  </a:lnTo>
                  <a:lnTo>
                    <a:pt x="809" y="316"/>
                  </a:lnTo>
                  <a:lnTo>
                    <a:pt x="829" y="276"/>
                  </a:lnTo>
                  <a:lnTo>
                    <a:pt x="849" y="237"/>
                  </a:lnTo>
                  <a:lnTo>
                    <a:pt x="849" y="138"/>
                  </a:lnTo>
                  <a:lnTo>
                    <a:pt x="790" y="59"/>
                  </a:lnTo>
                  <a:lnTo>
                    <a:pt x="750" y="20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3816;p38">
              <a:extLst>
                <a:ext uri="{FF2B5EF4-FFF2-40B4-BE49-F238E27FC236}">
                  <a16:creationId xmlns:a16="http://schemas.microsoft.com/office/drawing/2014/main" xmlns="" id="{70195D0B-ABF7-4AF3-98E7-12FB0F7EBE0D}"/>
                </a:ext>
              </a:extLst>
            </p:cNvPr>
            <p:cNvSpPr/>
            <p:nvPr/>
          </p:nvSpPr>
          <p:spPr>
            <a:xfrm>
              <a:off x="2695672" y="3318071"/>
              <a:ext cx="435695" cy="190771"/>
            </a:xfrm>
            <a:custGeom>
              <a:avLst/>
              <a:gdLst/>
              <a:ahLst/>
              <a:cxnLst/>
              <a:rect l="l" t="t" r="r" b="b"/>
              <a:pathLst>
                <a:path w="9188" h="4023" extrusionOk="0">
                  <a:moveTo>
                    <a:pt x="651" y="0"/>
                  </a:moveTo>
                  <a:lnTo>
                    <a:pt x="553" y="40"/>
                  </a:lnTo>
                  <a:lnTo>
                    <a:pt x="454" y="99"/>
                  </a:lnTo>
                  <a:lnTo>
                    <a:pt x="375" y="178"/>
                  </a:lnTo>
                  <a:lnTo>
                    <a:pt x="296" y="257"/>
                  </a:lnTo>
                  <a:lnTo>
                    <a:pt x="237" y="336"/>
                  </a:lnTo>
                  <a:lnTo>
                    <a:pt x="158" y="454"/>
                  </a:lnTo>
                  <a:lnTo>
                    <a:pt x="80" y="592"/>
                  </a:lnTo>
                  <a:lnTo>
                    <a:pt x="20" y="750"/>
                  </a:lnTo>
                  <a:lnTo>
                    <a:pt x="1" y="888"/>
                  </a:lnTo>
                  <a:lnTo>
                    <a:pt x="20" y="966"/>
                  </a:lnTo>
                  <a:lnTo>
                    <a:pt x="20" y="1026"/>
                  </a:lnTo>
                  <a:lnTo>
                    <a:pt x="60" y="1065"/>
                  </a:lnTo>
                  <a:lnTo>
                    <a:pt x="99" y="1104"/>
                  </a:lnTo>
                  <a:lnTo>
                    <a:pt x="158" y="1124"/>
                  </a:lnTo>
                  <a:lnTo>
                    <a:pt x="218" y="1124"/>
                  </a:lnTo>
                  <a:lnTo>
                    <a:pt x="296" y="1104"/>
                  </a:lnTo>
                  <a:lnTo>
                    <a:pt x="415" y="1065"/>
                  </a:lnTo>
                  <a:lnTo>
                    <a:pt x="651" y="888"/>
                  </a:lnTo>
                  <a:lnTo>
                    <a:pt x="888" y="671"/>
                  </a:lnTo>
                  <a:lnTo>
                    <a:pt x="986" y="927"/>
                  </a:lnTo>
                  <a:lnTo>
                    <a:pt x="1124" y="1183"/>
                  </a:lnTo>
                  <a:lnTo>
                    <a:pt x="1243" y="1400"/>
                  </a:lnTo>
                  <a:lnTo>
                    <a:pt x="1400" y="1617"/>
                  </a:lnTo>
                  <a:lnTo>
                    <a:pt x="1558" y="1814"/>
                  </a:lnTo>
                  <a:lnTo>
                    <a:pt x="1736" y="2011"/>
                  </a:lnTo>
                  <a:lnTo>
                    <a:pt x="1913" y="2189"/>
                  </a:lnTo>
                  <a:lnTo>
                    <a:pt x="2110" y="2347"/>
                  </a:lnTo>
                  <a:lnTo>
                    <a:pt x="2307" y="2504"/>
                  </a:lnTo>
                  <a:lnTo>
                    <a:pt x="2524" y="2642"/>
                  </a:lnTo>
                  <a:lnTo>
                    <a:pt x="2741" y="2780"/>
                  </a:lnTo>
                  <a:lnTo>
                    <a:pt x="2978" y="2899"/>
                  </a:lnTo>
                  <a:lnTo>
                    <a:pt x="3451" y="3115"/>
                  </a:lnTo>
                  <a:lnTo>
                    <a:pt x="3944" y="3293"/>
                  </a:lnTo>
                  <a:lnTo>
                    <a:pt x="4456" y="3451"/>
                  </a:lnTo>
                  <a:lnTo>
                    <a:pt x="4989" y="3569"/>
                  </a:lnTo>
                  <a:lnTo>
                    <a:pt x="5541" y="3667"/>
                  </a:lnTo>
                  <a:lnTo>
                    <a:pt x="6073" y="3746"/>
                  </a:lnTo>
                  <a:lnTo>
                    <a:pt x="7138" y="3884"/>
                  </a:lnTo>
                  <a:lnTo>
                    <a:pt x="8143" y="4003"/>
                  </a:lnTo>
                  <a:lnTo>
                    <a:pt x="8380" y="4003"/>
                  </a:lnTo>
                  <a:lnTo>
                    <a:pt x="8636" y="4022"/>
                  </a:lnTo>
                  <a:lnTo>
                    <a:pt x="8754" y="4022"/>
                  </a:lnTo>
                  <a:lnTo>
                    <a:pt x="8872" y="4003"/>
                  </a:lnTo>
                  <a:lnTo>
                    <a:pt x="8991" y="3983"/>
                  </a:lnTo>
                  <a:lnTo>
                    <a:pt x="9089" y="3924"/>
                  </a:lnTo>
                  <a:lnTo>
                    <a:pt x="9148" y="3845"/>
                  </a:lnTo>
                  <a:lnTo>
                    <a:pt x="9168" y="3766"/>
                  </a:lnTo>
                  <a:lnTo>
                    <a:pt x="9188" y="3667"/>
                  </a:lnTo>
                  <a:lnTo>
                    <a:pt x="9168" y="3589"/>
                  </a:lnTo>
                  <a:lnTo>
                    <a:pt x="9129" y="3510"/>
                  </a:lnTo>
                  <a:lnTo>
                    <a:pt x="9070" y="3431"/>
                  </a:lnTo>
                  <a:lnTo>
                    <a:pt x="8991" y="3391"/>
                  </a:lnTo>
                  <a:lnTo>
                    <a:pt x="8892" y="3372"/>
                  </a:lnTo>
                  <a:lnTo>
                    <a:pt x="8380" y="3332"/>
                  </a:lnTo>
                  <a:lnTo>
                    <a:pt x="7847" y="3313"/>
                  </a:lnTo>
                  <a:lnTo>
                    <a:pt x="6960" y="3253"/>
                  </a:lnTo>
                  <a:lnTo>
                    <a:pt x="6507" y="3214"/>
                  </a:lnTo>
                  <a:lnTo>
                    <a:pt x="6053" y="3175"/>
                  </a:lnTo>
                  <a:lnTo>
                    <a:pt x="5600" y="3096"/>
                  </a:lnTo>
                  <a:lnTo>
                    <a:pt x="5146" y="3017"/>
                  </a:lnTo>
                  <a:lnTo>
                    <a:pt x="4693" y="2899"/>
                  </a:lnTo>
                  <a:lnTo>
                    <a:pt x="4259" y="2780"/>
                  </a:lnTo>
                  <a:lnTo>
                    <a:pt x="3825" y="2623"/>
                  </a:lnTo>
                  <a:lnTo>
                    <a:pt x="3411" y="2465"/>
                  </a:lnTo>
                  <a:lnTo>
                    <a:pt x="2997" y="2268"/>
                  </a:lnTo>
                  <a:lnTo>
                    <a:pt x="2603" y="2031"/>
                  </a:lnTo>
                  <a:lnTo>
                    <a:pt x="2229" y="1794"/>
                  </a:lnTo>
                  <a:lnTo>
                    <a:pt x="1893" y="1499"/>
                  </a:lnTo>
                  <a:lnTo>
                    <a:pt x="1558" y="1203"/>
                  </a:lnTo>
                  <a:lnTo>
                    <a:pt x="1262" y="848"/>
                  </a:lnTo>
                  <a:lnTo>
                    <a:pt x="1203" y="730"/>
                  </a:lnTo>
                  <a:lnTo>
                    <a:pt x="1124" y="592"/>
                  </a:lnTo>
                  <a:lnTo>
                    <a:pt x="1085" y="454"/>
                  </a:lnTo>
                  <a:lnTo>
                    <a:pt x="1085" y="316"/>
                  </a:lnTo>
                  <a:lnTo>
                    <a:pt x="1085" y="217"/>
                  </a:lnTo>
                  <a:lnTo>
                    <a:pt x="1065" y="138"/>
                  </a:lnTo>
                  <a:lnTo>
                    <a:pt x="1046" y="119"/>
                  </a:lnTo>
                  <a:lnTo>
                    <a:pt x="1026" y="79"/>
                  </a:lnTo>
                  <a:lnTo>
                    <a:pt x="986" y="60"/>
                  </a:lnTo>
                  <a:lnTo>
                    <a:pt x="947" y="60"/>
                  </a:lnTo>
                  <a:lnTo>
                    <a:pt x="848" y="2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3817;p38">
              <a:extLst>
                <a:ext uri="{FF2B5EF4-FFF2-40B4-BE49-F238E27FC236}">
                  <a16:creationId xmlns:a16="http://schemas.microsoft.com/office/drawing/2014/main" xmlns="" id="{EE6D2484-8F1E-4D0B-83E3-AA0A01D809B9}"/>
                </a:ext>
              </a:extLst>
            </p:cNvPr>
            <p:cNvSpPr/>
            <p:nvPr/>
          </p:nvSpPr>
          <p:spPr>
            <a:xfrm>
              <a:off x="2838739" y="3007705"/>
              <a:ext cx="56098" cy="72932"/>
            </a:xfrm>
            <a:custGeom>
              <a:avLst/>
              <a:gdLst/>
              <a:ahLst/>
              <a:cxnLst/>
              <a:rect l="l" t="t" r="r" b="b"/>
              <a:pathLst>
                <a:path w="1183" h="1538" extrusionOk="0">
                  <a:moveTo>
                    <a:pt x="532" y="0"/>
                  </a:moveTo>
                  <a:lnTo>
                    <a:pt x="414" y="20"/>
                  </a:lnTo>
                  <a:lnTo>
                    <a:pt x="296" y="59"/>
                  </a:lnTo>
                  <a:lnTo>
                    <a:pt x="197" y="138"/>
                  </a:lnTo>
                  <a:lnTo>
                    <a:pt x="118" y="237"/>
                  </a:lnTo>
                  <a:lnTo>
                    <a:pt x="79" y="355"/>
                  </a:lnTo>
                  <a:lnTo>
                    <a:pt x="20" y="493"/>
                  </a:lnTo>
                  <a:lnTo>
                    <a:pt x="0" y="651"/>
                  </a:lnTo>
                  <a:lnTo>
                    <a:pt x="0" y="808"/>
                  </a:lnTo>
                  <a:lnTo>
                    <a:pt x="20" y="946"/>
                  </a:lnTo>
                  <a:lnTo>
                    <a:pt x="40" y="1084"/>
                  </a:lnTo>
                  <a:lnTo>
                    <a:pt x="99" y="1222"/>
                  </a:lnTo>
                  <a:lnTo>
                    <a:pt x="158" y="1341"/>
                  </a:lnTo>
                  <a:lnTo>
                    <a:pt x="256" y="1439"/>
                  </a:lnTo>
                  <a:lnTo>
                    <a:pt x="355" y="1498"/>
                  </a:lnTo>
                  <a:lnTo>
                    <a:pt x="493" y="1538"/>
                  </a:lnTo>
                  <a:lnTo>
                    <a:pt x="631" y="1518"/>
                  </a:lnTo>
                  <a:lnTo>
                    <a:pt x="749" y="1479"/>
                  </a:lnTo>
                  <a:lnTo>
                    <a:pt x="868" y="1420"/>
                  </a:lnTo>
                  <a:lnTo>
                    <a:pt x="946" y="1341"/>
                  </a:lnTo>
                  <a:lnTo>
                    <a:pt x="1025" y="1222"/>
                  </a:lnTo>
                  <a:lnTo>
                    <a:pt x="1084" y="1104"/>
                  </a:lnTo>
                  <a:lnTo>
                    <a:pt x="1144" y="966"/>
                  </a:lnTo>
                  <a:lnTo>
                    <a:pt x="1163" y="828"/>
                  </a:lnTo>
                  <a:lnTo>
                    <a:pt x="1183" y="670"/>
                  </a:lnTo>
                  <a:lnTo>
                    <a:pt x="1163" y="532"/>
                  </a:lnTo>
                  <a:lnTo>
                    <a:pt x="1144" y="414"/>
                  </a:lnTo>
                  <a:lnTo>
                    <a:pt x="1084" y="296"/>
                  </a:lnTo>
                  <a:lnTo>
                    <a:pt x="1025" y="178"/>
                  </a:lnTo>
                  <a:lnTo>
                    <a:pt x="927" y="99"/>
                  </a:lnTo>
                  <a:lnTo>
                    <a:pt x="808" y="59"/>
                  </a:lnTo>
                  <a:lnTo>
                    <a:pt x="670" y="40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3818;p38">
              <a:extLst>
                <a:ext uri="{FF2B5EF4-FFF2-40B4-BE49-F238E27FC236}">
                  <a16:creationId xmlns:a16="http://schemas.microsoft.com/office/drawing/2014/main" xmlns="" id="{FFBDA2AD-5A77-40EF-AB63-1ABBDB98C34A}"/>
                </a:ext>
              </a:extLst>
            </p:cNvPr>
            <p:cNvSpPr/>
            <p:nvPr/>
          </p:nvSpPr>
          <p:spPr>
            <a:xfrm>
              <a:off x="3206150" y="3007705"/>
              <a:ext cx="58943" cy="72932"/>
            </a:xfrm>
            <a:custGeom>
              <a:avLst/>
              <a:gdLst/>
              <a:ahLst/>
              <a:cxnLst/>
              <a:rect l="l" t="t" r="r" b="b"/>
              <a:pathLst>
                <a:path w="1243" h="1538" extrusionOk="0">
                  <a:moveTo>
                    <a:pt x="493" y="0"/>
                  </a:moveTo>
                  <a:lnTo>
                    <a:pt x="394" y="20"/>
                  </a:lnTo>
                  <a:lnTo>
                    <a:pt x="296" y="79"/>
                  </a:lnTo>
                  <a:lnTo>
                    <a:pt x="217" y="158"/>
                  </a:lnTo>
                  <a:lnTo>
                    <a:pt x="138" y="256"/>
                  </a:lnTo>
                  <a:lnTo>
                    <a:pt x="79" y="375"/>
                  </a:lnTo>
                  <a:lnTo>
                    <a:pt x="39" y="493"/>
                  </a:lnTo>
                  <a:lnTo>
                    <a:pt x="0" y="631"/>
                  </a:lnTo>
                  <a:lnTo>
                    <a:pt x="0" y="749"/>
                  </a:lnTo>
                  <a:lnTo>
                    <a:pt x="0" y="887"/>
                  </a:lnTo>
                  <a:lnTo>
                    <a:pt x="0" y="1025"/>
                  </a:lnTo>
                  <a:lnTo>
                    <a:pt x="39" y="1144"/>
                  </a:lnTo>
                  <a:lnTo>
                    <a:pt x="99" y="1262"/>
                  </a:lnTo>
                  <a:lnTo>
                    <a:pt x="158" y="1360"/>
                  </a:lnTo>
                  <a:lnTo>
                    <a:pt x="237" y="1439"/>
                  </a:lnTo>
                  <a:lnTo>
                    <a:pt x="394" y="1518"/>
                  </a:lnTo>
                  <a:lnTo>
                    <a:pt x="552" y="1538"/>
                  </a:lnTo>
                  <a:lnTo>
                    <a:pt x="690" y="1518"/>
                  </a:lnTo>
                  <a:lnTo>
                    <a:pt x="808" y="1459"/>
                  </a:lnTo>
                  <a:lnTo>
                    <a:pt x="927" y="1380"/>
                  </a:lnTo>
                  <a:lnTo>
                    <a:pt x="1025" y="1262"/>
                  </a:lnTo>
                  <a:lnTo>
                    <a:pt x="1104" y="1124"/>
                  </a:lnTo>
                  <a:lnTo>
                    <a:pt x="1183" y="986"/>
                  </a:lnTo>
                  <a:lnTo>
                    <a:pt x="1222" y="828"/>
                  </a:lnTo>
                  <a:lnTo>
                    <a:pt x="1242" y="670"/>
                  </a:lnTo>
                  <a:lnTo>
                    <a:pt x="1242" y="513"/>
                  </a:lnTo>
                  <a:lnTo>
                    <a:pt x="1203" y="375"/>
                  </a:lnTo>
                  <a:lnTo>
                    <a:pt x="1144" y="256"/>
                  </a:lnTo>
                  <a:lnTo>
                    <a:pt x="1045" y="138"/>
                  </a:lnTo>
                  <a:lnTo>
                    <a:pt x="927" y="79"/>
                  </a:lnTo>
                  <a:lnTo>
                    <a:pt x="749" y="40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3819;p38">
              <a:extLst>
                <a:ext uri="{FF2B5EF4-FFF2-40B4-BE49-F238E27FC236}">
                  <a16:creationId xmlns:a16="http://schemas.microsoft.com/office/drawing/2014/main" xmlns="" id="{316BAF43-DCE9-4E7C-A58C-335076CFF1BC}"/>
                </a:ext>
              </a:extLst>
            </p:cNvPr>
            <p:cNvSpPr/>
            <p:nvPr/>
          </p:nvSpPr>
          <p:spPr>
            <a:xfrm>
              <a:off x="2603108" y="3152574"/>
              <a:ext cx="114140" cy="38410"/>
            </a:xfrm>
            <a:custGeom>
              <a:avLst/>
              <a:gdLst/>
              <a:ahLst/>
              <a:cxnLst/>
              <a:rect l="l" t="t" r="r" b="b"/>
              <a:pathLst>
                <a:path w="2407" h="810" extrusionOk="0">
                  <a:moveTo>
                    <a:pt x="119" y="1"/>
                  </a:moveTo>
                  <a:lnTo>
                    <a:pt x="80" y="21"/>
                  </a:lnTo>
                  <a:lnTo>
                    <a:pt x="40" y="40"/>
                  </a:lnTo>
                  <a:lnTo>
                    <a:pt x="1" y="80"/>
                  </a:lnTo>
                  <a:lnTo>
                    <a:pt x="1" y="119"/>
                  </a:lnTo>
                  <a:lnTo>
                    <a:pt x="21" y="198"/>
                  </a:lnTo>
                  <a:lnTo>
                    <a:pt x="60" y="237"/>
                  </a:lnTo>
                  <a:lnTo>
                    <a:pt x="139" y="277"/>
                  </a:lnTo>
                  <a:lnTo>
                    <a:pt x="218" y="297"/>
                  </a:lnTo>
                  <a:lnTo>
                    <a:pt x="395" y="316"/>
                  </a:lnTo>
                  <a:lnTo>
                    <a:pt x="474" y="316"/>
                  </a:lnTo>
                  <a:lnTo>
                    <a:pt x="553" y="336"/>
                  </a:lnTo>
                  <a:lnTo>
                    <a:pt x="750" y="356"/>
                  </a:lnTo>
                  <a:lnTo>
                    <a:pt x="967" y="415"/>
                  </a:lnTo>
                  <a:lnTo>
                    <a:pt x="1381" y="513"/>
                  </a:lnTo>
                  <a:lnTo>
                    <a:pt x="1795" y="651"/>
                  </a:lnTo>
                  <a:lnTo>
                    <a:pt x="2209" y="789"/>
                  </a:lnTo>
                  <a:lnTo>
                    <a:pt x="2248" y="809"/>
                  </a:lnTo>
                  <a:lnTo>
                    <a:pt x="2308" y="809"/>
                  </a:lnTo>
                  <a:lnTo>
                    <a:pt x="2347" y="789"/>
                  </a:lnTo>
                  <a:lnTo>
                    <a:pt x="2367" y="770"/>
                  </a:lnTo>
                  <a:lnTo>
                    <a:pt x="2386" y="730"/>
                  </a:lnTo>
                  <a:lnTo>
                    <a:pt x="2406" y="671"/>
                  </a:lnTo>
                  <a:lnTo>
                    <a:pt x="2386" y="632"/>
                  </a:lnTo>
                  <a:lnTo>
                    <a:pt x="2347" y="592"/>
                  </a:lnTo>
                  <a:lnTo>
                    <a:pt x="2229" y="513"/>
                  </a:lnTo>
                  <a:lnTo>
                    <a:pt x="2110" y="435"/>
                  </a:lnTo>
                  <a:lnTo>
                    <a:pt x="1854" y="316"/>
                  </a:lnTo>
                  <a:lnTo>
                    <a:pt x="1578" y="237"/>
                  </a:lnTo>
                  <a:lnTo>
                    <a:pt x="1282" y="159"/>
                  </a:lnTo>
                  <a:lnTo>
                    <a:pt x="987" y="119"/>
                  </a:lnTo>
                  <a:lnTo>
                    <a:pt x="691" y="8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3820;p38">
              <a:extLst>
                <a:ext uri="{FF2B5EF4-FFF2-40B4-BE49-F238E27FC236}">
                  <a16:creationId xmlns:a16="http://schemas.microsoft.com/office/drawing/2014/main" xmlns="" id="{E7A8BD83-91B7-489A-815E-D02A99D2F44D}"/>
                </a:ext>
              </a:extLst>
            </p:cNvPr>
            <p:cNvSpPr/>
            <p:nvPr/>
          </p:nvSpPr>
          <p:spPr>
            <a:xfrm>
              <a:off x="2542363" y="3178750"/>
              <a:ext cx="110346" cy="18778"/>
            </a:xfrm>
            <a:custGeom>
              <a:avLst/>
              <a:gdLst/>
              <a:ahLst/>
              <a:cxnLst/>
              <a:rect l="l" t="t" r="r" b="b"/>
              <a:pathLst>
                <a:path w="2327" h="396" extrusionOk="0">
                  <a:moveTo>
                    <a:pt x="1183" y="1"/>
                  </a:moveTo>
                  <a:lnTo>
                    <a:pt x="927" y="21"/>
                  </a:lnTo>
                  <a:lnTo>
                    <a:pt x="651" y="40"/>
                  </a:lnTo>
                  <a:lnTo>
                    <a:pt x="138" y="99"/>
                  </a:lnTo>
                  <a:lnTo>
                    <a:pt x="79" y="119"/>
                  </a:lnTo>
                  <a:lnTo>
                    <a:pt x="20" y="159"/>
                  </a:lnTo>
                  <a:lnTo>
                    <a:pt x="0" y="218"/>
                  </a:lnTo>
                  <a:lnTo>
                    <a:pt x="0" y="277"/>
                  </a:lnTo>
                  <a:lnTo>
                    <a:pt x="20" y="336"/>
                  </a:lnTo>
                  <a:lnTo>
                    <a:pt x="60" y="375"/>
                  </a:lnTo>
                  <a:lnTo>
                    <a:pt x="119" y="395"/>
                  </a:lnTo>
                  <a:lnTo>
                    <a:pt x="178" y="395"/>
                  </a:lnTo>
                  <a:lnTo>
                    <a:pt x="651" y="336"/>
                  </a:lnTo>
                  <a:lnTo>
                    <a:pt x="1124" y="297"/>
                  </a:lnTo>
                  <a:lnTo>
                    <a:pt x="1617" y="297"/>
                  </a:lnTo>
                  <a:lnTo>
                    <a:pt x="1854" y="336"/>
                  </a:lnTo>
                  <a:lnTo>
                    <a:pt x="2090" y="375"/>
                  </a:lnTo>
                  <a:lnTo>
                    <a:pt x="2169" y="395"/>
                  </a:lnTo>
                  <a:lnTo>
                    <a:pt x="2228" y="395"/>
                  </a:lnTo>
                  <a:lnTo>
                    <a:pt x="2268" y="375"/>
                  </a:lnTo>
                  <a:lnTo>
                    <a:pt x="2307" y="336"/>
                  </a:lnTo>
                  <a:lnTo>
                    <a:pt x="2327" y="277"/>
                  </a:lnTo>
                  <a:lnTo>
                    <a:pt x="2307" y="237"/>
                  </a:lnTo>
                  <a:lnTo>
                    <a:pt x="2287" y="198"/>
                  </a:lnTo>
                  <a:lnTo>
                    <a:pt x="2228" y="159"/>
                  </a:lnTo>
                  <a:lnTo>
                    <a:pt x="1972" y="80"/>
                  </a:lnTo>
                  <a:lnTo>
                    <a:pt x="1716" y="21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3821;p38">
              <a:extLst>
                <a:ext uri="{FF2B5EF4-FFF2-40B4-BE49-F238E27FC236}">
                  <a16:creationId xmlns:a16="http://schemas.microsoft.com/office/drawing/2014/main" xmlns="" id="{987167AE-619C-439B-9176-610E7641AB88}"/>
                </a:ext>
              </a:extLst>
            </p:cNvPr>
            <p:cNvSpPr/>
            <p:nvPr/>
          </p:nvSpPr>
          <p:spPr>
            <a:xfrm>
              <a:off x="3265045" y="3179698"/>
              <a:ext cx="94461" cy="21576"/>
            </a:xfrm>
            <a:custGeom>
              <a:avLst/>
              <a:gdLst/>
              <a:ahLst/>
              <a:cxnLst/>
              <a:rect l="l" t="t" r="r" b="b"/>
              <a:pathLst>
                <a:path w="1992" h="455" extrusionOk="0">
                  <a:moveTo>
                    <a:pt x="1006" y="1"/>
                  </a:moveTo>
                  <a:lnTo>
                    <a:pt x="789" y="20"/>
                  </a:lnTo>
                  <a:lnTo>
                    <a:pt x="592" y="60"/>
                  </a:lnTo>
                  <a:lnTo>
                    <a:pt x="375" y="99"/>
                  </a:lnTo>
                  <a:lnTo>
                    <a:pt x="178" y="178"/>
                  </a:lnTo>
                  <a:lnTo>
                    <a:pt x="99" y="217"/>
                  </a:lnTo>
                  <a:lnTo>
                    <a:pt x="40" y="257"/>
                  </a:lnTo>
                  <a:lnTo>
                    <a:pt x="0" y="316"/>
                  </a:lnTo>
                  <a:lnTo>
                    <a:pt x="0" y="355"/>
                  </a:lnTo>
                  <a:lnTo>
                    <a:pt x="20" y="395"/>
                  </a:lnTo>
                  <a:lnTo>
                    <a:pt x="59" y="434"/>
                  </a:lnTo>
                  <a:lnTo>
                    <a:pt x="99" y="454"/>
                  </a:lnTo>
                  <a:lnTo>
                    <a:pt x="197" y="454"/>
                  </a:lnTo>
                  <a:lnTo>
                    <a:pt x="394" y="375"/>
                  </a:lnTo>
                  <a:lnTo>
                    <a:pt x="592" y="336"/>
                  </a:lnTo>
                  <a:lnTo>
                    <a:pt x="789" y="316"/>
                  </a:lnTo>
                  <a:lnTo>
                    <a:pt x="1006" y="316"/>
                  </a:lnTo>
                  <a:lnTo>
                    <a:pt x="1420" y="336"/>
                  </a:lnTo>
                  <a:lnTo>
                    <a:pt x="1834" y="375"/>
                  </a:lnTo>
                  <a:lnTo>
                    <a:pt x="1893" y="375"/>
                  </a:lnTo>
                  <a:lnTo>
                    <a:pt x="1952" y="336"/>
                  </a:lnTo>
                  <a:lnTo>
                    <a:pt x="1972" y="296"/>
                  </a:lnTo>
                  <a:lnTo>
                    <a:pt x="1991" y="237"/>
                  </a:lnTo>
                  <a:lnTo>
                    <a:pt x="1991" y="178"/>
                  </a:lnTo>
                  <a:lnTo>
                    <a:pt x="1972" y="139"/>
                  </a:lnTo>
                  <a:lnTo>
                    <a:pt x="1932" y="79"/>
                  </a:lnTo>
                  <a:lnTo>
                    <a:pt x="1873" y="60"/>
                  </a:lnTo>
                  <a:lnTo>
                    <a:pt x="1656" y="20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3822;p38">
              <a:extLst>
                <a:ext uri="{FF2B5EF4-FFF2-40B4-BE49-F238E27FC236}">
                  <a16:creationId xmlns:a16="http://schemas.microsoft.com/office/drawing/2014/main" xmlns="" id="{E9F288A5-A866-4436-BB29-ECCF042E20B9}"/>
                </a:ext>
              </a:extLst>
            </p:cNvPr>
            <p:cNvSpPr/>
            <p:nvPr/>
          </p:nvSpPr>
          <p:spPr>
            <a:xfrm>
              <a:off x="1680409" y="2465453"/>
              <a:ext cx="924643" cy="523564"/>
            </a:xfrm>
            <a:custGeom>
              <a:avLst/>
              <a:gdLst/>
              <a:ahLst/>
              <a:cxnLst/>
              <a:rect l="l" t="t" r="r" b="b"/>
              <a:pathLst>
                <a:path w="19499" h="11041" extrusionOk="0">
                  <a:moveTo>
                    <a:pt x="17507" y="0"/>
                  </a:moveTo>
                  <a:lnTo>
                    <a:pt x="17231" y="20"/>
                  </a:lnTo>
                  <a:lnTo>
                    <a:pt x="16955" y="40"/>
                  </a:lnTo>
                  <a:lnTo>
                    <a:pt x="16699" y="79"/>
                  </a:lnTo>
                  <a:lnTo>
                    <a:pt x="16423" y="138"/>
                  </a:lnTo>
                  <a:lnTo>
                    <a:pt x="16167" y="217"/>
                  </a:lnTo>
                  <a:lnTo>
                    <a:pt x="15910" y="296"/>
                  </a:lnTo>
                  <a:lnTo>
                    <a:pt x="15417" y="493"/>
                  </a:lnTo>
                  <a:lnTo>
                    <a:pt x="14925" y="710"/>
                  </a:lnTo>
                  <a:lnTo>
                    <a:pt x="14451" y="986"/>
                  </a:lnTo>
                  <a:lnTo>
                    <a:pt x="13978" y="1282"/>
                  </a:lnTo>
                  <a:lnTo>
                    <a:pt x="13525" y="1597"/>
                  </a:lnTo>
                  <a:lnTo>
                    <a:pt x="13071" y="1932"/>
                  </a:lnTo>
                  <a:lnTo>
                    <a:pt x="12638" y="2268"/>
                  </a:lnTo>
                  <a:lnTo>
                    <a:pt x="11770" y="2958"/>
                  </a:lnTo>
                  <a:lnTo>
                    <a:pt x="10922" y="3648"/>
                  </a:lnTo>
                  <a:lnTo>
                    <a:pt x="10804" y="3727"/>
                  </a:lnTo>
                  <a:lnTo>
                    <a:pt x="10666" y="3825"/>
                  </a:lnTo>
                  <a:lnTo>
                    <a:pt x="10548" y="3924"/>
                  </a:lnTo>
                  <a:lnTo>
                    <a:pt x="10390" y="4022"/>
                  </a:lnTo>
                  <a:lnTo>
                    <a:pt x="10351" y="4121"/>
                  </a:lnTo>
                  <a:lnTo>
                    <a:pt x="10292" y="4200"/>
                  </a:lnTo>
                  <a:lnTo>
                    <a:pt x="10213" y="4279"/>
                  </a:lnTo>
                  <a:lnTo>
                    <a:pt x="10114" y="4338"/>
                  </a:lnTo>
                  <a:lnTo>
                    <a:pt x="9996" y="4397"/>
                  </a:lnTo>
                  <a:lnTo>
                    <a:pt x="9858" y="4417"/>
                  </a:lnTo>
                  <a:lnTo>
                    <a:pt x="9503" y="4417"/>
                  </a:lnTo>
                  <a:lnTo>
                    <a:pt x="8734" y="4357"/>
                  </a:lnTo>
                  <a:lnTo>
                    <a:pt x="7985" y="4318"/>
                  </a:lnTo>
                  <a:lnTo>
                    <a:pt x="7216" y="4318"/>
                  </a:lnTo>
                  <a:lnTo>
                    <a:pt x="6447" y="4357"/>
                  </a:lnTo>
                  <a:lnTo>
                    <a:pt x="5698" y="4417"/>
                  </a:lnTo>
                  <a:lnTo>
                    <a:pt x="4949" y="4515"/>
                  </a:lnTo>
                  <a:lnTo>
                    <a:pt x="4200" y="4653"/>
                  </a:lnTo>
                  <a:lnTo>
                    <a:pt x="3450" y="4831"/>
                  </a:lnTo>
                  <a:lnTo>
                    <a:pt x="2760" y="5028"/>
                  </a:lnTo>
                  <a:lnTo>
                    <a:pt x="2090" y="5284"/>
                  </a:lnTo>
                  <a:lnTo>
                    <a:pt x="2031" y="5304"/>
                  </a:lnTo>
                  <a:lnTo>
                    <a:pt x="1932" y="5304"/>
                  </a:lnTo>
                  <a:lnTo>
                    <a:pt x="1893" y="5264"/>
                  </a:lnTo>
                  <a:lnTo>
                    <a:pt x="1873" y="5225"/>
                  </a:lnTo>
                  <a:lnTo>
                    <a:pt x="1873" y="5185"/>
                  </a:lnTo>
                  <a:lnTo>
                    <a:pt x="1873" y="5126"/>
                  </a:lnTo>
                  <a:lnTo>
                    <a:pt x="1932" y="5087"/>
                  </a:lnTo>
                  <a:lnTo>
                    <a:pt x="2149" y="4909"/>
                  </a:lnTo>
                  <a:lnTo>
                    <a:pt x="2386" y="4752"/>
                  </a:lnTo>
                  <a:lnTo>
                    <a:pt x="2859" y="4476"/>
                  </a:lnTo>
                  <a:lnTo>
                    <a:pt x="3372" y="4239"/>
                  </a:lnTo>
                  <a:lnTo>
                    <a:pt x="3884" y="4022"/>
                  </a:lnTo>
                  <a:lnTo>
                    <a:pt x="4515" y="3825"/>
                  </a:lnTo>
                  <a:lnTo>
                    <a:pt x="5146" y="3648"/>
                  </a:lnTo>
                  <a:lnTo>
                    <a:pt x="5797" y="3529"/>
                  </a:lnTo>
                  <a:lnTo>
                    <a:pt x="6447" y="3431"/>
                  </a:lnTo>
                  <a:lnTo>
                    <a:pt x="7117" y="3372"/>
                  </a:lnTo>
                  <a:lnTo>
                    <a:pt x="7768" y="3332"/>
                  </a:lnTo>
                  <a:lnTo>
                    <a:pt x="8438" y="3313"/>
                  </a:lnTo>
                  <a:lnTo>
                    <a:pt x="9089" y="3313"/>
                  </a:lnTo>
                  <a:lnTo>
                    <a:pt x="8557" y="2721"/>
                  </a:lnTo>
                  <a:lnTo>
                    <a:pt x="8005" y="2149"/>
                  </a:lnTo>
                  <a:lnTo>
                    <a:pt x="7709" y="1893"/>
                  </a:lnTo>
                  <a:lnTo>
                    <a:pt x="7413" y="1617"/>
                  </a:lnTo>
                  <a:lnTo>
                    <a:pt x="7117" y="1380"/>
                  </a:lnTo>
                  <a:lnTo>
                    <a:pt x="6802" y="1144"/>
                  </a:lnTo>
                  <a:lnTo>
                    <a:pt x="6526" y="947"/>
                  </a:lnTo>
                  <a:lnTo>
                    <a:pt x="6230" y="750"/>
                  </a:lnTo>
                  <a:lnTo>
                    <a:pt x="5935" y="572"/>
                  </a:lnTo>
                  <a:lnTo>
                    <a:pt x="5619" y="414"/>
                  </a:lnTo>
                  <a:lnTo>
                    <a:pt x="5540" y="533"/>
                  </a:lnTo>
                  <a:lnTo>
                    <a:pt x="5442" y="651"/>
                  </a:lnTo>
                  <a:lnTo>
                    <a:pt x="5323" y="750"/>
                  </a:lnTo>
                  <a:lnTo>
                    <a:pt x="5225" y="828"/>
                  </a:lnTo>
                  <a:lnTo>
                    <a:pt x="4771" y="1183"/>
                  </a:lnTo>
                  <a:lnTo>
                    <a:pt x="4357" y="1558"/>
                  </a:lnTo>
                  <a:lnTo>
                    <a:pt x="3943" y="1952"/>
                  </a:lnTo>
                  <a:lnTo>
                    <a:pt x="3529" y="2346"/>
                  </a:lnTo>
                  <a:lnTo>
                    <a:pt x="3135" y="2761"/>
                  </a:lnTo>
                  <a:lnTo>
                    <a:pt x="2760" y="3175"/>
                  </a:lnTo>
                  <a:lnTo>
                    <a:pt x="2406" y="3628"/>
                  </a:lnTo>
                  <a:lnTo>
                    <a:pt x="2070" y="4081"/>
                  </a:lnTo>
                  <a:lnTo>
                    <a:pt x="1755" y="4535"/>
                  </a:lnTo>
                  <a:lnTo>
                    <a:pt x="1440" y="5008"/>
                  </a:lnTo>
                  <a:lnTo>
                    <a:pt x="1164" y="5501"/>
                  </a:lnTo>
                  <a:lnTo>
                    <a:pt x="907" y="5994"/>
                  </a:lnTo>
                  <a:lnTo>
                    <a:pt x="671" y="6506"/>
                  </a:lnTo>
                  <a:lnTo>
                    <a:pt x="454" y="7039"/>
                  </a:lnTo>
                  <a:lnTo>
                    <a:pt x="276" y="7571"/>
                  </a:lnTo>
                  <a:lnTo>
                    <a:pt x="119" y="8103"/>
                  </a:lnTo>
                  <a:lnTo>
                    <a:pt x="79" y="8360"/>
                  </a:lnTo>
                  <a:lnTo>
                    <a:pt x="40" y="8596"/>
                  </a:lnTo>
                  <a:lnTo>
                    <a:pt x="20" y="8813"/>
                  </a:lnTo>
                  <a:lnTo>
                    <a:pt x="0" y="9010"/>
                  </a:lnTo>
                  <a:lnTo>
                    <a:pt x="20" y="9207"/>
                  </a:lnTo>
                  <a:lnTo>
                    <a:pt x="20" y="9404"/>
                  </a:lnTo>
                  <a:lnTo>
                    <a:pt x="59" y="9582"/>
                  </a:lnTo>
                  <a:lnTo>
                    <a:pt x="99" y="9740"/>
                  </a:lnTo>
                  <a:lnTo>
                    <a:pt x="158" y="9897"/>
                  </a:lnTo>
                  <a:lnTo>
                    <a:pt x="217" y="10035"/>
                  </a:lnTo>
                  <a:lnTo>
                    <a:pt x="296" y="10154"/>
                  </a:lnTo>
                  <a:lnTo>
                    <a:pt x="375" y="10292"/>
                  </a:lnTo>
                  <a:lnTo>
                    <a:pt x="474" y="10390"/>
                  </a:lnTo>
                  <a:lnTo>
                    <a:pt x="572" y="10489"/>
                  </a:lnTo>
                  <a:lnTo>
                    <a:pt x="690" y="10587"/>
                  </a:lnTo>
                  <a:lnTo>
                    <a:pt x="809" y="10666"/>
                  </a:lnTo>
                  <a:lnTo>
                    <a:pt x="1085" y="10804"/>
                  </a:lnTo>
                  <a:lnTo>
                    <a:pt x="1380" y="10903"/>
                  </a:lnTo>
                  <a:lnTo>
                    <a:pt x="1716" y="10982"/>
                  </a:lnTo>
                  <a:lnTo>
                    <a:pt x="2070" y="11021"/>
                  </a:lnTo>
                  <a:lnTo>
                    <a:pt x="2445" y="11041"/>
                  </a:lnTo>
                  <a:lnTo>
                    <a:pt x="2839" y="11021"/>
                  </a:lnTo>
                  <a:lnTo>
                    <a:pt x="3253" y="10982"/>
                  </a:lnTo>
                  <a:lnTo>
                    <a:pt x="3667" y="10922"/>
                  </a:lnTo>
                  <a:lnTo>
                    <a:pt x="4101" y="10844"/>
                  </a:lnTo>
                  <a:lnTo>
                    <a:pt x="4554" y="10745"/>
                  </a:lnTo>
                  <a:lnTo>
                    <a:pt x="4988" y="10627"/>
                  </a:lnTo>
                  <a:lnTo>
                    <a:pt x="5422" y="10508"/>
                  </a:lnTo>
                  <a:lnTo>
                    <a:pt x="5875" y="10370"/>
                  </a:lnTo>
                  <a:lnTo>
                    <a:pt x="6309" y="10213"/>
                  </a:lnTo>
                  <a:lnTo>
                    <a:pt x="7137" y="9878"/>
                  </a:lnTo>
                  <a:lnTo>
                    <a:pt x="7926" y="9523"/>
                  </a:lnTo>
                  <a:lnTo>
                    <a:pt x="8616" y="9168"/>
                  </a:lnTo>
                  <a:lnTo>
                    <a:pt x="9207" y="8813"/>
                  </a:lnTo>
                  <a:lnTo>
                    <a:pt x="9463" y="8636"/>
                  </a:lnTo>
                  <a:lnTo>
                    <a:pt x="9680" y="8478"/>
                  </a:lnTo>
                  <a:lnTo>
                    <a:pt x="9858" y="8360"/>
                  </a:lnTo>
                  <a:lnTo>
                    <a:pt x="10035" y="8222"/>
                  </a:lnTo>
                  <a:lnTo>
                    <a:pt x="10016" y="8123"/>
                  </a:lnTo>
                  <a:lnTo>
                    <a:pt x="10016" y="8005"/>
                  </a:lnTo>
                  <a:lnTo>
                    <a:pt x="10035" y="7906"/>
                  </a:lnTo>
                  <a:lnTo>
                    <a:pt x="10094" y="7808"/>
                  </a:lnTo>
                  <a:lnTo>
                    <a:pt x="10154" y="7729"/>
                  </a:lnTo>
                  <a:lnTo>
                    <a:pt x="10232" y="7650"/>
                  </a:lnTo>
                  <a:lnTo>
                    <a:pt x="10331" y="7591"/>
                  </a:lnTo>
                  <a:lnTo>
                    <a:pt x="10430" y="7571"/>
                  </a:lnTo>
                  <a:lnTo>
                    <a:pt x="11218" y="7650"/>
                  </a:lnTo>
                  <a:lnTo>
                    <a:pt x="12007" y="7729"/>
                  </a:lnTo>
                  <a:lnTo>
                    <a:pt x="12401" y="7748"/>
                  </a:lnTo>
                  <a:lnTo>
                    <a:pt x="12776" y="7748"/>
                  </a:lnTo>
                  <a:lnTo>
                    <a:pt x="13170" y="7709"/>
                  </a:lnTo>
                  <a:lnTo>
                    <a:pt x="13564" y="7630"/>
                  </a:lnTo>
                  <a:lnTo>
                    <a:pt x="13939" y="7551"/>
                  </a:lnTo>
                  <a:lnTo>
                    <a:pt x="14333" y="7433"/>
                  </a:lnTo>
                  <a:lnTo>
                    <a:pt x="14511" y="7354"/>
                  </a:lnTo>
                  <a:lnTo>
                    <a:pt x="14688" y="7275"/>
                  </a:lnTo>
                  <a:lnTo>
                    <a:pt x="14865" y="7177"/>
                  </a:lnTo>
                  <a:lnTo>
                    <a:pt x="15023" y="7039"/>
                  </a:lnTo>
                  <a:lnTo>
                    <a:pt x="15043" y="6980"/>
                  </a:lnTo>
                  <a:lnTo>
                    <a:pt x="15082" y="6920"/>
                  </a:lnTo>
                  <a:lnTo>
                    <a:pt x="15181" y="6822"/>
                  </a:lnTo>
                  <a:lnTo>
                    <a:pt x="15319" y="6763"/>
                  </a:lnTo>
                  <a:lnTo>
                    <a:pt x="15457" y="6723"/>
                  </a:lnTo>
                  <a:lnTo>
                    <a:pt x="15831" y="6743"/>
                  </a:lnTo>
                  <a:lnTo>
                    <a:pt x="16206" y="6763"/>
                  </a:lnTo>
                  <a:lnTo>
                    <a:pt x="16935" y="6822"/>
                  </a:lnTo>
                  <a:lnTo>
                    <a:pt x="17310" y="6822"/>
                  </a:lnTo>
                  <a:lnTo>
                    <a:pt x="17685" y="6802"/>
                  </a:lnTo>
                  <a:lnTo>
                    <a:pt x="18059" y="6743"/>
                  </a:lnTo>
                  <a:lnTo>
                    <a:pt x="18237" y="6703"/>
                  </a:lnTo>
                  <a:lnTo>
                    <a:pt x="18414" y="6644"/>
                  </a:lnTo>
                  <a:lnTo>
                    <a:pt x="18710" y="6506"/>
                  </a:lnTo>
                  <a:lnTo>
                    <a:pt x="18907" y="6388"/>
                  </a:lnTo>
                  <a:lnTo>
                    <a:pt x="19006" y="6289"/>
                  </a:lnTo>
                  <a:lnTo>
                    <a:pt x="19045" y="6250"/>
                  </a:lnTo>
                  <a:lnTo>
                    <a:pt x="19045" y="6211"/>
                  </a:lnTo>
                  <a:lnTo>
                    <a:pt x="19025" y="6171"/>
                  </a:lnTo>
                  <a:lnTo>
                    <a:pt x="19006" y="6132"/>
                  </a:lnTo>
                  <a:lnTo>
                    <a:pt x="18907" y="6092"/>
                  </a:lnTo>
                  <a:lnTo>
                    <a:pt x="18749" y="6033"/>
                  </a:lnTo>
                  <a:lnTo>
                    <a:pt x="18552" y="5994"/>
                  </a:lnTo>
                  <a:lnTo>
                    <a:pt x="18118" y="5954"/>
                  </a:lnTo>
                  <a:lnTo>
                    <a:pt x="17645" y="5915"/>
                  </a:lnTo>
                  <a:lnTo>
                    <a:pt x="17211" y="5875"/>
                  </a:lnTo>
                  <a:lnTo>
                    <a:pt x="17054" y="5836"/>
                  </a:lnTo>
                  <a:lnTo>
                    <a:pt x="16935" y="5797"/>
                  </a:lnTo>
                  <a:lnTo>
                    <a:pt x="16876" y="5737"/>
                  </a:lnTo>
                  <a:lnTo>
                    <a:pt x="16837" y="5678"/>
                  </a:lnTo>
                  <a:lnTo>
                    <a:pt x="16817" y="5619"/>
                  </a:lnTo>
                  <a:lnTo>
                    <a:pt x="16797" y="5540"/>
                  </a:lnTo>
                  <a:lnTo>
                    <a:pt x="16797" y="5481"/>
                  </a:lnTo>
                  <a:lnTo>
                    <a:pt x="16817" y="5422"/>
                  </a:lnTo>
                  <a:lnTo>
                    <a:pt x="16876" y="5304"/>
                  </a:lnTo>
                  <a:lnTo>
                    <a:pt x="16975" y="5185"/>
                  </a:lnTo>
                  <a:lnTo>
                    <a:pt x="17093" y="5107"/>
                  </a:lnTo>
                  <a:lnTo>
                    <a:pt x="17211" y="5028"/>
                  </a:lnTo>
                  <a:lnTo>
                    <a:pt x="17349" y="4988"/>
                  </a:lnTo>
                  <a:lnTo>
                    <a:pt x="17606" y="4850"/>
                  </a:lnTo>
                  <a:lnTo>
                    <a:pt x="17882" y="4732"/>
                  </a:lnTo>
                  <a:lnTo>
                    <a:pt x="18158" y="4594"/>
                  </a:lnTo>
                  <a:lnTo>
                    <a:pt x="18434" y="4456"/>
                  </a:lnTo>
                  <a:lnTo>
                    <a:pt x="18710" y="4298"/>
                  </a:lnTo>
                  <a:lnTo>
                    <a:pt x="18927" y="4121"/>
                  </a:lnTo>
                  <a:lnTo>
                    <a:pt x="19025" y="4022"/>
                  </a:lnTo>
                  <a:lnTo>
                    <a:pt x="19124" y="3904"/>
                  </a:lnTo>
                  <a:lnTo>
                    <a:pt x="19203" y="3786"/>
                  </a:lnTo>
                  <a:lnTo>
                    <a:pt x="19262" y="3667"/>
                  </a:lnTo>
                  <a:lnTo>
                    <a:pt x="19262" y="3648"/>
                  </a:lnTo>
                  <a:lnTo>
                    <a:pt x="19163" y="3549"/>
                  </a:lnTo>
                  <a:lnTo>
                    <a:pt x="19045" y="3451"/>
                  </a:lnTo>
                  <a:lnTo>
                    <a:pt x="18986" y="3470"/>
                  </a:lnTo>
                  <a:lnTo>
                    <a:pt x="18690" y="3549"/>
                  </a:lnTo>
                  <a:lnTo>
                    <a:pt x="18394" y="3628"/>
                  </a:lnTo>
                  <a:lnTo>
                    <a:pt x="18079" y="3687"/>
                  </a:lnTo>
                  <a:lnTo>
                    <a:pt x="17763" y="3727"/>
                  </a:lnTo>
                  <a:lnTo>
                    <a:pt x="16541" y="3865"/>
                  </a:lnTo>
                  <a:lnTo>
                    <a:pt x="16462" y="3845"/>
                  </a:lnTo>
                  <a:lnTo>
                    <a:pt x="16403" y="3825"/>
                  </a:lnTo>
                  <a:lnTo>
                    <a:pt x="16344" y="3805"/>
                  </a:lnTo>
                  <a:lnTo>
                    <a:pt x="16305" y="3766"/>
                  </a:lnTo>
                  <a:lnTo>
                    <a:pt x="16245" y="3667"/>
                  </a:lnTo>
                  <a:lnTo>
                    <a:pt x="16206" y="3549"/>
                  </a:lnTo>
                  <a:lnTo>
                    <a:pt x="16206" y="3451"/>
                  </a:lnTo>
                  <a:lnTo>
                    <a:pt x="16245" y="3332"/>
                  </a:lnTo>
                  <a:lnTo>
                    <a:pt x="16285" y="3273"/>
                  </a:lnTo>
                  <a:lnTo>
                    <a:pt x="16324" y="3234"/>
                  </a:lnTo>
                  <a:lnTo>
                    <a:pt x="16383" y="3214"/>
                  </a:lnTo>
                  <a:lnTo>
                    <a:pt x="16443" y="3175"/>
                  </a:lnTo>
                  <a:lnTo>
                    <a:pt x="16837" y="3115"/>
                  </a:lnTo>
                  <a:lnTo>
                    <a:pt x="17231" y="3076"/>
                  </a:lnTo>
                  <a:lnTo>
                    <a:pt x="17645" y="3017"/>
                  </a:lnTo>
                  <a:lnTo>
                    <a:pt x="18039" y="2938"/>
                  </a:lnTo>
                  <a:lnTo>
                    <a:pt x="18434" y="2859"/>
                  </a:lnTo>
                  <a:lnTo>
                    <a:pt x="18631" y="2800"/>
                  </a:lnTo>
                  <a:lnTo>
                    <a:pt x="18808" y="2721"/>
                  </a:lnTo>
                  <a:lnTo>
                    <a:pt x="18986" y="2642"/>
                  </a:lnTo>
                  <a:lnTo>
                    <a:pt x="19163" y="2544"/>
                  </a:lnTo>
                  <a:lnTo>
                    <a:pt x="19341" y="2445"/>
                  </a:lnTo>
                  <a:lnTo>
                    <a:pt x="19498" y="2307"/>
                  </a:lnTo>
                  <a:lnTo>
                    <a:pt x="19203" y="2169"/>
                  </a:lnTo>
                  <a:lnTo>
                    <a:pt x="18887" y="2070"/>
                  </a:lnTo>
                  <a:lnTo>
                    <a:pt x="18572" y="1992"/>
                  </a:lnTo>
                  <a:lnTo>
                    <a:pt x="18256" y="1932"/>
                  </a:lnTo>
                  <a:lnTo>
                    <a:pt x="17941" y="1913"/>
                  </a:lnTo>
                  <a:lnTo>
                    <a:pt x="17606" y="1893"/>
                  </a:lnTo>
                  <a:lnTo>
                    <a:pt x="16837" y="1893"/>
                  </a:lnTo>
                  <a:lnTo>
                    <a:pt x="16659" y="1972"/>
                  </a:lnTo>
                  <a:lnTo>
                    <a:pt x="16600" y="1992"/>
                  </a:lnTo>
                  <a:lnTo>
                    <a:pt x="16521" y="1972"/>
                  </a:lnTo>
                  <a:lnTo>
                    <a:pt x="16462" y="1972"/>
                  </a:lnTo>
                  <a:lnTo>
                    <a:pt x="16403" y="1932"/>
                  </a:lnTo>
                  <a:lnTo>
                    <a:pt x="16048" y="1992"/>
                  </a:lnTo>
                  <a:lnTo>
                    <a:pt x="15713" y="2051"/>
                  </a:lnTo>
                  <a:lnTo>
                    <a:pt x="15220" y="2051"/>
                  </a:lnTo>
                  <a:lnTo>
                    <a:pt x="15063" y="2011"/>
                  </a:lnTo>
                  <a:lnTo>
                    <a:pt x="15023" y="1972"/>
                  </a:lnTo>
                  <a:lnTo>
                    <a:pt x="15003" y="1932"/>
                  </a:lnTo>
                  <a:lnTo>
                    <a:pt x="15003" y="1873"/>
                  </a:lnTo>
                  <a:lnTo>
                    <a:pt x="15023" y="1834"/>
                  </a:lnTo>
                  <a:lnTo>
                    <a:pt x="15102" y="1755"/>
                  </a:lnTo>
                  <a:lnTo>
                    <a:pt x="15201" y="1696"/>
                  </a:lnTo>
                  <a:lnTo>
                    <a:pt x="15496" y="1558"/>
                  </a:lnTo>
                  <a:lnTo>
                    <a:pt x="15812" y="1440"/>
                  </a:lnTo>
                  <a:lnTo>
                    <a:pt x="16127" y="1321"/>
                  </a:lnTo>
                  <a:lnTo>
                    <a:pt x="16462" y="1242"/>
                  </a:lnTo>
                  <a:lnTo>
                    <a:pt x="16541" y="1203"/>
                  </a:lnTo>
                  <a:lnTo>
                    <a:pt x="16797" y="1065"/>
                  </a:lnTo>
                  <a:lnTo>
                    <a:pt x="17073" y="947"/>
                  </a:lnTo>
                  <a:lnTo>
                    <a:pt x="17606" y="690"/>
                  </a:lnTo>
                  <a:lnTo>
                    <a:pt x="17882" y="572"/>
                  </a:lnTo>
                  <a:lnTo>
                    <a:pt x="18138" y="434"/>
                  </a:lnTo>
                  <a:lnTo>
                    <a:pt x="18394" y="276"/>
                  </a:lnTo>
                  <a:lnTo>
                    <a:pt x="18631" y="99"/>
                  </a:lnTo>
                  <a:lnTo>
                    <a:pt x="18335" y="60"/>
                  </a:lnTo>
                  <a:lnTo>
                    <a:pt x="18059" y="20"/>
                  </a:lnTo>
                  <a:lnTo>
                    <a:pt x="17783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3823;p38">
              <a:extLst>
                <a:ext uri="{FF2B5EF4-FFF2-40B4-BE49-F238E27FC236}">
                  <a16:creationId xmlns:a16="http://schemas.microsoft.com/office/drawing/2014/main" xmlns="" id="{6891784A-B6A8-4474-9366-6F4CE86DE7B0}"/>
                </a:ext>
              </a:extLst>
            </p:cNvPr>
            <p:cNvSpPr/>
            <p:nvPr/>
          </p:nvSpPr>
          <p:spPr>
            <a:xfrm>
              <a:off x="1635549" y="2423391"/>
              <a:ext cx="1005019" cy="607687"/>
            </a:xfrm>
            <a:custGeom>
              <a:avLst/>
              <a:gdLst/>
              <a:ahLst/>
              <a:cxnLst/>
              <a:rect l="l" t="t" r="r" b="b"/>
              <a:pathLst>
                <a:path w="21194" h="12815" extrusionOk="0">
                  <a:moveTo>
                    <a:pt x="18729" y="887"/>
                  </a:moveTo>
                  <a:lnTo>
                    <a:pt x="19005" y="907"/>
                  </a:lnTo>
                  <a:lnTo>
                    <a:pt x="19281" y="947"/>
                  </a:lnTo>
                  <a:lnTo>
                    <a:pt x="19577" y="986"/>
                  </a:lnTo>
                  <a:lnTo>
                    <a:pt x="19340" y="1163"/>
                  </a:lnTo>
                  <a:lnTo>
                    <a:pt x="19084" y="1321"/>
                  </a:lnTo>
                  <a:lnTo>
                    <a:pt x="18828" y="1459"/>
                  </a:lnTo>
                  <a:lnTo>
                    <a:pt x="18552" y="1577"/>
                  </a:lnTo>
                  <a:lnTo>
                    <a:pt x="18019" y="1834"/>
                  </a:lnTo>
                  <a:lnTo>
                    <a:pt x="17487" y="2090"/>
                  </a:lnTo>
                  <a:lnTo>
                    <a:pt x="17408" y="2129"/>
                  </a:lnTo>
                  <a:lnTo>
                    <a:pt x="17073" y="2208"/>
                  </a:lnTo>
                  <a:lnTo>
                    <a:pt x="16758" y="2327"/>
                  </a:lnTo>
                  <a:lnTo>
                    <a:pt x="16442" y="2445"/>
                  </a:lnTo>
                  <a:lnTo>
                    <a:pt x="16147" y="2583"/>
                  </a:lnTo>
                  <a:lnTo>
                    <a:pt x="16048" y="2642"/>
                  </a:lnTo>
                  <a:lnTo>
                    <a:pt x="15969" y="2721"/>
                  </a:lnTo>
                  <a:lnTo>
                    <a:pt x="15949" y="2760"/>
                  </a:lnTo>
                  <a:lnTo>
                    <a:pt x="15949" y="2819"/>
                  </a:lnTo>
                  <a:lnTo>
                    <a:pt x="15969" y="2859"/>
                  </a:lnTo>
                  <a:lnTo>
                    <a:pt x="16009" y="2898"/>
                  </a:lnTo>
                  <a:lnTo>
                    <a:pt x="16166" y="2938"/>
                  </a:lnTo>
                  <a:lnTo>
                    <a:pt x="16659" y="2938"/>
                  </a:lnTo>
                  <a:lnTo>
                    <a:pt x="16994" y="2879"/>
                  </a:lnTo>
                  <a:lnTo>
                    <a:pt x="17349" y="2819"/>
                  </a:lnTo>
                  <a:lnTo>
                    <a:pt x="17408" y="2859"/>
                  </a:lnTo>
                  <a:lnTo>
                    <a:pt x="17467" y="2859"/>
                  </a:lnTo>
                  <a:lnTo>
                    <a:pt x="17546" y="2879"/>
                  </a:lnTo>
                  <a:lnTo>
                    <a:pt x="17605" y="2859"/>
                  </a:lnTo>
                  <a:lnTo>
                    <a:pt x="17783" y="2780"/>
                  </a:lnTo>
                  <a:lnTo>
                    <a:pt x="18552" y="2780"/>
                  </a:lnTo>
                  <a:lnTo>
                    <a:pt x="18887" y="2800"/>
                  </a:lnTo>
                  <a:lnTo>
                    <a:pt x="19202" y="2819"/>
                  </a:lnTo>
                  <a:lnTo>
                    <a:pt x="19518" y="2879"/>
                  </a:lnTo>
                  <a:lnTo>
                    <a:pt x="19833" y="2957"/>
                  </a:lnTo>
                  <a:lnTo>
                    <a:pt x="20149" y="3056"/>
                  </a:lnTo>
                  <a:lnTo>
                    <a:pt x="20444" y="3194"/>
                  </a:lnTo>
                  <a:lnTo>
                    <a:pt x="20287" y="3332"/>
                  </a:lnTo>
                  <a:lnTo>
                    <a:pt x="20109" y="3431"/>
                  </a:lnTo>
                  <a:lnTo>
                    <a:pt x="19932" y="3529"/>
                  </a:lnTo>
                  <a:lnTo>
                    <a:pt x="19754" y="3608"/>
                  </a:lnTo>
                  <a:lnTo>
                    <a:pt x="19380" y="3746"/>
                  </a:lnTo>
                  <a:lnTo>
                    <a:pt x="18985" y="3825"/>
                  </a:lnTo>
                  <a:lnTo>
                    <a:pt x="18591" y="3904"/>
                  </a:lnTo>
                  <a:lnTo>
                    <a:pt x="18177" y="3963"/>
                  </a:lnTo>
                  <a:lnTo>
                    <a:pt x="17783" y="4002"/>
                  </a:lnTo>
                  <a:lnTo>
                    <a:pt x="17389" y="4062"/>
                  </a:lnTo>
                  <a:lnTo>
                    <a:pt x="17329" y="4101"/>
                  </a:lnTo>
                  <a:lnTo>
                    <a:pt x="17270" y="4121"/>
                  </a:lnTo>
                  <a:lnTo>
                    <a:pt x="17231" y="4160"/>
                  </a:lnTo>
                  <a:lnTo>
                    <a:pt x="17191" y="4219"/>
                  </a:lnTo>
                  <a:lnTo>
                    <a:pt x="17152" y="4318"/>
                  </a:lnTo>
                  <a:lnTo>
                    <a:pt x="17152" y="4436"/>
                  </a:lnTo>
                  <a:lnTo>
                    <a:pt x="17191" y="4554"/>
                  </a:lnTo>
                  <a:lnTo>
                    <a:pt x="17251" y="4653"/>
                  </a:lnTo>
                  <a:lnTo>
                    <a:pt x="17290" y="4692"/>
                  </a:lnTo>
                  <a:lnTo>
                    <a:pt x="17349" y="4712"/>
                  </a:lnTo>
                  <a:lnTo>
                    <a:pt x="17408" y="4732"/>
                  </a:lnTo>
                  <a:lnTo>
                    <a:pt x="17487" y="4752"/>
                  </a:lnTo>
                  <a:lnTo>
                    <a:pt x="18749" y="4614"/>
                  </a:lnTo>
                  <a:lnTo>
                    <a:pt x="19064" y="4554"/>
                  </a:lnTo>
                  <a:lnTo>
                    <a:pt x="19380" y="4495"/>
                  </a:lnTo>
                  <a:lnTo>
                    <a:pt x="19695" y="4436"/>
                  </a:lnTo>
                  <a:lnTo>
                    <a:pt x="19991" y="4338"/>
                  </a:lnTo>
                  <a:lnTo>
                    <a:pt x="20109" y="4436"/>
                  </a:lnTo>
                  <a:lnTo>
                    <a:pt x="20208" y="4535"/>
                  </a:lnTo>
                  <a:lnTo>
                    <a:pt x="20208" y="4554"/>
                  </a:lnTo>
                  <a:lnTo>
                    <a:pt x="20149" y="4673"/>
                  </a:lnTo>
                  <a:lnTo>
                    <a:pt x="20070" y="4791"/>
                  </a:lnTo>
                  <a:lnTo>
                    <a:pt x="19971" y="4909"/>
                  </a:lnTo>
                  <a:lnTo>
                    <a:pt x="19873" y="5008"/>
                  </a:lnTo>
                  <a:lnTo>
                    <a:pt x="19656" y="5185"/>
                  </a:lnTo>
                  <a:lnTo>
                    <a:pt x="19380" y="5343"/>
                  </a:lnTo>
                  <a:lnTo>
                    <a:pt x="19104" y="5481"/>
                  </a:lnTo>
                  <a:lnTo>
                    <a:pt x="18828" y="5619"/>
                  </a:lnTo>
                  <a:lnTo>
                    <a:pt x="18552" y="5737"/>
                  </a:lnTo>
                  <a:lnTo>
                    <a:pt x="18295" y="5875"/>
                  </a:lnTo>
                  <a:lnTo>
                    <a:pt x="18157" y="5915"/>
                  </a:lnTo>
                  <a:lnTo>
                    <a:pt x="18039" y="5994"/>
                  </a:lnTo>
                  <a:lnTo>
                    <a:pt x="17921" y="6072"/>
                  </a:lnTo>
                  <a:lnTo>
                    <a:pt x="17822" y="6191"/>
                  </a:lnTo>
                  <a:lnTo>
                    <a:pt x="17763" y="6309"/>
                  </a:lnTo>
                  <a:lnTo>
                    <a:pt x="17743" y="6368"/>
                  </a:lnTo>
                  <a:lnTo>
                    <a:pt x="17743" y="6427"/>
                  </a:lnTo>
                  <a:lnTo>
                    <a:pt x="17763" y="6506"/>
                  </a:lnTo>
                  <a:lnTo>
                    <a:pt x="17783" y="6565"/>
                  </a:lnTo>
                  <a:lnTo>
                    <a:pt x="17822" y="6624"/>
                  </a:lnTo>
                  <a:lnTo>
                    <a:pt x="17881" y="6684"/>
                  </a:lnTo>
                  <a:lnTo>
                    <a:pt x="18000" y="6723"/>
                  </a:lnTo>
                  <a:lnTo>
                    <a:pt x="18157" y="6762"/>
                  </a:lnTo>
                  <a:lnTo>
                    <a:pt x="18591" y="6802"/>
                  </a:lnTo>
                  <a:lnTo>
                    <a:pt x="19064" y="6841"/>
                  </a:lnTo>
                  <a:lnTo>
                    <a:pt x="19498" y="6900"/>
                  </a:lnTo>
                  <a:lnTo>
                    <a:pt x="19695" y="6920"/>
                  </a:lnTo>
                  <a:lnTo>
                    <a:pt x="19853" y="6979"/>
                  </a:lnTo>
                  <a:lnTo>
                    <a:pt x="19952" y="7019"/>
                  </a:lnTo>
                  <a:lnTo>
                    <a:pt x="19971" y="7058"/>
                  </a:lnTo>
                  <a:lnTo>
                    <a:pt x="19991" y="7098"/>
                  </a:lnTo>
                  <a:lnTo>
                    <a:pt x="19991" y="7137"/>
                  </a:lnTo>
                  <a:lnTo>
                    <a:pt x="19952" y="7176"/>
                  </a:lnTo>
                  <a:lnTo>
                    <a:pt x="19853" y="7275"/>
                  </a:lnTo>
                  <a:lnTo>
                    <a:pt x="19656" y="7393"/>
                  </a:lnTo>
                  <a:lnTo>
                    <a:pt x="19360" y="7531"/>
                  </a:lnTo>
                  <a:lnTo>
                    <a:pt x="19183" y="7590"/>
                  </a:lnTo>
                  <a:lnTo>
                    <a:pt x="19005" y="7630"/>
                  </a:lnTo>
                  <a:lnTo>
                    <a:pt x="18631" y="7689"/>
                  </a:lnTo>
                  <a:lnTo>
                    <a:pt x="18256" y="7709"/>
                  </a:lnTo>
                  <a:lnTo>
                    <a:pt x="17881" y="7709"/>
                  </a:lnTo>
                  <a:lnTo>
                    <a:pt x="17132" y="7650"/>
                  </a:lnTo>
                  <a:lnTo>
                    <a:pt x="16777" y="7630"/>
                  </a:lnTo>
                  <a:lnTo>
                    <a:pt x="16403" y="7610"/>
                  </a:lnTo>
                  <a:lnTo>
                    <a:pt x="16265" y="7650"/>
                  </a:lnTo>
                  <a:lnTo>
                    <a:pt x="16127" y="7709"/>
                  </a:lnTo>
                  <a:lnTo>
                    <a:pt x="16028" y="7807"/>
                  </a:lnTo>
                  <a:lnTo>
                    <a:pt x="15989" y="7867"/>
                  </a:lnTo>
                  <a:lnTo>
                    <a:pt x="15969" y="7926"/>
                  </a:lnTo>
                  <a:lnTo>
                    <a:pt x="15811" y="8044"/>
                  </a:lnTo>
                  <a:lnTo>
                    <a:pt x="15634" y="8162"/>
                  </a:lnTo>
                  <a:lnTo>
                    <a:pt x="15457" y="8241"/>
                  </a:lnTo>
                  <a:lnTo>
                    <a:pt x="15279" y="8320"/>
                  </a:lnTo>
                  <a:lnTo>
                    <a:pt x="14904" y="8438"/>
                  </a:lnTo>
                  <a:lnTo>
                    <a:pt x="14510" y="8517"/>
                  </a:lnTo>
                  <a:lnTo>
                    <a:pt x="14116" y="8596"/>
                  </a:lnTo>
                  <a:lnTo>
                    <a:pt x="13722" y="8635"/>
                  </a:lnTo>
                  <a:lnTo>
                    <a:pt x="13347" y="8635"/>
                  </a:lnTo>
                  <a:lnTo>
                    <a:pt x="12953" y="8616"/>
                  </a:lnTo>
                  <a:lnTo>
                    <a:pt x="12164" y="8537"/>
                  </a:lnTo>
                  <a:lnTo>
                    <a:pt x="11376" y="8458"/>
                  </a:lnTo>
                  <a:lnTo>
                    <a:pt x="11277" y="8497"/>
                  </a:lnTo>
                  <a:lnTo>
                    <a:pt x="11178" y="8537"/>
                  </a:lnTo>
                  <a:lnTo>
                    <a:pt x="11100" y="8616"/>
                  </a:lnTo>
                  <a:lnTo>
                    <a:pt x="11040" y="8695"/>
                  </a:lnTo>
                  <a:lnTo>
                    <a:pt x="10981" y="8793"/>
                  </a:lnTo>
                  <a:lnTo>
                    <a:pt x="10962" y="8892"/>
                  </a:lnTo>
                  <a:lnTo>
                    <a:pt x="10962" y="9010"/>
                  </a:lnTo>
                  <a:lnTo>
                    <a:pt x="10981" y="9109"/>
                  </a:lnTo>
                  <a:lnTo>
                    <a:pt x="10804" y="9247"/>
                  </a:lnTo>
                  <a:lnTo>
                    <a:pt x="10626" y="9365"/>
                  </a:lnTo>
                  <a:lnTo>
                    <a:pt x="10409" y="9523"/>
                  </a:lnTo>
                  <a:lnTo>
                    <a:pt x="10153" y="9700"/>
                  </a:lnTo>
                  <a:lnTo>
                    <a:pt x="9562" y="10055"/>
                  </a:lnTo>
                  <a:lnTo>
                    <a:pt x="8872" y="10410"/>
                  </a:lnTo>
                  <a:lnTo>
                    <a:pt x="8083" y="10765"/>
                  </a:lnTo>
                  <a:lnTo>
                    <a:pt x="7255" y="11100"/>
                  </a:lnTo>
                  <a:lnTo>
                    <a:pt x="6821" y="11257"/>
                  </a:lnTo>
                  <a:lnTo>
                    <a:pt x="6368" y="11395"/>
                  </a:lnTo>
                  <a:lnTo>
                    <a:pt x="5934" y="11514"/>
                  </a:lnTo>
                  <a:lnTo>
                    <a:pt x="5500" y="11632"/>
                  </a:lnTo>
                  <a:lnTo>
                    <a:pt x="5047" y="11731"/>
                  </a:lnTo>
                  <a:lnTo>
                    <a:pt x="4613" y="11809"/>
                  </a:lnTo>
                  <a:lnTo>
                    <a:pt x="4199" y="11869"/>
                  </a:lnTo>
                  <a:lnTo>
                    <a:pt x="3785" y="11908"/>
                  </a:lnTo>
                  <a:lnTo>
                    <a:pt x="3391" y="11928"/>
                  </a:lnTo>
                  <a:lnTo>
                    <a:pt x="3016" y="11908"/>
                  </a:lnTo>
                  <a:lnTo>
                    <a:pt x="2662" y="11869"/>
                  </a:lnTo>
                  <a:lnTo>
                    <a:pt x="2326" y="11790"/>
                  </a:lnTo>
                  <a:lnTo>
                    <a:pt x="2031" y="11691"/>
                  </a:lnTo>
                  <a:lnTo>
                    <a:pt x="1755" y="11553"/>
                  </a:lnTo>
                  <a:lnTo>
                    <a:pt x="1636" y="11474"/>
                  </a:lnTo>
                  <a:lnTo>
                    <a:pt x="1518" y="11376"/>
                  </a:lnTo>
                  <a:lnTo>
                    <a:pt x="1420" y="11277"/>
                  </a:lnTo>
                  <a:lnTo>
                    <a:pt x="1321" y="11179"/>
                  </a:lnTo>
                  <a:lnTo>
                    <a:pt x="1242" y="11041"/>
                  </a:lnTo>
                  <a:lnTo>
                    <a:pt x="1163" y="10922"/>
                  </a:lnTo>
                  <a:lnTo>
                    <a:pt x="1104" y="10784"/>
                  </a:lnTo>
                  <a:lnTo>
                    <a:pt x="1045" y="10627"/>
                  </a:lnTo>
                  <a:lnTo>
                    <a:pt x="1005" y="10469"/>
                  </a:lnTo>
                  <a:lnTo>
                    <a:pt x="966" y="10291"/>
                  </a:lnTo>
                  <a:lnTo>
                    <a:pt x="966" y="10094"/>
                  </a:lnTo>
                  <a:lnTo>
                    <a:pt x="946" y="9897"/>
                  </a:lnTo>
                  <a:lnTo>
                    <a:pt x="966" y="9700"/>
                  </a:lnTo>
                  <a:lnTo>
                    <a:pt x="986" y="9483"/>
                  </a:lnTo>
                  <a:lnTo>
                    <a:pt x="1025" y="9247"/>
                  </a:lnTo>
                  <a:lnTo>
                    <a:pt x="1065" y="8990"/>
                  </a:lnTo>
                  <a:lnTo>
                    <a:pt x="1222" y="8458"/>
                  </a:lnTo>
                  <a:lnTo>
                    <a:pt x="1400" y="7926"/>
                  </a:lnTo>
                  <a:lnTo>
                    <a:pt x="1617" y="7393"/>
                  </a:lnTo>
                  <a:lnTo>
                    <a:pt x="1853" y="6881"/>
                  </a:lnTo>
                  <a:lnTo>
                    <a:pt x="2110" y="6388"/>
                  </a:lnTo>
                  <a:lnTo>
                    <a:pt x="2386" y="5895"/>
                  </a:lnTo>
                  <a:lnTo>
                    <a:pt x="2681" y="5422"/>
                  </a:lnTo>
                  <a:lnTo>
                    <a:pt x="3016" y="4968"/>
                  </a:lnTo>
                  <a:lnTo>
                    <a:pt x="3352" y="4515"/>
                  </a:lnTo>
                  <a:lnTo>
                    <a:pt x="3706" y="4081"/>
                  </a:lnTo>
                  <a:lnTo>
                    <a:pt x="4081" y="3648"/>
                  </a:lnTo>
                  <a:lnTo>
                    <a:pt x="4475" y="3233"/>
                  </a:lnTo>
                  <a:lnTo>
                    <a:pt x="4889" y="2839"/>
                  </a:lnTo>
                  <a:lnTo>
                    <a:pt x="5303" y="2445"/>
                  </a:lnTo>
                  <a:lnTo>
                    <a:pt x="5717" y="2070"/>
                  </a:lnTo>
                  <a:lnTo>
                    <a:pt x="6171" y="1715"/>
                  </a:lnTo>
                  <a:lnTo>
                    <a:pt x="6269" y="1637"/>
                  </a:lnTo>
                  <a:lnTo>
                    <a:pt x="6388" y="1538"/>
                  </a:lnTo>
                  <a:lnTo>
                    <a:pt x="6486" y="1420"/>
                  </a:lnTo>
                  <a:lnTo>
                    <a:pt x="6565" y="1301"/>
                  </a:lnTo>
                  <a:lnTo>
                    <a:pt x="7078" y="1577"/>
                  </a:lnTo>
                  <a:lnTo>
                    <a:pt x="7551" y="1893"/>
                  </a:lnTo>
                  <a:lnTo>
                    <a:pt x="8004" y="2208"/>
                  </a:lnTo>
                  <a:lnTo>
                    <a:pt x="8438" y="2583"/>
                  </a:lnTo>
                  <a:lnTo>
                    <a:pt x="8852" y="2957"/>
                  </a:lnTo>
                  <a:lnTo>
                    <a:pt x="9266" y="3352"/>
                  </a:lnTo>
                  <a:lnTo>
                    <a:pt x="9660" y="3766"/>
                  </a:lnTo>
                  <a:lnTo>
                    <a:pt x="10035" y="4200"/>
                  </a:lnTo>
                  <a:lnTo>
                    <a:pt x="9089" y="4200"/>
                  </a:lnTo>
                  <a:lnTo>
                    <a:pt x="8142" y="4259"/>
                  </a:lnTo>
                  <a:lnTo>
                    <a:pt x="7669" y="4298"/>
                  </a:lnTo>
                  <a:lnTo>
                    <a:pt x="7196" y="4338"/>
                  </a:lnTo>
                  <a:lnTo>
                    <a:pt x="6743" y="4416"/>
                  </a:lnTo>
                  <a:lnTo>
                    <a:pt x="6269" y="4495"/>
                  </a:lnTo>
                  <a:lnTo>
                    <a:pt x="5816" y="4614"/>
                  </a:lnTo>
                  <a:lnTo>
                    <a:pt x="5362" y="4732"/>
                  </a:lnTo>
                  <a:lnTo>
                    <a:pt x="4909" y="4870"/>
                  </a:lnTo>
                  <a:lnTo>
                    <a:pt x="4475" y="5047"/>
                  </a:lnTo>
                  <a:lnTo>
                    <a:pt x="4061" y="5244"/>
                  </a:lnTo>
                  <a:lnTo>
                    <a:pt x="3647" y="5461"/>
                  </a:lnTo>
                  <a:lnTo>
                    <a:pt x="3253" y="5698"/>
                  </a:lnTo>
                  <a:lnTo>
                    <a:pt x="2878" y="5974"/>
                  </a:lnTo>
                  <a:lnTo>
                    <a:pt x="2819" y="6013"/>
                  </a:lnTo>
                  <a:lnTo>
                    <a:pt x="2819" y="6072"/>
                  </a:lnTo>
                  <a:lnTo>
                    <a:pt x="2819" y="6112"/>
                  </a:lnTo>
                  <a:lnTo>
                    <a:pt x="2839" y="6151"/>
                  </a:lnTo>
                  <a:lnTo>
                    <a:pt x="2878" y="6191"/>
                  </a:lnTo>
                  <a:lnTo>
                    <a:pt x="2938" y="6210"/>
                  </a:lnTo>
                  <a:lnTo>
                    <a:pt x="2977" y="6191"/>
                  </a:lnTo>
                  <a:lnTo>
                    <a:pt x="3036" y="6171"/>
                  </a:lnTo>
                  <a:lnTo>
                    <a:pt x="3470" y="5994"/>
                  </a:lnTo>
                  <a:lnTo>
                    <a:pt x="3923" y="5856"/>
                  </a:lnTo>
                  <a:lnTo>
                    <a:pt x="4377" y="5718"/>
                  </a:lnTo>
                  <a:lnTo>
                    <a:pt x="4830" y="5619"/>
                  </a:lnTo>
                  <a:lnTo>
                    <a:pt x="5284" y="5520"/>
                  </a:lnTo>
                  <a:lnTo>
                    <a:pt x="5757" y="5422"/>
                  </a:lnTo>
                  <a:lnTo>
                    <a:pt x="6210" y="5363"/>
                  </a:lnTo>
                  <a:lnTo>
                    <a:pt x="6683" y="5304"/>
                  </a:lnTo>
                  <a:lnTo>
                    <a:pt x="7157" y="5264"/>
                  </a:lnTo>
                  <a:lnTo>
                    <a:pt x="7610" y="5225"/>
                  </a:lnTo>
                  <a:lnTo>
                    <a:pt x="8083" y="5205"/>
                  </a:lnTo>
                  <a:lnTo>
                    <a:pt x="8556" y="5205"/>
                  </a:lnTo>
                  <a:lnTo>
                    <a:pt x="9503" y="5225"/>
                  </a:lnTo>
                  <a:lnTo>
                    <a:pt x="10449" y="5304"/>
                  </a:lnTo>
                  <a:lnTo>
                    <a:pt x="10804" y="5304"/>
                  </a:lnTo>
                  <a:lnTo>
                    <a:pt x="10942" y="5284"/>
                  </a:lnTo>
                  <a:lnTo>
                    <a:pt x="11060" y="5225"/>
                  </a:lnTo>
                  <a:lnTo>
                    <a:pt x="11159" y="5166"/>
                  </a:lnTo>
                  <a:lnTo>
                    <a:pt x="11238" y="5087"/>
                  </a:lnTo>
                  <a:lnTo>
                    <a:pt x="11297" y="5008"/>
                  </a:lnTo>
                  <a:lnTo>
                    <a:pt x="11336" y="4909"/>
                  </a:lnTo>
                  <a:lnTo>
                    <a:pt x="11474" y="4811"/>
                  </a:lnTo>
                  <a:lnTo>
                    <a:pt x="11612" y="4712"/>
                  </a:lnTo>
                  <a:lnTo>
                    <a:pt x="11750" y="4614"/>
                  </a:lnTo>
                  <a:lnTo>
                    <a:pt x="11868" y="4535"/>
                  </a:lnTo>
                  <a:lnTo>
                    <a:pt x="12716" y="3845"/>
                  </a:lnTo>
                  <a:lnTo>
                    <a:pt x="13584" y="3155"/>
                  </a:lnTo>
                  <a:lnTo>
                    <a:pt x="14017" y="2819"/>
                  </a:lnTo>
                  <a:lnTo>
                    <a:pt x="14471" y="2484"/>
                  </a:lnTo>
                  <a:lnTo>
                    <a:pt x="14924" y="2169"/>
                  </a:lnTo>
                  <a:lnTo>
                    <a:pt x="15397" y="1873"/>
                  </a:lnTo>
                  <a:lnTo>
                    <a:pt x="15871" y="1597"/>
                  </a:lnTo>
                  <a:lnTo>
                    <a:pt x="16363" y="1380"/>
                  </a:lnTo>
                  <a:lnTo>
                    <a:pt x="16856" y="1183"/>
                  </a:lnTo>
                  <a:lnTo>
                    <a:pt x="17113" y="1104"/>
                  </a:lnTo>
                  <a:lnTo>
                    <a:pt x="17369" y="1025"/>
                  </a:lnTo>
                  <a:lnTo>
                    <a:pt x="17645" y="966"/>
                  </a:lnTo>
                  <a:lnTo>
                    <a:pt x="17901" y="927"/>
                  </a:lnTo>
                  <a:lnTo>
                    <a:pt x="18177" y="907"/>
                  </a:lnTo>
                  <a:lnTo>
                    <a:pt x="18453" y="887"/>
                  </a:lnTo>
                  <a:close/>
                  <a:moveTo>
                    <a:pt x="18808" y="0"/>
                  </a:moveTo>
                  <a:lnTo>
                    <a:pt x="18571" y="20"/>
                  </a:lnTo>
                  <a:lnTo>
                    <a:pt x="18118" y="40"/>
                  </a:lnTo>
                  <a:lnTo>
                    <a:pt x="17724" y="79"/>
                  </a:lnTo>
                  <a:lnTo>
                    <a:pt x="17349" y="138"/>
                  </a:lnTo>
                  <a:lnTo>
                    <a:pt x="16994" y="217"/>
                  </a:lnTo>
                  <a:lnTo>
                    <a:pt x="16620" y="335"/>
                  </a:lnTo>
                  <a:lnTo>
                    <a:pt x="16265" y="454"/>
                  </a:lnTo>
                  <a:lnTo>
                    <a:pt x="15930" y="592"/>
                  </a:lnTo>
                  <a:lnTo>
                    <a:pt x="15575" y="749"/>
                  </a:lnTo>
                  <a:lnTo>
                    <a:pt x="15240" y="927"/>
                  </a:lnTo>
                  <a:lnTo>
                    <a:pt x="14904" y="1104"/>
                  </a:lnTo>
                  <a:lnTo>
                    <a:pt x="14589" y="1301"/>
                  </a:lnTo>
                  <a:lnTo>
                    <a:pt x="13958" y="1735"/>
                  </a:lnTo>
                  <a:lnTo>
                    <a:pt x="13347" y="2189"/>
                  </a:lnTo>
                  <a:lnTo>
                    <a:pt x="12756" y="2662"/>
                  </a:lnTo>
                  <a:lnTo>
                    <a:pt x="11928" y="3391"/>
                  </a:lnTo>
                  <a:lnTo>
                    <a:pt x="11514" y="3766"/>
                  </a:lnTo>
                  <a:lnTo>
                    <a:pt x="11316" y="3943"/>
                  </a:lnTo>
                  <a:lnTo>
                    <a:pt x="11139" y="4160"/>
                  </a:lnTo>
                  <a:lnTo>
                    <a:pt x="11139" y="4081"/>
                  </a:lnTo>
                  <a:lnTo>
                    <a:pt x="11139" y="4002"/>
                  </a:lnTo>
                  <a:lnTo>
                    <a:pt x="11100" y="3924"/>
                  </a:lnTo>
                  <a:lnTo>
                    <a:pt x="11080" y="3845"/>
                  </a:lnTo>
                  <a:lnTo>
                    <a:pt x="10607" y="3273"/>
                  </a:lnTo>
                  <a:lnTo>
                    <a:pt x="10350" y="2997"/>
                  </a:lnTo>
                  <a:lnTo>
                    <a:pt x="10094" y="2741"/>
                  </a:lnTo>
                  <a:lnTo>
                    <a:pt x="9818" y="2484"/>
                  </a:lnTo>
                  <a:lnTo>
                    <a:pt x="9542" y="2228"/>
                  </a:lnTo>
                  <a:lnTo>
                    <a:pt x="9246" y="2011"/>
                  </a:lnTo>
                  <a:lnTo>
                    <a:pt x="8951" y="1794"/>
                  </a:lnTo>
                  <a:lnTo>
                    <a:pt x="8635" y="1617"/>
                  </a:lnTo>
                  <a:lnTo>
                    <a:pt x="8320" y="1439"/>
                  </a:lnTo>
                  <a:lnTo>
                    <a:pt x="7985" y="1262"/>
                  </a:lnTo>
                  <a:lnTo>
                    <a:pt x="7630" y="1124"/>
                  </a:lnTo>
                  <a:lnTo>
                    <a:pt x="7295" y="1006"/>
                  </a:lnTo>
                  <a:lnTo>
                    <a:pt x="6940" y="927"/>
                  </a:lnTo>
                  <a:lnTo>
                    <a:pt x="6565" y="868"/>
                  </a:lnTo>
                  <a:lnTo>
                    <a:pt x="6210" y="868"/>
                  </a:lnTo>
                  <a:lnTo>
                    <a:pt x="6171" y="887"/>
                  </a:lnTo>
                  <a:lnTo>
                    <a:pt x="6131" y="907"/>
                  </a:lnTo>
                  <a:lnTo>
                    <a:pt x="6112" y="927"/>
                  </a:lnTo>
                  <a:lnTo>
                    <a:pt x="6092" y="966"/>
                  </a:lnTo>
                  <a:lnTo>
                    <a:pt x="5974" y="1025"/>
                  </a:lnTo>
                  <a:lnTo>
                    <a:pt x="5836" y="1085"/>
                  </a:lnTo>
                  <a:lnTo>
                    <a:pt x="5579" y="1242"/>
                  </a:lnTo>
                  <a:lnTo>
                    <a:pt x="5362" y="1420"/>
                  </a:lnTo>
                  <a:lnTo>
                    <a:pt x="5126" y="1597"/>
                  </a:lnTo>
                  <a:lnTo>
                    <a:pt x="4258" y="2366"/>
                  </a:lnTo>
                  <a:lnTo>
                    <a:pt x="3825" y="2760"/>
                  </a:lnTo>
                  <a:lnTo>
                    <a:pt x="3391" y="3155"/>
                  </a:lnTo>
                  <a:lnTo>
                    <a:pt x="2997" y="3588"/>
                  </a:lnTo>
                  <a:lnTo>
                    <a:pt x="2602" y="4022"/>
                  </a:lnTo>
                  <a:lnTo>
                    <a:pt x="2248" y="4476"/>
                  </a:lnTo>
                  <a:lnTo>
                    <a:pt x="1912" y="4949"/>
                  </a:lnTo>
                  <a:lnTo>
                    <a:pt x="1577" y="5442"/>
                  </a:lnTo>
                  <a:lnTo>
                    <a:pt x="1262" y="5994"/>
                  </a:lnTo>
                  <a:lnTo>
                    <a:pt x="966" y="6565"/>
                  </a:lnTo>
                  <a:lnTo>
                    <a:pt x="690" y="7176"/>
                  </a:lnTo>
                  <a:lnTo>
                    <a:pt x="434" y="7807"/>
                  </a:lnTo>
                  <a:lnTo>
                    <a:pt x="335" y="8143"/>
                  </a:lnTo>
                  <a:lnTo>
                    <a:pt x="237" y="8458"/>
                  </a:lnTo>
                  <a:lnTo>
                    <a:pt x="158" y="8773"/>
                  </a:lnTo>
                  <a:lnTo>
                    <a:pt x="99" y="9089"/>
                  </a:lnTo>
                  <a:lnTo>
                    <a:pt x="39" y="9404"/>
                  </a:lnTo>
                  <a:lnTo>
                    <a:pt x="20" y="9700"/>
                  </a:lnTo>
                  <a:lnTo>
                    <a:pt x="0" y="10015"/>
                  </a:lnTo>
                  <a:lnTo>
                    <a:pt x="20" y="10311"/>
                  </a:lnTo>
                  <a:lnTo>
                    <a:pt x="39" y="10587"/>
                  </a:lnTo>
                  <a:lnTo>
                    <a:pt x="99" y="10863"/>
                  </a:lnTo>
                  <a:lnTo>
                    <a:pt x="177" y="11119"/>
                  </a:lnTo>
                  <a:lnTo>
                    <a:pt x="276" y="11376"/>
                  </a:lnTo>
                  <a:lnTo>
                    <a:pt x="394" y="11593"/>
                  </a:lnTo>
                  <a:lnTo>
                    <a:pt x="552" y="11809"/>
                  </a:lnTo>
                  <a:lnTo>
                    <a:pt x="749" y="12026"/>
                  </a:lnTo>
                  <a:lnTo>
                    <a:pt x="946" y="12204"/>
                  </a:lnTo>
                  <a:lnTo>
                    <a:pt x="1203" y="12362"/>
                  </a:lnTo>
                  <a:lnTo>
                    <a:pt x="1479" y="12500"/>
                  </a:lnTo>
                  <a:lnTo>
                    <a:pt x="1794" y="12618"/>
                  </a:lnTo>
                  <a:lnTo>
                    <a:pt x="2129" y="12697"/>
                  </a:lnTo>
                  <a:lnTo>
                    <a:pt x="2524" y="12776"/>
                  </a:lnTo>
                  <a:lnTo>
                    <a:pt x="2938" y="12815"/>
                  </a:lnTo>
                  <a:lnTo>
                    <a:pt x="3529" y="12815"/>
                  </a:lnTo>
                  <a:lnTo>
                    <a:pt x="4101" y="12795"/>
                  </a:lnTo>
                  <a:lnTo>
                    <a:pt x="4692" y="12736"/>
                  </a:lnTo>
                  <a:lnTo>
                    <a:pt x="5284" y="12657"/>
                  </a:lnTo>
                  <a:lnTo>
                    <a:pt x="5855" y="12539"/>
                  </a:lnTo>
                  <a:lnTo>
                    <a:pt x="6427" y="12401"/>
                  </a:lnTo>
                  <a:lnTo>
                    <a:pt x="6999" y="12224"/>
                  </a:lnTo>
                  <a:lnTo>
                    <a:pt x="7551" y="12026"/>
                  </a:lnTo>
                  <a:lnTo>
                    <a:pt x="8103" y="11809"/>
                  </a:lnTo>
                  <a:lnTo>
                    <a:pt x="8655" y="11573"/>
                  </a:lnTo>
                  <a:lnTo>
                    <a:pt x="9187" y="11317"/>
                  </a:lnTo>
                  <a:lnTo>
                    <a:pt x="9700" y="11021"/>
                  </a:lnTo>
                  <a:lnTo>
                    <a:pt x="10212" y="10725"/>
                  </a:lnTo>
                  <a:lnTo>
                    <a:pt x="10705" y="10410"/>
                  </a:lnTo>
                  <a:lnTo>
                    <a:pt x="11178" y="10075"/>
                  </a:lnTo>
                  <a:lnTo>
                    <a:pt x="11652" y="9720"/>
                  </a:lnTo>
                  <a:lnTo>
                    <a:pt x="11770" y="9621"/>
                  </a:lnTo>
                  <a:lnTo>
                    <a:pt x="11868" y="9523"/>
                  </a:lnTo>
                  <a:lnTo>
                    <a:pt x="12085" y="9542"/>
                  </a:lnTo>
                  <a:lnTo>
                    <a:pt x="12302" y="9562"/>
                  </a:lnTo>
                  <a:lnTo>
                    <a:pt x="12578" y="9582"/>
                  </a:lnTo>
                  <a:lnTo>
                    <a:pt x="13091" y="9582"/>
                  </a:lnTo>
                  <a:lnTo>
                    <a:pt x="13347" y="9562"/>
                  </a:lnTo>
                  <a:lnTo>
                    <a:pt x="13603" y="9523"/>
                  </a:lnTo>
                  <a:lnTo>
                    <a:pt x="13840" y="9483"/>
                  </a:lnTo>
                  <a:lnTo>
                    <a:pt x="14096" y="9424"/>
                  </a:lnTo>
                  <a:lnTo>
                    <a:pt x="14333" y="9365"/>
                  </a:lnTo>
                  <a:lnTo>
                    <a:pt x="14569" y="9266"/>
                  </a:lnTo>
                  <a:lnTo>
                    <a:pt x="14806" y="9187"/>
                  </a:lnTo>
                  <a:lnTo>
                    <a:pt x="15043" y="9069"/>
                  </a:lnTo>
                  <a:lnTo>
                    <a:pt x="15259" y="8951"/>
                  </a:lnTo>
                  <a:lnTo>
                    <a:pt x="15476" y="8833"/>
                  </a:lnTo>
                  <a:lnTo>
                    <a:pt x="15693" y="8695"/>
                  </a:lnTo>
                  <a:lnTo>
                    <a:pt x="15910" y="8537"/>
                  </a:lnTo>
                  <a:lnTo>
                    <a:pt x="16107" y="8359"/>
                  </a:lnTo>
                  <a:lnTo>
                    <a:pt x="16245" y="8438"/>
                  </a:lnTo>
                  <a:lnTo>
                    <a:pt x="16383" y="8497"/>
                  </a:lnTo>
                  <a:lnTo>
                    <a:pt x="16541" y="8517"/>
                  </a:lnTo>
                  <a:lnTo>
                    <a:pt x="16699" y="8537"/>
                  </a:lnTo>
                  <a:lnTo>
                    <a:pt x="17329" y="8537"/>
                  </a:lnTo>
                  <a:lnTo>
                    <a:pt x="17684" y="8517"/>
                  </a:lnTo>
                  <a:lnTo>
                    <a:pt x="18059" y="8497"/>
                  </a:lnTo>
                  <a:lnTo>
                    <a:pt x="18433" y="8458"/>
                  </a:lnTo>
                  <a:lnTo>
                    <a:pt x="18788" y="8399"/>
                  </a:lnTo>
                  <a:lnTo>
                    <a:pt x="19143" y="8300"/>
                  </a:lnTo>
                  <a:lnTo>
                    <a:pt x="19498" y="8182"/>
                  </a:lnTo>
                  <a:lnTo>
                    <a:pt x="19833" y="8024"/>
                  </a:lnTo>
                  <a:lnTo>
                    <a:pt x="19991" y="7926"/>
                  </a:lnTo>
                  <a:lnTo>
                    <a:pt x="20129" y="7827"/>
                  </a:lnTo>
                  <a:lnTo>
                    <a:pt x="20287" y="7689"/>
                  </a:lnTo>
                  <a:lnTo>
                    <a:pt x="20405" y="7551"/>
                  </a:lnTo>
                  <a:lnTo>
                    <a:pt x="20504" y="7413"/>
                  </a:lnTo>
                  <a:lnTo>
                    <a:pt x="20563" y="7275"/>
                  </a:lnTo>
                  <a:lnTo>
                    <a:pt x="20602" y="7137"/>
                  </a:lnTo>
                  <a:lnTo>
                    <a:pt x="20602" y="6999"/>
                  </a:lnTo>
                  <a:lnTo>
                    <a:pt x="20582" y="6881"/>
                  </a:lnTo>
                  <a:lnTo>
                    <a:pt x="20523" y="6743"/>
                  </a:lnTo>
                  <a:lnTo>
                    <a:pt x="20464" y="6644"/>
                  </a:lnTo>
                  <a:lnTo>
                    <a:pt x="20366" y="6526"/>
                  </a:lnTo>
                  <a:lnTo>
                    <a:pt x="20247" y="6447"/>
                  </a:lnTo>
                  <a:lnTo>
                    <a:pt x="20129" y="6368"/>
                  </a:lnTo>
                  <a:lnTo>
                    <a:pt x="19971" y="6309"/>
                  </a:lnTo>
                  <a:lnTo>
                    <a:pt x="19814" y="6270"/>
                  </a:lnTo>
                  <a:lnTo>
                    <a:pt x="19636" y="6230"/>
                  </a:lnTo>
                  <a:lnTo>
                    <a:pt x="19439" y="6230"/>
                  </a:lnTo>
                  <a:lnTo>
                    <a:pt x="19873" y="5994"/>
                  </a:lnTo>
                  <a:lnTo>
                    <a:pt x="20090" y="5875"/>
                  </a:lnTo>
                  <a:lnTo>
                    <a:pt x="20306" y="5737"/>
                  </a:lnTo>
                  <a:lnTo>
                    <a:pt x="20484" y="5599"/>
                  </a:lnTo>
                  <a:lnTo>
                    <a:pt x="20661" y="5422"/>
                  </a:lnTo>
                  <a:lnTo>
                    <a:pt x="20819" y="5244"/>
                  </a:lnTo>
                  <a:lnTo>
                    <a:pt x="20957" y="5028"/>
                  </a:lnTo>
                  <a:lnTo>
                    <a:pt x="20996" y="4890"/>
                  </a:lnTo>
                  <a:lnTo>
                    <a:pt x="21016" y="4752"/>
                  </a:lnTo>
                  <a:lnTo>
                    <a:pt x="21036" y="4614"/>
                  </a:lnTo>
                  <a:lnTo>
                    <a:pt x="21016" y="4456"/>
                  </a:lnTo>
                  <a:lnTo>
                    <a:pt x="20977" y="4318"/>
                  </a:lnTo>
                  <a:lnTo>
                    <a:pt x="20918" y="4200"/>
                  </a:lnTo>
                  <a:lnTo>
                    <a:pt x="20839" y="4081"/>
                  </a:lnTo>
                  <a:lnTo>
                    <a:pt x="20720" y="3983"/>
                  </a:lnTo>
                  <a:lnTo>
                    <a:pt x="20740" y="3983"/>
                  </a:lnTo>
                  <a:lnTo>
                    <a:pt x="20937" y="3805"/>
                  </a:lnTo>
                  <a:lnTo>
                    <a:pt x="21075" y="3608"/>
                  </a:lnTo>
                  <a:lnTo>
                    <a:pt x="21174" y="3431"/>
                  </a:lnTo>
                  <a:lnTo>
                    <a:pt x="21194" y="3273"/>
                  </a:lnTo>
                  <a:lnTo>
                    <a:pt x="21194" y="3095"/>
                  </a:lnTo>
                  <a:lnTo>
                    <a:pt x="21134" y="2938"/>
                  </a:lnTo>
                  <a:lnTo>
                    <a:pt x="21056" y="2780"/>
                  </a:lnTo>
                  <a:lnTo>
                    <a:pt x="20937" y="2642"/>
                  </a:lnTo>
                  <a:lnTo>
                    <a:pt x="20799" y="2504"/>
                  </a:lnTo>
                  <a:lnTo>
                    <a:pt x="20622" y="2386"/>
                  </a:lnTo>
                  <a:lnTo>
                    <a:pt x="20444" y="2287"/>
                  </a:lnTo>
                  <a:lnTo>
                    <a:pt x="20247" y="2189"/>
                  </a:lnTo>
                  <a:lnTo>
                    <a:pt x="20030" y="2110"/>
                  </a:lnTo>
                  <a:lnTo>
                    <a:pt x="19833" y="2051"/>
                  </a:lnTo>
                  <a:lnTo>
                    <a:pt x="19616" y="2011"/>
                  </a:lnTo>
                  <a:lnTo>
                    <a:pt x="19419" y="1991"/>
                  </a:lnTo>
                  <a:lnTo>
                    <a:pt x="19439" y="1972"/>
                  </a:lnTo>
                  <a:lnTo>
                    <a:pt x="19597" y="1913"/>
                  </a:lnTo>
                  <a:lnTo>
                    <a:pt x="19735" y="1834"/>
                  </a:lnTo>
                  <a:lnTo>
                    <a:pt x="19873" y="1735"/>
                  </a:lnTo>
                  <a:lnTo>
                    <a:pt x="19991" y="1637"/>
                  </a:lnTo>
                  <a:lnTo>
                    <a:pt x="20109" y="1538"/>
                  </a:lnTo>
                  <a:lnTo>
                    <a:pt x="20208" y="1420"/>
                  </a:lnTo>
                  <a:lnTo>
                    <a:pt x="20287" y="1301"/>
                  </a:lnTo>
                  <a:lnTo>
                    <a:pt x="20366" y="1183"/>
                  </a:lnTo>
                  <a:lnTo>
                    <a:pt x="20405" y="1045"/>
                  </a:lnTo>
                  <a:lnTo>
                    <a:pt x="20425" y="927"/>
                  </a:lnTo>
                  <a:lnTo>
                    <a:pt x="20425" y="789"/>
                  </a:lnTo>
                  <a:lnTo>
                    <a:pt x="20385" y="671"/>
                  </a:lnTo>
                  <a:lnTo>
                    <a:pt x="20326" y="533"/>
                  </a:lnTo>
                  <a:lnTo>
                    <a:pt x="20228" y="414"/>
                  </a:lnTo>
                  <a:lnTo>
                    <a:pt x="20090" y="316"/>
                  </a:lnTo>
                  <a:lnTo>
                    <a:pt x="19912" y="197"/>
                  </a:lnTo>
                  <a:lnTo>
                    <a:pt x="19695" y="119"/>
                  </a:lnTo>
                  <a:lnTo>
                    <a:pt x="19478" y="59"/>
                  </a:lnTo>
                  <a:lnTo>
                    <a:pt x="19261" y="20"/>
                  </a:lnTo>
                  <a:lnTo>
                    <a:pt x="1902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3824;p38">
              <a:extLst>
                <a:ext uri="{FF2B5EF4-FFF2-40B4-BE49-F238E27FC236}">
                  <a16:creationId xmlns:a16="http://schemas.microsoft.com/office/drawing/2014/main" xmlns="" id="{B4CC9FEA-4872-4174-8396-1AA3DD8DEC8D}"/>
                </a:ext>
              </a:extLst>
            </p:cNvPr>
            <p:cNvSpPr/>
            <p:nvPr/>
          </p:nvSpPr>
          <p:spPr>
            <a:xfrm>
              <a:off x="1680409" y="2485085"/>
              <a:ext cx="913404" cy="503932"/>
            </a:xfrm>
            <a:custGeom>
              <a:avLst/>
              <a:gdLst/>
              <a:ahLst/>
              <a:cxnLst/>
              <a:rect l="l" t="t" r="r" b="b"/>
              <a:pathLst>
                <a:path w="19262" h="10627" extrusionOk="0">
                  <a:moveTo>
                    <a:pt x="5619" y="0"/>
                  </a:moveTo>
                  <a:lnTo>
                    <a:pt x="5540" y="119"/>
                  </a:lnTo>
                  <a:lnTo>
                    <a:pt x="5442" y="237"/>
                  </a:lnTo>
                  <a:lnTo>
                    <a:pt x="5323" y="336"/>
                  </a:lnTo>
                  <a:lnTo>
                    <a:pt x="5225" y="414"/>
                  </a:lnTo>
                  <a:lnTo>
                    <a:pt x="4771" y="769"/>
                  </a:lnTo>
                  <a:lnTo>
                    <a:pt x="4357" y="1144"/>
                  </a:lnTo>
                  <a:lnTo>
                    <a:pt x="3943" y="1538"/>
                  </a:lnTo>
                  <a:lnTo>
                    <a:pt x="3529" y="1932"/>
                  </a:lnTo>
                  <a:lnTo>
                    <a:pt x="3135" y="2347"/>
                  </a:lnTo>
                  <a:lnTo>
                    <a:pt x="2760" y="2761"/>
                  </a:lnTo>
                  <a:lnTo>
                    <a:pt x="2406" y="3214"/>
                  </a:lnTo>
                  <a:lnTo>
                    <a:pt x="2070" y="3667"/>
                  </a:lnTo>
                  <a:lnTo>
                    <a:pt x="1755" y="4121"/>
                  </a:lnTo>
                  <a:lnTo>
                    <a:pt x="1440" y="4594"/>
                  </a:lnTo>
                  <a:lnTo>
                    <a:pt x="1164" y="5087"/>
                  </a:lnTo>
                  <a:lnTo>
                    <a:pt x="907" y="5580"/>
                  </a:lnTo>
                  <a:lnTo>
                    <a:pt x="671" y="6092"/>
                  </a:lnTo>
                  <a:lnTo>
                    <a:pt x="454" y="6625"/>
                  </a:lnTo>
                  <a:lnTo>
                    <a:pt x="276" y="7157"/>
                  </a:lnTo>
                  <a:lnTo>
                    <a:pt x="119" y="7689"/>
                  </a:lnTo>
                  <a:lnTo>
                    <a:pt x="79" y="7946"/>
                  </a:lnTo>
                  <a:lnTo>
                    <a:pt x="40" y="8182"/>
                  </a:lnTo>
                  <a:lnTo>
                    <a:pt x="20" y="8399"/>
                  </a:lnTo>
                  <a:lnTo>
                    <a:pt x="0" y="8596"/>
                  </a:lnTo>
                  <a:lnTo>
                    <a:pt x="20" y="8793"/>
                  </a:lnTo>
                  <a:lnTo>
                    <a:pt x="20" y="8990"/>
                  </a:lnTo>
                  <a:lnTo>
                    <a:pt x="59" y="9168"/>
                  </a:lnTo>
                  <a:lnTo>
                    <a:pt x="99" y="9326"/>
                  </a:lnTo>
                  <a:lnTo>
                    <a:pt x="158" y="9483"/>
                  </a:lnTo>
                  <a:lnTo>
                    <a:pt x="217" y="9621"/>
                  </a:lnTo>
                  <a:lnTo>
                    <a:pt x="296" y="9740"/>
                  </a:lnTo>
                  <a:lnTo>
                    <a:pt x="375" y="9878"/>
                  </a:lnTo>
                  <a:lnTo>
                    <a:pt x="474" y="9976"/>
                  </a:lnTo>
                  <a:lnTo>
                    <a:pt x="572" y="10075"/>
                  </a:lnTo>
                  <a:lnTo>
                    <a:pt x="690" y="10173"/>
                  </a:lnTo>
                  <a:lnTo>
                    <a:pt x="809" y="10252"/>
                  </a:lnTo>
                  <a:lnTo>
                    <a:pt x="1085" y="10390"/>
                  </a:lnTo>
                  <a:lnTo>
                    <a:pt x="1380" y="10489"/>
                  </a:lnTo>
                  <a:lnTo>
                    <a:pt x="1716" y="10568"/>
                  </a:lnTo>
                  <a:lnTo>
                    <a:pt x="2070" y="10607"/>
                  </a:lnTo>
                  <a:lnTo>
                    <a:pt x="2445" y="10627"/>
                  </a:lnTo>
                  <a:lnTo>
                    <a:pt x="2839" y="10607"/>
                  </a:lnTo>
                  <a:lnTo>
                    <a:pt x="3253" y="10568"/>
                  </a:lnTo>
                  <a:lnTo>
                    <a:pt x="3667" y="10508"/>
                  </a:lnTo>
                  <a:lnTo>
                    <a:pt x="4101" y="10430"/>
                  </a:lnTo>
                  <a:lnTo>
                    <a:pt x="4554" y="10331"/>
                  </a:lnTo>
                  <a:lnTo>
                    <a:pt x="4988" y="10213"/>
                  </a:lnTo>
                  <a:lnTo>
                    <a:pt x="5422" y="10094"/>
                  </a:lnTo>
                  <a:lnTo>
                    <a:pt x="5875" y="9956"/>
                  </a:lnTo>
                  <a:lnTo>
                    <a:pt x="6309" y="9799"/>
                  </a:lnTo>
                  <a:lnTo>
                    <a:pt x="7137" y="9464"/>
                  </a:lnTo>
                  <a:lnTo>
                    <a:pt x="7926" y="9109"/>
                  </a:lnTo>
                  <a:lnTo>
                    <a:pt x="8616" y="8754"/>
                  </a:lnTo>
                  <a:lnTo>
                    <a:pt x="9207" y="8399"/>
                  </a:lnTo>
                  <a:lnTo>
                    <a:pt x="9463" y="8222"/>
                  </a:lnTo>
                  <a:lnTo>
                    <a:pt x="9680" y="8064"/>
                  </a:lnTo>
                  <a:lnTo>
                    <a:pt x="9858" y="7946"/>
                  </a:lnTo>
                  <a:lnTo>
                    <a:pt x="10035" y="7808"/>
                  </a:lnTo>
                  <a:lnTo>
                    <a:pt x="10016" y="7709"/>
                  </a:lnTo>
                  <a:lnTo>
                    <a:pt x="10016" y="7591"/>
                  </a:lnTo>
                  <a:lnTo>
                    <a:pt x="10035" y="7492"/>
                  </a:lnTo>
                  <a:lnTo>
                    <a:pt x="10094" y="7394"/>
                  </a:lnTo>
                  <a:lnTo>
                    <a:pt x="10154" y="7315"/>
                  </a:lnTo>
                  <a:lnTo>
                    <a:pt x="10232" y="7236"/>
                  </a:lnTo>
                  <a:lnTo>
                    <a:pt x="10331" y="7177"/>
                  </a:lnTo>
                  <a:lnTo>
                    <a:pt x="10430" y="7157"/>
                  </a:lnTo>
                  <a:lnTo>
                    <a:pt x="11218" y="7236"/>
                  </a:lnTo>
                  <a:lnTo>
                    <a:pt x="12007" y="7315"/>
                  </a:lnTo>
                  <a:lnTo>
                    <a:pt x="12401" y="7334"/>
                  </a:lnTo>
                  <a:lnTo>
                    <a:pt x="12776" y="7334"/>
                  </a:lnTo>
                  <a:lnTo>
                    <a:pt x="13170" y="7295"/>
                  </a:lnTo>
                  <a:lnTo>
                    <a:pt x="13564" y="7216"/>
                  </a:lnTo>
                  <a:lnTo>
                    <a:pt x="13939" y="7137"/>
                  </a:lnTo>
                  <a:lnTo>
                    <a:pt x="14333" y="7019"/>
                  </a:lnTo>
                  <a:lnTo>
                    <a:pt x="14511" y="6940"/>
                  </a:lnTo>
                  <a:lnTo>
                    <a:pt x="14688" y="6861"/>
                  </a:lnTo>
                  <a:lnTo>
                    <a:pt x="14865" y="6763"/>
                  </a:lnTo>
                  <a:lnTo>
                    <a:pt x="15023" y="6625"/>
                  </a:lnTo>
                  <a:lnTo>
                    <a:pt x="15043" y="6566"/>
                  </a:lnTo>
                  <a:lnTo>
                    <a:pt x="15082" y="6506"/>
                  </a:lnTo>
                  <a:lnTo>
                    <a:pt x="15181" y="6408"/>
                  </a:lnTo>
                  <a:lnTo>
                    <a:pt x="15319" y="6349"/>
                  </a:lnTo>
                  <a:lnTo>
                    <a:pt x="15457" y="6309"/>
                  </a:lnTo>
                  <a:lnTo>
                    <a:pt x="15831" y="6329"/>
                  </a:lnTo>
                  <a:lnTo>
                    <a:pt x="16206" y="6349"/>
                  </a:lnTo>
                  <a:lnTo>
                    <a:pt x="16935" y="6408"/>
                  </a:lnTo>
                  <a:lnTo>
                    <a:pt x="17310" y="6408"/>
                  </a:lnTo>
                  <a:lnTo>
                    <a:pt x="17685" y="6388"/>
                  </a:lnTo>
                  <a:lnTo>
                    <a:pt x="18059" y="6329"/>
                  </a:lnTo>
                  <a:lnTo>
                    <a:pt x="18237" y="6289"/>
                  </a:lnTo>
                  <a:lnTo>
                    <a:pt x="18414" y="6230"/>
                  </a:lnTo>
                  <a:lnTo>
                    <a:pt x="18710" y="6092"/>
                  </a:lnTo>
                  <a:lnTo>
                    <a:pt x="18907" y="5974"/>
                  </a:lnTo>
                  <a:lnTo>
                    <a:pt x="19006" y="5875"/>
                  </a:lnTo>
                  <a:lnTo>
                    <a:pt x="19045" y="5836"/>
                  </a:lnTo>
                  <a:lnTo>
                    <a:pt x="19045" y="5797"/>
                  </a:lnTo>
                  <a:lnTo>
                    <a:pt x="19025" y="5757"/>
                  </a:lnTo>
                  <a:lnTo>
                    <a:pt x="19006" y="5718"/>
                  </a:lnTo>
                  <a:lnTo>
                    <a:pt x="18907" y="5678"/>
                  </a:lnTo>
                  <a:lnTo>
                    <a:pt x="18749" y="5619"/>
                  </a:lnTo>
                  <a:lnTo>
                    <a:pt x="18552" y="5580"/>
                  </a:lnTo>
                  <a:lnTo>
                    <a:pt x="18118" y="5540"/>
                  </a:lnTo>
                  <a:lnTo>
                    <a:pt x="17645" y="5501"/>
                  </a:lnTo>
                  <a:lnTo>
                    <a:pt x="17211" y="5461"/>
                  </a:lnTo>
                  <a:lnTo>
                    <a:pt x="17054" y="5422"/>
                  </a:lnTo>
                  <a:lnTo>
                    <a:pt x="16935" y="5383"/>
                  </a:lnTo>
                  <a:lnTo>
                    <a:pt x="16876" y="5323"/>
                  </a:lnTo>
                  <a:lnTo>
                    <a:pt x="16837" y="5264"/>
                  </a:lnTo>
                  <a:lnTo>
                    <a:pt x="16817" y="5205"/>
                  </a:lnTo>
                  <a:lnTo>
                    <a:pt x="16797" y="5126"/>
                  </a:lnTo>
                  <a:lnTo>
                    <a:pt x="16797" y="5067"/>
                  </a:lnTo>
                  <a:lnTo>
                    <a:pt x="16817" y="5008"/>
                  </a:lnTo>
                  <a:lnTo>
                    <a:pt x="16876" y="4890"/>
                  </a:lnTo>
                  <a:lnTo>
                    <a:pt x="16975" y="4771"/>
                  </a:lnTo>
                  <a:lnTo>
                    <a:pt x="17093" y="4693"/>
                  </a:lnTo>
                  <a:lnTo>
                    <a:pt x="17211" y="4614"/>
                  </a:lnTo>
                  <a:lnTo>
                    <a:pt x="17349" y="4574"/>
                  </a:lnTo>
                  <a:lnTo>
                    <a:pt x="17606" y="4436"/>
                  </a:lnTo>
                  <a:lnTo>
                    <a:pt x="17882" y="4318"/>
                  </a:lnTo>
                  <a:lnTo>
                    <a:pt x="18158" y="4180"/>
                  </a:lnTo>
                  <a:lnTo>
                    <a:pt x="18434" y="4042"/>
                  </a:lnTo>
                  <a:lnTo>
                    <a:pt x="18710" y="3884"/>
                  </a:lnTo>
                  <a:lnTo>
                    <a:pt x="18927" y="3707"/>
                  </a:lnTo>
                  <a:lnTo>
                    <a:pt x="19025" y="3608"/>
                  </a:lnTo>
                  <a:lnTo>
                    <a:pt x="19124" y="3490"/>
                  </a:lnTo>
                  <a:lnTo>
                    <a:pt x="19203" y="3372"/>
                  </a:lnTo>
                  <a:lnTo>
                    <a:pt x="19262" y="3253"/>
                  </a:lnTo>
                  <a:lnTo>
                    <a:pt x="19262" y="3234"/>
                  </a:lnTo>
                  <a:lnTo>
                    <a:pt x="19163" y="3135"/>
                  </a:lnTo>
                  <a:lnTo>
                    <a:pt x="19045" y="3037"/>
                  </a:lnTo>
                  <a:lnTo>
                    <a:pt x="18986" y="3056"/>
                  </a:lnTo>
                  <a:lnTo>
                    <a:pt x="18532" y="3391"/>
                  </a:lnTo>
                  <a:lnTo>
                    <a:pt x="18059" y="3667"/>
                  </a:lnTo>
                  <a:lnTo>
                    <a:pt x="17566" y="3943"/>
                  </a:lnTo>
                  <a:lnTo>
                    <a:pt x="17054" y="4160"/>
                  </a:lnTo>
                  <a:lnTo>
                    <a:pt x="16541" y="4357"/>
                  </a:lnTo>
                  <a:lnTo>
                    <a:pt x="16009" y="4515"/>
                  </a:lnTo>
                  <a:lnTo>
                    <a:pt x="15457" y="4653"/>
                  </a:lnTo>
                  <a:lnTo>
                    <a:pt x="14925" y="4732"/>
                  </a:lnTo>
                  <a:lnTo>
                    <a:pt x="14530" y="4771"/>
                  </a:lnTo>
                  <a:lnTo>
                    <a:pt x="14136" y="4811"/>
                  </a:lnTo>
                  <a:lnTo>
                    <a:pt x="13367" y="4850"/>
                  </a:lnTo>
                  <a:lnTo>
                    <a:pt x="12992" y="4890"/>
                  </a:lnTo>
                  <a:lnTo>
                    <a:pt x="12598" y="4949"/>
                  </a:lnTo>
                  <a:lnTo>
                    <a:pt x="12224" y="5008"/>
                  </a:lnTo>
                  <a:lnTo>
                    <a:pt x="11849" y="5107"/>
                  </a:lnTo>
                  <a:lnTo>
                    <a:pt x="11612" y="5205"/>
                  </a:lnTo>
                  <a:lnTo>
                    <a:pt x="11376" y="5304"/>
                  </a:lnTo>
                  <a:lnTo>
                    <a:pt x="10903" y="5521"/>
                  </a:lnTo>
                  <a:lnTo>
                    <a:pt x="9976" y="6013"/>
                  </a:lnTo>
                  <a:lnTo>
                    <a:pt x="9286" y="6349"/>
                  </a:lnTo>
                  <a:lnTo>
                    <a:pt x="8576" y="6625"/>
                  </a:lnTo>
                  <a:lnTo>
                    <a:pt x="7847" y="6881"/>
                  </a:lnTo>
                  <a:lnTo>
                    <a:pt x="7117" y="7078"/>
                  </a:lnTo>
                  <a:lnTo>
                    <a:pt x="6368" y="7216"/>
                  </a:lnTo>
                  <a:lnTo>
                    <a:pt x="5599" y="7334"/>
                  </a:lnTo>
                  <a:lnTo>
                    <a:pt x="4830" y="7394"/>
                  </a:lnTo>
                  <a:lnTo>
                    <a:pt x="4456" y="7413"/>
                  </a:lnTo>
                  <a:lnTo>
                    <a:pt x="3884" y="7413"/>
                  </a:lnTo>
                  <a:lnTo>
                    <a:pt x="3707" y="7374"/>
                  </a:lnTo>
                  <a:lnTo>
                    <a:pt x="3529" y="7334"/>
                  </a:lnTo>
                  <a:lnTo>
                    <a:pt x="3372" y="7256"/>
                  </a:lnTo>
                  <a:lnTo>
                    <a:pt x="3273" y="7177"/>
                  </a:lnTo>
                  <a:lnTo>
                    <a:pt x="3194" y="7058"/>
                  </a:lnTo>
                  <a:lnTo>
                    <a:pt x="3115" y="6940"/>
                  </a:lnTo>
                  <a:lnTo>
                    <a:pt x="3076" y="6802"/>
                  </a:lnTo>
                  <a:lnTo>
                    <a:pt x="3036" y="6664"/>
                  </a:lnTo>
                  <a:lnTo>
                    <a:pt x="3017" y="6526"/>
                  </a:lnTo>
                  <a:lnTo>
                    <a:pt x="3017" y="6230"/>
                  </a:lnTo>
                  <a:lnTo>
                    <a:pt x="3017" y="5994"/>
                  </a:lnTo>
                  <a:lnTo>
                    <a:pt x="3056" y="5757"/>
                  </a:lnTo>
                  <a:lnTo>
                    <a:pt x="3096" y="5521"/>
                  </a:lnTo>
                  <a:lnTo>
                    <a:pt x="3135" y="5304"/>
                  </a:lnTo>
                  <a:lnTo>
                    <a:pt x="3273" y="4850"/>
                  </a:lnTo>
                  <a:lnTo>
                    <a:pt x="3450" y="4417"/>
                  </a:lnTo>
                  <a:lnTo>
                    <a:pt x="2760" y="4614"/>
                  </a:lnTo>
                  <a:lnTo>
                    <a:pt x="2090" y="4870"/>
                  </a:lnTo>
                  <a:lnTo>
                    <a:pt x="2031" y="4890"/>
                  </a:lnTo>
                  <a:lnTo>
                    <a:pt x="1932" y="4890"/>
                  </a:lnTo>
                  <a:lnTo>
                    <a:pt x="1893" y="4850"/>
                  </a:lnTo>
                  <a:lnTo>
                    <a:pt x="1873" y="4811"/>
                  </a:lnTo>
                  <a:lnTo>
                    <a:pt x="1873" y="4771"/>
                  </a:lnTo>
                  <a:lnTo>
                    <a:pt x="1873" y="4712"/>
                  </a:lnTo>
                  <a:lnTo>
                    <a:pt x="1932" y="4673"/>
                  </a:lnTo>
                  <a:lnTo>
                    <a:pt x="2149" y="4495"/>
                  </a:lnTo>
                  <a:lnTo>
                    <a:pt x="2386" y="4338"/>
                  </a:lnTo>
                  <a:lnTo>
                    <a:pt x="2859" y="4062"/>
                  </a:lnTo>
                  <a:lnTo>
                    <a:pt x="3372" y="3825"/>
                  </a:lnTo>
                  <a:lnTo>
                    <a:pt x="3884" y="3608"/>
                  </a:lnTo>
                  <a:lnTo>
                    <a:pt x="4219" y="3135"/>
                  </a:lnTo>
                  <a:lnTo>
                    <a:pt x="4574" y="2701"/>
                  </a:lnTo>
                  <a:lnTo>
                    <a:pt x="4830" y="2425"/>
                  </a:lnTo>
                  <a:lnTo>
                    <a:pt x="5087" y="2149"/>
                  </a:lnTo>
                  <a:lnTo>
                    <a:pt x="5363" y="1893"/>
                  </a:lnTo>
                  <a:lnTo>
                    <a:pt x="5639" y="1656"/>
                  </a:lnTo>
                  <a:lnTo>
                    <a:pt x="6211" y="1183"/>
                  </a:lnTo>
                  <a:lnTo>
                    <a:pt x="6802" y="730"/>
                  </a:lnTo>
                  <a:lnTo>
                    <a:pt x="6526" y="533"/>
                  </a:lnTo>
                  <a:lnTo>
                    <a:pt x="6230" y="336"/>
                  </a:lnTo>
                  <a:lnTo>
                    <a:pt x="5935" y="158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3825;p38">
              <a:extLst>
                <a:ext uri="{FF2B5EF4-FFF2-40B4-BE49-F238E27FC236}">
                  <a16:creationId xmlns:a16="http://schemas.microsoft.com/office/drawing/2014/main" xmlns="" id="{240A26B1-B9D5-43E7-B6D6-F2605691F2AA}"/>
                </a:ext>
              </a:extLst>
            </p:cNvPr>
            <p:cNvSpPr/>
            <p:nvPr/>
          </p:nvSpPr>
          <p:spPr>
            <a:xfrm>
              <a:off x="2400245" y="3870565"/>
              <a:ext cx="458172" cy="613330"/>
            </a:xfrm>
            <a:custGeom>
              <a:avLst/>
              <a:gdLst/>
              <a:ahLst/>
              <a:cxnLst/>
              <a:rect l="l" t="t" r="r" b="b"/>
              <a:pathLst>
                <a:path w="9662" h="12934" extrusionOk="0">
                  <a:moveTo>
                    <a:pt x="9346" y="1"/>
                  </a:moveTo>
                  <a:lnTo>
                    <a:pt x="9011" y="21"/>
                  </a:lnTo>
                  <a:lnTo>
                    <a:pt x="8695" y="40"/>
                  </a:lnTo>
                  <a:lnTo>
                    <a:pt x="8380" y="80"/>
                  </a:lnTo>
                  <a:lnTo>
                    <a:pt x="8064" y="159"/>
                  </a:lnTo>
                  <a:lnTo>
                    <a:pt x="7749" y="238"/>
                  </a:lnTo>
                  <a:lnTo>
                    <a:pt x="7157" y="395"/>
                  </a:lnTo>
                  <a:lnTo>
                    <a:pt x="6724" y="573"/>
                  </a:lnTo>
                  <a:lnTo>
                    <a:pt x="6310" y="790"/>
                  </a:lnTo>
                  <a:lnTo>
                    <a:pt x="5915" y="1026"/>
                  </a:lnTo>
                  <a:lnTo>
                    <a:pt x="5521" y="1282"/>
                  </a:lnTo>
                  <a:lnTo>
                    <a:pt x="5166" y="1578"/>
                  </a:lnTo>
                  <a:lnTo>
                    <a:pt x="4811" y="1874"/>
                  </a:lnTo>
                  <a:lnTo>
                    <a:pt x="4496" y="2209"/>
                  </a:lnTo>
                  <a:lnTo>
                    <a:pt x="4180" y="2564"/>
                  </a:lnTo>
                  <a:lnTo>
                    <a:pt x="3885" y="2938"/>
                  </a:lnTo>
                  <a:lnTo>
                    <a:pt x="3628" y="3333"/>
                  </a:lnTo>
                  <a:lnTo>
                    <a:pt x="3372" y="3727"/>
                  </a:lnTo>
                  <a:lnTo>
                    <a:pt x="3135" y="4141"/>
                  </a:lnTo>
                  <a:lnTo>
                    <a:pt x="2938" y="4555"/>
                  </a:lnTo>
                  <a:lnTo>
                    <a:pt x="2741" y="4989"/>
                  </a:lnTo>
                  <a:lnTo>
                    <a:pt x="2583" y="5423"/>
                  </a:lnTo>
                  <a:lnTo>
                    <a:pt x="2445" y="5856"/>
                  </a:lnTo>
                  <a:lnTo>
                    <a:pt x="2406" y="6053"/>
                  </a:lnTo>
                  <a:lnTo>
                    <a:pt x="2367" y="6231"/>
                  </a:lnTo>
                  <a:lnTo>
                    <a:pt x="2367" y="6586"/>
                  </a:lnTo>
                  <a:lnTo>
                    <a:pt x="2347" y="6763"/>
                  </a:lnTo>
                  <a:lnTo>
                    <a:pt x="2327" y="6921"/>
                  </a:lnTo>
                  <a:lnTo>
                    <a:pt x="2288" y="7098"/>
                  </a:lnTo>
                  <a:lnTo>
                    <a:pt x="2209" y="7276"/>
                  </a:lnTo>
                  <a:lnTo>
                    <a:pt x="2189" y="7276"/>
                  </a:lnTo>
                  <a:lnTo>
                    <a:pt x="2012" y="7453"/>
                  </a:lnTo>
                  <a:lnTo>
                    <a:pt x="1854" y="7611"/>
                  </a:lnTo>
                  <a:lnTo>
                    <a:pt x="1558" y="7986"/>
                  </a:lnTo>
                  <a:lnTo>
                    <a:pt x="1282" y="8380"/>
                  </a:lnTo>
                  <a:lnTo>
                    <a:pt x="1006" y="8794"/>
                  </a:lnTo>
                  <a:lnTo>
                    <a:pt x="513" y="9642"/>
                  </a:lnTo>
                  <a:lnTo>
                    <a:pt x="277" y="10056"/>
                  </a:lnTo>
                  <a:lnTo>
                    <a:pt x="1" y="10450"/>
                  </a:lnTo>
                  <a:lnTo>
                    <a:pt x="119" y="10805"/>
                  </a:lnTo>
                  <a:lnTo>
                    <a:pt x="237" y="11140"/>
                  </a:lnTo>
                  <a:lnTo>
                    <a:pt x="395" y="11495"/>
                  </a:lnTo>
                  <a:lnTo>
                    <a:pt x="573" y="11850"/>
                  </a:lnTo>
                  <a:lnTo>
                    <a:pt x="789" y="12165"/>
                  </a:lnTo>
                  <a:lnTo>
                    <a:pt x="1006" y="12461"/>
                  </a:lnTo>
                  <a:lnTo>
                    <a:pt x="1144" y="12599"/>
                  </a:lnTo>
                  <a:lnTo>
                    <a:pt x="1282" y="12717"/>
                  </a:lnTo>
                  <a:lnTo>
                    <a:pt x="1420" y="12835"/>
                  </a:lnTo>
                  <a:lnTo>
                    <a:pt x="1558" y="12934"/>
                  </a:lnTo>
                  <a:lnTo>
                    <a:pt x="1519" y="12717"/>
                  </a:lnTo>
                  <a:lnTo>
                    <a:pt x="1479" y="12500"/>
                  </a:lnTo>
                  <a:lnTo>
                    <a:pt x="1460" y="12264"/>
                  </a:lnTo>
                  <a:lnTo>
                    <a:pt x="1440" y="12047"/>
                  </a:lnTo>
                  <a:lnTo>
                    <a:pt x="1460" y="11593"/>
                  </a:lnTo>
                  <a:lnTo>
                    <a:pt x="1519" y="11140"/>
                  </a:lnTo>
                  <a:lnTo>
                    <a:pt x="1598" y="10686"/>
                  </a:lnTo>
                  <a:lnTo>
                    <a:pt x="1736" y="10253"/>
                  </a:lnTo>
                  <a:lnTo>
                    <a:pt x="1913" y="9839"/>
                  </a:lnTo>
                  <a:lnTo>
                    <a:pt x="2110" y="9464"/>
                  </a:lnTo>
                  <a:lnTo>
                    <a:pt x="2288" y="9188"/>
                  </a:lnTo>
                  <a:lnTo>
                    <a:pt x="2505" y="8912"/>
                  </a:lnTo>
                  <a:lnTo>
                    <a:pt x="2741" y="8676"/>
                  </a:lnTo>
                  <a:lnTo>
                    <a:pt x="2978" y="8439"/>
                  </a:lnTo>
                  <a:lnTo>
                    <a:pt x="3471" y="7986"/>
                  </a:lnTo>
                  <a:lnTo>
                    <a:pt x="3707" y="7749"/>
                  </a:lnTo>
                  <a:lnTo>
                    <a:pt x="3944" y="7512"/>
                  </a:lnTo>
                  <a:lnTo>
                    <a:pt x="4180" y="7217"/>
                  </a:lnTo>
                  <a:lnTo>
                    <a:pt x="4397" y="6921"/>
                  </a:lnTo>
                  <a:lnTo>
                    <a:pt x="4811" y="5797"/>
                  </a:lnTo>
                  <a:lnTo>
                    <a:pt x="5245" y="4693"/>
                  </a:lnTo>
                  <a:lnTo>
                    <a:pt x="5462" y="4161"/>
                  </a:lnTo>
                  <a:lnTo>
                    <a:pt x="5718" y="3648"/>
                  </a:lnTo>
                  <a:lnTo>
                    <a:pt x="5974" y="3136"/>
                  </a:lnTo>
                  <a:lnTo>
                    <a:pt x="6250" y="2662"/>
                  </a:lnTo>
                  <a:lnTo>
                    <a:pt x="6546" y="2189"/>
                  </a:lnTo>
                  <a:lnTo>
                    <a:pt x="6881" y="1775"/>
                  </a:lnTo>
                  <a:lnTo>
                    <a:pt x="7059" y="1578"/>
                  </a:lnTo>
                  <a:lnTo>
                    <a:pt x="7236" y="1381"/>
                  </a:lnTo>
                  <a:lnTo>
                    <a:pt x="7433" y="1184"/>
                  </a:lnTo>
                  <a:lnTo>
                    <a:pt x="7630" y="1026"/>
                  </a:lnTo>
                  <a:lnTo>
                    <a:pt x="7847" y="849"/>
                  </a:lnTo>
                  <a:lnTo>
                    <a:pt x="8064" y="711"/>
                  </a:lnTo>
                  <a:lnTo>
                    <a:pt x="8301" y="553"/>
                  </a:lnTo>
                  <a:lnTo>
                    <a:pt x="8557" y="435"/>
                  </a:lnTo>
                  <a:lnTo>
                    <a:pt x="8813" y="316"/>
                  </a:lnTo>
                  <a:lnTo>
                    <a:pt x="9070" y="198"/>
                  </a:lnTo>
                  <a:lnTo>
                    <a:pt x="9365" y="119"/>
                  </a:lnTo>
                  <a:lnTo>
                    <a:pt x="9661" y="40"/>
                  </a:lnTo>
                  <a:lnTo>
                    <a:pt x="9346" y="1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3826;p38">
              <a:extLst>
                <a:ext uri="{FF2B5EF4-FFF2-40B4-BE49-F238E27FC236}">
                  <a16:creationId xmlns:a16="http://schemas.microsoft.com/office/drawing/2014/main" xmlns="" id="{D8D8409B-DF2A-4E18-B595-4DDBDB69F536}"/>
                </a:ext>
              </a:extLst>
            </p:cNvPr>
            <p:cNvSpPr/>
            <p:nvPr/>
          </p:nvSpPr>
          <p:spPr>
            <a:xfrm>
              <a:off x="2495607" y="3888347"/>
              <a:ext cx="430099" cy="609584"/>
            </a:xfrm>
            <a:custGeom>
              <a:avLst/>
              <a:gdLst/>
              <a:ahLst/>
              <a:cxnLst/>
              <a:rect l="l" t="t" r="r" b="b"/>
              <a:pathLst>
                <a:path w="9070" h="12855" extrusionOk="0">
                  <a:moveTo>
                    <a:pt x="8360" y="1"/>
                  </a:moveTo>
                  <a:lnTo>
                    <a:pt x="8123" y="20"/>
                  </a:lnTo>
                  <a:lnTo>
                    <a:pt x="7887" y="60"/>
                  </a:lnTo>
                  <a:lnTo>
                    <a:pt x="7670" y="99"/>
                  </a:lnTo>
                  <a:lnTo>
                    <a:pt x="7236" y="217"/>
                  </a:lnTo>
                  <a:lnTo>
                    <a:pt x="6802" y="375"/>
                  </a:lnTo>
                  <a:lnTo>
                    <a:pt x="6408" y="553"/>
                  </a:lnTo>
                  <a:lnTo>
                    <a:pt x="6033" y="789"/>
                  </a:lnTo>
                  <a:lnTo>
                    <a:pt x="5659" y="1065"/>
                  </a:lnTo>
                  <a:lnTo>
                    <a:pt x="5324" y="1361"/>
                  </a:lnTo>
                  <a:lnTo>
                    <a:pt x="5008" y="1676"/>
                  </a:lnTo>
                  <a:lnTo>
                    <a:pt x="4713" y="2031"/>
                  </a:lnTo>
                  <a:lnTo>
                    <a:pt x="4456" y="2406"/>
                  </a:lnTo>
                  <a:lnTo>
                    <a:pt x="4220" y="2780"/>
                  </a:lnTo>
                  <a:lnTo>
                    <a:pt x="4003" y="3194"/>
                  </a:lnTo>
                  <a:lnTo>
                    <a:pt x="3825" y="3628"/>
                  </a:lnTo>
                  <a:lnTo>
                    <a:pt x="3668" y="4062"/>
                  </a:lnTo>
                  <a:lnTo>
                    <a:pt x="3549" y="4496"/>
                  </a:lnTo>
                  <a:lnTo>
                    <a:pt x="3392" y="5028"/>
                  </a:lnTo>
                  <a:lnTo>
                    <a:pt x="3234" y="5560"/>
                  </a:lnTo>
                  <a:lnTo>
                    <a:pt x="3135" y="5836"/>
                  </a:lnTo>
                  <a:lnTo>
                    <a:pt x="3017" y="6092"/>
                  </a:lnTo>
                  <a:lnTo>
                    <a:pt x="2899" y="6349"/>
                  </a:lnTo>
                  <a:lnTo>
                    <a:pt x="2761" y="6585"/>
                  </a:lnTo>
                  <a:lnTo>
                    <a:pt x="2564" y="6822"/>
                  </a:lnTo>
                  <a:lnTo>
                    <a:pt x="2347" y="7058"/>
                  </a:lnTo>
                  <a:lnTo>
                    <a:pt x="2051" y="7374"/>
                  </a:lnTo>
                  <a:lnTo>
                    <a:pt x="1755" y="7670"/>
                  </a:lnTo>
                  <a:lnTo>
                    <a:pt x="1144" y="8241"/>
                  </a:lnTo>
                  <a:lnTo>
                    <a:pt x="986" y="8439"/>
                  </a:lnTo>
                  <a:lnTo>
                    <a:pt x="848" y="8616"/>
                  </a:lnTo>
                  <a:lnTo>
                    <a:pt x="710" y="8813"/>
                  </a:lnTo>
                  <a:lnTo>
                    <a:pt x="592" y="9030"/>
                  </a:lnTo>
                  <a:lnTo>
                    <a:pt x="494" y="9227"/>
                  </a:lnTo>
                  <a:lnTo>
                    <a:pt x="395" y="9444"/>
                  </a:lnTo>
                  <a:lnTo>
                    <a:pt x="237" y="9897"/>
                  </a:lnTo>
                  <a:lnTo>
                    <a:pt x="139" y="10371"/>
                  </a:lnTo>
                  <a:lnTo>
                    <a:pt x="60" y="10824"/>
                  </a:lnTo>
                  <a:lnTo>
                    <a:pt x="20" y="11297"/>
                  </a:lnTo>
                  <a:lnTo>
                    <a:pt x="1" y="11770"/>
                  </a:lnTo>
                  <a:lnTo>
                    <a:pt x="40" y="12046"/>
                  </a:lnTo>
                  <a:lnTo>
                    <a:pt x="99" y="12303"/>
                  </a:lnTo>
                  <a:lnTo>
                    <a:pt x="218" y="12815"/>
                  </a:lnTo>
                  <a:lnTo>
                    <a:pt x="494" y="12855"/>
                  </a:lnTo>
                  <a:lnTo>
                    <a:pt x="434" y="12717"/>
                  </a:lnTo>
                  <a:lnTo>
                    <a:pt x="375" y="12598"/>
                  </a:lnTo>
                  <a:lnTo>
                    <a:pt x="336" y="12441"/>
                  </a:lnTo>
                  <a:lnTo>
                    <a:pt x="296" y="12303"/>
                  </a:lnTo>
                  <a:lnTo>
                    <a:pt x="296" y="12145"/>
                  </a:lnTo>
                  <a:lnTo>
                    <a:pt x="296" y="11987"/>
                  </a:lnTo>
                  <a:lnTo>
                    <a:pt x="316" y="11652"/>
                  </a:lnTo>
                  <a:lnTo>
                    <a:pt x="375" y="11337"/>
                  </a:lnTo>
                  <a:lnTo>
                    <a:pt x="474" y="11021"/>
                  </a:lnTo>
                  <a:lnTo>
                    <a:pt x="572" y="10725"/>
                  </a:lnTo>
                  <a:lnTo>
                    <a:pt x="671" y="10449"/>
                  </a:lnTo>
                  <a:lnTo>
                    <a:pt x="770" y="10213"/>
                  </a:lnTo>
                  <a:lnTo>
                    <a:pt x="888" y="9976"/>
                  </a:lnTo>
                  <a:lnTo>
                    <a:pt x="1144" y="9503"/>
                  </a:lnTo>
                  <a:lnTo>
                    <a:pt x="1440" y="9030"/>
                  </a:lnTo>
                  <a:lnTo>
                    <a:pt x="1755" y="8577"/>
                  </a:lnTo>
                  <a:lnTo>
                    <a:pt x="2110" y="8143"/>
                  </a:lnTo>
                  <a:lnTo>
                    <a:pt x="2445" y="7709"/>
                  </a:lnTo>
                  <a:lnTo>
                    <a:pt x="3155" y="6881"/>
                  </a:lnTo>
                  <a:lnTo>
                    <a:pt x="3175" y="6842"/>
                  </a:lnTo>
                  <a:lnTo>
                    <a:pt x="3431" y="6408"/>
                  </a:lnTo>
                  <a:lnTo>
                    <a:pt x="3668" y="5935"/>
                  </a:lnTo>
                  <a:lnTo>
                    <a:pt x="4141" y="4949"/>
                  </a:lnTo>
                  <a:lnTo>
                    <a:pt x="4634" y="3944"/>
                  </a:lnTo>
                  <a:lnTo>
                    <a:pt x="4870" y="3451"/>
                  </a:lnTo>
                  <a:lnTo>
                    <a:pt x="5146" y="2977"/>
                  </a:lnTo>
                  <a:lnTo>
                    <a:pt x="5442" y="2524"/>
                  </a:lnTo>
                  <a:lnTo>
                    <a:pt x="5757" y="2090"/>
                  </a:lnTo>
                  <a:lnTo>
                    <a:pt x="5935" y="1893"/>
                  </a:lnTo>
                  <a:lnTo>
                    <a:pt x="6112" y="1696"/>
                  </a:lnTo>
                  <a:lnTo>
                    <a:pt x="6290" y="1519"/>
                  </a:lnTo>
                  <a:lnTo>
                    <a:pt x="6487" y="1341"/>
                  </a:lnTo>
                  <a:lnTo>
                    <a:pt x="6684" y="1183"/>
                  </a:lnTo>
                  <a:lnTo>
                    <a:pt x="6901" y="1045"/>
                  </a:lnTo>
                  <a:lnTo>
                    <a:pt x="7118" y="927"/>
                  </a:lnTo>
                  <a:lnTo>
                    <a:pt x="7354" y="809"/>
                  </a:lnTo>
                  <a:lnTo>
                    <a:pt x="7591" y="710"/>
                  </a:lnTo>
                  <a:lnTo>
                    <a:pt x="7847" y="631"/>
                  </a:lnTo>
                  <a:lnTo>
                    <a:pt x="8123" y="572"/>
                  </a:lnTo>
                  <a:lnTo>
                    <a:pt x="8399" y="533"/>
                  </a:lnTo>
                  <a:lnTo>
                    <a:pt x="8537" y="533"/>
                  </a:lnTo>
                  <a:lnTo>
                    <a:pt x="8675" y="553"/>
                  </a:lnTo>
                  <a:lnTo>
                    <a:pt x="8813" y="572"/>
                  </a:lnTo>
                  <a:lnTo>
                    <a:pt x="8951" y="631"/>
                  </a:lnTo>
                  <a:lnTo>
                    <a:pt x="8971" y="651"/>
                  </a:lnTo>
                  <a:lnTo>
                    <a:pt x="9070" y="671"/>
                  </a:lnTo>
                  <a:lnTo>
                    <a:pt x="8991" y="454"/>
                  </a:lnTo>
                  <a:lnTo>
                    <a:pt x="8892" y="237"/>
                  </a:lnTo>
                  <a:lnTo>
                    <a:pt x="8734" y="99"/>
                  </a:lnTo>
                  <a:lnTo>
                    <a:pt x="85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3827;p38">
              <a:extLst>
                <a:ext uri="{FF2B5EF4-FFF2-40B4-BE49-F238E27FC236}">
                  <a16:creationId xmlns:a16="http://schemas.microsoft.com/office/drawing/2014/main" xmlns="" id="{394492F8-0DE7-430D-AFE5-E015A6C87BF7}"/>
                </a:ext>
              </a:extLst>
            </p:cNvPr>
            <p:cNvSpPr/>
            <p:nvPr/>
          </p:nvSpPr>
          <p:spPr>
            <a:xfrm>
              <a:off x="1777620" y="3103019"/>
              <a:ext cx="612382" cy="493690"/>
            </a:xfrm>
            <a:custGeom>
              <a:avLst/>
              <a:gdLst/>
              <a:ahLst/>
              <a:cxnLst/>
              <a:rect l="l" t="t" r="r" b="b"/>
              <a:pathLst>
                <a:path w="12914" h="10411" extrusionOk="0">
                  <a:moveTo>
                    <a:pt x="9819" y="1"/>
                  </a:moveTo>
                  <a:lnTo>
                    <a:pt x="9365" y="40"/>
                  </a:lnTo>
                  <a:lnTo>
                    <a:pt x="8932" y="80"/>
                  </a:lnTo>
                  <a:lnTo>
                    <a:pt x="8044" y="198"/>
                  </a:lnTo>
                  <a:lnTo>
                    <a:pt x="7216" y="316"/>
                  </a:lnTo>
                  <a:lnTo>
                    <a:pt x="6428" y="435"/>
                  </a:lnTo>
                  <a:lnTo>
                    <a:pt x="5343" y="612"/>
                  </a:lnTo>
                  <a:lnTo>
                    <a:pt x="4259" y="770"/>
                  </a:lnTo>
                  <a:lnTo>
                    <a:pt x="3175" y="967"/>
                  </a:lnTo>
                  <a:lnTo>
                    <a:pt x="2642" y="1066"/>
                  </a:lnTo>
                  <a:lnTo>
                    <a:pt x="2110" y="1184"/>
                  </a:lnTo>
                  <a:lnTo>
                    <a:pt x="1657" y="1302"/>
                  </a:lnTo>
                  <a:lnTo>
                    <a:pt x="1519" y="1342"/>
                  </a:lnTo>
                  <a:lnTo>
                    <a:pt x="1381" y="1381"/>
                  </a:lnTo>
                  <a:lnTo>
                    <a:pt x="1124" y="1460"/>
                  </a:lnTo>
                  <a:lnTo>
                    <a:pt x="986" y="1716"/>
                  </a:lnTo>
                  <a:lnTo>
                    <a:pt x="888" y="1913"/>
                  </a:lnTo>
                  <a:lnTo>
                    <a:pt x="671" y="2347"/>
                  </a:lnTo>
                  <a:lnTo>
                    <a:pt x="474" y="2781"/>
                  </a:lnTo>
                  <a:lnTo>
                    <a:pt x="316" y="3215"/>
                  </a:lnTo>
                  <a:lnTo>
                    <a:pt x="178" y="3688"/>
                  </a:lnTo>
                  <a:lnTo>
                    <a:pt x="80" y="4141"/>
                  </a:lnTo>
                  <a:lnTo>
                    <a:pt x="20" y="4595"/>
                  </a:lnTo>
                  <a:lnTo>
                    <a:pt x="1" y="5068"/>
                  </a:lnTo>
                  <a:lnTo>
                    <a:pt x="20" y="5521"/>
                  </a:lnTo>
                  <a:lnTo>
                    <a:pt x="80" y="5975"/>
                  </a:lnTo>
                  <a:lnTo>
                    <a:pt x="119" y="6191"/>
                  </a:lnTo>
                  <a:lnTo>
                    <a:pt x="178" y="6408"/>
                  </a:lnTo>
                  <a:lnTo>
                    <a:pt x="257" y="6606"/>
                  </a:lnTo>
                  <a:lnTo>
                    <a:pt x="336" y="6822"/>
                  </a:lnTo>
                  <a:lnTo>
                    <a:pt x="434" y="7020"/>
                  </a:lnTo>
                  <a:lnTo>
                    <a:pt x="533" y="7217"/>
                  </a:lnTo>
                  <a:lnTo>
                    <a:pt x="651" y="7394"/>
                  </a:lnTo>
                  <a:lnTo>
                    <a:pt x="789" y="7591"/>
                  </a:lnTo>
                  <a:lnTo>
                    <a:pt x="947" y="7769"/>
                  </a:lnTo>
                  <a:lnTo>
                    <a:pt x="1105" y="7926"/>
                  </a:lnTo>
                  <a:lnTo>
                    <a:pt x="1282" y="8084"/>
                  </a:lnTo>
                  <a:lnTo>
                    <a:pt x="1479" y="8242"/>
                  </a:lnTo>
                  <a:lnTo>
                    <a:pt x="1676" y="8380"/>
                  </a:lnTo>
                  <a:lnTo>
                    <a:pt x="1913" y="8518"/>
                  </a:lnTo>
                  <a:lnTo>
                    <a:pt x="2524" y="8892"/>
                  </a:lnTo>
                  <a:lnTo>
                    <a:pt x="3175" y="9247"/>
                  </a:lnTo>
                  <a:lnTo>
                    <a:pt x="3845" y="9582"/>
                  </a:lnTo>
                  <a:lnTo>
                    <a:pt x="4180" y="9720"/>
                  </a:lnTo>
                  <a:lnTo>
                    <a:pt x="4515" y="9858"/>
                  </a:lnTo>
                  <a:lnTo>
                    <a:pt x="4870" y="9977"/>
                  </a:lnTo>
                  <a:lnTo>
                    <a:pt x="5205" y="10075"/>
                  </a:lnTo>
                  <a:lnTo>
                    <a:pt x="5560" y="10174"/>
                  </a:lnTo>
                  <a:lnTo>
                    <a:pt x="5915" y="10253"/>
                  </a:lnTo>
                  <a:lnTo>
                    <a:pt x="6270" y="10332"/>
                  </a:lnTo>
                  <a:lnTo>
                    <a:pt x="6645" y="10371"/>
                  </a:lnTo>
                  <a:lnTo>
                    <a:pt x="6999" y="10410"/>
                  </a:lnTo>
                  <a:lnTo>
                    <a:pt x="7354" y="10410"/>
                  </a:lnTo>
                  <a:lnTo>
                    <a:pt x="7216" y="10272"/>
                  </a:lnTo>
                  <a:lnTo>
                    <a:pt x="7078" y="10115"/>
                  </a:lnTo>
                  <a:lnTo>
                    <a:pt x="7078" y="10154"/>
                  </a:lnTo>
                  <a:lnTo>
                    <a:pt x="7059" y="10194"/>
                  </a:lnTo>
                  <a:lnTo>
                    <a:pt x="7019" y="10213"/>
                  </a:lnTo>
                  <a:lnTo>
                    <a:pt x="6980" y="10233"/>
                  </a:lnTo>
                  <a:lnTo>
                    <a:pt x="6940" y="10233"/>
                  </a:lnTo>
                  <a:lnTo>
                    <a:pt x="6901" y="10213"/>
                  </a:lnTo>
                  <a:lnTo>
                    <a:pt x="6861" y="10194"/>
                  </a:lnTo>
                  <a:lnTo>
                    <a:pt x="6842" y="10134"/>
                  </a:lnTo>
                  <a:lnTo>
                    <a:pt x="6822" y="9918"/>
                  </a:lnTo>
                  <a:lnTo>
                    <a:pt x="6822" y="9681"/>
                  </a:lnTo>
                  <a:lnTo>
                    <a:pt x="6783" y="9563"/>
                  </a:lnTo>
                  <a:lnTo>
                    <a:pt x="6783" y="9444"/>
                  </a:lnTo>
                  <a:lnTo>
                    <a:pt x="6802" y="9326"/>
                  </a:lnTo>
                  <a:lnTo>
                    <a:pt x="6842" y="9247"/>
                  </a:lnTo>
                  <a:lnTo>
                    <a:pt x="6921" y="8695"/>
                  </a:lnTo>
                  <a:lnTo>
                    <a:pt x="7039" y="8163"/>
                  </a:lnTo>
                  <a:lnTo>
                    <a:pt x="7275" y="7098"/>
                  </a:lnTo>
                  <a:lnTo>
                    <a:pt x="7413" y="6586"/>
                  </a:lnTo>
                  <a:lnTo>
                    <a:pt x="7571" y="6053"/>
                  </a:lnTo>
                  <a:lnTo>
                    <a:pt x="7749" y="5541"/>
                  </a:lnTo>
                  <a:lnTo>
                    <a:pt x="7926" y="5028"/>
                  </a:lnTo>
                  <a:lnTo>
                    <a:pt x="8084" y="4654"/>
                  </a:lnTo>
                  <a:lnTo>
                    <a:pt x="8261" y="4279"/>
                  </a:lnTo>
                  <a:lnTo>
                    <a:pt x="8439" y="3924"/>
                  </a:lnTo>
                  <a:lnTo>
                    <a:pt x="8636" y="3569"/>
                  </a:lnTo>
                  <a:lnTo>
                    <a:pt x="8853" y="3234"/>
                  </a:lnTo>
                  <a:lnTo>
                    <a:pt x="9089" y="2899"/>
                  </a:lnTo>
                  <a:lnTo>
                    <a:pt x="9326" y="2584"/>
                  </a:lnTo>
                  <a:lnTo>
                    <a:pt x="9602" y="2268"/>
                  </a:lnTo>
                  <a:lnTo>
                    <a:pt x="9819" y="2071"/>
                  </a:lnTo>
                  <a:lnTo>
                    <a:pt x="10036" y="1894"/>
                  </a:lnTo>
                  <a:lnTo>
                    <a:pt x="10252" y="1716"/>
                  </a:lnTo>
                  <a:lnTo>
                    <a:pt x="10469" y="1558"/>
                  </a:lnTo>
                  <a:lnTo>
                    <a:pt x="10686" y="1420"/>
                  </a:lnTo>
                  <a:lnTo>
                    <a:pt x="10903" y="1302"/>
                  </a:lnTo>
                  <a:lnTo>
                    <a:pt x="11100" y="1204"/>
                  </a:lnTo>
                  <a:lnTo>
                    <a:pt x="11317" y="1105"/>
                  </a:lnTo>
                  <a:lnTo>
                    <a:pt x="11534" y="1046"/>
                  </a:lnTo>
                  <a:lnTo>
                    <a:pt x="11731" y="987"/>
                  </a:lnTo>
                  <a:lnTo>
                    <a:pt x="11928" y="928"/>
                  </a:lnTo>
                  <a:lnTo>
                    <a:pt x="12125" y="908"/>
                  </a:lnTo>
                  <a:lnTo>
                    <a:pt x="12342" y="888"/>
                  </a:lnTo>
                  <a:lnTo>
                    <a:pt x="12520" y="868"/>
                  </a:lnTo>
                  <a:lnTo>
                    <a:pt x="12717" y="888"/>
                  </a:lnTo>
                  <a:lnTo>
                    <a:pt x="12914" y="908"/>
                  </a:lnTo>
                  <a:lnTo>
                    <a:pt x="12756" y="770"/>
                  </a:lnTo>
                  <a:lnTo>
                    <a:pt x="12599" y="652"/>
                  </a:lnTo>
                  <a:lnTo>
                    <a:pt x="12421" y="533"/>
                  </a:lnTo>
                  <a:lnTo>
                    <a:pt x="12263" y="435"/>
                  </a:lnTo>
                  <a:lnTo>
                    <a:pt x="12066" y="356"/>
                  </a:lnTo>
                  <a:lnTo>
                    <a:pt x="11889" y="277"/>
                  </a:lnTo>
                  <a:lnTo>
                    <a:pt x="11494" y="159"/>
                  </a:lnTo>
                  <a:lnTo>
                    <a:pt x="11100" y="80"/>
                  </a:lnTo>
                  <a:lnTo>
                    <a:pt x="10686" y="21"/>
                  </a:lnTo>
                  <a:lnTo>
                    <a:pt x="10252" y="1"/>
                  </a:lnTo>
                  <a:close/>
                </a:path>
              </a:pathLst>
            </a:custGeom>
            <a:solidFill>
              <a:srgbClr val="BB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3828;p38">
              <a:extLst>
                <a:ext uri="{FF2B5EF4-FFF2-40B4-BE49-F238E27FC236}">
                  <a16:creationId xmlns:a16="http://schemas.microsoft.com/office/drawing/2014/main" xmlns="" id="{A41F83C4-2EEE-489A-9A2E-39AABBE2BC3E}"/>
                </a:ext>
              </a:extLst>
            </p:cNvPr>
            <p:cNvSpPr/>
            <p:nvPr/>
          </p:nvSpPr>
          <p:spPr>
            <a:xfrm>
              <a:off x="2128196" y="3192786"/>
              <a:ext cx="431048" cy="1112568"/>
            </a:xfrm>
            <a:custGeom>
              <a:avLst/>
              <a:gdLst/>
              <a:ahLst/>
              <a:cxnLst/>
              <a:rect l="l" t="t" r="r" b="b"/>
              <a:pathLst>
                <a:path w="9090" h="23462" extrusionOk="0">
                  <a:moveTo>
                    <a:pt x="4890" y="1"/>
                  </a:moveTo>
                  <a:lnTo>
                    <a:pt x="4594" y="60"/>
                  </a:lnTo>
                  <a:lnTo>
                    <a:pt x="4318" y="139"/>
                  </a:lnTo>
                  <a:lnTo>
                    <a:pt x="4023" y="257"/>
                  </a:lnTo>
                  <a:lnTo>
                    <a:pt x="3727" y="415"/>
                  </a:lnTo>
                  <a:lnTo>
                    <a:pt x="3411" y="612"/>
                  </a:lnTo>
                  <a:lnTo>
                    <a:pt x="3076" y="888"/>
                  </a:lnTo>
                  <a:lnTo>
                    <a:pt x="2761" y="1184"/>
                  </a:lnTo>
                  <a:lnTo>
                    <a:pt x="2485" y="1519"/>
                  </a:lnTo>
                  <a:lnTo>
                    <a:pt x="2229" y="1834"/>
                  </a:lnTo>
                  <a:lnTo>
                    <a:pt x="1992" y="2189"/>
                  </a:lnTo>
                  <a:lnTo>
                    <a:pt x="1775" y="2544"/>
                  </a:lnTo>
                  <a:lnTo>
                    <a:pt x="1558" y="2918"/>
                  </a:lnTo>
                  <a:lnTo>
                    <a:pt x="1381" y="3293"/>
                  </a:lnTo>
                  <a:lnTo>
                    <a:pt x="1164" y="3786"/>
                  </a:lnTo>
                  <a:lnTo>
                    <a:pt x="967" y="4279"/>
                  </a:lnTo>
                  <a:lnTo>
                    <a:pt x="789" y="4772"/>
                  </a:lnTo>
                  <a:lnTo>
                    <a:pt x="632" y="5284"/>
                  </a:lnTo>
                  <a:lnTo>
                    <a:pt x="1" y="7315"/>
                  </a:lnTo>
                  <a:lnTo>
                    <a:pt x="159" y="7413"/>
                  </a:lnTo>
                  <a:lnTo>
                    <a:pt x="297" y="7532"/>
                  </a:lnTo>
                  <a:lnTo>
                    <a:pt x="592" y="7788"/>
                  </a:lnTo>
                  <a:lnTo>
                    <a:pt x="908" y="8025"/>
                  </a:lnTo>
                  <a:lnTo>
                    <a:pt x="1065" y="8123"/>
                  </a:lnTo>
                  <a:lnTo>
                    <a:pt x="1243" y="8202"/>
                  </a:lnTo>
                  <a:lnTo>
                    <a:pt x="1322" y="8261"/>
                  </a:lnTo>
                  <a:lnTo>
                    <a:pt x="1381" y="8320"/>
                  </a:lnTo>
                  <a:lnTo>
                    <a:pt x="1440" y="8399"/>
                  </a:lnTo>
                  <a:lnTo>
                    <a:pt x="1479" y="8498"/>
                  </a:lnTo>
                  <a:lnTo>
                    <a:pt x="1499" y="8577"/>
                  </a:lnTo>
                  <a:lnTo>
                    <a:pt x="1499" y="8675"/>
                  </a:lnTo>
                  <a:lnTo>
                    <a:pt x="1499" y="8774"/>
                  </a:lnTo>
                  <a:lnTo>
                    <a:pt x="1460" y="8833"/>
                  </a:lnTo>
                  <a:lnTo>
                    <a:pt x="1401" y="9227"/>
                  </a:lnTo>
                  <a:lnTo>
                    <a:pt x="1361" y="9602"/>
                  </a:lnTo>
                  <a:lnTo>
                    <a:pt x="1322" y="9976"/>
                  </a:lnTo>
                  <a:lnTo>
                    <a:pt x="1302" y="10351"/>
                  </a:lnTo>
                  <a:lnTo>
                    <a:pt x="1302" y="10745"/>
                  </a:lnTo>
                  <a:lnTo>
                    <a:pt x="1322" y="11120"/>
                  </a:lnTo>
                  <a:lnTo>
                    <a:pt x="1341" y="11494"/>
                  </a:lnTo>
                  <a:lnTo>
                    <a:pt x="1401" y="11869"/>
                  </a:lnTo>
                  <a:lnTo>
                    <a:pt x="1519" y="12618"/>
                  </a:lnTo>
                  <a:lnTo>
                    <a:pt x="1677" y="13367"/>
                  </a:lnTo>
                  <a:lnTo>
                    <a:pt x="1874" y="14117"/>
                  </a:lnTo>
                  <a:lnTo>
                    <a:pt x="2091" y="14846"/>
                  </a:lnTo>
                  <a:lnTo>
                    <a:pt x="2367" y="15595"/>
                  </a:lnTo>
                  <a:lnTo>
                    <a:pt x="2682" y="16325"/>
                  </a:lnTo>
                  <a:lnTo>
                    <a:pt x="3017" y="17015"/>
                  </a:lnTo>
                  <a:lnTo>
                    <a:pt x="3372" y="17705"/>
                  </a:lnTo>
                  <a:lnTo>
                    <a:pt x="3747" y="18395"/>
                  </a:lnTo>
                  <a:lnTo>
                    <a:pt x="4141" y="19065"/>
                  </a:lnTo>
                  <a:lnTo>
                    <a:pt x="4949" y="20425"/>
                  </a:lnTo>
                  <a:lnTo>
                    <a:pt x="5048" y="20563"/>
                  </a:lnTo>
                  <a:lnTo>
                    <a:pt x="5087" y="20701"/>
                  </a:lnTo>
                  <a:lnTo>
                    <a:pt x="5127" y="20839"/>
                  </a:lnTo>
                  <a:lnTo>
                    <a:pt x="5107" y="20977"/>
                  </a:lnTo>
                  <a:lnTo>
                    <a:pt x="5166" y="21115"/>
                  </a:lnTo>
                  <a:lnTo>
                    <a:pt x="5206" y="21253"/>
                  </a:lnTo>
                  <a:lnTo>
                    <a:pt x="5284" y="21569"/>
                  </a:lnTo>
                  <a:lnTo>
                    <a:pt x="5324" y="21904"/>
                  </a:lnTo>
                  <a:lnTo>
                    <a:pt x="5344" y="22239"/>
                  </a:lnTo>
                  <a:lnTo>
                    <a:pt x="5383" y="22909"/>
                  </a:lnTo>
                  <a:lnTo>
                    <a:pt x="5403" y="23205"/>
                  </a:lnTo>
                  <a:lnTo>
                    <a:pt x="5462" y="23461"/>
                  </a:lnTo>
                  <a:lnTo>
                    <a:pt x="5659" y="23205"/>
                  </a:lnTo>
                  <a:lnTo>
                    <a:pt x="5876" y="22969"/>
                  </a:lnTo>
                  <a:lnTo>
                    <a:pt x="6329" y="22535"/>
                  </a:lnTo>
                  <a:lnTo>
                    <a:pt x="6546" y="22298"/>
                  </a:lnTo>
                  <a:lnTo>
                    <a:pt x="6763" y="22081"/>
                  </a:lnTo>
                  <a:lnTo>
                    <a:pt x="6940" y="21825"/>
                  </a:lnTo>
                  <a:lnTo>
                    <a:pt x="7098" y="21549"/>
                  </a:lnTo>
                  <a:lnTo>
                    <a:pt x="7059" y="21273"/>
                  </a:lnTo>
                  <a:lnTo>
                    <a:pt x="7039" y="20997"/>
                  </a:lnTo>
                  <a:lnTo>
                    <a:pt x="7039" y="20682"/>
                  </a:lnTo>
                  <a:lnTo>
                    <a:pt x="7078" y="20346"/>
                  </a:lnTo>
                  <a:lnTo>
                    <a:pt x="7118" y="20031"/>
                  </a:lnTo>
                  <a:lnTo>
                    <a:pt x="7197" y="19696"/>
                  </a:lnTo>
                  <a:lnTo>
                    <a:pt x="7276" y="19380"/>
                  </a:lnTo>
                  <a:lnTo>
                    <a:pt x="7394" y="19065"/>
                  </a:lnTo>
                  <a:lnTo>
                    <a:pt x="7512" y="18730"/>
                  </a:lnTo>
                  <a:lnTo>
                    <a:pt x="7670" y="18414"/>
                  </a:lnTo>
                  <a:lnTo>
                    <a:pt x="7808" y="18119"/>
                  </a:lnTo>
                  <a:lnTo>
                    <a:pt x="7985" y="17803"/>
                  </a:lnTo>
                  <a:lnTo>
                    <a:pt x="8340" y="17212"/>
                  </a:lnTo>
                  <a:lnTo>
                    <a:pt x="8715" y="16660"/>
                  </a:lnTo>
                  <a:lnTo>
                    <a:pt x="9089" y="16147"/>
                  </a:lnTo>
                  <a:lnTo>
                    <a:pt x="8932" y="15240"/>
                  </a:lnTo>
                  <a:lnTo>
                    <a:pt x="8813" y="14353"/>
                  </a:lnTo>
                  <a:lnTo>
                    <a:pt x="8734" y="13446"/>
                  </a:lnTo>
                  <a:lnTo>
                    <a:pt x="8675" y="12539"/>
                  </a:lnTo>
                  <a:lnTo>
                    <a:pt x="8636" y="11613"/>
                  </a:lnTo>
                  <a:lnTo>
                    <a:pt x="8616" y="10706"/>
                  </a:lnTo>
                  <a:lnTo>
                    <a:pt x="8557" y="8872"/>
                  </a:lnTo>
                  <a:lnTo>
                    <a:pt x="8518" y="7946"/>
                  </a:lnTo>
                  <a:lnTo>
                    <a:pt x="8458" y="7039"/>
                  </a:lnTo>
                  <a:lnTo>
                    <a:pt x="8380" y="6132"/>
                  </a:lnTo>
                  <a:lnTo>
                    <a:pt x="8261" y="5245"/>
                  </a:lnTo>
                  <a:lnTo>
                    <a:pt x="8182" y="4791"/>
                  </a:lnTo>
                  <a:lnTo>
                    <a:pt x="8104" y="4358"/>
                  </a:lnTo>
                  <a:lnTo>
                    <a:pt x="8005" y="3904"/>
                  </a:lnTo>
                  <a:lnTo>
                    <a:pt x="7887" y="3470"/>
                  </a:lnTo>
                  <a:lnTo>
                    <a:pt x="7768" y="3037"/>
                  </a:lnTo>
                  <a:lnTo>
                    <a:pt x="7611" y="2603"/>
                  </a:lnTo>
                  <a:lnTo>
                    <a:pt x="7473" y="2189"/>
                  </a:lnTo>
                  <a:lnTo>
                    <a:pt x="7295" y="1755"/>
                  </a:lnTo>
                  <a:lnTo>
                    <a:pt x="7138" y="1440"/>
                  </a:lnTo>
                  <a:lnTo>
                    <a:pt x="6960" y="1144"/>
                  </a:lnTo>
                  <a:lnTo>
                    <a:pt x="6763" y="888"/>
                  </a:lnTo>
                  <a:lnTo>
                    <a:pt x="6566" y="651"/>
                  </a:lnTo>
                  <a:lnTo>
                    <a:pt x="6369" y="454"/>
                  </a:lnTo>
                  <a:lnTo>
                    <a:pt x="6132" y="296"/>
                  </a:lnTo>
                  <a:lnTo>
                    <a:pt x="5915" y="178"/>
                  </a:lnTo>
                  <a:lnTo>
                    <a:pt x="5659" y="79"/>
                  </a:lnTo>
                  <a:lnTo>
                    <a:pt x="5422" y="20"/>
                  </a:lnTo>
                  <a:lnTo>
                    <a:pt x="5146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3829;p38">
              <a:extLst>
                <a:ext uri="{FF2B5EF4-FFF2-40B4-BE49-F238E27FC236}">
                  <a16:creationId xmlns:a16="http://schemas.microsoft.com/office/drawing/2014/main" xmlns="" id="{6BDBBC48-687E-4FD3-809A-96D9A2E84276}"/>
                </a:ext>
              </a:extLst>
            </p:cNvPr>
            <p:cNvSpPr/>
            <p:nvPr/>
          </p:nvSpPr>
          <p:spPr>
            <a:xfrm>
              <a:off x="2542363" y="3950990"/>
              <a:ext cx="388939" cy="536652"/>
            </a:xfrm>
            <a:custGeom>
              <a:avLst/>
              <a:gdLst/>
              <a:ahLst/>
              <a:cxnLst/>
              <a:rect l="l" t="t" r="r" b="b"/>
              <a:pathLst>
                <a:path w="8202" h="11317" extrusionOk="0">
                  <a:moveTo>
                    <a:pt x="7630" y="0"/>
                  </a:moveTo>
                  <a:lnTo>
                    <a:pt x="7256" y="79"/>
                  </a:lnTo>
                  <a:lnTo>
                    <a:pt x="6881" y="178"/>
                  </a:lnTo>
                  <a:lnTo>
                    <a:pt x="6526" y="316"/>
                  </a:lnTo>
                  <a:lnTo>
                    <a:pt x="6191" y="493"/>
                  </a:lnTo>
                  <a:lnTo>
                    <a:pt x="5876" y="710"/>
                  </a:lnTo>
                  <a:lnTo>
                    <a:pt x="5580" y="947"/>
                  </a:lnTo>
                  <a:lnTo>
                    <a:pt x="5284" y="1203"/>
                  </a:lnTo>
                  <a:lnTo>
                    <a:pt x="5008" y="1479"/>
                  </a:lnTo>
                  <a:lnTo>
                    <a:pt x="4752" y="1775"/>
                  </a:lnTo>
                  <a:lnTo>
                    <a:pt x="4495" y="2090"/>
                  </a:lnTo>
                  <a:lnTo>
                    <a:pt x="4259" y="2406"/>
                  </a:lnTo>
                  <a:lnTo>
                    <a:pt x="4022" y="2741"/>
                  </a:lnTo>
                  <a:lnTo>
                    <a:pt x="3628" y="3411"/>
                  </a:lnTo>
                  <a:lnTo>
                    <a:pt x="3253" y="4062"/>
                  </a:lnTo>
                  <a:lnTo>
                    <a:pt x="3096" y="4377"/>
                  </a:lnTo>
                  <a:lnTo>
                    <a:pt x="2938" y="4712"/>
                  </a:lnTo>
                  <a:lnTo>
                    <a:pt x="2682" y="5383"/>
                  </a:lnTo>
                  <a:lnTo>
                    <a:pt x="2406" y="6033"/>
                  </a:lnTo>
                  <a:lnTo>
                    <a:pt x="2268" y="6368"/>
                  </a:lnTo>
                  <a:lnTo>
                    <a:pt x="2110" y="6684"/>
                  </a:lnTo>
                  <a:lnTo>
                    <a:pt x="2011" y="6842"/>
                  </a:lnTo>
                  <a:lnTo>
                    <a:pt x="1893" y="6960"/>
                  </a:lnTo>
                  <a:lnTo>
                    <a:pt x="1755" y="7078"/>
                  </a:lnTo>
                  <a:lnTo>
                    <a:pt x="1617" y="7177"/>
                  </a:lnTo>
                  <a:lnTo>
                    <a:pt x="1321" y="7354"/>
                  </a:lnTo>
                  <a:lnTo>
                    <a:pt x="1183" y="7472"/>
                  </a:lnTo>
                  <a:lnTo>
                    <a:pt x="1065" y="7591"/>
                  </a:lnTo>
                  <a:lnTo>
                    <a:pt x="789" y="7965"/>
                  </a:lnTo>
                  <a:lnTo>
                    <a:pt x="553" y="8379"/>
                  </a:lnTo>
                  <a:lnTo>
                    <a:pt x="336" y="8813"/>
                  </a:lnTo>
                  <a:lnTo>
                    <a:pt x="257" y="9030"/>
                  </a:lnTo>
                  <a:lnTo>
                    <a:pt x="178" y="9266"/>
                  </a:lnTo>
                  <a:lnTo>
                    <a:pt x="119" y="9483"/>
                  </a:lnTo>
                  <a:lnTo>
                    <a:pt x="60" y="9720"/>
                  </a:lnTo>
                  <a:lnTo>
                    <a:pt x="40" y="9956"/>
                  </a:lnTo>
                  <a:lnTo>
                    <a:pt x="0" y="10193"/>
                  </a:lnTo>
                  <a:lnTo>
                    <a:pt x="0" y="10430"/>
                  </a:lnTo>
                  <a:lnTo>
                    <a:pt x="0" y="10647"/>
                  </a:lnTo>
                  <a:lnTo>
                    <a:pt x="20" y="10883"/>
                  </a:lnTo>
                  <a:lnTo>
                    <a:pt x="60" y="11120"/>
                  </a:lnTo>
                  <a:lnTo>
                    <a:pt x="158" y="11317"/>
                  </a:lnTo>
                  <a:lnTo>
                    <a:pt x="355" y="11199"/>
                  </a:lnTo>
                  <a:lnTo>
                    <a:pt x="533" y="11080"/>
                  </a:lnTo>
                  <a:lnTo>
                    <a:pt x="691" y="10962"/>
                  </a:lnTo>
                  <a:lnTo>
                    <a:pt x="868" y="10804"/>
                  </a:lnTo>
                  <a:lnTo>
                    <a:pt x="1164" y="10509"/>
                  </a:lnTo>
                  <a:lnTo>
                    <a:pt x="1440" y="10154"/>
                  </a:lnTo>
                  <a:lnTo>
                    <a:pt x="1696" y="9799"/>
                  </a:lnTo>
                  <a:lnTo>
                    <a:pt x="1933" y="9404"/>
                  </a:lnTo>
                  <a:lnTo>
                    <a:pt x="2347" y="8675"/>
                  </a:lnTo>
                  <a:lnTo>
                    <a:pt x="2465" y="8458"/>
                  </a:lnTo>
                  <a:lnTo>
                    <a:pt x="2563" y="8261"/>
                  </a:lnTo>
                  <a:lnTo>
                    <a:pt x="2741" y="7827"/>
                  </a:lnTo>
                  <a:lnTo>
                    <a:pt x="2859" y="7630"/>
                  </a:lnTo>
                  <a:lnTo>
                    <a:pt x="2958" y="7433"/>
                  </a:lnTo>
                  <a:lnTo>
                    <a:pt x="3096" y="7236"/>
                  </a:lnTo>
                  <a:lnTo>
                    <a:pt x="3253" y="7078"/>
                  </a:lnTo>
                  <a:lnTo>
                    <a:pt x="3943" y="6467"/>
                  </a:lnTo>
                  <a:lnTo>
                    <a:pt x="4712" y="5737"/>
                  </a:lnTo>
                  <a:lnTo>
                    <a:pt x="5126" y="5323"/>
                  </a:lnTo>
                  <a:lnTo>
                    <a:pt x="5540" y="4909"/>
                  </a:lnTo>
                  <a:lnTo>
                    <a:pt x="5954" y="4456"/>
                  </a:lnTo>
                  <a:lnTo>
                    <a:pt x="6349" y="4003"/>
                  </a:lnTo>
                  <a:lnTo>
                    <a:pt x="6723" y="3549"/>
                  </a:lnTo>
                  <a:lnTo>
                    <a:pt x="7078" y="3056"/>
                  </a:lnTo>
                  <a:lnTo>
                    <a:pt x="7394" y="2583"/>
                  </a:lnTo>
                  <a:lnTo>
                    <a:pt x="7670" y="2090"/>
                  </a:lnTo>
                  <a:lnTo>
                    <a:pt x="7788" y="1834"/>
                  </a:lnTo>
                  <a:lnTo>
                    <a:pt x="7886" y="1597"/>
                  </a:lnTo>
                  <a:lnTo>
                    <a:pt x="7985" y="1341"/>
                  </a:lnTo>
                  <a:lnTo>
                    <a:pt x="8064" y="1104"/>
                  </a:lnTo>
                  <a:lnTo>
                    <a:pt x="8123" y="848"/>
                  </a:lnTo>
                  <a:lnTo>
                    <a:pt x="8162" y="612"/>
                  </a:lnTo>
                  <a:lnTo>
                    <a:pt x="8202" y="355"/>
                  </a:lnTo>
                  <a:lnTo>
                    <a:pt x="8202" y="119"/>
                  </a:lnTo>
                  <a:lnTo>
                    <a:pt x="7926" y="60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rgbClr val="BB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3830;p38">
              <a:extLst>
                <a:ext uri="{FF2B5EF4-FFF2-40B4-BE49-F238E27FC236}">
                  <a16:creationId xmlns:a16="http://schemas.microsoft.com/office/drawing/2014/main" xmlns="" id="{11D9FD27-93F3-429A-BAC7-DDF6F6F1E940}"/>
                </a:ext>
              </a:extLst>
            </p:cNvPr>
            <p:cNvSpPr/>
            <p:nvPr/>
          </p:nvSpPr>
          <p:spPr>
            <a:xfrm>
              <a:off x="1730864" y="3058160"/>
              <a:ext cx="1254686" cy="1490268"/>
            </a:xfrm>
            <a:custGeom>
              <a:avLst/>
              <a:gdLst/>
              <a:ahLst/>
              <a:cxnLst/>
              <a:rect l="l" t="t" r="r" b="b"/>
              <a:pathLst>
                <a:path w="26459" h="31427" extrusionOk="0">
                  <a:moveTo>
                    <a:pt x="11238" y="947"/>
                  </a:moveTo>
                  <a:lnTo>
                    <a:pt x="11672" y="967"/>
                  </a:lnTo>
                  <a:lnTo>
                    <a:pt x="12086" y="1026"/>
                  </a:lnTo>
                  <a:lnTo>
                    <a:pt x="12500" y="1105"/>
                  </a:lnTo>
                  <a:lnTo>
                    <a:pt x="12875" y="1223"/>
                  </a:lnTo>
                  <a:lnTo>
                    <a:pt x="13072" y="1302"/>
                  </a:lnTo>
                  <a:lnTo>
                    <a:pt x="13249" y="1381"/>
                  </a:lnTo>
                  <a:lnTo>
                    <a:pt x="13407" y="1479"/>
                  </a:lnTo>
                  <a:lnTo>
                    <a:pt x="13585" y="1598"/>
                  </a:lnTo>
                  <a:lnTo>
                    <a:pt x="13742" y="1716"/>
                  </a:lnTo>
                  <a:lnTo>
                    <a:pt x="13900" y="1854"/>
                  </a:lnTo>
                  <a:lnTo>
                    <a:pt x="13703" y="1834"/>
                  </a:lnTo>
                  <a:lnTo>
                    <a:pt x="13506" y="1814"/>
                  </a:lnTo>
                  <a:lnTo>
                    <a:pt x="13328" y="1834"/>
                  </a:lnTo>
                  <a:lnTo>
                    <a:pt x="13131" y="1854"/>
                  </a:lnTo>
                  <a:lnTo>
                    <a:pt x="12914" y="1874"/>
                  </a:lnTo>
                  <a:lnTo>
                    <a:pt x="12717" y="1933"/>
                  </a:lnTo>
                  <a:lnTo>
                    <a:pt x="12520" y="1992"/>
                  </a:lnTo>
                  <a:lnTo>
                    <a:pt x="12303" y="2051"/>
                  </a:lnTo>
                  <a:lnTo>
                    <a:pt x="12086" y="2150"/>
                  </a:lnTo>
                  <a:lnTo>
                    <a:pt x="11889" y="2248"/>
                  </a:lnTo>
                  <a:lnTo>
                    <a:pt x="11672" y="2366"/>
                  </a:lnTo>
                  <a:lnTo>
                    <a:pt x="11455" y="2504"/>
                  </a:lnTo>
                  <a:lnTo>
                    <a:pt x="11238" y="2662"/>
                  </a:lnTo>
                  <a:lnTo>
                    <a:pt x="11022" y="2840"/>
                  </a:lnTo>
                  <a:lnTo>
                    <a:pt x="10805" y="3017"/>
                  </a:lnTo>
                  <a:lnTo>
                    <a:pt x="10588" y="3214"/>
                  </a:lnTo>
                  <a:lnTo>
                    <a:pt x="10371" y="3471"/>
                  </a:lnTo>
                  <a:lnTo>
                    <a:pt x="10154" y="3727"/>
                  </a:lnTo>
                  <a:lnTo>
                    <a:pt x="9957" y="4003"/>
                  </a:lnTo>
                  <a:lnTo>
                    <a:pt x="9760" y="4299"/>
                  </a:lnTo>
                  <a:lnTo>
                    <a:pt x="9602" y="4575"/>
                  </a:lnTo>
                  <a:lnTo>
                    <a:pt x="9425" y="4870"/>
                  </a:lnTo>
                  <a:lnTo>
                    <a:pt x="9129" y="5481"/>
                  </a:lnTo>
                  <a:lnTo>
                    <a:pt x="8873" y="6112"/>
                  </a:lnTo>
                  <a:lnTo>
                    <a:pt x="8636" y="6743"/>
                  </a:lnTo>
                  <a:lnTo>
                    <a:pt x="8439" y="7394"/>
                  </a:lnTo>
                  <a:lnTo>
                    <a:pt x="8261" y="8044"/>
                  </a:lnTo>
                  <a:lnTo>
                    <a:pt x="8025" y="9109"/>
                  </a:lnTo>
                  <a:lnTo>
                    <a:pt x="7907" y="9641"/>
                  </a:lnTo>
                  <a:lnTo>
                    <a:pt x="7828" y="10193"/>
                  </a:lnTo>
                  <a:lnTo>
                    <a:pt x="7788" y="10272"/>
                  </a:lnTo>
                  <a:lnTo>
                    <a:pt x="7769" y="10390"/>
                  </a:lnTo>
                  <a:lnTo>
                    <a:pt x="7769" y="10509"/>
                  </a:lnTo>
                  <a:lnTo>
                    <a:pt x="7808" y="10627"/>
                  </a:lnTo>
                  <a:lnTo>
                    <a:pt x="7808" y="10864"/>
                  </a:lnTo>
                  <a:lnTo>
                    <a:pt x="7828" y="11080"/>
                  </a:lnTo>
                  <a:lnTo>
                    <a:pt x="7847" y="11140"/>
                  </a:lnTo>
                  <a:lnTo>
                    <a:pt x="7887" y="11159"/>
                  </a:lnTo>
                  <a:lnTo>
                    <a:pt x="7926" y="11179"/>
                  </a:lnTo>
                  <a:lnTo>
                    <a:pt x="7966" y="11179"/>
                  </a:lnTo>
                  <a:lnTo>
                    <a:pt x="8005" y="11159"/>
                  </a:lnTo>
                  <a:lnTo>
                    <a:pt x="8045" y="11140"/>
                  </a:lnTo>
                  <a:lnTo>
                    <a:pt x="8064" y="11100"/>
                  </a:lnTo>
                  <a:lnTo>
                    <a:pt x="8064" y="11061"/>
                  </a:lnTo>
                  <a:lnTo>
                    <a:pt x="8202" y="11218"/>
                  </a:lnTo>
                  <a:lnTo>
                    <a:pt x="8340" y="11356"/>
                  </a:lnTo>
                  <a:lnTo>
                    <a:pt x="7985" y="11356"/>
                  </a:lnTo>
                  <a:lnTo>
                    <a:pt x="7631" y="11317"/>
                  </a:lnTo>
                  <a:lnTo>
                    <a:pt x="7256" y="11278"/>
                  </a:lnTo>
                  <a:lnTo>
                    <a:pt x="6901" y="11199"/>
                  </a:lnTo>
                  <a:lnTo>
                    <a:pt x="6546" y="11120"/>
                  </a:lnTo>
                  <a:lnTo>
                    <a:pt x="6191" y="11021"/>
                  </a:lnTo>
                  <a:lnTo>
                    <a:pt x="5856" y="10923"/>
                  </a:lnTo>
                  <a:lnTo>
                    <a:pt x="5501" y="10804"/>
                  </a:lnTo>
                  <a:lnTo>
                    <a:pt x="5166" y="10666"/>
                  </a:lnTo>
                  <a:lnTo>
                    <a:pt x="4831" y="10528"/>
                  </a:lnTo>
                  <a:lnTo>
                    <a:pt x="4161" y="10193"/>
                  </a:lnTo>
                  <a:lnTo>
                    <a:pt x="3510" y="9838"/>
                  </a:lnTo>
                  <a:lnTo>
                    <a:pt x="2899" y="9464"/>
                  </a:lnTo>
                  <a:lnTo>
                    <a:pt x="2682" y="9326"/>
                  </a:lnTo>
                  <a:lnTo>
                    <a:pt x="2465" y="9188"/>
                  </a:lnTo>
                  <a:lnTo>
                    <a:pt x="2268" y="9030"/>
                  </a:lnTo>
                  <a:lnTo>
                    <a:pt x="2091" y="8872"/>
                  </a:lnTo>
                  <a:lnTo>
                    <a:pt x="1933" y="8695"/>
                  </a:lnTo>
                  <a:lnTo>
                    <a:pt x="1775" y="8537"/>
                  </a:lnTo>
                  <a:lnTo>
                    <a:pt x="1637" y="8340"/>
                  </a:lnTo>
                  <a:lnTo>
                    <a:pt x="1519" y="8163"/>
                  </a:lnTo>
                  <a:lnTo>
                    <a:pt x="1420" y="7966"/>
                  </a:lnTo>
                  <a:lnTo>
                    <a:pt x="1322" y="7768"/>
                  </a:lnTo>
                  <a:lnTo>
                    <a:pt x="1243" y="7552"/>
                  </a:lnTo>
                  <a:lnTo>
                    <a:pt x="1164" y="7354"/>
                  </a:lnTo>
                  <a:lnTo>
                    <a:pt x="1105" y="7137"/>
                  </a:lnTo>
                  <a:lnTo>
                    <a:pt x="1066" y="6921"/>
                  </a:lnTo>
                  <a:lnTo>
                    <a:pt x="1006" y="6467"/>
                  </a:lnTo>
                  <a:lnTo>
                    <a:pt x="987" y="6014"/>
                  </a:lnTo>
                  <a:lnTo>
                    <a:pt x="1006" y="5541"/>
                  </a:lnTo>
                  <a:lnTo>
                    <a:pt x="1085" y="5087"/>
                  </a:lnTo>
                  <a:lnTo>
                    <a:pt x="1184" y="4614"/>
                  </a:lnTo>
                  <a:lnTo>
                    <a:pt x="1302" y="4161"/>
                  </a:lnTo>
                  <a:lnTo>
                    <a:pt x="1460" y="3727"/>
                  </a:lnTo>
                  <a:lnTo>
                    <a:pt x="1657" y="3293"/>
                  </a:lnTo>
                  <a:lnTo>
                    <a:pt x="1874" y="2859"/>
                  </a:lnTo>
                  <a:lnTo>
                    <a:pt x="1972" y="2662"/>
                  </a:lnTo>
                  <a:lnTo>
                    <a:pt x="2110" y="2406"/>
                  </a:lnTo>
                  <a:lnTo>
                    <a:pt x="2367" y="2327"/>
                  </a:lnTo>
                  <a:lnTo>
                    <a:pt x="2505" y="2288"/>
                  </a:lnTo>
                  <a:lnTo>
                    <a:pt x="2623" y="2248"/>
                  </a:lnTo>
                  <a:lnTo>
                    <a:pt x="3214" y="2090"/>
                  </a:lnTo>
                  <a:lnTo>
                    <a:pt x="3806" y="1972"/>
                  </a:lnTo>
                  <a:lnTo>
                    <a:pt x="4417" y="1854"/>
                  </a:lnTo>
                  <a:lnTo>
                    <a:pt x="5009" y="1755"/>
                  </a:lnTo>
                  <a:lnTo>
                    <a:pt x="6211" y="1578"/>
                  </a:lnTo>
                  <a:lnTo>
                    <a:pt x="7414" y="1381"/>
                  </a:lnTo>
                  <a:lnTo>
                    <a:pt x="8202" y="1262"/>
                  </a:lnTo>
                  <a:lnTo>
                    <a:pt x="9030" y="1144"/>
                  </a:lnTo>
                  <a:lnTo>
                    <a:pt x="9918" y="1026"/>
                  </a:lnTo>
                  <a:lnTo>
                    <a:pt x="10351" y="986"/>
                  </a:lnTo>
                  <a:lnTo>
                    <a:pt x="10805" y="947"/>
                  </a:lnTo>
                  <a:close/>
                  <a:moveTo>
                    <a:pt x="13525" y="2840"/>
                  </a:moveTo>
                  <a:lnTo>
                    <a:pt x="13782" y="2859"/>
                  </a:lnTo>
                  <a:lnTo>
                    <a:pt x="14038" y="2918"/>
                  </a:lnTo>
                  <a:lnTo>
                    <a:pt x="14294" y="3017"/>
                  </a:lnTo>
                  <a:lnTo>
                    <a:pt x="14511" y="3135"/>
                  </a:lnTo>
                  <a:lnTo>
                    <a:pt x="14748" y="3293"/>
                  </a:lnTo>
                  <a:lnTo>
                    <a:pt x="14945" y="3490"/>
                  </a:lnTo>
                  <a:lnTo>
                    <a:pt x="15142" y="3727"/>
                  </a:lnTo>
                  <a:lnTo>
                    <a:pt x="15339" y="3983"/>
                  </a:lnTo>
                  <a:lnTo>
                    <a:pt x="15517" y="4279"/>
                  </a:lnTo>
                  <a:lnTo>
                    <a:pt x="15674" y="4594"/>
                  </a:lnTo>
                  <a:lnTo>
                    <a:pt x="15832" y="5028"/>
                  </a:lnTo>
                  <a:lnTo>
                    <a:pt x="15990" y="5442"/>
                  </a:lnTo>
                  <a:lnTo>
                    <a:pt x="16147" y="5876"/>
                  </a:lnTo>
                  <a:lnTo>
                    <a:pt x="16266" y="6309"/>
                  </a:lnTo>
                  <a:lnTo>
                    <a:pt x="16384" y="6743"/>
                  </a:lnTo>
                  <a:lnTo>
                    <a:pt x="16483" y="7197"/>
                  </a:lnTo>
                  <a:lnTo>
                    <a:pt x="16561" y="7630"/>
                  </a:lnTo>
                  <a:lnTo>
                    <a:pt x="16640" y="8084"/>
                  </a:lnTo>
                  <a:lnTo>
                    <a:pt x="16759" y="8971"/>
                  </a:lnTo>
                  <a:lnTo>
                    <a:pt x="16837" y="9878"/>
                  </a:lnTo>
                  <a:lnTo>
                    <a:pt x="16897" y="10785"/>
                  </a:lnTo>
                  <a:lnTo>
                    <a:pt x="16936" y="11711"/>
                  </a:lnTo>
                  <a:lnTo>
                    <a:pt x="16995" y="13545"/>
                  </a:lnTo>
                  <a:lnTo>
                    <a:pt x="17015" y="14452"/>
                  </a:lnTo>
                  <a:lnTo>
                    <a:pt x="17054" y="15378"/>
                  </a:lnTo>
                  <a:lnTo>
                    <a:pt x="17113" y="16285"/>
                  </a:lnTo>
                  <a:lnTo>
                    <a:pt x="17192" y="17192"/>
                  </a:lnTo>
                  <a:lnTo>
                    <a:pt x="17311" y="18079"/>
                  </a:lnTo>
                  <a:lnTo>
                    <a:pt x="17468" y="18986"/>
                  </a:lnTo>
                  <a:lnTo>
                    <a:pt x="17035" y="19558"/>
                  </a:lnTo>
                  <a:lnTo>
                    <a:pt x="16640" y="20189"/>
                  </a:lnTo>
                  <a:lnTo>
                    <a:pt x="16443" y="20504"/>
                  </a:lnTo>
                  <a:lnTo>
                    <a:pt x="16246" y="20839"/>
                  </a:lnTo>
                  <a:lnTo>
                    <a:pt x="16069" y="21194"/>
                  </a:lnTo>
                  <a:lnTo>
                    <a:pt x="15911" y="21529"/>
                  </a:lnTo>
                  <a:lnTo>
                    <a:pt x="15773" y="21884"/>
                  </a:lnTo>
                  <a:lnTo>
                    <a:pt x="15655" y="22239"/>
                  </a:lnTo>
                  <a:lnTo>
                    <a:pt x="15556" y="22594"/>
                  </a:lnTo>
                  <a:lnTo>
                    <a:pt x="15477" y="22969"/>
                  </a:lnTo>
                  <a:lnTo>
                    <a:pt x="15438" y="23323"/>
                  </a:lnTo>
                  <a:lnTo>
                    <a:pt x="15418" y="23678"/>
                  </a:lnTo>
                  <a:lnTo>
                    <a:pt x="15438" y="24033"/>
                  </a:lnTo>
                  <a:lnTo>
                    <a:pt x="15477" y="24388"/>
                  </a:lnTo>
                  <a:lnTo>
                    <a:pt x="15319" y="24664"/>
                  </a:lnTo>
                  <a:lnTo>
                    <a:pt x="15142" y="24920"/>
                  </a:lnTo>
                  <a:lnTo>
                    <a:pt x="14925" y="25137"/>
                  </a:lnTo>
                  <a:lnTo>
                    <a:pt x="14708" y="25374"/>
                  </a:lnTo>
                  <a:lnTo>
                    <a:pt x="14255" y="25808"/>
                  </a:lnTo>
                  <a:lnTo>
                    <a:pt x="14038" y="26044"/>
                  </a:lnTo>
                  <a:lnTo>
                    <a:pt x="13841" y="26300"/>
                  </a:lnTo>
                  <a:lnTo>
                    <a:pt x="13782" y="26044"/>
                  </a:lnTo>
                  <a:lnTo>
                    <a:pt x="13762" y="25748"/>
                  </a:lnTo>
                  <a:lnTo>
                    <a:pt x="13723" y="25078"/>
                  </a:lnTo>
                  <a:lnTo>
                    <a:pt x="13703" y="24743"/>
                  </a:lnTo>
                  <a:lnTo>
                    <a:pt x="13663" y="24408"/>
                  </a:lnTo>
                  <a:lnTo>
                    <a:pt x="13585" y="24092"/>
                  </a:lnTo>
                  <a:lnTo>
                    <a:pt x="13545" y="23954"/>
                  </a:lnTo>
                  <a:lnTo>
                    <a:pt x="13486" y="23816"/>
                  </a:lnTo>
                  <a:lnTo>
                    <a:pt x="13506" y="23678"/>
                  </a:lnTo>
                  <a:lnTo>
                    <a:pt x="13466" y="23540"/>
                  </a:lnTo>
                  <a:lnTo>
                    <a:pt x="13427" y="23402"/>
                  </a:lnTo>
                  <a:lnTo>
                    <a:pt x="13328" y="23264"/>
                  </a:lnTo>
                  <a:lnTo>
                    <a:pt x="12520" y="21904"/>
                  </a:lnTo>
                  <a:lnTo>
                    <a:pt x="12126" y="21234"/>
                  </a:lnTo>
                  <a:lnTo>
                    <a:pt x="11751" y="20544"/>
                  </a:lnTo>
                  <a:lnTo>
                    <a:pt x="11396" y="19854"/>
                  </a:lnTo>
                  <a:lnTo>
                    <a:pt x="11061" y="19164"/>
                  </a:lnTo>
                  <a:lnTo>
                    <a:pt x="10746" y="18434"/>
                  </a:lnTo>
                  <a:lnTo>
                    <a:pt x="10470" y="17685"/>
                  </a:lnTo>
                  <a:lnTo>
                    <a:pt x="10253" y="16956"/>
                  </a:lnTo>
                  <a:lnTo>
                    <a:pt x="10056" y="16206"/>
                  </a:lnTo>
                  <a:lnTo>
                    <a:pt x="9898" y="15457"/>
                  </a:lnTo>
                  <a:lnTo>
                    <a:pt x="9780" y="14708"/>
                  </a:lnTo>
                  <a:lnTo>
                    <a:pt x="9720" y="14333"/>
                  </a:lnTo>
                  <a:lnTo>
                    <a:pt x="9701" y="13959"/>
                  </a:lnTo>
                  <a:lnTo>
                    <a:pt x="9681" y="13584"/>
                  </a:lnTo>
                  <a:lnTo>
                    <a:pt x="9681" y="13190"/>
                  </a:lnTo>
                  <a:lnTo>
                    <a:pt x="9701" y="12815"/>
                  </a:lnTo>
                  <a:lnTo>
                    <a:pt x="9740" y="12441"/>
                  </a:lnTo>
                  <a:lnTo>
                    <a:pt x="9780" y="12066"/>
                  </a:lnTo>
                  <a:lnTo>
                    <a:pt x="9858" y="11672"/>
                  </a:lnTo>
                  <a:lnTo>
                    <a:pt x="9878" y="11613"/>
                  </a:lnTo>
                  <a:lnTo>
                    <a:pt x="9878" y="11514"/>
                  </a:lnTo>
                  <a:lnTo>
                    <a:pt x="9878" y="11416"/>
                  </a:lnTo>
                  <a:lnTo>
                    <a:pt x="9858" y="11337"/>
                  </a:lnTo>
                  <a:lnTo>
                    <a:pt x="9819" y="11238"/>
                  </a:lnTo>
                  <a:lnTo>
                    <a:pt x="9760" y="11159"/>
                  </a:lnTo>
                  <a:lnTo>
                    <a:pt x="9701" y="11100"/>
                  </a:lnTo>
                  <a:lnTo>
                    <a:pt x="9622" y="11041"/>
                  </a:lnTo>
                  <a:lnTo>
                    <a:pt x="9444" y="10962"/>
                  </a:lnTo>
                  <a:lnTo>
                    <a:pt x="9287" y="10864"/>
                  </a:lnTo>
                  <a:lnTo>
                    <a:pt x="8971" y="10627"/>
                  </a:lnTo>
                  <a:lnTo>
                    <a:pt x="8676" y="10371"/>
                  </a:lnTo>
                  <a:lnTo>
                    <a:pt x="8538" y="10252"/>
                  </a:lnTo>
                  <a:lnTo>
                    <a:pt x="8380" y="10154"/>
                  </a:lnTo>
                  <a:lnTo>
                    <a:pt x="8952" y="8320"/>
                  </a:lnTo>
                  <a:lnTo>
                    <a:pt x="9247" y="7394"/>
                  </a:lnTo>
                  <a:lnTo>
                    <a:pt x="9425" y="6940"/>
                  </a:lnTo>
                  <a:lnTo>
                    <a:pt x="9602" y="6507"/>
                  </a:lnTo>
                  <a:lnTo>
                    <a:pt x="9799" y="6073"/>
                  </a:lnTo>
                  <a:lnTo>
                    <a:pt x="9996" y="5639"/>
                  </a:lnTo>
                  <a:lnTo>
                    <a:pt x="10233" y="5245"/>
                  </a:lnTo>
                  <a:lnTo>
                    <a:pt x="10489" y="4831"/>
                  </a:lnTo>
                  <a:lnTo>
                    <a:pt x="10765" y="4456"/>
                  </a:lnTo>
                  <a:lnTo>
                    <a:pt x="11081" y="4101"/>
                  </a:lnTo>
                  <a:lnTo>
                    <a:pt x="11416" y="3766"/>
                  </a:lnTo>
                  <a:lnTo>
                    <a:pt x="11790" y="3451"/>
                  </a:lnTo>
                  <a:lnTo>
                    <a:pt x="12106" y="3254"/>
                  </a:lnTo>
                  <a:lnTo>
                    <a:pt x="12402" y="3096"/>
                  </a:lnTo>
                  <a:lnTo>
                    <a:pt x="12697" y="2978"/>
                  </a:lnTo>
                  <a:lnTo>
                    <a:pt x="12973" y="2899"/>
                  </a:lnTo>
                  <a:lnTo>
                    <a:pt x="13249" y="2840"/>
                  </a:lnTo>
                  <a:close/>
                  <a:moveTo>
                    <a:pt x="23462" y="17133"/>
                  </a:moveTo>
                  <a:lnTo>
                    <a:pt x="23757" y="17172"/>
                  </a:lnTo>
                  <a:lnTo>
                    <a:pt x="23481" y="17251"/>
                  </a:lnTo>
                  <a:lnTo>
                    <a:pt x="23186" y="17330"/>
                  </a:lnTo>
                  <a:lnTo>
                    <a:pt x="22929" y="17448"/>
                  </a:lnTo>
                  <a:lnTo>
                    <a:pt x="22673" y="17567"/>
                  </a:lnTo>
                  <a:lnTo>
                    <a:pt x="22417" y="17685"/>
                  </a:lnTo>
                  <a:lnTo>
                    <a:pt x="22180" y="17843"/>
                  </a:lnTo>
                  <a:lnTo>
                    <a:pt x="21963" y="17981"/>
                  </a:lnTo>
                  <a:lnTo>
                    <a:pt x="21746" y="18158"/>
                  </a:lnTo>
                  <a:lnTo>
                    <a:pt x="21549" y="18316"/>
                  </a:lnTo>
                  <a:lnTo>
                    <a:pt x="21352" y="18513"/>
                  </a:lnTo>
                  <a:lnTo>
                    <a:pt x="21175" y="18710"/>
                  </a:lnTo>
                  <a:lnTo>
                    <a:pt x="20997" y="18907"/>
                  </a:lnTo>
                  <a:lnTo>
                    <a:pt x="20662" y="19321"/>
                  </a:lnTo>
                  <a:lnTo>
                    <a:pt x="20366" y="19794"/>
                  </a:lnTo>
                  <a:lnTo>
                    <a:pt x="20090" y="20268"/>
                  </a:lnTo>
                  <a:lnTo>
                    <a:pt x="19834" y="20780"/>
                  </a:lnTo>
                  <a:lnTo>
                    <a:pt x="19578" y="21293"/>
                  </a:lnTo>
                  <a:lnTo>
                    <a:pt x="19361" y="21825"/>
                  </a:lnTo>
                  <a:lnTo>
                    <a:pt x="18927" y="22929"/>
                  </a:lnTo>
                  <a:lnTo>
                    <a:pt x="18513" y="24053"/>
                  </a:lnTo>
                  <a:lnTo>
                    <a:pt x="18395" y="24230"/>
                  </a:lnTo>
                  <a:lnTo>
                    <a:pt x="18277" y="24388"/>
                  </a:lnTo>
                  <a:lnTo>
                    <a:pt x="18001" y="24723"/>
                  </a:lnTo>
                  <a:lnTo>
                    <a:pt x="17685" y="25019"/>
                  </a:lnTo>
                  <a:lnTo>
                    <a:pt x="17370" y="25315"/>
                  </a:lnTo>
                  <a:lnTo>
                    <a:pt x="17054" y="25610"/>
                  </a:lnTo>
                  <a:lnTo>
                    <a:pt x="16759" y="25906"/>
                  </a:lnTo>
                  <a:lnTo>
                    <a:pt x="16463" y="26241"/>
                  </a:lnTo>
                  <a:lnTo>
                    <a:pt x="16345" y="26399"/>
                  </a:lnTo>
                  <a:lnTo>
                    <a:pt x="16226" y="26596"/>
                  </a:lnTo>
                  <a:lnTo>
                    <a:pt x="16029" y="26971"/>
                  </a:lnTo>
                  <a:lnTo>
                    <a:pt x="15852" y="27385"/>
                  </a:lnTo>
                  <a:lnTo>
                    <a:pt x="15714" y="27818"/>
                  </a:lnTo>
                  <a:lnTo>
                    <a:pt x="15635" y="28272"/>
                  </a:lnTo>
                  <a:lnTo>
                    <a:pt x="15576" y="28725"/>
                  </a:lnTo>
                  <a:lnTo>
                    <a:pt x="15556" y="29179"/>
                  </a:lnTo>
                  <a:lnTo>
                    <a:pt x="15576" y="29396"/>
                  </a:lnTo>
                  <a:lnTo>
                    <a:pt x="15595" y="29632"/>
                  </a:lnTo>
                  <a:lnTo>
                    <a:pt x="15635" y="29849"/>
                  </a:lnTo>
                  <a:lnTo>
                    <a:pt x="15674" y="30066"/>
                  </a:lnTo>
                  <a:lnTo>
                    <a:pt x="15536" y="29967"/>
                  </a:lnTo>
                  <a:lnTo>
                    <a:pt x="15398" y="29849"/>
                  </a:lnTo>
                  <a:lnTo>
                    <a:pt x="15260" y="29731"/>
                  </a:lnTo>
                  <a:lnTo>
                    <a:pt x="15122" y="29593"/>
                  </a:lnTo>
                  <a:lnTo>
                    <a:pt x="14905" y="29297"/>
                  </a:lnTo>
                  <a:lnTo>
                    <a:pt x="14689" y="28962"/>
                  </a:lnTo>
                  <a:lnTo>
                    <a:pt x="14511" y="28627"/>
                  </a:lnTo>
                  <a:lnTo>
                    <a:pt x="14353" y="28272"/>
                  </a:lnTo>
                  <a:lnTo>
                    <a:pt x="14235" y="27937"/>
                  </a:lnTo>
                  <a:lnTo>
                    <a:pt x="14117" y="27582"/>
                  </a:lnTo>
                  <a:lnTo>
                    <a:pt x="14393" y="27188"/>
                  </a:lnTo>
                  <a:lnTo>
                    <a:pt x="14649" y="26754"/>
                  </a:lnTo>
                  <a:lnTo>
                    <a:pt x="15142" y="25926"/>
                  </a:lnTo>
                  <a:lnTo>
                    <a:pt x="15398" y="25512"/>
                  </a:lnTo>
                  <a:lnTo>
                    <a:pt x="15674" y="25118"/>
                  </a:lnTo>
                  <a:lnTo>
                    <a:pt x="15990" y="24743"/>
                  </a:lnTo>
                  <a:lnTo>
                    <a:pt x="16147" y="24565"/>
                  </a:lnTo>
                  <a:lnTo>
                    <a:pt x="16325" y="24408"/>
                  </a:lnTo>
                  <a:lnTo>
                    <a:pt x="16404" y="24230"/>
                  </a:lnTo>
                  <a:lnTo>
                    <a:pt x="16443" y="24053"/>
                  </a:lnTo>
                  <a:lnTo>
                    <a:pt x="16463" y="23895"/>
                  </a:lnTo>
                  <a:lnTo>
                    <a:pt x="16483" y="23718"/>
                  </a:lnTo>
                  <a:lnTo>
                    <a:pt x="16483" y="23363"/>
                  </a:lnTo>
                  <a:lnTo>
                    <a:pt x="16522" y="23185"/>
                  </a:lnTo>
                  <a:lnTo>
                    <a:pt x="16561" y="22988"/>
                  </a:lnTo>
                  <a:lnTo>
                    <a:pt x="16699" y="22555"/>
                  </a:lnTo>
                  <a:lnTo>
                    <a:pt x="16857" y="22121"/>
                  </a:lnTo>
                  <a:lnTo>
                    <a:pt x="17054" y="21687"/>
                  </a:lnTo>
                  <a:lnTo>
                    <a:pt x="17251" y="21273"/>
                  </a:lnTo>
                  <a:lnTo>
                    <a:pt x="17488" y="20859"/>
                  </a:lnTo>
                  <a:lnTo>
                    <a:pt x="17744" y="20465"/>
                  </a:lnTo>
                  <a:lnTo>
                    <a:pt x="18001" y="20070"/>
                  </a:lnTo>
                  <a:lnTo>
                    <a:pt x="18296" y="19696"/>
                  </a:lnTo>
                  <a:lnTo>
                    <a:pt x="18612" y="19341"/>
                  </a:lnTo>
                  <a:lnTo>
                    <a:pt x="18927" y="19006"/>
                  </a:lnTo>
                  <a:lnTo>
                    <a:pt x="19282" y="18710"/>
                  </a:lnTo>
                  <a:lnTo>
                    <a:pt x="19637" y="18414"/>
                  </a:lnTo>
                  <a:lnTo>
                    <a:pt x="20031" y="18158"/>
                  </a:lnTo>
                  <a:lnTo>
                    <a:pt x="20426" y="17922"/>
                  </a:lnTo>
                  <a:lnTo>
                    <a:pt x="20840" y="17705"/>
                  </a:lnTo>
                  <a:lnTo>
                    <a:pt x="21273" y="17527"/>
                  </a:lnTo>
                  <a:lnTo>
                    <a:pt x="21865" y="17370"/>
                  </a:lnTo>
                  <a:lnTo>
                    <a:pt x="22180" y="17291"/>
                  </a:lnTo>
                  <a:lnTo>
                    <a:pt x="22496" y="17212"/>
                  </a:lnTo>
                  <a:lnTo>
                    <a:pt x="22811" y="17172"/>
                  </a:lnTo>
                  <a:lnTo>
                    <a:pt x="23127" y="17153"/>
                  </a:lnTo>
                  <a:lnTo>
                    <a:pt x="23462" y="17133"/>
                  </a:lnTo>
                  <a:close/>
                  <a:moveTo>
                    <a:pt x="24743" y="18828"/>
                  </a:moveTo>
                  <a:lnTo>
                    <a:pt x="25039" y="18888"/>
                  </a:lnTo>
                  <a:lnTo>
                    <a:pt x="25315" y="18947"/>
                  </a:lnTo>
                  <a:lnTo>
                    <a:pt x="25315" y="19183"/>
                  </a:lnTo>
                  <a:lnTo>
                    <a:pt x="25275" y="19440"/>
                  </a:lnTo>
                  <a:lnTo>
                    <a:pt x="25236" y="19676"/>
                  </a:lnTo>
                  <a:lnTo>
                    <a:pt x="25177" y="19932"/>
                  </a:lnTo>
                  <a:lnTo>
                    <a:pt x="25098" y="20169"/>
                  </a:lnTo>
                  <a:lnTo>
                    <a:pt x="24999" y="20425"/>
                  </a:lnTo>
                  <a:lnTo>
                    <a:pt x="24901" y="20662"/>
                  </a:lnTo>
                  <a:lnTo>
                    <a:pt x="24783" y="20918"/>
                  </a:lnTo>
                  <a:lnTo>
                    <a:pt x="24507" y="21411"/>
                  </a:lnTo>
                  <a:lnTo>
                    <a:pt x="24191" y="21884"/>
                  </a:lnTo>
                  <a:lnTo>
                    <a:pt x="23836" y="22377"/>
                  </a:lnTo>
                  <a:lnTo>
                    <a:pt x="23462" y="22831"/>
                  </a:lnTo>
                  <a:lnTo>
                    <a:pt x="23067" y="23284"/>
                  </a:lnTo>
                  <a:lnTo>
                    <a:pt x="22653" y="23737"/>
                  </a:lnTo>
                  <a:lnTo>
                    <a:pt x="22239" y="24151"/>
                  </a:lnTo>
                  <a:lnTo>
                    <a:pt x="21825" y="24565"/>
                  </a:lnTo>
                  <a:lnTo>
                    <a:pt x="21056" y="25295"/>
                  </a:lnTo>
                  <a:lnTo>
                    <a:pt x="20366" y="25906"/>
                  </a:lnTo>
                  <a:lnTo>
                    <a:pt x="20209" y="26064"/>
                  </a:lnTo>
                  <a:lnTo>
                    <a:pt x="20071" y="26261"/>
                  </a:lnTo>
                  <a:lnTo>
                    <a:pt x="19972" y="26458"/>
                  </a:lnTo>
                  <a:lnTo>
                    <a:pt x="19854" y="26655"/>
                  </a:lnTo>
                  <a:lnTo>
                    <a:pt x="19676" y="27089"/>
                  </a:lnTo>
                  <a:lnTo>
                    <a:pt x="19578" y="27286"/>
                  </a:lnTo>
                  <a:lnTo>
                    <a:pt x="19460" y="27503"/>
                  </a:lnTo>
                  <a:lnTo>
                    <a:pt x="19046" y="28232"/>
                  </a:lnTo>
                  <a:lnTo>
                    <a:pt x="18809" y="28627"/>
                  </a:lnTo>
                  <a:lnTo>
                    <a:pt x="18553" y="28982"/>
                  </a:lnTo>
                  <a:lnTo>
                    <a:pt x="18277" y="29337"/>
                  </a:lnTo>
                  <a:lnTo>
                    <a:pt x="17981" y="29632"/>
                  </a:lnTo>
                  <a:lnTo>
                    <a:pt x="17804" y="29790"/>
                  </a:lnTo>
                  <a:lnTo>
                    <a:pt x="17646" y="29908"/>
                  </a:lnTo>
                  <a:lnTo>
                    <a:pt x="17468" y="30027"/>
                  </a:lnTo>
                  <a:lnTo>
                    <a:pt x="17271" y="30145"/>
                  </a:lnTo>
                  <a:lnTo>
                    <a:pt x="17173" y="29948"/>
                  </a:lnTo>
                  <a:lnTo>
                    <a:pt x="17133" y="29711"/>
                  </a:lnTo>
                  <a:lnTo>
                    <a:pt x="17113" y="29475"/>
                  </a:lnTo>
                  <a:lnTo>
                    <a:pt x="17113" y="29258"/>
                  </a:lnTo>
                  <a:lnTo>
                    <a:pt x="17113" y="29021"/>
                  </a:lnTo>
                  <a:lnTo>
                    <a:pt x="17153" y="28784"/>
                  </a:lnTo>
                  <a:lnTo>
                    <a:pt x="17173" y="28548"/>
                  </a:lnTo>
                  <a:lnTo>
                    <a:pt x="17232" y="28311"/>
                  </a:lnTo>
                  <a:lnTo>
                    <a:pt x="17291" y="28094"/>
                  </a:lnTo>
                  <a:lnTo>
                    <a:pt x="17370" y="27858"/>
                  </a:lnTo>
                  <a:lnTo>
                    <a:pt x="17449" y="27641"/>
                  </a:lnTo>
                  <a:lnTo>
                    <a:pt x="17666" y="27207"/>
                  </a:lnTo>
                  <a:lnTo>
                    <a:pt x="17902" y="26793"/>
                  </a:lnTo>
                  <a:lnTo>
                    <a:pt x="18178" y="26419"/>
                  </a:lnTo>
                  <a:lnTo>
                    <a:pt x="18296" y="26300"/>
                  </a:lnTo>
                  <a:lnTo>
                    <a:pt x="18434" y="26182"/>
                  </a:lnTo>
                  <a:lnTo>
                    <a:pt x="18730" y="26005"/>
                  </a:lnTo>
                  <a:lnTo>
                    <a:pt x="18868" y="25906"/>
                  </a:lnTo>
                  <a:lnTo>
                    <a:pt x="19006" y="25788"/>
                  </a:lnTo>
                  <a:lnTo>
                    <a:pt x="19124" y="25670"/>
                  </a:lnTo>
                  <a:lnTo>
                    <a:pt x="19223" y="25512"/>
                  </a:lnTo>
                  <a:lnTo>
                    <a:pt x="19381" y="25196"/>
                  </a:lnTo>
                  <a:lnTo>
                    <a:pt x="19519" y="24861"/>
                  </a:lnTo>
                  <a:lnTo>
                    <a:pt x="19795" y="24211"/>
                  </a:lnTo>
                  <a:lnTo>
                    <a:pt x="20051" y="23540"/>
                  </a:lnTo>
                  <a:lnTo>
                    <a:pt x="20209" y="23205"/>
                  </a:lnTo>
                  <a:lnTo>
                    <a:pt x="20366" y="22890"/>
                  </a:lnTo>
                  <a:lnTo>
                    <a:pt x="20741" y="22239"/>
                  </a:lnTo>
                  <a:lnTo>
                    <a:pt x="21135" y="21569"/>
                  </a:lnTo>
                  <a:lnTo>
                    <a:pt x="21372" y="21234"/>
                  </a:lnTo>
                  <a:lnTo>
                    <a:pt x="21608" y="20918"/>
                  </a:lnTo>
                  <a:lnTo>
                    <a:pt x="21865" y="20603"/>
                  </a:lnTo>
                  <a:lnTo>
                    <a:pt x="22121" y="20307"/>
                  </a:lnTo>
                  <a:lnTo>
                    <a:pt x="22397" y="20031"/>
                  </a:lnTo>
                  <a:lnTo>
                    <a:pt x="22693" y="19775"/>
                  </a:lnTo>
                  <a:lnTo>
                    <a:pt x="22989" y="19538"/>
                  </a:lnTo>
                  <a:lnTo>
                    <a:pt x="23304" y="19321"/>
                  </a:lnTo>
                  <a:lnTo>
                    <a:pt x="23639" y="19144"/>
                  </a:lnTo>
                  <a:lnTo>
                    <a:pt x="23994" y="19006"/>
                  </a:lnTo>
                  <a:lnTo>
                    <a:pt x="24369" y="18907"/>
                  </a:lnTo>
                  <a:lnTo>
                    <a:pt x="24743" y="18828"/>
                  </a:lnTo>
                  <a:close/>
                  <a:moveTo>
                    <a:pt x="24723" y="17508"/>
                  </a:moveTo>
                  <a:lnTo>
                    <a:pt x="24861" y="17606"/>
                  </a:lnTo>
                  <a:lnTo>
                    <a:pt x="25019" y="17744"/>
                  </a:lnTo>
                  <a:lnTo>
                    <a:pt x="25118" y="17961"/>
                  </a:lnTo>
                  <a:lnTo>
                    <a:pt x="25197" y="18178"/>
                  </a:lnTo>
                  <a:lnTo>
                    <a:pt x="25098" y="18158"/>
                  </a:lnTo>
                  <a:lnTo>
                    <a:pt x="25078" y="18138"/>
                  </a:lnTo>
                  <a:lnTo>
                    <a:pt x="24940" y="18079"/>
                  </a:lnTo>
                  <a:lnTo>
                    <a:pt x="24802" y="18060"/>
                  </a:lnTo>
                  <a:lnTo>
                    <a:pt x="24664" y="18040"/>
                  </a:lnTo>
                  <a:lnTo>
                    <a:pt x="24526" y="18040"/>
                  </a:lnTo>
                  <a:lnTo>
                    <a:pt x="24231" y="18079"/>
                  </a:lnTo>
                  <a:lnTo>
                    <a:pt x="23974" y="18138"/>
                  </a:lnTo>
                  <a:lnTo>
                    <a:pt x="23718" y="18217"/>
                  </a:lnTo>
                  <a:lnTo>
                    <a:pt x="23462" y="18316"/>
                  </a:lnTo>
                  <a:lnTo>
                    <a:pt x="23225" y="18434"/>
                  </a:lnTo>
                  <a:lnTo>
                    <a:pt x="23008" y="18572"/>
                  </a:lnTo>
                  <a:lnTo>
                    <a:pt x="22791" y="18710"/>
                  </a:lnTo>
                  <a:lnTo>
                    <a:pt x="22594" y="18868"/>
                  </a:lnTo>
                  <a:lnTo>
                    <a:pt x="22397" y="19026"/>
                  </a:lnTo>
                  <a:lnTo>
                    <a:pt x="22220" y="19223"/>
                  </a:lnTo>
                  <a:lnTo>
                    <a:pt x="22042" y="19400"/>
                  </a:lnTo>
                  <a:lnTo>
                    <a:pt x="21865" y="19617"/>
                  </a:lnTo>
                  <a:lnTo>
                    <a:pt x="21549" y="20051"/>
                  </a:lnTo>
                  <a:lnTo>
                    <a:pt x="21273" y="20504"/>
                  </a:lnTo>
                  <a:lnTo>
                    <a:pt x="20997" y="20997"/>
                  </a:lnTo>
                  <a:lnTo>
                    <a:pt x="20741" y="21490"/>
                  </a:lnTo>
                  <a:lnTo>
                    <a:pt x="20248" y="22495"/>
                  </a:lnTo>
                  <a:lnTo>
                    <a:pt x="19775" y="23501"/>
                  </a:lnTo>
                  <a:lnTo>
                    <a:pt x="19538" y="23954"/>
                  </a:lnTo>
                  <a:lnTo>
                    <a:pt x="19282" y="24388"/>
                  </a:lnTo>
                  <a:lnTo>
                    <a:pt x="18572" y="25216"/>
                  </a:lnTo>
                  <a:lnTo>
                    <a:pt x="18237" y="25650"/>
                  </a:lnTo>
                  <a:lnTo>
                    <a:pt x="17882" y="26084"/>
                  </a:lnTo>
                  <a:lnTo>
                    <a:pt x="17567" y="26537"/>
                  </a:lnTo>
                  <a:lnTo>
                    <a:pt x="17271" y="27010"/>
                  </a:lnTo>
                  <a:lnTo>
                    <a:pt x="17015" y="27483"/>
                  </a:lnTo>
                  <a:lnTo>
                    <a:pt x="16897" y="27720"/>
                  </a:lnTo>
                  <a:lnTo>
                    <a:pt x="16798" y="27976"/>
                  </a:lnTo>
                  <a:lnTo>
                    <a:pt x="16699" y="28232"/>
                  </a:lnTo>
                  <a:lnTo>
                    <a:pt x="16601" y="28528"/>
                  </a:lnTo>
                  <a:lnTo>
                    <a:pt x="16502" y="28844"/>
                  </a:lnTo>
                  <a:lnTo>
                    <a:pt x="16443" y="29159"/>
                  </a:lnTo>
                  <a:lnTo>
                    <a:pt x="16423" y="29494"/>
                  </a:lnTo>
                  <a:lnTo>
                    <a:pt x="16423" y="29652"/>
                  </a:lnTo>
                  <a:lnTo>
                    <a:pt x="16423" y="29810"/>
                  </a:lnTo>
                  <a:lnTo>
                    <a:pt x="16463" y="29948"/>
                  </a:lnTo>
                  <a:lnTo>
                    <a:pt x="16502" y="30105"/>
                  </a:lnTo>
                  <a:lnTo>
                    <a:pt x="16561" y="30224"/>
                  </a:lnTo>
                  <a:lnTo>
                    <a:pt x="16621" y="30362"/>
                  </a:lnTo>
                  <a:lnTo>
                    <a:pt x="16345" y="30322"/>
                  </a:lnTo>
                  <a:lnTo>
                    <a:pt x="16226" y="29810"/>
                  </a:lnTo>
                  <a:lnTo>
                    <a:pt x="16167" y="29553"/>
                  </a:lnTo>
                  <a:lnTo>
                    <a:pt x="16128" y="29277"/>
                  </a:lnTo>
                  <a:lnTo>
                    <a:pt x="16147" y="28804"/>
                  </a:lnTo>
                  <a:lnTo>
                    <a:pt x="16187" y="28331"/>
                  </a:lnTo>
                  <a:lnTo>
                    <a:pt x="16266" y="27878"/>
                  </a:lnTo>
                  <a:lnTo>
                    <a:pt x="16364" y="27404"/>
                  </a:lnTo>
                  <a:lnTo>
                    <a:pt x="16522" y="26971"/>
                  </a:lnTo>
                  <a:lnTo>
                    <a:pt x="16621" y="26734"/>
                  </a:lnTo>
                  <a:lnTo>
                    <a:pt x="16719" y="26537"/>
                  </a:lnTo>
                  <a:lnTo>
                    <a:pt x="16837" y="26320"/>
                  </a:lnTo>
                  <a:lnTo>
                    <a:pt x="16975" y="26123"/>
                  </a:lnTo>
                  <a:lnTo>
                    <a:pt x="17113" y="25926"/>
                  </a:lnTo>
                  <a:lnTo>
                    <a:pt x="17271" y="25748"/>
                  </a:lnTo>
                  <a:lnTo>
                    <a:pt x="18099" y="24960"/>
                  </a:lnTo>
                  <a:lnTo>
                    <a:pt x="18513" y="24526"/>
                  </a:lnTo>
                  <a:lnTo>
                    <a:pt x="18710" y="24309"/>
                  </a:lnTo>
                  <a:lnTo>
                    <a:pt x="18888" y="24092"/>
                  </a:lnTo>
                  <a:lnTo>
                    <a:pt x="19026" y="23856"/>
                  </a:lnTo>
                  <a:lnTo>
                    <a:pt x="19144" y="23599"/>
                  </a:lnTo>
                  <a:lnTo>
                    <a:pt x="19262" y="23343"/>
                  </a:lnTo>
                  <a:lnTo>
                    <a:pt x="19361" y="23067"/>
                  </a:lnTo>
                  <a:lnTo>
                    <a:pt x="19519" y="22535"/>
                  </a:lnTo>
                  <a:lnTo>
                    <a:pt x="19676" y="22003"/>
                  </a:lnTo>
                  <a:lnTo>
                    <a:pt x="19795" y="21569"/>
                  </a:lnTo>
                  <a:lnTo>
                    <a:pt x="19952" y="21135"/>
                  </a:lnTo>
                  <a:lnTo>
                    <a:pt x="20130" y="20701"/>
                  </a:lnTo>
                  <a:lnTo>
                    <a:pt x="20347" y="20287"/>
                  </a:lnTo>
                  <a:lnTo>
                    <a:pt x="20583" y="19913"/>
                  </a:lnTo>
                  <a:lnTo>
                    <a:pt x="20840" y="19538"/>
                  </a:lnTo>
                  <a:lnTo>
                    <a:pt x="21135" y="19183"/>
                  </a:lnTo>
                  <a:lnTo>
                    <a:pt x="21451" y="18868"/>
                  </a:lnTo>
                  <a:lnTo>
                    <a:pt x="21786" y="18572"/>
                  </a:lnTo>
                  <a:lnTo>
                    <a:pt x="22160" y="18296"/>
                  </a:lnTo>
                  <a:lnTo>
                    <a:pt x="22535" y="18060"/>
                  </a:lnTo>
                  <a:lnTo>
                    <a:pt x="22929" y="17862"/>
                  </a:lnTo>
                  <a:lnTo>
                    <a:pt x="23363" y="17724"/>
                  </a:lnTo>
                  <a:lnTo>
                    <a:pt x="23797" y="17606"/>
                  </a:lnTo>
                  <a:lnTo>
                    <a:pt x="24014" y="17567"/>
                  </a:lnTo>
                  <a:lnTo>
                    <a:pt x="24250" y="17527"/>
                  </a:lnTo>
                  <a:lnTo>
                    <a:pt x="24487" y="17508"/>
                  </a:lnTo>
                  <a:close/>
                  <a:moveTo>
                    <a:pt x="11081" y="1"/>
                  </a:moveTo>
                  <a:lnTo>
                    <a:pt x="10391" y="40"/>
                  </a:lnTo>
                  <a:lnTo>
                    <a:pt x="9701" y="99"/>
                  </a:lnTo>
                  <a:lnTo>
                    <a:pt x="9011" y="198"/>
                  </a:lnTo>
                  <a:lnTo>
                    <a:pt x="8321" y="316"/>
                  </a:lnTo>
                  <a:lnTo>
                    <a:pt x="7059" y="572"/>
                  </a:lnTo>
                  <a:lnTo>
                    <a:pt x="5975" y="789"/>
                  </a:lnTo>
                  <a:lnTo>
                    <a:pt x="5048" y="986"/>
                  </a:lnTo>
                  <a:lnTo>
                    <a:pt x="4121" y="1223"/>
                  </a:lnTo>
                  <a:lnTo>
                    <a:pt x="3648" y="1341"/>
                  </a:lnTo>
                  <a:lnTo>
                    <a:pt x="3175" y="1479"/>
                  </a:lnTo>
                  <a:lnTo>
                    <a:pt x="2722" y="1657"/>
                  </a:lnTo>
                  <a:lnTo>
                    <a:pt x="2288" y="1834"/>
                  </a:lnTo>
                  <a:lnTo>
                    <a:pt x="2248" y="1755"/>
                  </a:lnTo>
                  <a:lnTo>
                    <a:pt x="2209" y="1696"/>
                  </a:lnTo>
                  <a:lnTo>
                    <a:pt x="2130" y="1657"/>
                  </a:lnTo>
                  <a:lnTo>
                    <a:pt x="1992" y="1617"/>
                  </a:lnTo>
                  <a:lnTo>
                    <a:pt x="1854" y="1657"/>
                  </a:lnTo>
                  <a:lnTo>
                    <a:pt x="1716" y="1736"/>
                  </a:lnTo>
                  <a:lnTo>
                    <a:pt x="1598" y="1834"/>
                  </a:lnTo>
                  <a:lnTo>
                    <a:pt x="1499" y="1952"/>
                  </a:lnTo>
                  <a:lnTo>
                    <a:pt x="1184" y="2406"/>
                  </a:lnTo>
                  <a:lnTo>
                    <a:pt x="888" y="2879"/>
                  </a:lnTo>
                  <a:lnTo>
                    <a:pt x="652" y="3372"/>
                  </a:lnTo>
                  <a:lnTo>
                    <a:pt x="435" y="3885"/>
                  </a:lnTo>
                  <a:lnTo>
                    <a:pt x="277" y="4417"/>
                  </a:lnTo>
                  <a:lnTo>
                    <a:pt x="139" y="4949"/>
                  </a:lnTo>
                  <a:lnTo>
                    <a:pt x="60" y="5501"/>
                  </a:lnTo>
                  <a:lnTo>
                    <a:pt x="1" y="6053"/>
                  </a:lnTo>
                  <a:lnTo>
                    <a:pt x="1" y="6408"/>
                  </a:lnTo>
                  <a:lnTo>
                    <a:pt x="21" y="6743"/>
                  </a:lnTo>
                  <a:lnTo>
                    <a:pt x="80" y="7078"/>
                  </a:lnTo>
                  <a:lnTo>
                    <a:pt x="139" y="7413"/>
                  </a:lnTo>
                  <a:lnTo>
                    <a:pt x="238" y="7729"/>
                  </a:lnTo>
                  <a:lnTo>
                    <a:pt x="356" y="8025"/>
                  </a:lnTo>
                  <a:lnTo>
                    <a:pt x="494" y="8320"/>
                  </a:lnTo>
                  <a:lnTo>
                    <a:pt x="652" y="8596"/>
                  </a:lnTo>
                  <a:lnTo>
                    <a:pt x="849" y="8872"/>
                  </a:lnTo>
                  <a:lnTo>
                    <a:pt x="1046" y="9129"/>
                  </a:lnTo>
                  <a:lnTo>
                    <a:pt x="1263" y="9365"/>
                  </a:lnTo>
                  <a:lnTo>
                    <a:pt x="1480" y="9602"/>
                  </a:lnTo>
                  <a:lnTo>
                    <a:pt x="1736" y="9838"/>
                  </a:lnTo>
                  <a:lnTo>
                    <a:pt x="1992" y="10055"/>
                  </a:lnTo>
                  <a:lnTo>
                    <a:pt x="2248" y="10272"/>
                  </a:lnTo>
                  <a:lnTo>
                    <a:pt x="2544" y="10469"/>
                  </a:lnTo>
                  <a:lnTo>
                    <a:pt x="2820" y="10647"/>
                  </a:lnTo>
                  <a:lnTo>
                    <a:pt x="3136" y="10824"/>
                  </a:lnTo>
                  <a:lnTo>
                    <a:pt x="3747" y="11159"/>
                  </a:lnTo>
                  <a:lnTo>
                    <a:pt x="4397" y="11455"/>
                  </a:lnTo>
                  <a:lnTo>
                    <a:pt x="5048" y="11711"/>
                  </a:lnTo>
                  <a:lnTo>
                    <a:pt x="5718" y="11928"/>
                  </a:lnTo>
                  <a:lnTo>
                    <a:pt x="6369" y="12106"/>
                  </a:lnTo>
                  <a:lnTo>
                    <a:pt x="7019" y="12244"/>
                  </a:lnTo>
                  <a:lnTo>
                    <a:pt x="7631" y="12362"/>
                  </a:lnTo>
                  <a:lnTo>
                    <a:pt x="8202" y="12382"/>
                  </a:lnTo>
                  <a:lnTo>
                    <a:pt x="8498" y="12362"/>
                  </a:lnTo>
                  <a:lnTo>
                    <a:pt x="8774" y="12323"/>
                  </a:lnTo>
                  <a:lnTo>
                    <a:pt x="8774" y="12323"/>
                  </a:lnTo>
                  <a:lnTo>
                    <a:pt x="8735" y="12717"/>
                  </a:lnTo>
                  <a:lnTo>
                    <a:pt x="8715" y="13111"/>
                  </a:lnTo>
                  <a:lnTo>
                    <a:pt x="8695" y="13486"/>
                  </a:lnTo>
                  <a:lnTo>
                    <a:pt x="8695" y="13880"/>
                  </a:lnTo>
                  <a:lnTo>
                    <a:pt x="8715" y="14274"/>
                  </a:lnTo>
                  <a:lnTo>
                    <a:pt x="8735" y="14669"/>
                  </a:lnTo>
                  <a:lnTo>
                    <a:pt x="8774" y="15043"/>
                  </a:lnTo>
                  <a:lnTo>
                    <a:pt x="8814" y="15437"/>
                  </a:lnTo>
                  <a:lnTo>
                    <a:pt x="8952" y="16206"/>
                  </a:lnTo>
                  <a:lnTo>
                    <a:pt x="9129" y="16956"/>
                  </a:lnTo>
                  <a:lnTo>
                    <a:pt x="9346" y="17705"/>
                  </a:lnTo>
                  <a:lnTo>
                    <a:pt x="9602" y="18454"/>
                  </a:lnTo>
                  <a:lnTo>
                    <a:pt x="9878" y="19183"/>
                  </a:lnTo>
                  <a:lnTo>
                    <a:pt x="10194" y="19913"/>
                  </a:lnTo>
                  <a:lnTo>
                    <a:pt x="10529" y="20623"/>
                  </a:lnTo>
                  <a:lnTo>
                    <a:pt x="10903" y="21332"/>
                  </a:lnTo>
                  <a:lnTo>
                    <a:pt x="11278" y="22022"/>
                  </a:lnTo>
                  <a:lnTo>
                    <a:pt x="11692" y="22693"/>
                  </a:lnTo>
                  <a:lnTo>
                    <a:pt x="12106" y="23343"/>
                  </a:lnTo>
                  <a:lnTo>
                    <a:pt x="12540" y="23994"/>
                  </a:lnTo>
                  <a:lnTo>
                    <a:pt x="12658" y="25058"/>
                  </a:lnTo>
                  <a:lnTo>
                    <a:pt x="12717" y="25610"/>
                  </a:lnTo>
                  <a:lnTo>
                    <a:pt x="12796" y="26162"/>
                  </a:lnTo>
                  <a:lnTo>
                    <a:pt x="12894" y="26714"/>
                  </a:lnTo>
                  <a:lnTo>
                    <a:pt x="13013" y="27286"/>
                  </a:lnTo>
                  <a:lnTo>
                    <a:pt x="13151" y="27838"/>
                  </a:lnTo>
                  <a:lnTo>
                    <a:pt x="13309" y="28370"/>
                  </a:lnTo>
                  <a:lnTo>
                    <a:pt x="13506" y="28883"/>
                  </a:lnTo>
                  <a:lnTo>
                    <a:pt x="13624" y="29120"/>
                  </a:lnTo>
                  <a:lnTo>
                    <a:pt x="13742" y="29356"/>
                  </a:lnTo>
                  <a:lnTo>
                    <a:pt x="13880" y="29593"/>
                  </a:lnTo>
                  <a:lnTo>
                    <a:pt x="14018" y="29810"/>
                  </a:lnTo>
                  <a:lnTo>
                    <a:pt x="14176" y="30027"/>
                  </a:lnTo>
                  <a:lnTo>
                    <a:pt x="14334" y="30224"/>
                  </a:lnTo>
                  <a:lnTo>
                    <a:pt x="14531" y="30421"/>
                  </a:lnTo>
                  <a:lnTo>
                    <a:pt x="14708" y="30598"/>
                  </a:lnTo>
                  <a:lnTo>
                    <a:pt x="14925" y="30756"/>
                  </a:lnTo>
                  <a:lnTo>
                    <a:pt x="15142" y="30914"/>
                  </a:lnTo>
                  <a:lnTo>
                    <a:pt x="15379" y="31052"/>
                  </a:lnTo>
                  <a:lnTo>
                    <a:pt x="15615" y="31170"/>
                  </a:lnTo>
                  <a:lnTo>
                    <a:pt x="15891" y="31269"/>
                  </a:lnTo>
                  <a:lnTo>
                    <a:pt x="16167" y="31367"/>
                  </a:lnTo>
                  <a:lnTo>
                    <a:pt x="16325" y="31387"/>
                  </a:lnTo>
                  <a:lnTo>
                    <a:pt x="16483" y="31407"/>
                  </a:lnTo>
                  <a:lnTo>
                    <a:pt x="16640" y="31426"/>
                  </a:lnTo>
                  <a:lnTo>
                    <a:pt x="16798" y="31407"/>
                  </a:lnTo>
                  <a:lnTo>
                    <a:pt x="17113" y="31367"/>
                  </a:lnTo>
                  <a:lnTo>
                    <a:pt x="17409" y="31288"/>
                  </a:lnTo>
                  <a:lnTo>
                    <a:pt x="17705" y="31150"/>
                  </a:lnTo>
                  <a:lnTo>
                    <a:pt x="17981" y="31012"/>
                  </a:lnTo>
                  <a:lnTo>
                    <a:pt x="18257" y="30835"/>
                  </a:lnTo>
                  <a:lnTo>
                    <a:pt x="18494" y="30638"/>
                  </a:lnTo>
                  <a:lnTo>
                    <a:pt x="18789" y="30421"/>
                  </a:lnTo>
                  <a:lnTo>
                    <a:pt x="19046" y="30184"/>
                  </a:lnTo>
                  <a:lnTo>
                    <a:pt x="19282" y="29928"/>
                  </a:lnTo>
                  <a:lnTo>
                    <a:pt x="19499" y="29652"/>
                  </a:lnTo>
                  <a:lnTo>
                    <a:pt x="19696" y="29376"/>
                  </a:lnTo>
                  <a:lnTo>
                    <a:pt x="19893" y="29080"/>
                  </a:lnTo>
                  <a:lnTo>
                    <a:pt x="20071" y="28784"/>
                  </a:lnTo>
                  <a:lnTo>
                    <a:pt x="20228" y="28489"/>
                  </a:lnTo>
                  <a:lnTo>
                    <a:pt x="20544" y="27858"/>
                  </a:lnTo>
                  <a:lnTo>
                    <a:pt x="20859" y="27227"/>
                  </a:lnTo>
                  <a:lnTo>
                    <a:pt x="21194" y="26616"/>
                  </a:lnTo>
                  <a:lnTo>
                    <a:pt x="21352" y="26320"/>
                  </a:lnTo>
                  <a:lnTo>
                    <a:pt x="21549" y="26024"/>
                  </a:lnTo>
                  <a:lnTo>
                    <a:pt x="22693" y="24940"/>
                  </a:lnTo>
                  <a:lnTo>
                    <a:pt x="23265" y="24388"/>
                  </a:lnTo>
                  <a:lnTo>
                    <a:pt x="23817" y="23816"/>
                  </a:lnTo>
                  <a:lnTo>
                    <a:pt x="24349" y="23245"/>
                  </a:lnTo>
                  <a:lnTo>
                    <a:pt x="24605" y="22949"/>
                  </a:lnTo>
                  <a:lnTo>
                    <a:pt x="24861" y="22633"/>
                  </a:lnTo>
                  <a:lnTo>
                    <a:pt x="25098" y="22318"/>
                  </a:lnTo>
                  <a:lnTo>
                    <a:pt x="25315" y="22003"/>
                  </a:lnTo>
                  <a:lnTo>
                    <a:pt x="25532" y="21667"/>
                  </a:lnTo>
                  <a:lnTo>
                    <a:pt x="25709" y="21313"/>
                  </a:lnTo>
                  <a:lnTo>
                    <a:pt x="25847" y="21056"/>
                  </a:lnTo>
                  <a:lnTo>
                    <a:pt x="25965" y="20820"/>
                  </a:lnTo>
                  <a:lnTo>
                    <a:pt x="26084" y="20563"/>
                  </a:lnTo>
                  <a:lnTo>
                    <a:pt x="26182" y="20307"/>
                  </a:lnTo>
                  <a:lnTo>
                    <a:pt x="26261" y="20051"/>
                  </a:lnTo>
                  <a:lnTo>
                    <a:pt x="26320" y="19814"/>
                  </a:lnTo>
                  <a:lnTo>
                    <a:pt x="26379" y="19578"/>
                  </a:lnTo>
                  <a:lnTo>
                    <a:pt x="26419" y="19321"/>
                  </a:lnTo>
                  <a:lnTo>
                    <a:pt x="26458" y="19085"/>
                  </a:lnTo>
                  <a:lnTo>
                    <a:pt x="26458" y="18868"/>
                  </a:lnTo>
                  <a:lnTo>
                    <a:pt x="26458" y="18631"/>
                  </a:lnTo>
                  <a:lnTo>
                    <a:pt x="26439" y="18414"/>
                  </a:lnTo>
                  <a:lnTo>
                    <a:pt x="26419" y="18198"/>
                  </a:lnTo>
                  <a:lnTo>
                    <a:pt x="26379" y="17981"/>
                  </a:lnTo>
                  <a:lnTo>
                    <a:pt x="26320" y="17784"/>
                  </a:lnTo>
                  <a:lnTo>
                    <a:pt x="26241" y="17586"/>
                  </a:lnTo>
                  <a:lnTo>
                    <a:pt x="26163" y="17409"/>
                  </a:lnTo>
                  <a:lnTo>
                    <a:pt x="26044" y="17232"/>
                  </a:lnTo>
                  <a:lnTo>
                    <a:pt x="25946" y="17054"/>
                  </a:lnTo>
                  <a:lnTo>
                    <a:pt x="25808" y="16916"/>
                  </a:lnTo>
                  <a:lnTo>
                    <a:pt x="25650" y="16758"/>
                  </a:lnTo>
                  <a:lnTo>
                    <a:pt x="25492" y="16620"/>
                  </a:lnTo>
                  <a:lnTo>
                    <a:pt x="25315" y="16502"/>
                  </a:lnTo>
                  <a:lnTo>
                    <a:pt x="25118" y="16404"/>
                  </a:lnTo>
                  <a:lnTo>
                    <a:pt x="24921" y="16305"/>
                  </a:lnTo>
                  <a:lnTo>
                    <a:pt x="24684" y="16226"/>
                  </a:lnTo>
                  <a:lnTo>
                    <a:pt x="24447" y="16147"/>
                  </a:lnTo>
                  <a:lnTo>
                    <a:pt x="24191" y="16088"/>
                  </a:lnTo>
                  <a:lnTo>
                    <a:pt x="23935" y="16068"/>
                  </a:lnTo>
                  <a:lnTo>
                    <a:pt x="23639" y="16029"/>
                  </a:lnTo>
                  <a:lnTo>
                    <a:pt x="23343" y="16029"/>
                  </a:lnTo>
                  <a:lnTo>
                    <a:pt x="23028" y="16049"/>
                  </a:lnTo>
                  <a:lnTo>
                    <a:pt x="22693" y="16068"/>
                  </a:lnTo>
                  <a:lnTo>
                    <a:pt x="22377" y="16108"/>
                  </a:lnTo>
                  <a:lnTo>
                    <a:pt x="22062" y="16167"/>
                  </a:lnTo>
                  <a:lnTo>
                    <a:pt x="21727" y="16226"/>
                  </a:lnTo>
                  <a:lnTo>
                    <a:pt x="21411" y="16305"/>
                  </a:lnTo>
                  <a:lnTo>
                    <a:pt x="21116" y="16404"/>
                  </a:lnTo>
                  <a:lnTo>
                    <a:pt x="20800" y="16502"/>
                  </a:lnTo>
                  <a:lnTo>
                    <a:pt x="20504" y="16620"/>
                  </a:lnTo>
                  <a:lnTo>
                    <a:pt x="20209" y="16739"/>
                  </a:lnTo>
                  <a:lnTo>
                    <a:pt x="19913" y="16877"/>
                  </a:lnTo>
                  <a:lnTo>
                    <a:pt x="19637" y="17034"/>
                  </a:lnTo>
                  <a:lnTo>
                    <a:pt x="19361" y="17192"/>
                  </a:lnTo>
                  <a:lnTo>
                    <a:pt x="19085" y="17370"/>
                  </a:lnTo>
                  <a:lnTo>
                    <a:pt x="18829" y="17567"/>
                  </a:lnTo>
                  <a:lnTo>
                    <a:pt x="18572" y="17764"/>
                  </a:lnTo>
                  <a:lnTo>
                    <a:pt x="18336" y="17981"/>
                  </a:lnTo>
                  <a:lnTo>
                    <a:pt x="18218" y="16896"/>
                  </a:lnTo>
                  <a:lnTo>
                    <a:pt x="18158" y="16344"/>
                  </a:lnTo>
                  <a:lnTo>
                    <a:pt x="18119" y="15812"/>
                  </a:lnTo>
                  <a:lnTo>
                    <a:pt x="18001" y="13249"/>
                  </a:lnTo>
                  <a:lnTo>
                    <a:pt x="17922" y="11968"/>
                  </a:lnTo>
                  <a:lnTo>
                    <a:pt x="17843" y="10686"/>
                  </a:lnTo>
                  <a:lnTo>
                    <a:pt x="17725" y="9405"/>
                  </a:lnTo>
                  <a:lnTo>
                    <a:pt x="17646" y="8754"/>
                  </a:lnTo>
                  <a:lnTo>
                    <a:pt x="17567" y="8123"/>
                  </a:lnTo>
                  <a:lnTo>
                    <a:pt x="17468" y="7492"/>
                  </a:lnTo>
                  <a:lnTo>
                    <a:pt x="17350" y="6861"/>
                  </a:lnTo>
                  <a:lnTo>
                    <a:pt x="17232" y="6231"/>
                  </a:lnTo>
                  <a:lnTo>
                    <a:pt x="17094" y="5619"/>
                  </a:lnTo>
                  <a:lnTo>
                    <a:pt x="16936" y="5067"/>
                  </a:lnTo>
                  <a:lnTo>
                    <a:pt x="16739" y="4535"/>
                  </a:lnTo>
                  <a:lnTo>
                    <a:pt x="16522" y="4062"/>
                  </a:lnTo>
                  <a:lnTo>
                    <a:pt x="16285" y="3628"/>
                  </a:lnTo>
                  <a:lnTo>
                    <a:pt x="16009" y="3214"/>
                  </a:lnTo>
                  <a:lnTo>
                    <a:pt x="15871" y="3037"/>
                  </a:lnTo>
                  <a:lnTo>
                    <a:pt x="15714" y="2859"/>
                  </a:lnTo>
                  <a:lnTo>
                    <a:pt x="15556" y="2702"/>
                  </a:lnTo>
                  <a:lnTo>
                    <a:pt x="15398" y="2564"/>
                  </a:lnTo>
                  <a:lnTo>
                    <a:pt x="15221" y="2426"/>
                  </a:lnTo>
                  <a:lnTo>
                    <a:pt x="15063" y="2307"/>
                  </a:lnTo>
                  <a:lnTo>
                    <a:pt x="15083" y="2209"/>
                  </a:lnTo>
                  <a:lnTo>
                    <a:pt x="15083" y="2090"/>
                  </a:lnTo>
                  <a:lnTo>
                    <a:pt x="14965" y="1775"/>
                  </a:lnTo>
                  <a:lnTo>
                    <a:pt x="14827" y="1519"/>
                  </a:lnTo>
                  <a:lnTo>
                    <a:pt x="14669" y="1262"/>
                  </a:lnTo>
                  <a:lnTo>
                    <a:pt x="14491" y="1046"/>
                  </a:lnTo>
                  <a:lnTo>
                    <a:pt x="14275" y="848"/>
                  </a:lnTo>
                  <a:lnTo>
                    <a:pt x="14058" y="671"/>
                  </a:lnTo>
                  <a:lnTo>
                    <a:pt x="13821" y="513"/>
                  </a:lnTo>
                  <a:lnTo>
                    <a:pt x="13565" y="395"/>
                  </a:lnTo>
                  <a:lnTo>
                    <a:pt x="13289" y="277"/>
                  </a:lnTo>
                  <a:lnTo>
                    <a:pt x="12993" y="198"/>
                  </a:lnTo>
                  <a:lnTo>
                    <a:pt x="12697" y="119"/>
                  </a:lnTo>
                  <a:lnTo>
                    <a:pt x="12402" y="80"/>
                  </a:lnTo>
                  <a:lnTo>
                    <a:pt x="12086" y="40"/>
                  </a:lnTo>
                  <a:lnTo>
                    <a:pt x="117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3831;p38">
              <a:extLst>
                <a:ext uri="{FF2B5EF4-FFF2-40B4-BE49-F238E27FC236}">
                  <a16:creationId xmlns:a16="http://schemas.microsoft.com/office/drawing/2014/main" xmlns="" id="{F8E2CFAF-C382-4852-8F76-A9B81BD55FAA}"/>
                </a:ext>
              </a:extLst>
            </p:cNvPr>
            <p:cNvSpPr/>
            <p:nvPr/>
          </p:nvSpPr>
          <p:spPr>
            <a:xfrm>
              <a:off x="1777620" y="3159118"/>
              <a:ext cx="375898" cy="437592"/>
            </a:xfrm>
            <a:custGeom>
              <a:avLst/>
              <a:gdLst/>
              <a:ahLst/>
              <a:cxnLst/>
              <a:rect l="l" t="t" r="r" b="b"/>
              <a:pathLst>
                <a:path w="7927" h="9228" extrusionOk="0">
                  <a:moveTo>
                    <a:pt x="2110" y="1"/>
                  </a:moveTo>
                  <a:lnTo>
                    <a:pt x="1657" y="119"/>
                  </a:lnTo>
                  <a:lnTo>
                    <a:pt x="1519" y="159"/>
                  </a:lnTo>
                  <a:lnTo>
                    <a:pt x="1381" y="198"/>
                  </a:lnTo>
                  <a:lnTo>
                    <a:pt x="1124" y="277"/>
                  </a:lnTo>
                  <a:lnTo>
                    <a:pt x="986" y="533"/>
                  </a:lnTo>
                  <a:lnTo>
                    <a:pt x="888" y="730"/>
                  </a:lnTo>
                  <a:lnTo>
                    <a:pt x="671" y="1164"/>
                  </a:lnTo>
                  <a:lnTo>
                    <a:pt x="474" y="1598"/>
                  </a:lnTo>
                  <a:lnTo>
                    <a:pt x="316" y="2032"/>
                  </a:lnTo>
                  <a:lnTo>
                    <a:pt x="178" y="2505"/>
                  </a:lnTo>
                  <a:lnTo>
                    <a:pt x="80" y="2958"/>
                  </a:lnTo>
                  <a:lnTo>
                    <a:pt x="20" y="3412"/>
                  </a:lnTo>
                  <a:lnTo>
                    <a:pt x="1" y="3885"/>
                  </a:lnTo>
                  <a:lnTo>
                    <a:pt x="20" y="4338"/>
                  </a:lnTo>
                  <a:lnTo>
                    <a:pt x="80" y="4792"/>
                  </a:lnTo>
                  <a:lnTo>
                    <a:pt x="119" y="5008"/>
                  </a:lnTo>
                  <a:lnTo>
                    <a:pt x="178" y="5225"/>
                  </a:lnTo>
                  <a:lnTo>
                    <a:pt x="257" y="5423"/>
                  </a:lnTo>
                  <a:lnTo>
                    <a:pt x="336" y="5639"/>
                  </a:lnTo>
                  <a:lnTo>
                    <a:pt x="434" y="5837"/>
                  </a:lnTo>
                  <a:lnTo>
                    <a:pt x="533" y="6034"/>
                  </a:lnTo>
                  <a:lnTo>
                    <a:pt x="651" y="6211"/>
                  </a:lnTo>
                  <a:lnTo>
                    <a:pt x="789" y="6408"/>
                  </a:lnTo>
                  <a:lnTo>
                    <a:pt x="947" y="6586"/>
                  </a:lnTo>
                  <a:lnTo>
                    <a:pt x="1105" y="6743"/>
                  </a:lnTo>
                  <a:lnTo>
                    <a:pt x="1282" y="6901"/>
                  </a:lnTo>
                  <a:lnTo>
                    <a:pt x="1479" y="7059"/>
                  </a:lnTo>
                  <a:lnTo>
                    <a:pt x="1676" y="7197"/>
                  </a:lnTo>
                  <a:lnTo>
                    <a:pt x="1913" y="7335"/>
                  </a:lnTo>
                  <a:lnTo>
                    <a:pt x="2524" y="7709"/>
                  </a:lnTo>
                  <a:lnTo>
                    <a:pt x="3175" y="8064"/>
                  </a:lnTo>
                  <a:lnTo>
                    <a:pt x="3845" y="8399"/>
                  </a:lnTo>
                  <a:lnTo>
                    <a:pt x="4180" y="8537"/>
                  </a:lnTo>
                  <a:lnTo>
                    <a:pt x="4515" y="8675"/>
                  </a:lnTo>
                  <a:lnTo>
                    <a:pt x="4870" y="8794"/>
                  </a:lnTo>
                  <a:lnTo>
                    <a:pt x="5205" y="8892"/>
                  </a:lnTo>
                  <a:lnTo>
                    <a:pt x="5560" y="8991"/>
                  </a:lnTo>
                  <a:lnTo>
                    <a:pt x="5915" y="9070"/>
                  </a:lnTo>
                  <a:lnTo>
                    <a:pt x="6270" y="9149"/>
                  </a:lnTo>
                  <a:lnTo>
                    <a:pt x="6645" y="9188"/>
                  </a:lnTo>
                  <a:lnTo>
                    <a:pt x="6999" y="9227"/>
                  </a:lnTo>
                  <a:lnTo>
                    <a:pt x="7354" y="9227"/>
                  </a:lnTo>
                  <a:lnTo>
                    <a:pt x="7216" y="9089"/>
                  </a:lnTo>
                  <a:lnTo>
                    <a:pt x="7078" y="8932"/>
                  </a:lnTo>
                  <a:lnTo>
                    <a:pt x="7078" y="8971"/>
                  </a:lnTo>
                  <a:lnTo>
                    <a:pt x="7059" y="9011"/>
                  </a:lnTo>
                  <a:lnTo>
                    <a:pt x="7019" y="9030"/>
                  </a:lnTo>
                  <a:lnTo>
                    <a:pt x="6980" y="9050"/>
                  </a:lnTo>
                  <a:lnTo>
                    <a:pt x="6940" y="9050"/>
                  </a:lnTo>
                  <a:lnTo>
                    <a:pt x="6901" y="9030"/>
                  </a:lnTo>
                  <a:lnTo>
                    <a:pt x="6861" y="9011"/>
                  </a:lnTo>
                  <a:lnTo>
                    <a:pt x="6842" y="8951"/>
                  </a:lnTo>
                  <a:lnTo>
                    <a:pt x="6822" y="8735"/>
                  </a:lnTo>
                  <a:lnTo>
                    <a:pt x="6822" y="8498"/>
                  </a:lnTo>
                  <a:lnTo>
                    <a:pt x="6783" y="8380"/>
                  </a:lnTo>
                  <a:lnTo>
                    <a:pt x="6783" y="8261"/>
                  </a:lnTo>
                  <a:lnTo>
                    <a:pt x="6802" y="8143"/>
                  </a:lnTo>
                  <a:lnTo>
                    <a:pt x="6842" y="8064"/>
                  </a:lnTo>
                  <a:lnTo>
                    <a:pt x="6921" y="7512"/>
                  </a:lnTo>
                  <a:lnTo>
                    <a:pt x="7039" y="6980"/>
                  </a:lnTo>
                  <a:lnTo>
                    <a:pt x="7275" y="5915"/>
                  </a:lnTo>
                  <a:lnTo>
                    <a:pt x="7413" y="5403"/>
                  </a:lnTo>
                  <a:lnTo>
                    <a:pt x="7571" y="4870"/>
                  </a:lnTo>
                  <a:lnTo>
                    <a:pt x="7749" y="4358"/>
                  </a:lnTo>
                  <a:lnTo>
                    <a:pt x="7926" y="3845"/>
                  </a:lnTo>
                  <a:lnTo>
                    <a:pt x="7216" y="3688"/>
                  </a:lnTo>
                  <a:lnTo>
                    <a:pt x="6507" y="3490"/>
                  </a:lnTo>
                  <a:lnTo>
                    <a:pt x="5817" y="3274"/>
                  </a:lnTo>
                  <a:lnTo>
                    <a:pt x="5127" y="3017"/>
                  </a:lnTo>
                  <a:lnTo>
                    <a:pt x="4752" y="2860"/>
                  </a:lnTo>
                  <a:lnTo>
                    <a:pt x="4358" y="2702"/>
                  </a:lnTo>
                  <a:lnTo>
                    <a:pt x="4003" y="2505"/>
                  </a:lnTo>
                  <a:lnTo>
                    <a:pt x="3628" y="2308"/>
                  </a:lnTo>
                  <a:lnTo>
                    <a:pt x="3293" y="2071"/>
                  </a:lnTo>
                  <a:lnTo>
                    <a:pt x="2997" y="1795"/>
                  </a:lnTo>
                  <a:lnTo>
                    <a:pt x="2859" y="1657"/>
                  </a:lnTo>
                  <a:lnTo>
                    <a:pt x="2721" y="1499"/>
                  </a:lnTo>
                  <a:lnTo>
                    <a:pt x="2583" y="1342"/>
                  </a:lnTo>
                  <a:lnTo>
                    <a:pt x="2485" y="1184"/>
                  </a:lnTo>
                  <a:lnTo>
                    <a:pt x="2327" y="908"/>
                  </a:lnTo>
                  <a:lnTo>
                    <a:pt x="2209" y="612"/>
                  </a:lnTo>
                  <a:lnTo>
                    <a:pt x="2150" y="316"/>
                  </a:lnTo>
                  <a:lnTo>
                    <a:pt x="211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3832;p38">
              <a:extLst>
                <a:ext uri="{FF2B5EF4-FFF2-40B4-BE49-F238E27FC236}">
                  <a16:creationId xmlns:a16="http://schemas.microsoft.com/office/drawing/2014/main" xmlns="" id="{CFCCF949-A017-4599-AD63-52B48DEB004E}"/>
                </a:ext>
              </a:extLst>
            </p:cNvPr>
            <p:cNvSpPr/>
            <p:nvPr/>
          </p:nvSpPr>
          <p:spPr>
            <a:xfrm>
              <a:off x="2128196" y="3348941"/>
              <a:ext cx="336635" cy="956414"/>
            </a:xfrm>
            <a:custGeom>
              <a:avLst/>
              <a:gdLst/>
              <a:ahLst/>
              <a:cxnLst/>
              <a:rect l="l" t="t" r="r" b="b"/>
              <a:pathLst>
                <a:path w="7099" h="20169" extrusionOk="0">
                  <a:moveTo>
                    <a:pt x="1381" y="0"/>
                  </a:moveTo>
                  <a:lnTo>
                    <a:pt x="1164" y="493"/>
                  </a:lnTo>
                  <a:lnTo>
                    <a:pt x="967" y="986"/>
                  </a:lnTo>
                  <a:lnTo>
                    <a:pt x="789" y="1479"/>
                  </a:lnTo>
                  <a:lnTo>
                    <a:pt x="632" y="1991"/>
                  </a:lnTo>
                  <a:lnTo>
                    <a:pt x="1" y="4022"/>
                  </a:lnTo>
                  <a:lnTo>
                    <a:pt x="159" y="4120"/>
                  </a:lnTo>
                  <a:lnTo>
                    <a:pt x="297" y="4239"/>
                  </a:lnTo>
                  <a:lnTo>
                    <a:pt x="592" y="4495"/>
                  </a:lnTo>
                  <a:lnTo>
                    <a:pt x="908" y="4732"/>
                  </a:lnTo>
                  <a:lnTo>
                    <a:pt x="1065" y="4830"/>
                  </a:lnTo>
                  <a:lnTo>
                    <a:pt x="1243" y="4909"/>
                  </a:lnTo>
                  <a:lnTo>
                    <a:pt x="1322" y="4968"/>
                  </a:lnTo>
                  <a:lnTo>
                    <a:pt x="1381" y="5027"/>
                  </a:lnTo>
                  <a:lnTo>
                    <a:pt x="1440" y="5106"/>
                  </a:lnTo>
                  <a:lnTo>
                    <a:pt x="1479" y="5205"/>
                  </a:lnTo>
                  <a:lnTo>
                    <a:pt x="1499" y="5284"/>
                  </a:lnTo>
                  <a:lnTo>
                    <a:pt x="1499" y="5382"/>
                  </a:lnTo>
                  <a:lnTo>
                    <a:pt x="1499" y="5481"/>
                  </a:lnTo>
                  <a:lnTo>
                    <a:pt x="1460" y="5540"/>
                  </a:lnTo>
                  <a:lnTo>
                    <a:pt x="1401" y="5934"/>
                  </a:lnTo>
                  <a:lnTo>
                    <a:pt x="1361" y="6309"/>
                  </a:lnTo>
                  <a:lnTo>
                    <a:pt x="1322" y="6683"/>
                  </a:lnTo>
                  <a:lnTo>
                    <a:pt x="1302" y="7058"/>
                  </a:lnTo>
                  <a:lnTo>
                    <a:pt x="1302" y="7452"/>
                  </a:lnTo>
                  <a:lnTo>
                    <a:pt x="1322" y="7827"/>
                  </a:lnTo>
                  <a:lnTo>
                    <a:pt x="1341" y="8201"/>
                  </a:lnTo>
                  <a:lnTo>
                    <a:pt x="1401" y="8576"/>
                  </a:lnTo>
                  <a:lnTo>
                    <a:pt x="1519" y="9325"/>
                  </a:lnTo>
                  <a:lnTo>
                    <a:pt x="1677" y="10074"/>
                  </a:lnTo>
                  <a:lnTo>
                    <a:pt x="1874" y="10824"/>
                  </a:lnTo>
                  <a:lnTo>
                    <a:pt x="2091" y="11553"/>
                  </a:lnTo>
                  <a:lnTo>
                    <a:pt x="2367" y="12302"/>
                  </a:lnTo>
                  <a:lnTo>
                    <a:pt x="2682" y="13032"/>
                  </a:lnTo>
                  <a:lnTo>
                    <a:pt x="3017" y="13722"/>
                  </a:lnTo>
                  <a:lnTo>
                    <a:pt x="3372" y="14412"/>
                  </a:lnTo>
                  <a:lnTo>
                    <a:pt x="3747" y="15102"/>
                  </a:lnTo>
                  <a:lnTo>
                    <a:pt x="4141" y="15772"/>
                  </a:lnTo>
                  <a:lnTo>
                    <a:pt x="4949" y="17132"/>
                  </a:lnTo>
                  <a:lnTo>
                    <a:pt x="5048" y="17270"/>
                  </a:lnTo>
                  <a:lnTo>
                    <a:pt x="5087" y="17408"/>
                  </a:lnTo>
                  <a:lnTo>
                    <a:pt x="5127" y="17546"/>
                  </a:lnTo>
                  <a:lnTo>
                    <a:pt x="5107" y="17684"/>
                  </a:lnTo>
                  <a:lnTo>
                    <a:pt x="5166" y="17822"/>
                  </a:lnTo>
                  <a:lnTo>
                    <a:pt x="5206" y="17960"/>
                  </a:lnTo>
                  <a:lnTo>
                    <a:pt x="5284" y="18276"/>
                  </a:lnTo>
                  <a:lnTo>
                    <a:pt x="5324" y="18611"/>
                  </a:lnTo>
                  <a:lnTo>
                    <a:pt x="5344" y="18946"/>
                  </a:lnTo>
                  <a:lnTo>
                    <a:pt x="5383" y="19616"/>
                  </a:lnTo>
                  <a:lnTo>
                    <a:pt x="5403" y="19912"/>
                  </a:lnTo>
                  <a:lnTo>
                    <a:pt x="5462" y="20168"/>
                  </a:lnTo>
                  <a:lnTo>
                    <a:pt x="5659" y="19912"/>
                  </a:lnTo>
                  <a:lnTo>
                    <a:pt x="5876" y="19676"/>
                  </a:lnTo>
                  <a:lnTo>
                    <a:pt x="6329" y="19242"/>
                  </a:lnTo>
                  <a:lnTo>
                    <a:pt x="6546" y="19005"/>
                  </a:lnTo>
                  <a:lnTo>
                    <a:pt x="6763" y="18788"/>
                  </a:lnTo>
                  <a:lnTo>
                    <a:pt x="6940" y="18532"/>
                  </a:lnTo>
                  <a:lnTo>
                    <a:pt x="7098" y="18256"/>
                  </a:lnTo>
                  <a:lnTo>
                    <a:pt x="7059" y="17980"/>
                  </a:lnTo>
                  <a:lnTo>
                    <a:pt x="7039" y="17704"/>
                  </a:lnTo>
                  <a:lnTo>
                    <a:pt x="6743" y="17428"/>
                  </a:lnTo>
                  <a:lnTo>
                    <a:pt x="6487" y="17132"/>
                  </a:lnTo>
                  <a:lnTo>
                    <a:pt x="6250" y="16817"/>
                  </a:lnTo>
                  <a:lnTo>
                    <a:pt x="6053" y="16482"/>
                  </a:lnTo>
                  <a:lnTo>
                    <a:pt x="5836" y="16087"/>
                  </a:lnTo>
                  <a:lnTo>
                    <a:pt x="5679" y="15673"/>
                  </a:lnTo>
                  <a:lnTo>
                    <a:pt x="5521" y="15259"/>
                  </a:lnTo>
                  <a:lnTo>
                    <a:pt x="5403" y="14826"/>
                  </a:lnTo>
                  <a:lnTo>
                    <a:pt x="5304" y="14392"/>
                  </a:lnTo>
                  <a:lnTo>
                    <a:pt x="5206" y="13938"/>
                  </a:lnTo>
                  <a:lnTo>
                    <a:pt x="5068" y="13051"/>
                  </a:lnTo>
                  <a:lnTo>
                    <a:pt x="4910" y="12006"/>
                  </a:lnTo>
                  <a:lnTo>
                    <a:pt x="4792" y="10962"/>
                  </a:lnTo>
                  <a:lnTo>
                    <a:pt x="4693" y="9917"/>
                  </a:lnTo>
                  <a:lnTo>
                    <a:pt x="4614" y="8852"/>
                  </a:lnTo>
                  <a:lnTo>
                    <a:pt x="4555" y="7807"/>
                  </a:lnTo>
                  <a:lnTo>
                    <a:pt x="4515" y="6743"/>
                  </a:lnTo>
                  <a:lnTo>
                    <a:pt x="4515" y="5698"/>
                  </a:lnTo>
                  <a:lnTo>
                    <a:pt x="4515" y="4633"/>
                  </a:lnTo>
                  <a:lnTo>
                    <a:pt x="4515" y="4120"/>
                  </a:lnTo>
                  <a:lnTo>
                    <a:pt x="4515" y="3588"/>
                  </a:lnTo>
                  <a:lnTo>
                    <a:pt x="4476" y="3076"/>
                  </a:lnTo>
                  <a:lnTo>
                    <a:pt x="4456" y="2800"/>
                  </a:lnTo>
                  <a:lnTo>
                    <a:pt x="4397" y="2563"/>
                  </a:lnTo>
                  <a:lnTo>
                    <a:pt x="4358" y="2307"/>
                  </a:lnTo>
                  <a:lnTo>
                    <a:pt x="4279" y="2070"/>
                  </a:lnTo>
                  <a:lnTo>
                    <a:pt x="4200" y="1834"/>
                  </a:lnTo>
                  <a:lnTo>
                    <a:pt x="4101" y="1597"/>
                  </a:lnTo>
                  <a:lnTo>
                    <a:pt x="3983" y="1380"/>
                  </a:lnTo>
                  <a:lnTo>
                    <a:pt x="3845" y="1183"/>
                  </a:lnTo>
                  <a:lnTo>
                    <a:pt x="3687" y="1005"/>
                  </a:lnTo>
                  <a:lnTo>
                    <a:pt x="3510" y="828"/>
                  </a:lnTo>
                  <a:lnTo>
                    <a:pt x="3293" y="651"/>
                  </a:lnTo>
                  <a:lnTo>
                    <a:pt x="3037" y="493"/>
                  </a:lnTo>
                  <a:lnTo>
                    <a:pt x="2781" y="375"/>
                  </a:lnTo>
                  <a:lnTo>
                    <a:pt x="2524" y="276"/>
                  </a:lnTo>
                  <a:lnTo>
                    <a:pt x="2229" y="197"/>
                  </a:lnTo>
                  <a:lnTo>
                    <a:pt x="1953" y="118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3833;p38">
              <a:extLst>
                <a:ext uri="{FF2B5EF4-FFF2-40B4-BE49-F238E27FC236}">
                  <a16:creationId xmlns:a16="http://schemas.microsoft.com/office/drawing/2014/main" xmlns="" id="{183DE3A6-9986-490B-AFB1-F2A04ACEC06A}"/>
                </a:ext>
              </a:extLst>
            </p:cNvPr>
            <p:cNvSpPr/>
            <p:nvPr/>
          </p:nvSpPr>
          <p:spPr>
            <a:xfrm>
              <a:off x="2400245" y="4215547"/>
              <a:ext cx="187024" cy="268350"/>
            </a:xfrm>
            <a:custGeom>
              <a:avLst/>
              <a:gdLst/>
              <a:ahLst/>
              <a:cxnLst/>
              <a:rect l="l" t="t" r="r" b="b"/>
              <a:pathLst>
                <a:path w="3944" h="5659" extrusionOk="0">
                  <a:moveTo>
                    <a:pt x="2189" y="1"/>
                  </a:moveTo>
                  <a:lnTo>
                    <a:pt x="2012" y="178"/>
                  </a:lnTo>
                  <a:lnTo>
                    <a:pt x="1854" y="336"/>
                  </a:lnTo>
                  <a:lnTo>
                    <a:pt x="1558" y="711"/>
                  </a:lnTo>
                  <a:lnTo>
                    <a:pt x="1282" y="1105"/>
                  </a:lnTo>
                  <a:lnTo>
                    <a:pt x="1006" y="1519"/>
                  </a:lnTo>
                  <a:lnTo>
                    <a:pt x="513" y="2367"/>
                  </a:lnTo>
                  <a:lnTo>
                    <a:pt x="277" y="2781"/>
                  </a:lnTo>
                  <a:lnTo>
                    <a:pt x="1" y="3175"/>
                  </a:lnTo>
                  <a:lnTo>
                    <a:pt x="119" y="3530"/>
                  </a:lnTo>
                  <a:lnTo>
                    <a:pt x="237" y="3865"/>
                  </a:lnTo>
                  <a:lnTo>
                    <a:pt x="395" y="4220"/>
                  </a:lnTo>
                  <a:lnTo>
                    <a:pt x="573" y="4575"/>
                  </a:lnTo>
                  <a:lnTo>
                    <a:pt x="789" y="4890"/>
                  </a:lnTo>
                  <a:lnTo>
                    <a:pt x="1006" y="5186"/>
                  </a:lnTo>
                  <a:lnTo>
                    <a:pt x="1144" y="5324"/>
                  </a:lnTo>
                  <a:lnTo>
                    <a:pt x="1282" y="5442"/>
                  </a:lnTo>
                  <a:lnTo>
                    <a:pt x="1420" y="5560"/>
                  </a:lnTo>
                  <a:lnTo>
                    <a:pt x="1558" y="5659"/>
                  </a:lnTo>
                  <a:lnTo>
                    <a:pt x="1519" y="5442"/>
                  </a:lnTo>
                  <a:lnTo>
                    <a:pt x="1479" y="5225"/>
                  </a:lnTo>
                  <a:lnTo>
                    <a:pt x="1460" y="4989"/>
                  </a:lnTo>
                  <a:lnTo>
                    <a:pt x="1440" y="4772"/>
                  </a:lnTo>
                  <a:lnTo>
                    <a:pt x="1460" y="4318"/>
                  </a:lnTo>
                  <a:lnTo>
                    <a:pt x="1519" y="3865"/>
                  </a:lnTo>
                  <a:lnTo>
                    <a:pt x="1598" y="3411"/>
                  </a:lnTo>
                  <a:lnTo>
                    <a:pt x="1736" y="2978"/>
                  </a:lnTo>
                  <a:lnTo>
                    <a:pt x="1913" y="2564"/>
                  </a:lnTo>
                  <a:lnTo>
                    <a:pt x="2110" y="2189"/>
                  </a:lnTo>
                  <a:lnTo>
                    <a:pt x="2288" y="1913"/>
                  </a:lnTo>
                  <a:lnTo>
                    <a:pt x="2505" y="1637"/>
                  </a:lnTo>
                  <a:lnTo>
                    <a:pt x="2741" y="1401"/>
                  </a:lnTo>
                  <a:lnTo>
                    <a:pt x="2978" y="1164"/>
                  </a:lnTo>
                  <a:lnTo>
                    <a:pt x="3471" y="711"/>
                  </a:lnTo>
                  <a:lnTo>
                    <a:pt x="3707" y="474"/>
                  </a:lnTo>
                  <a:lnTo>
                    <a:pt x="3944" y="237"/>
                  </a:lnTo>
                  <a:lnTo>
                    <a:pt x="3944" y="237"/>
                  </a:lnTo>
                  <a:lnTo>
                    <a:pt x="3727" y="257"/>
                  </a:lnTo>
                  <a:lnTo>
                    <a:pt x="3510" y="277"/>
                  </a:lnTo>
                  <a:lnTo>
                    <a:pt x="3293" y="277"/>
                  </a:lnTo>
                  <a:lnTo>
                    <a:pt x="3076" y="257"/>
                  </a:lnTo>
                  <a:lnTo>
                    <a:pt x="2859" y="218"/>
                  </a:lnTo>
                  <a:lnTo>
                    <a:pt x="2623" y="158"/>
                  </a:lnTo>
                  <a:lnTo>
                    <a:pt x="2406" y="99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3834;p38">
              <a:extLst>
                <a:ext uri="{FF2B5EF4-FFF2-40B4-BE49-F238E27FC236}">
                  <a16:creationId xmlns:a16="http://schemas.microsoft.com/office/drawing/2014/main" xmlns="" id="{786F21D2-BB70-4833-AA1F-918695470C94}"/>
                </a:ext>
              </a:extLst>
            </p:cNvPr>
            <p:cNvSpPr/>
            <p:nvPr/>
          </p:nvSpPr>
          <p:spPr>
            <a:xfrm>
              <a:off x="2495607" y="4212750"/>
              <a:ext cx="150558" cy="285184"/>
            </a:xfrm>
            <a:custGeom>
              <a:avLst/>
              <a:gdLst/>
              <a:ahLst/>
              <a:cxnLst/>
              <a:rect l="l" t="t" r="r" b="b"/>
              <a:pathLst>
                <a:path w="3175" h="6014" extrusionOk="0">
                  <a:moveTo>
                    <a:pt x="3175" y="1"/>
                  </a:moveTo>
                  <a:lnTo>
                    <a:pt x="2761" y="119"/>
                  </a:lnTo>
                  <a:lnTo>
                    <a:pt x="2347" y="217"/>
                  </a:lnTo>
                  <a:lnTo>
                    <a:pt x="2051" y="533"/>
                  </a:lnTo>
                  <a:lnTo>
                    <a:pt x="1755" y="829"/>
                  </a:lnTo>
                  <a:lnTo>
                    <a:pt x="1144" y="1400"/>
                  </a:lnTo>
                  <a:lnTo>
                    <a:pt x="986" y="1598"/>
                  </a:lnTo>
                  <a:lnTo>
                    <a:pt x="848" y="1775"/>
                  </a:lnTo>
                  <a:lnTo>
                    <a:pt x="710" y="1972"/>
                  </a:lnTo>
                  <a:lnTo>
                    <a:pt x="592" y="2189"/>
                  </a:lnTo>
                  <a:lnTo>
                    <a:pt x="494" y="2386"/>
                  </a:lnTo>
                  <a:lnTo>
                    <a:pt x="395" y="2603"/>
                  </a:lnTo>
                  <a:lnTo>
                    <a:pt x="237" y="3056"/>
                  </a:lnTo>
                  <a:lnTo>
                    <a:pt x="139" y="3530"/>
                  </a:lnTo>
                  <a:lnTo>
                    <a:pt x="60" y="3983"/>
                  </a:lnTo>
                  <a:lnTo>
                    <a:pt x="20" y="4456"/>
                  </a:lnTo>
                  <a:lnTo>
                    <a:pt x="1" y="4929"/>
                  </a:lnTo>
                  <a:lnTo>
                    <a:pt x="40" y="5205"/>
                  </a:lnTo>
                  <a:lnTo>
                    <a:pt x="99" y="5462"/>
                  </a:lnTo>
                  <a:lnTo>
                    <a:pt x="218" y="5974"/>
                  </a:lnTo>
                  <a:lnTo>
                    <a:pt x="494" y="6014"/>
                  </a:lnTo>
                  <a:lnTo>
                    <a:pt x="434" y="5876"/>
                  </a:lnTo>
                  <a:lnTo>
                    <a:pt x="375" y="5757"/>
                  </a:lnTo>
                  <a:lnTo>
                    <a:pt x="336" y="5600"/>
                  </a:lnTo>
                  <a:lnTo>
                    <a:pt x="296" y="5462"/>
                  </a:lnTo>
                  <a:lnTo>
                    <a:pt x="296" y="5304"/>
                  </a:lnTo>
                  <a:lnTo>
                    <a:pt x="296" y="5146"/>
                  </a:lnTo>
                  <a:lnTo>
                    <a:pt x="316" y="4811"/>
                  </a:lnTo>
                  <a:lnTo>
                    <a:pt x="375" y="4496"/>
                  </a:lnTo>
                  <a:lnTo>
                    <a:pt x="474" y="4180"/>
                  </a:lnTo>
                  <a:lnTo>
                    <a:pt x="572" y="3884"/>
                  </a:lnTo>
                  <a:lnTo>
                    <a:pt x="671" y="3608"/>
                  </a:lnTo>
                  <a:lnTo>
                    <a:pt x="770" y="3372"/>
                  </a:lnTo>
                  <a:lnTo>
                    <a:pt x="888" y="3135"/>
                  </a:lnTo>
                  <a:lnTo>
                    <a:pt x="1144" y="2662"/>
                  </a:lnTo>
                  <a:lnTo>
                    <a:pt x="1440" y="2189"/>
                  </a:lnTo>
                  <a:lnTo>
                    <a:pt x="1755" y="1736"/>
                  </a:lnTo>
                  <a:lnTo>
                    <a:pt x="2110" y="1302"/>
                  </a:lnTo>
                  <a:lnTo>
                    <a:pt x="2445" y="868"/>
                  </a:lnTo>
                  <a:lnTo>
                    <a:pt x="3155" y="40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3835;p38">
              <a:extLst>
                <a:ext uri="{FF2B5EF4-FFF2-40B4-BE49-F238E27FC236}">
                  <a16:creationId xmlns:a16="http://schemas.microsoft.com/office/drawing/2014/main" xmlns="" id="{EE36ABF4-9C4C-45A4-8342-26D3344B647B}"/>
                </a:ext>
              </a:extLst>
            </p:cNvPr>
            <p:cNvSpPr/>
            <p:nvPr/>
          </p:nvSpPr>
          <p:spPr>
            <a:xfrm>
              <a:off x="3045348" y="3775250"/>
              <a:ext cx="40212" cy="99108"/>
            </a:xfrm>
            <a:custGeom>
              <a:avLst/>
              <a:gdLst/>
              <a:ahLst/>
              <a:cxnLst/>
              <a:rect l="l" t="t" r="r" b="b"/>
              <a:pathLst>
                <a:path w="848" h="2090" extrusionOk="0">
                  <a:moveTo>
                    <a:pt x="631" y="0"/>
                  </a:moveTo>
                  <a:lnTo>
                    <a:pt x="592" y="20"/>
                  </a:lnTo>
                  <a:lnTo>
                    <a:pt x="552" y="39"/>
                  </a:lnTo>
                  <a:lnTo>
                    <a:pt x="532" y="59"/>
                  </a:lnTo>
                  <a:lnTo>
                    <a:pt x="532" y="118"/>
                  </a:lnTo>
                  <a:lnTo>
                    <a:pt x="493" y="335"/>
                  </a:lnTo>
                  <a:lnTo>
                    <a:pt x="454" y="572"/>
                  </a:lnTo>
                  <a:lnTo>
                    <a:pt x="375" y="769"/>
                  </a:lnTo>
                  <a:lnTo>
                    <a:pt x="296" y="986"/>
                  </a:lnTo>
                  <a:lnTo>
                    <a:pt x="118" y="1400"/>
                  </a:lnTo>
                  <a:lnTo>
                    <a:pt x="59" y="1617"/>
                  </a:lnTo>
                  <a:lnTo>
                    <a:pt x="0" y="1853"/>
                  </a:lnTo>
                  <a:lnTo>
                    <a:pt x="20" y="1952"/>
                  </a:lnTo>
                  <a:lnTo>
                    <a:pt x="59" y="2031"/>
                  </a:lnTo>
                  <a:lnTo>
                    <a:pt x="138" y="2070"/>
                  </a:lnTo>
                  <a:lnTo>
                    <a:pt x="217" y="2090"/>
                  </a:lnTo>
                  <a:lnTo>
                    <a:pt x="335" y="2070"/>
                  </a:lnTo>
                  <a:lnTo>
                    <a:pt x="454" y="1991"/>
                  </a:lnTo>
                  <a:lnTo>
                    <a:pt x="532" y="1912"/>
                  </a:lnTo>
                  <a:lnTo>
                    <a:pt x="611" y="1814"/>
                  </a:lnTo>
                  <a:lnTo>
                    <a:pt x="670" y="1696"/>
                  </a:lnTo>
                  <a:lnTo>
                    <a:pt x="730" y="1577"/>
                  </a:lnTo>
                  <a:lnTo>
                    <a:pt x="789" y="1341"/>
                  </a:lnTo>
                  <a:lnTo>
                    <a:pt x="828" y="1183"/>
                  </a:lnTo>
                  <a:lnTo>
                    <a:pt x="828" y="1025"/>
                  </a:lnTo>
                  <a:lnTo>
                    <a:pt x="848" y="710"/>
                  </a:lnTo>
                  <a:lnTo>
                    <a:pt x="808" y="414"/>
                  </a:lnTo>
                  <a:lnTo>
                    <a:pt x="769" y="99"/>
                  </a:lnTo>
                  <a:lnTo>
                    <a:pt x="749" y="59"/>
                  </a:lnTo>
                  <a:lnTo>
                    <a:pt x="710" y="20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3836;p38">
              <a:extLst>
                <a:ext uri="{FF2B5EF4-FFF2-40B4-BE49-F238E27FC236}">
                  <a16:creationId xmlns:a16="http://schemas.microsoft.com/office/drawing/2014/main" xmlns="" id="{43680E2F-B54D-418D-9397-D8A9AB446346}"/>
                </a:ext>
              </a:extLst>
            </p:cNvPr>
            <p:cNvSpPr/>
            <p:nvPr/>
          </p:nvSpPr>
          <p:spPr>
            <a:xfrm>
              <a:off x="794127" y="3024491"/>
              <a:ext cx="1400502" cy="1391161"/>
            </a:xfrm>
            <a:custGeom>
              <a:avLst/>
              <a:gdLst/>
              <a:ahLst/>
              <a:cxnLst/>
              <a:rect l="l" t="t" r="r" b="b"/>
              <a:pathLst>
                <a:path w="29534" h="29337" extrusionOk="0">
                  <a:moveTo>
                    <a:pt x="23580" y="1"/>
                  </a:moveTo>
                  <a:lnTo>
                    <a:pt x="23146" y="21"/>
                  </a:lnTo>
                  <a:lnTo>
                    <a:pt x="22752" y="60"/>
                  </a:lnTo>
                  <a:lnTo>
                    <a:pt x="22416" y="100"/>
                  </a:lnTo>
                  <a:lnTo>
                    <a:pt x="22121" y="178"/>
                  </a:lnTo>
                  <a:lnTo>
                    <a:pt x="21845" y="277"/>
                  </a:lnTo>
                  <a:lnTo>
                    <a:pt x="21588" y="415"/>
                  </a:lnTo>
                  <a:lnTo>
                    <a:pt x="21352" y="592"/>
                  </a:lnTo>
                  <a:lnTo>
                    <a:pt x="21096" y="809"/>
                  </a:lnTo>
                  <a:lnTo>
                    <a:pt x="20859" y="1066"/>
                  </a:lnTo>
                  <a:lnTo>
                    <a:pt x="20603" y="1381"/>
                  </a:lnTo>
                  <a:lnTo>
                    <a:pt x="19992" y="2150"/>
                  </a:lnTo>
                  <a:lnTo>
                    <a:pt x="19203" y="3175"/>
                  </a:lnTo>
                  <a:lnTo>
                    <a:pt x="19085" y="3313"/>
                  </a:lnTo>
                  <a:lnTo>
                    <a:pt x="18947" y="3510"/>
                  </a:lnTo>
                  <a:lnTo>
                    <a:pt x="18611" y="3983"/>
                  </a:lnTo>
                  <a:lnTo>
                    <a:pt x="18237" y="4496"/>
                  </a:lnTo>
                  <a:lnTo>
                    <a:pt x="18040" y="4752"/>
                  </a:lnTo>
                  <a:lnTo>
                    <a:pt x="17843" y="4969"/>
                  </a:lnTo>
                  <a:lnTo>
                    <a:pt x="17803" y="5107"/>
                  </a:lnTo>
                  <a:lnTo>
                    <a:pt x="17744" y="5245"/>
                  </a:lnTo>
                  <a:lnTo>
                    <a:pt x="17665" y="5383"/>
                  </a:lnTo>
                  <a:lnTo>
                    <a:pt x="17547" y="5501"/>
                  </a:lnTo>
                  <a:lnTo>
                    <a:pt x="17310" y="5738"/>
                  </a:lnTo>
                  <a:lnTo>
                    <a:pt x="17093" y="5955"/>
                  </a:lnTo>
                  <a:lnTo>
                    <a:pt x="15654" y="7276"/>
                  </a:lnTo>
                  <a:lnTo>
                    <a:pt x="14176" y="8597"/>
                  </a:lnTo>
                  <a:lnTo>
                    <a:pt x="12697" y="9878"/>
                  </a:lnTo>
                  <a:lnTo>
                    <a:pt x="11179" y="11160"/>
                  </a:lnTo>
                  <a:lnTo>
                    <a:pt x="10134" y="11968"/>
                  </a:lnTo>
                  <a:lnTo>
                    <a:pt x="9109" y="12776"/>
                  </a:lnTo>
                  <a:lnTo>
                    <a:pt x="8084" y="13585"/>
                  </a:lnTo>
                  <a:lnTo>
                    <a:pt x="7098" y="14373"/>
                  </a:lnTo>
                  <a:lnTo>
                    <a:pt x="6132" y="15181"/>
                  </a:lnTo>
                  <a:lnTo>
                    <a:pt x="5205" y="15990"/>
                  </a:lnTo>
                  <a:lnTo>
                    <a:pt x="4752" y="16423"/>
                  </a:lnTo>
                  <a:lnTo>
                    <a:pt x="4338" y="16837"/>
                  </a:lnTo>
                  <a:lnTo>
                    <a:pt x="3904" y="17271"/>
                  </a:lnTo>
                  <a:lnTo>
                    <a:pt x="3510" y="17725"/>
                  </a:lnTo>
                  <a:lnTo>
                    <a:pt x="3135" y="18178"/>
                  </a:lnTo>
                  <a:lnTo>
                    <a:pt x="2761" y="18632"/>
                  </a:lnTo>
                  <a:lnTo>
                    <a:pt x="2406" y="19105"/>
                  </a:lnTo>
                  <a:lnTo>
                    <a:pt x="2071" y="19598"/>
                  </a:lnTo>
                  <a:lnTo>
                    <a:pt x="1775" y="20110"/>
                  </a:lnTo>
                  <a:lnTo>
                    <a:pt x="1479" y="20623"/>
                  </a:lnTo>
                  <a:lnTo>
                    <a:pt x="1223" y="21155"/>
                  </a:lnTo>
                  <a:lnTo>
                    <a:pt x="967" y="21707"/>
                  </a:lnTo>
                  <a:lnTo>
                    <a:pt x="750" y="22279"/>
                  </a:lnTo>
                  <a:lnTo>
                    <a:pt x="572" y="22870"/>
                  </a:lnTo>
                  <a:lnTo>
                    <a:pt x="395" y="23481"/>
                  </a:lnTo>
                  <a:lnTo>
                    <a:pt x="257" y="24112"/>
                  </a:lnTo>
                  <a:lnTo>
                    <a:pt x="158" y="24763"/>
                  </a:lnTo>
                  <a:lnTo>
                    <a:pt x="60" y="25453"/>
                  </a:lnTo>
                  <a:lnTo>
                    <a:pt x="20" y="26143"/>
                  </a:lnTo>
                  <a:lnTo>
                    <a:pt x="1" y="26872"/>
                  </a:lnTo>
                  <a:lnTo>
                    <a:pt x="1" y="27208"/>
                  </a:lnTo>
                  <a:lnTo>
                    <a:pt x="20" y="27405"/>
                  </a:lnTo>
                  <a:lnTo>
                    <a:pt x="178" y="27681"/>
                  </a:lnTo>
                  <a:lnTo>
                    <a:pt x="336" y="27937"/>
                  </a:lnTo>
                  <a:lnTo>
                    <a:pt x="493" y="28193"/>
                  </a:lnTo>
                  <a:lnTo>
                    <a:pt x="671" y="28450"/>
                  </a:lnTo>
                  <a:lnTo>
                    <a:pt x="868" y="28666"/>
                  </a:lnTo>
                  <a:lnTo>
                    <a:pt x="1085" y="28903"/>
                  </a:lnTo>
                  <a:lnTo>
                    <a:pt x="1302" y="29100"/>
                  </a:lnTo>
                  <a:lnTo>
                    <a:pt x="1538" y="29297"/>
                  </a:lnTo>
                  <a:lnTo>
                    <a:pt x="1578" y="29337"/>
                  </a:lnTo>
                  <a:lnTo>
                    <a:pt x="2347" y="29218"/>
                  </a:lnTo>
                  <a:lnTo>
                    <a:pt x="3076" y="29080"/>
                  </a:lnTo>
                  <a:lnTo>
                    <a:pt x="3806" y="28903"/>
                  </a:lnTo>
                  <a:lnTo>
                    <a:pt x="4535" y="28706"/>
                  </a:lnTo>
                  <a:lnTo>
                    <a:pt x="5245" y="28469"/>
                  </a:lnTo>
                  <a:lnTo>
                    <a:pt x="5955" y="28193"/>
                  </a:lnTo>
                  <a:lnTo>
                    <a:pt x="6645" y="27878"/>
                  </a:lnTo>
                  <a:lnTo>
                    <a:pt x="6980" y="27700"/>
                  </a:lnTo>
                  <a:lnTo>
                    <a:pt x="7315" y="27523"/>
                  </a:lnTo>
                  <a:lnTo>
                    <a:pt x="7689" y="27286"/>
                  </a:lnTo>
                  <a:lnTo>
                    <a:pt x="8044" y="27050"/>
                  </a:lnTo>
                  <a:lnTo>
                    <a:pt x="8379" y="26813"/>
                  </a:lnTo>
                  <a:lnTo>
                    <a:pt x="8695" y="26557"/>
                  </a:lnTo>
                  <a:lnTo>
                    <a:pt x="8991" y="26281"/>
                  </a:lnTo>
                  <a:lnTo>
                    <a:pt x="9286" y="25985"/>
                  </a:lnTo>
                  <a:lnTo>
                    <a:pt x="9582" y="25690"/>
                  </a:lnTo>
                  <a:lnTo>
                    <a:pt x="9878" y="25354"/>
                  </a:lnTo>
                  <a:lnTo>
                    <a:pt x="10193" y="24940"/>
                  </a:lnTo>
                  <a:lnTo>
                    <a:pt x="10509" y="24507"/>
                  </a:lnTo>
                  <a:lnTo>
                    <a:pt x="10824" y="24093"/>
                  </a:lnTo>
                  <a:lnTo>
                    <a:pt x="10982" y="23876"/>
                  </a:lnTo>
                  <a:lnTo>
                    <a:pt x="11159" y="23679"/>
                  </a:lnTo>
                  <a:lnTo>
                    <a:pt x="11258" y="23324"/>
                  </a:lnTo>
                  <a:lnTo>
                    <a:pt x="11376" y="22890"/>
                  </a:lnTo>
                  <a:lnTo>
                    <a:pt x="11396" y="22851"/>
                  </a:lnTo>
                  <a:lnTo>
                    <a:pt x="11514" y="22456"/>
                  </a:lnTo>
                  <a:lnTo>
                    <a:pt x="11514" y="22437"/>
                  </a:lnTo>
                  <a:lnTo>
                    <a:pt x="11554" y="22377"/>
                  </a:lnTo>
                  <a:lnTo>
                    <a:pt x="11711" y="21944"/>
                  </a:lnTo>
                  <a:lnTo>
                    <a:pt x="11908" y="21510"/>
                  </a:lnTo>
                  <a:lnTo>
                    <a:pt x="12125" y="21096"/>
                  </a:lnTo>
                  <a:lnTo>
                    <a:pt x="12342" y="20682"/>
                  </a:lnTo>
                  <a:lnTo>
                    <a:pt x="12579" y="20288"/>
                  </a:lnTo>
                  <a:lnTo>
                    <a:pt x="12835" y="19893"/>
                  </a:lnTo>
                  <a:lnTo>
                    <a:pt x="13367" y="19124"/>
                  </a:lnTo>
                  <a:lnTo>
                    <a:pt x="13939" y="18356"/>
                  </a:lnTo>
                  <a:lnTo>
                    <a:pt x="14511" y="17626"/>
                  </a:lnTo>
                  <a:lnTo>
                    <a:pt x="15654" y="16147"/>
                  </a:lnTo>
                  <a:lnTo>
                    <a:pt x="16403" y="15260"/>
                  </a:lnTo>
                  <a:lnTo>
                    <a:pt x="17153" y="14393"/>
                  </a:lnTo>
                  <a:lnTo>
                    <a:pt x="17882" y="13506"/>
                  </a:lnTo>
                  <a:lnTo>
                    <a:pt x="18611" y="12619"/>
                  </a:lnTo>
                  <a:lnTo>
                    <a:pt x="19262" y="11830"/>
                  </a:lnTo>
                  <a:lnTo>
                    <a:pt x="19578" y="11436"/>
                  </a:lnTo>
                  <a:lnTo>
                    <a:pt x="19932" y="11061"/>
                  </a:lnTo>
                  <a:lnTo>
                    <a:pt x="20307" y="10706"/>
                  </a:lnTo>
                  <a:lnTo>
                    <a:pt x="20504" y="10529"/>
                  </a:lnTo>
                  <a:lnTo>
                    <a:pt x="20701" y="10371"/>
                  </a:lnTo>
                  <a:lnTo>
                    <a:pt x="20898" y="10233"/>
                  </a:lnTo>
                  <a:lnTo>
                    <a:pt x="21115" y="10115"/>
                  </a:lnTo>
                  <a:lnTo>
                    <a:pt x="21352" y="9996"/>
                  </a:lnTo>
                  <a:lnTo>
                    <a:pt x="21588" y="9898"/>
                  </a:lnTo>
                  <a:lnTo>
                    <a:pt x="21687" y="9799"/>
                  </a:lnTo>
                  <a:lnTo>
                    <a:pt x="21805" y="9720"/>
                  </a:lnTo>
                  <a:lnTo>
                    <a:pt x="21924" y="9661"/>
                  </a:lnTo>
                  <a:lnTo>
                    <a:pt x="22081" y="9602"/>
                  </a:lnTo>
                  <a:lnTo>
                    <a:pt x="22377" y="9523"/>
                  </a:lnTo>
                  <a:lnTo>
                    <a:pt x="22653" y="9425"/>
                  </a:lnTo>
                  <a:lnTo>
                    <a:pt x="22850" y="9385"/>
                  </a:lnTo>
                  <a:lnTo>
                    <a:pt x="23047" y="9306"/>
                  </a:lnTo>
                  <a:lnTo>
                    <a:pt x="23225" y="9228"/>
                  </a:lnTo>
                  <a:lnTo>
                    <a:pt x="23402" y="9149"/>
                  </a:lnTo>
                  <a:lnTo>
                    <a:pt x="23560" y="9050"/>
                  </a:lnTo>
                  <a:lnTo>
                    <a:pt x="23718" y="8952"/>
                  </a:lnTo>
                  <a:lnTo>
                    <a:pt x="23994" y="8715"/>
                  </a:lnTo>
                  <a:lnTo>
                    <a:pt x="24230" y="8439"/>
                  </a:lnTo>
                  <a:lnTo>
                    <a:pt x="24467" y="8163"/>
                  </a:lnTo>
                  <a:lnTo>
                    <a:pt x="24664" y="7847"/>
                  </a:lnTo>
                  <a:lnTo>
                    <a:pt x="24841" y="7512"/>
                  </a:lnTo>
                  <a:lnTo>
                    <a:pt x="24999" y="7177"/>
                  </a:lnTo>
                  <a:lnTo>
                    <a:pt x="25137" y="6822"/>
                  </a:lnTo>
                  <a:lnTo>
                    <a:pt x="25433" y="6093"/>
                  </a:lnTo>
                  <a:lnTo>
                    <a:pt x="25709" y="5383"/>
                  </a:lnTo>
                  <a:lnTo>
                    <a:pt x="25847" y="5048"/>
                  </a:lnTo>
                  <a:lnTo>
                    <a:pt x="26005" y="4713"/>
                  </a:lnTo>
                  <a:lnTo>
                    <a:pt x="26182" y="4378"/>
                  </a:lnTo>
                  <a:lnTo>
                    <a:pt x="26340" y="4062"/>
                  </a:lnTo>
                  <a:lnTo>
                    <a:pt x="26497" y="3727"/>
                  </a:lnTo>
                  <a:lnTo>
                    <a:pt x="26655" y="3392"/>
                  </a:lnTo>
                  <a:lnTo>
                    <a:pt x="26852" y="3076"/>
                  </a:lnTo>
                  <a:lnTo>
                    <a:pt x="27049" y="2781"/>
                  </a:lnTo>
                  <a:lnTo>
                    <a:pt x="27168" y="2643"/>
                  </a:lnTo>
                  <a:lnTo>
                    <a:pt x="27306" y="2524"/>
                  </a:lnTo>
                  <a:lnTo>
                    <a:pt x="27444" y="2406"/>
                  </a:lnTo>
                  <a:lnTo>
                    <a:pt x="27601" y="2308"/>
                  </a:lnTo>
                  <a:lnTo>
                    <a:pt x="27897" y="2130"/>
                  </a:lnTo>
                  <a:lnTo>
                    <a:pt x="28370" y="1874"/>
                  </a:lnTo>
                  <a:lnTo>
                    <a:pt x="28942" y="1558"/>
                  </a:lnTo>
                  <a:lnTo>
                    <a:pt x="29238" y="1420"/>
                  </a:lnTo>
                  <a:lnTo>
                    <a:pt x="29534" y="1302"/>
                  </a:lnTo>
                  <a:lnTo>
                    <a:pt x="29415" y="1144"/>
                  </a:lnTo>
                  <a:lnTo>
                    <a:pt x="29297" y="1006"/>
                  </a:lnTo>
                  <a:lnTo>
                    <a:pt x="29198" y="908"/>
                  </a:lnTo>
                  <a:lnTo>
                    <a:pt x="29100" y="849"/>
                  </a:lnTo>
                  <a:lnTo>
                    <a:pt x="28982" y="809"/>
                  </a:lnTo>
                  <a:lnTo>
                    <a:pt x="28844" y="790"/>
                  </a:lnTo>
                  <a:lnTo>
                    <a:pt x="28430" y="888"/>
                  </a:lnTo>
                  <a:lnTo>
                    <a:pt x="28035" y="967"/>
                  </a:lnTo>
                  <a:lnTo>
                    <a:pt x="27187" y="1164"/>
                  </a:lnTo>
                  <a:lnTo>
                    <a:pt x="26773" y="1263"/>
                  </a:lnTo>
                  <a:lnTo>
                    <a:pt x="26359" y="1322"/>
                  </a:lnTo>
                  <a:lnTo>
                    <a:pt x="25945" y="1342"/>
                  </a:lnTo>
                  <a:lnTo>
                    <a:pt x="25512" y="1342"/>
                  </a:lnTo>
                  <a:lnTo>
                    <a:pt x="25413" y="1302"/>
                  </a:lnTo>
                  <a:lnTo>
                    <a:pt x="25334" y="1263"/>
                  </a:lnTo>
                  <a:lnTo>
                    <a:pt x="25275" y="1223"/>
                  </a:lnTo>
                  <a:lnTo>
                    <a:pt x="25255" y="1164"/>
                  </a:lnTo>
                  <a:lnTo>
                    <a:pt x="25255" y="1125"/>
                  </a:lnTo>
                  <a:lnTo>
                    <a:pt x="25255" y="1085"/>
                  </a:lnTo>
                  <a:lnTo>
                    <a:pt x="25295" y="1026"/>
                  </a:lnTo>
                  <a:lnTo>
                    <a:pt x="25334" y="987"/>
                  </a:lnTo>
                  <a:lnTo>
                    <a:pt x="25472" y="908"/>
                  </a:lnTo>
                  <a:lnTo>
                    <a:pt x="25630" y="849"/>
                  </a:lnTo>
                  <a:lnTo>
                    <a:pt x="25788" y="790"/>
                  </a:lnTo>
                  <a:lnTo>
                    <a:pt x="25926" y="770"/>
                  </a:lnTo>
                  <a:lnTo>
                    <a:pt x="26340" y="671"/>
                  </a:lnTo>
                  <a:lnTo>
                    <a:pt x="26773" y="553"/>
                  </a:lnTo>
                  <a:lnTo>
                    <a:pt x="27601" y="336"/>
                  </a:lnTo>
                  <a:lnTo>
                    <a:pt x="27306" y="218"/>
                  </a:lnTo>
                  <a:lnTo>
                    <a:pt x="27010" y="159"/>
                  </a:lnTo>
                  <a:lnTo>
                    <a:pt x="26714" y="119"/>
                  </a:lnTo>
                  <a:lnTo>
                    <a:pt x="26419" y="139"/>
                  </a:lnTo>
                  <a:lnTo>
                    <a:pt x="26123" y="159"/>
                  </a:lnTo>
                  <a:lnTo>
                    <a:pt x="25827" y="218"/>
                  </a:lnTo>
                  <a:lnTo>
                    <a:pt x="25531" y="297"/>
                  </a:lnTo>
                  <a:lnTo>
                    <a:pt x="25236" y="376"/>
                  </a:lnTo>
                  <a:lnTo>
                    <a:pt x="24644" y="592"/>
                  </a:lnTo>
                  <a:lnTo>
                    <a:pt x="24053" y="809"/>
                  </a:lnTo>
                  <a:lnTo>
                    <a:pt x="23461" y="1026"/>
                  </a:lnTo>
                  <a:lnTo>
                    <a:pt x="23185" y="1105"/>
                  </a:lnTo>
                  <a:lnTo>
                    <a:pt x="22890" y="1164"/>
                  </a:lnTo>
                  <a:lnTo>
                    <a:pt x="22850" y="1144"/>
                  </a:lnTo>
                  <a:lnTo>
                    <a:pt x="22811" y="1105"/>
                  </a:lnTo>
                  <a:lnTo>
                    <a:pt x="22791" y="1066"/>
                  </a:lnTo>
                  <a:lnTo>
                    <a:pt x="22791" y="1026"/>
                  </a:lnTo>
                  <a:lnTo>
                    <a:pt x="22830" y="947"/>
                  </a:lnTo>
                  <a:lnTo>
                    <a:pt x="22909" y="868"/>
                  </a:lnTo>
                  <a:lnTo>
                    <a:pt x="23008" y="790"/>
                  </a:lnTo>
                  <a:lnTo>
                    <a:pt x="23106" y="730"/>
                  </a:lnTo>
                  <a:lnTo>
                    <a:pt x="23284" y="652"/>
                  </a:lnTo>
                  <a:lnTo>
                    <a:pt x="23639" y="514"/>
                  </a:lnTo>
                  <a:lnTo>
                    <a:pt x="23994" y="356"/>
                  </a:lnTo>
                  <a:lnTo>
                    <a:pt x="24664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3837;p38">
              <a:extLst>
                <a:ext uri="{FF2B5EF4-FFF2-40B4-BE49-F238E27FC236}">
                  <a16:creationId xmlns:a16="http://schemas.microsoft.com/office/drawing/2014/main" xmlns="" id="{977F199E-0C2C-4611-AF9E-A305AE0D3000}"/>
                </a:ext>
              </a:extLst>
            </p:cNvPr>
            <p:cNvSpPr/>
            <p:nvPr/>
          </p:nvSpPr>
          <p:spPr>
            <a:xfrm>
              <a:off x="868909" y="4147310"/>
              <a:ext cx="454426" cy="275842"/>
            </a:xfrm>
            <a:custGeom>
              <a:avLst/>
              <a:gdLst/>
              <a:ahLst/>
              <a:cxnLst/>
              <a:rect l="l" t="t" r="r" b="b"/>
              <a:pathLst>
                <a:path w="9583" h="5817" extrusionOk="0">
                  <a:moveTo>
                    <a:pt x="9582" y="1"/>
                  </a:moveTo>
                  <a:lnTo>
                    <a:pt x="9405" y="198"/>
                  </a:lnTo>
                  <a:lnTo>
                    <a:pt x="9247" y="415"/>
                  </a:lnTo>
                  <a:lnTo>
                    <a:pt x="8932" y="829"/>
                  </a:lnTo>
                  <a:lnTo>
                    <a:pt x="8616" y="1262"/>
                  </a:lnTo>
                  <a:lnTo>
                    <a:pt x="8301" y="1676"/>
                  </a:lnTo>
                  <a:lnTo>
                    <a:pt x="8005" y="1992"/>
                  </a:lnTo>
                  <a:lnTo>
                    <a:pt x="7709" y="2307"/>
                  </a:lnTo>
                  <a:lnTo>
                    <a:pt x="7414" y="2603"/>
                  </a:lnTo>
                  <a:lnTo>
                    <a:pt x="7118" y="2879"/>
                  </a:lnTo>
                  <a:lnTo>
                    <a:pt x="6802" y="3135"/>
                  </a:lnTo>
                  <a:lnTo>
                    <a:pt x="6467" y="3372"/>
                  </a:lnTo>
                  <a:lnTo>
                    <a:pt x="6112" y="3608"/>
                  </a:lnTo>
                  <a:lnTo>
                    <a:pt x="5738" y="3845"/>
                  </a:lnTo>
                  <a:lnTo>
                    <a:pt x="5403" y="4022"/>
                  </a:lnTo>
                  <a:lnTo>
                    <a:pt x="5068" y="4200"/>
                  </a:lnTo>
                  <a:lnTo>
                    <a:pt x="4378" y="4515"/>
                  </a:lnTo>
                  <a:lnTo>
                    <a:pt x="3668" y="4791"/>
                  </a:lnTo>
                  <a:lnTo>
                    <a:pt x="2958" y="5028"/>
                  </a:lnTo>
                  <a:lnTo>
                    <a:pt x="2248" y="5225"/>
                  </a:lnTo>
                  <a:lnTo>
                    <a:pt x="1499" y="5402"/>
                  </a:lnTo>
                  <a:lnTo>
                    <a:pt x="770" y="5540"/>
                  </a:lnTo>
                  <a:lnTo>
                    <a:pt x="1" y="5659"/>
                  </a:lnTo>
                  <a:lnTo>
                    <a:pt x="257" y="5816"/>
                  </a:lnTo>
                  <a:lnTo>
                    <a:pt x="612" y="5797"/>
                  </a:lnTo>
                  <a:lnTo>
                    <a:pt x="947" y="5757"/>
                  </a:lnTo>
                  <a:lnTo>
                    <a:pt x="1302" y="5718"/>
                  </a:lnTo>
                  <a:lnTo>
                    <a:pt x="1657" y="5639"/>
                  </a:lnTo>
                  <a:lnTo>
                    <a:pt x="2012" y="5580"/>
                  </a:lnTo>
                  <a:lnTo>
                    <a:pt x="2347" y="5481"/>
                  </a:lnTo>
                  <a:lnTo>
                    <a:pt x="3037" y="5284"/>
                  </a:lnTo>
                  <a:lnTo>
                    <a:pt x="3707" y="5028"/>
                  </a:lnTo>
                  <a:lnTo>
                    <a:pt x="4358" y="4752"/>
                  </a:lnTo>
                  <a:lnTo>
                    <a:pt x="4989" y="4417"/>
                  </a:lnTo>
                  <a:lnTo>
                    <a:pt x="5600" y="4062"/>
                  </a:lnTo>
                  <a:lnTo>
                    <a:pt x="6467" y="3530"/>
                  </a:lnTo>
                  <a:lnTo>
                    <a:pt x="6921" y="3214"/>
                  </a:lnTo>
                  <a:lnTo>
                    <a:pt x="7374" y="2899"/>
                  </a:lnTo>
                  <a:lnTo>
                    <a:pt x="7847" y="2544"/>
                  </a:lnTo>
                  <a:lnTo>
                    <a:pt x="8281" y="2169"/>
                  </a:lnTo>
                  <a:lnTo>
                    <a:pt x="8715" y="1795"/>
                  </a:lnTo>
                  <a:lnTo>
                    <a:pt x="9089" y="1381"/>
                  </a:lnTo>
                  <a:lnTo>
                    <a:pt x="9089" y="1381"/>
                  </a:lnTo>
                  <a:lnTo>
                    <a:pt x="9030" y="1420"/>
                  </a:lnTo>
                  <a:lnTo>
                    <a:pt x="8971" y="1420"/>
                  </a:lnTo>
                  <a:lnTo>
                    <a:pt x="8932" y="1400"/>
                  </a:lnTo>
                  <a:lnTo>
                    <a:pt x="8892" y="1341"/>
                  </a:lnTo>
                  <a:lnTo>
                    <a:pt x="8892" y="1282"/>
                  </a:lnTo>
                  <a:lnTo>
                    <a:pt x="8912" y="1223"/>
                  </a:lnTo>
                  <a:lnTo>
                    <a:pt x="8951" y="1164"/>
                  </a:lnTo>
                  <a:lnTo>
                    <a:pt x="9070" y="1045"/>
                  </a:lnTo>
                  <a:lnTo>
                    <a:pt x="9149" y="927"/>
                  </a:lnTo>
                  <a:lnTo>
                    <a:pt x="9287" y="691"/>
                  </a:lnTo>
                  <a:lnTo>
                    <a:pt x="9405" y="454"/>
                  </a:lnTo>
                  <a:lnTo>
                    <a:pt x="9563" y="60"/>
                  </a:lnTo>
                  <a:lnTo>
                    <a:pt x="9582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3838;p38">
              <a:extLst>
                <a:ext uri="{FF2B5EF4-FFF2-40B4-BE49-F238E27FC236}">
                  <a16:creationId xmlns:a16="http://schemas.microsoft.com/office/drawing/2014/main" xmlns="" id="{68F02136-F323-4D44-BB7B-13E28A2A0B4D}"/>
                </a:ext>
              </a:extLst>
            </p:cNvPr>
            <p:cNvSpPr/>
            <p:nvPr/>
          </p:nvSpPr>
          <p:spPr>
            <a:xfrm>
              <a:off x="1307402" y="4197812"/>
              <a:ext cx="5643" cy="7492"/>
            </a:xfrm>
            <a:custGeom>
              <a:avLst/>
              <a:gdLst/>
              <a:ahLst/>
              <a:cxnLst/>
              <a:rect l="l" t="t" r="r" b="b"/>
              <a:pathLst>
                <a:path w="119" h="158" extrusionOk="0">
                  <a:moveTo>
                    <a:pt x="118" y="0"/>
                  </a:moveTo>
                  <a:lnTo>
                    <a:pt x="99" y="20"/>
                  </a:lnTo>
                  <a:lnTo>
                    <a:pt x="40" y="79"/>
                  </a:lnTo>
                  <a:lnTo>
                    <a:pt x="0" y="15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3839;p38">
              <a:extLst>
                <a:ext uri="{FF2B5EF4-FFF2-40B4-BE49-F238E27FC236}">
                  <a16:creationId xmlns:a16="http://schemas.microsoft.com/office/drawing/2014/main" xmlns="" id="{EC807516-4E52-40BA-A4E6-DF55E4EFA5EA}"/>
                </a:ext>
              </a:extLst>
            </p:cNvPr>
            <p:cNvSpPr/>
            <p:nvPr/>
          </p:nvSpPr>
          <p:spPr>
            <a:xfrm>
              <a:off x="742724" y="2982430"/>
              <a:ext cx="1496765" cy="1466890"/>
            </a:xfrm>
            <a:custGeom>
              <a:avLst/>
              <a:gdLst/>
              <a:ahLst/>
              <a:cxnLst/>
              <a:rect l="l" t="t" r="r" b="b"/>
              <a:pathLst>
                <a:path w="31564" h="30934" extrusionOk="0">
                  <a:moveTo>
                    <a:pt x="24624" y="1"/>
                  </a:moveTo>
                  <a:lnTo>
                    <a:pt x="24151" y="40"/>
                  </a:lnTo>
                  <a:lnTo>
                    <a:pt x="23698" y="99"/>
                  </a:lnTo>
                  <a:lnTo>
                    <a:pt x="23264" y="218"/>
                  </a:lnTo>
                  <a:lnTo>
                    <a:pt x="22850" y="356"/>
                  </a:lnTo>
                  <a:lnTo>
                    <a:pt x="22456" y="553"/>
                  </a:lnTo>
                  <a:lnTo>
                    <a:pt x="22081" y="789"/>
                  </a:lnTo>
                  <a:lnTo>
                    <a:pt x="21706" y="1065"/>
                  </a:lnTo>
                  <a:lnTo>
                    <a:pt x="21332" y="1401"/>
                  </a:lnTo>
                  <a:lnTo>
                    <a:pt x="20977" y="1755"/>
                  </a:lnTo>
                  <a:lnTo>
                    <a:pt x="20622" y="2169"/>
                  </a:lnTo>
                  <a:lnTo>
                    <a:pt x="20267" y="2623"/>
                  </a:lnTo>
                  <a:lnTo>
                    <a:pt x="19912" y="3116"/>
                  </a:lnTo>
                  <a:lnTo>
                    <a:pt x="19222" y="4023"/>
                  </a:lnTo>
                  <a:lnTo>
                    <a:pt x="18532" y="4930"/>
                  </a:lnTo>
                  <a:lnTo>
                    <a:pt x="18414" y="5127"/>
                  </a:lnTo>
                  <a:lnTo>
                    <a:pt x="18276" y="5304"/>
                  </a:lnTo>
                  <a:lnTo>
                    <a:pt x="18138" y="5521"/>
                  </a:lnTo>
                  <a:lnTo>
                    <a:pt x="18079" y="5620"/>
                  </a:lnTo>
                  <a:lnTo>
                    <a:pt x="18059" y="5718"/>
                  </a:lnTo>
                  <a:lnTo>
                    <a:pt x="17862" y="5896"/>
                  </a:lnTo>
                  <a:lnTo>
                    <a:pt x="17685" y="6053"/>
                  </a:lnTo>
                  <a:lnTo>
                    <a:pt x="17507" y="6211"/>
                  </a:lnTo>
                  <a:lnTo>
                    <a:pt x="17349" y="6349"/>
                  </a:lnTo>
                  <a:lnTo>
                    <a:pt x="16245" y="7374"/>
                  </a:lnTo>
                  <a:lnTo>
                    <a:pt x="15082" y="8399"/>
                  </a:lnTo>
                  <a:lnTo>
                    <a:pt x="14195" y="9208"/>
                  </a:lnTo>
                  <a:lnTo>
                    <a:pt x="13268" y="10016"/>
                  </a:lnTo>
                  <a:lnTo>
                    <a:pt x="12342" y="10824"/>
                  </a:lnTo>
                  <a:lnTo>
                    <a:pt x="11396" y="11613"/>
                  </a:lnTo>
                  <a:lnTo>
                    <a:pt x="10449" y="12382"/>
                  </a:lnTo>
                  <a:lnTo>
                    <a:pt x="9483" y="13151"/>
                  </a:lnTo>
                  <a:lnTo>
                    <a:pt x="8497" y="13880"/>
                  </a:lnTo>
                  <a:lnTo>
                    <a:pt x="7512" y="14610"/>
                  </a:lnTo>
                  <a:lnTo>
                    <a:pt x="6960" y="15004"/>
                  </a:lnTo>
                  <a:lnTo>
                    <a:pt x="6408" y="15418"/>
                  </a:lnTo>
                  <a:lnTo>
                    <a:pt x="5875" y="15832"/>
                  </a:lnTo>
                  <a:lnTo>
                    <a:pt x="5363" y="16285"/>
                  </a:lnTo>
                  <a:lnTo>
                    <a:pt x="4870" y="16758"/>
                  </a:lnTo>
                  <a:lnTo>
                    <a:pt x="4397" y="17251"/>
                  </a:lnTo>
                  <a:lnTo>
                    <a:pt x="3943" y="17764"/>
                  </a:lnTo>
                  <a:lnTo>
                    <a:pt x="3510" y="18277"/>
                  </a:lnTo>
                  <a:lnTo>
                    <a:pt x="3096" y="18829"/>
                  </a:lnTo>
                  <a:lnTo>
                    <a:pt x="2721" y="19381"/>
                  </a:lnTo>
                  <a:lnTo>
                    <a:pt x="2346" y="19952"/>
                  </a:lnTo>
                  <a:lnTo>
                    <a:pt x="1992" y="20544"/>
                  </a:lnTo>
                  <a:lnTo>
                    <a:pt x="1676" y="21135"/>
                  </a:lnTo>
                  <a:lnTo>
                    <a:pt x="1380" y="21746"/>
                  </a:lnTo>
                  <a:lnTo>
                    <a:pt x="1124" y="22377"/>
                  </a:lnTo>
                  <a:lnTo>
                    <a:pt x="868" y="23028"/>
                  </a:lnTo>
                  <a:lnTo>
                    <a:pt x="651" y="23876"/>
                  </a:lnTo>
                  <a:lnTo>
                    <a:pt x="395" y="24802"/>
                  </a:lnTo>
                  <a:lnTo>
                    <a:pt x="296" y="25295"/>
                  </a:lnTo>
                  <a:lnTo>
                    <a:pt x="197" y="25788"/>
                  </a:lnTo>
                  <a:lnTo>
                    <a:pt x="99" y="26300"/>
                  </a:lnTo>
                  <a:lnTo>
                    <a:pt x="40" y="26793"/>
                  </a:lnTo>
                  <a:lnTo>
                    <a:pt x="20" y="27286"/>
                  </a:lnTo>
                  <a:lnTo>
                    <a:pt x="0" y="27779"/>
                  </a:lnTo>
                  <a:lnTo>
                    <a:pt x="40" y="28252"/>
                  </a:lnTo>
                  <a:lnTo>
                    <a:pt x="79" y="28469"/>
                  </a:lnTo>
                  <a:lnTo>
                    <a:pt x="119" y="28686"/>
                  </a:lnTo>
                  <a:lnTo>
                    <a:pt x="178" y="28903"/>
                  </a:lnTo>
                  <a:lnTo>
                    <a:pt x="237" y="29120"/>
                  </a:lnTo>
                  <a:lnTo>
                    <a:pt x="316" y="29317"/>
                  </a:lnTo>
                  <a:lnTo>
                    <a:pt x="414" y="29514"/>
                  </a:lnTo>
                  <a:lnTo>
                    <a:pt x="533" y="29691"/>
                  </a:lnTo>
                  <a:lnTo>
                    <a:pt x="651" y="29869"/>
                  </a:lnTo>
                  <a:lnTo>
                    <a:pt x="789" y="30046"/>
                  </a:lnTo>
                  <a:lnTo>
                    <a:pt x="947" y="30204"/>
                  </a:lnTo>
                  <a:lnTo>
                    <a:pt x="1006" y="30243"/>
                  </a:lnTo>
                  <a:lnTo>
                    <a:pt x="1065" y="30283"/>
                  </a:lnTo>
                  <a:lnTo>
                    <a:pt x="1104" y="30322"/>
                  </a:lnTo>
                  <a:lnTo>
                    <a:pt x="1124" y="30322"/>
                  </a:lnTo>
                  <a:lnTo>
                    <a:pt x="1163" y="30342"/>
                  </a:lnTo>
                  <a:lnTo>
                    <a:pt x="1203" y="30362"/>
                  </a:lnTo>
                  <a:lnTo>
                    <a:pt x="1262" y="30401"/>
                  </a:lnTo>
                  <a:lnTo>
                    <a:pt x="1420" y="30480"/>
                  </a:lnTo>
                  <a:lnTo>
                    <a:pt x="1439" y="30480"/>
                  </a:lnTo>
                  <a:lnTo>
                    <a:pt x="1439" y="30480"/>
                  </a:lnTo>
                  <a:lnTo>
                    <a:pt x="1439" y="30480"/>
                  </a:lnTo>
                  <a:lnTo>
                    <a:pt x="1499" y="30500"/>
                  </a:lnTo>
                  <a:lnTo>
                    <a:pt x="1617" y="30539"/>
                  </a:lnTo>
                  <a:lnTo>
                    <a:pt x="1814" y="30598"/>
                  </a:lnTo>
                  <a:lnTo>
                    <a:pt x="2149" y="30717"/>
                  </a:lnTo>
                  <a:lnTo>
                    <a:pt x="2465" y="30835"/>
                  </a:lnTo>
                  <a:lnTo>
                    <a:pt x="2484" y="30835"/>
                  </a:lnTo>
                  <a:lnTo>
                    <a:pt x="2504" y="30815"/>
                  </a:lnTo>
                  <a:lnTo>
                    <a:pt x="2839" y="30894"/>
                  </a:lnTo>
                  <a:lnTo>
                    <a:pt x="3056" y="30914"/>
                  </a:lnTo>
                  <a:lnTo>
                    <a:pt x="3234" y="30934"/>
                  </a:lnTo>
                  <a:lnTo>
                    <a:pt x="3411" y="30914"/>
                  </a:lnTo>
                  <a:lnTo>
                    <a:pt x="3470" y="30894"/>
                  </a:lnTo>
                  <a:lnTo>
                    <a:pt x="3510" y="30874"/>
                  </a:lnTo>
                  <a:lnTo>
                    <a:pt x="3549" y="30835"/>
                  </a:lnTo>
                  <a:lnTo>
                    <a:pt x="3549" y="30795"/>
                  </a:lnTo>
                  <a:lnTo>
                    <a:pt x="3529" y="30736"/>
                  </a:lnTo>
                  <a:lnTo>
                    <a:pt x="3490" y="30657"/>
                  </a:lnTo>
                  <a:lnTo>
                    <a:pt x="3194" y="30539"/>
                  </a:lnTo>
                  <a:lnTo>
                    <a:pt x="2918" y="30381"/>
                  </a:lnTo>
                  <a:lnTo>
                    <a:pt x="2484" y="30401"/>
                  </a:lnTo>
                  <a:lnTo>
                    <a:pt x="2445" y="30401"/>
                  </a:lnTo>
                  <a:lnTo>
                    <a:pt x="2425" y="30381"/>
                  </a:lnTo>
                  <a:lnTo>
                    <a:pt x="2406" y="30342"/>
                  </a:lnTo>
                  <a:lnTo>
                    <a:pt x="2406" y="30283"/>
                  </a:lnTo>
                  <a:lnTo>
                    <a:pt x="2425" y="30263"/>
                  </a:lnTo>
                  <a:lnTo>
                    <a:pt x="2465" y="30263"/>
                  </a:lnTo>
                  <a:lnTo>
                    <a:pt x="2662" y="30224"/>
                  </a:lnTo>
                  <a:lnTo>
                    <a:pt x="2603" y="30184"/>
                  </a:lnTo>
                  <a:lnTo>
                    <a:pt x="2386" y="29987"/>
                  </a:lnTo>
                  <a:lnTo>
                    <a:pt x="2169" y="29790"/>
                  </a:lnTo>
                  <a:lnTo>
                    <a:pt x="1952" y="29553"/>
                  </a:lnTo>
                  <a:lnTo>
                    <a:pt x="1755" y="29337"/>
                  </a:lnTo>
                  <a:lnTo>
                    <a:pt x="1577" y="29080"/>
                  </a:lnTo>
                  <a:lnTo>
                    <a:pt x="1400" y="28824"/>
                  </a:lnTo>
                  <a:lnTo>
                    <a:pt x="1262" y="28568"/>
                  </a:lnTo>
                  <a:lnTo>
                    <a:pt x="1104" y="28292"/>
                  </a:lnTo>
                  <a:lnTo>
                    <a:pt x="1085" y="28095"/>
                  </a:lnTo>
                  <a:lnTo>
                    <a:pt x="1085" y="27345"/>
                  </a:lnTo>
                  <a:lnTo>
                    <a:pt x="1124" y="26616"/>
                  </a:lnTo>
                  <a:lnTo>
                    <a:pt x="1203" y="25926"/>
                  </a:lnTo>
                  <a:lnTo>
                    <a:pt x="1301" y="25256"/>
                  </a:lnTo>
                  <a:lnTo>
                    <a:pt x="1420" y="24605"/>
                  </a:lnTo>
                  <a:lnTo>
                    <a:pt x="1577" y="23974"/>
                  </a:lnTo>
                  <a:lnTo>
                    <a:pt x="1775" y="23363"/>
                  </a:lnTo>
                  <a:lnTo>
                    <a:pt x="1992" y="22791"/>
                  </a:lnTo>
                  <a:lnTo>
                    <a:pt x="2228" y="22220"/>
                  </a:lnTo>
                  <a:lnTo>
                    <a:pt x="2484" y="21667"/>
                  </a:lnTo>
                  <a:lnTo>
                    <a:pt x="2760" y="21135"/>
                  </a:lnTo>
                  <a:lnTo>
                    <a:pt x="3076" y="20623"/>
                  </a:lnTo>
                  <a:lnTo>
                    <a:pt x="3411" y="20130"/>
                  </a:lnTo>
                  <a:lnTo>
                    <a:pt x="3746" y="19637"/>
                  </a:lnTo>
                  <a:lnTo>
                    <a:pt x="4121" y="19164"/>
                  </a:lnTo>
                  <a:lnTo>
                    <a:pt x="4515" y="18710"/>
                  </a:lnTo>
                  <a:lnTo>
                    <a:pt x="4909" y="18257"/>
                  </a:lnTo>
                  <a:lnTo>
                    <a:pt x="5323" y="17803"/>
                  </a:lnTo>
                  <a:lnTo>
                    <a:pt x="5757" y="17389"/>
                  </a:lnTo>
                  <a:lnTo>
                    <a:pt x="6210" y="16956"/>
                  </a:lnTo>
                  <a:lnTo>
                    <a:pt x="6664" y="16542"/>
                  </a:lnTo>
                  <a:lnTo>
                    <a:pt x="7137" y="16128"/>
                  </a:lnTo>
                  <a:lnTo>
                    <a:pt x="8123" y="15300"/>
                  </a:lnTo>
                  <a:lnTo>
                    <a:pt x="9128" y="14491"/>
                  </a:lnTo>
                  <a:lnTo>
                    <a:pt x="10153" y="13683"/>
                  </a:lnTo>
                  <a:lnTo>
                    <a:pt x="11198" y="12875"/>
                  </a:lnTo>
                  <a:lnTo>
                    <a:pt x="12263" y="12047"/>
                  </a:lnTo>
                  <a:lnTo>
                    <a:pt x="13761" y="10765"/>
                  </a:lnTo>
                  <a:lnTo>
                    <a:pt x="15260" y="9484"/>
                  </a:lnTo>
                  <a:lnTo>
                    <a:pt x="16738" y="8163"/>
                  </a:lnTo>
                  <a:lnTo>
                    <a:pt x="18177" y="6842"/>
                  </a:lnTo>
                  <a:lnTo>
                    <a:pt x="18394" y="6625"/>
                  </a:lnTo>
                  <a:lnTo>
                    <a:pt x="18631" y="6388"/>
                  </a:lnTo>
                  <a:lnTo>
                    <a:pt x="18749" y="6270"/>
                  </a:lnTo>
                  <a:lnTo>
                    <a:pt x="18828" y="6132"/>
                  </a:lnTo>
                  <a:lnTo>
                    <a:pt x="18907" y="5994"/>
                  </a:lnTo>
                  <a:lnTo>
                    <a:pt x="18927" y="5856"/>
                  </a:lnTo>
                  <a:lnTo>
                    <a:pt x="19124" y="5639"/>
                  </a:lnTo>
                  <a:lnTo>
                    <a:pt x="19321" y="5383"/>
                  </a:lnTo>
                  <a:lnTo>
                    <a:pt x="19695" y="4870"/>
                  </a:lnTo>
                  <a:lnTo>
                    <a:pt x="20031" y="4397"/>
                  </a:lnTo>
                  <a:lnTo>
                    <a:pt x="20169" y="4200"/>
                  </a:lnTo>
                  <a:lnTo>
                    <a:pt x="20287" y="4062"/>
                  </a:lnTo>
                  <a:lnTo>
                    <a:pt x="21076" y="3037"/>
                  </a:lnTo>
                  <a:lnTo>
                    <a:pt x="21687" y="2268"/>
                  </a:lnTo>
                  <a:lnTo>
                    <a:pt x="21943" y="1953"/>
                  </a:lnTo>
                  <a:lnTo>
                    <a:pt x="22180" y="1696"/>
                  </a:lnTo>
                  <a:lnTo>
                    <a:pt x="22436" y="1479"/>
                  </a:lnTo>
                  <a:lnTo>
                    <a:pt x="22672" y="1302"/>
                  </a:lnTo>
                  <a:lnTo>
                    <a:pt x="22929" y="1164"/>
                  </a:lnTo>
                  <a:lnTo>
                    <a:pt x="23205" y="1065"/>
                  </a:lnTo>
                  <a:lnTo>
                    <a:pt x="23500" y="987"/>
                  </a:lnTo>
                  <a:lnTo>
                    <a:pt x="23836" y="947"/>
                  </a:lnTo>
                  <a:lnTo>
                    <a:pt x="24230" y="908"/>
                  </a:lnTo>
                  <a:lnTo>
                    <a:pt x="24664" y="888"/>
                  </a:lnTo>
                  <a:lnTo>
                    <a:pt x="25748" y="888"/>
                  </a:lnTo>
                  <a:lnTo>
                    <a:pt x="25078" y="1243"/>
                  </a:lnTo>
                  <a:lnTo>
                    <a:pt x="24723" y="1401"/>
                  </a:lnTo>
                  <a:lnTo>
                    <a:pt x="24368" y="1539"/>
                  </a:lnTo>
                  <a:lnTo>
                    <a:pt x="24190" y="1617"/>
                  </a:lnTo>
                  <a:lnTo>
                    <a:pt x="24092" y="1677"/>
                  </a:lnTo>
                  <a:lnTo>
                    <a:pt x="23993" y="1755"/>
                  </a:lnTo>
                  <a:lnTo>
                    <a:pt x="23914" y="1834"/>
                  </a:lnTo>
                  <a:lnTo>
                    <a:pt x="23875" y="1913"/>
                  </a:lnTo>
                  <a:lnTo>
                    <a:pt x="23875" y="1953"/>
                  </a:lnTo>
                  <a:lnTo>
                    <a:pt x="23895" y="1992"/>
                  </a:lnTo>
                  <a:lnTo>
                    <a:pt x="23934" y="2031"/>
                  </a:lnTo>
                  <a:lnTo>
                    <a:pt x="23974" y="2051"/>
                  </a:lnTo>
                  <a:lnTo>
                    <a:pt x="24269" y="1992"/>
                  </a:lnTo>
                  <a:lnTo>
                    <a:pt x="24545" y="1913"/>
                  </a:lnTo>
                  <a:lnTo>
                    <a:pt x="25137" y="1696"/>
                  </a:lnTo>
                  <a:lnTo>
                    <a:pt x="25728" y="1479"/>
                  </a:lnTo>
                  <a:lnTo>
                    <a:pt x="26320" y="1263"/>
                  </a:lnTo>
                  <a:lnTo>
                    <a:pt x="26615" y="1184"/>
                  </a:lnTo>
                  <a:lnTo>
                    <a:pt x="26911" y="1105"/>
                  </a:lnTo>
                  <a:lnTo>
                    <a:pt x="27207" y="1046"/>
                  </a:lnTo>
                  <a:lnTo>
                    <a:pt x="27503" y="1026"/>
                  </a:lnTo>
                  <a:lnTo>
                    <a:pt x="27798" y="1006"/>
                  </a:lnTo>
                  <a:lnTo>
                    <a:pt x="28094" y="1046"/>
                  </a:lnTo>
                  <a:lnTo>
                    <a:pt x="28390" y="1105"/>
                  </a:lnTo>
                  <a:lnTo>
                    <a:pt x="28705" y="1223"/>
                  </a:lnTo>
                  <a:lnTo>
                    <a:pt x="27857" y="1440"/>
                  </a:lnTo>
                  <a:lnTo>
                    <a:pt x="27424" y="1558"/>
                  </a:lnTo>
                  <a:lnTo>
                    <a:pt x="27010" y="1657"/>
                  </a:lnTo>
                  <a:lnTo>
                    <a:pt x="26872" y="1677"/>
                  </a:lnTo>
                  <a:lnTo>
                    <a:pt x="26714" y="1736"/>
                  </a:lnTo>
                  <a:lnTo>
                    <a:pt x="26556" y="1795"/>
                  </a:lnTo>
                  <a:lnTo>
                    <a:pt x="26418" y="1874"/>
                  </a:lnTo>
                  <a:lnTo>
                    <a:pt x="26379" y="1913"/>
                  </a:lnTo>
                  <a:lnTo>
                    <a:pt x="26339" y="1972"/>
                  </a:lnTo>
                  <a:lnTo>
                    <a:pt x="26339" y="2012"/>
                  </a:lnTo>
                  <a:lnTo>
                    <a:pt x="26339" y="2051"/>
                  </a:lnTo>
                  <a:lnTo>
                    <a:pt x="26359" y="2110"/>
                  </a:lnTo>
                  <a:lnTo>
                    <a:pt x="26418" y="2150"/>
                  </a:lnTo>
                  <a:lnTo>
                    <a:pt x="26497" y="2189"/>
                  </a:lnTo>
                  <a:lnTo>
                    <a:pt x="26596" y="2229"/>
                  </a:lnTo>
                  <a:lnTo>
                    <a:pt x="27029" y="2229"/>
                  </a:lnTo>
                  <a:lnTo>
                    <a:pt x="27443" y="2209"/>
                  </a:lnTo>
                  <a:lnTo>
                    <a:pt x="27857" y="2150"/>
                  </a:lnTo>
                  <a:lnTo>
                    <a:pt x="28271" y="2051"/>
                  </a:lnTo>
                  <a:lnTo>
                    <a:pt x="29099" y="1854"/>
                  </a:lnTo>
                  <a:lnTo>
                    <a:pt x="29514" y="1775"/>
                  </a:lnTo>
                  <a:lnTo>
                    <a:pt x="29928" y="1677"/>
                  </a:lnTo>
                  <a:lnTo>
                    <a:pt x="30046" y="1696"/>
                  </a:lnTo>
                  <a:lnTo>
                    <a:pt x="30164" y="1716"/>
                  </a:lnTo>
                  <a:lnTo>
                    <a:pt x="30243" y="1775"/>
                  </a:lnTo>
                  <a:lnTo>
                    <a:pt x="30322" y="1834"/>
                  </a:lnTo>
                  <a:lnTo>
                    <a:pt x="30480" y="2012"/>
                  </a:lnTo>
                  <a:lnTo>
                    <a:pt x="30618" y="2189"/>
                  </a:lnTo>
                  <a:lnTo>
                    <a:pt x="30322" y="2307"/>
                  </a:lnTo>
                  <a:lnTo>
                    <a:pt x="30026" y="2445"/>
                  </a:lnTo>
                  <a:lnTo>
                    <a:pt x="29454" y="2761"/>
                  </a:lnTo>
                  <a:lnTo>
                    <a:pt x="28981" y="3017"/>
                  </a:lnTo>
                  <a:lnTo>
                    <a:pt x="28685" y="3175"/>
                  </a:lnTo>
                  <a:lnTo>
                    <a:pt x="28528" y="3293"/>
                  </a:lnTo>
                  <a:lnTo>
                    <a:pt x="28390" y="3411"/>
                  </a:lnTo>
                  <a:lnTo>
                    <a:pt x="28271" y="3530"/>
                  </a:lnTo>
                  <a:lnTo>
                    <a:pt x="28133" y="3668"/>
                  </a:lnTo>
                  <a:lnTo>
                    <a:pt x="27936" y="3963"/>
                  </a:lnTo>
                  <a:lnTo>
                    <a:pt x="27739" y="4279"/>
                  </a:lnTo>
                  <a:lnTo>
                    <a:pt x="27581" y="4594"/>
                  </a:lnTo>
                  <a:lnTo>
                    <a:pt x="27424" y="4949"/>
                  </a:lnTo>
                  <a:lnTo>
                    <a:pt x="27266" y="5265"/>
                  </a:lnTo>
                  <a:lnTo>
                    <a:pt x="27089" y="5600"/>
                  </a:lnTo>
                  <a:lnTo>
                    <a:pt x="26931" y="5935"/>
                  </a:lnTo>
                  <a:lnTo>
                    <a:pt x="26793" y="6270"/>
                  </a:lnTo>
                  <a:lnTo>
                    <a:pt x="26517" y="6980"/>
                  </a:lnTo>
                  <a:lnTo>
                    <a:pt x="26241" y="7709"/>
                  </a:lnTo>
                  <a:lnTo>
                    <a:pt x="26083" y="8064"/>
                  </a:lnTo>
                  <a:lnTo>
                    <a:pt x="25925" y="8399"/>
                  </a:lnTo>
                  <a:lnTo>
                    <a:pt x="25748" y="8734"/>
                  </a:lnTo>
                  <a:lnTo>
                    <a:pt x="25551" y="9050"/>
                  </a:lnTo>
                  <a:lnTo>
                    <a:pt x="25314" y="9326"/>
                  </a:lnTo>
                  <a:lnTo>
                    <a:pt x="25078" y="9602"/>
                  </a:lnTo>
                  <a:lnTo>
                    <a:pt x="24802" y="9839"/>
                  </a:lnTo>
                  <a:lnTo>
                    <a:pt x="24644" y="9937"/>
                  </a:lnTo>
                  <a:lnTo>
                    <a:pt x="24486" y="10036"/>
                  </a:lnTo>
                  <a:lnTo>
                    <a:pt x="24309" y="10115"/>
                  </a:lnTo>
                  <a:lnTo>
                    <a:pt x="24131" y="10193"/>
                  </a:lnTo>
                  <a:lnTo>
                    <a:pt x="23934" y="10272"/>
                  </a:lnTo>
                  <a:lnTo>
                    <a:pt x="23737" y="10312"/>
                  </a:lnTo>
                  <a:lnTo>
                    <a:pt x="23461" y="10410"/>
                  </a:lnTo>
                  <a:lnTo>
                    <a:pt x="23165" y="10489"/>
                  </a:lnTo>
                  <a:lnTo>
                    <a:pt x="23008" y="10548"/>
                  </a:lnTo>
                  <a:lnTo>
                    <a:pt x="22889" y="10607"/>
                  </a:lnTo>
                  <a:lnTo>
                    <a:pt x="22771" y="10686"/>
                  </a:lnTo>
                  <a:lnTo>
                    <a:pt x="22672" y="10785"/>
                  </a:lnTo>
                  <a:lnTo>
                    <a:pt x="22436" y="10883"/>
                  </a:lnTo>
                  <a:lnTo>
                    <a:pt x="22219" y="11002"/>
                  </a:lnTo>
                  <a:lnTo>
                    <a:pt x="21982" y="11120"/>
                  </a:lnTo>
                  <a:lnTo>
                    <a:pt x="21785" y="11258"/>
                  </a:lnTo>
                  <a:lnTo>
                    <a:pt x="21588" y="11416"/>
                  </a:lnTo>
                  <a:lnTo>
                    <a:pt x="21391" y="11593"/>
                  </a:lnTo>
                  <a:lnTo>
                    <a:pt x="21016" y="11948"/>
                  </a:lnTo>
                  <a:lnTo>
                    <a:pt x="20662" y="12323"/>
                  </a:lnTo>
                  <a:lnTo>
                    <a:pt x="20346" y="12717"/>
                  </a:lnTo>
                  <a:lnTo>
                    <a:pt x="19695" y="13506"/>
                  </a:lnTo>
                  <a:lnTo>
                    <a:pt x="18966" y="14393"/>
                  </a:lnTo>
                  <a:lnTo>
                    <a:pt x="18237" y="15280"/>
                  </a:lnTo>
                  <a:lnTo>
                    <a:pt x="17487" y="16147"/>
                  </a:lnTo>
                  <a:lnTo>
                    <a:pt x="16758" y="17034"/>
                  </a:lnTo>
                  <a:lnTo>
                    <a:pt x="15595" y="18513"/>
                  </a:lnTo>
                  <a:lnTo>
                    <a:pt x="15023" y="19243"/>
                  </a:lnTo>
                  <a:lnTo>
                    <a:pt x="14451" y="20011"/>
                  </a:lnTo>
                  <a:lnTo>
                    <a:pt x="13919" y="20780"/>
                  </a:lnTo>
                  <a:lnTo>
                    <a:pt x="13663" y="21175"/>
                  </a:lnTo>
                  <a:lnTo>
                    <a:pt x="13426" y="21569"/>
                  </a:lnTo>
                  <a:lnTo>
                    <a:pt x="13209" y="21983"/>
                  </a:lnTo>
                  <a:lnTo>
                    <a:pt x="12992" y="22397"/>
                  </a:lnTo>
                  <a:lnTo>
                    <a:pt x="12795" y="22831"/>
                  </a:lnTo>
                  <a:lnTo>
                    <a:pt x="12618" y="23264"/>
                  </a:lnTo>
                  <a:lnTo>
                    <a:pt x="12598" y="23324"/>
                  </a:lnTo>
                  <a:lnTo>
                    <a:pt x="12598" y="23343"/>
                  </a:lnTo>
                  <a:lnTo>
                    <a:pt x="12480" y="23738"/>
                  </a:lnTo>
                  <a:lnTo>
                    <a:pt x="12460" y="23777"/>
                  </a:lnTo>
                  <a:lnTo>
                    <a:pt x="12342" y="24211"/>
                  </a:lnTo>
                  <a:lnTo>
                    <a:pt x="12243" y="24566"/>
                  </a:lnTo>
                  <a:lnTo>
                    <a:pt x="12500" y="24309"/>
                  </a:lnTo>
                  <a:lnTo>
                    <a:pt x="12539" y="24270"/>
                  </a:lnTo>
                  <a:lnTo>
                    <a:pt x="12618" y="24270"/>
                  </a:lnTo>
                  <a:lnTo>
                    <a:pt x="12657" y="24290"/>
                  </a:lnTo>
                  <a:lnTo>
                    <a:pt x="12677" y="24329"/>
                  </a:lnTo>
                  <a:lnTo>
                    <a:pt x="12697" y="24349"/>
                  </a:lnTo>
                  <a:lnTo>
                    <a:pt x="12697" y="24388"/>
                  </a:lnTo>
                  <a:lnTo>
                    <a:pt x="12697" y="24447"/>
                  </a:lnTo>
                  <a:lnTo>
                    <a:pt x="12578" y="24743"/>
                  </a:lnTo>
                  <a:lnTo>
                    <a:pt x="12421" y="25058"/>
                  </a:lnTo>
                  <a:lnTo>
                    <a:pt x="12224" y="25354"/>
                  </a:lnTo>
                  <a:lnTo>
                    <a:pt x="12026" y="25630"/>
                  </a:lnTo>
                  <a:lnTo>
                    <a:pt x="12204" y="25472"/>
                  </a:lnTo>
                  <a:lnTo>
                    <a:pt x="12381" y="25275"/>
                  </a:lnTo>
                  <a:lnTo>
                    <a:pt x="12539" y="25078"/>
                  </a:lnTo>
                  <a:lnTo>
                    <a:pt x="12697" y="24881"/>
                  </a:lnTo>
                  <a:lnTo>
                    <a:pt x="12953" y="24467"/>
                  </a:lnTo>
                  <a:lnTo>
                    <a:pt x="13190" y="24033"/>
                  </a:lnTo>
                  <a:lnTo>
                    <a:pt x="13623" y="23126"/>
                  </a:lnTo>
                  <a:lnTo>
                    <a:pt x="13860" y="22693"/>
                  </a:lnTo>
                  <a:lnTo>
                    <a:pt x="14096" y="22259"/>
                  </a:lnTo>
                  <a:lnTo>
                    <a:pt x="15398" y="20425"/>
                  </a:lnTo>
                  <a:lnTo>
                    <a:pt x="16699" y="18592"/>
                  </a:lnTo>
                  <a:lnTo>
                    <a:pt x="17349" y="17685"/>
                  </a:lnTo>
                  <a:lnTo>
                    <a:pt x="18039" y="16798"/>
                  </a:lnTo>
                  <a:lnTo>
                    <a:pt x="18710" y="15911"/>
                  </a:lnTo>
                  <a:lnTo>
                    <a:pt x="19419" y="15043"/>
                  </a:lnTo>
                  <a:lnTo>
                    <a:pt x="19833" y="14550"/>
                  </a:lnTo>
                  <a:lnTo>
                    <a:pt x="20287" y="14097"/>
                  </a:lnTo>
                  <a:lnTo>
                    <a:pt x="20740" y="13644"/>
                  </a:lnTo>
                  <a:lnTo>
                    <a:pt x="21214" y="13210"/>
                  </a:lnTo>
                  <a:lnTo>
                    <a:pt x="22140" y="12323"/>
                  </a:lnTo>
                  <a:lnTo>
                    <a:pt x="22594" y="11889"/>
                  </a:lnTo>
                  <a:lnTo>
                    <a:pt x="23047" y="11435"/>
                  </a:lnTo>
                  <a:lnTo>
                    <a:pt x="23185" y="11416"/>
                  </a:lnTo>
                  <a:lnTo>
                    <a:pt x="23343" y="11396"/>
                  </a:lnTo>
                  <a:lnTo>
                    <a:pt x="23520" y="11357"/>
                  </a:lnTo>
                  <a:lnTo>
                    <a:pt x="23698" y="11297"/>
                  </a:lnTo>
                  <a:lnTo>
                    <a:pt x="24072" y="11159"/>
                  </a:lnTo>
                  <a:lnTo>
                    <a:pt x="24447" y="10962"/>
                  </a:lnTo>
                  <a:lnTo>
                    <a:pt x="24821" y="10765"/>
                  </a:lnTo>
                  <a:lnTo>
                    <a:pt x="25157" y="10568"/>
                  </a:lnTo>
                  <a:lnTo>
                    <a:pt x="25630" y="10292"/>
                  </a:lnTo>
                  <a:lnTo>
                    <a:pt x="25787" y="10193"/>
                  </a:lnTo>
                  <a:lnTo>
                    <a:pt x="25925" y="10075"/>
                  </a:lnTo>
                  <a:lnTo>
                    <a:pt x="26063" y="9957"/>
                  </a:lnTo>
                  <a:lnTo>
                    <a:pt x="26162" y="9819"/>
                  </a:lnTo>
                  <a:lnTo>
                    <a:pt x="26280" y="9701"/>
                  </a:lnTo>
                  <a:lnTo>
                    <a:pt x="26379" y="9543"/>
                  </a:lnTo>
                  <a:lnTo>
                    <a:pt x="26537" y="9247"/>
                  </a:lnTo>
                  <a:lnTo>
                    <a:pt x="26675" y="8932"/>
                  </a:lnTo>
                  <a:lnTo>
                    <a:pt x="26793" y="8596"/>
                  </a:lnTo>
                  <a:lnTo>
                    <a:pt x="26970" y="7926"/>
                  </a:lnTo>
                  <a:lnTo>
                    <a:pt x="27286" y="7118"/>
                  </a:lnTo>
                  <a:lnTo>
                    <a:pt x="27443" y="6704"/>
                  </a:lnTo>
                  <a:lnTo>
                    <a:pt x="27621" y="6310"/>
                  </a:lnTo>
                  <a:lnTo>
                    <a:pt x="27798" y="5915"/>
                  </a:lnTo>
                  <a:lnTo>
                    <a:pt x="27995" y="5521"/>
                  </a:lnTo>
                  <a:lnTo>
                    <a:pt x="28232" y="5146"/>
                  </a:lnTo>
                  <a:lnTo>
                    <a:pt x="28469" y="4772"/>
                  </a:lnTo>
                  <a:lnTo>
                    <a:pt x="28607" y="4555"/>
                  </a:lnTo>
                  <a:lnTo>
                    <a:pt x="28764" y="4377"/>
                  </a:lnTo>
                  <a:lnTo>
                    <a:pt x="28922" y="4200"/>
                  </a:lnTo>
                  <a:lnTo>
                    <a:pt x="29119" y="4042"/>
                  </a:lnTo>
                  <a:lnTo>
                    <a:pt x="29297" y="3885"/>
                  </a:lnTo>
                  <a:lnTo>
                    <a:pt x="29494" y="3747"/>
                  </a:lnTo>
                  <a:lnTo>
                    <a:pt x="29908" y="3490"/>
                  </a:lnTo>
                  <a:lnTo>
                    <a:pt x="30756" y="2978"/>
                  </a:lnTo>
                  <a:lnTo>
                    <a:pt x="31150" y="2721"/>
                  </a:lnTo>
                  <a:lnTo>
                    <a:pt x="31544" y="2426"/>
                  </a:lnTo>
                  <a:lnTo>
                    <a:pt x="31544" y="2307"/>
                  </a:lnTo>
                  <a:lnTo>
                    <a:pt x="31524" y="2209"/>
                  </a:lnTo>
                  <a:lnTo>
                    <a:pt x="31564" y="2110"/>
                  </a:lnTo>
                  <a:lnTo>
                    <a:pt x="31564" y="2012"/>
                  </a:lnTo>
                  <a:lnTo>
                    <a:pt x="31524" y="1913"/>
                  </a:lnTo>
                  <a:lnTo>
                    <a:pt x="31465" y="1815"/>
                  </a:lnTo>
                  <a:lnTo>
                    <a:pt x="31327" y="1657"/>
                  </a:lnTo>
                  <a:lnTo>
                    <a:pt x="31170" y="1519"/>
                  </a:lnTo>
                  <a:lnTo>
                    <a:pt x="30992" y="1420"/>
                  </a:lnTo>
                  <a:lnTo>
                    <a:pt x="30815" y="1322"/>
                  </a:lnTo>
                  <a:lnTo>
                    <a:pt x="30637" y="1223"/>
                  </a:lnTo>
                  <a:lnTo>
                    <a:pt x="30440" y="1164"/>
                  </a:lnTo>
                  <a:lnTo>
                    <a:pt x="30046" y="1026"/>
                  </a:lnTo>
                  <a:lnTo>
                    <a:pt x="29730" y="1046"/>
                  </a:lnTo>
                  <a:lnTo>
                    <a:pt x="29730" y="967"/>
                  </a:lnTo>
                  <a:lnTo>
                    <a:pt x="29711" y="888"/>
                  </a:lnTo>
                  <a:lnTo>
                    <a:pt x="29652" y="770"/>
                  </a:lnTo>
                  <a:lnTo>
                    <a:pt x="29553" y="651"/>
                  </a:lnTo>
                  <a:lnTo>
                    <a:pt x="29415" y="533"/>
                  </a:lnTo>
                  <a:lnTo>
                    <a:pt x="29257" y="454"/>
                  </a:lnTo>
                  <a:lnTo>
                    <a:pt x="29099" y="375"/>
                  </a:lnTo>
                  <a:lnTo>
                    <a:pt x="28804" y="257"/>
                  </a:lnTo>
                  <a:lnTo>
                    <a:pt x="28567" y="198"/>
                  </a:lnTo>
                  <a:lnTo>
                    <a:pt x="28311" y="158"/>
                  </a:lnTo>
                  <a:lnTo>
                    <a:pt x="28055" y="119"/>
                  </a:lnTo>
                  <a:lnTo>
                    <a:pt x="27779" y="119"/>
                  </a:lnTo>
                  <a:lnTo>
                    <a:pt x="27522" y="139"/>
                  </a:lnTo>
                  <a:lnTo>
                    <a:pt x="27266" y="158"/>
                  </a:lnTo>
                  <a:lnTo>
                    <a:pt x="27029" y="218"/>
                  </a:lnTo>
                  <a:lnTo>
                    <a:pt x="26773" y="316"/>
                  </a:lnTo>
                  <a:lnTo>
                    <a:pt x="26201" y="178"/>
                  </a:lnTo>
                  <a:lnTo>
                    <a:pt x="25649" y="80"/>
                  </a:lnTo>
                  <a:lnTo>
                    <a:pt x="25117" y="20"/>
                  </a:lnTo>
                  <a:lnTo>
                    <a:pt x="2462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3840;p38">
              <a:extLst>
                <a:ext uri="{FF2B5EF4-FFF2-40B4-BE49-F238E27FC236}">
                  <a16:creationId xmlns:a16="http://schemas.microsoft.com/office/drawing/2014/main" xmlns="" id="{2EA25944-852F-4294-B281-AEB3C8149EA1}"/>
                </a:ext>
              </a:extLst>
            </p:cNvPr>
            <p:cNvSpPr/>
            <p:nvPr/>
          </p:nvSpPr>
          <p:spPr>
            <a:xfrm>
              <a:off x="1299910" y="4205257"/>
              <a:ext cx="7540" cy="7540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158" y="1"/>
                  </a:moveTo>
                  <a:lnTo>
                    <a:pt x="0" y="159"/>
                  </a:lnTo>
                  <a:lnTo>
                    <a:pt x="79" y="9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3841;p38">
              <a:extLst>
                <a:ext uri="{FF2B5EF4-FFF2-40B4-BE49-F238E27FC236}">
                  <a16:creationId xmlns:a16="http://schemas.microsoft.com/office/drawing/2014/main" xmlns="" id="{1C3C18A4-DC89-4551-951C-6562DB1F29D2}"/>
                </a:ext>
              </a:extLst>
            </p:cNvPr>
            <p:cNvSpPr/>
            <p:nvPr/>
          </p:nvSpPr>
          <p:spPr>
            <a:xfrm>
              <a:off x="1290568" y="4133273"/>
              <a:ext cx="54248" cy="81420"/>
            </a:xfrm>
            <a:custGeom>
              <a:avLst/>
              <a:gdLst/>
              <a:ahLst/>
              <a:cxnLst/>
              <a:rect l="l" t="t" r="r" b="b"/>
              <a:pathLst>
                <a:path w="1144" h="1717" extrusionOk="0">
                  <a:moveTo>
                    <a:pt x="986" y="1"/>
                  </a:moveTo>
                  <a:lnTo>
                    <a:pt x="947" y="40"/>
                  </a:lnTo>
                  <a:lnTo>
                    <a:pt x="690" y="297"/>
                  </a:lnTo>
                  <a:lnTo>
                    <a:pt x="671" y="356"/>
                  </a:lnTo>
                  <a:lnTo>
                    <a:pt x="513" y="750"/>
                  </a:lnTo>
                  <a:lnTo>
                    <a:pt x="395" y="987"/>
                  </a:lnTo>
                  <a:lnTo>
                    <a:pt x="257" y="1223"/>
                  </a:lnTo>
                  <a:lnTo>
                    <a:pt x="178" y="1341"/>
                  </a:lnTo>
                  <a:lnTo>
                    <a:pt x="59" y="1460"/>
                  </a:lnTo>
                  <a:lnTo>
                    <a:pt x="20" y="1519"/>
                  </a:lnTo>
                  <a:lnTo>
                    <a:pt x="0" y="1578"/>
                  </a:lnTo>
                  <a:lnTo>
                    <a:pt x="0" y="1637"/>
                  </a:lnTo>
                  <a:lnTo>
                    <a:pt x="40" y="1696"/>
                  </a:lnTo>
                  <a:lnTo>
                    <a:pt x="79" y="1716"/>
                  </a:lnTo>
                  <a:lnTo>
                    <a:pt x="138" y="1716"/>
                  </a:lnTo>
                  <a:lnTo>
                    <a:pt x="197" y="1677"/>
                  </a:lnTo>
                  <a:lnTo>
                    <a:pt x="355" y="1519"/>
                  </a:lnTo>
                  <a:lnTo>
                    <a:pt x="395" y="1440"/>
                  </a:lnTo>
                  <a:lnTo>
                    <a:pt x="454" y="1381"/>
                  </a:lnTo>
                  <a:lnTo>
                    <a:pt x="473" y="1361"/>
                  </a:lnTo>
                  <a:lnTo>
                    <a:pt x="671" y="1085"/>
                  </a:lnTo>
                  <a:lnTo>
                    <a:pt x="868" y="789"/>
                  </a:lnTo>
                  <a:lnTo>
                    <a:pt x="1025" y="474"/>
                  </a:lnTo>
                  <a:lnTo>
                    <a:pt x="1144" y="178"/>
                  </a:lnTo>
                  <a:lnTo>
                    <a:pt x="1144" y="119"/>
                  </a:lnTo>
                  <a:lnTo>
                    <a:pt x="1144" y="80"/>
                  </a:lnTo>
                  <a:lnTo>
                    <a:pt x="1124" y="60"/>
                  </a:lnTo>
                  <a:lnTo>
                    <a:pt x="1104" y="21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3842;p38">
              <a:extLst>
                <a:ext uri="{FF2B5EF4-FFF2-40B4-BE49-F238E27FC236}">
                  <a16:creationId xmlns:a16="http://schemas.microsoft.com/office/drawing/2014/main" xmlns="" id="{F29CEFEE-9D7C-4EFE-B42B-B54DE4669512}"/>
                </a:ext>
              </a:extLst>
            </p:cNvPr>
            <p:cNvSpPr/>
            <p:nvPr/>
          </p:nvSpPr>
          <p:spPr>
            <a:xfrm>
              <a:off x="856769" y="4415614"/>
              <a:ext cx="24374" cy="8488"/>
            </a:xfrm>
            <a:custGeom>
              <a:avLst/>
              <a:gdLst/>
              <a:ahLst/>
              <a:cxnLst/>
              <a:rect l="l" t="t" r="r" b="b"/>
              <a:pathLst>
                <a:path w="514" h="179" extrusionOk="0">
                  <a:moveTo>
                    <a:pt x="257" y="1"/>
                  </a:moveTo>
                  <a:lnTo>
                    <a:pt x="60" y="40"/>
                  </a:lnTo>
                  <a:lnTo>
                    <a:pt x="20" y="40"/>
                  </a:lnTo>
                  <a:lnTo>
                    <a:pt x="1" y="60"/>
                  </a:lnTo>
                  <a:lnTo>
                    <a:pt x="1" y="119"/>
                  </a:lnTo>
                  <a:lnTo>
                    <a:pt x="20" y="158"/>
                  </a:lnTo>
                  <a:lnTo>
                    <a:pt x="40" y="178"/>
                  </a:lnTo>
                  <a:lnTo>
                    <a:pt x="79" y="178"/>
                  </a:lnTo>
                  <a:lnTo>
                    <a:pt x="513" y="158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3843;p38">
              <a:extLst>
                <a:ext uri="{FF2B5EF4-FFF2-40B4-BE49-F238E27FC236}">
                  <a16:creationId xmlns:a16="http://schemas.microsoft.com/office/drawing/2014/main" xmlns="" id="{48E8E8C9-3804-4740-A495-802D93457D43}"/>
                </a:ext>
              </a:extLst>
            </p:cNvPr>
            <p:cNvSpPr/>
            <p:nvPr/>
          </p:nvSpPr>
          <p:spPr>
            <a:xfrm>
              <a:off x="794127" y="3072196"/>
              <a:ext cx="1400502" cy="1343456"/>
            </a:xfrm>
            <a:custGeom>
              <a:avLst/>
              <a:gdLst/>
              <a:ahLst/>
              <a:cxnLst/>
              <a:rect l="l" t="t" r="r" b="b"/>
              <a:pathLst>
                <a:path w="29534" h="28331" extrusionOk="0">
                  <a:moveTo>
                    <a:pt x="29297" y="0"/>
                  </a:moveTo>
                  <a:lnTo>
                    <a:pt x="28883" y="79"/>
                  </a:lnTo>
                  <a:lnTo>
                    <a:pt x="28489" y="178"/>
                  </a:lnTo>
                  <a:lnTo>
                    <a:pt x="28075" y="296"/>
                  </a:lnTo>
                  <a:lnTo>
                    <a:pt x="27700" y="454"/>
                  </a:lnTo>
                  <a:lnTo>
                    <a:pt x="27306" y="612"/>
                  </a:lnTo>
                  <a:lnTo>
                    <a:pt x="26931" y="809"/>
                  </a:lnTo>
                  <a:lnTo>
                    <a:pt x="26576" y="1006"/>
                  </a:lnTo>
                  <a:lnTo>
                    <a:pt x="26221" y="1242"/>
                  </a:lnTo>
                  <a:lnTo>
                    <a:pt x="25886" y="1499"/>
                  </a:lnTo>
                  <a:lnTo>
                    <a:pt x="25571" y="1755"/>
                  </a:lnTo>
                  <a:lnTo>
                    <a:pt x="25255" y="2051"/>
                  </a:lnTo>
                  <a:lnTo>
                    <a:pt x="24979" y="2346"/>
                  </a:lnTo>
                  <a:lnTo>
                    <a:pt x="24703" y="2662"/>
                  </a:lnTo>
                  <a:lnTo>
                    <a:pt x="24447" y="2997"/>
                  </a:lnTo>
                  <a:lnTo>
                    <a:pt x="24211" y="3332"/>
                  </a:lnTo>
                  <a:lnTo>
                    <a:pt x="24013" y="3707"/>
                  </a:lnTo>
                  <a:lnTo>
                    <a:pt x="23797" y="4101"/>
                  </a:lnTo>
                  <a:lnTo>
                    <a:pt x="23599" y="4515"/>
                  </a:lnTo>
                  <a:lnTo>
                    <a:pt x="23225" y="5343"/>
                  </a:lnTo>
                  <a:lnTo>
                    <a:pt x="23028" y="5757"/>
                  </a:lnTo>
                  <a:lnTo>
                    <a:pt x="22811" y="6151"/>
                  </a:lnTo>
                  <a:lnTo>
                    <a:pt x="22574" y="6526"/>
                  </a:lnTo>
                  <a:lnTo>
                    <a:pt x="22436" y="6703"/>
                  </a:lnTo>
                  <a:lnTo>
                    <a:pt x="22298" y="6881"/>
                  </a:lnTo>
                  <a:lnTo>
                    <a:pt x="22140" y="7039"/>
                  </a:lnTo>
                  <a:lnTo>
                    <a:pt x="21983" y="7196"/>
                  </a:lnTo>
                  <a:lnTo>
                    <a:pt x="21648" y="7472"/>
                  </a:lnTo>
                  <a:lnTo>
                    <a:pt x="21293" y="7729"/>
                  </a:lnTo>
                  <a:lnTo>
                    <a:pt x="20918" y="7965"/>
                  </a:lnTo>
                  <a:lnTo>
                    <a:pt x="20149" y="8419"/>
                  </a:lnTo>
                  <a:lnTo>
                    <a:pt x="19775" y="8636"/>
                  </a:lnTo>
                  <a:lnTo>
                    <a:pt x="19400" y="8892"/>
                  </a:lnTo>
                  <a:lnTo>
                    <a:pt x="18986" y="9188"/>
                  </a:lnTo>
                  <a:lnTo>
                    <a:pt x="18572" y="9503"/>
                  </a:lnTo>
                  <a:lnTo>
                    <a:pt x="18178" y="9838"/>
                  </a:lnTo>
                  <a:lnTo>
                    <a:pt x="17803" y="10193"/>
                  </a:lnTo>
                  <a:lnTo>
                    <a:pt x="17429" y="10568"/>
                  </a:lnTo>
                  <a:lnTo>
                    <a:pt x="17074" y="10942"/>
                  </a:lnTo>
                  <a:lnTo>
                    <a:pt x="16384" y="11711"/>
                  </a:lnTo>
                  <a:lnTo>
                    <a:pt x="12421" y="16048"/>
                  </a:lnTo>
                  <a:lnTo>
                    <a:pt x="11317" y="17251"/>
                  </a:lnTo>
                  <a:lnTo>
                    <a:pt x="10213" y="18454"/>
                  </a:lnTo>
                  <a:lnTo>
                    <a:pt x="9069" y="19617"/>
                  </a:lnTo>
                  <a:lnTo>
                    <a:pt x="8498" y="20188"/>
                  </a:lnTo>
                  <a:lnTo>
                    <a:pt x="7906" y="20760"/>
                  </a:lnTo>
                  <a:lnTo>
                    <a:pt x="7315" y="21312"/>
                  </a:lnTo>
                  <a:lnTo>
                    <a:pt x="6704" y="21845"/>
                  </a:lnTo>
                  <a:lnTo>
                    <a:pt x="6073" y="22357"/>
                  </a:lnTo>
                  <a:lnTo>
                    <a:pt x="5442" y="22870"/>
                  </a:lnTo>
                  <a:lnTo>
                    <a:pt x="4791" y="23343"/>
                  </a:lnTo>
                  <a:lnTo>
                    <a:pt x="4121" y="23796"/>
                  </a:lnTo>
                  <a:lnTo>
                    <a:pt x="3451" y="24250"/>
                  </a:lnTo>
                  <a:lnTo>
                    <a:pt x="2741" y="24644"/>
                  </a:lnTo>
                  <a:lnTo>
                    <a:pt x="2090" y="24999"/>
                  </a:lnTo>
                  <a:lnTo>
                    <a:pt x="1400" y="25334"/>
                  </a:lnTo>
                  <a:lnTo>
                    <a:pt x="710" y="25630"/>
                  </a:lnTo>
                  <a:lnTo>
                    <a:pt x="355" y="25748"/>
                  </a:lnTo>
                  <a:lnTo>
                    <a:pt x="1" y="25866"/>
                  </a:lnTo>
                  <a:lnTo>
                    <a:pt x="1" y="26202"/>
                  </a:lnTo>
                  <a:lnTo>
                    <a:pt x="20" y="26399"/>
                  </a:lnTo>
                  <a:lnTo>
                    <a:pt x="178" y="26675"/>
                  </a:lnTo>
                  <a:lnTo>
                    <a:pt x="336" y="26931"/>
                  </a:lnTo>
                  <a:lnTo>
                    <a:pt x="493" y="27187"/>
                  </a:lnTo>
                  <a:lnTo>
                    <a:pt x="671" y="27444"/>
                  </a:lnTo>
                  <a:lnTo>
                    <a:pt x="868" y="27660"/>
                  </a:lnTo>
                  <a:lnTo>
                    <a:pt x="1085" y="27897"/>
                  </a:lnTo>
                  <a:lnTo>
                    <a:pt x="1302" y="28094"/>
                  </a:lnTo>
                  <a:lnTo>
                    <a:pt x="1538" y="28291"/>
                  </a:lnTo>
                  <a:lnTo>
                    <a:pt x="1578" y="28331"/>
                  </a:lnTo>
                  <a:lnTo>
                    <a:pt x="2347" y="28212"/>
                  </a:lnTo>
                  <a:lnTo>
                    <a:pt x="3076" y="28074"/>
                  </a:lnTo>
                  <a:lnTo>
                    <a:pt x="3806" y="27897"/>
                  </a:lnTo>
                  <a:lnTo>
                    <a:pt x="4535" y="27700"/>
                  </a:lnTo>
                  <a:lnTo>
                    <a:pt x="5245" y="27463"/>
                  </a:lnTo>
                  <a:lnTo>
                    <a:pt x="5955" y="27187"/>
                  </a:lnTo>
                  <a:lnTo>
                    <a:pt x="6645" y="26872"/>
                  </a:lnTo>
                  <a:lnTo>
                    <a:pt x="6980" y="26694"/>
                  </a:lnTo>
                  <a:lnTo>
                    <a:pt x="7315" y="26517"/>
                  </a:lnTo>
                  <a:lnTo>
                    <a:pt x="7689" y="26280"/>
                  </a:lnTo>
                  <a:lnTo>
                    <a:pt x="8044" y="26044"/>
                  </a:lnTo>
                  <a:lnTo>
                    <a:pt x="8379" y="25807"/>
                  </a:lnTo>
                  <a:lnTo>
                    <a:pt x="8695" y="25551"/>
                  </a:lnTo>
                  <a:lnTo>
                    <a:pt x="8991" y="25275"/>
                  </a:lnTo>
                  <a:lnTo>
                    <a:pt x="9286" y="24979"/>
                  </a:lnTo>
                  <a:lnTo>
                    <a:pt x="9582" y="24684"/>
                  </a:lnTo>
                  <a:lnTo>
                    <a:pt x="9878" y="24348"/>
                  </a:lnTo>
                  <a:lnTo>
                    <a:pt x="10193" y="23934"/>
                  </a:lnTo>
                  <a:lnTo>
                    <a:pt x="10509" y="23501"/>
                  </a:lnTo>
                  <a:lnTo>
                    <a:pt x="10824" y="23087"/>
                  </a:lnTo>
                  <a:lnTo>
                    <a:pt x="10982" y="22870"/>
                  </a:lnTo>
                  <a:lnTo>
                    <a:pt x="11159" y="22673"/>
                  </a:lnTo>
                  <a:lnTo>
                    <a:pt x="11258" y="22318"/>
                  </a:lnTo>
                  <a:lnTo>
                    <a:pt x="11376" y="21884"/>
                  </a:lnTo>
                  <a:lnTo>
                    <a:pt x="11396" y="21845"/>
                  </a:lnTo>
                  <a:lnTo>
                    <a:pt x="11514" y="21450"/>
                  </a:lnTo>
                  <a:lnTo>
                    <a:pt x="11514" y="21431"/>
                  </a:lnTo>
                  <a:lnTo>
                    <a:pt x="11554" y="21371"/>
                  </a:lnTo>
                  <a:lnTo>
                    <a:pt x="11711" y="20938"/>
                  </a:lnTo>
                  <a:lnTo>
                    <a:pt x="11908" y="20504"/>
                  </a:lnTo>
                  <a:lnTo>
                    <a:pt x="12125" y="20090"/>
                  </a:lnTo>
                  <a:lnTo>
                    <a:pt x="12342" y="19676"/>
                  </a:lnTo>
                  <a:lnTo>
                    <a:pt x="12579" y="19282"/>
                  </a:lnTo>
                  <a:lnTo>
                    <a:pt x="12835" y="18887"/>
                  </a:lnTo>
                  <a:lnTo>
                    <a:pt x="13367" y="18118"/>
                  </a:lnTo>
                  <a:lnTo>
                    <a:pt x="13939" y="17350"/>
                  </a:lnTo>
                  <a:lnTo>
                    <a:pt x="14511" y="16620"/>
                  </a:lnTo>
                  <a:lnTo>
                    <a:pt x="15654" y="15141"/>
                  </a:lnTo>
                  <a:lnTo>
                    <a:pt x="16403" y="14254"/>
                  </a:lnTo>
                  <a:lnTo>
                    <a:pt x="17153" y="13387"/>
                  </a:lnTo>
                  <a:lnTo>
                    <a:pt x="17882" y="12500"/>
                  </a:lnTo>
                  <a:lnTo>
                    <a:pt x="18611" y="11613"/>
                  </a:lnTo>
                  <a:lnTo>
                    <a:pt x="19262" y="10824"/>
                  </a:lnTo>
                  <a:lnTo>
                    <a:pt x="19578" y="10430"/>
                  </a:lnTo>
                  <a:lnTo>
                    <a:pt x="19932" y="10055"/>
                  </a:lnTo>
                  <a:lnTo>
                    <a:pt x="20307" y="9700"/>
                  </a:lnTo>
                  <a:lnTo>
                    <a:pt x="20504" y="9523"/>
                  </a:lnTo>
                  <a:lnTo>
                    <a:pt x="20701" y="9365"/>
                  </a:lnTo>
                  <a:lnTo>
                    <a:pt x="20898" y="9227"/>
                  </a:lnTo>
                  <a:lnTo>
                    <a:pt x="21115" y="9109"/>
                  </a:lnTo>
                  <a:lnTo>
                    <a:pt x="21352" y="8990"/>
                  </a:lnTo>
                  <a:lnTo>
                    <a:pt x="21588" y="8892"/>
                  </a:lnTo>
                  <a:lnTo>
                    <a:pt x="21687" y="8793"/>
                  </a:lnTo>
                  <a:lnTo>
                    <a:pt x="21805" y="8714"/>
                  </a:lnTo>
                  <a:lnTo>
                    <a:pt x="21924" y="8655"/>
                  </a:lnTo>
                  <a:lnTo>
                    <a:pt x="22081" y="8596"/>
                  </a:lnTo>
                  <a:lnTo>
                    <a:pt x="22377" y="8517"/>
                  </a:lnTo>
                  <a:lnTo>
                    <a:pt x="22653" y="8419"/>
                  </a:lnTo>
                  <a:lnTo>
                    <a:pt x="22850" y="8379"/>
                  </a:lnTo>
                  <a:lnTo>
                    <a:pt x="23047" y="8300"/>
                  </a:lnTo>
                  <a:lnTo>
                    <a:pt x="23225" y="8222"/>
                  </a:lnTo>
                  <a:lnTo>
                    <a:pt x="23402" y="8143"/>
                  </a:lnTo>
                  <a:lnTo>
                    <a:pt x="23560" y="8044"/>
                  </a:lnTo>
                  <a:lnTo>
                    <a:pt x="23718" y="7946"/>
                  </a:lnTo>
                  <a:lnTo>
                    <a:pt x="23994" y="7709"/>
                  </a:lnTo>
                  <a:lnTo>
                    <a:pt x="24230" y="7433"/>
                  </a:lnTo>
                  <a:lnTo>
                    <a:pt x="24467" y="7157"/>
                  </a:lnTo>
                  <a:lnTo>
                    <a:pt x="24664" y="6841"/>
                  </a:lnTo>
                  <a:lnTo>
                    <a:pt x="24841" y="6506"/>
                  </a:lnTo>
                  <a:lnTo>
                    <a:pt x="24999" y="6171"/>
                  </a:lnTo>
                  <a:lnTo>
                    <a:pt x="25137" y="5816"/>
                  </a:lnTo>
                  <a:lnTo>
                    <a:pt x="25433" y="5087"/>
                  </a:lnTo>
                  <a:lnTo>
                    <a:pt x="25709" y="4377"/>
                  </a:lnTo>
                  <a:lnTo>
                    <a:pt x="25847" y="4042"/>
                  </a:lnTo>
                  <a:lnTo>
                    <a:pt x="26005" y="3707"/>
                  </a:lnTo>
                  <a:lnTo>
                    <a:pt x="26182" y="3372"/>
                  </a:lnTo>
                  <a:lnTo>
                    <a:pt x="26340" y="3056"/>
                  </a:lnTo>
                  <a:lnTo>
                    <a:pt x="26497" y="2721"/>
                  </a:lnTo>
                  <a:lnTo>
                    <a:pt x="26655" y="2386"/>
                  </a:lnTo>
                  <a:lnTo>
                    <a:pt x="26852" y="2070"/>
                  </a:lnTo>
                  <a:lnTo>
                    <a:pt x="27049" y="1775"/>
                  </a:lnTo>
                  <a:lnTo>
                    <a:pt x="27168" y="1637"/>
                  </a:lnTo>
                  <a:lnTo>
                    <a:pt x="27306" y="1518"/>
                  </a:lnTo>
                  <a:lnTo>
                    <a:pt x="27444" y="1400"/>
                  </a:lnTo>
                  <a:lnTo>
                    <a:pt x="27601" y="1302"/>
                  </a:lnTo>
                  <a:lnTo>
                    <a:pt x="27897" y="1124"/>
                  </a:lnTo>
                  <a:lnTo>
                    <a:pt x="28370" y="868"/>
                  </a:lnTo>
                  <a:lnTo>
                    <a:pt x="28942" y="552"/>
                  </a:lnTo>
                  <a:lnTo>
                    <a:pt x="29238" y="414"/>
                  </a:lnTo>
                  <a:lnTo>
                    <a:pt x="29534" y="296"/>
                  </a:lnTo>
                  <a:lnTo>
                    <a:pt x="29415" y="138"/>
                  </a:lnTo>
                  <a:lnTo>
                    <a:pt x="29297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0" name="Google Shape;3846;p38">
            <a:extLst>
              <a:ext uri="{FF2B5EF4-FFF2-40B4-BE49-F238E27FC236}">
                <a16:creationId xmlns:a16="http://schemas.microsoft.com/office/drawing/2014/main" xmlns="" id="{4EE670CB-C28D-429C-9F51-21FED7914ABF}"/>
              </a:ext>
            </a:extLst>
          </p:cNvPr>
          <p:cNvGrpSpPr/>
          <p:nvPr/>
        </p:nvGrpSpPr>
        <p:grpSpPr>
          <a:xfrm flipH="1">
            <a:off x="1067739" y="3315690"/>
            <a:ext cx="360828" cy="332262"/>
            <a:chOff x="4880075" y="-2143125"/>
            <a:chExt cx="572600" cy="594275"/>
          </a:xfrm>
        </p:grpSpPr>
        <p:sp>
          <p:nvSpPr>
            <p:cNvPr id="261" name="Google Shape;3847;p38">
              <a:extLst>
                <a:ext uri="{FF2B5EF4-FFF2-40B4-BE49-F238E27FC236}">
                  <a16:creationId xmlns:a16="http://schemas.microsoft.com/office/drawing/2014/main" xmlns="" id="{3347D07A-C255-4CA7-9C34-4676644B4EE5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3848;p38">
              <a:extLst>
                <a:ext uri="{FF2B5EF4-FFF2-40B4-BE49-F238E27FC236}">
                  <a16:creationId xmlns:a16="http://schemas.microsoft.com/office/drawing/2014/main" xmlns="" id="{EF2C0E38-1E17-4CC4-BE80-B703ECBE5B6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" name="Google Shape;3849;p38">
            <a:extLst>
              <a:ext uri="{FF2B5EF4-FFF2-40B4-BE49-F238E27FC236}">
                <a16:creationId xmlns:a16="http://schemas.microsoft.com/office/drawing/2014/main" xmlns="" id="{ADB8EC00-CECD-4294-979C-A694F6F2EB64}"/>
              </a:ext>
            </a:extLst>
          </p:cNvPr>
          <p:cNvGrpSpPr/>
          <p:nvPr/>
        </p:nvGrpSpPr>
        <p:grpSpPr>
          <a:xfrm>
            <a:off x="5488761" y="2343931"/>
            <a:ext cx="289138" cy="266249"/>
            <a:chOff x="4880075" y="-2143125"/>
            <a:chExt cx="572600" cy="594275"/>
          </a:xfrm>
        </p:grpSpPr>
        <p:sp>
          <p:nvSpPr>
            <p:cNvPr id="264" name="Google Shape;3850;p38">
              <a:extLst>
                <a:ext uri="{FF2B5EF4-FFF2-40B4-BE49-F238E27FC236}">
                  <a16:creationId xmlns:a16="http://schemas.microsoft.com/office/drawing/2014/main" xmlns="" id="{CD92E8E1-57AE-48DA-860D-94E1870735E2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3851;p38">
              <a:extLst>
                <a:ext uri="{FF2B5EF4-FFF2-40B4-BE49-F238E27FC236}">
                  <a16:creationId xmlns:a16="http://schemas.microsoft.com/office/drawing/2014/main" xmlns="" id="{8BA5A0D1-21DE-4B37-810F-F4C2C30EDF21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3852;p38">
            <a:extLst>
              <a:ext uri="{FF2B5EF4-FFF2-40B4-BE49-F238E27FC236}">
                <a16:creationId xmlns:a16="http://schemas.microsoft.com/office/drawing/2014/main" xmlns="" id="{AD40AE38-54D9-40D6-A903-CB4B5008CF3E}"/>
              </a:ext>
            </a:extLst>
          </p:cNvPr>
          <p:cNvGrpSpPr/>
          <p:nvPr/>
        </p:nvGrpSpPr>
        <p:grpSpPr>
          <a:xfrm>
            <a:off x="2355175" y="1333752"/>
            <a:ext cx="360828" cy="332262"/>
            <a:chOff x="4880075" y="-2143125"/>
            <a:chExt cx="572600" cy="594275"/>
          </a:xfrm>
        </p:grpSpPr>
        <p:sp>
          <p:nvSpPr>
            <p:cNvPr id="267" name="Google Shape;3853;p38">
              <a:extLst>
                <a:ext uri="{FF2B5EF4-FFF2-40B4-BE49-F238E27FC236}">
                  <a16:creationId xmlns:a16="http://schemas.microsoft.com/office/drawing/2014/main" xmlns="" id="{EC093457-C797-467C-A91F-E8E9771D5B40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3854;p38">
              <a:extLst>
                <a:ext uri="{FF2B5EF4-FFF2-40B4-BE49-F238E27FC236}">
                  <a16:creationId xmlns:a16="http://schemas.microsoft.com/office/drawing/2014/main" xmlns="" id="{E8322FFD-C3E3-4781-903A-123C587456F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6" name="Picture 2" descr="Hé lộ địa điểm du lịch hè cùng gia đình cực hấp dẫn - Vntrip.vn">
            <a:extLst>
              <a:ext uri="{FF2B5EF4-FFF2-40B4-BE49-F238E27FC236}">
                <a16:creationId xmlns:a16="http://schemas.microsoft.com/office/drawing/2014/main" xmlns="" id="{8B9FF55C-A4A4-4814-A1C0-39738108D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970" y="1499945"/>
            <a:ext cx="2239508" cy="223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6C6B7F-A055-4A0A-AC99-4CA59D3F6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63"/>
          <a:stretch/>
        </p:blipFill>
        <p:spPr>
          <a:xfrm>
            <a:off x="4562941" y="3807945"/>
            <a:ext cx="3287711" cy="2249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C5D976-A74A-F04E-2F71-4BD12CDEC6A2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F678AC-FA48-39CA-30DF-F562DB2D0A9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</p:spTree>
    <p:extLst>
      <p:ext uri="{BB962C8B-B14F-4D97-AF65-F5344CB8AC3E}">
        <p14:creationId xmlns:p14="http://schemas.microsoft.com/office/powerpoint/2010/main" val="1510914308"/>
      </p:ext>
    </p:extLst>
  </p:cSld>
  <p:clrMapOvr>
    <a:masterClrMapping/>
  </p:clrMapOvr>
  <p:transition spd="slow" advClick="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C5D976-A74A-F04E-2F71-4BD12CDEC6A2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F678AC-FA48-39CA-30DF-F562DB2D0A9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BE1E43-3272-0A3E-6BA1-0E647776E1D5}"/>
              </a:ext>
            </a:extLst>
          </p:cNvPr>
          <p:cNvSpPr txBox="1"/>
          <p:nvPr/>
        </p:nvSpPr>
        <p:spPr>
          <a:xfrm>
            <a:off x="363441" y="1511018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9A3DE9-BE15-2138-A382-AD9221EA4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41" y="2723985"/>
            <a:ext cx="2876550" cy="2145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AE516DA-3EED-DC22-BD5E-B5DBA9FE9D69}"/>
              </a:ext>
            </a:extLst>
          </p:cNvPr>
          <p:cNvSpPr/>
          <p:nvPr/>
        </p:nvSpPr>
        <p:spPr>
          <a:xfrm>
            <a:off x="5081587" y="1330441"/>
            <a:ext cx="6249122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9" name="Picture 268">
            <a:extLst>
              <a:ext uri="{FF2B5EF4-FFF2-40B4-BE49-F238E27FC236}">
                <a16:creationId xmlns:a16="http://schemas.microsoft.com/office/drawing/2014/main" xmlns="" id="{7D71745F-E3D0-18CE-958F-04B3B347C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5" t="19400" r="10391" b="48127"/>
          <a:stretch/>
        </p:blipFill>
        <p:spPr>
          <a:xfrm>
            <a:off x="6181725" y="3036059"/>
            <a:ext cx="4133849" cy="32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210371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C5D976-A74A-F04E-2F71-4BD12CDEC6A2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F678AC-FA48-39CA-30DF-F562DB2D0A9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grpSp>
        <p:nvGrpSpPr>
          <p:cNvPr id="3" name="Google Shape;3899;p41">
            <a:extLst>
              <a:ext uri="{FF2B5EF4-FFF2-40B4-BE49-F238E27FC236}">
                <a16:creationId xmlns:a16="http://schemas.microsoft.com/office/drawing/2014/main" xmlns="" id="{EB7FE2A1-D469-8B15-CDB6-5651ADC9F5F0}"/>
              </a:ext>
            </a:extLst>
          </p:cNvPr>
          <p:cNvGrpSpPr/>
          <p:nvPr/>
        </p:nvGrpSpPr>
        <p:grpSpPr>
          <a:xfrm>
            <a:off x="222953" y="3283925"/>
            <a:ext cx="2510722" cy="3572166"/>
            <a:chOff x="5135512" y="1034080"/>
            <a:chExt cx="2497138" cy="4109482"/>
          </a:xfrm>
        </p:grpSpPr>
        <p:sp>
          <p:nvSpPr>
            <p:cNvPr id="5" name="Google Shape;3900;p41">
              <a:extLst>
                <a:ext uri="{FF2B5EF4-FFF2-40B4-BE49-F238E27FC236}">
                  <a16:creationId xmlns:a16="http://schemas.microsoft.com/office/drawing/2014/main" xmlns="" id="{0AD5E30D-8AB6-4B4E-C617-9444BCC65EF9}"/>
                </a:ext>
              </a:extLst>
            </p:cNvPr>
            <p:cNvSpPr/>
            <p:nvPr/>
          </p:nvSpPr>
          <p:spPr>
            <a:xfrm>
              <a:off x="7075997" y="3442200"/>
              <a:ext cx="35600" cy="87750"/>
            </a:xfrm>
            <a:custGeom>
              <a:avLst/>
              <a:gdLst/>
              <a:ahLst/>
              <a:cxnLst/>
              <a:rect l="l" t="t" r="r" b="b"/>
              <a:pathLst>
                <a:path w="1424" h="351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1" y="281"/>
                  </a:lnTo>
                  <a:lnTo>
                    <a:pt x="321" y="622"/>
                  </a:lnTo>
                  <a:lnTo>
                    <a:pt x="522" y="1043"/>
                  </a:lnTo>
                  <a:lnTo>
                    <a:pt x="742" y="1564"/>
                  </a:lnTo>
                  <a:lnTo>
                    <a:pt x="983" y="2166"/>
                  </a:lnTo>
                  <a:lnTo>
                    <a:pt x="1203" y="2808"/>
                  </a:lnTo>
                  <a:lnTo>
                    <a:pt x="1424" y="3510"/>
                  </a:lnTo>
                  <a:lnTo>
                    <a:pt x="1424" y="3510"/>
                  </a:lnTo>
                  <a:lnTo>
                    <a:pt x="1203" y="2808"/>
                  </a:lnTo>
                  <a:lnTo>
                    <a:pt x="983" y="2166"/>
                  </a:lnTo>
                  <a:lnTo>
                    <a:pt x="742" y="1564"/>
                  </a:lnTo>
                  <a:lnTo>
                    <a:pt x="522" y="1043"/>
                  </a:lnTo>
                  <a:lnTo>
                    <a:pt x="321" y="622"/>
                  </a:lnTo>
                  <a:lnTo>
                    <a:pt x="141" y="28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7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901;p41">
              <a:extLst>
                <a:ext uri="{FF2B5EF4-FFF2-40B4-BE49-F238E27FC236}">
                  <a16:creationId xmlns:a16="http://schemas.microsoft.com/office/drawing/2014/main" xmlns="" id="{939D5C50-5026-93D7-961C-BFEBB4749478}"/>
                </a:ext>
              </a:extLst>
            </p:cNvPr>
            <p:cNvSpPr/>
            <p:nvPr/>
          </p:nvSpPr>
          <p:spPr>
            <a:xfrm rot="-6300130">
              <a:off x="6090723" y="2367766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902;p41">
              <a:extLst>
                <a:ext uri="{FF2B5EF4-FFF2-40B4-BE49-F238E27FC236}">
                  <a16:creationId xmlns:a16="http://schemas.microsoft.com/office/drawing/2014/main" xmlns="" id="{C30ACB76-AFFE-5461-5AEA-1017FA5A5997}"/>
                </a:ext>
              </a:extLst>
            </p:cNvPr>
            <p:cNvSpPr/>
            <p:nvPr/>
          </p:nvSpPr>
          <p:spPr>
            <a:xfrm rot="-6300130">
              <a:off x="6090390" y="2367855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903;p41">
              <a:extLst>
                <a:ext uri="{FF2B5EF4-FFF2-40B4-BE49-F238E27FC236}">
                  <a16:creationId xmlns:a16="http://schemas.microsoft.com/office/drawing/2014/main" xmlns="" id="{DA16BF64-1A78-C992-4D2D-534717DEF8DE}"/>
                </a:ext>
              </a:extLst>
            </p:cNvPr>
            <p:cNvSpPr/>
            <p:nvPr/>
          </p:nvSpPr>
          <p:spPr>
            <a:xfrm rot="-6300130">
              <a:off x="6090301" y="2367522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904;p41">
              <a:extLst>
                <a:ext uri="{FF2B5EF4-FFF2-40B4-BE49-F238E27FC236}">
                  <a16:creationId xmlns:a16="http://schemas.microsoft.com/office/drawing/2014/main" xmlns="" id="{B88ACD47-B25C-C7A7-1ADE-82CA3F68D0C8}"/>
                </a:ext>
              </a:extLst>
            </p:cNvPr>
            <p:cNvSpPr/>
            <p:nvPr/>
          </p:nvSpPr>
          <p:spPr>
            <a:xfrm flipH="1">
              <a:off x="5828295" y="1057733"/>
              <a:ext cx="1638525" cy="1410053"/>
            </a:xfrm>
            <a:custGeom>
              <a:avLst/>
              <a:gdLst/>
              <a:ahLst/>
              <a:cxnLst/>
              <a:rect l="l" t="t" r="r" b="b"/>
              <a:pathLst>
                <a:path w="41283" h="35528" extrusionOk="0">
                  <a:moveTo>
                    <a:pt x="4108" y="12048"/>
                  </a:moveTo>
                  <a:lnTo>
                    <a:pt x="4128" y="12068"/>
                  </a:lnTo>
                  <a:lnTo>
                    <a:pt x="4108" y="12088"/>
                  </a:lnTo>
                  <a:lnTo>
                    <a:pt x="3831" y="12346"/>
                  </a:lnTo>
                  <a:lnTo>
                    <a:pt x="3573" y="12623"/>
                  </a:lnTo>
                  <a:lnTo>
                    <a:pt x="3354" y="12921"/>
                  </a:lnTo>
                  <a:lnTo>
                    <a:pt x="3156" y="13219"/>
                  </a:lnTo>
                  <a:lnTo>
                    <a:pt x="2977" y="13556"/>
                  </a:lnTo>
                  <a:lnTo>
                    <a:pt x="2838" y="13894"/>
                  </a:lnTo>
                  <a:lnTo>
                    <a:pt x="2719" y="14251"/>
                  </a:lnTo>
                  <a:lnTo>
                    <a:pt x="2640" y="14608"/>
                  </a:lnTo>
                  <a:lnTo>
                    <a:pt x="2541" y="15085"/>
                  </a:lnTo>
                  <a:lnTo>
                    <a:pt x="2481" y="15541"/>
                  </a:lnTo>
                  <a:lnTo>
                    <a:pt x="2421" y="16017"/>
                  </a:lnTo>
                  <a:lnTo>
                    <a:pt x="2382" y="16494"/>
                  </a:lnTo>
                  <a:lnTo>
                    <a:pt x="2342" y="17347"/>
                  </a:lnTo>
                  <a:lnTo>
                    <a:pt x="2322" y="17784"/>
                  </a:lnTo>
                  <a:lnTo>
                    <a:pt x="2283" y="17982"/>
                  </a:lnTo>
                  <a:lnTo>
                    <a:pt x="2243" y="18201"/>
                  </a:lnTo>
                  <a:lnTo>
                    <a:pt x="2203" y="18240"/>
                  </a:lnTo>
                  <a:lnTo>
                    <a:pt x="2163" y="18280"/>
                  </a:lnTo>
                  <a:lnTo>
                    <a:pt x="2104" y="18260"/>
                  </a:lnTo>
                  <a:lnTo>
                    <a:pt x="2084" y="18240"/>
                  </a:lnTo>
                  <a:lnTo>
                    <a:pt x="2084" y="18220"/>
                  </a:lnTo>
                  <a:lnTo>
                    <a:pt x="2024" y="17982"/>
                  </a:lnTo>
                  <a:lnTo>
                    <a:pt x="1985" y="17744"/>
                  </a:lnTo>
                  <a:lnTo>
                    <a:pt x="1965" y="17506"/>
                  </a:lnTo>
                  <a:lnTo>
                    <a:pt x="1945" y="17268"/>
                  </a:lnTo>
                  <a:lnTo>
                    <a:pt x="1945" y="16772"/>
                  </a:lnTo>
                  <a:lnTo>
                    <a:pt x="1985" y="16295"/>
                  </a:lnTo>
                  <a:lnTo>
                    <a:pt x="2024" y="15819"/>
                  </a:lnTo>
                  <a:lnTo>
                    <a:pt x="2104" y="15362"/>
                  </a:lnTo>
                  <a:lnTo>
                    <a:pt x="2203" y="14906"/>
                  </a:lnTo>
                  <a:lnTo>
                    <a:pt x="2283" y="14688"/>
                  </a:lnTo>
                  <a:lnTo>
                    <a:pt x="2362" y="14469"/>
                  </a:lnTo>
                  <a:lnTo>
                    <a:pt x="2501" y="14132"/>
                  </a:lnTo>
                  <a:lnTo>
                    <a:pt x="2660" y="13775"/>
                  </a:lnTo>
                  <a:lnTo>
                    <a:pt x="2838" y="13457"/>
                  </a:lnTo>
                  <a:lnTo>
                    <a:pt x="3037" y="13139"/>
                  </a:lnTo>
                  <a:lnTo>
                    <a:pt x="3255" y="12842"/>
                  </a:lnTo>
                  <a:lnTo>
                    <a:pt x="3493" y="12564"/>
                  </a:lnTo>
                  <a:lnTo>
                    <a:pt x="3771" y="12286"/>
                  </a:lnTo>
                  <a:lnTo>
                    <a:pt x="4069" y="12048"/>
                  </a:lnTo>
                  <a:close/>
                  <a:moveTo>
                    <a:pt x="4069" y="15283"/>
                  </a:moveTo>
                  <a:lnTo>
                    <a:pt x="4108" y="15343"/>
                  </a:lnTo>
                  <a:lnTo>
                    <a:pt x="4108" y="15362"/>
                  </a:lnTo>
                  <a:lnTo>
                    <a:pt x="4108" y="15402"/>
                  </a:lnTo>
                  <a:lnTo>
                    <a:pt x="3930" y="15859"/>
                  </a:lnTo>
                  <a:lnTo>
                    <a:pt x="3791" y="16315"/>
                  </a:lnTo>
                  <a:lnTo>
                    <a:pt x="3672" y="16772"/>
                  </a:lnTo>
                  <a:lnTo>
                    <a:pt x="3612" y="17248"/>
                  </a:lnTo>
                  <a:lnTo>
                    <a:pt x="3573" y="17744"/>
                  </a:lnTo>
                  <a:lnTo>
                    <a:pt x="3573" y="18240"/>
                  </a:lnTo>
                  <a:lnTo>
                    <a:pt x="3592" y="18478"/>
                  </a:lnTo>
                  <a:lnTo>
                    <a:pt x="3612" y="18736"/>
                  </a:lnTo>
                  <a:lnTo>
                    <a:pt x="3652" y="18994"/>
                  </a:lnTo>
                  <a:lnTo>
                    <a:pt x="3652" y="19233"/>
                  </a:lnTo>
                  <a:lnTo>
                    <a:pt x="3632" y="19272"/>
                  </a:lnTo>
                  <a:lnTo>
                    <a:pt x="3592" y="19312"/>
                  </a:lnTo>
                  <a:lnTo>
                    <a:pt x="3553" y="19312"/>
                  </a:lnTo>
                  <a:lnTo>
                    <a:pt x="3513" y="19272"/>
                  </a:lnTo>
                  <a:lnTo>
                    <a:pt x="3473" y="19153"/>
                  </a:lnTo>
                  <a:lnTo>
                    <a:pt x="3434" y="19034"/>
                  </a:lnTo>
                  <a:lnTo>
                    <a:pt x="3374" y="18776"/>
                  </a:lnTo>
                  <a:lnTo>
                    <a:pt x="3354" y="18518"/>
                  </a:lnTo>
                  <a:lnTo>
                    <a:pt x="3334" y="18280"/>
                  </a:lnTo>
                  <a:lnTo>
                    <a:pt x="3334" y="17784"/>
                  </a:lnTo>
                  <a:lnTo>
                    <a:pt x="3354" y="17307"/>
                  </a:lnTo>
                  <a:lnTo>
                    <a:pt x="3434" y="16791"/>
                  </a:lnTo>
                  <a:lnTo>
                    <a:pt x="3493" y="16533"/>
                  </a:lnTo>
                  <a:lnTo>
                    <a:pt x="3573" y="16295"/>
                  </a:lnTo>
                  <a:lnTo>
                    <a:pt x="3652" y="16037"/>
                  </a:lnTo>
                  <a:lnTo>
                    <a:pt x="3731" y="15799"/>
                  </a:lnTo>
                  <a:lnTo>
                    <a:pt x="3831" y="15561"/>
                  </a:lnTo>
                  <a:lnTo>
                    <a:pt x="3950" y="15323"/>
                  </a:lnTo>
                  <a:lnTo>
                    <a:pt x="3970" y="15303"/>
                  </a:lnTo>
                  <a:lnTo>
                    <a:pt x="4009" y="15283"/>
                  </a:lnTo>
                  <a:close/>
                  <a:moveTo>
                    <a:pt x="14310" y="16752"/>
                  </a:moveTo>
                  <a:lnTo>
                    <a:pt x="14330" y="16772"/>
                  </a:lnTo>
                  <a:lnTo>
                    <a:pt x="14330" y="16811"/>
                  </a:lnTo>
                  <a:lnTo>
                    <a:pt x="14270" y="17030"/>
                  </a:lnTo>
                  <a:lnTo>
                    <a:pt x="14171" y="17248"/>
                  </a:lnTo>
                  <a:lnTo>
                    <a:pt x="13913" y="17665"/>
                  </a:lnTo>
                  <a:lnTo>
                    <a:pt x="13675" y="18062"/>
                  </a:lnTo>
                  <a:lnTo>
                    <a:pt x="13397" y="18459"/>
                  </a:lnTo>
                  <a:lnTo>
                    <a:pt x="13119" y="18816"/>
                  </a:lnTo>
                  <a:lnTo>
                    <a:pt x="12821" y="19153"/>
                  </a:lnTo>
                  <a:lnTo>
                    <a:pt x="12504" y="19471"/>
                  </a:lnTo>
                  <a:lnTo>
                    <a:pt x="12167" y="19788"/>
                  </a:lnTo>
                  <a:lnTo>
                    <a:pt x="12107" y="19788"/>
                  </a:lnTo>
                  <a:lnTo>
                    <a:pt x="12107" y="19769"/>
                  </a:lnTo>
                  <a:lnTo>
                    <a:pt x="12107" y="19729"/>
                  </a:lnTo>
                  <a:lnTo>
                    <a:pt x="12444" y="19391"/>
                  </a:lnTo>
                  <a:lnTo>
                    <a:pt x="12762" y="19034"/>
                  </a:lnTo>
                  <a:lnTo>
                    <a:pt x="13060" y="18657"/>
                  </a:lnTo>
                  <a:lnTo>
                    <a:pt x="13357" y="18260"/>
                  </a:lnTo>
                  <a:lnTo>
                    <a:pt x="13596" y="17883"/>
                  </a:lnTo>
                  <a:lnTo>
                    <a:pt x="13834" y="17506"/>
                  </a:lnTo>
                  <a:lnTo>
                    <a:pt x="14032" y="17129"/>
                  </a:lnTo>
                  <a:lnTo>
                    <a:pt x="14131" y="16930"/>
                  </a:lnTo>
                  <a:lnTo>
                    <a:pt x="14231" y="16772"/>
                  </a:lnTo>
                  <a:lnTo>
                    <a:pt x="14270" y="16752"/>
                  </a:lnTo>
                  <a:close/>
                  <a:moveTo>
                    <a:pt x="17367" y="14668"/>
                  </a:moveTo>
                  <a:lnTo>
                    <a:pt x="17406" y="14688"/>
                  </a:lnTo>
                  <a:lnTo>
                    <a:pt x="17446" y="14707"/>
                  </a:lnTo>
                  <a:lnTo>
                    <a:pt x="17486" y="14747"/>
                  </a:lnTo>
                  <a:lnTo>
                    <a:pt x="17505" y="14807"/>
                  </a:lnTo>
                  <a:lnTo>
                    <a:pt x="17545" y="14906"/>
                  </a:lnTo>
                  <a:lnTo>
                    <a:pt x="17545" y="15025"/>
                  </a:lnTo>
                  <a:lnTo>
                    <a:pt x="17545" y="15243"/>
                  </a:lnTo>
                  <a:lnTo>
                    <a:pt x="17505" y="15462"/>
                  </a:lnTo>
                  <a:lnTo>
                    <a:pt x="17466" y="15680"/>
                  </a:lnTo>
                  <a:lnTo>
                    <a:pt x="17347" y="16097"/>
                  </a:lnTo>
                  <a:lnTo>
                    <a:pt x="17228" y="16494"/>
                  </a:lnTo>
                  <a:lnTo>
                    <a:pt x="17148" y="16692"/>
                  </a:lnTo>
                  <a:lnTo>
                    <a:pt x="17069" y="16871"/>
                  </a:lnTo>
                  <a:lnTo>
                    <a:pt x="16970" y="17049"/>
                  </a:lnTo>
                  <a:lnTo>
                    <a:pt x="16870" y="17228"/>
                  </a:lnTo>
                  <a:lnTo>
                    <a:pt x="16751" y="17407"/>
                  </a:lnTo>
                  <a:lnTo>
                    <a:pt x="16612" y="17565"/>
                  </a:lnTo>
                  <a:lnTo>
                    <a:pt x="16473" y="17704"/>
                  </a:lnTo>
                  <a:lnTo>
                    <a:pt x="16295" y="17843"/>
                  </a:lnTo>
                  <a:lnTo>
                    <a:pt x="15938" y="18101"/>
                  </a:lnTo>
                  <a:lnTo>
                    <a:pt x="15541" y="18339"/>
                  </a:lnTo>
                  <a:lnTo>
                    <a:pt x="15124" y="18558"/>
                  </a:lnTo>
                  <a:lnTo>
                    <a:pt x="14727" y="18796"/>
                  </a:lnTo>
                  <a:lnTo>
                    <a:pt x="14350" y="19054"/>
                  </a:lnTo>
                  <a:lnTo>
                    <a:pt x="14171" y="19193"/>
                  </a:lnTo>
                  <a:lnTo>
                    <a:pt x="14012" y="19352"/>
                  </a:lnTo>
                  <a:lnTo>
                    <a:pt x="13854" y="19530"/>
                  </a:lnTo>
                  <a:lnTo>
                    <a:pt x="13734" y="19709"/>
                  </a:lnTo>
                  <a:lnTo>
                    <a:pt x="13615" y="19907"/>
                  </a:lnTo>
                  <a:lnTo>
                    <a:pt x="13516" y="20126"/>
                  </a:lnTo>
                  <a:lnTo>
                    <a:pt x="13496" y="20146"/>
                  </a:lnTo>
                  <a:lnTo>
                    <a:pt x="13437" y="20165"/>
                  </a:lnTo>
                  <a:lnTo>
                    <a:pt x="13417" y="20126"/>
                  </a:lnTo>
                  <a:lnTo>
                    <a:pt x="13397" y="20086"/>
                  </a:lnTo>
                  <a:lnTo>
                    <a:pt x="13476" y="19868"/>
                  </a:lnTo>
                  <a:lnTo>
                    <a:pt x="13576" y="19669"/>
                  </a:lnTo>
                  <a:lnTo>
                    <a:pt x="13695" y="19491"/>
                  </a:lnTo>
                  <a:lnTo>
                    <a:pt x="13814" y="19332"/>
                  </a:lnTo>
                  <a:lnTo>
                    <a:pt x="13953" y="19193"/>
                  </a:lnTo>
                  <a:lnTo>
                    <a:pt x="14092" y="19054"/>
                  </a:lnTo>
                  <a:lnTo>
                    <a:pt x="14409" y="18796"/>
                  </a:lnTo>
                  <a:lnTo>
                    <a:pt x="14767" y="18538"/>
                  </a:lnTo>
                  <a:lnTo>
                    <a:pt x="15104" y="18320"/>
                  </a:lnTo>
                  <a:lnTo>
                    <a:pt x="15441" y="18062"/>
                  </a:lnTo>
                  <a:lnTo>
                    <a:pt x="15759" y="17804"/>
                  </a:lnTo>
                  <a:lnTo>
                    <a:pt x="15918" y="17645"/>
                  </a:lnTo>
                  <a:lnTo>
                    <a:pt x="16057" y="17486"/>
                  </a:lnTo>
                  <a:lnTo>
                    <a:pt x="16196" y="17327"/>
                  </a:lnTo>
                  <a:lnTo>
                    <a:pt x="16315" y="17149"/>
                  </a:lnTo>
                  <a:lnTo>
                    <a:pt x="16513" y="16772"/>
                  </a:lnTo>
                  <a:lnTo>
                    <a:pt x="16692" y="16394"/>
                  </a:lnTo>
                  <a:lnTo>
                    <a:pt x="16811" y="15978"/>
                  </a:lnTo>
                  <a:lnTo>
                    <a:pt x="16910" y="15561"/>
                  </a:lnTo>
                  <a:lnTo>
                    <a:pt x="17009" y="15144"/>
                  </a:lnTo>
                  <a:lnTo>
                    <a:pt x="17069" y="14926"/>
                  </a:lnTo>
                  <a:lnTo>
                    <a:pt x="17128" y="14846"/>
                  </a:lnTo>
                  <a:lnTo>
                    <a:pt x="17188" y="14747"/>
                  </a:lnTo>
                  <a:lnTo>
                    <a:pt x="17228" y="14707"/>
                  </a:lnTo>
                  <a:lnTo>
                    <a:pt x="17267" y="14688"/>
                  </a:lnTo>
                  <a:lnTo>
                    <a:pt x="17307" y="14668"/>
                  </a:lnTo>
                  <a:close/>
                  <a:moveTo>
                    <a:pt x="11194" y="16752"/>
                  </a:moveTo>
                  <a:lnTo>
                    <a:pt x="11234" y="16772"/>
                  </a:lnTo>
                  <a:lnTo>
                    <a:pt x="11293" y="16791"/>
                  </a:lnTo>
                  <a:lnTo>
                    <a:pt x="11333" y="16831"/>
                  </a:lnTo>
                  <a:lnTo>
                    <a:pt x="11353" y="16871"/>
                  </a:lnTo>
                  <a:lnTo>
                    <a:pt x="11353" y="16930"/>
                  </a:lnTo>
                  <a:lnTo>
                    <a:pt x="11273" y="17248"/>
                  </a:lnTo>
                  <a:lnTo>
                    <a:pt x="11154" y="17565"/>
                  </a:lnTo>
                  <a:lnTo>
                    <a:pt x="10996" y="17863"/>
                  </a:lnTo>
                  <a:lnTo>
                    <a:pt x="10837" y="18141"/>
                  </a:lnTo>
                  <a:lnTo>
                    <a:pt x="10618" y="18459"/>
                  </a:lnTo>
                  <a:lnTo>
                    <a:pt x="10400" y="18756"/>
                  </a:lnTo>
                  <a:lnTo>
                    <a:pt x="10202" y="18994"/>
                  </a:lnTo>
                  <a:lnTo>
                    <a:pt x="10102" y="19114"/>
                  </a:lnTo>
                  <a:lnTo>
                    <a:pt x="9983" y="19233"/>
                  </a:lnTo>
                  <a:lnTo>
                    <a:pt x="9725" y="19431"/>
                  </a:lnTo>
                  <a:lnTo>
                    <a:pt x="9626" y="19530"/>
                  </a:lnTo>
                  <a:lnTo>
                    <a:pt x="9507" y="19649"/>
                  </a:lnTo>
                  <a:lnTo>
                    <a:pt x="9368" y="19868"/>
                  </a:lnTo>
                  <a:lnTo>
                    <a:pt x="9170" y="20185"/>
                  </a:lnTo>
                  <a:lnTo>
                    <a:pt x="9011" y="20543"/>
                  </a:lnTo>
                  <a:lnTo>
                    <a:pt x="8892" y="20860"/>
                  </a:lnTo>
                  <a:lnTo>
                    <a:pt x="8812" y="21198"/>
                  </a:lnTo>
                  <a:lnTo>
                    <a:pt x="8773" y="21555"/>
                  </a:lnTo>
                  <a:lnTo>
                    <a:pt x="8773" y="21733"/>
                  </a:lnTo>
                  <a:lnTo>
                    <a:pt x="8773" y="21892"/>
                  </a:lnTo>
                  <a:lnTo>
                    <a:pt x="8773" y="21932"/>
                  </a:lnTo>
                  <a:lnTo>
                    <a:pt x="8753" y="21952"/>
                  </a:lnTo>
                  <a:lnTo>
                    <a:pt x="8713" y="21972"/>
                  </a:lnTo>
                  <a:lnTo>
                    <a:pt x="8654" y="21972"/>
                  </a:lnTo>
                  <a:lnTo>
                    <a:pt x="8634" y="21952"/>
                  </a:lnTo>
                  <a:lnTo>
                    <a:pt x="8634" y="21932"/>
                  </a:lnTo>
                  <a:lnTo>
                    <a:pt x="8594" y="21753"/>
                  </a:lnTo>
                  <a:lnTo>
                    <a:pt x="8594" y="21575"/>
                  </a:lnTo>
                  <a:lnTo>
                    <a:pt x="8594" y="21396"/>
                  </a:lnTo>
                  <a:lnTo>
                    <a:pt x="8594" y="21217"/>
                  </a:lnTo>
                  <a:lnTo>
                    <a:pt x="8654" y="20860"/>
                  </a:lnTo>
                  <a:lnTo>
                    <a:pt x="8753" y="20523"/>
                  </a:lnTo>
                  <a:lnTo>
                    <a:pt x="8892" y="20205"/>
                  </a:lnTo>
                  <a:lnTo>
                    <a:pt x="9050" y="19927"/>
                  </a:lnTo>
                  <a:lnTo>
                    <a:pt x="9209" y="19630"/>
                  </a:lnTo>
                  <a:lnTo>
                    <a:pt x="9368" y="19352"/>
                  </a:lnTo>
                  <a:lnTo>
                    <a:pt x="9547" y="18955"/>
                  </a:lnTo>
                  <a:lnTo>
                    <a:pt x="9646" y="18756"/>
                  </a:lnTo>
                  <a:lnTo>
                    <a:pt x="9765" y="18578"/>
                  </a:lnTo>
                  <a:lnTo>
                    <a:pt x="10142" y="18062"/>
                  </a:lnTo>
                  <a:lnTo>
                    <a:pt x="10380" y="17764"/>
                  </a:lnTo>
                  <a:lnTo>
                    <a:pt x="10599" y="17486"/>
                  </a:lnTo>
                  <a:lnTo>
                    <a:pt x="10837" y="17168"/>
                  </a:lnTo>
                  <a:lnTo>
                    <a:pt x="11035" y="16831"/>
                  </a:lnTo>
                  <a:lnTo>
                    <a:pt x="11075" y="16791"/>
                  </a:lnTo>
                  <a:lnTo>
                    <a:pt x="11134" y="16772"/>
                  </a:lnTo>
                  <a:lnTo>
                    <a:pt x="11194" y="16752"/>
                  </a:lnTo>
                  <a:close/>
                  <a:moveTo>
                    <a:pt x="7165" y="18915"/>
                  </a:moveTo>
                  <a:lnTo>
                    <a:pt x="7205" y="18955"/>
                  </a:lnTo>
                  <a:lnTo>
                    <a:pt x="7225" y="18975"/>
                  </a:lnTo>
                  <a:lnTo>
                    <a:pt x="7205" y="19014"/>
                  </a:lnTo>
                  <a:lnTo>
                    <a:pt x="7105" y="19451"/>
                  </a:lnTo>
                  <a:lnTo>
                    <a:pt x="7046" y="19907"/>
                  </a:lnTo>
                  <a:lnTo>
                    <a:pt x="7006" y="20364"/>
                  </a:lnTo>
                  <a:lnTo>
                    <a:pt x="6986" y="20840"/>
                  </a:lnTo>
                  <a:lnTo>
                    <a:pt x="6986" y="21257"/>
                  </a:lnTo>
                  <a:lnTo>
                    <a:pt x="7026" y="21694"/>
                  </a:lnTo>
                  <a:lnTo>
                    <a:pt x="7105" y="22150"/>
                  </a:lnTo>
                  <a:lnTo>
                    <a:pt x="7145" y="22388"/>
                  </a:lnTo>
                  <a:lnTo>
                    <a:pt x="7145" y="22607"/>
                  </a:lnTo>
                  <a:lnTo>
                    <a:pt x="7145" y="22646"/>
                  </a:lnTo>
                  <a:lnTo>
                    <a:pt x="7125" y="22686"/>
                  </a:lnTo>
                  <a:lnTo>
                    <a:pt x="7066" y="22706"/>
                  </a:lnTo>
                  <a:lnTo>
                    <a:pt x="7006" y="22706"/>
                  </a:lnTo>
                  <a:lnTo>
                    <a:pt x="6966" y="22686"/>
                  </a:lnTo>
                  <a:lnTo>
                    <a:pt x="6947" y="22666"/>
                  </a:lnTo>
                  <a:lnTo>
                    <a:pt x="6847" y="22468"/>
                  </a:lnTo>
                  <a:lnTo>
                    <a:pt x="6788" y="22249"/>
                  </a:lnTo>
                  <a:lnTo>
                    <a:pt x="6748" y="22011"/>
                  </a:lnTo>
                  <a:lnTo>
                    <a:pt x="6728" y="21793"/>
                  </a:lnTo>
                  <a:lnTo>
                    <a:pt x="6689" y="21336"/>
                  </a:lnTo>
                  <a:lnTo>
                    <a:pt x="6689" y="20860"/>
                  </a:lnTo>
                  <a:lnTo>
                    <a:pt x="6728" y="20384"/>
                  </a:lnTo>
                  <a:lnTo>
                    <a:pt x="6808" y="19907"/>
                  </a:lnTo>
                  <a:lnTo>
                    <a:pt x="6907" y="19431"/>
                  </a:lnTo>
                  <a:lnTo>
                    <a:pt x="7066" y="18975"/>
                  </a:lnTo>
                  <a:lnTo>
                    <a:pt x="7086" y="18935"/>
                  </a:lnTo>
                  <a:lnTo>
                    <a:pt x="7105" y="18915"/>
                  </a:lnTo>
                  <a:close/>
                  <a:moveTo>
                    <a:pt x="5597" y="18836"/>
                  </a:moveTo>
                  <a:lnTo>
                    <a:pt x="5637" y="18875"/>
                  </a:lnTo>
                  <a:lnTo>
                    <a:pt x="5657" y="18915"/>
                  </a:lnTo>
                  <a:lnTo>
                    <a:pt x="5597" y="19233"/>
                  </a:lnTo>
                  <a:lnTo>
                    <a:pt x="5597" y="19550"/>
                  </a:lnTo>
                  <a:lnTo>
                    <a:pt x="5597" y="19868"/>
                  </a:lnTo>
                  <a:lnTo>
                    <a:pt x="5617" y="20185"/>
                  </a:lnTo>
                  <a:lnTo>
                    <a:pt x="5637" y="20543"/>
                  </a:lnTo>
                  <a:lnTo>
                    <a:pt x="5657" y="20880"/>
                  </a:lnTo>
                  <a:lnTo>
                    <a:pt x="5716" y="21217"/>
                  </a:lnTo>
                  <a:lnTo>
                    <a:pt x="5795" y="21555"/>
                  </a:lnTo>
                  <a:lnTo>
                    <a:pt x="5915" y="21853"/>
                  </a:lnTo>
                  <a:lnTo>
                    <a:pt x="6034" y="22130"/>
                  </a:lnTo>
                  <a:lnTo>
                    <a:pt x="6153" y="22428"/>
                  </a:lnTo>
                  <a:lnTo>
                    <a:pt x="6272" y="22726"/>
                  </a:lnTo>
                  <a:lnTo>
                    <a:pt x="6272" y="22765"/>
                  </a:lnTo>
                  <a:lnTo>
                    <a:pt x="6252" y="22785"/>
                  </a:lnTo>
                  <a:lnTo>
                    <a:pt x="6212" y="22825"/>
                  </a:lnTo>
                  <a:lnTo>
                    <a:pt x="6173" y="22845"/>
                  </a:lnTo>
                  <a:lnTo>
                    <a:pt x="6113" y="22805"/>
                  </a:lnTo>
                  <a:lnTo>
                    <a:pt x="6034" y="22706"/>
                  </a:lnTo>
                  <a:lnTo>
                    <a:pt x="5954" y="22607"/>
                  </a:lnTo>
                  <a:lnTo>
                    <a:pt x="5835" y="22388"/>
                  </a:lnTo>
                  <a:lnTo>
                    <a:pt x="5736" y="22150"/>
                  </a:lnTo>
                  <a:lnTo>
                    <a:pt x="5657" y="21912"/>
                  </a:lnTo>
                  <a:lnTo>
                    <a:pt x="5518" y="21456"/>
                  </a:lnTo>
                  <a:lnTo>
                    <a:pt x="5438" y="20979"/>
                  </a:lnTo>
                  <a:lnTo>
                    <a:pt x="5399" y="20721"/>
                  </a:lnTo>
                  <a:lnTo>
                    <a:pt x="5379" y="20463"/>
                  </a:lnTo>
                  <a:lnTo>
                    <a:pt x="5359" y="20185"/>
                  </a:lnTo>
                  <a:lnTo>
                    <a:pt x="5379" y="19927"/>
                  </a:lnTo>
                  <a:lnTo>
                    <a:pt x="5399" y="19669"/>
                  </a:lnTo>
                  <a:lnTo>
                    <a:pt x="5438" y="19391"/>
                  </a:lnTo>
                  <a:lnTo>
                    <a:pt x="5478" y="19133"/>
                  </a:lnTo>
                  <a:lnTo>
                    <a:pt x="5537" y="18875"/>
                  </a:lnTo>
                  <a:lnTo>
                    <a:pt x="5557" y="18856"/>
                  </a:lnTo>
                  <a:lnTo>
                    <a:pt x="5597" y="18836"/>
                  </a:lnTo>
                  <a:close/>
                  <a:moveTo>
                    <a:pt x="14191" y="0"/>
                  </a:moveTo>
                  <a:lnTo>
                    <a:pt x="13854" y="20"/>
                  </a:lnTo>
                  <a:lnTo>
                    <a:pt x="13516" y="60"/>
                  </a:lnTo>
                  <a:lnTo>
                    <a:pt x="13159" y="100"/>
                  </a:lnTo>
                  <a:lnTo>
                    <a:pt x="12821" y="159"/>
                  </a:lnTo>
                  <a:lnTo>
                    <a:pt x="12127" y="298"/>
                  </a:lnTo>
                  <a:lnTo>
                    <a:pt x="11948" y="338"/>
                  </a:lnTo>
                  <a:lnTo>
                    <a:pt x="12365" y="377"/>
                  </a:lnTo>
                  <a:lnTo>
                    <a:pt x="12762" y="457"/>
                  </a:lnTo>
                  <a:lnTo>
                    <a:pt x="13159" y="536"/>
                  </a:lnTo>
                  <a:lnTo>
                    <a:pt x="13556" y="636"/>
                  </a:lnTo>
                  <a:lnTo>
                    <a:pt x="13933" y="735"/>
                  </a:lnTo>
                  <a:lnTo>
                    <a:pt x="14330" y="874"/>
                  </a:lnTo>
                  <a:lnTo>
                    <a:pt x="14707" y="1013"/>
                  </a:lnTo>
                  <a:lnTo>
                    <a:pt x="15084" y="1171"/>
                  </a:lnTo>
                  <a:lnTo>
                    <a:pt x="15163" y="1231"/>
                  </a:lnTo>
                  <a:lnTo>
                    <a:pt x="15223" y="1310"/>
                  </a:lnTo>
                  <a:lnTo>
                    <a:pt x="15223" y="1410"/>
                  </a:lnTo>
                  <a:lnTo>
                    <a:pt x="15223" y="1509"/>
                  </a:lnTo>
                  <a:lnTo>
                    <a:pt x="15183" y="1588"/>
                  </a:lnTo>
                  <a:lnTo>
                    <a:pt x="15124" y="1668"/>
                  </a:lnTo>
                  <a:lnTo>
                    <a:pt x="15044" y="1727"/>
                  </a:lnTo>
                  <a:lnTo>
                    <a:pt x="14945" y="1727"/>
                  </a:lnTo>
                  <a:lnTo>
                    <a:pt x="13854" y="1747"/>
                  </a:lnTo>
                  <a:lnTo>
                    <a:pt x="13298" y="1747"/>
                  </a:lnTo>
                  <a:lnTo>
                    <a:pt x="12762" y="1787"/>
                  </a:lnTo>
                  <a:lnTo>
                    <a:pt x="12226" y="1826"/>
                  </a:lnTo>
                  <a:lnTo>
                    <a:pt x="11690" y="1886"/>
                  </a:lnTo>
                  <a:lnTo>
                    <a:pt x="11134" y="1965"/>
                  </a:lnTo>
                  <a:lnTo>
                    <a:pt x="10618" y="2084"/>
                  </a:lnTo>
                  <a:lnTo>
                    <a:pt x="10221" y="2184"/>
                  </a:lnTo>
                  <a:lnTo>
                    <a:pt x="9844" y="2303"/>
                  </a:lnTo>
                  <a:lnTo>
                    <a:pt x="9467" y="2442"/>
                  </a:lnTo>
                  <a:lnTo>
                    <a:pt x="9090" y="2581"/>
                  </a:lnTo>
                  <a:lnTo>
                    <a:pt x="8733" y="2759"/>
                  </a:lnTo>
                  <a:lnTo>
                    <a:pt x="8376" y="2958"/>
                  </a:lnTo>
                  <a:lnTo>
                    <a:pt x="8038" y="3156"/>
                  </a:lnTo>
                  <a:lnTo>
                    <a:pt x="7701" y="3394"/>
                  </a:lnTo>
                  <a:lnTo>
                    <a:pt x="7383" y="3652"/>
                  </a:lnTo>
                  <a:lnTo>
                    <a:pt x="7086" y="3950"/>
                  </a:lnTo>
                  <a:lnTo>
                    <a:pt x="6828" y="4248"/>
                  </a:lnTo>
                  <a:lnTo>
                    <a:pt x="6589" y="4565"/>
                  </a:lnTo>
                  <a:lnTo>
                    <a:pt x="6371" y="4903"/>
                  </a:lnTo>
                  <a:lnTo>
                    <a:pt x="6173" y="5260"/>
                  </a:lnTo>
                  <a:lnTo>
                    <a:pt x="5994" y="5617"/>
                  </a:lnTo>
                  <a:lnTo>
                    <a:pt x="5835" y="6014"/>
                  </a:lnTo>
                  <a:lnTo>
                    <a:pt x="5518" y="6768"/>
                  </a:lnTo>
                  <a:lnTo>
                    <a:pt x="5359" y="7146"/>
                  </a:lnTo>
                  <a:lnTo>
                    <a:pt x="5180" y="7503"/>
                  </a:lnTo>
                  <a:lnTo>
                    <a:pt x="4982" y="7860"/>
                  </a:lnTo>
                  <a:lnTo>
                    <a:pt x="4744" y="8197"/>
                  </a:lnTo>
                  <a:lnTo>
                    <a:pt x="4605" y="8356"/>
                  </a:lnTo>
                  <a:lnTo>
                    <a:pt x="4466" y="8495"/>
                  </a:lnTo>
                  <a:lnTo>
                    <a:pt x="4307" y="8634"/>
                  </a:lnTo>
                  <a:lnTo>
                    <a:pt x="4148" y="8773"/>
                  </a:lnTo>
                  <a:lnTo>
                    <a:pt x="3989" y="8872"/>
                  </a:lnTo>
                  <a:lnTo>
                    <a:pt x="3831" y="8971"/>
                  </a:lnTo>
                  <a:lnTo>
                    <a:pt x="3652" y="9031"/>
                  </a:lnTo>
                  <a:lnTo>
                    <a:pt x="3493" y="9110"/>
                  </a:lnTo>
                  <a:lnTo>
                    <a:pt x="3315" y="9150"/>
                  </a:lnTo>
                  <a:lnTo>
                    <a:pt x="3136" y="9190"/>
                  </a:lnTo>
                  <a:lnTo>
                    <a:pt x="2957" y="9210"/>
                  </a:lnTo>
                  <a:lnTo>
                    <a:pt x="2779" y="9229"/>
                  </a:lnTo>
                  <a:lnTo>
                    <a:pt x="2402" y="9210"/>
                  </a:lnTo>
                  <a:lnTo>
                    <a:pt x="2044" y="9170"/>
                  </a:lnTo>
                  <a:lnTo>
                    <a:pt x="1667" y="9071"/>
                  </a:lnTo>
                  <a:lnTo>
                    <a:pt x="1330" y="8952"/>
                  </a:lnTo>
                  <a:lnTo>
                    <a:pt x="1429" y="9190"/>
                  </a:lnTo>
                  <a:lnTo>
                    <a:pt x="1548" y="9388"/>
                  </a:lnTo>
                  <a:lnTo>
                    <a:pt x="1707" y="9587"/>
                  </a:lnTo>
                  <a:lnTo>
                    <a:pt x="1905" y="9746"/>
                  </a:lnTo>
                  <a:lnTo>
                    <a:pt x="2104" y="9865"/>
                  </a:lnTo>
                  <a:lnTo>
                    <a:pt x="2342" y="9964"/>
                  </a:lnTo>
                  <a:lnTo>
                    <a:pt x="2580" y="10023"/>
                  </a:lnTo>
                  <a:lnTo>
                    <a:pt x="2818" y="10043"/>
                  </a:lnTo>
                  <a:lnTo>
                    <a:pt x="2937" y="10063"/>
                  </a:lnTo>
                  <a:lnTo>
                    <a:pt x="3037" y="10123"/>
                  </a:lnTo>
                  <a:lnTo>
                    <a:pt x="3116" y="10202"/>
                  </a:lnTo>
                  <a:lnTo>
                    <a:pt x="3156" y="10301"/>
                  </a:lnTo>
                  <a:lnTo>
                    <a:pt x="3156" y="10400"/>
                  </a:lnTo>
                  <a:lnTo>
                    <a:pt x="3136" y="10500"/>
                  </a:lnTo>
                  <a:lnTo>
                    <a:pt x="3076" y="10579"/>
                  </a:lnTo>
                  <a:lnTo>
                    <a:pt x="2977" y="10659"/>
                  </a:lnTo>
                  <a:lnTo>
                    <a:pt x="2600" y="10837"/>
                  </a:lnTo>
                  <a:lnTo>
                    <a:pt x="2243" y="11055"/>
                  </a:lnTo>
                  <a:lnTo>
                    <a:pt x="1905" y="11313"/>
                  </a:lnTo>
                  <a:lnTo>
                    <a:pt x="1588" y="11571"/>
                  </a:lnTo>
                  <a:lnTo>
                    <a:pt x="1290" y="11869"/>
                  </a:lnTo>
                  <a:lnTo>
                    <a:pt x="1012" y="12187"/>
                  </a:lnTo>
                  <a:lnTo>
                    <a:pt x="774" y="12524"/>
                  </a:lnTo>
                  <a:lnTo>
                    <a:pt x="556" y="12881"/>
                  </a:lnTo>
                  <a:lnTo>
                    <a:pt x="357" y="13259"/>
                  </a:lnTo>
                  <a:lnTo>
                    <a:pt x="199" y="13675"/>
                  </a:lnTo>
                  <a:lnTo>
                    <a:pt x="60" y="14052"/>
                  </a:lnTo>
                  <a:lnTo>
                    <a:pt x="0" y="14291"/>
                  </a:lnTo>
                  <a:lnTo>
                    <a:pt x="0" y="14390"/>
                  </a:lnTo>
                  <a:lnTo>
                    <a:pt x="0" y="14410"/>
                  </a:lnTo>
                  <a:lnTo>
                    <a:pt x="40" y="14410"/>
                  </a:lnTo>
                  <a:lnTo>
                    <a:pt x="119" y="14330"/>
                  </a:lnTo>
                  <a:lnTo>
                    <a:pt x="318" y="14132"/>
                  </a:lnTo>
                  <a:lnTo>
                    <a:pt x="635" y="13775"/>
                  </a:lnTo>
                  <a:lnTo>
                    <a:pt x="1012" y="13397"/>
                  </a:lnTo>
                  <a:lnTo>
                    <a:pt x="1409" y="13020"/>
                  </a:lnTo>
                  <a:lnTo>
                    <a:pt x="1469" y="12981"/>
                  </a:lnTo>
                  <a:lnTo>
                    <a:pt x="1588" y="12981"/>
                  </a:lnTo>
                  <a:lnTo>
                    <a:pt x="1628" y="13001"/>
                  </a:lnTo>
                  <a:lnTo>
                    <a:pt x="1667" y="13040"/>
                  </a:lnTo>
                  <a:lnTo>
                    <a:pt x="1707" y="13100"/>
                  </a:lnTo>
                  <a:lnTo>
                    <a:pt x="1707" y="13159"/>
                  </a:lnTo>
                  <a:lnTo>
                    <a:pt x="1687" y="13219"/>
                  </a:lnTo>
                  <a:lnTo>
                    <a:pt x="1667" y="13259"/>
                  </a:lnTo>
                  <a:lnTo>
                    <a:pt x="1389" y="13675"/>
                  </a:lnTo>
                  <a:lnTo>
                    <a:pt x="1151" y="14132"/>
                  </a:lnTo>
                  <a:lnTo>
                    <a:pt x="913" y="14588"/>
                  </a:lnTo>
                  <a:lnTo>
                    <a:pt x="715" y="15065"/>
                  </a:lnTo>
                  <a:lnTo>
                    <a:pt x="536" y="15541"/>
                  </a:lnTo>
                  <a:lnTo>
                    <a:pt x="377" y="16037"/>
                  </a:lnTo>
                  <a:lnTo>
                    <a:pt x="258" y="16553"/>
                  </a:lnTo>
                  <a:lnTo>
                    <a:pt x="159" y="17049"/>
                  </a:lnTo>
                  <a:lnTo>
                    <a:pt x="99" y="17565"/>
                  </a:lnTo>
                  <a:lnTo>
                    <a:pt x="60" y="18081"/>
                  </a:lnTo>
                  <a:lnTo>
                    <a:pt x="60" y="18598"/>
                  </a:lnTo>
                  <a:lnTo>
                    <a:pt x="79" y="19114"/>
                  </a:lnTo>
                  <a:lnTo>
                    <a:pt x="139" y="19630"/>
                  </a:lnTo>
                  <a:lnTo>
                    <a:pt x="218" y="20126"/>
                  </a:lnTo>
                  <a:lnTo>
                    <a:pt x="318" y="20642"/>
                  </a:lnTo>
                  <a:lnTo>
                    <a:pt x="476" y="21138"/>
                  </a:lnTo>
                  <a:lnTo>
                    <a:pt x="476" y="21118"/>
                  </a:lnTo>
                  <a:lnTo>
                    <a:pt x="576" y="20880"/>
                  </a:lnTo>
                  <a:lnTo>
                    <a:pt x="695" y="20682"/>
                  </a:lnTo>
                  <a:lnTo>
                    <a:pt x="774" y="20602"/>
                  </a:lnTo>
                  <a:lnTo>
                    <a:pt x="853" y="20523"/>
                  </a:lnTo>
                  <a:lnTo>
                    <a:pt x="853" y="20185"/>
                  </a:lnTo>
                  <a:lnTo>
                    <a:pt x="873" y="19848"/>
                  </a:lnTo>
                  <a:lnTo>
                    <a:pt x="933" y="19511"/>
                  </a:lnTo>
                  <a:lnTo>
                    <a:pt x="992" y="19193"/>
                  </a:lnTo>
                  <a:lnTo>
                    <a:pt x="1012" y="19153"/>
                  </a:lnTo>
                  <a:lnTo>
                    <a:pt x="1032" y="19133"/>
                  </a:lnTo>
                  <a:lnTo>
                    <a:pt x="1072" y="19133"/>
                  </a:lnTo>
                  <a:lnTo>
                    <a:pt x="1112" y="19173"/>
                  </a:lnTo>
                  <a:lnTo>
                    <a:pt x="1131" y="19193"/>
                  </a:lnTo>
                  <a:lnTo>
                    <a:pt x="1131" y="19213"/>
                  </a:lnTo>
                  <a:lnTo>
                    <a:pt x="1112" y="19451"/>
                  </a:lnTo>
                  <a:lnTo>
                    <a:pt x="1092" y="19669"/>
                  </a:lnTo>
                  <a:lnTo>
                    <a:pt x="1092" y="19907"/>
                  </a:lnTo>
                  <a:lnTo>
                    <a:pt x="1092" y="20126"/>
                  </a:lnTo>
                  <a:lnTo>
                    <a:pt x="1151" y="20582"/>
                  </a:lnTo>
                  <a:lnTo>
                    <a:pt x="1250" y="21039"/>
                  </a:lnTo>
                  <a:lnTo>
                    <a:pt x="1389" y="21495"/>
                  </a:lnTo>
                  <a:lnTo>
                    <a:pt x="1548" y="21932"/>
                  </a:lnTo>
                  <a:lnTo>
                    <a:pt x="1727" y="22349"/>
                  </a:lnTo>
                  <a:lnTo>
                    <a:pt x="1945" y="22746"/>
                  </a:lnTo>
                  <a:lnTo>
                    <a:pt x="2144" y="23083"/>
                  </a:lnTo>
                  <a:lnTo>
                    <a:pt x="2342" y="23381"/>
                  </a:lnTo>
                  <a:lnTo>
                    <a:pt x="2560" y="23698"/>
                  </a:lnTo>
                  <a:lnTo>
                    <a:pt x="2799" y="23996"/>
                  </a:lnTo>
                  <a:lnTo>
                    <a:pt x="3255" y="24591"/>
                  </a:lnTo>
                  <a:lnTo>
                    <a:pt x="3751" y="25147"/>
                  </a:lnTo>
                  <a:lnTo>
                    <a:pt x="4763" y="26279"/>
                  </a:lnTo>
                  <a:lnTo>
                    <a:pt x="5240" y="26854"/>
                  </a:lnTo>
                  <a:lnTo>
                    <a:pt x="5716" y="27450"/>
                  </a:lnTo>
                  <a:lnTo>
                    <a:pt x="5915" y="27727"/>
                  </a:lnTo>
                  <a:lnTo>
                    <a:pt x="6093" y="28045"/>
                  </a:lnTo>
                  <a:lnTo>
                    <a:pt x="6252" y="28362"/>
                  </a:lnTo>
                  <a:lnTo>
                    <a:pt x="6391" y="28680"/>
                  </a:lnTo>
                  <a:lnTo>
                    <a:pt x="6490" y="29017"/>
                  </a:lnTo>
                  <a:lnTo>
                    <a:pt x="6530" y="29355"/>
                  </a:lnTo>
                  <a:lnTo>
                    <a:pt x="6530" y="29533"/>
                  </a:lnTo>
                  <a:lnTo>
                    <a:pt x="6530" y="29712"/>
                  </a:lnTo>
                  <a:lnTo>
                    <a:pt x="6510" y="29891"/>
                  </a:lnTo>
                  <a:lnTo>
                    <a:pt x="6470" y="30069"/>
                  </a:lnTo>
                  <a:lnTo>
                    <a:pt x="6391" y="30347"/>
                  </a:lnTo>
                  <a:lnTo>
                    <a:pt x="6272" y="30665"/>
                  </a:lnTo>
                  <a:lnTo>
                    <a:pt x="6133" y="30963"/>
                  </a:lnTo>
                  <a:lnTo>
                    <a:pt x="6014" y="31280"/>
                  </a:lnTo>
                  <a:lnTo>
                    <a:pt x="5915" y="31598"/>
                  </a:lnTo>
                  <a:lnTo>
                    <a:pt x="5875" y="31756"/>
                  </a:lnTo>
                  <a:lnTo>
                    <a:pt x="5855" y="31915"/>
                  </a:lnTo>
                  <a:lnTo>
                    <a:pt x="5855" y="32054"/>
                  </a:lnTo>
                  <a:lnTo>
                    <a:pt x="5875" y="32213"/>
                  </a:lnTo>
                  <a:lnTo>
                    <a:pt x="5915" y="32352"/>
                  </a:lnTo>
                  <a:lnTo>
                    <a:pt x="5974" y="32491"/>
                  </a:lnTo>
                  <a:lnTo>
                    <a:pt x="6173" y="32233"/>
                  </a:lnTo>
                  <a:lnTo>
                    <a:pt x="6391" y="31955"/>
                  </a:lnTo>
                  <a:lnTo>
                    <a:pt x="6828" y="31459"/>
                  </a:lnTo>
                  <a:lnTo>
                    <a:pt x="6867" y="31359"/>
                  </a:lnTo>
                  <a:lnTo>
                    <a:pt x="6927" y="31280"/>
                  </a:lnTo>
                  <a:lnTo>
                    <a:pt x="7006" y="31221"/>
                  </a:lnTo>
                  <a:lnTo>
                    <a:pt x="7105" y="31201"/>
                  </a:lnTo>
                  <a:lnTo>
                    <a:pt x="7205" y="31201"/>
                  </a:lnTo>
                  <a:lnTo>
                    <a:pt x="7284" y="31221"/>
                  </a:lnTo>
                  <a:lnTo>
                    <a:pt x="7363" y="31300"/>
                  </a:lnTo>
                  <a:lnTo>
                    <a:pt x="7403" y="31399"/>
                  </a:lnTo>
                  <a:lnTo>
                    <a:pt x="7562" y="32034"/>
                  </a:lnTo>
                  <a:lnTo>
                    <a:pt x="7760" y="32630"/>
                  </a:lnTo>
                  <a:lnTo>
                    <a:pt x="7999" y="33225"/>
                  </a:lnTo>
                  <a:lnTo>
                    <a:pt x="8296" y="33801"/>
                  </a:lnTo>
                  <a:lnTo>
                    <a:pt x="8534" y="34257"/>
                  </a:lnTo>
                  <a:lnTo>
                    <a:pt x="8792" y="34694"/>
                  </a:lnTo>
                  <a:lnTo>
                    <a:pt x="9050" y="35111"/>
                  </a:lnTo>
                  <a:lnTo>
                    <a:pt x="9348" y="35527"/>
                  </a:lnTo>
                  <a:lnTo>
                    <a:pt x="9388" y="35389"/>
                  </a:lnTo>
                  <a:lnTo>
                    <a:pt x="9447" y="35250"/>
                  </a:lnTo>
                  <a:lnTo>
                    <a:pt x="9586" y="34972"/>
                  </a:lnTo>
                  <a:lnTo>
                    <a:pt x="9765" y="34714"/>
                  </a:lnTo>
                  <a:lnTo>
                    <a:pt x="9963" y="34476"/>
                  </a:lnTo>
                  <a:lnTo>
                    <a:pt x="10182" y="34237"/>
                  </a:lnTo>
                  <a:lnTo>
                    <a:pt x="10400" y="34019"/>
                  </a:lnTo>
                  <a:lnTo>
                    <a:pt x="10857" y="33563"/>
                  </a:lnTo>
                  <a:lnTo>
                    <a:pt x="10996" y="33404"/>
                  </a:lnTo>
                  <a:lnTo>
                    <a:pt x="11134" y="33225"/>
                  </a:lnTo>
                  <a:lnTo>
                    <a:pt x="11254" y="33047"/>
                  </a:lnTo>
                  <a:lnTo>
                    <a:pt x="11373" y="32868"/>
                  </a:lnTo>
                  <a:lnTo>
                    <a:pt x="11472" y="32669"/>
                  </a:lnTo>
                  <a:lnTo>
                    <a:pt x="11551" y="32471"/>
                  </a:lnTo>
                  <a:lnTo>
                    <a:pt x="11631" y="32253"/>
                  </a:lnTo>
                  <a:lnTo>
                    <a:pt x="11690" y="32054"/>
                  </a:lnTo>
                  <a:lnTo>
                    <a:pt x="11730" y="31836"/>
                  </a:lnTo>
                  <a:lnTo>
                    <a:pt x="11770" y="31617"/>
                  </a:lnTo>
                  <a:lnTo>
                    <a:pt x="11770" y="31399"/>
                  </a:lnTo>
                  <a:lnTo>
                    <a:pt x="11770" y="31181"/>
                  </a:lnTo>
                  <a:lnTo>
                    <a:pt x="11750" y="30963"/>
                  </a:lnTo>
                  <a:lnTo>
                    <a:pt x="11710" y="30764"/>
                  </a:lnTo>
                  <a:lnTo>
                    <a:pt x="11670" y="30546"/>
                  </a:lnTo>
                  <a:lnTo>
                    <a:pt x="11591" y="30347"/>
                  </a:lnTo>
                  <a:lnTo>
                    <a:pt x="11591" y="30308"/>
                  </a:lnTo>
                  <a:lnTo>
                    <a:pt x="11591" y="30288"/>
                  </a:lnTo>
                  <a:lnTo>
                    <a:pt x="11512" y="30069"/>
                  </a:lnTo>
                  <a:lnTo>
                    <a:pt x="11452" y="29851"/>
                  </a:lnTo>
                  <a:lnTo>
                    <a:pt x="11412" y="29633"/>
                  </a:lnTo>
                  <a:lnTo>
                    <a:pt x="11392" y="29395"/>
                  </a:lnTo>
                  <a:lnTo>
                    <a:pt x="11412" y="29355"/>
                  </a:lnTo>
                  <a:lnTo>
                    <a:pt x="11452" y="29335"/>
                  </a:lnTo>
                  <a:lnTo>
                    <a:pt x="11492" y="29355"/>
                  </a:lnTo>
                  <a:lnTo>
                    <a:pt x="11512" y="29375"/>
                  </a:lnTo>
                  <a:lnTo>
                    <a:pt x="11730" y="29752"/>
                  </a:lnTo>
                  <a:lnTo>
                    <a:pt x="11948" y="30149"/>
                  </a:lnTo>
                  <a:lnTo>
                    <a:pt x="12167" y="30526"/>
                  </a:lnTo>
                  <a:lnTo>
                    <a:pt x="12305" y="30724"/>
                  </a:lnTo>
                  <a:lnTo>
                    <a:pt x="12444" y="30883"/>
                  </a:lnTo>
                  <a:lnTo>
                    <a:pt x="12742" y="31221"/>
                  </a:lnTo>
                  <a:lnTo>
                    <a:pt x="13099" y="31538"/>
                  </a:lnTo>
                  <a:lnTo>
                    <a:pt x="13000" y="31141"/>
                  </a:lnTo>
                  <a:lnTo>
                    <a:pt x="12901" y="30724"/>
                  </a:lnTo>
                  <a:lnTo>
                    <a:pt x="12841" y="30327"/>
                  </a:lnTo>
                  <a:lnTo>
                    <a:pt x="12782" y="29911"/>
                  </a:lnTo>
                  <a:lnTo>
                    <a:pt x="12722" y="29514"/>
                  </a:lnTo>
                  <a:lnTo>
                    <a:pt x="12702" y="29097"/>
                  </a:lnTo>
                  <a:lnTo>
                    <a:pt x="12663" y="28680"/>
                  </a:lnTo>
                  <a:lnTo>
                    <a:pt x="12663" y="28263"/>
                  </a:lnTo>
                  <a:lnTo>
                    <a:pt x="12444" y="27886"/>
                  </a:lnTo>
                  <a:lnTo>
                    <a:pt x="12226" y="27469"/>
                  </a:lnTo>
                  <a:lnTo>
                    <a:pt x="12047" y="27033"/>
                  </a:lnTo>
                  <a:lnTo>
                    <a:pt x="11889" y="26596"/>
                  </a:lnTo>
                  <a:lnTo>
                    <a:pt x="11750" y="26140"/>
                  </a:lnTo>
                  <a:lnTo>
                    <a:pt x="11650" y="25683"/>
                  </a:lnTo>
                  <a:lnTo>
                    <a:pt x="11571" y="25207"/>
                  </a:lnTo>
                  <a:lnTo>
                    <a:pt x="11551" y="24750"/>
                  </a:lnTo>
                  <a:lnTo>
                    <a:pt x="11551" y="24274"/>
                  </a:lnTo>
                  <a:lnTo>
                    <a:pt x="11591" y="23837"/>
                  </a:lnTo>
                  <a:lnTo>
                    <a:pt x="11670" y="23401"/>
                  </a:lnTo>
                  <a:lnTo>
                    <a:pt x="11730" y="23182"/>
                  </a:lnTo>
                  <a:lnTo>
                    <a:pt x="11809" y="22964"/>
                  </a:lnTo>
                  <a:lnTo>
                    <a:pt x="11889" y="22765"/>
                  </a:lnTo>
                  <a:lnTo>
                    <a:pt x="11988" y="22567"/>
                  </a:lnTo>
                  <a:lnTo>
                    <a:pt x="12087" y="22369"/>
                  </a:lnTo>
                  <a:lnTo>
                    <a:pt x="12206" y="22170"/>
                  </a:lnTo>
                  <a:lnTo>
                    <a:pt x="12345" y="21991"/>
                  </a:lnTo>
                  <a:lnTo>
                    <a:pt x="12484" y="21833"/>
                  </a:lnTo>
                  <a:lnTo>
                    <a:pt x="12623" y="21674"/>
                  </a:lnTo>
                  <a:lnTo>
                    <a:pt x="12802" y="21515"/>
                  </a:lnTo>
                  <a:lnTo>
                    <a:pt x="12980" y="21376"/>
                  </a:lnTo>
                  <a:lnTo>
                    <a:pt x="13159" y="21257"/>
                  </a:lnTo>
                  <a:lnTo>
                    <a:pt x="13417" y="21118"/>
                  </a:lnTo>
                  <a:lnTo>
                    <a:pt x="13695" y="21019"/>
                  </a:lnTo>
                  <a:lnTo>
                    <a:pt x="13973" y="20940"/>
                  </a:lnTo>
                  <a:lnTo>
                    <a:pt x="14290" y="20880"/>
                  </a:lnTo>
                  <a:lnTo>
                    <a:pt x="14588" y="20860"/>
                  </a:lnTo>
                  <a:lnTo>
                    <a:pt x="14905" y="20880"/>
                  </a:lnTo>
                  <a:lnTo>
                    <a:pt x="15183" y="20940"/>
                  </a:lnTo>
                  <a:lnTo>
                    <a:pt x="15322" y="20999"/>
                  </a:lnTo>
                  <a:lnTo>
                    <a:pt x="15461" y="21059"/>
                  </a:lnTo>
                  <a:lnTo>
                    <a:pt x="15342" y="20443"/>
                  </a:lnTo>
                  <a:lnTo>
                    <a:pt x="15342" y="20384"/>
                  </a:lnTo>
                  <a:lnTo>
                    <a:pt x="15382" y="20364"/>
                  </a:lnTo>
                  <a:lnTo>
                    <a:pt x="15461" y="20364"/>
                  </a:lnTo>
                  <a:lnTo>
                    <a:pt x="15461" y="20384"/>
                  </a:lnTo>
                  <a:lnTo>
                    <a:pt x="15680" y="20840"/>
                  </a:lnTo>
                  <a:lnTo>
                    <a:pt x="15918" y="21277"/>
                  </a:lnTo>
                  <a:lnTo>
                    <a:pt x="16176" y="21714"/>
                  </a:lnTo>
                  <a:lnTo>
                    <a:pt x="16473" y="22130"/>
                  </a:lnTo>
                  <a:lnTo>
                    <a:pt x="16553" y="22249"/>
                  </a:lnTo>
                  <a:lnTo>
                    <a:pt x="16672" y="22369"/>
                  </a:lnTo>
                  <a:lnTo>
                    <a:pt x="16791" y="22448"/>
                  </a:lnTo>
                  <a:lnTo>
                    <a:pt x="16950" y="22488"/>
                  </a:lnTo>
                  <a:lnTo>
                    <a:pt x="17247" y="22488"/>
                  </a:lnTo>
                  <a:lnTo>
                    <a:pt x="17545" y="22468"/>
                  </a:lnTo>
                  <a:lnTo>
                    <a:pt x="17763" y="22468"/>
                  </a:lnTo>
                  <a:lnTo>
                    <a:pt x="17863" y="22507"/>
                  </a:lnTo>
                  <a:lnTo>
                    <a:pt x="17942" y="22567"/>
                  </a:lnTo>
                  <a:lnTo>
                    <a:pt x="18002" y="22627"/>
                  </a:lnTo>
                  <a:lnTo>
                    <a:pt x="18002" y="22646"/>
                  </a:lnTo>
                  <a:lnTo>
                    <a:pt x="18041" y="22726"/>
                  </a:lnTo>
                  <a:lnTo>
                    <a:pt x="18022" y="22805"/>
                  </a:lnTo>
                  <a:lnTo>
                    <a:pt x="18081" y="23024"/>
                  </a:lnTo>
                  <a:lnTo>
                    <a:pt x="18101" y="23242"/>
                  </a:lnTo>
                  <a:lnTo>
                    <a:pt x="18121" y="23480"/>
                  </a:lnTo>
                  <a:lnTo>
                    <a:pt x="18160" y="23698"/>
                  </a:lnTo>
                  <a:lnTo>
                    <a:pt x="18240" y="24075"/>
                  </a:lnTo>
                  <a:lnTo>
                    <a:pt x="18359" y="24453"/>
                  </a:lnTo>
                  <a:lnTo>
                    <a:pt x="18458" y="24691"/>
                  </a:lnTo>
                  <a:lnTo>
                    <a:pt x="18577" y="24949"/>
                  </a:lnTo>
                  <a:lnTo>
                    <a:pt x="18696" y="25167"/>
                  </a:lnTo>
                  <a:lnTo>
                    <a:pt x="18835" y="25405"/>
                  </a:lnTo>
                  <a:lnTo>
                    <a:pt x="18855" y="25127"/>
                  </a:lnTo>
                  <a:lnTo>
                    <a:pt x="18875" y="24849"/>
                  </a:lnTo>
                  <a:lnTo>
                    <a:pt x="18934" y="24572"/>
                  </a:lnTo>
                  <a:lnTo>
                    <a:pt x="18994" y="24294"/>
                  </a:lnTo>
                  <a:lnTo>
                    <a:pt x="19073" y="24056"/>
                  </a:lnTo>
                  <a:lnTo>
                    <a:pt x="19153" y="23817"/>
                  </a:lnTo>
                  <a:lnTo>
                    <a:pt x="19351" y="23381"/>
                  </a:lnTo>
                  <a:lnTo>
                    <a:pt x="19589" y="22924"/>
                  </a:lnTo>
                  <a:lnTo>
                    <a:pt x="19847" y="22507"/>
                  </a:lnTo>
                  <a:lnTo>
                    <a:pt x="19967" y="22289"/>
                  </a:lnTo>
                  <a:lnTo>
                    <a:pt x="20066" y="22091"/>
                  </a:lnTo>
                  <a:lnTo>
                    <a:pt x="20165" y="21872"/>
                  </a:lnTo>
                  <a:lnTo>
                    <a:pt x="20244" y="21654"/>
                  </a:lnTo>
                  <a:lnTo>
                    <a:pt x="20304" y="21436"/>
                  </a:lnTo>
                  <a:lnTo>
                    <a:pt x="20364" y="21217"/>
                  </a:lnTo>
                  <a:lnTo>
                    <a:pt x="20403" y="20999"/>
                  </a:lnTo>
                  <a:lnTo>
                    <a:pt x="20423" y="20781"/>
                  </a:lnTo>
                  <a:lnTo>
                    <a:pt x="20443" y="20562"/>
                  </a:lnTo>
                  <a:lnTo>
                    <a:pt x="20443" y="20344"/>
                  </a:lnTo>
                  <a:lnTo>
                    <a:pt x="20423" y="20126"/>
                  </a:lnTo>
                  <a:lnTo>
                    <a:pt x="20403" y="19888"/>
                  </a:lnTo>
                  <a:lnTo>
                    <a:pt x="20344" y="19669"/>
                  </a:lnTo>
                  <a:lnTo>
                    <a:pt x="20304" y="19451"/>
                  </a:lnTo>
                  <a:lnTo>
                    <a:pt x="20225" y="19233"/>
                  </a:lnTo>
                  <a:lnTo>
                    <a:pt x="20145" y="18994"/>
                  </a:lnTo>
                  <a:lnTo>
                    <a:pt x="20105" y="18915"/>
                  </a:lnTo>
                  <a:lnTo>
                    <a:pt x="20105" y="18856"/>
                  </a:lnTo>
                  <a:lnTo>
                    <a:pt x="20105" y="18776"/>
                  </a:lnTo>
                  <a:lnTo>
                    <a:pt x="20145" y="18717"/>
                  </a:lnTo>
                  <a:lnTo>
                    <a:pt x="20165" y="18657"/>
                  </a:lnTo>
                  <a:lnTo>
                    <a:pt x="20205" y="18617"/>
                  </a:lnTo>
                  <a:lnTo>
                    <a:pt x="20304" y="18538"/>
                  </a:lnTo>
                  <a:lnTo>
                    <a:pt x="20443" y="18478"/>
                  </a:lnTo>
                  <a:lnTo>
                    <a:pt x="20502" y="18478"/>
                  </a:lnTo>
                  <a:lnTo>
                    <a:pt x="20562" y="18498"/>
                  </a:lnTo>
                  <a:lnTo>
                    <a:pt x="20622" y="18498"/>
                  </a:lnTo>
                  <a:lnTo>
                    <a:pt x="20681" y="18538"/>
                  </a:lnTo>
                  <a:lnTo>
                    <a:pt x="20721" y="18578"/>
                  </a:lnTo>
                  <a:lnTo>
                    <a:pt x="20760" y="18657"/>
                  </a:lnTo>
                  <a:lnTo>
                    <a:pt x="21098" y="18617"/>
                  </a:lnTo>
                  <a:lnTo>
                    <a:pt x="21435" y="18538"/>
                  </a:lnTo>
                  <a:lnTo>
                    <a:pt x="21614" y="18478"/>
                  </a:lnTo>
                  <a:lnTo>
                    <a:pt x="21793" y="18419"/>
                  </a:lnTo>
                  <a:lnTo>
                    <a:pt x="21852" y="18399"/>
                  </a:lnTo>
                  <a:lnTo>
                    <a:pt x="21931" y="18339"/>
                  </a:lnTo>
                  <a:lnTo>
                    <a:pt x="21673" y="18081"/>
                  </a:lnTo>
                  <a:lnTo>
                    <a:pt x="21435" y="17784"/>
                  </a:lnTo>
                  <a:lnTo>
                    <a:pt x="21237" y="17466"/>
                  </a:lnTo>
                  <a:lnTo>
                    <a:pt x="21078" y="17129"/>
                  </a:lnTo>
                  <a:lnTo>
                    <a:pt x="20919" y="16712"/>
                  </a:lnTo>
                  <a:lnTo>
                    <a:pt x="20840" y="16474"/>
                  </a:lnTo>
                  <a:lnTo>
                    <a:pt x="20780" y="16256"/>
                  </a:lnTo>
                  <a:lnTo>
                    <a:pt x="20741" y="16017"/>
                  </a:lnTo>
                  <a:lnTo>
                    <a:pt x="20721" y="15799"/>
                  </a:lnTo>
                  <a:lnTo>
                    <a:pt x="20701" y="15561"/>
                  </a:lnTo>
                  <a:lnTo>
                    <a:pt x="20701" y="15343"/>
                  </a:lnTo>
                  <a:lnTo>
                    <a:pt x="20760" y="14350"/>
                  </a:lnTo>
                  <a:lnTo>
                    <a:pt x="20800" y="13854"/>
                  </a:lnTo>
                  <a:lnTo>
                    <a:pt x="20840" y="13358"/>
                  </a:lnTo>
                  <a:lnTo>
                    <a:pt x="20860" y="13338"/>
                  </a:lnTo>
                  <a:lnTo>
                    <a:pt x="20880" y="13318"/>
                  </a:lnTo>
                  <a:lnTo>
                    <a:pt x="20919" y="13338"/>
                  </a:lnTo>
                  <a:lnTo>
                    <a:pt x="20919" y="13358"/>
                  </a:lnTo>
                  <a:lnTo>
                    <a:pt x="20899" y="13794"/>
                  </a:lnTo>
                  <a:lnTo>
                    <a:pt x="20860" y="14211"/>
                  </a:lnTo>
                  <a:lnTo>
                    <a:pt x="20880" y="14648"/>
                  </a:lnTo>
                  <a:lnTo>
                    <a:pt x="20899" y="14846"/>
                  </a:lnTo>
                  <a:lnTo>
                    <a:pt x="20939" y="15065"/>
                  </a:lnTo>
                  <a:lnTo>
                    <a:pt x="21018" y="15541"/>
                  </a:lnTo>
                  <a:lnTo>
                    <a:pt x="21157" y="16017"/>
                  </a:lnTo>
                  <a:lnTo>
                    <a:pt x="21296" y="16474"/>
                  </a:lnTo>
                  <a:lnTo>
                    <a:pt x="21396" y="16692"/>
                  </a:lnTo>
                  <a:lnTo>
                    <a:pt x="21495" y="16910"/>
                  </a:lnTo>
                  <a:lnTo>
                    <a:pt x="21634" y="17168"/>
                  </a:lnTo>
                  <a:lnTo>
                    <a:pt x="21793" y="17407"/>
                  </a:lnTo>
                  <a:lnTo>
                    <a:pt x="21971" y="17625"/>
                  </a:lnTo>
                  <a:lnTo>
                    <a:pt x="22170" y="17843"/>
                  </a:lnTo>
                  <a:lnTo>
                    <a:pt x="22368" y="18042"/>
                  </a:lnTo>
                  <a:lnTo>
                    <a:pt x="22586" y="18201"/>
                  </a:lnTo>
                  <a:lnTo>
                    <a:pt x="22825" y="18359"/>
                  </a:lnTo>
                  <a:lnTo>
                    <a:pt x="23083" y="18478"/>
                  </a:lnTo>
                  <a:lnTo>
                    <a:pt x="23023" y="18260"/>
                  </a:lnTo>
                  <a:lnTo>
                    <a:pt x="22964" y="18022"/>
                  </a:lnTo>
                  <a:lnTo>
                    <a:pt x="22904" y="17546"/>
                  </a:lnTo>
                  <a:lnTo>
                    <a:pt x="22864" y="17049"/>
                  </a:lnTo>
                  <a:lnTo>
                    <a:pt x="22884" y="16573"/>
                  </a:lnTo>
                  <a:lnTo>
                    <a:pt x="22924" y="16275"/>
                  </a:lnTo>
                  <a:lnTo>
                    <a:pt x="22983" y="15978"/>
                  </a:lnTo>
                  <a:lnTo>
                    <a:pt x="23043" y="15680"/>
                  </a:lnTo>
                  <a:lnTo>
                    <a:pt x="23142" y="15402"/>
                  </a:lnTo>
                  <a:lnTo>
                    <a:pt x="23241" y="15104"/>
                  </a:lnTo>
                  <a:lnTo>
                    <a:pt x="23360" y="14826"/>
                  </a:lnTo>
                  <a:lnTo>
                    <a:pt x="23480" y="14549"/>
                  </a:lnTo>
                  <a:lnTo>
                    <a:pt x="23618" y="14291"/>
                  </a:lnTo>
                  <a:lnTo>
                    <a:pt x="23797" y="13953"/>
                  </a:lnTo>
                  <a:lnTo>
                    <a:pt x="24015" y="13616"/>
                  </a:lnTo>
                  <a:lnTo>
                    <a:pt x="24234" y="13298"/>
                  </a:lnTo>
                  <a:lnTo>
                    <a:pt x="24492" y="12981"/>
                  </a:lnTo>
                  <a:lnTo>
                    <a:pt x="24770" y="12683"/>
                  </a:lnTo>
                  <a:lnTo>
                    <a:pt x="25067" y="12425"/>
                  </a:lnTo>
                  <a:lnTo>
                    <a:pt x="25127" y="12405"/>
                  </a:lnTo>
                  <a:lnTo>
                    <a:pt x="25226" y="12405"/>
                  </a:lnTo>
                  <a:lnTo>
                    <a:pt x="25266" y="12445"/>
                  </a:lnTo>
                  <a:lnTo>
                    <a:pt x="25286" y="12484"/>
                  </a:lnTo>
                  <a:lnTo>
                    <a:pt x="25306" y="12544"/>
                  </a:lnTo>
                  <a:lnTo>
                    <a:pt x="25286" y="12584"/>
                  </a:lnTo>
                  <a:lnTo>
                    <a:pt x="25246" y="12643"/>
                  </a:lnTo>
                  <a:lnTo>
                    <a:pt x="24948" y="12901"/>
                  </a:lnTo>
                  <a:lnTo>
                    <a:pt x="24631" y="13199"/>
                  </a:lnTo>
                  <a:lnTo>
                    <a:pt x="24333" y="13536"/>
                  </a:lnTo>
                  <a:lnTo>
                    <a:pt x="24194" y="13715"/>
                  </a:lnTo>
                  <a:lnTo>
                    <a:pt x="24075" y="13914"/>
                  </a:lnTo>
                  <a:lnTo>
                    <a:pt x="23956" y="14112"/>
                  </a:lnTo>
                  <a:lnTo>
                    <a:pt x="23857" y="14310"/>
                  </a:lnTo>
                  <a:lnTo>
                    <a:pt x="23678" y="14787"/>
                  </a:lnTo>
                  <a:lnTo>
                    <a:pt x="23539" y="15283"/>
                  </a:lnTo>
                  <a:lnTo>
                    <a:pt x="23440" y="15779"/>
                  </a:lnTo>
                  <a:lnTo>
                    <a:pt x="23380" y="16295"/>
                  </a:lnTo>
                  <a:lnTo>
                    <a:pt x="23380" y="16772"/>
                  </a:lnTo>
                  <a:lnTo>
                    <a:pt x="23400" y="17268"/>
                  </a:lnTo>
                  <a:lnTo>
                    <a:pt x="23460" y="17744"/>
                  </a:lnTo>
                  <a:lnTo>
                    <a:pt x="23499" y="17982"/>
                  </a:lnTo>
                  <a:lnTo>
                    <a:pt x="23559" y="18220"/>
                  </a:lnTo>
                  <a:lnTo>
                    <a:pt x="23638" y="18459"/>
                  </a:lnTo>
                  <a:lnTo>
                    <a:pt x="23718" y="18677"/>
                  </a:lnTo>
                  <a:lnTo>
                    <a:pt x="23817" y="18895"/>
                  </a:lnTo>
                  <a:lnTo>
                    <a:pt x="23936" y="19114"/>
                  </a:lnTo>
                  <a:lnTo>
                    <a:pt x="24055" y="19292"/>
                  </a:lnTo>
                  <a:lnTo>
                    <a:pt x="24214" y="19491"/>
                  </a:lnTo>
                  <a:lnTo>
                    <a:pt x="24373" y="19669"/>
                  </a:lnTo>
                  <a:lnTo>
                    <a:pt x="24551" y="19828"/>
                  </a:lnTo>
                  <a:lnTo>
                    <a:pt x="24492" y="19590"/>
                  </a:lnTo>
                  <a:lnTo>
                    <a:pt x="24452" y="19352"/>
                  </a:lnTo>
                  <a:lnTo>
                    <a:pt x="24432" y="19094"/>
                  </a:lnTo>
                  <a:lnTo>
                    <a:pt x="24412" y="18856"/>
                  </a:lnTo>
                  <a:lnTo>
                    <a:pt x="24412" y="18598"/>
                  </a:lnTo>
                  <a:lnTo>
                    <a:pt x="24432" y="18359"/>
                  </a:lnTo>
                  <a:lnTo>
                    <a:pt x="24452" y="18121"/>
                  </a:lnTo>
                  <a:lnTo>
                    <a:pt x="24492" y="17863"/>
                  </a:lnTo>
                  <a:lnTo>
                    <a:pt x="24551" y="17625"/>
                  </a:lnTo>
                  <a:lnTo>
                    <a:pt x="24611" y="17387"/>
                  </a:lnTo>
                  <a:lnTo>
                    <a:pt x="24750" y="16910"/>
                  </a:lnTo>
                  <a:lnTo>
                    <a:pt x="24849" y="16692"/>
                  </a:lnTo>
                  <a:lnTo>
                    <a:pt x="24948" y="16474"/>
                  </a:lnTo>
                  <a:lnTo>
                    <a:pt x="25067" y="16256"/>
                  </a:lnTo>
                  <a:lnTo>
                    <a:pt x="25206" y="16037"/>
                  </a:lnTo>
                  <a:lnTo>
                    <a:pt x="25385" y="15779"/>
                  </a:lnTo>
                  <a:lnTo>
                    <a:pt x="25583" y="15521"/>
                  </a:lnTo>
                  <a:lnTo>
                    <a:pt x="25802" y="15283"/>
                  </a:lnTo>
                  <a:lnTo>
                    <a:pt x="26040" y="15045"/>
                  </a:lnTo>
                  <a:lnTo>
                    <a:pt x="26278" y="14846"/>
                  </a:lnTo>
                  <a:lnTo>
                    <a:pt x="26536" y="14648"/>
                  </a:lnTo>
                  <a:lnTo>
                    <a:pt x="27052" y="14271"/>
                  </a:lnTo>
                  <a:lnTo>
                    <a:pt x="28283" y="13437"/>
                  </a:lnTo>
                  <a:lnTo>
                    <a:pt x="28561" y="13239"/>
                  </a:lnTo>
                  <a:lnTo>
                    <a:pt x="28680" y="13139"/>
                  </a:lnTo>
                  <a:lnTo>
                    <a:pt x="28779" y="13020"/>
                  </a:lnTo>
                  <a:lnTo>
                    <a:pt x="28898" y="12842"/>
                  </a:lnTo>
                  <a:lnTo>
                    <a:pt x="29017" y="12663"/>
                  </a:lnTo>
                  <a:lnTo>
                    <a:pt x="29116" y="12484"/>
                  </a:lnTo>
                  <a:lnTo>
                    <a:pt x="29196" y="12286"/>
                  </a:lnTo>
                  <a:lnTo>
                    <a:pt x="29196" y="12266"/>
                  </a:lnTo>
                  <a:lnTo>
                    <a:pt x="29235" y="12266"/>
                  </a:lnTo>
                  <a:lnTo>
                    <a:pt x="29235" y="12286"/>
                  </a:lnTo>
                  <a:lnTo>
                    <a:pt x="29255" y="12306"/>
                  </a:lnTo>
                  <a:lnTo>
                    <a:pt x="29156" y="12584"/>
                  </a:lnTo>
                  <a:lnTo>
                    <a:pt x="29057" y="12842"/>
                  </a:lnTo>
                  <a:lnTo>
                    <a:pt x="28918" y="13080"/>
                  </a:lnTo>
                  <a:lnTo>
                    <a:pt x="28759" y="13318"/>
                  </a:lnTo>
                  <a:lnTo>
                    <a:pt x="28600" y="13596"/>
                  </a:lnTo>
                  <a:lnTo>
                    <a:pt x="28521" y="13735"/>
                  </a:lnTo>
                  <a:lnTo>
                    <a:pt x="28422" y="13874"/>
                  </a:lnTo>
                  <a:lnTo>
                    <a:pt x="28144" y="14172"/>
                  </a:lnTo>
                  <a:lnTo>
                    <a:pt x="27846" y="14430"/>
                  </a:lnTo>
                  <a:lnTo>
                    <a:pt x="27469" y="14727"/>
                  </a:lnTo>
                  <a:lnTo>
                    <a:pt x="27112" y="15005"/>
                  </a:lnTo>
                  <a:lnTo>
                    <a:pt x="26754" y="15283"/>
                  </a:lnTo>
                  <a:lnTo>
                    <a:pt x="26397" y="15581"/>
                  </a:lnTo>
                  <a:lnTo>
                    <a:pt x="26615" y="15442"/>
                  </a:lnTo>
                  <a:lnTo>
                    <a:pt x="26834" y="15303"/>
                  </a:lnTo>
                  <a:lnTo>
                    <a:pt x="27052" y="15204"/>
                  </a:lnTo>
                  <a:lnTo>
                    <a:pt x="27290" y="15104"/>
                  </a:lnTo>
                  <a:lnTo>
                    <a:pt x="27548" y="15005"/>
                  </a:lnTo>
                  <a:lnTo>
                    <a:pt x="27806" y="14946"/>
                  </a:lnTo>
                  <a:lnTo>
                    <a:pt x="28322" y="14807"/>
                  </a:lnTo>
                  <a:lnTo>
                    <a:pt x="28858" y="14707"/>
                  </a:lnTo>
                  <a:lnTo>
                    <a:pt x="29394" y="14568"/>
                  </a:lnTo>
                  <a:lnTo>
                    <a:pt x="29831" y="14410"/>
                  </a:lnTo>
                  <a:lnTo>
                    <a:pt x="30049" y="14330"/>
                  </a:lnTo>
                  <a:lnTo>
                    <a:pt x="30248" y="14211"/>
                  </a:lnTo>
                  <a:lnTo>
                    <a:pt x="30466" y="14112"/>
                  </a:lnTo>
                  <a:lnTo>
                    <a:pt x="30644" y="13973"/>
                  </a:lnTo>
                  <a:lnTo>
                    <a:pt x="30843" y="13834"/>
                  </a:lnTo>
                  <a:lnTo>
                    <a:pt x="31022" y="13675"/>
                  </a:lnTo>
                  <a:lnTo>
                    <a:pt x="31061" y="13655"/>
                  </a:lnTo>
                  <a:lnTo>
                    <a:pt x="31498" y="13239"/>
                  </a:lnTo>
                  <a:lnTo>
                    <a:pt x="31954" y="12842"/>
                  </a:lnTo>
                  <a:lnTo>
                    <a:pt x="32252" y="12544"/>
                  </a:lnTo>
                  <a:lnTo>
                    <a:pt x="32530" y="12246"/>
                  </a:lnTo>
                  <a:lnTo>
                    <a:pt x="32649" y="12068"/>
                  </a:lnTo>
                  <a:lnTo>
                    <a:pt x="32768" y="11909"/>
                  </a:lnTo>
                  <a:lnTo>
                    <a:pt x="32867" y="11730"/>
                  </a:lnTo>
                  <a:lnTo>
                    <a:pt x="32947" y="11532"/>
                  </a:lnTo>
                  <a:lnTo>
                    <a:pt x="32967" y="11433"/>
                  </a:lnTo>
                  <a:lnTo>
                    <a:pt x="32986" y="11413"/>
                  </a:lnTo>
                  <a:lnTo>
                    <a:pt x="33026" y="11413"/>
                  </a:lnTo>
                  <a:lnTo>
                    <a:pt x="33046" y="11433"/>
                  </a:lnTo>
                  <a:lnTo>
                    <a:pt x="33046" y="11452"/>
                  </a:lnTo>
                  <a:lnTo>
                    <a:pt x="33006" y="11671"/>
                  </a:lnTo>
                  <a:lnTo>
                    <a:pt x="32947" y="11869"/>
                  </a:lnTo>
                  <a:lnTo>
                    <a:pt x="32867" y="12048"/>
                  </a:lnTo>
                  <a:lnTo>
                    <a:pt x="32768" y="12226"/>
                  </a:lnTo>
                  <a:lnTo>
                    <a:pt x="32649" y="12405"/>
                  </a:lnTo>
                  <a:lnTo>
                    <a:pt x="32530" y="12564"/>
                  </a:lnTo>
                  <a:lnTo>
                    <a:pt x="32272" y="12881"/>
                  </a:lnTo>
                  <a:lnTo>
                    <a:pt x="31974" y="13199"/>
                  </a:lnTo>
                  <a:lnTo>
                    <a:pt x="31657" y="13497"/>
                  </a:lnTo>
                  <a:lnTo>
                    <a:pt x="31379" y="13794"/>
                  </a:lnTo>
                  <a:lnTo>
                    <a:pt x="31101" y="14092"/>
                  </a:lnTo>
                  <a:lnTo>
                    <a:pt x="30863" y="14390"/>
                  </a:lnTo>
                  <a:lnTo>
                    <a:pt x="30664" y="14707"/>
                  </a:lnTo>
                  <a:lnTo>
                    <a:pt x="30466" y="15005"/>
                  </a:lnTo>
                  <a:lnTo>
                    <a:pt x="30287" y="15343"/>
                  </a:lnTo>
                  <a:lnTo>
                    <a:pt x="30109" y="15660"/>
                  </a:lnTo>
                  <a:lnTo>
                    <a:pt x="29970" y="16017"/>
                  </a:lnTo>
                  <a:lnTo>
                    <a:pt x="29831" y="16355"/>
                  </a:lnTo>
                  <a:lnTo>
                    <a:pt x="29732" y="16712"/>
                  </a:lnTo>
                  <a:lnTo>
                    <a:pt x="30029" y="16454"/>
                  </a:lnTo>
                  <a:lnTo>
                    <a:pt x="30347" y="16216"/>
                  </a:lnTo>
                  <a:lnTo>
                    <a:pt x="30684" y="15978"/>
                  </a:lnTo>
                  <a:lnTo>
                    <a:pt x="31022" y="15779"/>
                  </a:lnTo>
                  <a:lnTo>
                    <a:pt x="31716" y="15382"/>
                  </a:lnTo>
                  <a:lnTo>
                    <a:pt x="32411" y="14965"/>
                  </a:lnTo>
                  <a:lnTo>
                    <a:pt x="32967" y="14608"/>
                  </a:lnTo>
                  <a:lnTo>
                    <a:pt x="33244" y="14430"/>
                  </a:lnTo>
                  <a:lnTo>
                    <a:pt x="33503" y="14231"/>
                  </a:lnTo>
                  <a:lnTo>
                    <a:pt x="33761" y="14013"/>
                  </a:lnTo>
                  <a:lnTo>
                    <a:pt x="33999" y="13794"/>
                  </a:lnTo>
                  <a:lnTo>
                    <a:pt x="34217" y="13556"/>
                  </a:lnTo>
                  <a:lnTo>
                    <a:pt x="34435" y="13318"/>
                  </a:lnTo>
                  <a:lnTo>
                    <a:pt x="34693" y="12961"/>
                  </a:lnTo>
                  <a:lnTo>
                    <a:pt x="34912" y="12584"/>
                  </a:lnTo>
                  <a:lnTo>
                    <a:pt x="35090" y="12187"/>
                  </a:lnTo>
                  <a:lnTo>
                    <a:pt x="35229" y="11790"/>
                  </a:lnTo>
                  <a:lnTo>
                    <a:pt x="35289" y="11472"/>
                  </a:lnTo>
                  <a:lnTo>
                    <a:pt x="35328" y="11155"/>
                  </a:lnTo>
                  <a:lnTo>
                    <a:pt x="35388" y="10837"/>
                  </a:lnTo>
                  <a:lnTo>
                    <a:pt x="35428" y="10678"/>
                  </a:lnTo>
                  <a:lnTo>
                    <a:pt x="35467" y="10539"/>
                  </a:lnTo>
                  <a:lnTo>
                    <a:pt x="35507" y="10460"/>
                  </a:lnTo>
                  <a:lnTo>
                    <a:pt x="35547" y="10420"/>
                  </a:lnTo>
                  <a:lnTo>
                    <a:pt x="35626" y="10381"/>
                  </a:lnTo>
                  <a:lnTo>
                    <a:pt x="35686" y="10341"/>
                  </a:lnTo>
                  <a:lnTo>
                    <a:pt x="35765" y="10341"/>
                  </a:lnTo>
                  <a:lnTo>
                    <a:pt x="35825" y="10361"/>
                  </a:lnTo>
                  <a:lnTo>
                    <a:pt x="35884" y="10400"/>
                  </a:lnTo>
                  <a:lnTo>
                    <a:pt x="35944" y="10460"/>
                  </a:lnTo>
                  <a:lnTo>
                    <a:pt x="36023" y="10619"/>
                  </a:lnTo>
                  <a:lnTo>
                    <a:pt x="36063" y="10797"/>
                  </a:lnTo>
                  <a:lnTo>
                    <a:pt x="36083" y="10956"/>
                  </a:lnTo>
                  <a:lnTo>
                    <a:pt x="36083" y="11135"/>
                  </a:lnTo>
                  <a:lnTo>
                    <a:pt x="36083" y="11294"/>
                  </a:lnTo>
                  <a:lnTo>
                    <a:pt x="36043" y="11472"/>
                  </a:lnTo>
                  <a:lnTo>
                    <a:pt x="35983" y="11810"/>
                  </a:lnTo>
                  <a:lnTo>
                    <a:pt x="35904" y="12068"/>
                  </a:lnTo>
                  <a:lnTo>
                    <a:pt x="35825" y="12306"/>
                  </a:lnTo>
                  <a:lnTo>
                    <a:pt x="35725" y="12524"/>
                  </a:lnTo>
                  <a:lnTo>
                    <a:pt x="35626" y="12762"/>
                  </a:lnTo>
                  <a:lnTo>
                    <a:pt x="35745" y="13020"/>
                  </a:lnTo>
                  <a:lnTo>
                    <a:pt x="35825" y="13298"/>
                  </a:lnTo>
                  <a:lnTo>
                    <a:pt x="35983" y="13814"/>
                  </a:lnTo>
                  <a:lnTo>
                    <a:pt x="36083" y="14191"/>
                  </a:lnTo>
                  <a:lnTo>
                    <a:pt x="36162" y="14588"/>
                  </a:lnTo>
                  <a:lnTo>
                    <a:pt x="36222" y="14965"/>
                  </a:lnTo>
                  <a:lnTo>
                    <a:pt x="36261" y="15362"/>
                  </a:lnTo>
                  <a:lnTo>
                    <a:pt x="36301" y="15700"/>
                  </a:lnTo>
                  <a:lnTo>
                    <a:pt x="36321" y="16057"/>
                  </a:lnTo>
                  <a:lnTo>
                    <a:pt x="36321" y="16752"/>
                  </a:lnTo>
                  <a:lnTo>
                    <a:pt x="36281" y="17466"/>
                  </a:lnTo>
                  <a:lnTo>
                    <a:pt x="36202" y="18161"/>
                  </a:lnTo>
                  <a:lnTo>
                    <a:pt x="36083" y="18915"/>
                  </a:lnTo>
                  <a:lnTo>
                    <a:pt x="36202" y="18856"/>
                  </a:lnTo>
                  <a:lnTo>
                    <a:pt x="36321" y="18796"/>
                  </a:lnTo>
                  <a:lnTo>
                    <a:pt x="36519" y="18637"/>
                  </a:lnTo>
                  <a:lnTo>
                    <a:pt x="36698" y="18459"/>
                  </a:lnTo>
                  <a:lnTo>
                    <a:pt x="36857" y="18240"/>
                  </a:lnTo>
                  <a:lnTo>
                    <a:pt x="36976" y="18002"/>
                  </a:lnTo>
                  <a:lnTo>
                    <a:pt x="37075" y="17764"/>
                  </a:lnTo>
                  <a:lnTo>
                    <a:pt x="37154" y="17506"/>
                  </a:lnTo>
                  <a:lnTo>
                    <a:pt x="37194" y="17268"/>
                  </a:lnTo>
                  <a:lnTo>
                    <a:pt x="37214" y="16891"/>
                  </a:lnTo>
                  <a:lnTo>
                    <a:pt x="37194" y="16533"/>
                  </a:lnTo>
                  <a:lnTo>
                    <a:pt x="37154" y="16176"/>
                  </a:lnTo>
                  <a:lnTo>
                    <a:pt x="37075" y="15819"/>
                  </a:lnTo>
                  <a:lnTo>
                    <a:pt x="36956" y="15462"/>
                  </a:lnTo>
                  <a:lnTo>
                    <a:pt x="36817" y="15124"/>
                  </a:lnTo>
                  <a:lnTo>
                    <a:pt x="36698" y="14767"/>
                  </a:lnTo>
                  <a:lnTo>
                    <a:pt x="36638" y="14588"/>
                  </a:lnTo>
                  <a:lnTo>
                    <a:pt x="36619" y="14410"/>
                  </a:lnTo>
                  <a:lnTo>
                    <a:pt x="36619" y="14370"/>
                  </a:lnTo>
                  <a:lnTo>
                    <a:pt x="36658" y="14330"/>
                  </a:lnTo>
                  <a:lnTo>
                    <a:pt x="36698" y="14330"/>
                  </a:lnTo>
                  <a:lnTo>
                    <a:pt x="36738" y="14350"/>
                  </a:lnTo>
                  <a:lnTo>
                    <a:pt x="36857" y="14489"/>
                  </a:lnTo>
                  <a:lnTo>
                    <a:pt x="36996" y="14628"/>
                  </a:lnTo>
                  <a:lnTo>
                    <a:pt x="37095" y="14807"/>
                  </a:lnTo>
                  <a:lnTo>
                    <a:pt x="37214" y="14985"/>
                  </a:lnTo>
                  <a:lnTo>
                    <a:pt x="37393" y="15343"/>
                  </a:lnTo>
                  <a:lnTo>
                    <a:pt x="37551" y="15700"/>
                  </a:lnTo>
                  <a:lnTo>
                    <a:pt x="37651" y="15958"/>
                  </a:lnTo>
                  <a:lnTo>
                    <a:pt x="37730" y="16216"/>
                  </a:lnTo>
                  <a:lnTo>
                    <a:pt x="37809" y="16474"/>
                  </a:lnTo>
                  <a:lnTo>
                    <a:pt x="37849" y="16732"/>
                  </a:lnTo>
                  <a:lnTo>
                    <a:pt x="38107" y="16414"/>
                  </a:lnTo>
                  <a:lnTo>
                    <a:pt x="38246" y="16236"/>
                  </a:lnTo>
                  <a:lnTo>
                    <a:pt x="38345" y="16057"/>
                  </a:lnTo>
                  <a:lnTo>
                    <a:pt x="38504" y="15759"/>
                  </a:lnTo>
                  <a:lnTo>
                    <a:pt x="38603" y="15462"/>
                  </a:lnTo>
                  <a:lnTo>
                    <a:pt x="38703" y="15164"/>
                  </a:lnTo>
                  <a:lnTo>
                    <a:pt x="38742" y="14826"/>
                  </a:lnTo>
                  <a:lnTo>
                    <a:pt x="38782" y="14469"/>
                  </a:lnTo>
                  <a:lnTo>
                    <a:pt x="38782" y="14112"/>
                  </a:lnTo>
                  <a:lnTo>
                    <a:pt x="38742" y="13775"/>
                  </a:lnTo>
                  <a:lnTo>
                    <a:pt x="38663" y="13417"/>
                  </a:lnTo>
                  <a:lnTo>
                    <a:pt x="38544" y="13100"/>
                  </a:lnTo>
                  <a:lnTo>
                    <a:pt x="38385" y="12782"/>
                  </a:lnTo>
                  <a:lnTo>
                    <a:pt x="38187" y="12484"/>
                  </a:lnTo>
                  <a:lnTo>
                    <a:pt x="37968" y="12187"/>
                  </a:lnTo>
                  <a:lnTo>
                    <a:pt x="37928" y="12127"/>
                  </a:lnTo>
                  <a:lnTo>
                    <a:pt x="37928" y="12068"/>
                  </a:lnTo>
                  <a:lnTo>
                    <a:pt x="37948" y="12008"/>
                  </a:lnTo>
                  <a:lnTo>
                    <a:pt x="37968" y="11968"/>
                  </a:lnTo>
                  <a:lnTo>
                    <a:pt x="38008" y="11929"/>
                  </a:lnTo>
                  <a:lnTo>
                    <a:pt x="38067" y="11909"/>
                  </a:lnTo>
                  <a:lnTo>
                    <a:pt x="38127" y="11929"/>
                  </a:lnTo>
                  <a:lnTo>
                    <a:pt x="38187" y="11949"/>
                  </a:lnTo>
                  <a:lnTo>
                    <a:pt x="38385" y="12167"/>
                  </a:lnTo>
                  <a:lnTo>
                    <a:pt x="38583" y="12365"/>
                  </a:lnTo>
                  <a:lnTo>
                    <a:pt x="38762" y="12604"/>
                  </a:lnTo>
                  <a:lnTo>
                    <a:pt x="38921" y="12842"/>
                  </a:lnTo>
                  <a:lnTo>
                    <a:pt x="39060" y="13100"/>
                  </a:lnTo>
                  <a:lnTo>
                    <a:pt x="39179" y="13358"/>
                  </a:lnTo>
                  <a:lnTo>
                    <a:pt x="39278" y="13616"/>
                  </a:lnTo>
                  <a:lnTo>
                    <a:pt x="39358" y="13894"/>
                  </a:lnTo>
                  <a:lnTo>
                    <a:pt x="39417" y="13914"/>
                  </a:lnTo>
                  <a:lnTo>
                    <a:pt x="39496" y="13933"/>
                  </a:lnTo>
                  <a:lnTo>
                    <a:pt x="39715" y="14052"/>
                  </a:lnTo>
                  <a:lnTo>
                    <a:pt x="39933" y="14112"/>
                  </a:lnTo>
                  <a:lnTo>
                    <a:pt x="40151" y="14172"/>
                  </a:lnTo>
                  <a:lnTo>
                    <a:pt x="40390" y="14191"/>
                  </a:lnTo>
                  <a:lnTo>
                    <a:pt x="40608" y="14172"/>
                  </a:lnTo>
                  <a:lnTo>
                    <a:pt x="40846" y="14152"/>
                  </a:lnTo>
                  <a:lnTo>
                    <a:pt x="41064" y="14092"/>
                  </a:lnTo>
                  <a:lnTo>
                    <a:pt x="41283" y="14013"/>
                  </a:lnTo>
                  <a:lnTo>
                    <a:pt x="41124" y="13973"/>
                  </a:lnTo>
                  <a:lnTo>
                    <a:pt x="40965" y="13933"/>
                  </a:lnTo>
                  <a:lnTo>
                    <a:pt x="40806" y="13894"/>
                  </a:lnTo>
                  <a:lnTo>
                    <a:pt x="40667" y="13814"/>
                  </a:lnTo>
                  <a:lnTo>
                    <a:pt x="40509" y="13715"/>
                  </a:lnTo>
                  <a:lnTo>
                    <a:pt x="40350" y="13596"/>
                  </a:lnTo>
                  <a:lnTo>
                    <a:pt x="40251" y="13477"/>
                  </a:lnTo>
                  <a:lnTo>
                    <a:pt x="40171" y="13378"/>
                  </a:lnTo>
                  <a:lnTo>
                    <a:pt x="40112" y="13239"/>
                  </a:lnTo>
                  <a:lnTo>
                    <a:pt x="40032" y="13120"/>
                  </a:lnTo>
                  <a:lnTo>
                    <a:pt x="39993" y="12981"/>
                  </a:lnTo>
                  <a:lnTo>
                    <a:pt x="39953" y="12842"/>
                  </a:lnTo>
                  <a:lnTo>
                    <a:pt x="39913" y="12544"/>
                  </a:lnTo>
                  <a:lnTo>
                    <a:pt x="39913" y="12346"/>
                  </a:lnTo>
                  <a:lnTo>
                    <a:pt x="39913" y="12147"/>
                  </a:lnTo>
                  <a:lnTo>
                    <a:pt x="39973" y="11750"/>
                  </a:lnTo>
                  <a:lnTo>
                    <a:pt x="40072" y="11373"/>
                  </a:lnTo>
                  <a:lnTo>
                    <a:pt x="40151" y="10976"/>
                  </a:lnTo>
                  <a:lnTo>
                    <a:pt x="40171" y="10778"/>
                  </a:lnTo>
                  <a:lnTo>
                    <a:pt x="40171" y="10599"/>
                  </a:lnTo>
                  <a:lnTo>
                    <a:pt x="40171" y="10400"/>
                  </a:lnTo>
                  <a:lnTo>
                    <a:pt x="40132" y="10222"/>
                  </a:lnTo>
                  <a:lnTo>
                    <a:pt x="40092" y="10043"/>
                  </a:lnTo>
                  <a:lnTo>
                    <a:pt x="40012" y="9865"/>
                  </a:lnTo>
                  <a:lnTo>
                    <a:pt x="39933" y="9686"/>
                  </a:lnTo>
                  <a:lnTo>
                    <a:pt x="39834" y="9527"/>
                  </a:lnTo>
                  <a:lnTo>
                    <a:pt x="39695" y="9368"/>
                  </a:lnTo>
                  <a:lnTo>
                    <a:pt x="39576" y="9210"/>
                  </a:lnTo>
                  <a:lnTo>
                    <a:pt x="39417" y="9071"/>
                  </a:lnTo>
                  <a:lnTo>
                    <a:pt x="39278" y="8952"/>
                  </a:lnTo>
                  <a:lnTo>
                    <a:pt x="39119" y="8833"/>
                  </a:lnTo>
                  <a:lnTo>
                    <a:pt x="38941" y="8733"/>
                  </a:lnTo>
                  <a:lnTo>
                    <a:pt x="38603" y="8555"/>
                  </a:lnTo>
                  <a:lnTo>
                    <a:pt x="38226" y="8396"/>
                  </a:lnTo>
                  <a:lnTo>
                    <a:pt x="37849" y="8277"/>
                  </a:lnTo>
                  <a:lnTo>
                    <a:pt x="37452" y="8158"/>
                  </a:lnTo>
                  <a:lnTo>
                    <a:pt x="37075" y="8058"/>
                  </a:lnTo>
                  <a:lnTo>
                    <a:pt x="36241" y="7840"/>
                  </a:lnTo>
                  <a:lnTo>
                    <a:pt x="35845" y="7721"/>
                  </a:lnTo>
                  <a:lnTo>
                    <a:pt x="35428" y="7582"/>
                  </a:lnTo>
                  <a:lnTo>
                    <a:pt x="35031" y="7423"/>
                  </a:lnTo>
                  <a:lnTo>
                    <a:pt x="34634" y="7225"/>
                  </a:lnTo>
                  <a:lnTo>
                    <a:pt x="34237" y="7026"/>
                  </a:lnTo>
                  <a:lnTo>
                    <a:pt x="33860" y="6788"/>
                  </a:lnTo>
                  <a:lnTo>
                    <a:pt x="33503" y="6570"/>
                  </a:lnTo>
                  <a:lnTo>
                    <a:pt x="33145" y="6312"/>
                  </a:lnTo>
                  <a:lnTo>
                    <a:pt x="32451" y="5816"/>
                  </a:lnTo>
                  <a:lnTo>
                    <a:pt x="31736" y="5240"/>
                  </a:lnTo>
                  <a:lnTo>
                    <a:pt x="31557" y="5101"/>
                  </a:lnTo>
                  <a:lnTo>
                    <a:pt x="31399" y="4923"/>
                  </a:lnTo>
                  <a:lnTo>
                    <a:pt x="31081" y="4605"/>
                  </a:lnTo>
                  <a:lnTo>
                    <a:pt x="31061" y="4585"/>
                  </a:lnTo>
                  <a:lnTo>
                    <a:pt x="31061" y="4565"/>
                  </a:lnTo>
                  <a:lnTo>
                    <a:pt x="31101" y="4545"/>
                  </a:lnTo>
                  <a:lnTo>
                    <a:pt x="31121" y="4545"/>
                  </a:lnTo>
                  <a:lnTo>
                    <a:pt x="31538" y="4784"/>
                  </a:lnTo>
                  <a:lnTo>
                    <a:pt x="31756" y="4903"/>
                  </a:lnTo>
                  <a:lnTo>
                    <a:pt x="31954" y="5042"/>
                  </a:lnTo>
                  <a:lnTo>
                    <a:pt x="32093" y="5141"/>
                  </a:lnTo>
                  <a:lnTo>
                    <a:pt x="32133" y="5081"/>
                  </a:lnTo>
                  <a:lnTo>
                    <a:pt x="32173" y="5042"/>
                  </a:lnTo>
                  <a:lnTo>
                    <a:pt x="32252" y="5002"/>
                  </a:lnTo>
                  <a:lnTo>
                    <a:pt x="32332" y="4962"/>
                  </a:lnTo>
                  <a:lnTo>
                    <a:pt x="32748" y="4903"/>
                  </a:lnTo>
                  <a:lnTo>
                    <a:pt x="33165" y="4883"/>
                  </a:lnTo>
                  <a:lnTo>
                    <a:pt x="33582" y="4883"/>
                  </a:lnTo>
                  <a:lnTo>
                    <a:pt x="33999" y="4903"/>
                  </a:lnTo>
                  <a:lnTo>
                    <a:pt x="34415" y="4962"/>
                  </a:lnTo>
                  <a:lnTo>
                    <a:pt x="34832" y="5022"/>
                  </a:lnTo>
                  <a:lnTo>
                    <a:pt x="35249" y="5141"/>
                  </a:lnTo>
                  <a:lnTo>
                    <a:pt x="35646" y="5260"/>
                  </a:lnTo>
                  <a:lnTo>
                    <a:pt x="35487" y="5022"/>
                  </a:lnTo>
                  <a:lnTo>
                    <a:pt x="35328" y="4784"/>
                  </a:lnTo>
                  <a:lnTo>
                    <a:pt x="35130" y="4585"/>
                  </a:lnTo>
                  <a:lnTo>
                    <a:pt x="34912" y="4407"/>
                  </a:lnTo>
                  <a:lnTo>
                    <a:pt x="34674" y="4248"/>
                  </a:lnTo>
                  <a:lnTo>
                    <a:pt x="34415" y="4109"/>
                  </a:lnTo>
                  <a:lnTo>
                    <a:pt x="34157" y="3990"/>
                  </a:lnTo>
                  <a:lnTo>
                    <a:pt x="33880" y="3871"/>
                  </a:lnTo>
                  <a:lnTo>
                    <a:pt x="33582" y="3771"/>
                  </a:lnTo>
                  <a:lnTo>
                    <a:pt x="33304" y="3712"/>
                  </a:lnTo>
                  <a:lnTo>
                    <a:pt x="33006" y="3632"/>
                  </a:lnTo>
                  <a:lnTo>
                    <a:pt x="32709" y="3593"/>
                  </a:lnTo>
                  <a:lnTo>
                    <a:pt x="32113" y="3513"/>
                  </a:lnTo>
                  <a:lnTo>
                    <a:pt x="31538" y="3474"/>
                  </a:lnTo>
                  <a:lnTo>
                    <a:pt x="30188" y="3434"/>
                  </a:lnTo>
                  <a:lnTo>
                    <a:pt x="29513" y="3394"/>
                  </a:lnTo>
                  <a:lnTo>
                    <a:pt x="29176" y="3355"/>
                  </a:lnTo>
                  <a:lnTo>
                    <a:pt x="28838" y="3315"/>
                  </a:lnTo>
                  <a:lnTo>
                    <a:pt x="28521" y="3255"/>
                  </a:lnTo>
                  <a:lnTo>
                    <a:pt x="28203" y="3176"/>
                  </a:lnTo>
                  <a:lnTo>
                    <a:pt x="27906" y="3077"/>
                  </a:lnTo>
                  <a:lnTo>
                    <a:pt x="27608" y="2958"/>
                  </a:lnTo>
                  <a:lnTo>
                    <a:pt x="27310" y="2839"/>
                  </a:lnTo>
                  <a:lnTo>
                    <a:pt x="27032" y="2700"/>
                  </a:lnTo>
                  <a:lnTo>
                    <a:pt x="26754" y="2541"/>
                  </a:lnTo>
                  <a:lnTo>
                    <a:pt x="26477" y="2382"/>
                  </a:lnTo>
                  <a:lnTo>
                    <a:pt x="25941" y="2045"/>
                  </a:lnTo>
                  <a:lnTo>
                    <a:pt x="25663" y="1886"/>
                  </a:lnTo>
                  <a:lnTo>
                    <a:pt x="25385" y="1747"/>
                  </a:lnTo>
                  <a:lnTo>
                    <a:pt x="25067" y="1628"/>
                  </a:lnTo>
                  <a:lnTo>
                    <a:pt x="24750" y="1549"/>
                  </a:lnTo>
                  <a:lnTo>
                    <a:pt x="24432" y="1489"/>
                  </a:lnTo>
                  <a:lnTo>
                    <a:pt x="24095" y="1469"/>
                  </a:lnTo>
                  <a:lnTo>
                    <a:pt x="23757" y="1469"/>
                  </a:lnTo>
                  <a:lnTo>
                    <a:pt x="23420" y="1489"/>
                  </a:lnTo>
                  <a:lnTo>
                    <a:pt x="22765" y="1549"/>
                  </a:lnTo>
                  <a:lnTo>
                    <a:pt x="22090" y="1628"/>
                  </a:lnTo>
                  <a:lnTo>
                    <a:pt x="21753" y="1648"/>
                  </a:lnTo>
                  <a:lnTo>
                    <a:pt x="21415" y="1648"/>
                  </a:lnTo>
                  <a:lnTo>
                    <a:pt x="21078" y="1628"/>
                  </a:lnTo>
                  <a:lnTo>
                    <a:pt x="20741" y="1588"/>
                  </a:lnTo>
                  <a:lnTo>
                    <a:pt x="20403" y="1529"/>
                  </a:lnTo>
                  <a:lnTo>
                    <a:pt x="20066" y="1449"/>
                  </a:lnTo>
                  <a:lnTo>
                    <a:pt x="19748" y="1370"/>
                  </a:lnTo>
                  <a:lnTo>
                    <a:pt x="19431" y="1271"/>
                  </a:lnTo>
                  <a:lnTo>
                    <a:pt x="18796" y="1032"/>
                  </a:lnTo>
                  <a:lnTo>
                    <a:pt x="18160" y="794"/>
                  </a:lnTo>
                  <a:lnTo>
                    <a:pt x="17525" y="556"/>
                  </a:lnTo>
                  <a:lnTo>
                    <a:pt x="16870" y="338"/>
                  </a:lnTo>
                  <a:lnTo>
                    <a:pt x="16553" y="258"/>
                  </a:lnTo>
                  <a:lnTo>
                    <a:pt x="16215" y="179"/>
                  </a:lnTo>
                  <a:lnTo>
                    <a:pt x="15878" y="119"/>
                  </a:lnTo>
                  <a:lnTo>
                    <a:pt x="15541" y="80"/>
                  </a:lnTo>
                  <a:lnTo>
                    <a:pt x="15203" y="40"/>
                  </a:lnTo>
                  <a:lnTo>
                    <a:pt x="14866" y="20"/>
                  </a:lnTo>
                  <a:lnTo>
                    <a:pt x="14528" y="0"/>
                  </a:lnTo>
                  <a:close/>
                </a:path>
              </a:pathLst>
            </a:custGeom>
            <a:solidFill>
              <a:srgbClr val="FFC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905;p41">
              <a:extLst>
                <a:ext uri="{FF2B5EF4-FFF2-40B4-BE49-F238E27FC236}">
                  <a16:creationId xmlns:a16="http://schemas.microsoft.com/office/drawing/2014/main" xmlns="" id="{DFC96DBA-B79F-DB24-8D0F-16F4706E1080}"/>
                </a:ext>
              </a:extLst>
            </p:cNvPr>
            <p:cNvSpPr/>
            <p:nvPr/>
          </p:nvSpPr>
          <p:spPr>
            <a:xfrm flipH="1">
              <a:off x="6454565" y="1249934"/>
              <a:ext cx="993363" cy="1217842"/>
            </a:xfrm>
            <a:custGeom>
              <a:avLst/>
              <a:gdLst/>
              <a:ahLst/>
              <a:cxnLst/>
              <a:rect l="l" t="t" r="r" b="b"/>
              <a:pathLst>
                <a:path w="25028" h="30685" extrusionOk="0">
                  <a:moveTo>
                    <a:pt x="9984" y="0"/>
                  </a:moveTo>
                  <a:lnTo>
                    <a:pt x="9626" y="119"/>
                  </a:lnTo>
                  <a:lnTo>
                    <a:pt x="9249" y="238"/>
                  </a:lnTo>
                  <a:lnTo>
                    <a:pt x="8892" y="377"/>
                  </a:lnTo>
                  <a:lnTo>
                    <a:pt x="8535" y="536"/>
                  </a:lnTo>
                  <a:lnTo>
                    <a:pt x="8178" y="715"/>
                  </a:lnTo>
                  <a:lnTo>
                    <a:pt x="7840" y="913"/>
                  </a:lnTo>
                  <a:lnTo>
                    <a:pt x="7523" y="1112"/>
                  </a:lnTo>
                  <a:lnTo>
                    <a:pt x="7205" y="1350"/>
                  </a:lnTo>
                  <a:lnTo>
                    <a:pt x="6887" y="1568"/>
                  </a:lnTo>
                  <a:lnTo>
                    <a:pt x="6590" y="1826"/>
                  </a:lnTo>
                  <a:lnTo>
                    <a:pt x="6312" y="2084"/>
                  </a:lnTo>
                  <a:lnTo>
                    <a:pt x="6034" y="2362"/>
                  </a:lnTo>
                  <a:lnTo>
                    <a:pt x="5776" y="2660"/>
                  </a:lnTo>
                  <a:lnTo>
                    <a:pt x="5518" y="2957"/>
                  </a:lnTo>
                  <a:lnTo>
                    <a:pt x="5300" y="3275"/>
                  </a:lnTo>
                  <a:lnTo>
                    <a:pt x="5081" y="3593"/>
                  </a:lnTo>
                  <a:lnTo>
                    <a:pt x="4823" y="4049"/>
                  </a:lnTo>
                  <a:lnTo>
                    <a:pt x="4565" y="4506"/>
                  </a:lnTo>
                  <a:lnTo>
                    <a:pt x="4109" y="5419"/>
                  </a:lnTo>
                  <a:lnTo>
                    <a:pt x="3871" y="5895"/>
                  </a:lnTo>
                  <a:lnTo>
                    <a:pt x="3632" y="6351"/>
                  </a:lnTo>
                  <a:lnTo>
                    <a:pt x="3355" y="6788"/>
                  </a:lnTo>
                  <a:lnTo>
                    <a:pt x="3077" y="7205"/>
                  </a:lnTo>
                  <a:lnTo>
                    <a:pt x="2858" y="7463"/>
                  </a:lnTo>
                  <a:lnTo>
                    <a:pt x="2640" y="7721"/>
                  </a:lnTo>
                  <a:lnTo>
                    <a:pt x="2184" y="8217"/>
                  </a:lnTo>
                  <a:lnTo>
                    <a:pt x="1747" y="8713"/>
                  </a:lnTo>
                  <a:lnTo>
                    <a:pt x="1529" y="8971"/>
                  </a:lnTo>
                  <a:lnTo>
                    <a:pt x="1330" y="9229"/>
                  </a:lnTo>
                  <a:lnTo>
                    <a:pt x="1072" y="9606"/>
                  </a:lnTo>
                  <a:lnTo>
                    <a:pt x="854" y="9983"/>
                  </a:lnTo>
                  <a:lnTo>
                    <a:pt x="675" y="10361"/>
                  </a:lnTo>
                  <a:lnTo>
                    <a:pt x="516" y="10758"/>
                  </a:lnTo>
                  <a:lnTo>
                    <a:pt x="377" y="11174"/>
                  </a:lnTo>
                  <a:lnTo>
                    <a:pt x="258" y="11591"/>
                  </a:lnTo>
                  <a:lnTo>
                    <a:pt x="159" y="12008"/>
                  </a:lnTo>
                  <a:lnTo>
                    <a:pt x="100" y="12445"/>
                  </a:lnTo>
                  <a:lnTo>
                    <a:pt x="40" y="12881"/>
                  </a:lnTo>
                  <a:lnTo>
                    <a:pt x="20" y="13318"/>
                  </a:lnTo>
                  <a:lnTo>
                    <a:pt x="0" y="13774"/>
                  </a:lnTo>
                  <a:lnTo>
                    <a:pt x="0" y="14231"/>
                  </a:lnTo>
                  <a:lnTo>
                    <a:pt x="0" y="14668"/>
                  </a:lnTo>
                  <a:lnTo>
                    <a:pt x="40" y="15124"/>
                  </a:lnTo>
                  <a:lnTo>
                    <a:pt x="100" y="16037"/>
                  </a:lnTo>
                  <a:lnTo>
                    <a:pt x="219" y="15839"/>
                  </a:lnTo>
                  <a:lnTo>
                    <a:pt x="298" y="15759"/>
                  </a:lnTo>
                  <a:lnTo>
                    <a:pt x="377" y="15680"/>
                  </a:lnTo>
                  <a:lnTo>
                    <a:pt x="377" y="15342"/>
                  </a:lnTo>
                  <a:lnTo>
                    <a:pt x="397" y="15005"/>
                  </a:lnTo>
                  <a:lnTo>
                    <a:pt x="457" y="14668"/>
                  </a:lnTo>
                  <a:lnTo>
                    <a:pt x="516" y="14350"/>
                  </a:lnTo>
                  <a:lnTo>
                    <a:pt x="536" y="14310"/>
                  </a:lnTo>
                  <a:lnTo>
                    <a:pt x="556" y="14290"/>
                  </a:lnTo>
                  <a:lnTo>
                    <a:pt x="596" y="14290"/>
                  </a:lnTo>
                  <a:lnTo>
                    <a:pt x="636" y="14330"/>
                  </a:lnTo>
                  <a:lnTo>
                    <a:pt x="655" y="14350"/>
                  </a:lnTo>
                  <a:lnTo>
                    <a:pt x="655" y="14370"/>
                  </a:lnTo>
                  <a:lnTo>
                    <a:pt x="636" y="14608"/>
                  </a:lnTo>
                  <a:lnTo>
                    <a:pt x="616" y="14826"/>
                  </a:lnTo>
                  <a:lnTo>
                    <a:pt x="616" y="15064"/>
                  </a:lnTo>
                  <a:lnTo>
                    <a:pt x="616" y="15283"/>
                  </a:lnTo>
                  <a:lnTo>
                    <a:pt x="675" y="15739"/>
                  </a:lnTo>
                  <a:lnTo>
                    <a:pt x="774" y="16196"/>
                  </a:lnTo>
                  <a:lnTo>
                    <a:pt x="913" y="16652"/>
                  </a:lnTo>
                  <a:lnTo>
                    <a:pt x="1072" y="17089"/>
                  </a:lnTo>
                  <a:lnTo>
                    <a:pt x="1251" y="17506"/>
                  </a:lnTo>
                  <a:lnTo>
                    <a:pt x="1469" y="17903"/>
                  </a:lnTo>
                  <a:lnTo>
                    <a:pt x="1668" y="18240"/>
                  </a:lnTo>
                  <a:lnTo>
                    <a:pt x="1866" y="18538"/>
                  </a:lnTo>
                  <a:lnTo>
                    <a:pt x="2084" y="18855"/>
                  </a:lnTo>
                  <a:lnTo>
                    <a:pt x="2323" y="19153"/>
                  </a:lnTo>
                  <a:lnTo>
                    <a:pt x="2779" y="19748"/>
                  </a:lnTo>
                  <a:lnTo>
                    <a:pt x="3275" y="20304"/>
                  </a:lnTo>
                  <a:lnTo>
                    <a:pt x="4287" y="21436"/>
                  </a:lnTo>
                  <a:lnTo>
                    <a:pt x="4764" y="22011"/>
                  </a:lnTo>
                  <a:lnTo>
                    <a:pt x="5240" y="22607"/>
                  </a:lnTo>
                  <a:lnTo>
                    <a:pt x="5439" y="22884"/>
                  </a:lnTo>
                  <a:lnTo>
                    <a:pt x="5617" y="23202"/>
                  </a:lnTo>
                  <a:lnTo>
                    <a:pt x="5776" y="23519"/>
                  </a:lnTo>
                  <a:lnTo>
                    <a:pt x="5915" y="23837"/>
                  </a:lnTo>
                  <a:lnTo>
                    <a:pt x="6014" y="24174"/>
                  </a:lnTo>
                  <a:lnTo>
                    <a:pt x="6054" y="24512"/>
                  </a:lnTo>
                  <a:lnTo>
                    <a:pt x="6054" y="24690"/>
                  </a:lnTo>
                  <a:lnTo>
                    <a:pt x="6054" y="24869"/>
                  </a:lnTo>
                  <a:lnTo>
                    <a:pt x="6034" y="25048"/>
                  </a:lnTo>
                  <a:lnTo>
                    <a:pt x="5994" y="25226"/>
                  </a:lnTo>
                  <a:lnTo>
                    <a:pt x="5915" y="25504"/>
                  </a:lnTo>
                  <a:lnTo>
                    <a:pt x="5796" y="25822"/>
                  </a:lnTo>
                  <a:lnTo>
                    <a:pt x="5657" y="26120"/>
                  </a:lnTo>
                  <a:lnTo>
                    <a:pt x="5538" y="26437"/>
                  </a:lnTo>
                  <a:lnTo>
                    <a:pt x="5439" y="26755"/>
                  </a:lnTo>
                  <a:lnTo>
                    <a:pt x="5399" y="26913"/>
                  </a:lnTo>
                  <a:lnTo>
                    <a:pt x="5379" y="27072"/>
                  </a:lnTo>
                  <a:lnTo>
                    <a:pt x="5379" y="27211"/>
                  </a:lnTo>
                  <a:lnTo>
                    <a:pt x="5399" y="27370"/>
                  </a:lnTo>
                  <a:lnTo>
                    <a:pt x="5439" y="27509"/>
                  </a:lnTo>
                  <a:lnTo>
                    <a:pt x="5498" y="27648"/>
                  </a:lnTo>
                  <a:lnTo>
                    <a:pt x="5697" y="27390"/>
                  </a:lnTo>
                  <a:lnTo>
                    <a:pt x="5915" y="27112"/>
                  </a:lnTo>
                  <a:lnTo>
                    <a:pt x="6352" y="26616"/>
                  </a:lnTo>
                  <a:lnTo>
                    <a:pt x="6391" y="26516"/>
                  </a:lnTo>
                  <a:lnTo>
                    <a:pt x="6451" y="26437"/>
                  </a:lnTo>
                  <a:lnTo>
                    <a:pt x="6530" y="26378"/>
                  </a:lnTo>
                  <a:lnTo>
                    <a:pt x="6629" y="26358"/>
                  </a:lnTo>
                  <a:lnTo>
                    <a:pt x="6729" y="26358"/>
                  </a:lnTo>
                  <a:lnTo>
                    <a:pt x="6808" y="26378"/>
                  </a:lnTo>
                  <a:lnTo>
                    <a:pt x="6887" y="26457"/>
                  </a:lnTo>
                  <a:lnTo>
                    <a:pt x="6927" y="26556"/>
                  </a:lnTo>
                  <a:lnTo>
                    <a:pt x="7086" y="27191"/>
                  </a:lnTo>
                  <a:lnTo>
                    <a:pt x="7284" y="27787"/>
                  </a:lnTo>
                  <a:lnTo>
                    <a:pt x="7523" y="28382"/>
                  </a:lnTo>
                  <a:lnTo>
                    <a:pt x="7820" y="28958"/>
                  </a:lnTo>
                  <a:lnTo>
                    <a:pt x="8058" y="29414"/>
                  </a:lnTo>
                  <a:lnTo>
                    <a:pt x="8316" y="29851"/>
                  </a:lnTo>
                  <a:lnTo>
                    <a:pt x="8574" y="30268"/>
                  </a:lnTo>
                  <a:lnTo>
                    <a:pt x="8872" y="30684"/>
                  </a:lnTo>
                  <a:lnTo>
                    <a:pt x="8912" y="30546"/>
                  </a:lnTo>
                  <a:lnTo>
                    <a:pt x="8971" y="30407"/>
                  </a:lnTo>
                  <a:lnTo>
                    <a:pt x="9110" y="30129"/>
                  </a:lnTo>
                  <a:lnTo>
                    <a:pt x="9289" y="29871"/>
                  </a:lnTo>
                  <a:lnTo>
                    <a:pt x="9487" y="29633"/>
                  </a:lnTo>
                  <a:lnTo>
                    <a:pt x="9706" y="29394"/>
                  </a:lnTo>
                  <a:lnTo>
                    <a:pt x="9924" y="29176"/>
                  </a:lnTo>
                  <a:lnTo>
                    <a:pt x="10381" y="28720"/>
                  </a:lnTo>
                  <a:lnTo>
                    <a:pt x="10520" y="28561"/>
                  </a:lnTo>
                  <a:lnTo>
                    <a:pt x="10658" y="28382"/>
                  </a:lnTo>
                  <a:lnTo>
                    <a:pt x="10778" y="28204"/>
                  </a:lnTo>
                  <a:lnTo>
                    <a:pt x="10897" y="28025"/>
                  </a:lnTo>
                  <a:lnTo>
                    <a:pt x="10996" y="27826"/>
                  </a:lnTo>
                  <a:lnTo>
                    <a:pt x="11075" y="27628"/>
                  </a:lnTo>
                  <a:lnTo>
                    <a:pt x="11155" y="27410"/>
                  </a:lnTo>
                  <a:lnTo>
                    <a:pt x="11214" y="27211"/>
                  </a:lnTo>
                  <a:lnTo>
                    <a:pt x="11254" y="26993"/>
                  </a:lnTo>
                  <a:lnTo>
                    <a:pt x="11294" y="26774"/>
                  </a:lnTo>
                  <a:lnTo>
                    <a:pt x="11294" y="26556"/>
                  </a:lnTo>
                  <a:lnTo>
                    <a:pt x="11294" y="26338"/>
                  </a:lnTo>
                  <a:lnTo>
                    <a:pt x="11274" y="26120"/>
                  </a:lnTo>
                  <a:lnTo>
                    <a:pt x="11234" y="25921"/>
                  </a:lnTo>
                  <a:lnTo>
                    <a:pt x="11194" y="25703"/>
                  </a:lnTo>
                  <a:lnTo>
                    <a:pt x="11115" y="25504"/>
                  </a:lnTo>
                  <a:lnTo>
                    <a:pt x="11115" y="25465"/>
                  </a:lnTo>
                  <a:lnTo>
                    <a:pt x="11115" y="25445"/>
                  </a:lnTo>
                  <a:lnTo>
                    <a:pt x="11036" y="25226"/>
                  </a:lnTo>
                  <a:lnTo>
                    <a:pt x="10976" y="25008"/>
                  </a:lnTo>
                  <a:lnTo>
                    <a:pt x="10936" y="24790"/>
                  </a:lnTo>
                  <a:lnTo>
                    <a:pt x="10916" y="24552"/>
                  </a:lnTo>
                  <a:lnTo>
                    <a:pt x="10936" y="24512"/>
                  </a:lnTo>
                  <a:lnTo>
                    <a:pt x="10976" y="24492"/>
                  </a:lnTo>
                  <a:lnTo>
                    <a:pt x="11016" y="24512"/>
                  </a:lnTo>
                  <a:lnTo>
                    <a:pt x="11036" y="24532"/>
                  </a:lnTo>
                  <a:lnTo>
                    <a:pt x="11254" y="24909"/>
                  </a:lnTo>
                  <a:lnTo>
                    <a:pt x="11472" y="25306"/>
                  </a:lnTo>
                  <a:lnTo>
                    <a:pt x="11691" y="25683"/>
                  </a:lnTo>
                  <a:lnTo>
                    <a:pt x="11829" y="25881"/>
                  </a:lnTo>
                  <a:lnTo>
                    <a:pt x="11968" y="26040"/>
                  </a:lnTo>
                  <a:lnTo>
                    <a:pt x="12266" y="26378"/>
                  </a:lnTo>
                  <a:lnTo>
                    <a:pt x="12623" y="26695"/>
                  </a:lnTo>
                  <a:lnTo>
                    <a:pt x="12524" y="26298"/>
                  </a:lnTo>
                  <a:lnTo>
                    <a:pt x="12425" y="25881"/>
                  </a:lnTo>
                  <a:lnTo>
                    <a:pt x="12365" y="25484"/>
                  </a:lnTo>
                  <a:lnTo>
                    <a:pt x="12306" y="25068"/>
                  </a:lnTo>
                  <a:lnTo>
                    <a:pt x="12246" y="24671"/>
                  </a:lnTo>
                  <a:lnTo>
                    <a:pt x="12226" y="24254"/>
                  </a:lnTo>
                  <a:lnTo>
                    <a:pt x="12187" y="23837"/>
                  </a:lnTo>
                  <a:lnTo>
                    <a:pt x="12187" y="23420"/>
                  </a:lnTo>
                  <a:lnTo>
                    <a:pt x="11968" y="23043"/>
                  </a:lnTo>
                  <a:lnTo>
                    <a:pt x="11750" y="22626"/>
                  </a:lnTo>
                  <a:lnTo>
                    <a:pt x="11571" y="22190"/>
                  </a:lnTo>
                  <a:lnTo>
                    <a:pt x="11413" y="21753"/>
                  </a:lnTo>
                  <a:lnTo>
                    <a:pt x="11274" y="21297"/>
                  </a:lnTo>
                  <a:lnTo>
                    <a:pt x="11174" y="20840"/>
                  </a:lnTo>
                  <a:lnTo>
                    <a:pt x="11095" y="20364"/>
                  </a:lnTo>
                  <a:lnTo>
                    <a:pt x="11075" y="19907"/>
                  </a:lnTo>
                  <a:lnTo>
                    <a:pt x="11075" y="19431"/>
                  </a:lnTo>
                  <a:lnTo>
                    <a:pt x="11115" y="18994"/>
                  </a:lnTo>
                  <a:lnTo>
                    <a:pt x="11194" y="18558"/>
                  </a:lnTo>
                  <a:lnTo>
                    <a:pt x="11254" y="18339"/>
                  </a:lnTo>
                  <a:lnTo>
                    <a:pt x="11333" y="18121"/>
                  </a:lnTo>
                  <a:lnTo>
                    <a:pt x="11413" y="17922"/>
                  </a:lnTo>
                  <a:lnTo>
                    <a:pt x="11512" y="17724"/>
                  </a:lnTo>
                  <a:lnTo>
                    <a:pt x="11611" y="17526"/>
                  </a:lnTo>
                  <a:lnTo>
                    <a:pt x="11730" y="17327"/>
                  </a:lnTo>
                  <a:lnTo>
                    <a:pt x="11869" y="17148"/>
                  </a:lnTo>
                  <a:lnTo>
                    <a:pt x="12008" y="16990"/>
                  </a:lnTo>
                  <a:lnTo>
                    <a:pt x="12147" y="16831"/>
                  </a:lnTo>
                  <a:lnTo>
                    <a:pt x="12326" y="16672"/>
                  </a:lnTo>
                  <a:lnTo>
                    <a:pt x="12504" y="16533"/>
                  </a:lnTo>
                  <a:lnTo>
                    <a:pt x="12683" y="16414"/>
                  </a:lnTo>
                  <a:lnTo>
                    <a:pt x="12941" y="16275"/>
                  </a:lnTo>
                  <a:lnTo>
                    <a:pt x="13219" y="16176"/>
                  </a:lnTo>
                  <a:lnTo>
                    <a:pt x="13497" y="16097"/>
                  </a:lnTo>
                  <a:lnTo>
                    <a:pt x="13814" y="16037"/>
                  </a:lnTo>
                  <a:lnTo>
                    <a:pt x="14112" y="16017"/>
                  </a:lnTo>
                  <a:lnTo>
                    <a:pt x="14429" y="16037"/>
                  </a:lnTo>
                  <a:lnTo>
                    <a:pt x="14707" y="16097"/>
                  </a:lnTo>
                  <a:lnTo>
                    <a:pt x="14846" y="16156"/>
                  </a:lnTo>
                  <a:lnTo>
                    <a:pt x="14985" y="16216"/>
                  </a:lnTo>
                  <a:lnTo>
                    <a:pt x="14866" y="15600"/>
                  </a:lnTo>
                  <a:lnTo>
                    <a:pt x="14866" y="15541"/>
                  </a:lnTo>
                  <a:lnTo>
                    <a:pt x="14906" y="15521"/>
                  </a:lnTo>
                  <a:lnTo>
                    <a:pt x="14985" y="15521"/>
                  </a:lnTo>
                  <a:lnTo>
                    <a:pt x="14985" y="15541"/>
                  </a:lnTo>
                  <a:lnTo>
                    <a:pt x="15204" y="15997"/>
                  </a:lnTo>
                  <a:lnTo>
                    <a:pt x="15442" y="16434"/>
                  </a:lnTo>
                  <a:lnTo>
                    <a:pt x="15700" y="16871"/>
                  </a:lnTo>
                  <a:lnTo>
                    <a:pt x="15997" y="17287"/>
                  </a:lnTo>
                  <a:lnTo>
                    <a:pt x="16077" y="17406"/>
                  </a:lnTo>
                  <a:lnTo>
                    <a:pt x="16196" y="17526"/>
                  </a:lnTo>
                  <a:lnTo>
                    <a:pt x="16315" y="17605"/>
                  </a:lnTo>
                  <a:lnTo>
                    <a:pt x="16474" y="17645"/>
                  </a:lnTo>
                  <a:lnTo>
                    <a:pt x="16771" y="17645"/>
                  </a:lnTo>
                  <a:lnTo>
                    <a:pt x="17069" y="17625"/>
                  </a:lnTo>
                  <a:lnTo>
                    <a:pt x="17287" y="17625"/>
                  </a:lnTo>
                  <a:lnTo>
                    <a:pt x="17387" y="17664"/>
                  </a:lnTo>
                  <a:lnTo>
                    <a:pt x="17466" y="17724"/>
                  </a:lnTo>
                  <a:lnTo>
                    <a:pt x="17526" y="17784"/>
                  </a:lnTo>
                  <a:lnTo>
                    <a:pt x="17526" y="17803"/>
                  </a:lnTo>
                  <a:lnTo>
                    <a:pt x="17565" y="17883"/>
                  </a:lnTo>
                  <a:lnTo>
                    <a:pt x="17546" y="17962"/>
                  </a:lnTo>
                  <a:lnTo>
                    <a:pt x="17605" y="18181"/>
                  </a:lnTo>
                  <a:lnTo>
                    <a:pt x="17625" y="18399"/>
                  </a:lnTo>
                  <a:lnTo>
                    <a:pt x="17645" y="18637"/>
                  </a:lnTo>
                  <a:lnTo>
                    <a:pt x="17684" y="18855"/>
                  </a:lnTo>
                  <a:lnTo>
                    <a:pt x="17764" y="19232"/>
                  </a:lnTo>
                  <a:lnTo>
                    <a:pt x="17883" y="19610"/>
                  </a:lnTo>
                  <a:lnTo>
                    <a:pt x="17982" y="19848"/>
                  </a:lnTo>
                  <a:lnTo>
                    <a:pt x="18101" y="20106"/>
                  </a:lnTo>
                  <a:lnTo>
                    <a:pt x="18220" y="20324"/>
                  </a:lnTo>
                  <a:lnTo>
                    <a:pt x="18359" y="20562"/>
                  </a:lnTo>
                  <a:lnTo>
                    <a:pt x="18379" y="20284"/>
                  </a:lnTo>
                  <a:lnTo>
                    <a:pt x="18399" y="20006"/>
                  </a:lnTo>
                  <a:lnTo>
                    <a:pt x="18458" y="19729"/>
                  </a:lnTo>
                  <a:lnTo>
                    <a:pt x="18518" y="19451"/>
                  </a:lnTo>
                  <a:lnTo>
                    <a:pt x="18597" y="19213"/>
                  </a:lnTo>
                  <a:lnTo>
                    <a:pt x="18677" y="18974"/>
                  </a:lnTo>
                  <a:lnTo>
                    <a:pt x="18875" y="18538"/>
                  </a:lnTo>
                  <a:lnTo>
                    <a:pt x="19113" y="18081"/>
                  </a:lnTo>
                  <a:lnTo>
                    <a:pt x="19371" y="17664"/>
                  </a:lnTo>
                  <a:lnTo>
                    <a:pt x="19491" y="17446"/>
                  </a:lnTo>
                  <a:lnTo>
                    <a:pt x="19590" y="17248"/>
                  </a:lnTo>
                  <a:lnTo>
                    <a:pt x="19689" y="17029"/>
                  </a:lnTo>
                  <a:lnTo>
                    <a:pt x="19768" y="16811"/>
                  </a:lnTo>
                  <a:lnTo>
                    <a:pt x="19828" y="16593"/>
                  </a:lnTo>
                  <a:lnTo>
                    <a:pt x="19888" y="16374"/>
                  </a:lnTo>
                  <a:lnTo>
                    <a:pt x="19927" y="16156"/>
                  </a:lnTo>
                  <a:lnTo>
                    <a:pt x="19947" y="15938"/>
                  </a:lnTo>
                  <a:lnTo>
                    <a:pt x="19967" y="15719"/>
                  </a:lnTo>
                  <a:lnTo>
                    <a:pt x="19967" y="15501"/>
                  </a:lnTo>
                  <a:lnTo>
                    <a:pt x="19947" y="15283"/>
                  </a:lnTo>
                  <a:lnTo>
                    <a:pt x="19927" y="15045"/>
                  </a:lnTo>
                  <a:lnTo>
                    <a:pt x="19868" y="14826"/>
                  </a:lnTo>
                  <a:lnTo>
                    <a:pt x="19828" y="14608"/>
                  </a:lnTo>
                  <a:lnTo>
                    <a:pt x="19749" y="14390"/>
                  </a:lnTo>
                  <a:lnTo>
                    <a:pt x="19669" y="14151"/>
                  </a:lnTo>
                  <a:lnTo>
                    <a:pt x="19629" y="14072"/>
                  </a:lnTo>
                  <a:lnTo>
                    <a:pt x="19629" y="14013"/>
                  </a:lnTo>
                  <a:lnTo>
                    <a:pt x="19629" y="13933"/>
                  </a:lnTo>
                  <a:lnTo>
                    <a:pt x="19669" y="13874"/>
                  </a:lnTo>
                  <a:lnTo>
                    <a:pt x="19689" y="13814"/>
                  </a:lnTo>
                  <a:lnTo>
                    <a:pt x="19729" y="13774"/>
                  </a:lnTo>
                  <a:lnTo>
                    <a:pt x="19828" y="13695"/>
                  </a:lnTo>
                  <a:lnTo>
                    <a:pt x="19967" y="13635"/>
                  </a:lnTo>
                  <a:lnTo>
                    <a:pt x="20026" y="13635"/>
                  </a:lnTo>
                  <a:lnTo>
                    <a:pt x="20086" y="13655"/>
                  </a:lnTo>
                  <a:lnTo>
                    <a:pt x="20146" y="13655"/>
                  </a:lnTo>
                  <a:lnTo>
                    <a:pt x="20205" y="13695"/>
                  </a:lnTo>
                  <a:lnTo>
                    <a:pt x="20245" y="13735"/>
                  </a:lnTo>
                  <a:lnTo>
                    <a:pt x="20284" y="13814"/>
                  </a:lnTo>
                  <a:lnTo>
                    <a:pt x="20622" y="13774"/>
                  </a:lnTo>
                  <a:lnTo>
                    <a:pt x="20959" y="13695"/>
                  </a:lnTo>
                  <a:lnTo>
                    <a:pt x="21138" y="13635"/>
                  </a:lnTo>
                  <a:lnTo>
                    <a:pt x="21317" y="13576"/>
                  </a:lnTo>
                  <a:lnTo>
                    <a:pt x="21376" y="13556"/>
                  </a:lnTo>
                  <a:lnTo>
                    <a:pt x="21455" y="13496"/>
                  </a:lnTo>
                  <a:lnTo>
                    <a:pt x="21197" y="13238"/>
                  </a:lnTo>
                  <a:lnTo>
                    <a:pt x="20959" y="12941"/>
                  </a:lnTo>
                  <a:lnTo>
                    <a:pt x="20761" y="12623"/>
                  </a:lnTo>
                  <a:lnTo>
                    <a:pt x="20602" y="12286"/>
                  </a:lnTo>
                  <a:lnTo>
                    <a:pt x="20443" y="11869"/>
                  </a:lnTo>
                  <a:lnTo>
                    <a:pt x="20364" y="11631"/>
                  </a:lnTo>
                  <a:lnTo>
                    <a:pt x="20304" y="11413"/>
                  </a:lnTo>
                  <a:lnTo>
                    <a:pt x="20265" y="11174"/>
                  </a:lnTo>
                  <a:lnTo>
                    <a:pt x="20245" y="10956"/>
                  </a:lnTo>
                  <a:lnTo>
                    <a:pt x="20225" y="10718"/>
                  </a:lnTo>
                  <a:lnTo>
                    <a:pt x="20225" y="10500"/>
                  </a:lnTo>
                  <a:lnTo>
                    <a:pt x="20284" y="9507"/>
                  </a:lnTo>
                  <a:lnTo>
                    <a:pt x="20324" y="9011"/>
                  </a:lnTo>
                  <a:lnTo>
                    <a:pt x="20364" y="8515"/>
                  </a:lnTo>
                  <a:lnTo>
                    <a:pt x="20384" y="8495"/>
                  </a:lnTo>
                  <a:lnTo>
                    <a:pt x="20404" y="8475"/>
                  </a:lnTo>
                  <a:lnTo>
                    <a:pt x="20443" y="8495"/>
                  </a:lnTo>
                  <a:lnTo>
                    <a:pt x="20443" y="8515"/>
                  </a:lnTo>
                  <a:lnTo>
                    <a:pt x="20423" y="8951"/>
                  </a:lnTo>
                  <a:lnTo>
                    <a:pt x="20384" y="9368"/>
                  </a:lnTo>
                  <a:lnTo>
                    <a:pt x="20404" y="9805"/>
                  </a:lnTo>
                  <a:lnTo>
                    <a:pt x="20423" y="10003"/>
                  </a:lnTo>
                  <a:lnTo>
                    <a:pt x="20463" y="10222"/>
                  </a:lnTo>
                  <a:lnTo>
                    <a:pt x="20542" y="10698"/>
                  </a:lnTo>
                  <a:lnTo>
                    <a:pt x="20681" y="11174"/>
                  </a:lnTo>
                  <a:lnTo>
                    <a:pt x="20820" y="11631"/>
                  </a:lnTo>
                  <a:lnTo>
                    <a:pt x="20920" y="11849"/>
                  </a:lnTo>
                  <a:lnTo>
                    <a:pt x="21019" y="12067"/>
                  </a:lnTo>
                  <a:lnTo>
                    <a:pt x="21158" y="12325"/>
                  </a:lnTo>
                  <a:lnTo>
                    <a:pt x="21317" y="12564"/>
                  </a:lnTo>
                  <a:lnTo>
                    <a:pt x="21495" y="12782"/>
                  </a:lnTo>
                  <a:lnTo>
                    <a:pt x="21694" y="13000"/>
                  </a:lnTo>
                  <a:lnTo>
                    <a:pt x="21892" y="13199"/>
                  </a:lnTo>
                  <a:lnTo>
                    <a:pt x="22110" y="13358"/>
                  </a:lnTo>
                  <a:lnTo>
                    <a:pt x="22349" y="13516"/>
                  </a:lnTo>
                  <a:lnTo>
                    <a:pt x="22607" y="13635"/>
                  </a:lnTo>
                  <a:lnTo>
                    <a:pt x="22547" y="13417"/>
                  </a:lnTo>
                  <a:lnTo>
                    <a:pt x="22488" y="13179"/>
                  </a:lnTo>
                  <a:lnTo>
                    <a:pt x="22428" y="12703"/>
                  </a:lnTo>
                  <a:lnTo>
                    <a:pt x="22388" y="12206"/>
                  </a:lnTo>
                  <a:lnTo>
                    <a:pt x="22408" y="11730"/>
                  </a:lnTo>
                  <a:lnTo>
                    <a:pt x="22448" y="11432"/>
                  </a:lnTo>
                  <a:lnTo>
                    <a:pt x="22507" y="11135"/>
                  </a:lnTo>
                  <a:lnTo>
                    <a:pt x="22567" y="10837"/>
                  </a:lnTo>
                  <a:lnTo>
                    <a:pt x="22666" y="10559"/>
                  </a:lnTo>
                  <a:lnTo>
                    <a:pt x="22765" y="10261"/>
                  </a:lnTo>
                  <a:lnTo>
                    <a:pt x="22884" y="9983"/>
                  </a:lnTo>
                  <a:lnTo>
                    <a:pt x="23004" y="9706"/>
                  </a:lnTo>
                  <a:lnTo>
                    <a:pt x="23142" y="9448"/>
                  </a:lnTo>
                  <a:lnTo>
                    <a:pt x="23321" y="9110"/>
                  </a:lnTo>
                  <a:lnTo>
                    <a:pt x="23539" y="8773"/>
                  </a:lnTo>
                  <a:lnTo>
                    <a:pt x="23758" y="8455"/>
                  </a:lnTo>
                  <a:lnTo>
                    <a:pt x="24016" y="8138"/>
                  </a:lnTo>
                  <a:lnTo>
                    <a:pt x="23738" y="8177"/>
                  </a:lnTo>
                  <a:lnTo>
                    <a:pt x="23182" y="8177"/>
                  </a:lnTo>
                  <a:lnTo>
                    <a:pt x="22904" y="8158"/>
                  </a:lnTo>
                  <a:lnTo>
                    <a:pt x="22924" y="7880"/>
                  </a:lnTo>
                  <a:lnTo>
                    <a:pt x="22964" y="7602"/>
                  </a:lnTo>
                  <a:lnTo>
                    <a:pt x="23004" y="7324"/>
                  </a:lnTo>
                  <a:lnTo>
                    <a:pt x="23083" y="7046"/>
                  </a:lnTo>
                  <a:lnTo>
                    <a:pt x="23162" y="6788"/>
                  </a:lnTo>
                  <a:lnTo>
                    <a:pt x="23262" y="6510"/>
                  </a:lnTo>
                  <a:lnTo>
                    <a:pt x="23381" y="6272"/>
                  </a:lnTo>
                  <a:lnTo>
                    <a:pt x="23520" y="6014"/>
                  </a:lnTo>
                  <a:lnTo>
                    <a:pt x="23659" y="5776"/>
                  </a:lnTo>
                  <a:lnTo>
                    <a:pt x="23817" y="5538"/>
                  </a:lnTo>
                  <a:lnTo>
                    <a:pt x="23996" y="5319"/>
                  </a:lnTo>
                  <a:lnTo>
                    <a:pt x="24175" y="5101"/>
                  </a:lnTo>
                  <a:lnTo>
                    <a:pt x="24373" y="4903"/>
                  </a:lnTo>
                  <a:lnTo>
                    <a:pt x="24572" y="4724"/>
                  </a:lnTo>
                  <a:lnTo>
                    <a:pt x="24790" y="4545"/>
                  </a:lnTo>
                  <a:lnTo>
                    <a:pt x="25028" y="4386"/>
                  </a:lnTo>
                  <a:lnTo>
                    <a:pt x="25028" y="4386"/>
                  </a:lnTo>
                  <a:lnTo>
                    <a:pt x="24671" y="4466"/>
                  </a:lnTo>
                  <a:lnTo>
                    <a:pt x="24313" y="4565"/>
                  </a:lnTo>
                  <a:lnTo>
                    <a:pt x="23976" y="4684"/>
                  </a:lnTo>
                  <a:lnTo>
                    <a:pt x="23639" y="4843"/>
                  </a:lnTo>
                  <a:lnTo>
                    <a:pt x="23301" y="4982"/>
                  </a:lnTo>
                  <a:lnTo>
                    <a:pt x="22984" y="5161"/>
                  </a:lnTo>
                  <a:lnTo>
                    <a:pt x="22666" y="5359"/>
                  </a:lnTo>
                  <a:lnTo>
                    <a:pt x="22368" y="5557"/>
                  </a:lnTo>
                  <a:lnTo>
                    <a:pt x="22071" y="5796"/>
                  </a:lnTo>
                  <a:lnTo>
                    <a:pt x="21793" y="6014"/>
                  </a:lnTo>
                  <a:lnTo>
                    <a:pt x="21535" y="6272"/>
                  </a:lnTo>
                  <a:lnTo>
                    <a:pt x="21277" y="6530"/>
                  </a:lnTo>
                  <a:lnTo>
                    <a:pt x="21039" y="6808"/>
                  </a:lnTo>
                  <a:lnTo>
                    <a:pt x="20800" y="7106"/>
                  </a:lnTo>
                  <a:lnTo>
                    <a:pt x="20602" y="7403"/>
                  </a:lnTo>
                  <a:lnTo>
                    <a:pt x="20404" y="7721"/>
                  </a:lnTo>
                  <a:lnTo>
                    <a:pt x="20384" y="7443"/>
                  </a:lnTo>
                  <a:lnTo>
                    <a:pt x="20384" y="7145"/>
                  </a:lnTo>
                  <a:lnTo>
                    <a:pt x="20404" y="6867"/>
                  </a:lnTo>
                  <a:lnTo>
                    <a:pt x="20423" y="6590"/>
                  </a:lnTo>
                  <a:lnTo>
                    <a:pt x="20483" y="6312"/>
                  </a:lnTo>
                  <a:lnTo>
                    <a:pt x="20542" y="6034"/>
                  </a:lnTo>
                  <a:lnTo>
                    <a:pt x="20602" y="5756"/>
                  </a:lnTo>
                  <a:lnTo>
                    <a:pt x="20701" y="5498"/>
                  </a:lnTo>
                  <a:lnTo>
                    <a:pt x="20800" y="5240"/>
                  </a:lnTo>
                  <a:lnTo>
                    <a:pt x="20920" y="4982"/>
                  </a:lnTo>
                  <a:lnTo>
                    <a:pt x="21059" y="4724"/>
                  </a:lnTo>
                  <a:lnTo>
                    <a:pt x="21197" y="4486"/>
                  </a:lnTo>
                  <a:lnTo>
                    <a:pt x="21356" y="4248"/>
                  </a:lnTo>
                  <a:lnTo>
                    <a:pt x="21515" y="4029"/>
                  </a:lnTo>
                  <a:lnTo>
                    <a:pt x="21713" y="3811"/>
                  </a:lnTo>
                  <a:lnTo>
                    <a:pt x="21912" y="3612"/>
                  </a:lnTo>
                  <a:lnTo>
                    <a:pt x="21535" y="3791"/>
                  </a:lnTo>
                  <a:lnTo>
                    <a:pt x="21158" y="3970"/>
                  </a:lnTo>
                  <a:lnTo>
                    <a:pt x="20800" y="4188"/>
                  </a:lnTo>
                  <a:lnTo>
                    <a:pt x="20463" y="4426"/>
                  </a:lnTo>
                  <a:lnTo>
                    <a:pt x="20126" y="4664"/>
                  </a:lnTo>
                  <a:lnTo>
                    <a:pt x="19808" y="4942"/>
                  </a:lnTo>
                  <a:lnTo>
                    <a:pt x="19491" y="5220"/>
                  </a:lnTo>
                  <a:lnTo>
                    <a:pt x="19193" y="5518"/>
                  </a:lnTo>
                  <a:lnTo>
                    <a:pt x="18915" y="5816"/>
                  </a:lnTo>
                  <a:lnTo>
                    <a:pt x="18657" y="6153"/>
                  </a:lnTo>
                  <a:lnTo>
                    <a:pt x="18399" y="6470"/>
                  </a:lnTo>
                  <a:lnTo>
                    <a:pt x="18181" y="6828"/>
                  </a:lnTo>
                  <a:lnTo>
                    <a:pt x="17962" y="7185"/>
                  </a:lnTo>
                  <a:lnTo>
                    <a:pt x="17764" y="7542"/>
                  </a:lnTo>
                  <a:lnTo>
                    <a:pt x="17585" y="7919"/>
                  </a:lnTo>
                  <a:lnTo>
                    <a:pt x="17426" y="8316"/>
                  </a:lnTo>
                  <a:lnTo>
                    <a:pt x="17327" y="8217"/>
                  </a:lnTo>
                  <a:lnTo>
                    <a:pt x="17228" y="8118"/>
                  </a:lnTo>
                  <a:lnTo>
                    <a:pt x="17049" y="7899"/>
                  </a:lnTo>
                  <a:lnTo>
                    <a:pt x="16910" y="7641"/>
                  </a:lnTo>
                  <a:lnTo>
                    <a:pt x="16811" y="7383"/>
                  </a:lnTo>
                  <a:lnTo>
                    <a:pt x="16732" y="7106"/>
                  </a:lnTo>
                  <a:lnTo>
                    <a:pt x="16692" y="6828"/>
                  </a:lnTo>
                  <a:lnTo>
                    <a:pt x="16692" y="6530"/>
                  </a:lnTo>
                  <a:lnTo>
                    <a:pt x="16712" y="6252"/>
                  </a:lnTo>
                  <a:lnTo>
                    <a:pt x="16752" y="5954"/>
                  </a:lnTo>
                  <a:lnTo>
                    <a:pt x="16811" y="5677"/>
                  </a:lnTo>
                  <a:lnTo>
                    <a:pt x="16891" y="5419"/>
                  </a:lnTo>
                  <a:lnTo>
                    <a:pt x="16990" y="5141"/>
                  </a:lnTo>
                  <a:lnTo>
                    <a:pt x="17208" y="4605"/>
                  </a:lnTo>
                  <a:lnTo>
                    <a:pt x="17466" y="4089"/>
                  </a:lnTo>
                  <a:lnTo>
                    <a:pt x="17029" y="4486"/>
                  </a:lnTo>
                  <a:lnTo>
                    <a:pt x="16573" y="4863"/>
                  </a:lnTo>
                  <a:lnTo>
                    <a:pt x="16117" y="5240"/>
                  </a:lnTo>
                  <a:lnTo>
                    <a:pt x="15660" y="5597"/>
                  </a:lnTo>
                  <a:lnTo>
                    <a:pt x="15184" y="5954"/>
                  </a:lnTo>
                  <a:lnTo>
                    <a:pt x="14707" y="6292"/>
                  </a:lnTo>
                  <a:lnTo>
                    <a:pt x="14231" y="6629"/>
                  </a:lnTo>
                  <a:lnTo>
                    <a:pt x="13735" y="6947"/>
                  </a:lnTo>
                  <a:lnTo>
                    <a:pt x="13497" y="7086"/>
                  </a:lnTo>
                  <a:lnTo>
                    <a:pt x="13239" y="7205"/>
                  </a:lnTo>
                  <a:lnTo>
                    <a:pt x="12981" y="7304"/>
                  </a:lnTo>
                  <a:lnTo>
                    <a:pt x="12723" y="7364"/>
                  </a:lnTo>
                  <a:lnTo>
                    <a:pt x="12584" y="7383"/>
                  </a:lnTo>
                  <a:lnTo>
                    <a:pt x="12326" y="7383"/>
                  </a:lnTo>
                  <a:lnTo>
                    <a:pt x="12207" y="7364"/>
                  </a:lnTo>
                  <a:lnTo>
                    <a:pt x="12107" y="7324"/>
                  </a:lnTo>
                  <a:lnTo>
                    <a:pt x="11988" y="7264"/>
                  </a:lnTo>
                  <a:lnTo>
                    <a:pt x="11889" y="7205"/>
                  </a:lnTo>
                  <a:lnTo>
                    <a:pt x="11810" y="7106"/>
                  </a:lnTo>
                  <a:lnTo>
                    <a:pt x="11730" y="7006"/>
                  </a:lnTo>
                  <a:lnTo>
                    <a:pt x="11671" y="6887"/>
                  </a:lnTo>
                  <a:lnTo>
                    <a:pt x="11631" y="6768"/>
                  </a:lnTo>
                  <a:lnTo>
                    <a:pt x="11611" y="6649"/>
                  </a:lnTo>
                  <a:lnTo>
                    <a:pt x="11571" y="6391"/>
                  </a:lnTo>
                  <a:lnTo>
                    <a:pt x="11591" y="6153"/>
                  </a:lnTo>
                  <a:lnTo>
                    <a:pt x="11631" y="5637"/>
                  </a:lnTo>
                  <a:lnTo>
                    <a:pt x="11730" y="5141"/>
                  </a:lnTo>
                  <a:lnTo>
                    <a:pt x="11849" y="4645"/>
                  </a:lnTo>
                  <a:lnTo>
                    <a:pt x="12028" y="4168"/>
                  </a:lnTo>
                  <a:lnTo>
                    <a:pt x="12226" y="3712"/>
                  </a:lnTo>
                  <a:lnTo>
                    <a:pt x="12484" y="3275"/>
                  </a:lnTo>
                  <a:lnTo>
                    <a:pt x="12762" y="2838"/>
                  </a:lnTo>
                  <a:lnTo>
                    <a:pt x="13060" y="2441"/>
                  </a:lnTo>
                  <a:lnTo>
                    <a:pt x="12068" y="2997"/>
                  </a:lnTo>
                  <a:lnTo>
                    <a:pt x="11055" y="3513"/>
                  </a:lnTo>
                  <a:lnTo>
                    <a:pt x="10043" y="4009"/>
                  </a:lnTo>
                  <a:lnTo>
                    <a:pt x="8991" y="4486"/>
                  </a:lnTo>
                  <a:lnTo>
                    <a:pt x="8832" y="4545"/>
                  </a:lnTo>
                  <a:lnTo>
                    <a:pt x="8654" y="4605"/>
                  </a:lnTo>
                  <a:lnTo>
                    <a:pt x="8475" y="4645"/>
                  </a:lnTo>
                  <a:lnTo>
                    <a:pt x="8297" y="4664"/>
                  </a:lnTo>
                  <a:lnTo>
                    <a:pt x="8138" y="4664"/>
                  </a:lnTo>
                  <a:lnTo>
                    <a:pt x="7979" y="4625"/>
                  </a:lnTo>
                  <a:lnTo>
                    <a:pt x="7840" y="4565"/>
                  </a:lnTo>
                  <a:lnTo>
                    <a:pt x="7781" y="4506"/>
                  </a:lnTo>
                  <a:lnTo>
                    <a:pt x="7721" y="4446"/>
                  </a:lnTo>
                  <a:lnTo>
                    <a:pt x="7661" y="4367"/>
                  </a:lnTo>
                  <a:lnTo>
                    <a:pt x="7622" y="4287"/>
                  </a:lnTo>
                  <a:lnTo>
                    <a:pt x="7582" y="4109"/>
                  </a:lnTo>
                  <a:lnTo>
                    <a:pt x="7562" y="3930"/>
                  </a:lnTo>
                  <a:lnTo>
                    <a:pt x="7582" y="3732"/>
                  </a:lnTo>
                  <a:lnTo>
                    <a:pt x="7622" y="3454"/>
                  </a:lnTo>
                  <a:lnTo>
                    <a:pt x="7661" y="3176"/>
                  </a:lnTo>
                  <a:lnTo>
                    <a:pt x="7741" y="2898"/>
                  </a:lnTo>
                  <a:lnTo>
                    <a:pt x="7820" y="2620"/>
                  </a:lnTo>
                  <a:lnTo>
                    <a:pt x="7939" y="2342"/>
                  </a:lnTo>
                  <a:lnTo>
                    <a:pt x="8058" y="2084"/>
                  </a:lnTo>
                  <a:lnTo>
                    <a:pt x="8178" y="1826"/>
                  </a:lnTo>
                  <a:lnTo>
                    <a:pt x="8336" y="1588"/>
                  </a:lnTo>
                  <a:lnTo>
                    <a:pt x="8495" y="1350"/>
                  </a:lnTo>
                  <a:lnTo>
                    <a:pt x="8674" y="1112"/>
                  </a:lnTo>
                  <a:lnTo>
                    <a:pt x="8872" y="893"/>
                  </a:lnTo>
                  <a:lnTo>
                    <a:pt x="9071" y="695"/>
                  </a:lnTo>
                  <a:lnTo>
                    <a:pt x="9289" y="496"/>
                  </a:lnTo>
                  <a:lnTo>
                    <a:pt x="9507" y="318"/>
                  </a:lnTo>
                  <a:lnTo>
                    <a:pt x="9745" y="159"/>
                  </a:lnTo>
                  <a:lnTo>
                    <a:pt x="998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906;p41">
              <a:extLst>
                <a:ext uri="{FF2B5EF4-FFF2-40B4-BE49-F238E27FC236}">
                  <a16:creationId xmlns:a16="http://schemas.microsoft.com/office/drawing/2014/main" xmlns="" id="{BD07EDB3-D753-20A7-3FEF-901731C6A8E9}"/>
                </a:ext>
              </a:extLst>
            </p:cNvPr>
            <p:cNvSpPr/>
            <p:nvPr/>
          </p:nvSpPr>
          <p:spPr>
            <a:xfrm flipH="1">
              <a:off x="6026052" y="1581513"/>
              <a:ext cx="1036704" cy="1131996"/>
            </a:xfrm>
            <a:custGeom>
              <a:avLst/>
              <a:gdLst/>
              <a:ahLst/>
              <a:cxnLst/>
              <a:rect l="l" t="t" r="r" b="b"/>
              <a:pathLst>
                <a:path w="26120" h="28522" extrusionOk="0">
                  <a:moveTo>
                    <a:pt x="25167" y="1"/>
                  </a:moveTo>
                  <a:lnTo>
                    <a:pt x="24989" y="239"/>
                  </a:lnTo>
                  <a:lnTo>
                    <a:pt x="24790" y="477"/>
                  </a:lnTo>
                  <a:lnTo>
                    <a:pt x="24592" y="716"/>
                  </a:lnTo>
                  <a:lnTo>
                    <a:pt x="24373" y="934"/>
                  </a:lnTo>
                  <a:lnTo>
                    <a:pt x="24135" y="1132"/>
                  </a:lnTo>
                  <a:lnTo>
                    <a:pt x="23897" y="1331"/>
                  </a:lnTo>
                  <a:lnTo>
                    <a:pt x="23401" y="1708"/>
                  </a:lnTo>
                  <a:lnTo>
                    <a:pt x="23143" y="1867"/>
                  </a:lnTo>
                  <a:lnTo>
                    <a:pt x="22885" y="2025"/>
                  </a:lnTo>
                  <a:lnTo>
                    <a:pt x="22329" y="2323"/>
                  </a:lnTo>
                  <a:lnTo>
                    <a:pt x="21773" y="2581"/>
                  </a:lnTo>
                  <a:lnTo>
                    <a:pt x="21218" y="2859"/>
                  </a:lnTo>
                  <a:lnTo>
                    <a:pt x="20682" y="3157"/>
                  </a:lnTo>
                  <a:lnTo>
                    <a:pt x="20424" y="3335"/>
                  </a:lnTo>
                  <a:lnTo>
                    <a:pt x="20186" y="3494"/>
                  </a:lnTo>
                  <a:lnTo>
                    <a:pt x="19947" y="3693"/>
                  </a:lnTo>
                  <a:lnTo>
                    <a:pt x="19729" y="3911"/>
                  </a:lnTo>
                  <a:lnTo>
                    <a:pt x="19511" y="4129"/>
                  </a:lnTo>
                  <a:lnTo>
                    <a:pt x="19312" y="4387"/>
                  </a:lnTo>
                  <a:lnTo>
                    <a:pt x="19273" y="4427"/>
                  </a:lnTo>
                  <a:lnTo>
                    <a:pt x="19213" y="4447"/>
                  </a:lnTo>
                  <a:lnTo>
                    <a:pt x="19134" y="4467"/>
                  </a:lnTo>
                  <a:lnTo>
                    <a:pt x="19074" y="4447"/>
                  </a:lnTo>
                  <a:lnTo>
                    <a:pt x="19015" y="4407"/>
                  </a:lnTo>
                  <a:lnTo>
                    <a:pt x="18975" y="4367"/>
                  </a:lnTo>
                  <a:lnTo>
                    <a:pt x="18955" y="4308"/>
                  </a:lnTo>
                  <a:lnTo>
                    <a:pt x="18955" y="4229"/>
                  </a:lnTo>
                  <a:lnTo>
                    <a:pt x="19034" y="3871"/>
                  </a:lnTo>
                  <a:lnTo>
                    <a:pt x="19114" y="3514"/>
                  </a:lnTo>
                  <a:lnTo>
                    <a:pt x="19233" y="3157"/>
                  </a:lnTo>
                  <a:lnTo>
                    <a:pt x="19352" y="2819"/>
                  </a:lnTo>
                  <a:lnTo>
                    <a:pt x="19491" y="2482"/>
                  </a:lnTo>
                  <a:lnTo>
                    <a:pt x="19670" y="2145"/>
                  </a:lnTo>
                  <a:lnTo>
                    <a:pt x="19828" y="1827"/>
                  </a:lnTo>
                  <a:lnTo>
                    <a:pt x="20027" y="1509"/>
                  </a:lnTo>
                  <a:lnTo>
                    <a:pt x="20027" y="1509"/>
                  </a:lnTo>
                  <a:lnTo>
                    <a:pt x="19749" y="1648"/>
                  </a:lnTo>
                  <a:lnTo>
                    <a:pt x="19471" y="1767"/>
                  </a:lnTo>
                  <a:lnTo>
                    <a:pt x="19154" y="1867"/>
                  </a:lnTo>
                  <a:lnTo>
                    <a:pt x="18856" y="1946"/>
                  </a:lnTo>
                  <a:lnTo>
                    <a:pt x="18260" y="2105"/>
                  </a:lnTo>
                  <a:lnTo>
                    <a:pt x="17685" y="2264"/>
                  </a:lnTo>
                  <a:lnTo>
                    <a:pt x="17228" y="2422"/>
                  </a:lnTo>
                  <a:lnTo>
                    <a:pt x="17030" y="2502"/>
                  </a:lnTo>
                  <a:lnTo>
                    <a:pt x="16812" y="2621"/>
                  </a:lnTo>
                  <a:lnTo>
                    <a:pt x="16613" y="2720"/>
                  </a:lnTo>
                  <a:lnTo>
                    <a:pt x="16434" y="2859"/>
                  </a:lnTo>
                  <a:lnTo>
                    <a:pt x="16236" y="2998"/>
                  </a:lnTo>
                  <a:lnTo>
                    <a:pt x="16057" y="3157"/>
                  </a:lnTo>
                  <a:lnTo>
                    <a:pt x="15918" y="3316"/>
                  </a:lnTo>
                  <a:lnTo>
                    <a:pt x="15779" y="3474"/>
                  </a:lnTo>
                  <a:lnTo>
                    <a:pt x="15660" y="3653"/>
                  </a:lnTo>
                  <a:lnTo>
                    <a:pt x="15541" y="3832"/>
                  </a:lnTo>
                  <a:lnTo>
                    <a:pt x="15383" y="4070"/>
                  </a:lnTo>
                  <a:lnTo>
                    <a:pt x="15283" y="4189"/>
                  </a:lnTo>
                  <a:lnTo>
                    <a:pt x="15184" y="4288"/>
                  </a:lnTo>
                  <a:lnTo>
                    <a:pt x="15125" y="4407"/>
                  </a:lnTo>
                  <a:lnTo>
                    <a:pt x="14986" y="4745"/>
                  </a:lnTo>
                  <a:lnTo>
                    <a:pt x="14946" y="4864"/>
                  </a:lnTo>
                  <a:lnTo>
                    <a:pt x="14867" y="4983"/>
                  </a:lnTo>
                  <a:lnTo>
                    <a:pt x="14847" y="5261"/>
                  </a:lnTo>
                  <a:lnTo>
                    <a:pt x="14847" y="5538"/>
                  </a:lnTo>
                  <a:lnTo>
                    <a:pt x="14847" y="5816"/>
                  </a:lnTo>
                  <a:lnTo>
                    <a:pt x="14867" y="6094"/>
                  </a:lnTo>
                  <a:lnTo>
                    <a:pt x="14906" y="6392"/>
                  </a:lnTo>
                  <a:lnTo>
                    <a:pt x="14946" y="6670"/>
                  </a:lnTo>
                  <a:lnTo>
                    <a:pt x="15005" y="6948"/>
                  </a:lnTo>
                  <a:lnTo>
                    <a:pt x="15085" y="7225"/>
                  </a:lnTo>
                  <a:lnTo>
                    <a:pt x="15105" y="7285"/>
                  </a:lnTo>
                  <a:lnTo>
                    <a:pt x="15085" y="7364"/>
                  </a:lnTo>
                  <a:lnTo>
                    <a:pt x="15045" y="7404"/>
                  </a:lnTo>
                  <a:lnTo>
                    <a:pt x="15005" y="7444"/>
                  </a:lnTo>
                  <a:lnTo>
                    <a:pt x="14946" y="7484"/>
                  </a:lnTo>
                  <a:lnTo>
                    <a:pt x="14747" y="7484"/>
                  </a:lnTo>
                  <a:lnTo>
                    <a:pt x="14668" y="7444"/>
                  </a:lnTo>
                  <a:lnTo>
                    <a:pt x="14410" y="7325"/>
                  </a:lnTo>
                  <a:lnTo>
                    <a:pt x="14172" y="7166"/>
                  </a:lnTo>
                  <a:lnTo>
                    <a:pt x="13973" y="6987"/>
                  </a:lnTo>
                  <a:lnTo>
                    <a:pt x="13775" y="6809"/>
                  </a:lnTo>
                  <a:lnTo>
                    <a:pt x="13596" y="6610"/>
                  </a:lnTo>
                  <a:lnTo>
                    <a:pt x="13418" y="6392"/>
                  </a:lnTo>
                  <a:lnTo>
                    <a:pt x="13279" y="6154"/>
                  </a:lnTo>
                  <a:lnTo>
                    <a:pt x="13160" y="5916"/>
                  </a:lnTo>
                  <a:lnTo>
                    <a:pt x="12862" y="5836"/>
                  </a:lnTo>
                  <a:lnTo>
                    <a:pt x="12525" y="5677"/>
                  </a:lnTo>
                  <a:lnTo>
                    <a:pt x="12187" y="5499"/>
                  </a:lnTo>
                  <a:lnTo>
                    <a:pt x="12088" y="5578"/>
                  </a:lnTo>
                  <a:lnTo>
                    <a:pt x="11850" y="5697"/>
                  </a:lnTo>
                  <a:lnTo>
                    <a:pt x="11651" y="5757"/>
                  </a:lnTo>
                  <a:lnTo>
                    <a:pt x="11433" y="5816"/>
                  </a:lnTo>
                  <a:lnTo>
                    <a:pt x="11254" y="5836"/>
                  </a:lnTo>
                  <a:lnTo>
                    <a:pt x="11076" y="5856"/>
                  </a:lnTo>
                  <a:lnTo>
                    <a:pt x="10897" y="5856"/>
                  </a:lnTo>
                  <a:lnTo>
                    <a:pt x="10738" y="5836"/>
                  </a:lnTo>
                  <a:lnTo>
                    <a:pt x="10837" y="6233"/>
                  </a:lnTo>
                  <a:lnTo>
                    <a:pt x="10897" y="6650"/>
                  </a:lnTo>
                  <a:lnTo>
                    <a:pt x="10937" y="7087"/>
                  </a:lnTo>
                  <a:lnTo>
                    <a:pt x="10937" y="7503"/>
                  </a:lnTo>
                  <a:lnTo>
                    <a:pt x="10877" y="7920"/>
                  </a:lnTo>
                  <a:lnTo>
                    <a:pt x="10798" y="8337"/>
                  </a:lnTo>
                  <a:lnTo>
                    <a:pt x="10679" y="8734"/>
                  </a:lnTo>
                  <a:lnTo>
                    <a:pt x="10520" y="9131"/>
                  </a:lnTo>
                  <a:lnTo>
                    <a:pt x="10381" y="9369"/>
                  </a:lnTo>
                  <a:lnTo>
                    <a:pt x="10242" y="9607"/>
                  </a:lnTo>
                  <a:lnTo>
                    <a:pt x="9944" y="10044"/>
                  </a:lnTo>
                  <a:lnTo>
                    <a:pt x="9647" y="10500"/>
                  </a:lnTo>
                  <a:lnTo>
                    <a:pt x="9508" y="10738"/>
                  </a:lnTo>
                  <a:lnTo>
                    <a:pt x="9369" y="10977"/>
                  </a:lnTo>
                  <a:lnTo>
                    <a:pt x="9270" y="11195"/>
                  </a:lnTo>
                  <a:lnTo>
                    <a:pt x="9190" y="11453"/>
                  </a:lnTo>
                  <a:lnTo>
                    <a:pt x="9131" y="11691"/>
                  </a:lnTo>
                  <a:lnTo>
                    <a:pt x="9111" y="11949"/>
                  </a:lnTo>
                  <a:lnTo>
                    <a:pt x="9091" y="12207"/>
                  </a:lnTo>
                  <a:lnTo>
                    <a:pt x="9111" y="12465"/>
                  </a:lnTo>
                  <a:lnTo>
                    <a:pt x="9150" y="12723"/>
                  </a:lnTo>
                  <a:lnTo>
                    <a:pt x="9190" y="12981"/>
                  </a:lnTo>
                  <a:lnTo>
                    <a:pt x="9210" y="13061"/>
                  </a:lnTo>
                  <a:lnTo>
                    <a:pt x="9190" y="13140"/>
                  </a:lnTo>
                  <a:lnTo>
                    <a:pt x="9131" y="13200"/>
                  </a:lnTo>
                  <a:lnTo>
                    <a:pt x="9071" y="13259"/>
                  </a:lnTo>
                  <a:lnTo>
                    <a:pt x="8992" y="13279"/>
                  </a:lnTo>
                  <a:lnTo>
                    <a:pt x="8912" y="13279"/>
                  </a:lnTo>
                  <a:lnTo>
                    <a:pt x="8833" y="13259"/>
                  </a:lnTo>
                  <a:lnTo>
                    <a:pt x="8773" y="13219"/>
                  </a:lnTo>
                  <a:lnTo>
                    <a:pt x="8595" y="13041"/>
                  </a:lnTo>
                  <a:lnTo>
                    <a:pt x="8456" y="12862"/>
                  </a:lnTo>
                  <a:lnTo>
                    <a:pt x="8317" y="12664"/>
                  </a:lnTo>
                  <a:lnTo>
                    <a:pt x="8178" y="12465"/>
                  </a:lnTo>
                  <a:lnTo>
                    <a:pt x="8059" y="12247"/>
                  </a:lnTo>
                  <a:lnTo>
                    <a:pt x="7940" y="12029"/>
                  </a:lnTo>
                  <a:lnTo>
                    <a:pt x="7761" y="11592"/>
                  </a:lnTo>
                  <a:lnTo>
                    <a:pt x="7622" y="11215"/>
                  </a:lnTo>
                  <a:lnTo>
                    <a:pt x="7523" y="10798"/>
                  </a:lnTo>
                  <a:lnTo>
                    <a:pt x="7483" y="10600"/>
                  </a:lnTo>
                  <a:lnTo>
                    <a:pt x="7463" y="10381"/>
                  </a:lnTo>
                  <a:lnTo>
                    <a:pt x="7444" y="10163"/>
                  </a:lnTo>
                  <a:lnTo>
                    <a:pt x="7463" y="9964"/>
                  </a:lnTo>
                  <a:lnTo>
                    <a:pt x="7285" y="10004"/>
                  </a:lnTo>
                  <a:lnTo>
                    <a:pt x="7126" y="10024"/>
                  </a:lnTo>
                  <a:lnTo>
                    <a:pt x="6947" y="10024"/>
                  </a:lnTo>
                  <a:lnTo>
                    <a:pt x="6789" y="10004"/>
                  </a:lnTo>
                  <a:lnTo>
                    <a:pt x="6570" y="9964"/>
                  </a:lnTo>
                  <a:lnTo>
                    <a:pt x="6392" y="9885"/>
                  </a:lnTo>
                  <a:lnTo>
                    <a:pt x="6213" y="9766"/>
                  </a:lnTo>
                  <a:lnTo>
                    <a:pt x="6054" y="9647"/>
                  </a:lnTo>
                  <a:lnTo>
                    <a:pt x="5935" y="9488"/>
                  </a:lnTo>
                  <a:lnTo>
                    <a:pt x="5816" y="9329"/>
                  </a:lnTo>
                  <a:lnTo>
                    <a:pt x="5717" y="9151"/>
                  </a:lnTo>
                  <a:lnTo>
                    <a:pt x="5618" y="8952"/>
                  </a:lnTo>
                  <a:lnTo>
                    <a:pt x="5479" y="8535"/>
                  </a:lnTo>
                  <a:lnTo>
                    <a:pt x="5102" y="8456"/>
                  </a:lnTo>
                  <a:lnTo>
                    <a:pt x="4744" y="8396"/>
                  </a:lnTo>
                  <a:lnTo>
                    <a:pt x="4566" y="8377"/>
                  </a:lnTo>
                  <a:lnTo>
                    <a:pt x="4367" y="8396"/>
                  </a:lnTo>
                  <a:lnTo>
                    <a:pt x="4189" y="8416"/>
                  </a:lnTo>
                  <a:lnTo>
                    <a:pt x="3990" y="8436"/>
                  </a:lnTo>
                  <a:lnTo>
                    <a:pt x="3792" y="8496"/>
                  </a:lnTo>
                  <a:lnTo>
                    <a:pt x="3613" y="8575"/>
                  </a:lnTo>
                  <a:lnTo>
                    <a:pt x="3454" y="8674"/>
                  </a:lnTo>
                  <a:lnTo>
                    <a:pt x="3276" y="8774"/>
                  </a:lnTo>
                  <a:lnTo>
                    <a:pt x="3137" y="8893"/>
                  </a:lnTo>
                  <a:lnTo>
                    <a:pt x="2978" y="9032"/>
                  </a:lnTo>
                  <a:lnTo>
                    <a:pt x="2859" y="9171"/>
                  </a:lnTo>
                  <a:lnTo>
                    <a:pt x="2720" y="9329"/>
                  </a:lnTo>
                  <a:lnTo>
                    <a:pt x="2621" y="9488"/>
                  </a:lnTo>
                  <a:lnTo>
                    <a:pt x="2521" y="9647"/>
                  </a:lnTo>
                  <a:lnTo>
                    <a:pt x="2442" y="9826"/>
                  </a:lnTo>
                  <a:lnTo>
                    <a:pt x="2363" y="9984"/>
                  </a:lnTo>
                  <a:lnTo>
                    <a:pt x="2244" y="10342"/>
                  </a:lnTo>
                  <a:lnTo>
                    <a:pt x="2184" y="10719"/>
                  </a:lnTo>
                  <a:lnTo>
                    <a:pt x="2144" y="11096"/>
                  </a:lnTo>
                  <a:lnTo>
                    <a:pt x="2144" y="11473"/>
                  </a:lnTo>
                  <a:lnTo>
                    <a:pt x="2164" y="11850"/>
                  </a:lnTo>
                  <a:lnTo>
                    <a:pt x="2224" y="12227"/>
                  </a:lnTo>
                  <a:lnTo>
                    <a:pt x="2283" y="12564"/>
                  </a:lnTo>
                  <a:lnTo>
                    <a:pt x="2382" y="12922"/>
                  </a:lnTo>
                  <a:lnTo>
                    <a:pt x="2482" y="13259"/>
                  </a:lnTo>
                  <a:lnTo>
                    <a:pt x="2601" y="13616"/>
                  </a:lnTo>
                  <a:lnTo>
                    <a:pt x="2740" y="13934"/>
                  </a:lnTo>
                  <a:lnTo>
                    <a:pt x="2918" y="14271"/>
                  </a:lnTo>
                  <a:lnTo>
                    <a:pt x="3077" y="14569"/>
                  </a:lnTo>
                  <a:lnTo>
                    <a:pt x="3276" y="14867"/>
                  </a:lnTo>
                  <a:lnTo>
                    <a:pt x="3474" y="15145"/>
                  </a:lnTo>
                  <a:lnTo>
                    <a:pt x="3712" y="15403"/>
                  </a:lnTo>
                  <a:lnTo>
                    <a:pt x="3931" y="15641"/>
                  </a:lnTo>
                  <a:lnTo>
                    <a:pt x="4189" y="15859"/>
                  </a:lnTo>
                  <a:lnTo>
                    <a:pt x="4466" y="16038"/>
                  </a:lnTo>
                  <a:lnTo>
                    <a:pt x="4744" y="16216"/>
                  </a:lnTo>
                  <a:lnTo>
                    <a:pt x="5062" y="16355"/>
                  </a:lnTo>
                  <a:lnTo>
                    <a:pt x="5379" y="16455"/>
                  </a:lnTo>
                  <a:lnTo>
                    <a:pt x="5697" y="16534"/>
                  </a:lnTo>
                  <a:lnTo>
                    <a:pt x="6015" y="16554"/>
                  </a:lnTo>
                  <a:lnTo>
                    <a:pt x="6332" y="16574"/>
                  </a:lnTo>
                  <a:lnTo>
                    <a:pt x="6650" y="16534"/>
                  </a:lnTo>
                  <a:lnTo>
                    <a:pt x="6947" y="16455"/>
                  </a:lnTo>
                  <a:lnTo>
                    <a:pt x="7245" y="16355"/>
                  </a:lnTo>
                  <a:lnTo>
                    <a:pt x="7523" y="16216"/>
                  </a:lnTo>
                  <a:lnTo>
                    <a:pt x="7801" y="16038"/>
                  </a:lnTo>
                  <a:lnTo>
                    <a:pt x="7860" y="15978"/>
                  </a:lnTo>
                  <a:lnTo>
                    <a:pt x="7940" y="15958"/>
                  </a:lnTo>
                  <a:lnTo>
                    <a:pt x="8019" y="15939"/>
                  </a:lnTo>
                  <a:lnTo>
                    <a:pt x="8099" y="15939"/>
                  </a:lnTo>
                  <a:lnTo>
                    <a:pt x="8178" y="15958"/>
                  </a:lnTo>
                  <a:lnTo>
                    <a:pt x="8237" y="15998"/>
                  </a:lnTo>
                  <a:lnTo>
                    <a:pt x="8297" y="16038"/>
                  </a:lnTo>
                  <a:lnTo>
                    <a:pt x="8357" y="16097"/>
                  </a:lnTo>
                  <a:lnTo>
                    <a:pt x="8396" y="16157"/>
                  </a:lnTo>
                  <a:lnTo>
                    <a:pt x="8436" y="16216"/>
                  </a:lnTo>
                  <a:lnTo>
                    <a:pt x="8456" y="16276"/>
                  </a:lnTo>
                  <a:lnTo>
                    <a:pt x="8456" y="16355"/>
                  </a:lnTo>
                  <a:lnTo>
                    <a:pt x="8456" y="16435"/>
                  </a:lnTo>
                  <a:lnTo>
                    <a:pt x="8436" y="16494"/>
                  </a:lnTo>
                  <a:lnTo>
                    <a:pt x="8376" y="16574"/>
                  </a:lnTo>
                  <a:lnTo>
                    <a:pt x="8317" y="16633"/>
                  </a:lnTo>
                  <a:lnTo>
                    <a:pt x="8118" y="16772"/>
                  </a:lnTo>
                  <a:lnTo>
                    <a:pt x="7920" y="16891"/>
                  </a:lnTo>
                  <a:lnTo>
                    <a:pt x="7721" y="17010"/>
                  </a:lnTo>
                  <a:lnTo>
                    <a:pt x="7503" y="17110"/>
                  </a:lnTo>
                  <a:lnTo>
                    <a:pt x="7285" y="17189"/>
                  </a:lnTo>
                  <a:lnTo>
                    <a:pt x="7066" y="17248"/>
                  </a:lnTo>
                  <a:lnTo>
                    <a:pt x="6828" y="17288"/>
                  </a:lnTo>
                  <a:lnTo>
                    <a:pt x="6590" y="17328"/>
                  </a:lnTo>
                  <a:lnTo>
                    <a:pt x="6372" y="17348"/>
                  </a:lnTo>
                  <a:lnTo>
                    <a:pt x="5895" y="17348"/>
                  </a:lnTo>
                  <a:lnTo>
                    <a:pt x="5657" y="17308"/>
                  </a:lnTo>
                  <a:lnTo>
                    <a:pt x="5439" y="17268"/>
                  </a:lnTo>
                  <a:lnTo>
                    <a:pt x="5201" y="17229"/>
                  </a:lnTo>
                  <a:lnTo>
                    <a:pt x="4963" y="17149"/>
                  </a:lnTo>
                  <a:lnTo>
                    <a:pt x="4744" y="17070"/>
                  </a:lnTo>
                  <a:lnTo>
                    <a:pt x="4506" y="16971"/>
                  </a:lnTo>
                  <a:lnTo>
                    <a:pt x="4288" y="16852"/>
                  </a:lnTo>
                  <a:lnTo>
                    <a:pt x="4070" y="16732"/>
                  </a:lnTo>
                  <a:lnTo>
                    <a:pt x="3871" y="16594"/>
                  </a:lnTo>
                  <a:lnTo>
                    <a:pt x="3673" y="16435"/>
                  </a:lnTo>
                  <a:lnTo>
                    <a:pt x="3474" y="16276"/>
                  </a:lnTo>
                  <a:lnTo>
                    <a:pt x="3295" y="16097"/>
                  </a:lnTo>
                  <a:lnTo>
                    <a:pt x="3117" y="15919"/>
                  </a:lnTo>
                  <a:lnTo>
                    <a:pt x="3176" y="16375"/>
                  </a:lnTo>
                  <a:lnTo>
                    <a:pt x="3236" y="16852"/>
                  </a:lnTo>
                  <a:lnTo>
                    <a:pt x="3315" y="17308"/>
                  </a:lnTo>
                  <a:lnTo>
                    <a:pt x="3395" y="17765"/>
                  </a:lnTo>
                  <a:lnTo>
                    <a:pt x="3573" y="18380"/>
                  </a:lnTo>
                  <a:lnTo>
                    <a:pt x="3752" y="18995"/>
                  </a:lnTo>
                  <a:lnTo>
                    <a:pt x="3772" y="19094"/>
                  </a:lnTo>
                  <a:lnTo>
                    <a:pt x="3752" y="19174"/>
                  </a:lnTo>
                  <a:lnTo>
                    <a:pt x="3712" y="19253"/>
                  </a:lnTo>
                  <a:lnTo>
                    <a:pt x="3653" y="19332"/>
                  </a:lnTo>
                  <a:lnTo>
                    <a:pt x="3593" y="19392"/>
                  </a:lnTo>
                  <a:lnTo>
                    <a:pt x="3514" y="19412"/>
                  </a:lnTo>
                  <a:lnTo>
                    <a:pt x="3415" y="19412"/>
                  </a:lnTo>
                  <a:lnTo>
                    <a:pt x="3335" y="19372"/>
                  </a:lnTo>
                  <a:lnTo>
                    <a:pt x="3117" y="19233"/>
                  </a:lnTo>
                  <a:lnTo>
                    <a:pt x="2899" y="19074"/>
                  </a:lnTo>
                  <a:lnTo>
                    <a:pt x="2700" y="18896"/>
                  </a:lnTo>
                  <a:lnTo>
                    <a:pt x="2502" y="18717"/>
                  </a:lnTo>
                  <a:lnTo>
                    <a:pt x="2343" y="18519"/>
                  </a:lnTo>
                  <a:lnTo>
                    <a:pt x="2164" y="18340"/>
                  </a:lnTo>
                  <a:lnTo>
                    <a:pt x="2025" y="18122"/>
                  </a:lnTo>
                  <a:lnTo>
                    <a:pt x="1866" y="17903"/>
                  </a:lnTo>
                  <a:lnTo>
                    <a:pt x="1866" y="17903"/>
                  </a:lnTo>
                  <a:lnTo>
                    <a:pt x="1926" y="18201"/>
                  </a:lnTo>
                  <a:lnTo>
                    <a:pt x="1966" y="18499"/>
                  </a:lnTo>
                  <a:lnTo>
                    <a:pt x="1966" y="18816"/>
                  </a:lnTo>
                  <a:lnTo>
                    <a:pt x="1946" y="19114"/>
                  </a:lnTo>
                  <a:lnTo>
                    <a:pt x="1886" y="19392"/>
                  </a:lnTo>
                  <a:lnTo>
                    <a:pt x="1787" y="19690"/>
                  </a:lnTo>
                  <a:lnTo>
                    <a:pt x="1668" y="19968"/>
                  </a:lnTo>
                  <a:lnTo>
                    <a:pt x="1509" y="20245"/>
                  </a:lnTo>
                  <a:lnTo>
                    <a:pt x="1390" y="20404"/>
                  </a:lnTo>
                  <a:lnTo>
                    <a:pt x="1251" y="20583"/>
                  </a:lnTo>
                  <a:lnTo>
                    <a:pt x="953" y="20881"/>
                  </a:lnTo>
                  <a:lnTo>
                    <a:pt x="358" y="21496"/>
                  </a:lnTo>
                  <a:lnTo>
                    <a:pt x="179" y="21674"/>
                  </a:lnTo>
                  <a:lnTo>
                    <a:pt x="1" y="21893"/>
                  </a:lnTo>
                  <a:lnTo>
                    <a:pt x="378" y="22647"/>
                  </a:lnTo>
                  <a:lnTo>
                    <a:pt x="596" y="23024"/>
                  </a:lnTo>
                  <a:lnTo>
                    <a:pt x="815" y="23381"/>
                  </a:lnTo>
                  <a:lnTo>
                    <a:pt x="1053" y="23719"/>
                  </a:lnTo>
                  <a:lnTo>
                    <a:pt x="1291" y="24076"/>
                  </a:lnTo>
                  <a:lnTo>
                    <a:pt x="1569" y="24394"/>
                  </a:lnTo>
                  <a:lnTo>
                    <a:pt x="1847" y="24711"/>
                  </a:lnTo>
                  <a:lnTo>
                    <a:pt x="2085" y="24969"/>
                  </a:lnTo>
                  <a:lnTo>
                    <a:pt x="2343" y="25207"/>
                  </a:lnTo>
                  <a:lnTo>
                    <a:pt x="2621" y="25446"/>
                  </a:lnTo>
                  <a:lnTo>
                    <a:pt x="2899" y="25664"/>
                  </a:lnTo>
                  <a:lnTo>
                    <a:pt x="3196" y="25882"/>
                  </a:lnTo>
                  <a:lnTo>
                    <a:pt x="3494" y="26081"/>
                  </a:lnTo>
                  <a:lnTo>
                    <a:pt x="3792" y="26259"/>
                  </a:lnTo>
                  <a:lnTo>
                    <a:pt x="4109" y="26438"/>
                  </a:lnTo>
                  <a:lnTo>
                    <a:pt x="4486" y="26617"/>
                  </a:lnTo>
                  <a:lnTo>
                    <a:pt x="4883" y="26795"/>
                  </a:lnTo>
                  <a:lnTo>
                    <a:pt x="5657" y="27113"/>
                  </a:lnTo>
                  <a:lnTo>
                    <a:pt x="7245" y="27708"/>
                  </a:lnTo>
                  <a:lnTo>
                    <a:pt x="7682" y="27887"/>
                  </a:lnTo>
                  <a:lnTo>
                    <a:pt x="8138" y="28065"/>
                  </a:lnTo>
                  <a:lnTo>
                    <a:pt x="8555" y="28264"/>
                  </a:lnTo>
                  <a:lnTo>
                    <a:pt x="8753" y="28383"/>
                  </a:lnTo>
                  <a:lnTo>
                    <a:pt x="8972" y="28522"/>
                  </a:lnTo>
                  <a:lnTo>
                    <a:pt x="9012" y="28264"/>
                  </a:lnTo>
                  <a:lnTo>
                    <a:pt x="9071" y="28006"/>
                  </a:lnTo>
                  <a:lnTo>
                    <a:pt x="9150" y="27649"/>
                  </a:lnTo>
                  <a:lnTo>
                    <a:pt x="9230" y="27291"/>
                  </a:lnTo>
                  <a:lnTo>
                    <a:pt x="9349" y="26934"/>
                  </a:lnTo>
                  <a:lnTo>
                    <a:pt x="9468" y="26577"/>
                  </a:lnTo>
                  <a:lnTo>
                    <a:pt x="9766" y="25902"/>
                  </a:lnTo>
                  <a:lnTo>
                    <a:pt x="9944" y="25545"/>
                  </a:lnTo>
                  <a:lnTo>
                    <a:pt x="10123" y="25207"/>
                  </a:lnTo>
                  <a:lnTo>
                    <a:pt x="10321" y="24870"/>
                  </a:lnTo>
                  <a:lnTo>
                    <a:pt x="10520" y="24533"/>
                  </a:lnTo>
                  <a:lnTo>
                    <a:pt x="10798" y="24136"/>
                  </a:lnTo>
                  <a:lnTo>
                    <a:pt x="10957" y="23937"/>
                  </a:lnTo>
                  <a:lnTo>
                    <a:pt x="11195" y="23620"/>
                  </a:lnTo>
                  <a:lnTo>
                    <a:pt x="11334" y="23461"/>
                  </a:lnTo>
                  <a:lnTo>
                    <a:pt x="11413" y="23401"/>
                  </a:lnTo>
                  <a:lnTo>
                    <a:pt x="11492" y="23362"/>
                  </a:lnTo>
                  <a:lnTo>
                    <a:pt x="11294" y="23223"/>
                  </a:lnTo>
                  <a:lnTo>
                    <a:pt x="11095" y="23064"/>
                  </a:lnTo>
                  <a:lnTo>
                    <a:pt x="11016" y="22984"/>
                  </a:lnTo>
                  <a:lnTo>
                    <a:pt x="10937" y="22885"/>
                  </a:lnTo>
                  <a:lnTo>
                    <a:pt x="10857" y="22786"/>
                  </a:lnTo>
                  <a:lnTo>
                    <a:pt x="10818" y="22687"/>
                  </a:lnTo>
                  <a:lnTo>
                    <a:pt x="10818" y="22647"/>
                  </a:lnTo>
                  <a:lnTo>
                    <a:pt x="10818" y="22607"/>
                  </a:lnTo>
                  <a:lnTo>
                    <a:pt x="10857" y="22587"/>
                  </a:lnTo>
                  <a:lnTo>
                    <a:pt x="10897" y="22568"/>
                  </a:lnTo>
                  <a:lnTo>
                    <a:pt x="11056" y="22548"/>
                  </a:lnTo>
                  <a:lnTo>
                    <a:pt x="11215" y="22568"/>
                  </a:lnTo>
                  <a:lnTo>
                    <a:pt x="11354" y="22627"/>
                  </a:lnTo>
                  <a:lnTo>
                    <a:pt x="11532" y="22687"/>
                  </a:lnTo>
                  <a:lnTo>
                    <a:pt x="12425" y="22984"/>
                  </a:lnTo>
                  <a:lnTo>
                    <a:pt x="13140" y="23183"/>
                  </a:lnTo>
                  <a:lnTo>
                    <a:pt x="13854" y="23362"/>
                  </a:lnTo>
                  <a:lnTo>
                    <a:pt x="14529" y="23520"/>
                  </a:lnTo>
                  <a:lnTo>
                    <a:pt x="15204" y="23639"/>
                  </a:lnTo>
                  <a:lnTo>
                    <a:pt x="15541" y="23679"/>
                  </a:lnTo>
                  <a:lnTo>
                    <a:pt x="15879" y="23719"/>
                  </a:lnTo>
                  <a:lnTo>
                    <a:pt x="16236" y="23739"/>
                  </a:lnTo>
                  <a:lnTo>
                    <a:pt x="16573" y="23739"/>
                  </a:lnTo>
                  <a:lnTo>
                    <a:pt x="16891" y="23719"/>
                  </a:lnTo>
                  <a:lnTo>
                    <a:pt x="17209" y="23699"/>
                  </a:lnTo>
                  <a:lnTo>
                    <a:pt x="17526" y="23679"/>
                  </a:lnTo>
                  <a:lnTo>
                    <a:pt x="17824" y="23620"/>
                  </a:lnTo>
                  <a:lnTo>
                    <a:pt x="18459" y="23500"/>
                  </a:lnTo>
                  <a:lnTo>
                    <a:pt x="19054" y="23342"/>
                  </a:lnTo>
                  <a:lnTo>
                    <a:pt x="19173" y="23322"/>
                  </a:lnTo>
                  <a:lnTo>
                    <a:pt x="19431" y="23223"/>
                  </a:lnTo>
                  <a:lnTo>
                    <a:pt x="19689" y="23123"/>
                  </a:lnTo>
                  <a:lnTo>
                    <a:pt x="19947" y="23024"/>
                  </a:lnTo>
                  <a:lnTo>
                    <a:pt x="20186" y="22905"/>
                  </a:lnTo>
                  <a:lnTo>
                    <a:pt x="20662" y="22627"/>
                  </a:lnTo>
                  <a:lnTo>
                    <a:pt x="21118" y="22329"/>
                  </a:lnTo>
                  <a:lnTo>
                    <a:pt x="21555" y="21972"/>
                  </a:lnTo>
                  <a:lnTo>
                    <a:pt x="21972" y="21595"/>
                  </a:lnTo>
                  <a:lnTo>
                    <a:pt x="22349" y="21178"/>
                  </a:lnTo>
                  <a:lnTo>
                    <a:pt x="22686" y="20742"/>
                  </a:lnTo>
                  <a:lnTo>
                    <a:pt x="23004" y="20285"/>
                  </a:lnTo>
                  <a:lnTo>
                    <a:pt x="23282" y="19809"/>
                  </a:lnTo>
                  <a:lnTo>
                    <a:pt x="23540" y="19293"/>
                  </a:lnTo>
                  <a:lnTo>
                    <a:pt x="23738" y="18777"/>
                  </a:lnTo>
                  <a:lnTo>
                    <a:pt x="23818" y="18499"/>
                  </a:lnTo>
                  <a:lnTo>
                    <a:pt x="23897" y="18201"/>
                  </a:lnTo>
                  <a:lnTo>
                    <a:pt x="24036" y="17626"/>
                  </a:lnTo>
                  <a:lnTo>
                    <a:pt x="24195" y="17050"/>
                  </a:lnTo>
                  <a:lnTo>
                    <a:pt x="24274" y="16752"/>
                  </a:lnTo>
                  <a:lnTo>
                    <a:pt x="24373" y="16474"/>
                  </a:lnTo>
                  <a:lnTo>
                    <a:pt x="24473" y="16197"/>
                  </a:lnTo>
                  <a:lnTo>
                    <a:pt x="24592" y="15919"/>
                  </a:lnTo>
                  <a:lnTo>
                    <a:pt x="24731" y="15661"/>
                  </a:lnTo>
                  <a:lnTo>
                    <a:pt x="24870" y="15403"/>
                  </a:lnTo>
                  <a:lnTo>
                    <a:pt x="25028" y="15145"/>
                  </a:lnTo>
                  <a:lnTo>
                    <a:pt x="25207" y="14906"/>
                  </a:lnTo>
                  <a:lnTo>
                    <a:pt x="25386" y="14688"/>
                  </a:lnTo>
                  <a:lnTo>
                    <a:pt x="25604" y="14470"/>
                  </a:lnTo>
                  <a:lnTo>
                    <a:pt x="25802" y="14291"/>
                  </a:lnTo>
                  <a:lnTo>
                    <a:pt x="25902" y="14172"/>
                  </a:lnTo>
                  <a:lnTo>
                    <a:pt x="26001" y="14053"/>
                  </a:lnTo>
                  <a:lnTo>
                    <a:pt x="26080" y="13934"/>
                  </a:lnTo>
                  <a:lnTo>
                    <a:pt x="26120" y="13795"/>
                  </a:lnTo>
                  <a:lnTo>
                    <a:pt x="26120" y="13735"/>
                  </a:lnTo>
                  <a:lnTo>
                    <a:pt x="26120" y="13656"/>
                  </a:lnTo>
                  <a:lnTo>
                    <a:pt x="26100" y="13597"/>
                  </a:lnTo>
                  <a:lnTo>
                    <a:pt x="26060" y="13517"/>
                  </a:lnTo>
                  <a:lnTo>
                    <a:pt x="26001" y="13458"/>
                  </a:lnTo>
                  <a:lnTo>
                    <a:pt x="25941" y="13378"/>
                  </a:lnTo>
                  <a:lnTo>
                    <a:pt x="25802" y="13259"/>
                  </a:lnTo>
                  <a:lnTo>
                    <a:pt x="25485" y="13041"/>
                  </a:lnTo>
                  <a:lnTo>
                    <a:pt x="25286" y="12862"/>
                  </a:lnTo>
                  <a:lnTo>
                    <a:pt x="25088" y="12684"/>
                  </a:lnTo>
                  <a:lnTo>
                    <a:pt x="24929" y="12505"/>
                  </a:lnTo>
                  <a:lnTo>
                    <a:pt x="24770" y="12326"/>
                  </a:lnTo>
                  <a:lnTo>
                    <a:pt x="24612" y="12128"/>
                  </a:lnTo>
                  <a:lnTo>
                    <a:pt x="24473" y="11929"/>
                  </a:lnTo>
                  <a:lnTo>
                    <a:pt x="24354" y="11711"/>
                  </a:lnTo>
                  <a:lnTo>
                    <a:pt x="24254" y="11493"/>
                  </a:lnTo>
                  <a:lnTo>
                    <a:pt x="24155" y="11255"/>
                  </a:lnTo>
                  <a:lnTo>
                    <a:pt x="24096" y="11036"/>
                  </a:lnTo>
                  <a:lnTo>
                    <a:pt x="24016" y="11016"/>
                  </a:lnTo>
                  <a:lnTo>
                    <a:pt x="23957" y="10977"/>
                  </a:lnTo>
                  <a:lnTo>
                    <a:pt x="23897" y="10937"/>
                  </a:lnTo>
                  <a:lnTo>
                    <a:pt x="23857" y="10897"/>
                  </a:lnTo>
                  <a:lnTo>
                    <a:pt x="23818" y="10838"/>
                  </a:lnTo>
                  <a:lnTo>
                    <a:pt x="23798" y="10758"/>
                  </a:lnTo>
                  <a:lnTo>
                    <a:pt x="23798" y="10679"/>
                  </a:lnTo>
                  <a:lnTo>
                    <a:pt x="23818" y="10600"/>
                  </a:lnTo>
                  <a:lnTo>
                    <a:pt x="24234" y="9230"/>
                  </a:lnTo>
                  <a:lnTo>
                    <a:pt x="24453" y="8555"/>
                  </a:lnTo>
                  <a:lnTo>
                    <a:pt x="24651" y="7861"/>
                  </a:lnTo>
                  <a:lnTo>
                    <a:pt x="24830" y="7186"/>
                  </a:lnTo>
                  <a:lnTo>
                    <a:pt x="24989" y="6491"/>
                  </a:lnTo>
                  <a:lnTo>
                    <a:pt x="25128" y="5777"/>
                  </a:lnTo>
                  <a:lnTo>
                    <a:pt x="25247" y="5082"/>
                  </a:lnTo>
                  <a:lnTo>
                    <a:pt x="25346" y="4367"/>
                  </a:lnTo>
                  <a:lnTo>
                    <a:pt x="25405" y="3673"/>
                  </a:lnTo>
                  <a:lnTo>
                    <a:pt x="25425" y="2958"/>
                  </a:lnTo>
                  <a:lnTo>
                    <a:pt x="25425" y="2264"/>
                  </a:lnTo>
                  <a:lnTo>
                    <a:pt x="25386" y="1490"/>
                  </a:lnTo>
                  <a:lnTo>
                    <a:pt x="25346" y="1112"/>
                  </a:lnTo>
                  <a:lnTo>
                    <a:pt x="25306" y="716"/>
                  </a:lnTo>
                  <a:lnTo>
                    <a:pt x="25167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907;p41">
              <a:extLst>
                <a:ext uri="{FF2B5EF4-FFF2-40B4-BE49-F238E27FC236}">
                  <a16:creationId xmlns:a16="http://schemas.microsoft.com/office/drawing/2014/main" xmlns="" id="{4BD60A05-3D51-1E27-2CD2-CA6DA83FCC5F}"/>
                </a:ext>
              </a:extLst>
            </p:cNvPr>
            <p:cNvSpPr/>
            <p:nvPr/>
          </p:nvSpPr>
          <p:spPr>
            <a:xfrm flipH="1">
              <a:off x="6484508" y="2464532"/>
              <a:ext cx="650718" cy="456100"/>
            </a:xfrm>
            <a:custGeom>
              <a:avLst/>
              <a:gdLst/>
              <a:ahLst/>
              <a:cxnLst/>
              <a:rect l="l" t="t" r="r" b="b"/>
              <a:pathLst>
                <a:path w="16395" h="11492" extrusionOk="0">
                  <a:moveTo>
                    <a:pt x="10897" y="8257"/>
                  </a:moveTo>
                  <a:lnTo>
                    <a:pt x="10996" y="8276"/>
                  </a:lnTo>
                  <a:lnTo>
                    <a:pt x="11096" y="8316"/>
                  </a:lnTo>
                  <a:lnTo>
                    <a:pt x="11195" y="8356"/>
                  </a:lnTo>
                  <a:lnTo>
                    <a:pt x="11274" y="8415"/>
                  </a:lnTo>
                  <a:lnTo>
                    <a:pt x="11354" y="8495"/>
                  </a:lnTo>
                  <a:lnTo>
                    <a:pt x="11413" y="8574"/>
                  </a:lnTo>
                  <a:lnTo>
                    <a:pt x="11453" y="8673"/>
                  </a:lnTo>
                  <a:lnTo>
                    <a:pt x="11492" y="8773"/>
                  </a:lnTo>
                  <a:lnTo>
                    <a:pt x="11532" y="8872"/>
                  </a:lnTo>
                  <a:lnTo>
                    <a:pt x="11532" y="8991"/>
                  </a:lnTo>
                  <a:lnTo>
                    <a:pt x="11532" y="9090"/>
                  </a:lnTo>
                  <a:lnTo>
                    <a:pt x="11532" y="9189"/>
                  </a:lnTo>
                  <a:lnTo>
                    <a:pt x="11492" y="9309"/>
                  </a:lnTo>
                  <a:lnTo>
                    <a:pt x="11453" y="9388"/>
                  </a:lnTo>
                  <a:lnTo>
                    <a:pt x="11393" y="9487"/>
                  </a:lnTo>
                  <a:lnTo>
                    <a:pt x="11314" y="9567"/>
                  </a:lnTo>
                  <a:lnTo>
                    <a:pt x="11234" y="9646"/>
                  </a:lnTo>
                  <a:lnTo>
                    <a:pt x="11135" y="9705"/>
                  </a:lnTo>
                  <a:lnTo>
                    <a:pt x="11036" y="9765"/>
                  </a:lnTo>
                  <a:lnTo>
                    <a:pt x="10917" y="9785"/>
                  </a:lnTo>
                  <a:lnTo>
                    <a:pt x="10798" y="9805"/>
                  </a:lnTo>
                  <a:lnTo>
                    <a:pt x="10579" y="9805"/>
                  </a:lnTo>
                  <a:lnTo>
                    <a:pt x="10460" y="9765"/>
                  </a:lnTo>
                  <a:lnTo>
                    <a:pt x="10341" y="9725"/>
                  </a:lnTo>
                  <a:lnTo>
                    <a:pt x="10242" y="9666"/>
                  </a:lnTo>
                  <a:lnTo>
                    <a:pt x="10163" y="9586"/>
                  </a:lnTo>
                  <a:lnTo>
                    <a:pt x="10083" y="9487"/>
                  </a:lnTo>
                  <a:lnTo>
                    <a:pt x="10024" y="9388"/>
                  </a:lnTo>
                  <a:lnTo>
                    <a:pt x="9964" y="9289"/>
                  </a:lnTo>
                  <a:lnTo>
                    <a:pt x="9944" y="9170"/>
                  </a:lnTo>
                  <a:lnTo>
                    <a:pt x="9944" y="9051"/>
                  </a:lnTo>
                  <a:lnTo>
                    <a:pt x="9964" y="8931"/>
                  </a:lnTo>
                  <a:lnTo>
                    <a:pt x="10004" y="8812"/>
                  </a:lnTo>
                  <a:lnTo>
                    <a:pt x="10083" y="8713"/>
                  </a:lnTo>
                  <a:lnTo>
                    <a:pt x="10143" y="8654"/>
                  </a:lnTo>
                  <a:lnTo>
                    <a:pt x="10202" y="8614"/>
                  </a:lnTo>
                  <a:lnTo>
                    <a:pt x="10262" y="8515"/>
                  </a:lnTo>
                  <a:lnTo>
                    <a:pt x="10321" y="8435"/>
                  </a:lnTo>
                  <a:lnTo>
                    <a:pt x="10421" y="8356"/>
                  </a:lnTo>
                  <a:lnTo>
                    <a:pt x="10540" y="8316"/>
                  </a:lnTo>
                  <a:lnTo>
                    <a:pt x="10659" y="8276"/>
                  </a:lnTo>
                  <a:lnTo>
                    <a:pt x="10778" y="8257"/>
                  </a:lnTo>
                  <a:close/>
                  <a:moveTo>
                    <a:pt x="299" y="0"/>
                  </a:moveTo>
                  <a:lnTo>
                    <a:pt x="219" y="377"/>
                  </a:lnTo>
                  <a:lnTo>
                    <a:pt x="140" y="754"/>
                  </a:lnTo>
                  <a:lnTo>
                    <a:pt x="80" y="1131"/>
                  </a:lnTo>
                  <a:lnTo>
                    <a:pt x="41" y="1528"/>
                  </a:lnTo>
                  <a:lnTo>
                    <a:pt x="21" y="1905"/>
                  </a:lnTo>
                  <a:lnTo>
                    <a:pt x="1" y="2302"/>
                  </a:lnTo>
                  <a:lnTo>
                    <a:pt x="1" y="2699"/>
                  </a:lnTo>
                  <a:lnTo>
                    <a:pt x="21" y="3076"/>
                  </a:lnTo>
                  <a:lnTo>
                    <a:pt x="100" y="3751"/>
                  </a:lnTo>
                  <a:lnTo>
                    <a:pt x="199" y="4426"/>
                  </a:lnTo>
                  <a:lnTo>
                    <a:pt x="358" y="5101"/>
                  </a:lnTo>
                  <a:lnTo>
                    <a:pt x="557" y="5756"/>
                  </a:lnTo>
                  <a:lnTo>
                    <a:pt x="676" y="6093"/>
                  </a:lnTo>
                  <a:lnTo>
                    <a:pt x="815" y="6450"/>
                  </a:lnTo>
                  <a:lnTo>
                    <a:pt x="973" y="6788"/>
                  </a:lnTo>
                  <a:lnTo>
                    <a:pt x="1132" y="7125"/>
                  </a:lnTo>
                  <a:lnTo>
                    <a:pt x="1311" y="7443"/>
                  </a:lnTo>
                  <a:lnTo>
                    <a:pt x="1509" y="7760"/>
                  </a:lnTo>
                  <a:lnTo>
                    <a:pt x="1708" y="8078"/>
                  </a:lnTo>
                  <a:lnTo>
                    <a:pt x="1926" y="8376"/>
                  </a:lnTo>
                  <a:lnTo>
                    <a:pt x="2323" y="8892"/>
                  </a:lnTo>
                  <a:lnTo>
                    <a:pt x="2760" y="9388"/>
                  </a:lnTo>
                  <a:lnTo>
                    <a:pt x="3236" y="9844"/>
                  </a:lnTo>
                  <a:lnTo>
                    <a:pt x="3732" y="10261"/>
                  </a:lnTo>
                  <a:lnTo>
                    <a:pt x="4189" y="10618"/>
                  </a:lnTo>
                  <a:lnTo>
                    <a:pt x="4665" y="10956"/>
                  </a:lnTo>
                  <a:lnTo>
                    <a:pt x="4923" y="11095"/>
                  </a:lnTo>
                  <a:lnTo>
                    <a:pt x="5181" y="11234"/>
                  </a:lnTo>
                  <a:lnTo>
                    <a:pt x="5439" y="11353"/>
                  </a:lnTo>
                  <a:lnTo>
                    <a:pt x="5717" y="11452"/>
                  </a:lnTo>
                  <a:lnTo>
                    <a:pt x="5796" y="11154"/>
                  </a:lnTo>
                  <a:lnTo>
                    <a:pt x="5915" y="10857"/>
                  </a:lnTo>
                  <a:lnTo>
                    <a:pt x="6034" y="10559"/>
                  </a:lnTo>
                  <a:lnTo>
                    <a:pt x="6173" y="10281"/>
                  </a:lnTo>
                  <a:lnTo>
                    <a:pt x="6412" y="9924"/>
                  </a:lnTo>
                  <a:lnTo>
                    <a:pt x="6650" y="9567"/>
                  </a:lnTo>
                  <a:lnTo>
                    <a:pt x="6928" y="9249"/>
                  </a:lnTo>
                  <a:lnTo>
                    <a:pt x="7225" y="8931"/>
                  </a:lnTo>
                  <a:lnTo>
                    <a:pt x="7543" y="8654"/>
                  </a:lnTo>
                  <a:lnTo>
                    <a:pt x="7900" y="8396"/>
                  </a:lnTo>
                  <a:lnTo>
                    <a:pt x="8257" y="8157"/>
                  </a:lnTo>
                  <a:lnTo>
                    <a:pt x="8634" y="7959"/>
                  </a:lnTo>
                  <a:lnTo>
                    <a:pt x="9031" y="7800"/>
                  </a:lnTo>
                  <a:lnTo>
                    <a:pt x="9448" y="7661"/>
                  </a:lnTo>
                  <a:lnTo>
                    <a:pt x="9865" y="7542"/>
                  </a:lnTo>
                  <a:lnTo>
                    <a:pt x="10282" y="7483"/>
                  </a:lnTo>
                  <a:lnTo>
                    <a:pt x="10321" y="7483"/>
                  </a:lnTo>
                  <a:lnTo>
                    <a:pt x="10341" y="7502"/>
                  </a:lnTo>
                  <a:lnTo>
                    <a:pt x="10381" y="7562"/>
                  </a:lnTo>
                  <a:lnTo>
                    <a:pt x="10381" y="7621"/>
                  </a:lnTo>
                  <a:lnTo>
                    <a:pt x="10361" y="7641"/>
                  </a:lnTo>
                  <a:lnTo>
                    <a:pt x="10321" y="7661"/>
                  </a:lnTo>
                  <a:lnTo>
                    <a:pt x="9944" y="7760"/>
                  </a:lnTo>
                  <a:lnTo>
                    <a:pt x="9567" y="7899"/>
                  </a:lnTo>
                  <a:lnTo>
                    <a:pt x="9210" y="8078"/>
                  </a:lnTo>
                  <a:lnTo>
                    <a:pt x="8853" y="8257"/>
                  </a:lnTo>
                  <a:lnTo>
                    <a:pt x="8535" y="8455"/>
                  </a:lnTo>
                  <a:lnTo>
                    <a:pt x="8257" y="8693"/>
                  </a:lnTo>
                  <a:lnTo>
                    <a:pt x="7979" y="8951"/>
                  </a:lnTo>
                  <a:lnTo>
                    <a:pt x="7702" y="9209"/>
                  </a:lnTo>
                  <a:lnTo>
                    <a:pt x="7424" y="9547"/>
                  </a:lnTo>
                  <a:lnTo>
                    <a:pt x="7186" y="9884"/>
                  </a:lnTo>
                  <a:lnTo>
                    <a:pt x="6967" y="10241"/>
                  </a:lnTo>
                  <a:lnTo>
                    <a:pt x="6769" y="10618"/>
                  </a:lnTo>
                  <a:lnTo>
                    <a:pt x="6670" y="10857"/>
                  </a:lnTo>
                  <a:lnTo>
                    <a:pt x="6967" y="10896"/>
                  </a:lnTo>
                  <a:lnTo>
                    <a:pt x="7265" y="10936"/>
                  </a:lnTo>
                  <a:lnTo>
                    <a:pt x="7841" y="11035"/>
                  </a:lnTo>
                  <a:lnTo>
                    <a:pt x="9587" y="11293"/>
                  </a:lnTo>
                  <a:lnTo>
                    <a:pt x="10183" y="11393"/>
                  </a:lnTo>
                  <a:lnTo>
                    <a:pt x="10778" y="11472"/>
                  </a:lnTo>
                  <a:lnTo>
                    <a:pt x="11115" y="11492"/>
                  </a:lnTo>
                  <a:lnTo>
                    <a:pt x="11433" y="11492"/>
                  </a:lnTo>
                  <a:lnTo>
                    <a:pt x="11750" y="11472"/>
                  </a:lnTo>
                  <a:lnTo>
                    <a:pt x="12068" y="11432"/>
                  </a:lnTo>
                  <a:lnTo>
                    <a:pt x="12683" y="11353"/>
                  </a:lnTo>
                  <a:lnTo>
                    <a:pt x="13318" y="11254"/>
                  </a:lnTo>
                  <a:lnTo>
                    <a:pt x="13457" y="11214"/>
                  </a:lnTo>
                  <a:lnTo>
                    <a:pt x="13576" y="11174"/>
                  </a:lnTo>
                  <a:lnTo>
                    <a:pt x="13696" y="11095"/>
                  </a:lnTo>
                  <a:lnTo>
                    <a:pt x="13795" y="10996"/>
                  </a:lnTo>
                  <a:lnTo>
                    <a:pt x="13993" y="10757"/>
                  </a:lnTo>
                  <a:lnTo>
                    <a:pt x="14092" y="10638"/>
                  </a:lnTo>
                  <a:lnTo>
                    <a:pt x="14172" y="10499"/>
                  </a:lnTo>
                  <a:lnTo>
                    <a:pt x="14291" y="10241"/>
                  </a:lnTo>
                  <a:lnTo>
                    <a:pt x="14410" y="9983"/>
                  </a:lnTo>
                  <a:lnTo>
                    <a:pt x="14509" y="9705"/>
                  </a:lnTo>
                  <a:lnTo>
                    <a:pt x="14589" y="9428"/>
                  </a:lnTo>
                  <a:lnTo>
                    <a:pt x="14668" y="9090"/>
                  </a:lnTo>
                  <a:lnTo>
                    <a:pt x="14708" y="8733"/>
                  </a:lnTo>
                  <a:lnTo>
                    <a:pt x="14728" y="8396"/>
                  </a:lnTo>
                  <a:lnTo>
                    <a:pt x="14747" y="8058"/>
                  </a:lnTo>
                  <a:lnTo>
                    <a:pt x="14747" y="7363"/>
                  </a:lnTo>
                  <a:lnTo>
                    <a:pt x="14728" y="6669"/>
                  </a:lnTo>
                  <a:lnTo>
                    <a:pt x="14509" y="6431"/>
                  </a:lnTo>
                  <a:lnTo>
                    <a:pt x="14271" y="6212"/>
                  </a:lnTo>
                  <a:lnTo>
                    <a:pt x="14013" y="6034"/>
                  </a:lnTo>
                  <a:lnTo>
                    <a:pt x="13894" y="5954"/>
                  </a:lnTo>
                  <a:lnTo>
                    <a:pt x="13755" y="5895"/>
                  </a:lnTo>
                  <a:lnTo>
                    <a:pt x="13636" y="5835"/>
                  </a:lnTo>
                  <a:lnTo>
                    <a:pt x="13497" y="5815"/>
                  </a:lnTo>
                  <a:lnTo>
                    <a:pt x="13338" y="5796"/>
                  </a:lnTo>
                  <a:lnTo>
                    <a:pt x="13180" y="5796"/>
                  </a:lnTo>
                  <a:lnTo>
                    <a:pt x="12921" y="5815"/>
                  </a:lnTo>
                  <a:lnTo>
                    <a:pt x="12663" y="5875"/>
                  </a:lnTo>
                  <a:lnTo>
                    <a:pt x="12445" y="5994"/>
                  </a:lnTo>
                  <a:lnTo>
                    <a:pt x="12227" y="6133"/>
                  </a:lnTo>
                  <a:lnTo>
                    <a:pt x="12187" y="6153"/>
                  </a:lnTo>
                  <a:lnTo>
                    <a:pt x="12147" y="6153"/>
                  </a:lnTo>
                  <a:lnTo>
                    <a:pt x="12088" y="6133"/>
                  </a:lnTo>
                  <a:lnTo>
                    <a:pt x="12068" y="6073"/>
                  </a:lnTo>
                  <a:lnTo>
                    <a:pt x="12068" y="6034"/>
                  </a:lnTo>
                  <a:lnTo>
                    <a:pt x="12088" y="6014"/>
                  </a:lnTo>
                  <a:lnTo>
                    <a:pt x="12187" y="5895"/>
                  </a:lnTo>
                  <a:lnTo>
                    <a:pt x="12286" y="5796"/>
                  </a:lnTo>
                  <a:lnTo>
                    <a:pt x="12405" y="5716"/>
                  </a:lnTo>
                  <a:lnTo>
                    <a:pt x="12525" y="5657"/>
                  </a:lnTo>
                  <a:lnTo>
                    <a:pt x="12663" y="5597"/>
                  </a:lnTo>
                  <a:lnTo>
                    <a:pt x="12783" y="5557"/>
                  </a:lnTo>
                  <a:lnTo>
                    <a:pt x="13060" y="5498"/>
                  </a:lnTo>
                  <a:lnTo>
                    <a:pt x="13338" y="5478"/>
                  </a:lnTo>
                  <a:lnTo>
                    <a:pt x="13616" y="5478"/>
                  </a:lnTo>
                  <a:lnTo>
                    <a:pt x="13914" y="5518"/>
                  </a:lnTo>
                  <a:lnTo>
                    <a:pt x="14192" y="5577"/>
                  </a:lnTo>
                  <a:lnTo>
                    <a:pt x="14331" y="5617"/>
                  </a:lnTo>
                  <a:lnTo>
                    <a:pt x="14470" y="5657"/>
                  </a:lnTo>
                  <a:lnTo>
                    <a:pt x="14728" y="5796"/>
                  </a:lnTo>
                  <a:lnTo>
                    <a:pt x="14986" y="5954"/>
                  </a:lnTo>
                  <a:lnTo>
                    <a:pt x="15204" y="6153"/>
                  </a:lnTo>
                  <a:lnTo>
                    <a:pt x="15422" y="6371"/>
                  </a:lnTo>
                  <a:lnTo>
                    <a:pt x="15621" y="6589"/>
                  </a:lnTo>
                  <a:lnTo>
                    <a:pt x="15819" y="6847"/>
                  </a:lnTo>
                  <a:lnTo>
                    <a:pt x="15978" y="7086"/>
                  </a:lnTo>
                  <a:lnTo>
                    <a:pt x="16117" y="6788"/>
                  </a:lnTo>
                  <a:lnTo>
                    <a:pt x="16216" y="6470"/>
                  </a:lnTo>
                  <a:lnTo>
                    <a:pt x="16296" y="6153"/>
                  </a:lnTo>
                  <a:lnTo>
                    <a:pt x="16355" y="5835"/>
                  </a:lnTo>
                  <a:lnTo>
                    <a:pt x="16395" y="5498"/>
                  </a:lnTo>
                  <a:lnTo>
                    <a:pt x="16395" y="5180"/>
                  </a:lnTo>
                  <a:lnTo>
                    <a:pt x="16395" y="4843"/>
                  </a:lnTo>
                  <a:lnTo>
                    <a:pt x="16355" y="4525"/>
                  </a:lnTo>
                  <a:lnTo>
                    <a:pt x="16315" y="4188"/>
                  </a:lnTo>
                  <a:lnTo>
                    <a:pt x="16236" y="3870"/>
                  </a:lnTo>
                  <a:lnTo>
                    <a:pt x="16157" y="3553"/>
                  </a:lnTo>
                  <a:lnTo>
                    <a:pt x="16057" y="3235"/>
                  </a:lnTo>
                  <a:lnTo>
                    <a:pt x="15918" y="2937"/>
                  </a:lnTo>
                  <a:lnTo>
                    <a:pt x="15780" y="2640"/>
                  </a:lnTo>
                  <a:lnTo>
                    <a:pt x="15621" y="2342"/>
                  </a:lnTo>
                  <a:lnTo>
                    <a:pt x="15422" y="2064"/>
                  </a:lnTo>
                  <a:lnTo>
                    <a:pt x="15065" y="1965"/>
                  </a:lnTo>
                  <a:lnTo>
                    <a:pt x="14747" y="1846"/>
                  </a:lnTo>
                  <a:lnTo>
                    <a:pt x="14450" y="1707"/>
                  </a:lnTo>
                  <a:lnTo>
                    <a:pt x="14132" y="1568"/>
                  </a:lnTo>
                  <a:lnTo>
                    <a:pt x="13854" y="1389"/>
                  </a:lnTo>
                  <a:lnTo>
                    <a:pt x="13834" y="1469"/>
                  </a:lnTo>
                  <a:lnTo>
                    <a:pt x="13775" y="1628"/>
                  </a:lnTo>
                  <a:lnTo>
                    <a:pt x="13676" y="1766"/>
                  </a:lnTo>
                  <a:lnTo>
                    <a:pt x="13438" y="2044"/>
                  </a:lnTo>
                  <a:lnTo>
                    <a:pt x="13219" y="2322"/>
                  </a:lnTo>
                  <a:lnTo>
                    <a:pt x="13021" y="2600"/>
                  </a:lnTo>
                  <a:lnTo>
                    <a:pt x="12604" y="3235"/>
                  </a:lnTo>
                  <a:lnTo>
                    <a:pt x="12405" y="3573"/>
                  </a:lnTo>
                  <a:lnTo>
                    <a:pt x="12227" y="3910"/>
                  </a:lnTo>
                  <a:lnTo>
                    <a:pt x="12048" y="4228"/>
                  </a:lnTo>
                  <a:lnTo>
                    <a:pt x="11909" y="4565"/>
                  </a:lnTo>
                  <a:lnTo>
                    <a:pt x="11612" y="5240"/>
                  </a:lnTo>
                  <a:lnTo>
                    <a:pt x="11473" y="5617"/>
                  </a:lnTo>
                  <a:lnTo>
                    <a:pt x="11354" y="5994"/>
                  </a:lnTo>
                  <a:lnTo>
                    <a:pt x="11254" y="6292"/>
                  </a:lnTo>
                  <a:lnTo>
                    <a:pt x="11215" y="6431"/>
                  </a:lnTo>
                  <a:lnTo>
                    <a:pt x="11155" y="6570"/>
                  </a:lnTo>
                  <a:lnTo>
                    <a:pt x="11393" y="6768"/>
                  </a:lnTo>
                  <a:lnTo>
                    <a:pt x="11592" y="6986"/>
                  </a:lnTo>
                  <a:lnTo>
                    <a:pt x="11790" y="7225"/>
                  </a:lnTo>
                  <a:lnTo>
                    <a:pt x="11949" y="7483"/>
                  </a:lnTo>
                  <a:lnTo>
                    <a:pt x="12009" y="7582"/>
                  </a:lnTo>
                  <a:lnTo>
                    <a:pt x="12048" y="7701"/>
                  </a:lnTo>
                  <a:lnTo>
                    <a:pt x="12128" y="7919"/>
                  </a:lnTo>
                  <a:lnTo>
                    <a:pt x="12207" y="8078"/>
                  </a:lnTo>
                  <a:lnTo>
                    <a:pt x="12306" y="8237"/>
                  </a:lnTo>
                  <a:lnTo>
                    <a:pt x="12465" y="8554"/>
                  </a:lnTo>
                  <a:lnTo>
                    <a:pt x="12604" y="8892"/>
                  </a:lnTo>
                  <a:lnTo>
                    <a:pt x="12663" y="9070"/>
                  </a:lnTo>
                  <a:lnTo>
                    <a:pt x="12703" y="9269"/>
                  </a:lnTo>
                  <a:lnTo>
                    <a:pt x="12763" y="9646"/>
                  </a:lnTo>
                  <a:lnTo>
                    <a:pt x="12763" y="10023"/>
                  </a:lnTo>
                  <a:lnTo>
                    <a:pt x="12723" y="10400"/>
                  </a:lnTo>
                  <a:lnTo>
                    <a:pt x="12703" y="10460"/>
                  </a:lnTo>
                  <a:lnTo>
                    <a:pt x="12644" y="10460"/>
                  </a:lnTo>
                  <a:lnTo>
                    <a:pt x="12604" y="10440"/>
                  </a:lnTo>
                  <a:lnTo>
                    <a:pt x="12584" y="10420"/>
                  </a:lnTo>
                  <a:lnTo>
                    <a:pt x="12584" y="10400"/>
                  </a:lnTo>
                  <a:lnTo>
                    <a:pt x="12604" y="10202"/>
                  </a:lnTo>
                  <a:lnTo>
                    <a:pt x="12584" y="9983"/>
                  </a:lnTo>
                  <a:lnTo>
                    <a:pt x="12564" y="9785"/>
                  </a:lnTo>
                  <a:lnTo>
                    <a:pt x="12544" y="9586"/>
                  </a:lnTo>
                  <a:lnTo>
                    <a:pt x="12445" y="9209"/>
                  </a:lnTo>
                  <a:lnTo>
                    <a:pt x="12306" y="8812"/>
                  </a:lnTo>
                  <a:lnTo>
                    <a:pt x="12207" y="8614"/>
                  </a:lnTo>
                  <a:lnTo>
                    <a:pt x="12108" y="8396"/>
                  </a:lnTo>
                  <a:lnTo>
                    <a:pt x="11969" y="8197"/>
                  </a:lnTo>
                  <a:lnTo>
                    <a:pt x="11889" y="8118"/>
                  </a:lnTo>
                  <a:lnTo>
                    <a:pt x="11810" y="8038"/>
                  </a:lnTo>
                  <a:lnTo>
                    <a:pt x="11413" y="7721"/>
                  </a:lnTo>
                  <a:lnTo>
                    <a:pt x="11215" y="7582"/>
                  </a:lnTo>
                  <a:lnTo>
                    <a:pt x="11016" y="7443"/>
                  </a:lnTo>
                  <a:lnTo>
                    <a:pt x="10183" y="6907"/>
                  </a:lnTo>
                  <a:lnTo>
                    <a:pt x="9329" y="6411"/>
                  </a:lnTo>
                  <a:lnTo>
                    <a:pt x="8952" y="6192"/>
                  </a:lnTo>
                  <a:lnTo>
                    <a:pt x="8535" y="5994"/>
                  </a:lnTo>
                  <a:lnTo>
                    <a:pt x="8118" y="5835"/>
                  </a:lnTo>
                  <a:lnTo>
                    <a:pt x="7721" y="5676"/>
                  </a:lnTo>
                  <a:lnTo>
                    <a:pt x="6947" y="5379"/>
                  </a:lnTo>
                  <a:lnTo>
                    <a:pt x="6173" y="5061"/>
                  </a:lnTo>
                  <a:lnTo>
                    <a:pt x="5816" y="4883"/>
                  </a:lnTo>
                  <a:lnTo>
                    <a:pt x="5439" y="4704"/>
                  </a:lnTo>
                  <a:lnTo>
                    <a:pt x="5082" y="4505"/>
                  </a:lnTo>
                  <a:lnTo>
                    <a:pt x="4725" y="4267"/>
                  </a:lnTo>
                  <a:lnTo>
                    <a:pt x="4308" y="3989"/>
                  </a:lnTo>
                  <a:lnTo>
                    <a:pt x="3911" y="3672"/>
                  </a:lnTo>
                  <a:lnTo>
                    <a:pt x="3534" y="3334"/>
                  </a:lnTo>
                  <a:lnTo>
                    <a:pt x="3157" y="2957"/>
                  </a:lnTo>
                  <a:lnTo>
                    <a:pt x="2819" y="2560"/>
                  </a:lnTo>
                  <a:lnTo>
                    <a:pt x="2482" y="2163"/>
                  </a:lnTo>
                  <a:lnTo>
                    <a:pt x="2204" y="1727"/>
                  </a:lnTo>
                  <a:lnTo>
                    <a:pt x="1926" y="1270"/>
                  </a:lnTo>
                  <a:lnTo>
                    <a:pt x="1688" y="814"/>
                  </a:lnTo>
                  <a:lnTo>
                    <a:pt x="1489" y="337"/>
                  </a:lnTo>
                  <a:lnTo>
                    <a:pt x="1470" y="556"/>
                  </a:lnTo>
                  <a:lnTo>
                    <a:pt x="1470" y="675"/>
                  </a:lnTo>
                  <a:lnTo>
                    <a:pt x="1489" y="794"/>
                  </a:lnTo>
                  <a:lnTo>
                    <a:pt x="1489" y="893"/>
                  </a:lnTo>
                  <a:lnTo>
                    <a:pt x="1450" y="973"/>
                  </a:lnTo>
                  <a:lnTo>
                    <a:pt x="1410" y="1052"/>
                  </a:lnTo>
                  <a:lnTo>
                    <a:pt x="1331" y="1112"/>
                  </a:lnTo>
                  <a:lnTo>
                    <a:pt x="1251" y="1131"/>
                  </a:lnTo>
                  <a:lnTo>
                    <a:pt x="1152" y="1131"/>
                  </a:lnTo>
                  <a:lnTo>
                    <a:pt x="1073" y="1092"/>
                  </a:lnTo>
                  <a:lnTo>
                    <a:pt x="1013" y="1012"/>
                  </a:lnTo>
                  <a:lnTo>
                    <a:pt x="656" y="49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908;p41">
              <a:extLst>
                <a:ext uri="{FF2B5EF4-FFF2-40B4-BE49-F238E27FC236}">
                  <a16:creationId xmlns:a16="http://schemas.microsoft.com/office/drawing/2014/main" xmlns="" id="{D466ACD7-7753-0A26-1F54-0A15C5A13288}"/>
                </a:ext>
              </a:extLst>
            </p:cNvPr>
            <p:cNvSpPr/>
            <p:nvPr/>
          </p:nvSpPr>
          <p:spPr>
            <a:xfrm flipH="1">
              <a:off x="7229986" y="4001264"/>
              <a:ext cx="198569" cy="742056"/>
            </a:xfrm>
            <a:custGeom>
              <a:avLst/>
              <a:gdLst/>
              <a:ahLst/>
              <a:cxnLst/>
              <a:rect l="l" t="t" r="r" b="b"/>
              <a:pathLst>
                <a:path w="5003" h="18697" extrusionOk="0">
                  <a:moveTo>
                    <a:pt x="755" y="1"/>
                  </a:moveTo>
                  <a:lnTo>
                    <a:pt x="953" y="675"/>
                  </a:lnTo>
                  <a:lnTo>
                    <a:pt x="1311" y="2065"/>
                  </a:lnTo>
                  <a:lnTo>
                    <a:pt x="1628" y="3454"/>
                  </a:lnTo>
                  <a:lnTo>
                    <a:pt x="1906" y="4863"/>
                  </a:lnTo>
                  <a:lnTo>
                    <a:pt x="2164" y="6272"/>
                  </a:lnTo>
                  <a:lnTo>
                    <a:pt x="2263" y="6947"/>
                  </a:lnTo>
                  <a:lnTo>
                    <a:pt x="2343" y="7622"/>
                  </a:lnTo>
                  <a:lnTo>
                    <a:pt x="2501" y="8972"/>
                  </a:lnTo>
                  <a:lnTo>
                    <a:pt x="2640" y="10341"/>
                  </a:lnTo>
                  <a:lnTo>
                    <a:pt x="2680" y="11016"/>
                  </a:lnTo>
                  <a:lnTo>
                    <a:pt x="2720" y="11711"/>
                  </a:lnTo>
                  <a:lnTo>
                    <a:pt x="2720" y="11790"/>
                  </a:lnTo>
                  <a:lnTo>
                    <a:pt x="2700" y="11869"/>
                  </a:lnTo>
                  <a:lnTo>
                    <a:pt x="2660" y="11949"/>
                  </a:lnTo>
                  <a:lnTo>
                    <a:pt x="2620" y="12008"/>
                  </a:lnTo>
                  <a:lnTo>
                    <a:pt x="2561" y="12048"/>
                  </a:lnTo>
                  <a:lnTo>
                    <a:pt x="2501" y="12088"/>
                  </a:lnTo>
                  <a:lnTo>
                    <a:pt x="2362" y="12127"/>
                  </a:lnTo>
                  <a:lnTo>
                    <a:pt x="2144" y="12266"/>
                  </a:lnTo>
                  <a:lnTo>
                    <a:pt x="1906" y="12445"/>
                  </a:lnTo>
                  <a:lnTo>
                    <a:pt x="1727" y="12564"/>
                  </a:lnTo>
                  <a:lnTo>
                    <a:pt x="1569" y="12723"/>
                  </a:lnTo>
                  <a:lnTo>
                    <a:pt x="1430" y="12882"/>
                  </a:lnTo>
                  <a:lnTo>
                    <a:pt x="1291" y="13060"/>
                  </a:lnTo>
                  <a:lnTo>
                    <a:pt x="1211" y="13199"/>
                  </a:lnTo>
                  <a:lnTo>
                    <a:pt x="1172" y="13358"/>
                  </a:lnTo>
                  <a:lnTo>
                    <a:pt x="1152" y="13398"/>
                  </a:lnTo>
                  <a:lnTo>
                    <a:pt x="1132" y="13437"/>
                  </a:lnTo>
                  <a:lnTo>
                    <a:pt x="1112" y="13596"/>
                  </a:lnTo>
                  <a:lnTo>
                    <a:pt x="1112" y="13675"/>
                  </a:lnTo>
                  <a:lnTo>
                    <a:pt x="1112" y="13695"/>
                  </a:lnTo>
                  <a:lnTo>
                    <a:pt x="1132" y="13854"/>
                  </a:lnTo>
                  <a:lnTo>
                    <a:pt x="1132" y="13894"/>
                  </a:lnTo>
                  <a:lnTo>
                    <a:pt x="1152" y="13933"/>
                  </a:lnTo>
                  <a:lnTo>
                    <a:pt x="1172" y="14013"/>
                  </a:lnTo>
                  <a:lnTo>
                    <a:pt x="1172" y="14072"/>
                  </a:lnTo>
                  <a:lnTo>
                    <a:pt x="1152" y="14132"/>
                  </a:lnTo>
                  <a:lnTo>
                    <a:pt x="1112" y="14211"/>
                  </a:lnTo>
                  <a:lnTo>
                    <a:pt x="1132" y="14311"/>
                  </a:lnTo>
                  <a:lnTo>
                    <a:pt x="1132" y="14390"/>
                  </a:lnTo>
                  <a:lnTo>
                    <a:pt x="1092" y="14450"/>
                  </a:lnTo>
                  <a:lnTo>
                    <a:pt x="1033" y="14489"/>
                  </a:lnTo>
                  <a:lnTo>
                    <a:pt x="973" y="14529"/>
                  </a:lnTo>
                  <a:lnTo>
                    <a:pt x="894" y="14549"/>
                  </a:lnTo>
                  <a:lnTo>
                    <a:pt x="854" y="14549"/>
                  </a:lnTo>
                  <a:lnTo>
                    <a:pt x="755" y="14688"/>
                  </a:lnTo>
                  <a:lnTo>
                    <a:pt x="636" y="14906"/>
                  </a:lnTo>
                  <a:lnTo>
                    <a:pt x="517" y="15124"/>
                  </a:lnTo>
                  <a:lnTo>
                    <a:pt x="417" y="15323"/>
                  </a:lnTo>
                  <a:lnTo>
                    <a:pt x="338" y="15521"/>
                  </a:lnTo>
                  <a:lnTo>
                    <a:pt x="278" y="15740"/>
                  </a:lnTo>
                  <a:lnTo>
                    <a:pt x="219" y="15938"/>
                  </a:lnTo>
                  <a:lnTo>
                    <a:pt x="199" y="16156"/>
                  </a:lnTo>
                  <a:lnTo>
                    <a:pt x="179" y="16375"/>
                  </a:lnTo>
                  <a:lnTo>
                    <a:pt x="159" y="16474"/>
                  </a:lnTo>
                  <a:lnTo>
                    <a:pt x="120" y="16573"/>
                  </a:lnTo>
                  <a:lnTo>
                    <a:pt x="60" y="16653"/>
                  </a:lnTo>
                  <a:lnTo>
                    <a:pt x="1" y="16712"/>
                  </a:lnTo>
                  <a:lnTo>
                    <a:pt x="874" y="17268"/>
                  </a:lnTo>
                  <a:lnTo>
                    <a:pt x="1787" y="17764"/>
                  </a:lnTo>
                  <a:lnTo>
                    <a:pt x="2700" y="18260"/>
                  </a:lnTo>
                  <a:lnTo>
                    <a:pt x="3633" y="18697"/>
                  </a:lnTo>
                  <a:lnTo>
                    <a:pt x="3652" y="18518"/>
                  </a:lnTo>
                  <a:lnTo>
                    <a:pt x="3672" y="18320"/>
                  </a:lnTo>
                  <a:lnTo>
                    <a:pt x="3752" y="17963"/>
                  </a:lnTo>
                  <a:lnTo>
                    <a:pt x="3871" y="17605"/>
                  </a:lnTo>
                  <a:lnTo>
                    <a:pt x="4010" y="17248"/>
                  </a:lnTo>
                  <a:lnTo>
                    <a:pt x="4228" y="16732"/>
                  </a:lnTo>
                  <a:lnTo>
                    <a:pt x="4327" y="16454"/>
                  </a:lnTo>
                  <a:lnTo>
                    <a:pt x="4427" y="16196"/>
                  </a:lnTo>
                  <a:lnTo>
                    <a:pt x="4506" y="15918"/>
                  </a:lnTo>
                  <a:lnTo>
                    <a:pt x="4565" y="15640"/>
                  </a:lnTo>
                  <a:lnTo>
                    <a:pt x="4585" y="15363"/>
                  </a:lnTo>
                  <a:lnTo>
                    <a:pt x="4565" y="15085"/>
                  </a:lnTo>
                  <a:lnTo>
                    <a:pt x="4526" y="14926"/>
                  </a:lnTo>
                  <a:lnTo>
                    <a:pt x="4486" y="14767"/>
                  </a:lnTo>
                  <a:lnTo>
                    <a:pt x="4367" y="14469"/>
                  </a:lnTo>
                  <a:lnTo>
                    <a:pt x="4228" y="14192"/>
                  </a:lnTo>
                  <a:lnTo>
                    <a:pt x="4169" y="14033"/>
                  </a:lnTo>
                  <a:lnTo>
                    <a:pt x="4149" y="13874"/>
                  </a:lnTo>
                  <a:lnTo>
                    <a:pt x="4129" y="13735"/>
                  </a:lnTo>
                  <a:lnTo>
                    <a:pt x="4149" y="13596"/>
                  </a:lnTo>
                  <a:lnTo>
                    <a:pt x="4169" y="13477"/>
                  </a:lnTo>
                  <a:lnTo>
                    <a:pt x="4228" y="13338"/>
                  </a:lnTo>
                  <a:lnTo>
                    <a:pt x="4347" y="13100"/>
                  </a:lnTo>
                  <a:lnTo>
                    <a:pt x="4506" y="12882"/>
                  </a:lnTo>
                  <a:lnTo>
                    <a:pt x="4704" y="12544"/>
                  </a:lnTo>
                  <a:lnTo>
                    <a:pt x="4784" y="12385"/>
                  </a:lnTo>
                  <a:lnTo>
                    <a:pt x="4863" y="12207"/>
                  </a:lnTo>
                  <a:lnTo>
                    <a:pt x="4903" y="12028"/>
                  </a:lnTo>
                  <a:lnTo>
                    <a:pt x="4962" y="11850"/>
                  </a:lnTo>
                  <a:lnTo>
                    <a:pt x="4982" y="11671"/>
                  </a:lnTo>
                  <a:lnTo>
                    <a:pt x="5002" y="11472"/>
                  </a:lnTo>
                  <a:lnTo>
                    <a:pt x="5002" y="11075"/>
                  </a:lnTo>
                  <a:lnTo>
                    <a:pt x="4962" y="10679"/>
                  </a:lnTo>
                  <a:lnTo>
                    <a:pt x="4843" y="9904"/>
                  </a:lnTo>
                  <a:lnTo>
                    <a:pt x="4486" y="6610"/>
                  </a:lnTo>
                  <a:lnTo>
                    <a:pt x="4109" y="6034"/>
                  </a:lnTo>
                  <a:lnTo>
                    <a:pt x="3732" y="5439"/>
                  </a:lnTo>
                  <a:lnTo>
                    <a:pt x="2938" y="4109"/>
                  </a:lnTo>
                  <a:lnTo>
                    <a:pt x="2184" y="2759"/>
                  </a:lnTo>
                  <a:lnTo>
                    <a:pt x="1449" y="1390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909;p41">
              <a:extLst>
                <a:ext uri="{FF2B5EF4-FFF2-40B4-BE49-F238E27FC236}">
                  <a16:creationId xmlns:a16="http://schemas.microsoft.com/office/drawing/2014/main" xmlns="" id="{E0502F5B-B867-EE1B-D30A-5283BE8CE4F4}"/>
                </a:ext>
              </a:extLst>
            </p:cNvPr>
            <p:cNvSpPr/>
            <p:nvPr/>
          </p:nvSpPr>
          <p:spPr>
            <a:xfrm flipH="1">
              <a:off x="6702708" y="2813454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910;p41">
              <a:extLst>
                <a:ext uri="{FF2B5EF4-FFF2-40B4-BE49-F238E27FC236}">
                  <a16:creationId xmlns:a16="http://schemas.microsoft.com/office/drawing/2014/main" xmlns="" id="{C019480C-AB4E-6946-1EA8-18A35FB03424}"/>
                </a:ext>
              </a:extLst>
            </p:cNvPr>
            <p:cNvSpPr/>
            <p:nvPr/>
          </p:nvSpPr>
          <p:spPr>
            <a:xfrm flipH="1">
              <a:off x="6697229" y="2812660"/>
              <a:ext cx="28378" cy="22900"/>
            </a:xfrm>
            <a:custGeom>
              <a:avLst/>
              <a:gdLst/>
              <a:ahLst/>
              <a:cxnLst/>
              <a:rect l="l" t="t" r="r" b="b"/>
              <a:pathLst>
                <a:path w="715" h="577" extrusionOk="0">
                  <a:moveTo>
                    <a:pt x="477" y="1"/>
                  </a:moveTo>
                  <a:lnTo>
                    <a:pt x="397" y="20"/>
                  </a:lnTo>
                  <a:lnTo>
                    <a:pt x="378" y="40"/>
                  </a:lnTo>
                  <a:lnTo>
                    <a:pt x="298" y="80"/>
                  </a:lnTo>
                  <a:lnTo>
                    <a:pt x="278" y="100"/>
                  </a:lnTo>
                  <a:lnTo>
                    <a:pt x="219" y="159"/>
                  </a:lnTo>
                  <a:lnTo>
                    <a:pt x="120" y="199"/>
                  </a:lnTo>
                  <a:lnTo>
                    <a:pt x="0" y="199"/>
                  </a:lnTo>
                  <a:lnTo>
                    <a:pt x="0" y="298"/>
                  </a:lnTo>
                  <a:lnTo>
                    <a:pt x="20" y="378"/>
                  </a:lnTo>
                  <a:lnTo>
                    <a:pt x="80" y="437"/>
                  </a:lnTo>
                  <a:lnTo>
                    <a:pt x="100" y="477"/>
                  </a:lnTo>
                  <a:lnTo>
                    <a:pt x="120" y="477"/>
                  </a:lnTo>
                  <a:lnTo>
                    <a:pt x="199" y="537"/>
                  </a:lnTo>
                  <a:lnTo>
                    <a:pt x="278" y="556"/>
                  </a:lnTo>
                  <a:lnTo>
                    <a:pt x="338" y="576"/>
                  </a:lnTo>
                  <a:lnTo>
                    <a:pt x="417" y="556"/>
                  </a:lnTo>
                  <a:lnTo>
                    <a:pt x="497" y="537"/>
                  </a:lnTo>
                  <a:lnTo>
                    <a:pt x="576" y="497"/>
                  </a:lnTo>
                  <a:lnTo>
                    <a:pt x="616" y="477"/>
                  </a:lnTo>
                  <a:lnTo>
                    <a:pt x="655" y="437"/>
                  </a:lnTo>
                  <a:lnTo>
                    <a:pt x="675" y="378"/>
                  </a:lnTo>
                  <a:lnTo>
                    <a:pt x="695" y="358"/>
                  </a:lnTo>
                  <a:lnTo>
                    <a:pt x="695" y="318"/>
                  </a:lnTo>
                  <a:lnTo>
                    <a:pt x="715" y="279"/>
                  </a:lnTo>
                  <a:lnTo>
                    <a:pt x="715" y="239"/>
                  </a:lnTo>
                  <a:lnTo>
                    <a:pt x="695" y="219"/>
                  </a:lnTo>
                  <a:lnTo>
                    <a:pt x="695" y="179"/>
                  </a:lnTo>
                  <a:lnTo>
                    <a:pt x="675" y="140"/>
                  </a:lnTo>
                  <a:lnTo>
                    <a:pt x="655" y="80"/>
                  </a:lnTo>
                  <a:lnTo>
                    <a:pt x="636" y="60"/>
                  </a:lnTo>
                  <a:lnTo>
                    <a:pt x="596" y="40"/>
                  </a:lnTo>
                  <a:lnTo>
                    <a:pt x="576" y="20"/>
                  </a:lnTo>
                  <a:lnTo>
                    <a:pt x="556" y="20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911;p41">
              <a:extLst>
                <a:ext uri="{FF2B5EF4-FFF2-40B4-BE49-F238E27FC236}">
                  <a16:creationId xmlns:a16="http://schemas.microsoft.com/office/drawing/2014/main" xmlns="" id="{3D3D0B1C-3683-BE8D-A533-1F22B22FD36C}"/>
                </a:ext>
              </a:extLst>
            </p:cNvPr>
            <p:cNvSpPr/>
            <p:nvPr/>
          </p:nvSpPr>
          <p:spPr>
            <a:xfrm flipH="1">
              <a:off x="6702708" y="2813454"/>
              <a:ext cx="833" cy="40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912;p41">
              <a:extLst>
                <a:ext uri="{FF2B5EF4-FFF2-40B4-BE49-F238E27FC236}">
                  <a16:creationId xmlns:a16="http://schemas.microsoft.com/office/drawing/2014/main" xmlns="" id="{8BFEE1A8-9519-34D5-A8F3-D6BC6C3B62B8}"/>
                </a:ext>
              </a:extLst>
            </p:cNvPr>
            <p:cNvSpPr/>
            <p:nvPr/>
          </p:nvSpPr>
          <p:spPr>
            <a:xfrm flipH="1">
              <a:off x="6697231" y="2820558"/>
              <a:ext cx="794" cy="794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0" y="0"/>
                  </a:moveTo>
                  <a:lnTo>
                    <a:pt x="0" y="2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913;p41">
              <a:extLst>
                <a:ext uri="{FF2B5EF4-FFF2-40B4-BE49-F238E27FC236}">
                  <a16:creationId xmlns:a16="http://schemas.microsoft.com/office/drawing/2014/main" xmlns="" id="{A68C163E-0E38-38E6-10FA-AB9371A5D370}"/>
                </a:ext>
              </a:extLst>
            </p:cNvPr>
            <p:cNvSpPr/>
            <p:nvPr/>
          </p:nvSpPr>
          <p:spPr>
            <a:xfrm flipH="1">
              <a:off x="5977174" y="4697560"/>
              <a:ext cx="1447933" cy="418317"/>
            </a:xfrm>
            <a:custGeom>
              <a:avLst/>
              <a:gdLst/>
              <a:ahLst/>
              <a:cxnLst/>
              <a:rect l="l" t="t" r="r" b="b"/>
              <a:pathLst>
                <a:path w="36481" h="10540" extrusionOk="0">
                  <a:moveTo>
                    <a:pt x="36481" y="1"/>
                  </a:moveTo>
                  <a:lnTo>
                    <a:pt x="36024" y="457"/>
                  </a:lnTo>
                  <a:lnTo>
                    <a:pt x="35528" y="874"/>
                  </a:lnTo>
                  <a:lnTo>
                    <a:pt x="35032" y="1271"/>
                  </a:lnTo>
                  <a:lnTo>
                    <a:pt x="34516" y="1648"/>
                  </a:lnTo>
                  <a:lnTo>
                    <a:pt x="33980" y="2005"/>
                  </a:lnTo>
                  <a:lnTo>
                    <a:pt x="33424" y="2323"/>
                  </a:lnTo>
                  <a:lnTo>
                    <a:pt x="32868" y="2621"/>
                  </a:lnTo>
                  <a:lnTo>
                    <a:pt x="32313" y="2898"/>
                  </a:lnTo>
                  <a:lnTo>
                    <a:pt x="31856" y="3117"/>
                  </a:lnTo>
                  <a:lnTo>
                    <a:pt x="31380" y="3315"/>
                  </a:lnTo>
                  <a:lnTo>
                    <a:pt x="30903" y="3494"/>
                  </a:lnTo>
                  <a:lnTo>
                    <a:pt x="30427" y="3653"/>
                  </a:lnTo>
                  <a:lnTo>
                    <a:pt x="29931" y="3811"/>
                  </a:lnTo>
                  <a:lnTo>
                    <a:pt x="29455" y="3950"/>
                  </a:lnTo>
                  <a:lnTo>
                    <a:pt x="28958" y="4069"/>
                  </a:lnTo>
                  <a:lnTo>
                    <a:pt x="28462" y="4189"/>
                  </a:lnTo>
                  <a:lnTo>
                    <a:pt x="27450" y="4387"/>
                  </a:lnTo>
                  <a:lnTo>
                    <a:pt x="26458" y="4546"/>
                  </a:lnTo>
                  <a:lnTo>
                    <a:pt x="25445" y="4665"/>
                  </a:lnTo>
                  <a:lnTo>
                    <a:pt x="24413" y="4744"/>
                  </a:lnTo>
                  <a:lnTo>
                    <a:pt x="23322" y="4804"/>
                  </a:lnTo>
                  <a:lnTo>
                    <a:pt x="22230" y="4844"/>
                  </a:lnTo>
                  <a:lnTo>
                    <a:pt x="21119" y="4863"/>
                  </a:lnTo>
                  <a:lnTo>
                    <a:pt x="20027" y="4863"/>
                  </a:lnTo>
                  <a:lnTo>
                    <a:pt x="18916" y="4844"/>
                  </a:lnTo>
                  <a:lnTo>
                    <a:pt x="17824" y="4804"/>
                  </a:lnTo>
                  <a:lnTo>
                    <a:pt x="16712" y="4764"/>
                  </a:lnTo>
                  <a:lnTo>
                    <a:pt x="15621" y="4705"/>
                  </a:lnTo>
                  <a:lnTo>
                    <a:pt x="14509" y="4625"/>
                  </a:lnTo>
                  <a:lnTo>
                    <a:pt x="13398" y="4526"/>
                  </a:lnTo>
                  <a:lnTo>
                    <a:pt x="12287" y="4407"/>
                  </a:lnTo>
                  <a:lnTo>
                    <a:pt x="11175" y="4248"/>
                  </a:lnTo>
                  <a:lnTo>
                    <a:pt x="10083" y="4069"/>
                  </a:lnTo>
                  <a:lnTo>
                    <a:pt x="8992" y="3851"/>
                  </a:lnTo>
                  <a:lnTo>
                    <a:pt x="7900" y="3593"/>
                  </a:lnTo>
                  <a:lnTo>
                    <a:pt x="6828" y="3295"/>
                  </a:lnTo>
                  <a:lnTo>
                    <a:pt x="5975" y="3018"/>
                  </a:lnTo>
                  <a:lnTo>
                    <a:pt x="5141" y="2720"/>
                  </a:lnTo>
                  <a:lnTo>
                    <a:pt x="4328" y="2402"/>
                  </a:lnTo>
                  <a:lnTo>
                    <a:pt x="3514" y="2025"/>
                  </a:lnTo>
                  <a:lnTo>
                    <a:pt x="2958" y="1767"/>
                  </a:lnTo>
                  <a:lnTo>
                    <a:pt x="2403" y="1489"/>
                  </a:lnTo>
                  <a:lnTo>
                    <a:pt x="1867" y="1172"/>
                  </a:lnTo>
                  <a:lnTo>
                    <a:pt x="1351" y="854"/>
                  </a:lnTo>
                  <a:lnTo>
                    <a:pt x="1152" y="1390"/>
                  </a:lnTo>
                  <a:lnTo>
                    <a:pt x="993" y="1906"/>
                  </a:lnTo>
                  <a:lnTo>
                    <a:pt x="775" y="2700"/>
                  </a:lnTo>
                  <a:lnTo>
                    <a:pt x="577" y="3494"/>
                  </a:lnTo>
                  <a:lnTo>
                    <a:pt x="398" y="4367"/>
                  </a:lnTo>
                  <a:lnTo>
                    <a:pt x="279" y="5240"/>
                  </a:lnTo>
                  <a:lnTo>
                    <a:pt x="160" y="6114"/>
                  </a:lnTo>
                  <a:lnTo>
                    <a:pt x="80" y="7007"/>
                  </a:lnTo>
                  <a:lnTo>
                    <a:pt x="41" y="7880"/>
                  </a:lnTo>
                  <a:lnTo>
                    <a:pt x="1" y="8773"/>
                  </a:lnTo>
                  <a:lnTo>
                    <a:pt x="1" y="9666"/>
                  </a:lnTo>
                  <a:lnTo>
                    <a:pt x="1" y="10540"/>
                  </a:lnTo>
                  <a:lnTo>
                    <a:pt x="2819" y="10520"/>
                  </a:lnTo>
                  <a:lnTo>
                    <a:pt x="4228" y="10520"/>
                  </a:lnTo>
                  <a:lnTo>
                    <a:pt x="14291" y="10460"/>
                  </a:lnTo>
                  <a:lnTo>
                    <a:pt x="24374" y="10441"/>
                  </a:lnTo>
                  <a:lnTo>
                    <a:pt x="35746" y="10441"/>
                  </a:lnTo>
                  <a:lnTo>
                    <a:pt x="36044" y="5995"/>
                  </a:lnTo>
                  <a:lnTo>
                    <a:pt x="36282" y="2581"/>
                  </a:lnTo>
                  <a:lnTo>
                    <a:pt x="36342" y="1747"/>
                  </a:lnTo>
                  <a:lnTo>
                    <a:pt x="36401" y="914"/>
                  </a:lnTo>
                  <a:lnTo>
                    <a:pt x="3648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914;p41">
              <a:extLst>
                <a:ext uri="{FF2B5EF4-FFF2-40B4-BE49-F238E27FC236}">
                  <a16:creationId xmlns:a16="http://schemas.microsoft.com/office/drawing/2014/main" xmlns="" id="{2A41902D-414C-5E12-8FD1-9CF2AA393E70}"/>
                </a:ext>
              </a:extLst>
            </p:cNvPr>
            <p:cNvSpPr/>
            <p:nvPr/>
          </p:nvSpPr>
          <p:spPr>
            <a:xfrm flipH="1">
              <a:off x="5440714" y="2512553"/>
              <a:ext cx="2165529" cy="2044950"/>
            </a:xfrm>
            <a:custGeom>
              <a:avLst/>
              <a:gdLst/>
              <a:ahLst/>
              <a:cxnLst/>
              <a:rect l="l" t="t" r="r" b="b"/>
              <a:pathLst>
                <a:path w="54561" h="51525" extrusionOk="0">
                  <a:moveTo>
                    <a:pt x="28342" y="8436"/>
                  </a:moveTo>
                  <a:lnTo>
                    <a:pt x="28422" y="8456"/>
                  </a:lnTo>
                  <a:lnTo>
                    <a:pt x="28501" y="8495"/>
                  </a:lnTo>
                  <a:lnTo>
                    <a:pt x="28561" y="8615"/>
                  </a:lnTo>
                  <a:lnTo>
                    <a:pt x="28620" y="8734"/>
                  </a:lnTo>
                  <a:lnTo>
                    <a:pt x="28640" y="8873"/>
                  </a:lnTo>
                  <a:lnTo>
                    <a:pt x="28640" y="9012"/>
                  </a:lnTo>
                  <a:lnTo>
                    <a:pt x="28620" y="9289"/>
                  </a:lnTo>
                  <a:lnTo>
                    <a:pt x="28580" y="9547"/>
                  </a:lnTo>
                  <a:lnTo>
                    <a:pt x="28541" y="9805"/>
                  </a:lnTo>
                  <a:lnTo>
                    <a:pt x="28481" y="10044"/>
                  </a:lnTo>
                  <a:lnTo>
                    <a:pt x="28422" y="10302"/>
                  </a:lnTo>
                  <a:lnTo>
                    <a:pt x="28342" y="10540"/>
                  </a:lnTo>
                  <a:lnTo>
                    <a:pt x="28243" y="10718"/>
                  </a:lnTo>
                  <a:lnTo>
                    <a:pt x="28144" y="10897"/>
                  </a:lnTo>
                  <a:lnTo>
                    <a:pt x="28025" y="11056"/>
                  </a:lnTo>
                  <a:lnTo>
                    <a:pt x="27886" y="11215"/>
                  </a:lnTo>
                  <a:lnTo>
                    <a:pt x="27747" y="11393"/>
                  </a:lnTo>
                  <a:lnTo>
                    <a:pt x="27608" y="11612"/>
                  </a:lnTo>
                  <a:lnTo>
                    <a:pt x="27330" y="12008"/>
                  </a:lnTo>
                  <a:lnTo>
                    <a:pt x="27012" y="12366"/>
                  </a:lnTo>
                  <a:lnTo>
                    <a:pt x="26973" y="12366"/>
                  </a:lnTo>
                  <a:lnTo>
                    <a:pt x="26953" y="12346"/>
                  </a:lnTo>
                  <a:lnTo>
                    <a:pt x="26973" y="12326"/>
                  </a:lnTo>
                  <a:lnTo>
                    <a:pt x="27171" y="12088"/>
                  </a:lnTo>
                  <a:lnTo>
                    <a:pt x="27350" y="11830"/>
                  </a:lnTo>
                  <a:lnTo>
                    <a:pt x="27528" y="11572"/>
                  </a:lnTo>
                  <a:lnTo>
                    <a:pt x="27667" y="11294"/>
                  </a:lnTo>
                  <a:lnTo>
                    <a:pt x="27727" y="11076"/>
                  </a:lnTo>
                  <a:lnTo>
                    <a:pt x="27767" y="10857"/>
                  </a:lnTo>
                  <a:lnTo>
                    <a:pt x="27806" y="10639"/>
                  </a:lnTo>
                  <a:lnTo>
                    <a:pt x="27846" y="10421"/>
                  </a:lnTo>
                  <a:lnTo>
                    <a:pt x="27945" y="10024"/>
                  </a:lnTo>
                  <a:lnTo>
                    <a:pt x="28025" y="9607"/>
                  </a:lnTo>
                  <a:lnTo>
                    <a:pt x="28064" y="9329"/>
                  </a:lnTo>
                  <a:lnTo>
                    <a:pt x="28084" y="9071"/>
                  </a:lnTo>
                  <a:lnTo>
                    <a:pt x="28124" y="8793"/>
                  </a:lnTo>
                  <a:lnTo>
                    <a:pt x="28164" y="8654"/>
                  </a:lnTo>
                  <a:lnTo>
                    <a:pt x="28203" y="8535"/>
                  </a:lnTo>
                  <a:lnTo>
                    <a:pt x="28223" y="8495"/>
                  </a:lnTo>
                  <a:lnTo>
                    <a:pt x="28263" y="8476"/>
                  </a:lnTo>
                  <a:lnTo>
                    <a:pt x="28342" y="8436"/>
                  </a:lnTo>
                  <a:close/>
                  <a:moveTo>
                    <a:pt x="13179" y="9190"/>
                  </a:moveTo>
                  <a:lnTo>
                    <a:pt x="13615" y="9686"/>
                  </a:lnTo>
                  <a:lnTo>
                    <a:pt x="14092" y="10123"/>
                  </a:lnTo>
                  <a:lnTo>
                    <a:pt x="14588" y="10540"/>
                  </a:lnTo>
                  <a:lnTo>
                    <a:pt x="15124" y="10917"/>
                  </a:lnTo>
                  <a:lnTo>
                    <a:pt x="15580" y="11215"/>
                  </a:lnTo>
                  <a:lnTo>
                    <a:pt x="16057" y="11492"/>
                  </a:lnTo>
                  <a:lnTo>
                    <a:pt x="16553" y="11750"/>
                  </a:lnTo>
                  <a:lnTo>
                    <a:pt x="17049" y="12008"/>
                  </a:lnTo>
                  <a:lnTo>
                    <a:pt x="17545" y="12227"/>
                  </a:lnTo>
                  <a:lnTo>
                    <a:pt x="18061" y="12445"/>
                  </a:lnTo>
                  <a:lnTo>
                    <a:pt x="18597" y="12624"/>
                  </a:lnTo>
                  <a:lnTo>
                    <a:pt x="19133" y="12763"/>
                  </a:lnTo>
                  <a:lnTo>
                    <a:pt x="19669" y="12902"/>
                  </a:lnTo>
                  <a:lnTo>
                    <a:pt x="20225" y="13001"/>
                  </a:lnTo>
                  <a:lnTo>
                    <a:pt x="21336" y="13160"/>
                  </a:lnTo>
                  <a:lnTo>
                    <a:pt x="21951" y="13239"/>
                  </a:lnTo>
                  <a:lnTo>
                    <a:pt x="22567" y="13259"/>
                  </a:lnTo>
                  <a:lnTo>
                    <a:pt x="23102" y="13259"/>
                  </a:lnTo>
                  <a:lnTo>
                    <a:pt x="23638" y="13279"/>
                  </a:lnTo>
                  <a:lnTo>
                    <a:pt x="23698" y="13299"/>
                  </a:lnTo>
                  <a:lnTo>
                    <a:pt x="23718" y="13358"/>
                  </a:lnTo>
                  <a:lnTo>
                    <a:pt x="23718" y="13398"/>
                  </a:lnTo>
                  <a:lnTo>
                    <a:pt x="23678" y="13438"/>
                  </a:lnTo>
                  <a:lnTo>
                    <a:pt x="23360" y="13537"/>
                  </a:lnTo>
                  <a:lnTo>
                    <a:pt x="23063" y="13616"/>
                  </a:lnTo>
                  <a:lnTo>
                    <a:pt x="22745" y="13676"/>
                  </a:lnTo>
                  <a:lnTo>
                    <a:pt x="22428" y="13715"/>
                  </a:lnTo>
                  <a:lnTo>
                    <a:pt x="21713" y="13775"/>
                  </a:lnTo>
                  <a:lnTo>
                    <a:pt x="21356" y="13795"/>
                  </a:lnTo>
                  <a:lnTo>
                    <a:pt x="20999" y="13795"/>
                  </a:lnTo>
                  <a:lnTo>
                    <a:pt x="20701" y="13775"/>
                  </a:lnTo>
                  <a:lnTo>
                    <a:pt x="20383" y="13755"/>
                  </a:lnTo>
                  <a:lnTo>
                    <a:pt x="19768" y="13656"/>
                  </a:lnTo>
                  <a:lnTo>
                    <a:pt x="19153" y="13517"/>
                  </a:lnTo>
                  <a:lnTo>
                    <a:pt x="18557" y="13338"/>
                  </a:lnTo>
                  <a:lnTo>
                    <a:pt x="17962" y="13120"/>
                  </a:lnTo>
                  <a:lnTo>
                    <a:pt x="17367" y="12882"/>
                  </a:lnTo>
                  <a:lnTo>
                    <a:pt x="16811" y="12604"/>
                  </a:lnTo>
                  <a:lnTo>
                    <a:pt x="16275" y="12306"/>
                  </a:lnTo>
                  <a:lnTo>
                    <a:pt x="15818" y="12008"/>
                  </a:lnTo>
                  <a:lnTo>
                    <a:pt x="15382" y="11671"/>
                  </a:lnTo>
                  <a:lnTo>
                    <a:pt x="14945" y="11314"/>
                  </a:lnTo>
                  <a:lnTo>
                    <a:pt x="14548" y="10937"/>
                  </a:lnTo>
                  <a:lnTo>
                    <a:pt x="14151" y="10540"/>
                  </a:lnTo>
                  <a:lnTo>
                    <a:pt x="13794" y="10123"/>
                  </a:lnTo>
                  <a:lnTo>
                    <a:pt x="13437" y="9686"/>
                  </a:lnTo>
                  <a:lnTo>
                    <a:pt x="13119" y="9250"/>
                  </a:lnTo>
                  <a:lnTo>
                    <a:pt x="13099" y="9230"/>
                  </a:lnTo>
                  <a:lnTo>
                    <a:pt x="13119" y="9190"/>
                  </a:lnTo>
                  <a:close/>
                  <a:moveTo>
                    <a:pt x="11373" y="1"/>
                  </a:moveTo>
                  <a:lnTo>
                    <a:pt x="11214" y="21"/>
                  </a:lnTo>
                  <a:lnTo>
                    <a:pt x="10976" y="100"/>
                  </a:lnTo>
                  <a:lnTo>
                    <a:pt x="10857" y="160"/>
                  </a:lnTo>
                  <a:lnTo>
                    <a:pt x="10738" y="219"/>
                  </a:lnTo>
                  <a:lnTo>
                    <a:pt x="10658" y="298"/>
                  </a:lnTo>
                  <a:lnTo>
                    <a:pt x="10599" y="378"/>
                  </a:lnTo>
                  <a:lnTo>
                    <a:pt x="10479" y="576"/>
                  </a:lnTo>
                  <a:lnTo>
                    <a:pt x="10380" y="795"/>
                  </a:lnTo>
                  <a:lnTo>
                    <a:pt x="10321" y="1013"/>
                  </a:lnTo>
                  <a:lnTo>
                    <a:pt x="10221" y="1469"/>
                  </a:lnTo>
                  <a:lnTo>
                    <a:pt x="10142" y="1926"/>
                  </a:lnTo>
                  <a:lnTo>
                    <a:pt x="10102" y="2085"/>
                  </a:lnTo>
                  <a:lnTo>
                    <a:pt x="10043" y="2263"/>
                  </a:lnTo>
                  <a:lnTo>
                    <a:pt x="9983" y="2422"/>
                  </a:lnTo>
                  <a:lnTo>
                    <a:pt x="9904" y="2581"/>
                  </a:lnTo>
                  <a:lnTo>
                    <a:pt x="9825" y="2720"/>
                  </a:lnTo>
                  <a:lnTo>
                    <a:pt x="9725" y="2859"/>
                  </a:lnTo>
                  <a:lnTo>
                    <a:pt x="9606" y="2998"/>
                  </a:lnTo>
                  <a:lnTo>
                    <a:pt x="9487" y="3117"/>
                  </a:lnTo>
                  <a:lnTo>
                    <a:pt x="8991" y="3772"/>
                  </a:lnTo>
                  <a:lnTo>
                    <a:pt x="8812" y="3990"/>
                  </a:lnTo>
                  <a:lnTo>
                    <a:pt x="8673" y="4228"/>
                  </a:lnTo>
                  <a:lnTo>
                    <a:pt x="8376" y="4685"/>
                  </a:lnTo>
                  <a:lnTo>
                    <a:pt x="7701" y="5618"/>
                  </a:lnTo>
                  <a:lnTo>
                    <a:pt x="6986" y="6531"/>
                  </a:lnTo>
                  <a:lnTo>
                    <a:pt x="5875" y="7920"/>
                  </a:lnTo>
                  <a:lnTo>
                    <a:pt x="4744" y="9289"/>
                  </a:lnTo>
                  <a:lnTo>
                    <a:pt x="4188" y="9984"/>
                  </a:lnTo>
                  <a:lnTo>
                    <a:pt x="3652" y="10699"/>
                  </a:lnTo>
                  <a:lnTo>
                    <a:pt x="3116" y="11393"/>
                  </a:lnTo>
                  <a:lnTo>
                    <a:pt x="2600" y="12128"/>
                  </a:lnTo>
                  <a:lnTo>
                    <a:pt x="2243" y="12663"/>
                  </a:lnTo>
                  <a:lnTo>
                    <a:pt x="1886" y="13219"/>
                  </a:lnTo>
                  <a:lnTo>
                    <a:pt x="1548" y="13775"/>
                  </a:lnTo>
                  <a:lnTo>
                    <a:pt x="1250" y="14370"/>
                  </a:lnTo>
                  <a:lnTo>
                    <a:pt x="1528" y="14152"/>
                  </a:lnTo>
                  <a:lnTo>
                    <a:pt x="1806" y="13954"/>
                  </a:lnTo>
                  <a:lnTo>
                    <a:pt x="2104" y="13775"/>
                  </a:lnTo>
                  <a:lnTo>
                    <a:pt x="2421" y="13596"/>
                  </a:lnTo>
                  <a:lnTo>
                    <a:pt x="2799" y="13398"/>
                  </a:lnTo>
                  <a:lnTo>
                    <a:pt x="3215" y="13239"/>
                  </a:lnTo>
                  <a:lnTo>
                    <a:pt x="3612" y="13100"/>
                  </a:lnTo>
                  <a:lnTo>
                    <a:pt x="4029" y="12961"/>
                  </a:lnTo>
                  <a:lnTo>
                    <a:pt x="4446" y="12862"/>
                  </a:lnTo>
                  <a:lnTo>
                    <a:pt x="4883" y="12783"/>
                  </a:lnTo>
                  <a:lnTo>
                    <a:pt x="5299" y="12723"/>
                  </a:lnTo>
                  <a:lnTo>
                    <a:pt x="5736" y="12683"/>
                  </a:lnTo>
                  <a:lnTo>
                    <a:pt x="5756" y="12683"/>
                  </a:lnTo>
                  <a:lnTo>
                    <a:pt x="5776" y="12703"/>
                  </a:lnTo>
                  <a:lnTo>
                    <a:pt x="5776" y="12723"/>
                  </a:lnTo>
                  <a:lnTo>
                    <a:pt x="5756" y="12723"/>
                  </a:lnTo>
                  <a:lnTo>
                    <a:pt x="5319" y="12802"/>
                  </a:lnTo>
                  <a:lnTo>
                    <a:pt x="4902" y="12882"/>
                  </a:lnTo>
                  <a:lnTo>
                    <a:pt x="4486" y="12981"/>
                  </a:lnTo>
                  <a:lnTo>
                    <a:pt x="4089" y="13120"/>
                  </a:lnTo>
                  <a:lnTo>
                    <a:pt x="3672" y="13279"/>
                  </a:lnTo>
                  <a:lnTo>
                    <a:pt x="3295" y="13438"/>
                  </a:lnTo>
                  <a:lnTo>
                    <a:pt x="2898" y="13636"/>
                  </a:lnTo>
                  <a:lnTo>
                    <a:pt x="2521" y="13834"/>
                  </a:lnTo>
                  <a:lnTo>
                    <a:pt x="2124" y="14092"/>
                  </a:lnTo>
                  <a:lnTo>
                    <a:pt x="1747" y="14350"/>
                  </a:lnTo>
                  <a:lnTo>
                    <a:pt x="1370" y="14648"/>
                  </a:lnTo>
                  <a:lnTo>
                    <a:pt x="1012" y="14946"/>
                  </a:lnTo>
                  <a:lnTo>
                    <a:pt x="953" y="15005"/>
                  </a:lnTo>
                  <a:lnTo>
                    <a:pt x="873" y="15164"/>
                  </a:lnTo>
                  <a:lnTo>
                    <a:pt x="715" y="15561"/>
                  </a:lnTo>
                  <a:lnTo>
                    <a:pt x="576" y="15978"/>
                  </a:lnTo>
                  <a:lnTo>
                    <a:pt x="437" y="16375"/>
                  </a:lnTo>
                  <a:lnTo>
                    <a:pt x="318" y="16792"/>
                  </a:lnTo>
                  <a:lnTo>
                    <a:pt x="218" y="17209"/>
                  </a:lnTo>
                  <a:lnTo>
                    <a:pt x="119" y="17625"/>
                  </a:lnTo>
                  <a:lnTo>
                    <a:pt x="60" y="17883"/>
                  </a:lnTo>
                  <a:lnTo>
                    <a:pt x="0" y="18122"/>
                  </a:lnTo>
                  <a:lnTo>
                    <a:pt x="20" y="19114"/>
                  </a:lnTo>
                  <a:lnTo>
                    <a:pt x="60" y="19928"/>
                  </a:lnTo>
                  <a:lnTo>
                    <a:pt x="139" y="20722"/>
                  </a:lnTo>
                  <a:lnTo>
                    <a:pt x="258" y="21535"/>
                  </a:lnTo>
                  <a:lnTo>
                    <a:pt x="377" y="22329"/>
                  </a:lnTo>
                  <a:lnTo>
                    <a:pt x="536" y="23103"/>
                  </a:lnTo>
                  <a:lnTo>
                    <a:pt x="695" y="23877"/>
                  </a:lnTo>
                  <a:lnTo>
                    <a:pt x="1072" y="25406"/>
                  </a:lnTo>
                  <a:lnTo>
                    <a:pt x="1211" y="25981"/>
                  </a:lnTo>
                  <a:lnTo>
                    <a:pt x="1270" y="26279"/>
                  </a:lnTo>
                  <a:lnTo>
                    <a:pt x="1350" y="26577"/>
                  </a:lnTo>
                  <a:lnTo>
                    <a:pt x="1409" y="26735"/>
                  </a:lnTo>
                  <a:lnTo>
                    <a:pt x="1469" y="26914"/>
                  </a:lnTo>
                  <a:lnTo>
                    <a:pt x="1628" y="27251"/>
                  </a:lnTo>
                  <a:lnTo>
                    <a:pt x="1886" y="27807"/>
                  </a:lnTo>
                  <a:lnTo>
                    <a:pt x="2005" y="28065"/>
                  </a:lnTo>
                  <a:lnTo>
                    <a:pt x="2084" y="28363"/>
                  </a:lnTo>
                  <a:lnTo>
                    <a:pt x="2104" y="28403"/>
                  </a:lnTo>
                  <a:lnTo>
                    <a:pt x="2541" y="29415"/>
                  </a:lnTo>
                  <a:lnTo>
                    <a:pt x="2957" y="30427"/>
                  </a:lnTo>
                  <a:lnTo>
                    <a:pt x="3374" y="31459"/>
                  </a:lnTo>
                  <a:lnTo>
                    <a:pt x="3791" y="32491"/>
                  </a:lnTo>
                  <a:lnTo>
                    <a:pt x="4228" y="33523"/>
                  </a:lnTo>
                  <a:lnTo>
                    <a:pt x="4704" y="34555"/>
                  </a:lnTo>
                  <a:lnTo>
                    <a:pt x="5160" y="35587"/>
                  </a:lnTo>
                  <a:lnTo>
                    <a:pt x="5657" y="36600"/>
                  </a:lnTo>
                  <a:lnTo>
                    <a:pt x="6490" y="38247"/>
                  </a:lnTo>
                  <a:lnTo>
                    <a:pt x="6907" y="39080"/>
                  </a:lnTo>
                  <a:lnTo>
                    <a:pt x="7344" y="39894"/>
                  </a:lnTo>
                  <a:lnTo>
                    <a:pt x="7800" y="40688"/>
                  </a:lnTo>
                  <a:lnTo>
                    <a:pt x="8257" y="41502"/>
                  </a:lnTo>
                  <a:lnTo>
                    <a:pt x="8733" y="42276"/>
                  </a:lnTo>
                  <a:lnTo>
                    <a:pt x="9229" y="43070"/>
                  </a:lnTo>
                  <a:lnTo>
                    <a:pt x="9705" y="43804"/>
                  </a:lnTo>
                  <a:lnTo>
                    <a:pt x="10202" y="44519"/>
                  </a:lnTo>
                  <a:lnTo>
                    <a:pt x="10718" y="45233"/>
                  </a:lnTo>
                  <a:lnTo>
                    <a:pt x="11254" y="45928"/>
                  </a:lnTo>
                  <a:lnTo>
                    <a:pt x="11829" y="46583"/>
                  </a:lnTo>
                  <a:lnTo>
                    <a:pt x="12425" y="47238"/>
                  </a:lnTo>
                  <a:lnTo>
                    <a:pt x="13040" y="47833"/>
                  </a:lnTo>
                  <a:lnTo>
                    <a:pt x="13695" y="48429"/>
                  </a:lnTo>
                  <a:lnTo>
                    <a:pt x="14350" y="48945"/>
                  </a:lnTo>
                  <a:lnTo>
                    <a:pt x="14687" y="49203"/>
                  </a:lnTo>
                  <a:lnTo>
                    <a:pt x="15044" y="49421"/>
                  </a:lnTo>
                  <a:lnTo>
                    <a:pt x="15382" y="49659"/>
                  </a:lnTo>
                  <a:lnTo>
                    <a:pt x="15739" y="49878"/>
                  </a:lnTo>
                  <a:lnTo>
                    <a:pt x="16116" y="50076"/>
                  </a:lnTo>
                  <a:lnTo>
                    <a:pt x="16473" y="50255"/>
                  </a:lnTo>
                  <a:lnTo>
                    <a:pt x="16851" y="50433"/>
                  </a:lnTo>
                  <a:lnTo>
                    <a:pt x="17247" y="50612"/>
                  </a:lnTo>
                  <a:lnTo>
                    <a:pt x="17625" y="50771"/>
                  </a:lnTo>
                  <a:lnTo>
                    <a:pt x="18022" y="50910"/>
                  </a:lnTo>
                  <a:lnTo>
                    <a:pt x="18418" y="51029"/>
                  </a:lnTo>
                  <a:lnTo>
                    <a:pt x="18815" y="51148"/>
                  </a:lnTo>
                  <a:lnTo>
                    <a:pt x="19232" y="51247"/>
                  </a:lnTo>
                  <a:lnTo>
                    <a:pt x="19629" y="51326"/>
                  </a:lnTo>
                  <a:lnTo>
                    <a:pt x="20066" y="51406"/>
                  </a:lnTo>
                  <a:lnTo>
                    <a:pt x="20502" y="51465"/>
                  </a:lnTo>
                  <a:lnTo>
                    <a:pt x="20939" y="51505"/>
                  </a:lnTo>
                  <a:lnTo>
                    <a:pt x="21376" y="51525"/>
                  </a:lnTo>
                  <a:lnTo>
                    <a:pt x="21812" y="51525"/>
                  </a:lnTo>
                  <a:lnTo>
                    <a:pt x="22249" y="51505"/>
                  </a:lnTo>
                  <a:lnTo>
                    <a:pt x="22686" y="51465"/>
                  </a:lnTo>
                  <a:lnTo>
                    <a:pt x="23102" y="51406"/>
                  </a:lnTo>
                  <a:lnTo>
                    <a:pt x="23519" y="51307"/>
                  </a:lnTo>
                  <a:lnTo>
                    <a:pt x="23956" y="51187"/>
                  </a:lnTo>
                  <a:lnTo>
                    <a:pt x="24353" y="51049"/>
                  </a:lnTo>
                  <a:lnTo>
                    <a:pt x="24770" y="50870"/>
                  </a:lnTo>
                  <a:lnTo>
                    <a:pt x="25167" y="50671"/>
                  </a:lnTo>
                  <a:lnTo>
                    <a:pt x="25544" y="50453"/>
                  </a:lnTo>
                  <a:lnTo>
                    <a:pt x="25921" y="50215"/>
                  </a:lnTo>
                  <a:lnTo>
                    <a:pt x="26258" y="49957"/>
                  </a:lnTo>
                  <a:lnTo>
                    <a:pt x="26338" y="49917"/>
                  </a:lnTo>
                  <a:lnTo>
                    <a:pt x="26417" y="49917"/>
                  </a:lnTo>
                  <a:lnTo>
                    <a:pt x="26496" y="49937"/>
                  </a:lnTo>
                  <a:lnTo>
                    <a:pt x="26556" y="49977"/>
                  </a:lnTo>
                  <a:lnTo>
                    <a:pt x="26933" y="49699"/>
                  </a:lnTo>
                  <a:lnTo>
                    <a:pt x="27330" y="49421"/>
                  </a:lnTo>
                  <a:lnTo>
                    <a:pt x="27727" y="49163"/>
                  </a:lnTo>
                  <a:lnTo>
                    <a:pt x="28144" y="48905"/>
                  </a:lnTo>
                  <a:lnTo>
                    <a:pt x="29771" y="47932"/>
                  </a:lnTo>
                  <a:lnTo>
                    <a:pt x="32828" y="46107"/>
                  </a:lnTo>
                  <a:lnTo>
                    <a:pt x="34356" y="45194"/>
                  </a:lnTo>
                  <a:lnTo>
                    <a:pt x="35864" y="44261"/>
                  </a:lnTo>
                  <a:lnTo>
                    <a:pt x="37373" y="43308"/>
                  </a:lnTo>
                  <a:lnTo>
                    <a:pt x="38861" y="42335"/>
                  </a:lnTo>
                  <a:lnTo>
                    <a:pt x="40350" y="41363"/>
                  </a:lnTo>
                  <a:lnTo>
                    <a:pt x="41819" y="40390"/>
                  </a:lnTo>
                  <a:lnTo>
                    <a:pt x="41938" y="40331"/>
                  </a:lnTo>
                  <a:lnTo>
                    <a:pt x="42037" y="40291"/>
                  </a:lnTo>
                  <a:lnTo>
                    <a:pt x="42156" y="40291"/>
                  </a:lnTo>
                  <a:lnTo>
                    <a:pt x="42275" y="40331"/>
                  </a:lnTo>
                  <a:lnTo>
                    <a:pt x="42315" y="40291"/>
                  </a:lnTo>
                  <a:lnTo>
                    <a:pt x="42354" y="40271"/>
                  </a:lnTo>
                  <a:lnTo>
                    <a:pt x="42394" y="40271"/>
                  </a:lnTo>
                  <a:lnTo>
                    <a:pt x="42493" y="40311"/>
                  </a:lnTo>
                  <a:lnTo>
                    <a:pt x="42612" y="40331"/>
                  </a:lnTo>
                  <a:lnTo>
                    <a:pt x="42732" y="40331"/>
                  </a:lnTo>
                  <a:lnTo>
                    <a:pt x="42831" y="40311"/>
                  </a:lnTo>
                  <a:lnTo>
                    <a:pt x="42950" y="40271"/>
                  </a:lnTo>
                  <a:lnTo>
                    <a:pt x="43049" y="40212"/>
                  </a:lnTo>
                  <a:lnTo>
                    <a:pt x="43148" y="40152"/>
                  </a:lnTo>
                  <a:lnTo>
                    <a:pt x="43228" y="40053"/>
                  </a:lnTo>
                  <a:lnTo>
                    <a:pt x="43287" y="39974"/>
                  </a:lnTo>
                  <a:lnTo>
                    <a:pt x="43327" y="39894"/>
                  </a:lnTo>
                  <a:lnTo>
                    <a:pt x="43387" y="39696"/>
                  </a:lnTo>
                  <a:lnTo>
                    <a:pt x="43446" y="39597"/>
                  </a:lnTo>
                  <a:lnTo>
                    <a:pt x="43466" y="39517"/>
                  </a:lnTo>
                  <a:lnTo>
                    <a:pt x="43466" y="39418"/>
                  </a:lnTo>
                  <a:lnTo>
                    <a:pt x="43446" y="39319"/>
                  </a:lnTo>
                  <a:lnTo>
                    <a:pt x="43347" y="38902"/>
                  </a:lnTo>
                  <a:lnTo>
                    <a:pt x="43208" y="38485"/>
                  </a:lnTo>
                  <a:lnTo>
                    <a:pt x="43069" y="38088"/>
                  </a:lnTo>
                  <a:lnTo>
                    <a:pt x="42890" y="37691"/>
                  </a:lnTo>
                  <a:lnTo>
                    <a:pt x="42692" y="37294"/>
                  </a:lnTo>
                  <a:lnTo>
                    <a:pt x="42454" y="36897"/>
                  </a:lnTo>
                  <a:lnTo>
                    <a:pt x="42196" y="36540"/>
                  </a:lnTo>
                  <a:lnTo>
                    <a:pt x="41918" y="36183"/>
                  </a:lnTo>
                  <a:lnTo>
                    <a:pt x="41580" y="35826"/>
                  </a:lnTo>
                  <a:lnTo>
                    <a:pt x="41223" y="35488"/>
                  </a:lnTo>
                  <a:lnTo>
                    <a:pt x="40846" y="35171"/>
                  </a:lnTo>
                  <a:lnTo>
                    <a:pt x="40429" y="34913"/>
                  </a:lnTo>
                  <a:lnTo>
                    <a:pt x="40350" y="34853"/>
                  </a:lnTo>
                  <a:lnTo>
                    <a:pt x="40310" y="34793"/>
                  </a:lnTo>
                  <a:lnTo>
                    <a:pt x="39536" y="34893"/>
                  </a:lnTo>
                  <a:lnTo>
                    <a:pt x="38762" y="34972"/>
                  </a:lnTo>
                  <a:lnTo>
                    <a:pt x="38266" y="34992"/>
                  </a:lnTo>
                  <a:lnTo>
                    <a:pt x="37770" y="34992"/>
                  </a:lnTo>
                  <a:lnTo>
                    <a:pt x="37274" y="34972"/>
                  </a:lnTo>
                  <a:lnTo>
                    <a:pt x="36777" y="34932"/>
                  </a:lnTo>
                  <a:lnTo>
                    <a:pt x="36757" y="34992"/>
                  </a:lnTo>
                  <a:lnTo>
                    <a:pt x="36718" y="35071"/>
                  </a:lnTo>
                  <a:lnTo>
                    <a:pt x="36658" y="35131"/>
                  </a:lnTo>
                  <a:lnTo>
                    <a:pt x="36579" y="35190"/>
                  </a:lnTo>
                  <a:lnTo>
                    <a:pt x="35745" y="35567"/>
                  </a:lnTo>
                  <a:lnTo>
                    <a:pt x="34892" y="35905"/>
                  </a:lnTo>
                  <a:lnTo>
                    <a:pt x="34019" y="36222"/>
                  </a:lnTo>
                  <a:lnTo>
                    <a:pt x="33165" y="36520"/>
                  </a:lnTo>
                  <a:lnTo>
                    <a:pt x="32391" y="36778"/>
                  </a:lnTo>
                  <a:lnTo>
                    <a:pt x="31597" y="36997"/>
                  </a:lnTo>
                  <a:lnTo>
                    <a:pt x="30803" y="37195"/>
                  </a:lnTo>
                  <a:lnTo>
                    <a:pt x="30009" y="37393"/>
                  </a:lnTo>
                  <a:lnTo>
                    <a:pt x="29215" y="37552"/>
                  </a:lnTo>
                  <a:lnTo>
                    <a:pt x="28402" y="37691"/>
                  </a:lnTo>
                  <a:lnTo>
                    <a:pt x="27608" y="37810"/>
                  </a:lnTo>
                  <a:lnTo>
                    <a:pt x="26794" y="37909"/>
                  </a:lnTo>
                  <a:lnTo>
                    <a:pt x="25960" y="37989"/>
                  </a:lnTo>
                  <a:lnTo>
                    <a:pt x="25147" y="38048"/>
                  </a:lnTo>
                  <a:lnTo>
                    <a:pt x="24313" y="38088"/>
                  </a:lnTo>
                  <a:lnTo>
                    <a:pt x="23480" y="38108"/>
                  </a:lnTo>
                  <a:lnTo>
                    <a:pt x="22606" y="38088"/>
                  </a:lnTo>
                  <a:lnTo>
                    <a:pt x="22170" y="38068"/>
                  </a:lnTo>
                  <a:lnTo>
                    <a:pt x="21713" y="38029"/>
                  </a:lnTo>
                  <a:lnTo>
                    <a:pt x="21336" y="37989"/>
                  </a:lnTo>
                  <a:lnTo>
                    <a:pt x="20939" y="37949"/>
                  </a:lnTo>
                  <a:lnTo>
                    <a:pt x="20542" y="37870"/>
                  </a:lnTo>
                  <a:lnTo>
                    <a:pt x="20344" y="37810"/>
                  </a:lnTo>
                  <a:lnTo>
                    <a:pt x="20165" y="37731"/>
                  </a:lnTo>
                  <a:lnTo>
                    <a:pt x="20125" y="37711"/>
                  </a:lnTo>
                  <a:lnTo>
                    <a:pt x="20106" y="37651"/>
                  </a:lnTo>
                  <a:lnTo>
                    <a:pt x="20106" y="37612"/>
                  </a:lnTo>
                  <a:lnTo>
                    <a:pt x="20125" y="37572"/>
                  </a:lnTo>
                  <a:lnTo>
                    <a:pt x="20066" y="37552"/>
                  </a:lnTo>
                  <a:lnTo>
                    <a:pt x="19986" y="37493"/>
                  </a:lnTo>
                  <a:lnTo>
                    <a:pt x="19907" y="37413"/>
                  </a:lnTo>
                  <a:lnTo>
                    <a:pt x="19768" y="37255"/>
                  </a:lnTo>
                  <a:lnTo>
                    <a:pt x="19629" y="37056"/>
                  </a:lnTo>
                  <a:lnTo>
                    <a:pt x="19530" y="36877"/>
                  </a:lnTo>
                  <a:lnTo>
                    <a:pt x="19113" y="36203"/>
                  </a:lnTo>
                  <a:lnTo>
                    <a:pt x="18696" y="35488"/>
                  </a:lnTo>
                  <a:lnTo>
                    <a:pt x="18299" y="34754"/>
                  </a:lnTo>
                  <a:lnTo>
                    <a:pt x="17962" y="34099"/>
                  </a:lnTo>
                  <a:lnTo>
                    <a:pt x="17625" y="33424"/>
                  </a:lnTo>
                  <a:lnTo>
                    <a:pt x="17287" y="32749"/>
                  </a:lnTo>
                  <a:lnTo>
                    <a:pt x="16970" y="32054"/>
                  </a:lnTo>
                  <a:lnTo>
                    <a:pt x="16672" y="31360"/>
                  </a:lnTo>
                  <a:lnTo>
                    <a:pt x="16374" y="30665"/>
                  </a:lnTo>
                  <a:lnTo>
                    <a:pt x="16096" y="29970"/>
                  </a:lnTo>
                  <a:lnTo>
                    <a:pt x="15818" y="29276"/>
                  </a:lnTo>
                  <a:lnTo>
                    <a:pt x="15560" y="28561"/>
                  </a:lnTo>
                  <a:lnTo>
                    <a:pt x="15322" y="27847"/>
                  </a:lnTo>
                  <a:lnTo>
                    <a:pt x="15084" y="27112"/>
                  </a:lnTo>
                  <a:lnTo>
                    <a:pt x="14866" y="26398"/>
                  </a:lnTo>
                  <a:lnTo>
                    <a:pt x="14667" y="25683"/>
                  </a:lnTo>
                  <a:lnTo>
                    <a:pt x="14489" y="24969"/>
                  </a:lnTo>
                  <a:lnTo>
                    <a:pt x="14370" y="24393"/>
                  </a:lnTo>
                  <a:lnTo>
                    <a:pt x="14330" y="24334"/>
                  </a:lnTo>
                  <a:lnTo>
                    <a:pt x="14171" y="24016"/>
                  </a:lnTo>
                  <a:lnTo>
                    <a:pt x="14092" y="23877"/>
                  </a:lnTo>
                  <a:lnTo>
                    <a:pt x="13556" y="22746"/>
                  </a:lnTo>
                  <a:lnTo>
                    <a:pt x="13258" y="22190"/>
                  </a:lnTo>
                  <a:lnTo>
                    <a:pt x="12960" y="21635"/>
                  </a:lnTo>
                  <a:lnTo>
                    <a:pt x="12623" y="21039"/>
                  </a:lnTo>
                  <a:lnTo>
                    <a:pt x="12266" y="20424"/>
                  </a:lnTo>
                  <a:lnTo>
                    <a:pt x="11909" y="19848"/>
                  </a:lnTo>
                  <a:lnTo>
                    <a:pt x="11531" y="19253"/>
                  </a:lnTo>
                  <a:lnTo>
                    <a:pt x="11134" y="18677"/>
                  </a:lnTo>
                  <a:lnTo>
                    <a:pt x="10738" y="18122"/>
                  </a:lnTo>
                  <a:lnTo>
                    <a:pt x="10321" y="17546"/>
                  </a:lnTo>
                  <a:lnTo>
                    <a:pt x="9904" y="17010"/>
                  </a:lnTo>
                  <a:lnTo>
                    <a:pt x="9487" y="16494"/>
                  </a:lnTo>
                  <a:lnTo>
                    <a:pt x="9070" y="16018"/>
                  </a:lnTo>
                  <a:lnTo>
                    <a:pt x="8634" y="15522"/>
                  </a:lnTo>
                  <a:lnTo>
                    <a:pt x="8197" y="15065"/>
                  </a:lnTo>
                  <a:lnTo>
                    <a:pt x="7284" y="14132"/>
                  </a:lnTo>
                  <a:lnTo>
                    <a:pt x="6371" y="13219"/>
                  </a:lnTo>
                  <a:lnTo>
                    <a:pt x="6252" y="13100"/>
                  </a:lnTo>
                  <a:lnTo>
                    <a:pt x="6232" y="13100"/>
                  </a:lnTo>
                  <a:lnTo>
                    <a:pt x="6212" y="13080"/>
                  </a:lnTo>
                  <a:lnTo>
                    <a:pt x="6192" y="13060"/>
                  </a:lnTo>
                  <a:lnTo>
                    <a:pt x="6192" y="13041"/>
                  </a:lnTo>
                  <a:lnTo>
                    <a:pt x="6351" y="12525"/>
                  </a:lnTo>
                  <a:lnTo>
                    <a:pt x="6510" y="12048"/>
                  </a:lnTo>
                  <a:lnTo>
                    <a:pt x="6708" y="11552"/>
                  </a:lnTo>
                  <a:lnTo>
                    <a:pt x="6927" y="11076"/>
                  </a:lnTo>
                  <a:lnTo>
                    <a:pt x="7145" y="10599"/>
                  </a:lnTo>
                  <a:lnTo>
                    <a:pt x="7403" y="10143"/>
                  </a:lnTo>
                  <a:lnTo>
                    <a:pt x="7661" y="9686"/>
                  </a:lnTo>
                  <a:lnTo>
                    <a:pt x="7939" y="9250"/>
                  </a:lnTo>
                  <a:lnTo>
                    <a:pt x="8237" y="8813"/>
                  </a:lnTo>
                  <a:lnTo>
                    <a:pt x="8554" y="8396"/>
                  </a:lnTo>
                  <a:lnTo>
                    <a:pt x="8892" y="7979"/>
                  </a:lnTo>
                  <a:lnTo>
                    <a:pt x="9229" y="7582"/>
                  </a:lnTo>
                  <a:lnTo>
                    <a:pt x="9606" y="7205"/>
                  </a:lnTo>
                  <a:lnTo>
                    <a:pt x="9963" y="6848"/>
                  </a:lnTo>
                  <a:lnTo>
                    <a:pt x="10360" y="6491"/>
                  </a:lnTo>
                  <a:lnTo>
                    <a:pt x="10757" y="6153"/>
                  </a:lnTo>
                  <a:lnTo>
                    <a:pt x="10777" y="6153"/>
                  </a:lnTo>
                  <a:lnTo>
                    <a:pt x="10718" y="6034"/>
                  </a:lnTo>
                  <a:lnTo>
                    <a:pt x="10579" y="5657"/>
                  </a:lnTo>
                  <a:lnTo>
                    <a:pt x="10460" y="5300"/>
                  </a:lnTo>
                  <a:lnTo>
                    <a:pt x="10321" y="4883"/>
                  </a:lnTo>
                  <a:lnTo>
                    <a:pt x="10241" y="4466"/>
                  </a:lnTo>
                  <a:lnTo>
                    <a:pt x="10182" y="4169"/>
                  </a:lnTo>
                  <a:lnTo>
                    <a:pt x="10122" y="3871"/>
                  </a:lnTo>
                  <a:lnTo>
                    <a:pt x="10122" y="3851"/>
                  </a:lnTo>
                  <a:lnTo>
                    <a:pt x="10142" y="3851"/>
                  </a:lnTo>
                  <a:lnTo>
                    <a:pt x="10241" y="4010"/>
                  </a:lnTo>
                  <a:lnTo>
                    <a:pt x="10360" y="4149"/>
                  </a:lnTo>
                  <a:lnTo>
                    <a:pt x="10579" y="4447"/>
                  </a:lnTo>
                  <a:lnTo>
                    <a:pt x="10817" y="4784"/>
                  </a:lnTo>
                  <a:lnTo>
                    <a:pt x="11015" y="5141"/>
                  </a:lnTo>
                  <a:lnTo>
                    <a:pt x="11293" y="5697"/>
                  </a:lnTo>
                  <a:lnTo>
                    <a:pt x="11412" y="5975"/>
                  </a:lnTo>
                  <a:lnTo>
                    <a:pt x="11492" y="6134"/>
                  </a:lnTo>
                  <a:lnTo>
                    <a:pt x="11531" y="6292"/>
                  </a:lnTo>
                  <a:lnTo>
                    <a:pt x="11551" y="6471"/>
                  </a:lnTo>
                  <a:lnTo>
                    <a:pt x="11551" y="6650"/>
                  </a:lnTo>
                  <a:lnTo>
                    <a:pt x="11531" y="6709"/>
                  </a:lnTo>
                  <a:lnTo>
                    <a:pt x="11492" y="6749"/>
                  </a:lnTo>
                  <a:lnTo>
                    <a:pt x="11412" y="6808"/>
                  </a:lnTo>
                  <a:lnTo>
                    <a:pt x="11254" y="6808"/>
                  </a:lnTo>
                  <a:lnTo>
                    <a:pt x="11214" y="6789"/>
                  </a:lnTo>
                  <a:lnTo>
                    <a:pt x="11115" y="6709"/>
                  </a:lnTo>
                  <a:lnTo>
                    <a:pt x="11035" y="6630"/>
                  </a:lnTo>
                  <a:lnTo>
                    <a:pt x="10976" y="6550"/>
                  </a:lnTo>
                  <a:lnTo>
                    <a:pt x="10916" y="6451"/>
                  </a:lnTo>
                  <a:lnTo>
                    <a:pt x="10837" y="6312"/>
                  </a:lnTo>
                  <a:lnTo>
                    <a:pt x="10440" y="6650"/>
                  </a:lnTo>
                  <a:lnTo>
                    <a:pt x="10063" y="7007"/>
                  </a:lnTo>
                  <a:lnTo>
                    <a:pt x="9686" y="7364"/>
                  </a:lnTo>
                  <a:lnTo>
                    <a:pt x="9328" y="7741"/>
                  </a:lnTo>
                  <a:lnTo>
                    <a:pt x="8991" y="8118"/>
                  </a:lnTo>
                  <a:lnTo>
                    <a:pt x="8654" y="8515"/>
                  </a:lnTo>
                  <a:lnTo>
                    <a:pt x="8356" y="8932"/>
                  </a:lnTo>
                  <a:lnTo>
                    <a:pt x="8058" y="9349"/>
                  </a:lnTo>
                  <a:lnTo>
                    <a:pt x="7780" y="9786"/>
                  </a:lnTo>
                  <a:lnTo>
                    <a:pt x="7502" y="10222"/>
                  </a:lnTo>
                  <a:lnTo>
                    <a:pt x="7264" y="10679"/>
                  </a:lnTo>
                  <a:lnTo>
                    <a:pt x="7026" y="11135"/>
                  </a:lnTo>
                  <a:lnTo>
                    <a:pt x="6828" y="11612"/>
                  </a:lnTo>
                  <a:lnTo>
                    <a:pt x="6629" y="12088"/>
                  </a:lnTo>
                  <a:lnTo>
                    <a:pt x="6450" y="12564"/>
                  </a:lnTo>
                  <a:lnTo>
                    <a:pt x="6292" y="13060"/>
                  </a:lnTo>
                  <a:lnTo>
                    <a:pt x="6272" y="13060"/>
                  </a:lnTo>
                  <a:lnTo>
                    <a:pt x="6292" y="13080"/>
                  </a:lnTo>
                  <a:lnTo>
                    <a:pt x="6391" y="13160"/>
                  </a:lnTo>
                  <a:lnTo>
                    <a:pt x="6986" y="13656"/>
                  </a:lnTo>
                  <a:lnTo>
                    <a:pt x="7542" y="14172"/>
                  </a:lnTo>
                  <a:lnTo>
                    <a:pt x="8078" y="14728"/>
                  </a:lnTo>
                  <a:lnTo>
                    <a:pt x="8594" y="15283"/>
                  </a:lnTo>
                  <a:lnTo>
                    <a:pt x="9050" y="15780"/>
                  </a:lnTo>
                  <a:lnTo>
                    <a:pt x="9507" y="16296"/>
                  </a:lnTo>
                  <a:lnTo>
                    <a:pt x="9944" y="16812"/>
                  </a:lnTo>
                  <a:lnTo>
                    <a:pt x="10380" y="17347"/>
                  </a:lnTo>
                  <a:lnTo>
                    <a:pt x="10797" y="17883"/>
                  </a:lnTo>
                  <a:lnTo>
                    <a:pt x="11194" y="18419"/>
                  </a:lnTo>
                  <a:lnTo>
                    <a:pt x="11591" y="18975"/>
                  </a:lnTo>
                  <a:lnTo>
                    <a:pt x="11988" y="19531"/>
                  </a:lnTo>
                  <a:lnTo>
                    <a:pt x="12504" y="20325"/>
                  </a:lnTo>
                  <a:lnTo>
                    <a:pt x="13000" y="21138"/>
                  </a:lnTo>
                  <a:lnTo>
                    <a:pt x="13476" y="21972"/>
                  </a:lnTo>
                  <a:lnTo>
                    <a:pt x="13913" y="22825"/>
                  </a:lnTo>
                  <a:lnTo>
                    <a:pt x="13854" y="22290"/>
                  </a:lnTo>
                  <a:lnTo>
                    <a:pt x="13854" y="22031"/>
                  </a:lnTo>
                  <a:lnTo>
                    <a:pt x="13854" y="21754"/>
                  </a:lnTo>
                  <a:lnTo>
                    <a:pt x="13854" y="21158"/>
                  </a:lnTo>
                  <a:lnTo>
                    <a:pt x="13854" y="20860"/>
                  </a:lnTo>
                  <a:lnTo>
                    <a:pt x="13873" y="20563"/>
                  </a:lnTo>
                  <a:lnTo>
                    <a:pt x="13953" y="19947"/>
                  </a:lnTo>
                  <a:lnTo>
                    <a:pt x="14032" y="19312"/>
                  </a:lnTo>
                  <a:lnTo>
                    <a:pt x="14052" y="19273"/>
                  </a:lnTo>
                  <a:lnTo>
                    <a:pt x="14092" y="19273"/>
                  </a:lnTo>
                  <a:lnTo>
                    <a:pt x="14131" y="19293"/>
                  </a:lnTo>
                  <a:lnTo>
                    <a:pt x="14151" y="19332"/>
                  </a:lnTo>
                  <a:lnTo>
                    <a:pt x="14151" y="19610"/>
                  </a:lnTo>
                  <a:lnTo>
                    <a:pt x="14151" y="19888"/>
                  </a:lnTo>
                  <a:lnTo>
                    <a:pt x="14211" y="20424"/>
                  </a:lnTo>
                  <a:lnTo>
                    <a:pt x="14290" y="21059"/>
                  </a:lnTo>
                  <a:lnTo>
                    <a:pt x="14330" y="21377"/>
                  </a:lnTo>
                  <a:lnTo>
                    <a:pt x="14370" y="21694"/>
                  </a:lnTo>
                  <a:lnTo>
                    <a:pt x="14588" y="22825"/>
                  </a:lnTo>
                  <a:lnTo>
                    <a:pt x="14727" y="23560"/>
                  </a:lnTo>
                  <a:lnTo>
                    <a:pt x="14767" y="23719"/>
                  </a:lnTo>
                  <a:lnTo>
                    <a:pt x="14767" y="23838"/>
                  </a:lnTo>
                  <a:lnTo>
                    <a:pt x="14846" y="24076"/>
                  </a:lnTo>
                  <a:lnTo>
                    <a:pt x="15124" y="24969"/>
                  </a:lnTo>
                  <a:lnTo>
                    <a:pt x="15382" y="25763"/>
                  </a:lnTo>
                  <a:lnTo>
                    <a:pt x="15640" y="26577"/>
                  </a:lnTo>
                  <a:lnTo>
                    <a:pt x="15878" y="27271"/>
                  </a:lnTo>
                  <a:lnTo>
                    <a:pt x="16136" y="27966"/>
                  </a:lnTo>
                  <a:lnTo>
                    <a:pt x="16652" y="29335"/>
                  </a:lnTo>
                  <a:lnTo>
                    <a:pt x="17228" y="30705"/>
                  </a:lnTo>
                  <a:lnTo>
                    <a:pt x="17843" y="32035"/>
                  </a:lnTo>
                  <a:lnTo>
                    <a:pt x="18498" y="33364"/>
                  </a:lnTo>
                  <a:lnTo>
                    <a:pt x="19173" y="34655"/>
                  </a:lnTo>
                  <a:lnTo>
                    <a:pt x="19887" y="35905"/>
                  </a:lnTo>
                  <a:lnTo>
                    <a:pt x="20284" y="36560"/>
                  </a:lnTo>
                  <a:lnTo>
                    <a:pt x="20383" y="36738"/>
                  </a:lnTo>
                  <a:lnTo>
                    <a:pt x="20483" y="36917"/>
                  </a:lnTo>
                  <a:lnTo>
                    <a:pt x="20542" y="37096"/>
                  </a:lnTo>
                  <a:lnTo>
                    <a:pt x="20562" y="37175"/>
                  </a:lnTo>
                  <a:lnTo>
                    <a:pt x="20582" y="37294"/>
                  </a:lnTo>
                  <a:lnTo>
                    <a:pt x="20562" y="37393"/>
                  </a:lnTo>
                  <a:lnTo>
                    <a:pt x="20522" y="37473"/>
                  </a:lnTo>
                  <a:lnTo>
                    <a:pt x="20919" y="37433"/>
                  </a:lnTo>
                  <a:lnTo>
                    <a:pt x="21316" y="37433"/>
                  </a:lnTo>
                  <a:lnTo>
                    <a:pt x="22110" y="37453"/>
                  </a:lnTo>
                  <a:lnTo>
                    <a:pt x="23063" y="37453"/>
                  </a:lnTo>
                  <a:lnTo>
                    <a:pt x="24015" y="37413"/>
                  </a:lnTo>
                  <a:lnTo>
                    <a:pt x="24789" y="37374"/>
                  </a:lnTo>
                  <a:lnTo>
                    <a:pt x="25544" y="37314"/>
                  </a:lnTo>
                  <a:lnTo>
                    <a:pt x="26298" y="37235"/>
                  </a:lnTo>
                  <a:lnTo>
                    <a:pt x="27052" y="37155"/>
                  </a:lnTo>
                  <a:lnTo>
                    <a:pt x="27806" y="37036"/>
                  </a:lnTo>
                  <a:lnTo>
                    <a:pt x="28561" y="36917"/>
                  </a:lnTo>
                  <a:lnTo>
                    <a:pt x="29295" y="36778"/>
                  </a:lnTo>
                  <a:lnTo>
                    <a:pt x="30029" y="36619"/>
                  </a:lnTo>
                  <a:lnTo>
                    <a:pt x="30764" y="36441"/>
                  </a:lnTo>
                  <a:lnTo>
                    <a:pt x="31498" y="36262"/>
                  </a:lnTo>
                  <a:lnTo>
                    <a:pt x="32232" y="36044"/>
                  </a:lnTo>
                  <a:lnTo>
                    <a:pt x="32947" y="35826"/>
                  </a:lnTo>
                  <a:lnTo>
                    <a:pt x="33681" y="35567"/>
                  </a:lnTo>
                  <a:lnTo>
                    <a:pt x="34376" y="35309"/>
                  </a:lnTo>
                  <a:lnTo>
                    <a:pt x="35090" y="35032"/>
                  </a:lnTo>
                  <a:lnTo>
                    <a:pt x="35785" y="34734"/>
                  </a:lnTo>
                  <a:lnTo>
                    <a:pt x="35269" y="34575"/>
                  </a:lnTo>
                  <a:lnTo>
                    <a:pt x="35011" y="34476"/>
                  </a:lnTo>
                  <a:lnTo>
                    <a:pt x="34753" y="34357"/>
                  </a:lnTo>
                  <a:lnTo>
                    <a:pt x="34495" y="34238"/>
                  </a:lnTo>
                  <a:lnTo>
                    <a:pt x="34257" y="34119"/>
                  </a:lnTo>
                  <a:lnTo>
                    <a:pt x="34019" y="33960"/>
                  </a:lnTo>
                  <a:lnTo>
                    <a:pt x="33800" y="33821"/>
                  </a:lnTo>
                  <a:lnTo>
                    <a:pt x="33622" y="33801"/>
                  </a:lnTo>
                  <a:lnTo>
                    <a:pt x="33145" y="33722"/>
                  </a:lnTo>
                  <a:lnTo>
                    <a:pt x="32669" y="33622"/>
                  </a:lnTo>
                  <a:lnTo>
                    <a:pt x="32212" y="33464"/>
                  </a:lnTo>
                  <a:lnTo>
                    <a:pt x="31994" y="33384"/>
                  </a:lnTo>
                  <a:lnTo>
                    <a:pt x="31776" y="33265"/>
                  </a:lnTo>
                  <a:lnTo>
                    <a:pt x="31577" y="33166"/>
                  </a:lnTo>
                  <a:lnTo>
                    <a:pt x="31379" y="33027"/>
                  </a:lnTo>
                  <a:lnTo>
                    <a:pt x="31180" y="32888"/>
                  </a:lnTo>
                  <a:lnTo>
                    <a:pt x="31002" y="32749"/>
                  </a:lnTo>
                  <a:lnTo>
                    <a:pt x="30823" y="32571"/>
                  </a:lnTo>
                  <a:lnTo>
                    <a:pt x="30664" y="32412"/>
                  </a:lnTo>
                  <a:lnTo>
                    <a:pt x="30506" y="32213"/>
                  </a:lnTo>
                  <a:lnTo>
                    <a:pt x="30367" y="32015"/>
                  </a:lnTo>
                  <a:lnTo>
                    <a:pt x="30089" y="31916"/>
                  </a:lnTo>
                  <a:lnTo>
                    <a:pt x="29811" y="31816"/>
                  </a:lnTo>
                  <a:lnTo>
                    <a:pt x="29533" y="31677"/>
                  </a:lnTo>
                  <a:lnTo>
                    <a:pt x="29295" y="31519"/>
                  </a:lnTo>
                  <a:lnTo>
                    <a:pt x="29096" y="31380"/>
                  </a:lnTo>
                  <a:lnTo>
                    <a:pt x="28898" y="31221"/>
                  </a:lnTo>
                  <a:lnTo>
                    <a:pt x="28719" y="31022"/>
                  </a:lnTo>
                  <a:lnTo>
                    <a:pt x="28561" y="30824"/>
                  </a:lnTo>
                  <a:lnTo>
                    <a:pt x="28441" y="30606"/>
                  </a:lnTo>
                  <a:lnTo>
                    <a:pt x="28342" y="30367"/>
                  </a:lnTo>
                  <a:lnTo>
                    <a:pt x="28302" y="30248"/>
                  </a:lnTo>
                  <a:lnTo>
                    <a:pt x="28302" y="30129"/>
                  </a:lnTo>
                  <a:lnTo>
                    <a:pt x="28283" y="30010"/>
                  </a:lnTo>
                  <a:lnTo>
                    <a:pt x="28302" y="29871"/>
                  </a:lnTo>
                  <a:lnTo>
                    <a:pt x="28164" y="29792"/>
                  </a:lnTo>
                  <a:lnTo>
                    <a:pt x="28044" y="29712"/>
                  </a:lnTo>
                  <a:lnTo>
                    <a:pt x="27945" y="29613"/>
                  </a:lnTo>
                  <a:lnTo>
                    <a:pt x="27886" y="29514"/>
                  </a:lnTo>
                  <a:lnTo>
                    <a:pt x="27826" y="29435"/>
                  </a:lnTo>
                  <a:lnTo>
                    <a:pt x="27786" y="29335"/>
                  </a:lnTo>
                  <a:lnTo>
                    <a:pt x="27767" y="29236"/>
                  </a:lnTo>
                  <a:lnTo>
                    <a:pt x="27767" y="29137"/>
                  </a:lnTo>
                  <a:lnTo>
                    <a:pt x="27767" y="29038"/>
                  </a:lnTo>
                  <a:lnTo>
                    <a:pt x="27786" y="28938"/>
                  </a:lnTo>
                  <a:lnTo>
                    <a:pt x="27806" y="28859"/>
                  </a:lnTo>
                  <a:lnTo>
                    <a:pt x="27866" y="28760"/>
                  </a:lnTo>
                  <a:lnTo>
                    <a:pt x="27985" y="28601"/>
                  </a:lnTo>
                  <a:lnTo>
                    <a:pt x="28144" y="28442"/>
                  </a:lnTo>
                  <a:lnTo>
                    <a:pt x="28322" y="28323"/>
                  </a:lnTo>
                  <a:lnTo>
                    <a:pt x="28580" y="28204"/>
                  </a:lnTo>
                  <a:lnTo>
                    <a:pt x="28838" y="28105"/>
                  </a:lnTo>
                  <a:lnTo>
                    <a:pt x="29096" y="28006"/>
                  </a:lnTo>
                  <a:lnTo>
                    <a:pt x="29374" y="27946"/>
                  </a:lnTo>
                  <a:lnTo>
                    <a:pt x="29950" y="27827"/>
                  </a:lnTo>
                  <a:lnTo>
                    <a:pt x="30486" y="27767"/>
                  </a:lnTo>
                  <a:lnTo>
                    <a:pt x="31081" y="27688"/>
                  </a:lnTo>
                  <a:lnTo>
                    <a:pt x="31657" y="27628"/>
                  </a:lnTo>
                  <a:lnTo>
                    <a:pt x="32252" y="27569"/>
                  </a:lnTo>
                  <a:lnTo>
                    <a:pt x="32828" y="27490"/>
                  </a:lnTo>
                  <a:lnTo>
                    <a:pt x="33364" y="27410"/>
                  </a:lnTo>
                  <a:lnTo>
                    <a:pt x="33880" y="27311"/>
                  </a:lnTo>
                  <a:lnTo>
                    <a:pt x="34396" y="27192"/>
                  </a:lnTo>
                  <a:lnTo>
                    <a:pt x="34912" y="27033"/>
                  </a:lnTo>
                  <a:lnTo>
                    <a:pt x="35428" y="26874"/>
                  </a:lnTo>
                  <a:lnTo>
                    <a:pt x="35924" y="26696"/>
                  </a:lnTo>
                  <a:lnTo>
                    <a:pt x="36420" y="26517"/>
                  </a:lnTo>
                  <a:lnTo>
                    <a:pt x="36916" y="26299"/>
                  </a:lnTo>
                  <a:lnTo>
                    <a:pt x="36480" y="26259"/>
                  </a:lnTo>
                  <a:lnTo>
                    <a:pt x="36063" y="26160"/>
                  </a:lnTo>
                  <a:lnTo>
                    <a:pt x="35646" y="26041"/>
                  </a:lnTo>
                  <a:lnTo>
                    <a:pt x="35249" y="25882"/>
                  </a:lnTo>
                  <a:lnTo>
                    <a:pt x="34872" y="25683"/>
                  </a:lnTo>
                  <a:lnTo>
                    <a:pt x="34515" y="25445"/>
                  </a:lnTo>
                  <a:lnTo>
                    <a:pt x="34336" y="25306"/>
                  </a:lnTo>
                  <a:lnTo>
                    <a:pt x="34197" y="25167"/>
                  </a:lnTo>
                  <a:lnTo>
                    <a:pt x="34038" y="25009"/>
                  </a:lnTo>
                  <a:lnTo>
                    <a:pt x="33899" y="24850"/>
                  </a:lnTo>
                  <a:lnTo>
                    <a:pt x="33780" y="24671"/>
                  </a:lnTo>
                  <a:lnTo>
                    <a:pt x="33681" y="24453"/>
                  </a:lnTo>
                  <a:lnTo>
                    <a:pt x="33602" y="24235"/>
                  </a:lnTo>
                  <a:lnTo>
                    <a:pt x="33582" y="24016"/>
                  </a:lnTo>
                  <a:lnTo>
                    <a:pt x="33602" y="23917"/>
                  </a:lnTo>
                  <a:lnTo>
                    <a:pt x="33602" y="23798"/>
                  </a:lnTo>
                  <a:lnTo>
                    <a:pt x="33641" y="23699"/>
                  </a:lnTo>
                  <a:lnTo>
                    <a:pt x="33681" y="23599"/>
                  </a:lnTo>
                  <a:lnTo>
                    <a:pt x="33741" y="23500"/>
                  </a:lnTo>
                  <a:lnTo>
                    <a:pt x="33820" y="23421"/>
                  </a:lnTo>
                  <a:lnTo>
                    <a:pt x="33919" y="23341"/>
                  </a:lnTo>
                  <a:lnTo>
                    <a:pt x="34019" y="23282"/>
                  </a:lnTo>
                  <a:lnTo>
                    <a:pt x="34217" y="23183"/>
                  </a:lnTo>
                  <a:lnTo>
                    <a:pt x="34416" y="23143"/>
                  </a:lnTo>
                  <a:lnTo>
                    <a:pt x="34634" y="23123"/>
                  </a:lnTo>
                  <a:lnTo>
                    <a:pt x="34832" y="23123"/>
                  </a:lnTo>
                  <a:lnTo>
                    <a:pt x="35051" y="23143"/>
                  </a:lnTo>
                  <a:lnTo>
                    <a:pt x="35269" y="23183"/>
                  </a:lnTo>
                  <a:lnTo>
                    <a:pt x="35686" y="23242"/>
                  </a:lnTo>
                  <a:lnTo>
                    <a:pt x="36122" y="23282"/>
                  </a:lnTo>
                  <a:lnTo>
                    <a:pt x="36559" y="23302"/>
                  </a:lnTo>
                  <a:lnTo>
                    <a:pt x="37016" y="23302"/>
                  </a:lnTo>
                  <a:lnTo>
                    <a:pt x="37452" y="23262"/>
                  </a:lnTo>
                  <a:lnTo>
                    <a:pt x="37432" y="23202"/>
                  </a:lnTo>
                  <a:lnTo>
                    <a:pt x="37154" y="22508"/>
                  </a:lnTo>
                  <a:lnTo>
                    <a:pt x="36916" y="21813"/>
                  </a:lnTo>
                  <a:lnTo>
                    <a:pt x="36678" y="21099"/>
                  </a:lnTo>
                  <a:lnTo>
                    <a:pt x="36420" y="20344"/>
                  </a:lnTo>
                  <a:lnTo>
                    <a:pt x="36142" y="19610"/>
                  </a:lnTo>
                  <a:lnTo>
                    <a:pt x="35864" y="18876"/>
                  </a:lnTo>
                  <a:lnTo>
                    <a:pt x="35547" y="18141"/>
                  </a:lnTo>
                  <a:lnTo>
                    <a:pt x="35249" y="17447"/>
                  </a:lnTo>
                  <a:lnTo>
                    <a:pt x="34971" y="16732"/>
                  </a:lnTo>
                  <a:lnTo>
                    <a:pt x="34693" y="16018"/>
                  </a:lnTo>
                  <a:lnTo>
                    <a:pt x="34435" y="15303"/>
                  </a:lnTo>
                  <a:lnTo>
                    <a:pt x="34316" y="14946"/>
                  </a:lnTo>
                  <a:lnTo>
                    <a:pt x="34197" y="14589"/>
                  </a:lnTo>
                  <a:lnTo>
                    <a:pt x="34098" y="14212"/>
                  </a:lnTo>
                  <a:lnTo>
                    <a:pt x="34038" y="13834"/>
                  </a:lnTo>
                  <a:lnTo>
                    <a:pt x="34019" y="13656"/>
                  </a:lnTo>
                  <a:lnTo>
                    <a:pt x="34019" y="13497"/>
                  </a:lnTo>
                  <a:lnTo>
                    <a:pt x="34038" y="13140"/>
                  </a:lnTo>
                  <a:lnTo>
                    <a:pt x="34098" y="12802"/>
                  </a:lnTo>
                  <a:lnTo>
                    <a:pt x="34177" y="12445"/>
                  </a:lnTo>
                  <a:lnTo>
                    <a:pt x="34197" y="12425"/>
                  </a:lnTo>
                  <a:lnTo>
                    <a:pt x="34217" y="12405"/>
                  </a:lnTo>
                  <a:lnTo>
                    <a:pt x="34257" y="12405"/>
                  </a:lnTo>
                  <a:lnTo>
                    <a:pt x="34296" y="12425"/>
                  </a:lnTo>
                  <a:lnTo>
                    <a:pt x="34316" y="12445"/>
                  </a:lnTo>
                  <a:lnTo>
                    <a:pt x="34316" y="12465"/>
                  </a:lnTo>
                  <a:lnTo>
                    <a:pt x="34316" y="12703"/>
                  </a:lnTo>
                  <a:lnTo>
                    <a:pt x="34316" y="12941"/>
                  </a:lnTo>
                  <a:lnTo>
                    <a:pt x="34356" y="13160"/>
                  </a:lnTo>
                  <a:lnTo>
                    <a:pt x="34396" y="13398"/>
                  </a:lnTo>
                  <a:lnTo>
                    <a:pt x="34535" y="13854"/>
                  </a:lnTo>
                  <a:lnTo>
                    <a:pt x="34693" y="14291"/>
                  </a:lnTo>
                  <a:lnTo>
                    <a:pt x="34991" y="15045"/>
                  </a:lnTo>
                  <a:lnTo>
                    <a:pt x="35289" y="15819"/>
                  </a:lnTo>
                  <a:lnTo>
                    <a:pt x="35765" y="17089"/>
                  </a:lnTo>
                  <a:lnTo>
                    <a:pt x="36222" y="18360"/>
                  </a:lnTo>
                  <a:lnTo>
                    <a:pt x="36460" y="19015"/>
                  </a:lnTo>
                  <a:lnTo>
                    <a:pt x="36718" y="19670"/>
                  </a:lnTo>
                  <a:lnTo>
                    <a:pt x="36996" y="20305"/>
                  </a:lnTo>
                  <a:lnTo>
                    <a:pt x="37274" y="20960"/>
                  </a:lnTo>
                  <a:lnTo>
                    <a:pt x="37571" y="21615"/>
                  </a:lnTo>
                  <a:lnTo>
                    <a:pt x="37849" y="22270"/>
                  </a:lnTo>
                  <a:lnTo>
                    <a:pt x="38087" y="22885"/>
                  </a:lnTo>
                  <a:lnTo>
                    <a:pt x="38147" y="23024"/>
                  </a:lnTo>
                  <a:lnTo>
                    <a:pt x="38187" y="23163"/>
                  </a:lnTo>
                  <a:lnTo>
                    <a:pt x="38683" y="23044"/>
                  </a:lnTo>
                  <a:lnTo>
                    <a:pt x="39159" y="22905"/>
                  </a:lnTo>
                  <a:lnTo>
                    <a:pt x="39635" y="22766"/>
                  </a:lnTo>
                  <a:lnTo>
                    <a:pt x="40132" y="22647"/>
                  </a:lnTo>
                  <a:lnTo>
                    <a:pt x="40390" y="22587"/>
                  </a:lnTo>
                  <a:lnTo>
                    <a:pt x="40648" y="22548"/>
                  </a:lnTo>
                  <a:lnTo>
                    <a:pt x="41164" y="22548"/>
                  </a:lnTo>
                  <a:lnTo>
                    <a:pt x="41402" y="22587"/>
                  </a:lnTo>
                  <a:lnTo>
                    <a:pt x="41660" y="22667"/>
                  </a:lnTo>
                  <a:lnTo>
                    <a:pt x="41898" y="22766"/>
                  </a:lnTo>
                  <a:lnTo>
                    <a:pt x="42136" y="22885"/>
                  </a:lnTo>
                  <a:lnTo>
                    <a:pt x="42335" y="23044"/>
                  </a:lnTo>
                  <a:lnTo>
                    <a:pt x="42533" y="23202"/>
                  </a:lnTo>
                  <a:lnTo>
                    <a:pt x="42890" y="23560"/>
                  </a:lnTo>
                  <a:lnTo>
                    <a:pt x="43248" y="23917"/>
                  </a:lnTo>
                  <a:lnTo>
                    <a:pt x="43605" y="24274"/>
                  </a:lnTo>
                  <a:lnTo>
                    <a:pt x="43962" y="24572"/>
                  </a:lnTo>
                  <a:lnTo>
                    <a:pt x="44300" y="24830"/>
                  </a:lnTo>
                  <a:lnTo>
                    <a:pt x="44677" y="25088"/>
                  </a:lnTo>
                  <a:lnTo>
                    <a:pt x="45054" y="25346"/>
                  </a:lnTo>
                  <a:lnTo>
                    <a:pt x="45451" y="25564"/>
                  </a:lnTo>
                  <a:lnTo>
                    <a:pt x="45848" y="25763"/>
                  </a:lnTo>
                  <a:lnTo>
                    <a:pt x="46264" y="25961"/>
                  </a:lnTo>
                  <a:lnTo>
                    <a:pt x="46681" y="26120"/>
                  </a:lnTo>
                  <a:lnTo>
                    <a:pt x="46741" y="25981"/>
                  </a:lnTo>
                  <a:lnTo>
                    <a:pt x="46820" y="25882"/>
                  </a:lnTo>
                  <a:lnTo>
                    <a:pt x="46919" y="25783"/>
                  </a:lnTo>
                  <a:lnTo>
                    <a:pt x="47038" y="25703"/>
                  </a:lnTo>
                  <a:lnTo>
                    <a:pt x="47158" y="25644"/>
                  </a:lnTo>
                  <a:lnTo>
                    <a:pt x="47277" y="25584"/>
                  </a:lnTo>
                  <a:lnTo>
                    <a:pt x="47455" y="25544"/>
                  </a:lnTo>
                  <a:lnTo>
                    <a:pt x="47614" y="25525"/>
                  </a:lnTo>
                  <a:lnTo>
                    <a:pt x="47832" y="25525"/>
                  </a:lnTo>
                  <a:lnTo>
                    <a:pt x="48051" y="25564"/>
                  </a:lnTo>
                  <a:lnTo>
                    <a:pt x="48190" y="25584"/>
                  </a:lnTo>
                  <a:lnTo>
                    <a:pt x="48329" y="25644"/>
                  </a:lnTo>
                  <a:lnTo>
                    <a:pt x="48388" y="25683"/>
                  </a:lnTo>
                  <a:lnTo>
                    <a:pt x="48567" y="25544"/>
                  </a:lnTo>
                  <a:lnTo>
                    <a:pt x="48745" y="25386"/>
                  </a:lnTo>
                  <a:lnTo>
                    <a:pt x="49103" y="25167"/>
                  </a:lnTo>
                  <a:lnTo>
                    <a:pt x="49480" y="24969"/>
                  </a:lnTo>
                  <a:lnTo>
                    <a:pt x="50155" y="24651"/>
                  </a:lnTo>
                  <a:lnTo>
                    <a:pt x="50829" y="24373"/>
                  </a:lnTo>
                  <a:lnTo>
                    <a:pt x="51484" y="24135"/>
                  </a:lnTo>
                  <a:lnTo>
                    <a:pt x="52139" y="23937"/>
                  </a:lnTo>
                  <a:lnTo>
                    <a:pt x="52497" y="23818"/>
                  </a:lnTo>
                  <a:lnTo>
                    <a:pt x="52695" y="23758"/>
                  </a:lnTo>
                  <a:lnTo>
                    <a:pt x="52893" y="23719"/>
                  </a:lnTo>
                  <a:lnTo>
                    <a:pt x="53112" y="23679"/>
                  </a:lnTo>
                  <a:lnTo>
                    <a:pt x="53310" y="23679"/>
                  </a:lnTo>
                  <a:lnTo>
                    <a:pt x="53489" y="23699"/>
                  </a:lnTo>
                  <a:lnTo>
                    <a:pt x="53568" y="23738"/>
                  </a:lnTo>
                  <a:lnTo>
                    <a:pt x="53648" y="23778"/>
                  </a:lnTo>
                  <a:lnTo>
                    <a:pt x="53866" y="23699"/>
                  </a:lnTo>
                  <a:lnTo>
                    <a:pt x="54084" y="23659"/>
                  </a:lnTo>
                  <a:lnTo>
                    <a:pt x="54561" y="23659"/>
                  </a:lnTo>
                  <a:lnTo>
                    <a:pt x="54005" y="23222"/>
                  </a:lnTo>
                  <a:lnTo>
                    <a:pt x="53449" y="22786"/>
                  </a:lnTo>
                  <a:lnTo>
                    <a:pt x="51405" y="21257"/>
                  </a:lnTo>
                  <a:lnTo>
                    <a:pt x="47693" y="18459"/>
                  </a:lnTo>
                  <a:lnTo>
                    <a:pt x="44002" y="15641"/>
                  </a:lnTo>
                  <a:lnTo>
                    <a:pt x="43069" y="14906"/>
                  </a:lnTo>
                  <a:lnTo>
                    <a:pt x="42156" y="14172"/>
                  </a:lnTo>
                  <a:lnTo>
                    <a:pt x="40330" y="12663"/>
                  </a:lnTo>
                  <a:lnTo>
                    <a:pt x="39219" y="11770"/>
                  </a:lnTo>
                  <a:lnTo>
                    <a:pt x="38980" y="11671"/>
                  </a:lnTo>
                  <a:lnTo>
                    <a:pt x="38663" y="11512"/>
                  </a:lnTo>
                  <a:lnTo>
                    <a:pt x="38365" y="11314"/>
                  </a:lnTo>
                  <a:lnTo>
                    <a:pt x="37730" y="10857"/>
                  </a:lnTo>
                  <a:lnTo>
                    <a:pt x="37412" y="10619"/>
                  </a:lnTo>
                  <a:lnTo>
                    <a:pt x="37135" y="10361"/>
                  </a:lnTo>
                  <a:lnTo>
                    <a:pt x="36877" y="10083"/>
                  </a:lnTo>
                  <a:lnTo>
                    <a:pt x="36619" y="9805"/>
                  </a:lnTo>
                  <a:lnTo>
                    <a:pt x="36142" y="9210"/>
                  </a:lnTo>
                  <a:lnTo>
                    <a:pt x="35249" y="7999"/>
                  </a:lnTo>
                  <a:lnTo>
                    <a:pt x="34773" y="7364"/>
                  </a:lnTo>
                  <a:lnTo>
                    <a:pt x="34257" y="6749"/>
                  </a:lnTo>
                  <a:lnTo>
                    <a:pt x="33999" y="6451"/>
                  </a:lnTo>
                  <a:lnTo>
                    <a:pt x="33721" y="6173"/>
                  </a:lnTo>
                  <a:lnTo>
                    <a:pt x="33443" y="5895"/>
                  </a:lnTo>
                  <a:lnTo>
                    <a:pt x="33145" y="5618"/>
                  </a:lnTo>
                  <a:lnTo>
                    <a:pt x="32629" y="5201"/>
                  </a:lnTo>
                  <a:lnTo>
                    <a:pt x="32609" y="5955"/>
                  </a:lnTo>
                  <a:lnTo>
                    <a:pt x="32609" y="6709"/>
                  </a:lnTo>
                  <a:lnTo>
                    <a:pt x="32669" y="7463"/>
                  </a:lnTo>
                  <a:lnTo>
                    <a:pt x="32709" y="7860"/>
                  </a:lnTo>
                  <a:lnTo>
                    <a:pt x="32748" y="8237"/>
                  </a:lnTo>
                  <a:lnTo>
                    <a:pt x="32828" y="8654"/>
                  </a:lnTo>
                  <a:lnTo>
                    <a:pt x="32907" y="9071"/>
                  </a:lnTo>
                  <a:lnTo>
                    <a:pt x="33006" y="9468"/>
                  </a:lnTo>
                  <a:lnTo>
                    <a:pt x="33106" y="9885"/>
                  </a:lnTo>
                  <a:lnTo>
                    <a:pt x="33225" y="10282"/>
                  </a:lnTo>
                  <a:lnTo>
                    <a:pt x="33364" y="10679"/>
                  </a:lnTo>
                  <a:lnTo>
                    <a:pt x="33522" y="11076"/>
                  </a:lnTo>
                  <a:lnTo>
                    <a:pt x="33681" y="11453"/>
                  </a:lnTo>
                  <a:lnTo>
                    <a:pt x="33681" y="11492"/>
                  </a:lnTo>
                  <a:lnTo>
                    <a:pt x="33661" y="11512"/>
                  </a:lnTo>
                  <a:lnTo>
                    <a:pt x="33641" y="11512"/>
                  </a:lnTo>
                  <a:lnTo>
                    <a:pt x="33622" y="11492"/>
                  </a:lnTo>
                  <a:lnTo>
                    <a:pt x="33284" y="10718"/>
                  </a:lnTo>
                  <a:lnTo>
                    <a:pt x="32986" y="9944"/>
                  </a:lnTo>
                  <a:lnTo>
                    <a:pt x="32848" y="9547"/>
                  </a:lnTo>
                  <a:lnTo>
                    <a:pt x="32728" y="9131"/>
                  </a:lnTo>
                  <a:lnTo>
                    <a:pt x="32629" y="8734"/>
                  </a:lnTo>
                  <a:lnTo>
                    <a:pt x="32530" y="8317"/>
                  </a:lnTo>
                  <a:lnTo>
                    <a:pt x="32451" y="7900"/>
                  </a:lnTo>
                  <a:lnTo>
                    <a:pt x="32391" y="7483"/>
                  </a:lnTo>
                  <a:lnTo>
                    <a:pt x="32332" y="7066"/>
                  </a:lnTo>
                  <a:lnTo>
                    <a:pt x="32292" y="6650"/>
                  </a:lnTo>
                  <a:lnTo>
                    <a:pt x="32272" y="6233"/>
                  </a:lnTo>
                  <a:lnTo>
                    <a:pt x="32272" y="5816"/>
                  </a:lnTo>
                  <a:lnTo>
                    <a:pt x="32292" y="5399"/>
                  </a:lnTo>
                  <a:lnTo>
                    <a:pt x="32332" y="4982"/>
                  </a:lnTo>
                  <a:lnTo>
                    <a:pt x="31994" y="4744"/>
                  </a:lnTo>
                  <a:lnTo>
                    <a:pt x="31657" y="4526"/>
                  </a:lnTo>
                  <a:lnTo>
                    <a:pt x="31319" y="4328"/>
                  </a:lnTo>
                  <a:lnTo>
                    <a:pt x="30962" y="4129"/>
                  </a:lnTo>
                  <a:lnTo>
                    <a:pt x="30367" y="3871"/>
                  </a:lnTo>
                  <a:lnTo>
                    <a:pt x="29771" y="3633"/>
                  </a:lnTo>
                  <a:lnTo>
                    <a:pt x="29315" y="3494"/>
                  </a:lnTo>
                  <a:lnTo>
                    <a:pt x="28838" y="3355"/>
                  </a:lnTo>
                  <a:lnTo>
                    <a:pt x="28858" y="3792"/>
                  </a:lnTo>
                  <a:lnTo>
                    <a:pt x="28858" y="4248"/>
                  </a:lnTo>
                  <a:lnTo>
                    <a:pt x="28819" y="4685"/>
                  </a:lnTo>
                  <a:lnTo>
                    <a:pt x="28739" y="5121"/>
                  </a:lnTo>
                  <a:lnTo>
                    <a:pt x="28660" y="5558"/>
                  </a:lnTo>
                  <a:lnTo>
                    <a:pt x="28521" y="5975"/>
                  </a:lnTo>
                  <a:lnTo>
                    <a:pt x="28382" y="6392"/>
                  </a:lnTo>
                  <a:lnTo>
                    <a:pt x="28203" y="6808"/>
                  </a:lnTo>
                  <a:lnTo>
                    <a:pt x="28144" y="6888"/>
                  </a:lnTo>
                  <a:lnTo>
                    <a:pt x="28064" y="6947"/>
                  </a:lnTo>
                  <a:lnTo>
                    <a:pt x="27985" y="6987"/>
                  </a:lnTo>
                  <a:lnTo>
                    <a:pt x="27886" y="6987"/>
                  </a:lnTo>
                  <a:lnTo>
                    <a:pt x="27786" y="6967"/>
                  </a:lnTo>
                  <a:lnTo>
                    <a:pt x="27707" y="6947"/>
                  </a:lnTo>
                  <a:lnTo>
                    <a:pt x="27628" y="6888"/>
                  </a:lnTo>
                  <a:lnTo>
                    <a:pt x="27568" y="6808"/>
                  </a:lnTo>
                  <a:lnTo>
                    <a:pt x="27151" y="6173"/>
                  </a:lnTo>
                  <a:lnTo>
                    <a:pt x="27131" y="6689"/>
                  </a:lnTo>
                  <a:lnTo>
                    <a:pt x="27092" y="7186"/>
                  </a:lnTo>
                  <a:lnTo>
                    <a:pt x="26993" y="7682"/>
                  </a:lnTo>
                  <a:lnTo>
                    <a:pt x="26873" y="8178"/>
                  </a:lnTo>
                  <a:lnTo>
                    <a:pt x="26774" y="8436"/>
                  </a:lnTo>
                  <a:lnTo>
                    <a:pt x="26675" y="8694"/>
                  </a:lnTo>
                  <a:lnTo>
                    <a:pt x="26536" y="8952"/>
                  </a:lnTo>
                  <a:lnTo>
                    <a:pt x="26397" y="9190"/>
                  </a:lnTo>
                  <a:lnTo>
                    <a:pt x="26219" y="9408"/>
                  </a:lnTo>
                  <a:lnTo>
                    <a:pt x="26020" y="9627"/>
                  </a:lnTo>
                  <a:lnTo>
                    <a:pt x="25603" y="10024"/>
                  </a:lnTo>
                  <a:lnTo>
                    <a:pt x="25484" y="10123"/>
                  </a:lnTo>
                  <a:lnTo>
                    <a:pt x="25405" y="10242"/>
                  </a:lnTo>
                  <a:lnTo>
                    <a:pt x="25226" y="10460"/>
                  </a:lnTo>
                  <a:lnTo>
                    <a:pt x="25186" y="10480"/>
                  </a:lnTo>
                  <a:lnTo>
                    <a:pt x="25246" y="10599"/>
                  </a:lnTo>
                  <a:lnTo>
                    <a:pt x="25286" y="10738"/>
                  </a:lnTo>
                  <a:lnTo>
                    <a:pt x="25325" y="10996"/>
                  </a:lnTo>
                  <a:lnTo>
                    <a:pt x="25385" y="11532"/>
                  </a:lnTo>
                  <a:lnTo>
                    <a:pt x="25385" y="11810"/>
                  </a:lnTo>
                  <a:lnTo>
                    <a:pt x="25365" y="12068"/>
                  </a:lnTo>
                  <a:lnTo>
                    <a:pt x="25306" y="12346"/>
                  </a:lnTo>
                  <a:lnTo>
                    <a:pt x="25226" y="12604"/>
                  </a:lnTo>
                  <a:lnTo>
                    <a:pt x="25186" y="12624"/>
                  </a:lnTo>
                  <a:lnTo>
                    <a:pt x="25127" y="12624"/>
                  </a:lnTo>
                  <a:lnTo>
                    <a:pt x="25107" y="12604"/>
                  </a:lnTo>
                  <a:lnTo>
                    <a:pt x="25107" y="12544"/>
                  </a:lnTo>
                  <a:lnTo>
                    <a:pt x="25186" y="12286"/>
                  </a:lnTo>
                  <a:lnTo>
                    <a:pt x="25226" y="12028"/>
                  </a:lnTo>
                  <a:lnTo>
                    <a:pt x="25246" y="11750"/>
                  </a:lnTo>
                  <a:lnTo>
                    <a:pt x="25226" y="11492"/>
                  </a:lnTo>
                  <a:lnTo>
                    <a:pt x="25206" y="11334"/>
                  </a:lnTo>
                  <a:lnTo>
                    <a:pt x="25147" y="11195"/>
                  </a:lnTo>
                  <a:lnTo>
                    <a:pt x="25087" y="11076"/>
                  </a:lnTo>
                  <a:lnTo>
                    <a:pt x="25008" y="10937"/>
                  </a:lnTo>
                  <a:lnTo>
                    <a:pt x="24889" y="10738"/>
                  </a:lnTo>
                  <a:lnTo>
                    <a:pt x="24770" y="10778"/>
                  </a:lnTo>
                  <a:lnTo>
                    <a:pt x="24670" y="10837"/>
                  </a:lnTo>
                  <a:lnTo>
                    <a:pt x="24393" y="10917"/>
                  </a:lnTo>
                  <a:lnTo>
                    <a:pt x="24095" y="10976"/>
                  </a:lnTo>
                  <a:lnTo>
                    <a:pt x="23797" y="10996"/>
                  </a:lnTo>
                  <a:lnTo>
                    <a:pt x="23499" y="10996"/>
                  </a:lnTo>
                  <a:lnTo>
                    <a:pt x="23182" y="10976"/>
                  </a:lnTo>
                  <a:lnTo>
                    <a:pt x="23202" y="10996"/>
                  </a:lnTo>
                  <a:lnTo>
                    <a:pt x="23202" y="11115"/>
                  </a:lnTo>
                  <a:lnTo>
                    <a:pt x="23222" y="11234"/>
                  </a:lnTo>
                  <a:lnTo>
                    <a:pt x="23202" y="11492"/>
                  </a:lnTo>
                  <a:lnTo>
                    <a:pt x="23162" y="11711"/>
                  </a:lnTo>
                  <a:lnTo>
                    <a:pt x="23162" y="11909"/>
                  </a:lnTo>
                  <a:lnTo>
                    <a:pt x="23162" y="12108"/>
                  </a:lnTo>
                  <a:lnTo>
                    <a:pt x="23122" y="12306"/>
                  </a:lnTo>
                  <a:lnTo>
                    <a:pt x="23102" y="12346"/>
                  </a:lnTo>
                  <a:lnTo>
                    <a:pt x="23063" y="12346"/>
                  </a:lnTo>
                  <a:lnTo>
                    <a:pt x="23043" y="12326"/>
                  </a:lnTo>
                  <a:lnTo>
                    <a:pt x="23023" y="12286"/>
                  </a:lnTo>
                  <a:lnTo>
                    <a:pt x="23043" y="12088"/>
                  </a:lnTo>
                  <a:lnTo>
                    <a:pt x="23063" y="11870"/>
                  </a:lnTo>
                  <a:lnTo>
                    <a:pt x="23063" y="11770"/>
                  </a:lnTo>
                  <a:lnTo>
                    <a:pt x="23043" y="11651"/>
                  </a:lnTo>
                  <a:lnTo>
                    <a:pt x="22983" y="11453"/>
                  </a:lnTo>
                  <a:lnTo>
                    <a:pt x="22844" y="11036"/>
                  </a:lnTo>
                  <a:lnTo>
                    <a:pt x="22825" y="10957"/>
                  </a:lnTo>
                  <a:lnTo>
                    <a:pt x="22348" y="10877"/>
                  </a:lnTo>
                  <a:lnTo>
                    <a:pt x="21872" y="10798"/>
                  </a:lnTo>
                  <a:lnTo>
                    <a:pt x="20939" y="10579"/>
                  </a:lnTo>
                  <a:lnTo>
                    <a:pt x="19530" y="10242"/>
                  </a:lnTo>
                  <a:lnTo>
                    <a:pt x="18974" y="10103"/>
                  </a:lnTo>
                  <a:lnTo>
                    <a:pt x="18696" y="10024"/>
                  </a:lnTo>
                  <a:lnTo>
                    <a:pt x="18438" y="9944"/>
                  </a:lnTo>
                  <a:lnTo>
                    <a:pt x="18399" y="10044"/>
                  </a:lnTo>
                  <a:lnTo>
                    <a:pt x="18339" y="10242"/>
                  </a:lnTo>
                  <a:lnTo>
                    <a:pt x="18280" y="10441"/>
                  </a:lnTo>
                  <a:lnTo>
                    <a:pt x="18240" y="10639"/>
                  </a:lnTo>
                  <a:lnTo>
                    <a:pt x="18180" y="10837"/>
                  </a:lnTo>
                  <a:lnTo>
                    <a:pt x="18141" y="10897"/>
                  </a:lnTo>
                  <a:lnTo>
                    <a:pt x="18101" y="10937"/>
                  </a:lnTo>
                  <a:lnTo>
                    <a:pt x="18041" y="10976"/>
                  </a:lnTo>
                  <a:lnTo>
                    <a:pt x="17982" y="11016"/>
                  </a:lnTo>
                  <a:lnTo>
                    <a:pt x="17902" y="11016"/>
                  </a:lnTo>
                  <a:lnTo>
                    <a:pt x="17843" y="11036"/>
                  </a:lnTo>
                  <a:lnTo>
                    <a:pt x="17764" y="11016"/>
                  </a:lnTo>
                  <a:lnTo>
                    <a:pt x="17724" y="10996"/>
                  </a:lnTo>
                  <a:lnTo>
                    <a:pt x="17009" y="10540"/>
                  </a:lnTo>
                  <a:lnTo>
                    <a:pt x="16295" y="10103"/>
                  </a:lnTo>
                  <a:lnTo>
                    <a:pt x="15957" y="9885"/>
                  </a:lnTo>
                  <a:lnTo>
                    <a:pt x="15620" y="9647"/>
                  </a:lnTo>
                  <a:lnTo>
                    <a:pt x="15283" y="9389"/>
                  </a:lnTo>
                  <a:lnTo>
                    <a:pt x="14965" y="9131"/>
                  </a:lnTo>
                  <a:lnTo>
                    <a:pt x="14528" y="8734"/>
                  </a:lnTo>
                  <a:lnTo>
                    <a:pt x="14112" y="8297"/>
                  </a:lnTo>
                  <a:lnTo>
                    <a:pt x="13715" y="7841"/>
                  </a:lnTo>
                  <a:lnTo>
                    <a:pt x="13338" y="7384"/>
                  </a:lnTo>
                  <a:lnTo>
                    <a:pt x="13000" y="6888"/>
                  </a:lnTo>
                  <a:lnTo>
                    <a:pt x="12683" y="6392"/>
                  </a:lnTo>
                  <a:lnTo>
                    <a:pt x="12405" y="5856"/>
                  </a:lnTo>
                  <a:lnTo>
                    <a:pt x="12147" y="5320"/>
                  </a:lnTo>
                  <a:lnTo>
                    <a:pt x="11988" y="4923"/>
                  </a:lnTo>
                  <a:lnTo>
                    <a:pt x="11849" y="4506"/>
                  </a:lnTo>
                  <a:lnTo>
                    <a:pt x="11670" y="3950"/>
                  </a:lnTo>
                  <a:lnTo>
                    <a:pt x="11551" y="3395"/>
                  </a:lnTo>
                  <a:lnTo>
                    <a:pt x="11452" y="2839"/>
                  </a:lnTo>
                  <a:lnTo>
                    <a:pt x="11373" y="2263"/>
                  </a:lnTo>
                  <a:lnTo>
                    <a:pt x="11333" y="1708"/>
                  </a:lnTo>
                  <a:lnTo>
                    <a:pt x="11313" y="1132"/>
                  </a:lnTo>
                  <a:lnTo>
                    <a:pt x="11333" y="556"/>
                  </a:lnTo>
                  <a:lnTo>
                    <a:pt x="11373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915;p41">
              <a:extLst>
                <a:ext uri="{FF2B5EF4-FFF2-40B4-BE49-F238E27FC236}">
                  <a16:creationId xmlns:a16="http://schemas.microsoft.com/office/drawing/2014/main" xmlns="" id="{436394FD-9A3D-60B5-EE7C-745AE3850825}"/>
                </a:ext>
              </a:extLst>
            </p:cNvPr>
            <p:cNvSpPr/>
            <p:nvPr/>
          </p:nvSpPr>
          <p:spPr>
            <a:xfrm flipH="1">
              <a:off x="5730699" y="3870498"/>
              <a:ext cx="233219" cy="166255"/>
            </a:xfrm>
            <a:custGeom>
              <a:avLst/>
              <a:gdLst/>
              <a:ahLst/>
              <a:cxnLst/>
              <a:rect l="l" t="t" r="r" b="b"/>
              <a:pathLst>
                <a:path w="5876" h="4189" extrusionOk="0">
                  <a:moveTo>
                    <a:pt x="2442" y="1"/>
                  </a:moveTo>
                  <a:lnTo>
                    <a:pt x="1827" y="80"/>
                  </a:lnTo>
                  <a:lnTo>
                    <a:pt x="1212" y="179"/>
                  </a:lnTo>
                  <a:lnTo>
                    <a:pt x="1" y="378"/>
                  </a:lnTo>
                  <a:lnTo>
                    <a:pt x="299" y="616"/>
                  </a:lnTo>
                  <a:lnTo>
                    <a:pt x="577" y="874"/>
                  </a:lnTo>
                  <a:lnTo>
                    <a:pt x="854" y="1152"/>
                  </a:lnTo>
                  <a:lnTo>
                    <a:pt x="1093" y="1430"/>
                  </a:lnTo>
                  <a:lnTo>
                    <a:pt x="1311" y="1708"/>
                  </a:lnTo>
                  <a:lnTo>
                    <a:pt x="1509" y="1966"/>
                  </a:lnTo>
                  <a:lnTo>
                    <a:pt x="1668" y="2263"/>
                  </a:lnTo>
                  <a:lnTo>
                    <a:pt x="1847" y="2541"/>
                  </a:lnTo>
                  <a:lnTo>
                    <a:pt x="1986" y="2859"/>
                  </a:lnTo>
                  <a:lnTo>
                    <a:pt x="2105" y="3157"/>
                  </a:lnTo>
                  <a:lnTo>
                    <a:pt x="2204" y="3474"/>
                  </a:lnTo>
                  <a:lnTo>
                    <a:pt x="2303" y="3792"/>
                  </a:lnTo>
                  <a:lnTo>
                    <a:pt x="2383" y="4189"/>
                  </a:lnTo>
                  <a:lnTo>
                    <a:pt x="2482" y="4070"/>
                  </a:lnTo>
                  <a:lnTo>
                    <a:pt x="2641" y="3951"/>
                  </a:lnTo>
                  <a:lnTo>
                    <a:pt x="2799" y="3831"/>
                  </a:lnTo>
                  <a:lnTo>
                    <a:pt x="3296" y="3434"/>
                  </a:lnTo>
                  <a:lnTo>
                    <a:pt x="3732" y="3097"/>
                  </a:lnTo>
                  <a:lnTo>
                    <a:pt x="4149" y="2760"/>
                  </a:lnTo>
                  <a:lnTo>
                    <a:pt x="4606" y="2363"/>
                  </a:lnTo>
                  <a:lnTo>
                    <a:pt x="5042" y="1946"/>
                  </a:lnTo>
                  <a:lnTo>
                    <a:pt x="5459" y="1509"/>
                  </a:lnTo>
                  <a:lnTo>
                    <a:pt x="5876" y="1053"/>
                  </a:lnTo>
                  <a:lnTo>
                    <a:pt x="5459" y="954"/>
                  </a:lnTo>
                  <a:lnTo>
                    <a:pt x="3951" y="537"/>
                  </a:lnTo>
                  <a:lnTo>
                    <a:pt x="3196" y="299"/>
                  </a:lnTo>
                  <a:lnTo>
                    <a:pt x="2819" y="160"/>
                  </a:lnTo>
                  <a:lnTo>
                    <a:pt x="2462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916;p41">
              <a:extLst>
                <a:ext uri="{FF2B5EF4-FFF2-40B4-BE49-F238E27FC236}">
                  <a16:creationId xmlns:a16="http://schemas.microsoft.com/office/drawing/2014/main" xmlns="" id="{4387E710-452E-A0C8-EAB2-BCACFF557AC2}"/>
                </a:ext>
              </a:extLst>
            </p:cNvPr>
            <p:cNvSpPr/>
            <p:nvPr/>
          </p:nvSpPr>
          <p:spPr>
            <a:xfrm flipH="1">
              <a:off x="5277723" y="3463277"/>
              <a:ext cx="562527" cy="442725"/>
            </a:xfrm>
            <a:custGeom>
              <a:avLst/>
              <a:gdLst/>
              <a:ahLst/>
              <a:cxnLst/>
              <a:rect l="l" t="t" r="r" b="b"/>
              <a:pathLst>
                <a:path w="14173" h="11155" extrusionOk="0">
                  <a:moveTo>
                    <a:pt x="9786" y="1"/>
                  </a:moveTo>
                  <a:lnTo>
                    <a:pt x="9528" y="21"/>
                  </a:lnTo>
                  <a:lnTo>
                    <a:pt x="9290" y="21"/>
                  </a:lnTo>
                  <a:lnTo>
                    <a:pt x="9270" y="80"/>
                  </a:lnTo>
                  <a:lnTo>
                    <a:pt x="9250" y="120"/>
                  </a:lnTo>
                  <a:lnTo>
                    <a:pt x="9151" y="239"/>
                  </a:lnTo>
                  <a:lnTo>
                    <a:pt x="9012" y="338"/>
                  </a:lnTo>
                  <a:lnTo>
                    <a:pt x="8873" y="417"/>
                  </a:lnTo>
                  <a:lnTo>
                    <a:pt x="8694" y="457"/>
                  </a:lnTo>
                  <a:lnTo>
                    <a:pt x="8357" y="537"/>
                  </a:lnTo>
                  <a:lnTo>
                    <a:pt x="8059" y="596"/>
                  </a:lnTo>
                  <a:lnTo>
                    <a:pt x="7345" y="795"/>
                  </a:lnTo>
                  <a:lnTo>
                    <a:pt x="6630" y="1013"/>
                  </a:lnTo>
                  <a:lnTo>
                    <a:pt x="5916" y="1291"/>
                  </a:lnTo>
                  <a:lnTo>
                    <a:pt x="5221" y="1608"/>
                  </a:lnTo>
                  <a:lnTo>
                    <a:pt x="4625" y="1866"/>
                  </a:lnTo>
                  <a:lnTo>
                    <a:pt x="4407" y="1946"/>
                  </a:lnTo>
                  <a:lnTo>
                    <a:pt x="4189" y="2025"/>
                  </a:lnTo>
                  <a:lnTo>
                    <a:pt x="3951" y="2105"/>
                  </a:lnTo>
                  <a:lnTo>
                    <a:pt x="3752" y="2204"/>
                  </a:lnTo>
                  <a:lnTo>
                    <a:pt x="3693" y="2243"/>
                  </a:lnTo>
                  <a:lnTo>
                    <a:pt x="3633" y="2224"/>
                  </a:lnTo>
                  <a:lnTo>
                    <a:pt x="3593" y="2184"/>
                  </a:lnTo>
                  <a:lnTo>
                    <a:pt x="3554" y="2144"/>
                  </a:lnTo>
                  <a:lnTo>
                    <a:pt x="3395" y="2085"/>
                  </a:lnTo>
                  <a:lnTo>
                    <a:pt x="3157" y="2005"/>
                  </a:lnTo>
                  <a:lnTo>
                    <a:pt x="3038" y="1966"/>
                  </a:lnTo>
                  <a:lnTo>
                    <a:pt x="2899" y="1946"/>
                  </a:lnTo>
                  <a:lnTo>
                    <a:pt x="2780" y="1946"/>
                  </a:lnTo>
                  <a:lnTo>
                    <a:pt x="2661" y="1985"/>
                  </a:lnTo>
                  <a:lnTo>
                    <a:pt x="2581" y="2025"/>
                  </a:lnTo>
                  <a:lnTo>
                    <a:pt x="2502" y="2085"/>
                  </a:lnTo>
                  <a:lnTo>
                    <a:pt x="2442" y="2144"/>
                  </a:lnTo>
                  <a:lnTo>
                    <a:pt x="2403" y="2224"/>
                  </a:lnTo>
                  <a:lnTo>
                    <a:pt x="2661" y="2303"/>
                  </a:lnTo>
                  <a:lnTo>
                    <a:pt x="2720" y="2343"/>
                  </a:lnTo>
                  <a:lnTo>
                    <a:pt x="2740" y="2382"/>
                  </a:lnTo>
                  <a:lnTo>
                    <a:pt x="2799" y="2402"/>
                  </a:lnTo>
                  <a:lnTo>
                    <a:pt x="2839" y="2442"/>
                  </a:lnTo>
                  <a:lnTo>
                    <a:pt x="3077" y="2740"/>
                  </a:lnTo>
                  <a:lnTo>
                    <a:pt x="3177" y="2898"/>
                  </a:lnTo>
                  <a:lnTo>
                    <a:pt x="3256" y="3097"/>
                  </a:lnTo>
                  <a:lnTo>
                    <a:pt x="3355" y="3375"/>
                  </a:lnTo>
                  <a:lnTo>
                    <a:pt x="3435" y="3653"/>
                  </a:lnTo>
                  <a:lnTo>
                    <a:pt x="3514" y="3931"/>
                  </a:lnTo>
                  <a:lnTo>
                    <a:pt x="3574" y="4228"/>
                  </a:lnTo>
                  <a:lnTo>
                    <a:pt x="3613" y="4506"/>
                  </a:lnTo>
                  <a:lnTo>
                    <a:pt x="3633" y="4804"/>
                  </a:lnTo>
                  <a:lnTo>
                    <a:pt x="3653" y="5082"/>
                  </a:lnTo>
                  <a:lnTo>
                    <a:pt x="3653" y="5360"/>
                  </a:lnTo>
                  <a:lnTo>
                    <a:pt x="3633" y="5618"/>
                  </a:lnTo>
                  <a:lnTo>
                    <a:pt x="3613" y="5895"/>
                  </a:lnTo>
                  <a:lnTo>
                    <a:pt x="3574" y="6173"/>
                  </a:lnTo>
                  <a:lnTo>
                    <a:pt x="3514" y="6431"/>
                  </a:lnTo>
                  <a:lnTo>
                    <a:pt x="3454" y="6709"/>
                  </a:lnTo>
                  <a:lnTo>
                    <a:pt x="3375" y="6967"/>
                  </a:lnTo>
                  <a:lnTo>
                    <a:pt x="3335" y="7106"/>
                  </a:lnTo>
                  <a:lnTo>
                    <a:pt x="3157" y="7582"/>
                  </a:lnTo>
                  <a:lnTo>
                    <a:pt x="2919" y="8039"/>
                  </a:lnTo>
                  <a:lnTo>
                    <a:pt x="2661" y="8476"/>
                  </a:lnTo>
                  <a:lnTo>
                    <a:pt x="2363" y="8873"/>
                  </a:lnTo>
                  <a:lnTo>
                    <a:pt x="2204" y="9091"/>
                  </a:lnTo>
                  <a:lnTo>
                    <a:pt x="2025" y="9269"/>
                  </a:lnTo>
                  <a:lnTo>
                    <a:pt x="1648" y="9647"/>
                  </a:lnTo>
                  <a:lnTo>
                    <a:pt x="1490" y="9805"/>
                  </a:lnTo>
                  <a:lnTo>
                    <a:pt x="1291" y="9964"/>
                  </a:lnTo>
                  <a:lnTo>
                    <a:pt x="1093" y="10103"/>
                  </a:lnTo>
                  <a:lnTo>
                    <a:pt x="974" y="10163"/>
                  </a:lnTo>
                  <a:lnTo>
                    <a:pt x="874" y="10182"/>
                  </a:lnTo>
                  <a:lnTo>
                    <a:pt x="854" y="10202"/>
                  </a:lnTo>
                  <a:lnTo>
                    <a:pt x="735" y="10202"/>
                  </a:lnTo>
                  <a:lnTo>
                    <a:pt x="656" y="10163"/>
                  </a:lnTo>
                  <a:lnTo>
                    <a:pt x="1" y="10202"/>
                  </a:lnTo>
                  <a:lnTo>
                    <a:pt x="596" y="10401"/>
                  </a:lnTo>
                  <a:lnTo>
                    <a:pt x="1192" y="10579"/>
                  </a:lnTo>
                  <a:lnTo>
                    <a:pt x="1807" y="10758"/>
                  </a:lnTo>
                  <a:lnTo>
                    <a:pt x="2105" y="10818"/>
                  </a:lnTo>
                  <a:lnTo>
                    <a:pt x="2422" y="10877"/>
                  </a:lnTo>
                  <a:lnTo>
                    <a:pt x="3256" y="10996"/>
                  </a:lnTo>
                  <a:lnTo>
                    <a:pt x="4109" y="11076"/>
                  </a:lnTo>
                  <a:lnTo>
                    <a:pt x="4943" y="11135"/>
                  </a:lnTo>
                  <a:lnTo>
                    <a:pt x="5796" y="11155"/>
                  </a:lnTo>
                  <a:lnTo>
                    <a:pt x="6630" y="11155"/>
                  </a:lnTo>
                  <a:lnTo>
                    <a:pt x="7444" y="11115"/>
                  </a:lnTo>
                  <a:lnTo>
                    <a:pt x="7861" y="11095"/>
                  </a:lnTo>
                  <a:lnTo>
                    <a:pt x="8277" y="11036"/>
                  </a:lnTo>
                  <a:lnTo>
                    <a:pt x="8674" y="10976"/>
                  </a:lnTo>
                  <a:lnTo>
                    <a:pt x="9091" y="10917"/>
                  </a:lnTo>
                  <a:lnTo>
                    <a:pt x="9429" y="10837"/>
                  </a:lnTo>
                  <a:lnTo>
                    <a:pt x="9786" y="10738"/>
                  </a:lnTo>
                  <a:lnTo>
                    <a:pt x="10123" y="10639"/>
                  </a:lnTo>
                  <a:lnTo>
                    <a:pt x="10480" y="10520"/>
                  </a:lnTo>
                  <a:lnTo>
                    <a:pt x="11116" y="10262"/>
                  </a:lnTo>
                  <a:lnTo>
                    <a:pt x="11334" y="10163"/>
                  </a:lnTo>
                  <a:lnTo>
                    <a:pt x="11473" y="10123"/>
                  </a:lnTo>
                  <a:lnTo>
                    <a:pt x="11592" y="10103"/>
                  </a:lnTo>
                  <a:lnTo>
                    <a:pt x="11731" y="10103"/>
                  </a:lnTo>
                  <a:lnTo>
                    <a:pt x="11830" y="9984"/>
                  </a:lnTo>
                  <a:lnTo>
                    <a:pt x="12326" y="9448"/>
                  </a:lnTo>
                  <a:lnTo>
                    <a:pt x="12604" y="9131"/>
                  </a:lnTo>
                  <a:lnTo>
                    <a:pt x="12862" y="8813"/>
                  </a:lnTo>
                  <a:lnTo>
                    <a:pt x="13100" y="8476"/>
                  </a:lnTo>
                  <a:lnTo>
                    <a:pt x="13299" y="8118"/>
                  </a:lnTo>
                  <a:lnTo>
                    <a:pt x="13497" y="7761"/>
                  </a:lnTo>
                  <a:lnTo>
                    <a:pt x="13676" y="7384"/>
                  </a:lnTo>
                  <a:lnTo>
                    <a:pt x="13815" y="7007"/>
                  </a:lnTo>
                  <a:lnTo>
                    <a:pt x="13934" y="6610"/>
                  </a:lnTo>
                  <a:lnTo>
                    <a:pt x="14053" y="6094"/>
                  </a:lnTo>
                  <a:lnTo>
                    <a:pt x="14132" y="5558"/>
                  </a:lnTo>
                  <a:lnTo>
                    <a:pt x="14172" y="5042"/>
                  </a:lnTo>
                  <a:lnTo>
                    <a:pt x="14172" y="4506"/>
                  </a:lnTo>
                  <a:lnTo>
                    <a:pt x="14113" y="3990"/>
                  </a:lnTo>
                  <a:lnTo>
                    <a:pt x="14073" y="3732"/>
                  </a:lnTo>
                  <a:lnTo>
                    <a:pt x="14013" y="3474"/>
                  </a:lnTo>
                  <a:lnTo>
                    <a:pt x="13954" y="3216"/>
                  </a:lnTo>
                  <a:lnTo>
                    <a:pt x="13874" y="2958"/>
                  </a:lnTo>
                  <a:lnTo>
                    <a:pt x="13775" y="2720"/>
                  </a:lnTo>
                  <a:lnTo>
                    <a:pt x="13676" y="2462"/>
                  </a:lnTo>
                  <a:lnTo>
                    <a:pt x="13497" y="2144"/>
                  </a:lnTo>
                  <a:lnTo>
                    <a:pt x="13299" y="1847"/>
                  </a:lnTo>
                  <a:lnTo>
                    <a:pt x="13080" y="1569"/>
                  </a:lnTo>
                  <a:lnTo>
                    <a:pt x="12842" y="1311"/>
                  </a:lnTo>
                  <a:lnTo>
                    <a:pt x="12584" y="1053"/>
                  </a:lnTo>
                  <a:lnTo>
                    <a:pt x="12287" y="834"/>
                  </a:lnTo>
                  <a:lnTo>
                    <a:pt x="11989" y="656"/>
                  </a:lnTo>
                  <a:lnTo>
                    <a:pt x="11671" y="477"/>
                  </a:lnTo>
                  <a:lnTo>
                    <a:pt x="11354" y="338"/>
                  </a:lnTo>
                  <a:lnTo>
                    <a:pt x="11294" y="378"/>
                  </a:lnTo>
                  <a:lnTo>
                    <a:pt x="11215" y="398"/>
                  </a:lnTo>
                  <a:lnTo>
                    <a:pt x="11135" y="378"/>
                  </a:lnTo>
                  <a:lnTo>
                    <a:pt x="11076" y="358"/>
                  </a:lnTo>
                  <a:lnTo>
                    <a:pt x="10659" y="120"/>
                  </a:lnTo>
                  <a:lnTo>
                    <a:pt x="10401" y="60"/>
                  </a:lnTo>
                  <a:lnTo>
                    <a:pt x="10103" y="21"/>
                  </a:lnTo>
                  <a:lnTo>
                    <a:pt x="9786" y="1"/>
                  </a:lnTo>
                  <a:close/>
                </a:path>
              </a:pathLst>
            </a:custGeom>
            <a:solidFill>
              <a:srgbClr val="FE6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917;p41">
              <a:extLst>
                <a:ext uri="{FF2B5EF4-FFF2-40B4-BE49-F238E27FC236}">
                  <a16:creationId xmlns:a16="http://schemas.microsoft.com/office/drawing/2014/main" xmlns="" id="{C295F0E9-7E75-42E6-E072-CDBFD0C1188C}"/>
                </a:ext>
              </a:extLst>
            </p:cNvPr>
            <p:cNvSpPr/>
            <p:nvPr/>
          </p:nvSpPr>
          <p:spPr>
            <a:xfrm flipH="1">
              <a:off x="5721225" y="3431766"/>
              <a:ext cx="757842" cy="449036"/>
            </a:xfrm>
            <a:custGeom>
              <a:avLst/>
              <a:gdLst/>
              <a:ahLst/>
              <a:cxnLst/>
              <a:rect l="l" t="t" r="r" b="b"/>
              <a:pathLst>
                <a:path w="19094" h="11314" extrusionOk="0">
                  <a:moveTo>
                    <a:pt x="12068" y="1"/>
                  </a:moveTo>
                  <a:lnTo>
                    <a:pt x="11810" y="40"/>
                  </a:lnTo>
                  <a:lnTo>
                    <a:pt x="11552" y="100"/>
                  </a:lnTo>
                  <a:lnTo>
                    <a:pt x="11076" y="239"/>
                  </a:lnTo>
                  <a:lnTo>
                    <a:pt x="10579" y="418"/>
                  </a:lnTo>
                  <a:lnTo>
                    <a:pt x="10103" y="557"/>
                  </a:lnTo>
                  <a:lnTo>
                    <a:pt x="9607" y="676"/>
                  </a:lnTo>
                  <a:lnTo>
                    <a:pt x="9111" y="775"/>
                  </a:lnTo>
                  <a:lnTo>
                    <a:pt x="8615" y="815"/>
                  </a:lnTo>
                  <a:lnTo>
                    <a:pt x="8118" y="834"/>
                  </a:lnTo>
                  <a:lnTo>
                    <a:pt x="7682" y="815"/>
                  </a:lnTo>
                  <a:lnTo>
                    <a:pt x="7265" y="755"/>
                  </a:lnTo>
                  <a:lnTo>
                    <a:pt x="6848" y="695"/>
                  </a:lnTo>
                  <a:lnTo>
                    <a:pt x="6431" y="656"/>
                  </a:lnTo>
                  <a:lnTo>
                    <a:pt x="6153" y="656"/>
                  </a:lnTo>
                  <a:lnTo>
                    <a:pt x="6054" y="676"/>
                  </a:lnTo>
                  <a:lnTo>
                    <a:pt x="5975" y="715"/>
                  </a:lnTo>
                  <a:lnTo>
                    <a:pt x="5915" y="775"/>
                  </a:lnTo>
                  <a:lnTo>
                    <a:pt x="5856" y="854"/>
                  </a:lnTo>
                  <a:lnTo>
                    <a:pt x="5836" y="934"/>
                  </a:lnTo>
                  <a:lnTo>
                    <a:pt x="5836" y="1033"/>
                  </a:lnTo>
                  <a:lnTo>
                    <a:pt x="5856" y="1112"/>
                  </a:lnTo>
                  <a:lnTo>
                    <a:pt x="5935" y="1251"/>
                  </a:lnTo>
                  <a:lnTo>
                    <a:pt x="6054" y="1390"/>
                  </a:lnTo>
                  <a:lnTo>
                    <a:pt x="6173" y="1509"/>
                  </a:lnTo>
                  <a:lnTo>
                    <a:pt x="6332" y="1648"/>
                  </a:lnTo>
                  <a:lnTo>
                    <a:pt x="6491" y="1787"/>
                  </a:lnTo>
                  <a:lnTo>
                    <a:pt x="6848" y="2005"/>
                  </a:lnTo>
                  <a:lnTo>
                    <a:pt x="7225" y="2204"/>
                  </a:lnTo>
                  <a:lnTo>
                    <a:pt x="7622" y="2363"/>
                  </a:lnTo>
                  <a:lnTo>
                    <a:pt x="8039" y="2462"/>
                  </a:lnTo>
                  <a:lnTo>
                    <a:pt x="8456" y="2541"/>
                  </a:lnTo>
                  <a:lnTo>
                    <a:pt x="8873" y="2561"/>
                  </a:lnTo>
                  <a:lnTo>
                    <a:pt x="9289" y="2541"/>
                  </a:lnTo>
                  <a:lnTo>
                    <a:pt x="9389" y="2561"/>
                  </a:lnTo>
                  <a:lnTo>
                    <a:pt x="9468" y="2581"/>
                  </a:lnTo>
                  <a:lnTo>
                    <a:pt x="9527" y="2641"/>
                  </a:lnTo>
                  <a:lnTo>
                    <a:pt x="9567" y="2700"/>
                  </a:lnTo>
                  <a:lnTo>
                    <a:pt x="10202" y="2422"/>
                  </a:lnTo>
                  <a:lnTo>
                    <a:pt x="10520" y="2263"/>
                  </a:lnTo>
                  <a:lnTo>
                    <a:pt x="10818" y="2105"/>
                  </a:lnTo>
                  <a:lnTo>
                    <a:pt x="10877" y="2085"/>
                  </a:lnTo>
                  <a:lnTo>
                    <a:pt x="10917" y="2085"/>
                  </a:lnTo>
                  <a:lnTo>
                    <a:pt x="10957" y="2105"/>
                  </a:lnTo>
                  <a:lnTo>
                    <a:pt x="10976" y="2144"/>
                  </a:lnTo>
                  <a:lnTo>
                    <a:pt x="10996" y="2184"/>
                  </a:lnTo>
                  <a:lnTo>
                    <a:pt x="11016" y="2224"/>
                  </a:lnTo>
                  <a:lnTo>
                    <a:pt x="10996" y="2263"/>
                  </a:lnTo>
                  <a:lnTo>
                    <a:pt x="10957" y="2303"/>
                  </a:lnTo>
                  <a:lnTo>
                    <a:pt x="9984" y="3037"/>
                  </a:lnTo>
                  <a:lnTo>
                    <a:pt x="9468" y="3375"/>
                  </a:lnTo>
                  <a:lnTo>
                    <a:pt x="9210" y="3534"/>
                  </a:lnTo>
                  <a:lnTo>
                    <a:pt x="8952" y="3673"/>
                  </a:lnTo>
                  <a:lnTo>
                    <a:pt x="8416" y="3931"/>
                  </a:lnTo>
                  <a:lnTo>
                    <a:pt x="7860" y="4149"/>
                  </a:lnTo>
                  <a:lnTo>
                    <a:pt x="7305" y="4347"/>
                  </a:lnTo>
                  <a:lnTo>
                    <a:pt x="6749" y="4526"/>
                  </a:lnTo>
                  <a:lnTo>
                    <a:pt x="6273" y="4665"/>
                  </a:lnTo>
                  <a:lnTo>
                    <a:pt x="5796" y="4784"/>
                  </a:lnTo>
                  <a:lnTo>
                    <a:pt x="5320" y="4883"/>
                  </a:lnTo>
                  <a:lnTo>
                    <a:pt x="4824" y="4963"/>
                  </a:lnTo>
                  <a:lnTo>
                    <a:pt x="3851" y="5102"/>
                  </a:lnTo>
                  <a:lnTo>
                    <a:pt x="2879" y="5201"/>
                  </a:lnTo>
                  <a:lnTo>
                    <a:pt x="2343" y="5260"/>
                  </a:lnTo>
                  <a:lnTo>
                    <a:pt x="1827" y="5340"/>
                  </a:lnTo>
                  <a:lnTo>
                    <a:pt x="1311" y="5439"/>
                  </a:lnTo>
                  <a:lnTo>
                    <a:pt x="795" y="5558"/>
                  </a:lnTo>
                  <a:lnTo>
                    <a:pt x="596" y="5618"/>
                  </a:lnTo>
                  <a:lnTo>
                    <a:pt x="378" y="5697"/>
                  </a:lnTo>
                  <a:lnTo>
                    <a:pt x="279" y="5737"/>
                  </a:lnTo>
                  <a:lnTo>
                    <a:pt x="199" y="5796"/>
                  </a:lnTo>
                  <a:lnTo>
                    <a:pt x="120" y="5856"/>
                  </a:lnTo>
                  <a:lnTo>
                    <a:pt x="40" y="5935"/>
                  </a:lnTo>
                  <a:lnTo>
                    <a:pt x="1" y="6034"/>
                  </a:lnTo>
                  <a:lnTo>
                    <a:pt x="1" y="6074"/>
                  </a:lnTo>
                  <a:lnTo>
                    <a:pt x="21" y="6114"/>
                  </a:lnTo>
                  <a:lnTo>
                    <a:pt x="60" y="6173"/>
                  </a:lnTo>
                  <a:lnTo>
                    <a:pt x="140" y="6233"/>
                  </a:lnTo>
                  <a:lnTo>
                    <a:pt x="239" y="6273"/>
                  </a:lnTo>
                  <a:lnTo>
                    <a:pt x="338" y="6312"/>
                  </a:lnTo>
                  <a:lnTo>
                    <a:pt x="517" y="6372"/>
                  </a:lnTo>
                  <a:lnTo>
                    <a:pt x="1053" y="6471"/>
                  </a:lnTo>
                  <a:lnTo>
                    <a:pt x="1628" y="6550"/>
                  </a:lnTo>
                  <a:lnTo>
                    <a:pt x="2184" y="6610"/>
                  </a:lnTo>
                  <a:lnTo>
                    <a:pt x="2760" y="6650"/>
                  </a:lnTo>
                  <a:lnTo>
                    <a:pt x="3335" y="6670"/>
                  </a:lnTo>
                  <a:lnTo>
                    <a:pt x="3891" y="6670"/>
                  </a:lnTo>
                  <a:lnTo>
                    <a:pt x="4466" y="6650"/>
                  </a:lnTo>
                  <a:lnTo>
                    <a:pt x="5022" y="6630"/>
                  </a:lnTo>
                  <a:lnTo>
                    <a:pt x="6094" y="6531"/>
                  </a:lnTo>
                  <a:lnTo>
                    <a:pt x="6630" y="6471"/>
                  </a:lnTo>
                  <a:lnTo>
                    <a:pt x="7166" y="6412"/>
                  </a:lnTo>
                  <a:lnTo>
                    <a:pt x="7682" y="6312"/>
                  </a:lnTo>
                  <a:lnTo>
                    <a:pt x="8218" y="6213"/>
                  </a:lnTo>
                  <a:lnTo>
                    <a:pt x="8753" y="6114"/>
                  </a:lnTo>
                  <a:lnTo>
                    <a:pt x="9269" y="5995"/>
                  </a:lnTo>
                  <a:lnTo>
                    <a:pt x="9329" y="5975"/>
                  </a:lnTo>
                  <a:lnTo>
                    <a:pt x="9408" y="5975"/>
                  </a:lnTo>
                  <a:lnTo>
                    <a:pt x="9468" y="5995"/>
                  </a:lnTo>
                  <a:lnTo>
                    <a:pt x="9508" y="6015"/>
                  </a:lnTo>
                  <a:lnTo>
                    <a:pt x="9587" y="6094"/>
                  </a:lnTo>
                  <a:lnTo>
                    <a:pt x="9647" y="6193"/>
                  </a:lnTo>
                  <a:lnTo>
                    <a:pt x="9666" y="6312"/>
                  </a:lnTo>
                  <a:lnTo>
                    <a:pt x="9647" y="6412"/>
                  </a:lnTo>
                  <a:lnTo>
                    <a:pt x="9627" y="6471"/>
                  </a:lnTo>
                  <a:lnTo>
                    <a:pt x="9587" y="6511"/>
                  </a:lnTo>
                  <a:lnTo>
                    <a:pt x="9527" y="6550"/>
                  </a:lnTo>
                  <a:lnTo>
                    <a:pt x="9468" y="6570"/>
                  </a:lnTo>
                  <a:lnTo>
                    <a:pt x="8813" y="6709"/>
                  </a:lnTo>
                  <a:lnTo>
                    <a:pt x="8138" y="6848"/>
                  </a:lnTo>
                  <a:lnTo>
                    <a:pt x="7483" y="6967"/>
                  </a:lnTo>
                  <a:lnTo>
                    <a:pt x="6828" y="7067"/>
                  </a:lnTo>
                  <a:lnTo>
                    <a:pt x="6153" y="7126"/>
                  </a:lnTo>
                  <a:lnTo>
                    <a:pt x="5479" y="7186"/>
                  </a:lnTo>
                  <a:lnTo>
                    <a:pt x="4804" y="7205"/>
                  </a:lnTo>
                  <a:lnTo>
                    <a:pt x="4129" y="7205"/>
                  </a:lnTo>
                  <a:lnTo>
                    <a:pt x="3534" y="7186"/>
                  </a:lnTo>
                  <a:lnTo>
                    <a:pt x="2938" y="7166"/>
                  </a:lnTo>
                  <a:lnTo>
                    <a:pt x="2343" y="7126"/>
                  </a:lnTo>
                  <a:lnTo>
                    <a:pt x="1747" y="7067"/>
                  </a:lnTo>
                  <a:lnTo>
                    <a:pt x="1072" y="6987"/>
                  </a:lnTo>
                  <a:lnTo>
                    <a:pt x="398" y="6868"/>
                  </a:lnTo>
                  <a:lnTo>
                    <a:pt x="140" y="6808"/>
                  </a:lnTo>
                  <a:lnTo>
                    <a:pt x="239" y="7106"/>
                  </a:lnTo>
                  <a:lnTo>
                    <a:pt x="298" y="7245"/>
                  </a:lnTo>
                  <a:lnTo>
                    <a:pt x="378" y="7384"/>
                  </a:lnTo>
                  <a:lnTo>
                    <a:pt x="457" y="7503"/>
                  </a:lnTo>
                  <a:lnTo>
                    <a:pt x="537" y="7622"/>
                  </a:lnTo>
                  <a:lnTo>
                    <a:pt x="656" y="7741"/>
                  </a:lnTo>
                  <a:lnTo>
                    <a:pt x="755" y="7841"/>
                  </a:lnTo>
                  <a:lnTo>
                    <a:pt x="874" y="7920"/>
                  </a:lnTo>
                  <a:lnTo>
                    <a:pt x="1013" y="7999"/>
                  </a:lnTo>
                  <a:lnTo>
                    <a:pt x="1152" y="8079"/>
                  </a:lnTo>
                  <a:lnTo>
                    <a:pt x="1311" y="8138"/>
                  </a:lnTo>
                  <a:lnTo>
                    <a:pt x="1648" y="8257"/>
                  </a:lnTo>
                  <a:lnTo>
                    <a:pt x="2005" y="8357"/>
                  </a:lnTo>
                  <a:lnTo>
                    <a:pt x="2363" y="8436"/>
                  </a:lnTo>
                  <a:lnTo>
                    <a:pt x="2740" y="8496"/>
                  </a:lnTo>
                  <a:lnTo>
                    <a:pt x="3474" y="8595"/>
                  </a:lnTo>
                  <a:lnTo>
                    <a:pt x="4208" y="8674"/>
                  </a:lnTo>
                  <a:lnTo>
                    <a:pt x="4804" y="8734"/>
                  </a:lnTo>
                  <a:lnTo>
                    <a:pt x="5399" y="8773"/>
                  </a:lnTo>
                  <a:lnTo>
                    <a:pt x="5995" y="8793"/>
                  </a:lnTo>
                  <a:lnTo>
                    <a:pt x="6610" y="8813"/>
                  </a:lnTo>
                  <a:lnTo>
                    <a:pt x="7225" y="8813"/>
                  </a:lnTo>
                  <a:lnTo>
                    <a:pt x="7860" y="8793"/>
                  </a:lnTo>
                  <a:lnTo>
                    <a:pt x="8456" y="8773"/>
                  </a:lnTo>
                  <a:lnTo>
                    <a:pt x="8615" y="8754"/>
                  </a:lnTo>
                  <a:lnTo>
                    <a:pt x="8793" y="8754"/>
                  </a:lnTo>
                  <a:lnTo>
                    <a:pt x="8932" y="8793"/>
                  </a:lnTo>
                  <a:lnTo>
                    <a:pt x="9011" y="8813"/>
                  </a:lnTo>
                  <a:lnTo>
                    <a:pt x="9071" y="8853"/>
                  </a:lnTo>
                  <a:lnTo>
                    <a:pt x="9131" y="8932"/>
                  </a:lnTo>
                  <a:lnTo>
                    <a:pt x="9150" y="8992"/>
                  </a:lnTo>
                  <a:lnTo>
                    <a:pt x="9131" y="9071"/>
                  </a:lnTo>
                  <a:lnTo>
                    <a:pt x="9091" y="9150"/>
                  </a:lnTo>
                  <a:lnTo>
                    <a:pt x="9031" y="9190"/>
                  </a:lnTo>
                  <a:lnTo>
                    <a:pt x="8972" y="9230"/>
                  </a:lnTo>
                  <a:lnTo>
                    <a:pt x="8813" y="9289"/>
                  </a:lnTo>
                  <a:lnTo>
                    <a:pt x="8654" y="9309"/>
                  </a:lnTo>
                  <a:lnTo>
                    <a:pt x="8495" y="9329"/>
                  </a:lnTo>
                  <a:lnTo>
                    <a:pt x="8138" y="9349"/>
                  </a:lnTo>
                  <a:lnTo>
                    <a:pt x="7781" y="9369"/>
                  </a:lnTo>
                  <a:lnTo>
                    <a:pt x="7066" y="9389"/>
                  </a:lnTo>
                  <a:lnTo>
                    <a:pt x="6372" y="9389"/>
                  </a:lnTo>
                  <a:lnTo>
                    <a:pt x="5657" y="9369"/>
                  </a:lnTo>
                  <a:lnTo>
                    <a:pt x="4923" y="9309"/>
                  </a:lnTo>
                  <a:lnTo>
                    <a:pt x="4208" y="9230"/>
                  </a:lnTo>
                  <a:lnTo>
                    <a:pt x="3474" y="9150"/>
                  </a:lnTo>
                  <a:lnTo>
                    <a:pt x="2879" y="9051"/>
                  </a:lnTo>
                  <a:lnTo>
                    <a:pt x="2263" y="8932"/>
                  </a:lnTo>
                  <a:lnTo>
                    <a:pt x="2541" y="9150"/>
                  </a:lnTo>
                  <a:lnTo>
                    <a:pt x="2819" y="9329"/>
                  </a:lnTo>
                  <a:lnTo>
                    <a:pt x="3137" y="9488"/>
                  </a:lnTo>
                  <a:lnTo>
                    <a:pt x="3454" y="9627"/>
                  </a:lnTo>
                  <a:lnTo>
                    <a:pt x="3752" y="9726"/>
                  </a:lnTo>
                  <a:lnTo>
                    <a:pt x="4050" y="9805"/>
                  </a:lnTo>
                  <a:lnTo>
                    <a:pt x="4347" y="9885"/>
                  </a:lnTo>
                  <a:lnTo>
                    <a:pt x="4645" y="9944"/>
                  </a:lnTo>
                  <a:lnTo>
                    <a:pt x="5240" y="10024"/>
                  </a:lnTo>
                  <a:lnTo>
                    <a:pt x="5856" y="10063"/>
                  </a:lnTo>
                  <a:lnTo>
                    <a:pt x="6352" y="10083"/>
                  </a:lnTo>
                  <a:lnTo>
                    <a:pt x="6828" y="10083"/>
                  </a:lnTo>
                  <a:lnTo>
                    <a:pt x="7801" y="10063"/>
                  </a:lnTo>
                  <a:lnTo>
                    <a:pt x="8813" y="10063"/>
                  </a:lnTo>
                  <a:lnTo>
                    <a:pt x="9071" y="10083"/>
                  </a:lnTo>
                  <a:lnTo>
                    <a:pt x="9329" y="10123"/>
                  </a:lnTo>
                  <a:lnTo>
                    <a:pt x="9567" y="10183"/>
                  </a:lnTo>
                  <a:lnTo>
                    <a:pt x="9805" y="10242"/>
                  </a:lnTo>
                  <a:lnTo>
                    <a:pt x="9885" y="10302"/>
                  </a:lnTo>
                  <a:lnTo>
                    <a:pt x="9944" y="10361"/>
                  </a:lnTo>
                  <a:lnTo>
                    <a:pt x="9944" y="10460"/>
                  </a:lnTo>
                  <a:lnTo>
                    <a:pt x="9944" y="10540"/>
                  </a:lnTo>
                  <a:lnTo>
                    <a:pt x="9905" y="10619"/>
                  </a:lnTo>
                  <a:lnTo>
                    <a:pt x="9845" y="10679"/>
                  </a:lnTo>
                  <a:lnTo>
                    <a:pt x="9786" y="10738"/>
                  </a:lnTo>
                  <a:lnTo>
                    <a:pt x="9408" y="10738"/>
                  </a:lnTo>
                  <a:lnTo>
                    <a:pt x="9111" y="10718"/>
                  </a:lnTo>
                  <a:lnTo>
                    <a:pt x="8535" y="10679"/>
                  </a:lnTo>
                  <a:lnTo>
                    <a:pt x="7344" y="10679"/>
                  </a:lnTo>
                  <a:lnTo>
                    <a:pt x="6570" y="10699"/>
                  </a:lnTo>
                  <a:lnTo>
                    <a:pt x="5776" y="10679"/>
                  </a:lnTo>
                  <a:lnTo>
                    <a:pt x="5776" y="10679"/>
                  </a:lnTo>
                  <a:lnTo>
                    <a:pt x="6054" y="10798"/>
                  </a:lnTo>
                  <a:lnTo>
                    <a:pt x="6352" y="10917"/>
                  </a:lnTo>
                  <a:lnTo>
                    <a:pt x="6630" y="10996"/>
                  </a:lnTo>
                  <a:lnTo>
                    <a:pt x="6927" y="11076"/>
                  </a:lnTo>
                  <a:lnTo>
                    <a:pt x="7225" y="11155"/>
                  </a:lnTo>
                  <a:lnTo>
                    <a:pt x="7523" y="11195"/>
                  </a:lnTo>
                  <a:lnTo>
                    <a:pt x="8118" y="11274"/>
                  </a:lnTo>
                  <a:lnTo>
                    <a:pt x="8734" y="11314"/>
                  </a:lnTo>
                  <a:lnTo>
                    <a:pt x="9349" y="11314"/>
                  </a:lnTo>
                  <a:lnTo>
                    <a:pt x="9964" y="11274"/>
                  </a:lnTo>
                  <a:lnTo>
                    <a:pt x="10560" y="11215"/>
                  </a:lnTo>
                  <a:lnTo>
                    <a:pt x="11353" y="11115"/>
                  </a:lnTo>
                  <a:lnTo>
                    <a:pt x="12128" y="10976"/>
                  </a:lnTo>
                  <a:lnTo>
                    <a:pt x="13676" y="10679"/>
                  </a:lnTo>
                  <a:lnTo>
                    <a:pt x="14450" y="10540"/>
                  </a:lnTo>
                  <a:lnTo>
                    <a:pt x="15244" y="10401"/>
                  </a:lnTo>
                  <a:lnTo>
                    <a:pt x="16018" y="10321"/>
                  </a:lnTo>
                  <a:lnTo>
                    <a:pt x="16415" y="10282"/>
                  </a:lnTo>
                  <a:lnTo>
                    <a:pt x="16812" y="10282"/>
                  </a:lnTo>
                  <a:lnTo>
                    <a:pt x="17089" y="10063"/>
                  </a:lnTo>
                  <a:lnTo>
                    <a:pt x="17328" y="9865"/>
                  </a:lnTo>
                  <a:lnTo>
                    <a:pt x="17665" y="9528"/>
                  </a:lnTo>
                  <a:lnTo>
                    <a:pt x="17963" y="9170"/>
                  </a:lnTo>
                  <a:lnTo>
                    <a:pt x="18241" y="8793"/>
                  </a:lnTo>
                  <a:lnTo>
                    <a:pt x="18479" y="8376"/>
                  </a:lnTo>
                  <a:lnTo>
                    <a:pt x="18677" y="7960"/>
                  </a:lnTo>
                  <a:lnTo>
                    <a:pt x="18836" y="7523"/>
                  </a:lnTo>
                  <a:lnTo>
                    <a:pt x="18915" y="7265"/>
                  </a:lnTo>
                  <a:lnTo>
                    <a:pt x="18975" y="7007"/>
                  </a:lnTo>
                  <a:lnTo>
                    <a:pt x="19015" y="6749"/>
                  </a:lnTo>
                  <a:lnTo>
                    <a:pt x="19054" y="6471"/>
                  </a:lnTo>
                  <a:lnTo>
                    <a:pt x="19094" y="6213"/>
                  </a:lnTo>
                  <a:lnTo>
                    <a:pt x="19094" y="5935"/>
                  </a:lnTo>
                  <a:lnTo>
                    <a:pt x="19094" y="5677"/>
                  </a:lnTo>
                  <a:lnTo>
                    <a:pt x="19094" y="5419"/>
                  </a:lnTo>
                  <a:lnTo>
                    <a:pt x="19054" y="5121"/>
                  </a:lnTo>
                  <a:lnTo>
                    <a:pt x="19015" y="4844"/>
                  </a:lnTo>
                  <a:lnTo>
                    <a:pt x="18955" y="4566"/>
                  </a:lnTo>
                  <a:lnTo>
                    <a:pt x="18895" y="4288"/>
                  </a:lnTo>
                  <a:lnTo>
                    <a:pt x="18796" y="3851"/>
                  </a:lnTo>
                  <a:lnTo>
                    <a:pt x="18697" y="3415"/>
                  </a:lnTo>
                  <a:lnTo>
                    <a:pt x="18677" y="3434"/>
                  </a:lnTo>
                  <a:lnTo>
                    <a:pt x="18181" y="3335"/>
                  </a:lnTo>
                  <a:lnTo>
                    <a:pt x="17685" y="3216"/>
                  </a:lnTo>
                  <a:lnTo>
                    <a:pt x="17208" y="3077"/>
                  </a:lnTo>
                  <a:lnTo>
                    <a:pt x="16732" y="2899"/>
                  </a:lnTo>
                  <a:lnTo>
                    <a:pt x="16256" y="2680"/>
                  </a:lnTo>
                  <a:lnTo>
                    <a:pt x="15779" y="2402"/>
                  </a:lnTo>
                  <a:lnTo>
                    <a:pt x="15343" y="2105"/>
                  </a:lnTo>
                  <a:lnTo>
                    <a:pt x="14906" y="1787"/>
                  </a:lnTo>
                  <a:lnTo>
                    <a:pt x="14589" y="1489"/>
                  </a:lnTo>
                  <a:lnTo>
                    <a:pt x="14291" y="1172"/>
                  </a:lnTo>
                  <a:lnTo>
                    <a:pt x="13973" y="854"/>
                  </a:lnTo>
                  <a:lnTo>
                    <a:pt x="13656" y="557"/>
                  </a:lnTo>
                  <a:lnTo>
                    <a:pt x="13477" y="437"/>
                  </a:lnTo>
                  <a:lnTo>
                    <a:pt x="13299" y="318"/>
                  </a:lnTo>
                  <a:lnTo>
                    <a:pt x="13120" y="199"/>
                  </a:lnTo>
                  <a:lnTo>
                    <a:pt x="12941" y="120"/>
                  </a:lnTo>
                  <a:lnTo>
                    <a:pt x="12743" y="60"/>
                  </a:lnTo>
                  <a:lnTo>
                    <a:pt x="12524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918;p41">
              <a:extLst>
                <a:ext uri="{FF2B5EF4-FFF2-40B4-BE49-F238E27FC236}">
                  <a16:creationId xmlns:a16="http://schemas.microsoft.com/office/drawing/2014/main" xmlns="" id="{CF553041-B6FB-E1D5-9531-E9582ED251AE}"/>
                </a:ext>
              </a:extLst>
            </p:cNvPr>
            <p:cNvSpPr/>
            <p:nvPr/>
          </p:nvSpPr>
          <p:spPr>
            <a:xfrm flipH="1">
              <a:off x="5933841" y="4187949"/>
              <a:ext cx="1347081" cy="664068"/>
            </a:xfrm>
            <a:custGeom>
              <a:avLst/>
              <a:gdLst/>
              <a:ahLst/>
              <a:cxnLst/>
              <a:rect l="l" t="t" r="r" b="b"/>
              <a:pathLst>
                <a:path w="33940" h="16732" extrusionOk="0">
                  <a:moveTo>
                    <a:pt x="31557" y="7225"/>
                  </a:moveTo>
                  <a:lnTo>
                    <a:pt x="31617" y="7245"/>
                  </a:lnTo>
                  <a:lnTo>
                    <a:pt x="31677" y="7265"/>
                  </a:lnTo>
                  <a:lnTo>
                    <a:pt x="31716" y="7324"/>
                  </a:lnTo>
                  <a:lnTo>
                    <a:pt x="31736" y="7384"/>
                  </a:lnTo>
                  <a:lnTo>
                    <a:pt x="31716" y="7443"/>
                  </a:lnTo>
                  <a:lnTo>
                    <a:pt x="31597" y="7761"/>
                  </a:lnTo>
                  <a:lnTo>
                    <a:pt x="31438" y="8078"/>
                  </a:lnTo>
                  <a:lnTo>
                    <a:pt x="31260" y="8356"/>
                  </a:lnTo>
                  <a:lnTo>
                    <a:pt x="31041" y="8634"/>
                  </a:lnTo>
                  <a:lnTo>
                    <a:pt x="30803" y="8892"/>
                  </a:lnTo>
                  <a:lnTo>
                    <a:pt x="30565" y="9130"/>
                  </a:lnTo>
                  <a:lnTo>
                    <a:pt x="30307" y="9368"/>
                  </a:lnTo>
                  <a:lnTo>
                    <a:pt x="30049" y="9587"/>
                  </a:lnTo>
                  <a:lnTo>
                    <a:pt x="29771" y="9785"/>
                  </a:lnTo>
                  <a:lnTo>
                    <a:pt x="29493" y="9964"/>
                  </a:lnTo>
                  <a:lnTo>
                    <a:pt x="28938" y="10321"/>
                  </a:lnTo>
                  <a:lnTo>
                    <a:pt x="28342" y="10639"/>
                  </a:lnTo>
                  <a:lnTo>
                    <a:pt x="27747" y="10917"/>
                  </a:lnTo>
                  <a:lnTo>
                    <a:pt x="27112" y="11175"/>
                  </a:lnTo>
                  <a:lnTo>
                    <a:pt x="26496" y="11413"/>
                  </a:lnTo>
                  <a:lnTo>
                    <a:pt x="25861" y="11631"/>
                  </a:lnTo>
                  <a:lnTo>
                    <a:pt x="25226" y="11830"/>
                  </a:lnTo>
                  <a:lnTo>
                    <a:pt x="24492" y="12048"/>
                  </a:lnTo>
                  <a:lnTo>
                    <a:pt x="23757" y="12246"/>
                  </a:lnTo>
                  <a:lnTo>
                    <a:pt x="23023" y="12445"/>
                  </a:lnTo>
                  <a:lnTo>
                    <a:pt x="22269" y="12604"/>
                  </a:lnTo>
                  <a:lnTo>
                    <a:pt x="21515" y="12762"/>
                  </a:lnTo>
                  <a:lnTo>
                    <a:pt x="20780" y="12881"/>
                  </a:lnTo>
                  <a:lnTo>
                    <a:pt x="20026" y="13001"/>
                  </a:lnTo>
                  <a:lnTo>
                    <a:pt x="19252" y="13100"/>
                  </a:lnTo>
                  <a:lnTo>
                    <a:pt x="19212" y="13100"/>
                  </a:lnTo>
                  <a:lnTo>
                    <a:pt x="19153" y="13080"/>
                  </a:lnTo>
                  <a:lnTo>
                    <a:pt x="19133" y="13040"/>
                  </a:lnTo>
                  <a:lnTo>
                    <a:pt x="19113" y="13001"/>
                  </a:lnTo>
                  <a:lnTo>
                    <a:pt x="19113" y="12941"/>
                  </a:lnTo>
                  <a:lnTo>
                    <a:pt x="19113" y="12901"/>
                  </a:lnTo>
                  <a:lnTo>
                    <a:pt x="19153" y="12862"/>
                  </a:lnTo>
                  <a:lnTo>
                    <a:pt x="19193" y="12842"/>
                  </a:lnTo>
                  <a:lnTo>
                    <a:pt x="21316" y="11988"/>
                  </a:lnTo>
                  <a:lnTo>
                    <a:pt x="23440" y="11155"/>
                  </a:lnTo>
                  <a:lnTo>
                    <a:pt x="25564" y="10321"/>
                  </a:lnTo>
                  <a:lnTo>
                    <a:pt x="27707" y="9488"/>
                  </a:lnTo>
                  <a:lnTo>
                    <a:pt x="27727" y="9488"/>
                  </a:lnTo>
                  <a:lnTo>
                    <a:pt x="27747" y="9507"/>
                  </a:lnTo>
                  <a:lnTo>
                    <a:pt x="27747" y="9527"/>
                  </a:lnTo>
                  <a:lnTo>
                    <a:pt x="27727" y="9547"/>
                  </a:lnTo>
                  <a:lnTo>
                    <a:pt x="25861" y="10321"/>
                  </a:lnTo>
                  <a:lnTo>
                    <a:pt x="23996" y="11115"/>
                  </a:lnTo>
                  <a:lnTo>
                    <a:pt x="20284" y="12683"/>
                  </a:lnTo>
                  <a:lnTo>
                    <a:pt x="20284" y="12683"/>
                  </a:lnTo>
                  <a:lnTo>
                    <a:pt x="21376" y="12504"/>
                  </a:lnTo>
                  <a:lnTo>
                    <a:pt x="21931" y="12385"/>
                  </a:lnTo>
                  <a:lnTo>
                    <a:pt x="22487" y="12266"/>
                  </a:lnTo>
                  <a:lnTo>
                    <a:pt x="23182" y="12088"/>
                  </a:lnTo>
                  <a:lnTo>
                    <a:pt x="23896" y="11909"/>
                  </a:lnTo>
                  <a:lnTo>
                    <a:pt x="24591" y="11691"/>
                  </a:lnTo>
                  <a:lnTo>
                    <a:pt x="25266" y="11472"/>
                  </a:lnTo>
                  <a:lnTo>
                    <a:pt x="25960" y="11234"/>
                  </a:lnTo>
                  <a:lnTo>
                    <a:pt x="26635" y="10956"/>
                  </a:lnTo>
                  <a:lnTo>
                    <a:pt x="27290" y="10678"/>
                  </a:lnTo>
                  <a:lnTo>
                    <a:pt x="27945" y="10381"/>
                  </a:lnTo>
                  <a:lnTo>
                    <a:pt x="28461" y="10103"/>
                  </a:lnTo>
                  <a:lnTo>
                    <a:pt x="28957" y="9825"/>
                  </a:lnTo>
                  <a:lnTo>
                    <a:pt x="29434" y="9488"/>
                  </a:lnTo>
                  <a:lnTo>
                    <a:pt x="29890" y="9150"/>
                  </a:lnTo>
                  <a:lnTo>
                    <a:pt x="30109" y="8952"/>
                  </a:lnTo>
                  <a:lnTo>
                    <a:pt x="30327" y="8753"/>
                  </a:lnTo>
                  <a:lnTo>
                    <a:pt x="30525" y="8535"/>
                  </a:lnTo>
                  <a:lnTo>
                    <a:pt x="30724" y="8317"/>
                  </a:lnTo>
                  <a:lnTo>
                    <a:pt x="30902" y="8078"/>
                  </a:lnTo>
                  <a:lnTo>
                    <a:pt x="31061" y="7820"/>
                  </a:lnTo>
                  <a:lnTo>
                    <a:pt x="31399" y="7304"/>
                  </a:lnTo>
                  <a:lnTo>
                    <a:pt x="31438" y="7245"/>
                  </a:lnTo>
                  <a:lnTo>
                    <a:pt x="31498" y="7225"/>
                  </a:lnTo>
                  <a:close/>
                  <a:moveTo>
                    <a:pt x="32312" y="0"/>
                  </a:moveTo>
                  <a:lnTo>
                    <a:pt x="30664" y="1072"/>
                  </a:lnTo>
                  <a:lnTo>
                    <a:pt x="29176" y="2025"/>
                  </a:lnTo>
                  <a:lnTo>
                    <a:pt x="27667" y="2978"/>
                  </a:lnTo>
                  <a:lnTo>
                    <a:pt x="26139" y="3891"/>
                  </a:lnTo>
                  <a:lnTo>
                    <a:pt x="24611" y="4803"/>
                  </a:lnTo>
                  <a:lnTo>
                    <a:pt x="23440" y="5478"/>
                  </a:lnTo>
                  <a:lnTo>
                    <a:pt x="22408" y="6074"/>
                  </a:lnTo>
                  <a:lnTo>
                    <a:pt x="21376" y="6649"/>
                  </a:lnTo>
                  <a:lnTo>
                    <a:pt x="20641" y="7046"/>
                  </a:lnTo>
                  <a:lnTo>
                    <a:pt x="19907" y="7423"/>
                  </a:lnTo>
                  <a:lnTo>
                    <a:pt x="19530" y="7602"/>
                  </a:lnTo>
                  <a:lnTo>
                    <a:pt x="19133" y="7761"/>
                  </a:lnTo>
                  <a:lnTo>
                    <a:pt x="18756" y="7920"/>
                  </a:lnTo>
                  <a:lnTo>
                    <a:pt x="18359" y="8058"/>
                  </a:lnTo>
                  <a:lnTo>
                    <a:pt x="17962" y="8356"/>
                  </a:lnTo>
                  <a:lnTo>
                    <a:pt x="17565" y="8614"/>
                  </a:lnTo>
                  <a:lnTo>
                    <a:pt x="17148" y="8833"/>
                  </a:lnTo>
                  <a:lnTo>
                    <a:pt x="16712" y="9031"/>
                  </a:lnTo>
                  <a:lnTo>
                    <a:pt x="16275" y="9210"/>
                  </a:lnTo>
                  <a:lnTo>
                    <a:pt x="15818" y="9368"/>
                  </a:lnTo>
                  <a:lnTo>
                    <a:pt x="15362" y="9507"/>
                  </a:lnTo>
                  <a:lnTo>
                    <a:pt x="14905" y="9646"/>
                  </a:lnTo>
                  <a:lnTo>
                    <a:pt x="14370" y="9746"/>
                  </a:lnTo>
                  <a:lnTo>
                    <a:pt x="13854" y="9845"/>
                  </a:lnTo>
                  <a:lnTo>
                    <a:pt x="13318" y="9904"/>
                  </a:lnTo>
                  <a:lnTo>
                    <a:pt x="12802" y="9924"/>
                  </a:lnTo>
                  <a:lnTo>
                    <a:pt x="12266" y="9924"/>
                  </a:lnTo>
                  <a:lnTo>
                    <a:pt x="11730" y="9904"/>
                  </a:lnTo>
                  <a:lnTo>
                    <a:pt x="11214" y="9845"/>
                  </a:lnTo>
                  <a:lnTo>
                    <a:pt x="10678" y="9746"/>
                  </a:lnTo>
                  <a:lnTo>
                    <a:pt x="10301" y="9646"/>
                  </a:lnTo>
                  <a:lnTo>
                    <a:pt x="9924" y="9547"/>
                  </a:lnTo>
                  <a:lnTo>
                    <a:pt x="9547" y="9448"/>
                  </a:lnTo>
                  <a:lnTo>
                    <a:pt x="9189" y="9309"/>
                  </a:lnTo>
                  <a:lnTo>
                    <a:pt x="8832" y="9170"/>
                  </a:lnTo>
                  <a:lnTo>
                    <a:pt x="8475" y="9031"/>
                  </a:lnTo>
                  <a:lnTo>
                    <a:pt x="8118" y="8872"/>
                  </a:lnTo>
                  <a:lnTo>
                    <a:pt x="7780" y="8694"/>
                  </a:lnTo>
                  <a:lnTo>
                    <a:pt x="7105" y="8336"/>
                  </a:lnTo>
                  <a:lnTo>
                    <a:pt x="6470" y="7920"/>
                  </a:lnTo>
                  <a:lnTo>
                    <a:pt x="5835" y="7483"/>
                  </a:lnTo>
                  <a:lnTo>
                    <a:pt x="5240" y="7007"/>
                  </a:lnTo>
                  <a:lnTo>
                    <a:pt x="4664" y="6510"/>
                  </a:lnTo>
                  <a:lnTo>
                    <a:pt x="4089" y="5975"/>
                  </a:lnTo>
                  <a:lnTo>
                    <a:pt x="3553" y="5439"/>
                  </a:lnTo>
                  <a:lnTo>
                    <a:pt x="3037" y="4863"/>
                  </a:lnTo>
                  <a:lnTo>
                    <a:pt x="2521" y="4268"/>
                  </a:lnTo>
                  <a:lnTo>
                    <a:pt x="2044" y="3652"/>
                  </a:lnTo>
                  <a:lnTo>
                    <a:pt x="1568" y="3037"/>
                  </a:lnTo>
                  <a:lnTo>
                    <a:pt x="1131" y="2422"/>
                  </a:lnTo>
                  <a:lnTo>
                    <a:pt x="1389" y="5538"/>
                  </a:lnTo>
                  <a:lnTo>
                    <a:pt x="1429" y="6054"/>
                  </a:lnTo>
                  <a:lnTo>
                    <a:pt x="1429" y="6550"/>
                  </a:lnTo>
                  <a:lnTo>
                    <a:pt x="1389" y="6967"/>
                  </a:lnTo>
                  <a:lnTo>
                    <a:pt x="1370" y="7165"/>
                  </a:lnTo>
                  <a:lnTo>
                    <a:pt x="1330" y="7364"/>
                  </a:lnTo>
                  <a:lnTo>
                    <a:pt x="1270" y="7562"/>
                  </a:lnTo>
                  <a:lnTo>
                    <a:pt x="1191" y="7741"/>
                  </a:lnTo>
                  <a:lnTo>
                    <a:pt x="1092" y="7920"/>
                  </a:lnTo>
                  <a:lnTo>
                    <a:pt x="992" y="8098"/>
                  </a:lnTo>
                  <a:lnTo>
                    <a:pt x="774" y="8416"/>
                  </a:lnTo>
                  <a:lnTo>
                    <a:pt x="675" y="8575"/>
                  </a:lnTo>
                  <a:lnTo>
                    <a:pt x="595" y="8733"/>
                  </a:lnTo>
                  <a:lnTo>
                    <a:pt x="556" y="8833"/>
                  </a:lnTo>
                  <a:lnTo>
                    <a:pt x="556" y="8952"/>
                  </a:lnTo>
                  <a:lnTo>
                    <a:pt x="556" y="9051"/>
                  </a:lnTo>
                  <a:lnTo>
                    <a:pt x="556" y="9150"/>
                  </a:lnTo>
                  <a:lnTo>
                    <a:pt x="595" y="9329"/>
                  </a:lnTo>
                  <a:lnTo>
                    <a:pt x="675" y="9527"/>
                  </a:lnTo>
                  <a:lnTo>
                    <a:pt x="794" y="9765"/>
                  </a:lnTo>
                  <a:lnTo>
                    <a:pt x="873" y="10004"/>
                  </a:lnTo>
                  <a:lnTo>
                    <a:pt x="953" y="10262"/>
                  </a:lnTo>
                  <a:lnTo>
                    <a:pt x="973" y="10520"/>
                  </a:lnTo>
                  <a:lnTo>
                    <a:pt x="973" y="10738"/>
                  </a:lnTo>
                  <a:lnTo>
                    <a:pt x="953" y="10976"/>
                  </a:lnTo>
                  <a:lnTo>
                    <a:pt x="913" y="11194"/>
                  </a:lnTo>
                  <a:lnTo>
                    <a:pt x="853" y="11413"/>
                  </a:lnTo>
                  <a:lnTo>
                    <a:pt x="695" y="11849"/>
                  </a:lnTo>
                  <a:lnTo>
                    <a:pt x="516" y="12286"/>
                  </a:lnTo>
                  <a:lnTo>
                    <a:pt x="337" y="12723"/>
                  </a:lnTo>
                  <a:lnTo>
                    <a:pt x="179" y="13139"/>
                  </a:lnTo>
                  <a:lnTo>
                    <a:pt x="119" y="13358"/>
                  </a:lnTo>
                  <a:lnTo>
                    <a:pt x="60" y="13576"/>
                  </a:lnTo>
                  <a:lnTo>
                    <a:pt x="20" y="13794"/>
                  </a:lnTo>
                  <a:lnTo>
                    <a:pt x="0" y="14033"/>
                  </a:lnTo>
                  <a:lnTo>
                    <a:pt x="992" y="14449"/>
                  </a:lnTo>
                  <a:lnTo>
                    <a:pt x="2005" y="14826"/>
                  </a:lnTo>
                  <a:lnTo>
                    <a:pt x="3037" y="15144"/>
                  </a:lnTo>
                  <a:lnTo>
                    <a:pt x="3553" y="15303"/>
                  </a:lnTo>
                  <a:lnTo>
                    <a:pt x="4089" y="15442"/>
                  </a:lnTo>
                  <a:lnTo>
                    <a:pt x="5121" y="15680"/>
                  </a:lnTo>
                  <a:lnTo>
                    <a:pt x="6153" y="15898"/>
                  </a:lnTo>
                  <a:lnTo>
                    <a:pt x="7205" y="16077"/>
                  </a:lnTo>
                  <a:lnTo>
                    <a:pt x="8257" y="16236"/>
                  </a:lnTo>
                  <a:lnTo>
                    <a:pt x="9308" y="16355"/>
                  </a:lnTo>
                  <a:lnTo>
                    <a:pt x="10360" y="16454"/>
                  </a:lnTo>
                  <a:lnTo>
                    <a:pt x="11412" y="16533"/>
                  </a:lnTo>
                  <a:lnTo>
                    <a:pt x="12464" y="16593"/>
                  </a:lnTo>
                  <a:lnTo>
                    <a:pt x="14608" y="16692"/>
                  </a:lnTo>
                  <a:lnTo>
                    <a:pt x="15699" y="16712"/>
                  </a:lnTo>
                  <a:lnTo>
                    <a:pt x="16771" y="16732"/>
                  </a:lnTo>
                  <a:lnTo>
                    <a:pt x="17843" y="16732"/>
                  </a:lnTo>
                  <a:lnTo>
                    <a:pt x="18915" y="16712"/>
                  </a:lnTo>
                  <a:lnTo>
                    <a:pt x="19986" y="16672"/>
                  </a:lnTo>
                  <a:lnTo>
                    <a:pt x="21058" y="16593"/>
                  </a:lnTo>
                  <a:lnTo>
                    <a:pt x="22051" y="16514"/>
                  </a:lnTo>
                  <a:lnTo>
                    <a:pt x="23023" y="16375"/>
                  </a:lnTo>
                  <a:lnTo>
                    <a:pt x="23996" y="16216"/>
                  </a:lnTo>
                  <a:lnTo>
                    <a:pt x="24968" y="16017"/>
                  </a:lnTo>
                  <a:lnTo>
                    <a:pt x="25464" y="15898"/>
                  </a:lnTo>
                  <a:lnTo>
                    <a:pt x="25941" y="15759"/>
                  </a:lnTo>
                  <a:lnTo>
                    <a:pt x="26397" y="15620"/>
                  </a:lnTo>
                  <a:lnTo>
                    <a:pt x="26873" y="15462"/>
                  </a:lnTo>
                  <a:lnTo>
                    <a:pt x="27330" y="15283"/>
                  </a:lnTo>
                  <a:lnTo>
                    <a:pt x="27806" y="15104"/>
                  </a:lnTo>
                  <a:lnTo>
                    <a:pt x="28243" y="14886"/>
                  </a:lnTo>
                  <a:lnTo>
                    <a:pt x="28699" y="14668"/>
                  </a:lnTo>
                  <a:lnTo>
                    <a:pt x="29096" y="14469"/>
                  </a:lnTo>
                  <a:lnTo>
                    <a:pt x="29473" y="14251"/>
                  </a:lnTo>
                  <a:lnTo>
                    <a:pt x="29851" y="14013"/>
                  </a:lnTo>
                  <a:lnTo>
                    <a:pt x="30228" y="13775"/>
                  </a:lnTo>
                  <a:lnTo>
                    <a:pt x="30585" y="13517"/>
                  </a:lnTo>
                  <a:lnTo>
                    <a:pt x="30942" y="13259"/>
                  </a:lnTo>
                  <a:lnTo>
                    <a:pt x="31280" y="12981"/>
                  </a:lnTo>
                  <a:lnTo>
                    <a:pt x="31617" y="12683"/>
                  </a:lnTo>
                  <a:lnTo>
                    <a:pt x="31935" y="12385"/>
                  </a:lnTo>
                  <a:lnTo>
                    <a:pt x="32252" y="12068"/>
                  </a:lnTo>
                  <a:lnTo>
                    <a:pt x="32550" y="11750"/>
                  </a:lnTo>
                  <a:lnTo>
                    <a:pt x="32848" y="11413"/>
                  </a:lnTo>
                  <a:lnTo>
                    <a:pt x="33125" y="11075"/>
                  </a:lnTo>
                  <a:lnTo>
                    <a:pt x="33383" y="10718"/>
                  </a:lnTo>
                  <a:lnTo>
                    <a:pt x="33641" y="10341"/>
                  </a:lnTo>
                  <a:lnTo>
                    <a:pt x="33880" y="9964"/>
                  </a:lnTo>
                  <a:lnTo>
                    <a:pt x="33939" y="9884"/>
                  </a:lnTo>
                  <a:lnTo>
                    <a:pt x="33800" y="9666"/>
                  </a:lnTo>
                  <a:lnTo>
                    <a:pt x="33503" y="9249"/>
                  </a:lnTo>
                  <a:lnTo>
                    <a:pt x="33284" y="8952"/>
                  </a:lnTo>
                  <a:lnTo>
                    <a:pt x="33046" y="8674"/>
                  </a:lnTo>
                  <a:lnTo>
                    <a:pt x="33006" y="8614"/>
                  </a:lnTo>
                  <a:lnTo>
                    <a:pt x="32967" y="8555"/>
                  </a:lnTo>
                  <a:lnTo>
                    <a:pt x="32947" y="8495"/>
                  </a:lnTo>
                  <a:lnTo>
                    <a:pt x="32947" y="8416"/>
                  </a:lnTo>
                  <a:lnTo>
                    <a:pt x="32947" y="8356"/>
                  </a:lnTo>
                  <a:lnTo>
                    <a:pt x="32967" y="8277"/>
                  </a:lnTo>
                  <a:lnTo>
                    <a:pt x="33006" y="8217"/>
                  </a:lnTo>
                  <a:lnTo>
                    <a:pt x="33046" y="8158"/>
                  </a:lnTo>
                  <a:lnTo>
                    <a:pt x="33125" y="8098"/>
                  </a:lnTo>
                  <a:lnTo>
                    <a:pt x="33205" y="8058"/>
                  </a:lnTo>
                  <a:lnTo>
                    <a:pt x="33225" y="7106"/>
                  </a:lnTo>
                  <a:lnTo>
                    <a:pt x="33244" y="6629"/>
                  </a:lnTo>
                  <a:lnTo>
                    <a:pt x="33244" y="6133"/>
                  </a:lnTo>
                  <a:lnTo>
                    <a:pt x="33225" y="5558"/>
                  </a:lnTo>
                  <a:lnTo>
                    <a:pt x="33205" y="4982"/>
                  </a:lnTo>
                  <a:lnTo>
                    <a:pt x="33145" y="4426"/>
                  </a:lnTo>
                  <a:lnTo>
                    <a:pt x="33086" y="3851"/>
                  </a:lnTo>
                  <a:lnTo>
                    <a:pt x="32927" y="2700"/>
                  </a:lnTo>
                  <a:lnTo>
                    <a:pt x="32828" y="2144"/>
                  </a:lnTo>
                  <a:lnTo>
                    <a:pt x="32709" y="1568"/>
                  </a:lnTo>
                  <a:lnTo>
                    <a:pt x="32590" y="1032"/>
                  </a:lnTo>
                  <a:lnTo>
                    <a:pt x="32451" y="516"/>
                  </a:lnTo>
                  <a:lnTo>
                    <a:pt x="3231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919;p41">
              <a:extLst>
                <a:ext uri="{FF2B5EF4-FFF2-40B4-BE49-F238E27FC236}">
                  <a16:creationId xmlns:a16="http://schemas.microsoft.com/office/drawing/2014/main" xmlns="" id="{86F49901-AA4D-0CD5-2FBC-456E8BAB18F8}"/>
                </a:ext>
              </a:extLst>
            </p:cNvPr>
            <p:cNvSpPr/>
            <p:nvPr/>
          </p:nvSpPr>
          <p:spPr>
            <a:xfrm flipH="1">
              <a:off x="7298633" y="1535834"/>
              <a:ext cx="86683" cy="247372"/>
            </a:xfrm>
            <a:custGeom>
              <a:avLst/>
              <a:gdLst/>
              <a:ahLst/>
              <a:cxnLst/>
              <a:rect l="l" t="t" r="r" b="b"/>
              <a:pathLst>
                <a:path w="2184" h="6233" extrusionOk="0">
                  <a:moveTo>
                    <a:pt x="2124" y="1"/>
                  </a:moveTo>
                  <a:lnTo>
                    <a:pt x="1826" y="239"/>
                  </a:lnTo>
                  <a:lnTo>
                    <a:pt x="1548" y="497"/>
                  </a:lnTo>
                  <a:lnTo>
                    <a:pt x="1310" y="795"/>
                  </a:lnTo>
                  <a:lnTo>
                    <a:pt x="1092" y="1092"/>
                  </a:lnTo>
                  <a:lnTo>
                    <a:pt x="893" y="1410"/>
                  </a:lnTo>
                  <a:lnTo>
                    <a:pt x="715" y="1728"/>
                  </a:lnTo>
                  <a:lnTo>
                    <a:pt x="556" y="2085"/>
                  </a:lnTo>
                  <a:lnTo>
                    <a:pt x="417" y="2422"/>
                  </a:lnTo>
                  <a:lnTo>
                    <a:pt x="338" y="2641"/>
                  </a:lnTo>
                  <a:lnTo>
                    <a:pt x="258" y="2859"/>
                  </a:lnTo>
                  <a:lnTo>
                    <a:pt x="159" y="3315"/>
                  </a:lnTo>
                  <a:lnTo>
                    <a:pt x="79" y="3772"/>
                  </a:lnTo>
                  <a:lnTo>
                    <a:pt x="40" y="4248"/>
                  </a:lnTo>
                  <a:lnTo>
                    <a:pt x="0" y="4725"/>
                  </a:lnTo>
                  <a:lnTo>
                    <a:pt x="0" y="5221"/>
                  </a:lnTo>
                  <a:lnTo>
                    <a:pt x="20" y="5459"/>
                  </a:lnTo>
                  <a:lnTo>
                    <a:pt x="40" y="5697"/>
                  </a:lnTo>
                  <a:lnTo>
                    <a:pt x="79" y="5935"/>
                  </a:lnTo>
                  <a:lnTo>
                    <a:pt x="119" y="6173"/>
                  </a:lnTo>
                  <a:lnTo>
                    <a:pt x="139" y="6193"/>
                  </a:lnTo>
                  <a:lnTo>
                    <a:pt x="159" y="6213"/>
                  </a:lnTo>
                  <a:lnTo>
                    <a:pt x="218" y="6233"/>
                  </a:lnTo>
                  <a:lnTo>
                    <a:pt x="258" y="6193"/>
                  </a:lnTo>
                  <a:lnTo>
                    <a:pt x="298" y="6154"/>
                  </a:lnTo>
                  <a:lnTo>
                    <a:pt x="338" y="5935"/>
                  </a:lnTo>
                  <a:lnTo>
                    <a:pt x="377" y="5737"/>
                  </a:lnTo>
                  <a:lnTo>
                    <a:pt x="397" y="5300"/>
                  </a:lnTo>
                  <a:lnTo>
                    <a:pt x="437" y="4447"/>
                  </a:lnTo>
                  <a:lnTo>
                    <a:pt x="476" y="3970"/>
                  </a:lnTo>
                  <a:lnTo>
                    <a:pt x="536" y="3494"/>
                  </a:lnTo>
                  <a:lnTo>
                    <a:pt x="596" y="3038"/>
                  </a:lnTo>
                  <a:lnTo>
                    <a:pt x="695" y="2561"/>
                  </a:lnTo>
                  <a:lnTo>
                    <a:pt x="774" y="2204"/>
                  </a:lnTo>
                  <a:lnTo>
                    <a:pt x="893" y="1847"/>
                  </a:lnTo>
                  <a:lnTo>
                    <a:pt x="1032" y="1509"/>
                  </a:lnTo>
                  <a:lnTo>
                    <a:pt x="1211" y="1172"/>
                  </a:lnTo>
                  <a:lnTo>
                    <a:pt x="1409" y="874"/>
                  </a:lnTo>
                  <a:lnTo>
                    <a:pt x="1647" y="576"/>
                  </a:lnTo>
                  <a:lnTo>
                    <a:pt x="1886" y="299"/>
                  </a:lnTo>
                  <a:lnTo>
                    <a:pt x="2163" y="41"/>
                  </a:lnTo>
                  <a:lnTo>
                    <a:pt x="2183" y="21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920;p41">
              <a:extLst>
                <a:ext uri="{FF2B5EF4-FFF2-40B4-BE49-F238E27FC236}">
                  <a16:creationId xmlns:a16="http://schemas.microsoft.com/office/drawing/2014/main" xmlns="" id="{79525C2C-EF40-8C88-FBCD-B233ED9D7084}"/>
                </a:ext>
              </a:extLst>
            </p:cNvPr>
            <p:cNvSpPr/>
            <p:nvPr/>
          </p:nvSpPr>
          <p:spPr>
            <a:xfrm flipH="1">
              <a:off x="7299430" y="1664219"/>
              <a:ext cx="30760" cy="159980"/>
            </a:xfrm>
            <a:custGeom>
              <a:avLst/>
              <a:gdLst/>
              <a:ahLst/>
              <a:cxnLst/>
              <a:rect l="l" t="t" r="r" b="b"/>
              <a:pathLst>
                <a:path w="775" h="4031" extrusionOk="0">
                  <a:moveTo>
                    <a:pt x="675" y="1"/>
                  </a:moveTo>
                  <a:lnTo>
                    <a:pt x="636" y="21"/>
                  </a:lnTo>
                  <a:lnTo>
                    <a:pt x="616" y="41"/>
                  </a:lnTo>
                  <a:lnTo>
                    <a:pt x="497" y="279"/>
                  </a:lnTo>
                  <a:lnTo>
                    <a:pt x="397" y="517"/>
                  </a:lnTo>
                  <a:lnTo>
                    <a:pt x="318" y="755"/>
                  </a:lnTo>
                  <a:lnTo>
                    <a:pt x="239" y="1013"/>
                  </a:lnTo>
                  <a:lnTo>
                    <a:pt x="159" y="1251"/>
                  </a:lnTo>
                  <a:lnTo>
                    <a:pt x="100" y="1509"/>
                  </a:lnTo>
                  <a:lnTo>
                    <a:pt x="60" y="1767"/>
                  </a:lnTo>
                  <a:lnTo>
                    <a:pt x="20" y="2025"/>
                  </a:lnTo>
                  <a:lnTo>
                    <a:pt x="0" y="2502"/>
                  </a:lnTo>
                  <a:lnTo>
                    <a:pt x="0" y="2998"/>
                  </a:lnTo>
                  <a:lnTo>
                    <a:pt x="20" y="3236"/>
                  </a:lnTo>
                  <a:lnTo>
                    <a:pt x="40" y="3494"/>
                  </a:lnTo>
                  <a:lnTo>
                    <a:pt x="100" y="3752"/>
                  </a:lnTo>
                  <a:lnTo>
                    <a:pt x="139" y="3871"/>
                  </a:lnTo>
                  <a:lnTo>
                    <a:pt x="179" y="3990"/>
                  </a:lnTo>
                  <a:lnTo>
                    <a:pt x="219" y="4030"/>
                  </a:lnTo>
                  <a:lnTo>
                    <a:pt x="258" y="4030"/>
                  </a:lnTo>
                  <a:lnTo>
                    <a:pt x="298" y="3990"/>
                  </a:lnTo>
                  <a:lnTo>
                    <a:pt x="318" y="3951"/>
                  </a:lnTo>
                  <a:lnTo>
                    <a:pt x="318" y="3712"/>
                  </a:lnTo>
                  <a:lnTo>
                    <a:pt x="278" y="3454"/>
                  </a:lnTo>
                  <a:lnTo>
                    <a:pt x="258" y="3196"/>
                  </a:lnTo>
                  <a:lnTo>
                    <a:pt x="239" y="2958"/>
                  </a:lnTo>
                  <a:lnTo>
                    <a:pt x="239" y="2462"/>
                  </a:lnTo>
                  <a:lnTo>
                    <a:pt x="278" y="1966"/>
                  </a:lnTo>
                  <a:lnTo>
                    <a:pt x="338" y="1490"/>
                  </a:lnTo>
                  <a:lnTo>
                    <a:pt x="457" y="1033"/>
                  </a:lnTo>
                  <a:lnTo>
                    <a:pt x="596" y="577"/>
                  </a:lnTo>
                  <a:lnTo>
                    <a:pt x="774" y="120"/>
                  </a:lnTo>
                  <a:lnTo>
                    <a:pt x="774" y="80"/>
                  </a:lnTo>
                  <a:lnTo>
                    <a:pt x="774" y="6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921;p41">
              <a:extLst>
                <a:ext uri="{FF2B5EF4-FFF2-40B4-BE49-F238E27FC236}">
                  <a16:creationId xmlns:a16="http://schemas.microsoft.com/office/drawing/2014/main" xmlns="" id="{D14EE713-C425-3385-56DF-EAA04AD2F1CD}"/>
                </a:ext>
              </a:extLst>
            </p:cNvPr>
            <p:cNvSpPr/>
            <p:nvPr/>
          </p:nvSpPr>
          <p:spPr>
            <a:xfrm flipH="1">
              <a:off x="7213584" y="1805224"/>
              <a:ext cx="36277" cy="159147"/>
            </a:xfrm>
            <a:custGeom>
              <a:avLst/>
              <a:gdLst/>
              <a:ahLst/>
              <a:cxnLst/>
              <a:rect l="l" t="t" r="r" b="b"/>
              <a:pathLst>
                <a:path w="914" h="4010" extrusionOk="0">
                  <a:moveTo>
                    <a:pt x="239" y="1"/>
                  </a:moveTo>
                  <a:lnTo>
                    <a:pt x="199" y="21"/>
                  </a:lnTo>
                  <a:lnTo>
                    <a:pt x="179" y="40"/>
                  </a:lnTo>
                  <a:lnTo>
                    <a:pt x="120" y="298"/>
                  </a:lnTo>
                  <a:lnTo>
                    <a:pt x="80" y="556"/>
                  </a:lnTo>
                  <a:lnTo>
                    <a:pt x="41" y="834"/>
                  </a:lnTo>
                  <a:lnTo>
                    <a:pt x="21" y="1092"/>
                  </a:lnTo>
                  <a:lnTo>
                    <a:pt x="1" y="1350"/>
                  </a:lnTo>
                  <a:lnTo>
                    <a:pt x="21" y="1628"/>
                  </a:lnTo>
                  <a:lnTo>
                    <a:pt x="41" y="1886"/>
                  </a:lnTo>
                  <a:lnTo>
                    <a:pt x="80" y="2144"/>
                  </a:lnTo>
                  <a:lnTo>
                    <a:pt x="160" y="2621"/>
                  </a:lnTo>
                  <a:lnTo>
                    <a:pt x="299" y="3077"/>
                  </a:lnTo>
                  <a:lnTo>
                    <a:pt x="378" y="3315"/>
                  </a:lnTo>
                  <a:lnTo>
                    <a:pt x="477" y="3553"/>
                  </a:lnTo>
                  <a:lnTo>
                    <a:pt x="596" y="3772"/>
                  </a:lnTo>
                  <a:lnTo>
                    <a:pt x="676" y="3871"/>
                  </a:lnTo>
                  <a:lnTo>
                    <a:pt x="755" y="3970"/>
                  </a:lnTo>
                  <a:lnTo>
                    <a:pt x="815" y="4010"/>
                  </a:lnTo>
                  <a:lnTo>
                    <a:pt x="854" y="3990"/>
                  </a:lnTo>
                  <a:lnTo>
                    <a:pt x="894" y="3950"/>
                  </a:lnTo>
                  <a:lnTo>
                    <a:pt x="914" y="3930"/>
                  </a:lnTo>
                  <a:lnTo>
                    <a:pt x="914" y="3891"/>
                  </a:lnTo>
                  <a:lnTo>
                    <a:pt x="795" y="3593"/>
                  </a:lnTo>
                  <a:lnTo>
                    <a:pt x="676" y="3295"/>
                  </a:lnTo>
                  <a:lnTo>
                    <a:pt x="557" y="3018"/>
                  </a:lnTo>
                  <a:lnTo>
                    <a:pt x="437" y="2720"/>
                  </a:lnTo>
                  <a:lnTo>
                    <a:pt x="358" y="2382"/>
                  </a:lnTo>
                  <a:lnTo>
                    <a:pt x="299" y="2045"/>
                  </a:lnTo>
                  <a:lnTo>
                    <a:pt x="279" y="1708"/>
                  </a:lnTo>
                  <a:lnTo>
                    <a:pt x="259" y="1350"/>
                  </a:lnTo>
                  <a:lnTo>
                    <a:pt x="239" y="1033"/>
                  </a:lnTo>
                  <a:lnTo>
                    <a:pt x="239" y="715"/>
                  </a:lnTo>
                  <a:lnTo>
                    <a:pt x="239" y="398"/>
                  </a:lnTo>
                  <a:lnTo>
                    <a:pt x="299" y="80"/>
                  </a:lnTo>
                  <a:lnTo>
                    <a:pt x="279" y="40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922;p41">
              <a:extLst>
                <a:ext uri="{FF2B5EF4-FFF2-40B4-BE49-F238E27FC236}">
                  <a16:creationId xmlns:a16="http://schemas.microsoft.com/office/drawing/2014/main" xmlns="" id="{8481853B-67E0-1D0F-4144-606D1DC40E3C}"/>
                </a:ext>
              </a:extLst>
            </p:cNvPr>
            <p:cNvSpPr/>
            <p:nvPr/>
          </p:nvSpPr>
          <p:spPr>
            <a:xfrm flipH="1">
              <a:off x="7175762" y="1808399"/>
              <a:ext cx="21314" cy="150455"/>
            </a:xfrm>
            <a:custGeom>
              <a:avLst/>
              <a:gdLst/>
              <a:ahLst/>
              <a:cxnLst/>
              <a:rect l="l" t="t" r="r" b="b"/>
              <a:pathLst>
                <a:path w="537" h="3791" extrusionOk="0">
                  <a:moveTo>
                    <a:pt x="417" y="0"/>
                  </a:moveTo>
                  <a:lnTo>
                    <a:pt x="398" y="20"/>
                  </a:lnTo>
                  <a:lnTo>
                    <a:pt x="378" y="60"/>
                  </a:lnTo>
                  <a:lnTo>
                    <a:pt x="219" y="516"/>
                  </a:lnTo>
                  <a:lnTo>
                    <a:pt x="120" y="992"/>
                  </a:lnTo>
                  <a:lnTo>
                    <a:pt x="40" y="1469"/>
                  </a:lnTo>
                  <a:lnTo>
                    <a:pt x="1" y="1945"/>
                  </a:lnTo>
                  <a:lnTo>
                    <a:pt x="1" y="2421"/>
                  </a:lnTo>
                  <a:lnTo>
                    <a:pt x="40" y="2878"/>
                  </a:lnTo>
                  <a:lnTo>
                    <a:pt x="60" y="3096"/>
                  </a:lnTo>
                  <a:lnTo>
                    <a:pt x="100" y="3334"/>
                  </a:lnTo>
                  <a:lnTo>
                    <a:pt x="159" y="3553"/>
                  </a:lnTo>
                  <a:lnTo>
                    <a:pt x="259" y="3751"/>
                  </a:lnTo>
                  <a:lnTo>
                    <a:pt x="278" y="3771"/>
                  </a:lnTo>
                  <a:lnTo>
                    <a:pt x="318" y="3791"/>
                  </a:lnTo>
                  <a:lnTo>
                    <a:pt x="378" y="3791"/>
                  </a:lnTo>
                  <a:lnTo>
                    <a:pt x="437" y="3771"/>
                  </a:lnTo>
                  <a:lnTo>
                    <a:pt x="457" y="3731"/>
                  </a:lnTo>
                  <a:lnTo>
                    <a:pt x="457" y="3692"/>
                  </a:lnTo>
                  <a:lnTo>
                    <a:pt x="457" y="3473"/>
                  </a:lnTo>
                  <a:lnTo>
                    <a:pt x="417" y="3235"/>
                  </a:lnTo>
                  <a:lnTo>
                    <a:pt x="338" y="2779"/>
                  </a:lnTo>
                  <a:lnTo>
                    <a:pt x="298" y="2342"/>
                  </a:lnTo>
                  <a:lnTo>
                    <a:pt x="298" y="1925"/>
                  </a:lnTo>
                  <a:lnTo>
                    <a:pt x="318" y="1449"/>
                  </a:lnTo>
                  <a:lnTo>
                    <a:pt x="358" y="992"/>
                  </a:lnTo>
                  <a:lnTo>
                    <a:pt x="417" y="536"/>
                  </a:lnTo>
                  <a:lnTo>
                    <a:pt x="517" y="99"/>
                  </a:lnTo>
                  <a:lnTo>
                    <a:pt x="537" y="60"/>
                  </a:lnTo>
                  <a:lnTo>
                    <a:pt x="517" y="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923;p41">
              <a:extLst>
                <a:ext uri="{FF2B5EF4-FFF2-40B4-BE49-F238E27FC236}">
                  <a16:creationId xmlns:a16="http://schemas.microsoft.com/office/drawing/2014/main" xmlns="" id="{432C0632-8338-351D-A830-44678006A105}"/>
                </a:ext>
              </a:extLst>
            </p:cNvPr>
            <p:cNvSpPr/>
            <p:nvPr/>
          </p:nvSpPr>
          <p:spPr>
            <a:xfrm flipH="1">
              <a:off x="7011926" y="1722518"/>
              <a:ext cx="109544" cy="207208"/>
            </a:xfrm>
            <a:custGeom>
              <a:avLst/>
              <a:gdLst/>
              <a:ahLst/>
              <a:cxnLst/>
              <a:rect l="l" t="t" r="r" b="b"/>
              <a:pathLst>
                <a:path w="2760" h="5221" extrusionOk="0">
                  <a:moveTo>
                    <a:pt x="2601" y="1"/>
                  </a:moveTo>
                  <a:lnTo>
                    <a:pt x="2541" y="21"/>
                  </a:lnTo>
                  <a:lnTo>
                    <a:pt x="2482" y="40"/>
                  </a:lnTo>
                  <a:lnTo>
                    <a:pt x="2442" y="80"/>
                  </a:lnTo>
                  <a:lnTo>
                    <a:pt x="2244" y="417"/>
                  </a:lnTo>
                  <a:lnTo>
                    <a:pt x="2006" y="735"/>
                  </a:lnTo>
                  <a:lnTo>
                    <a:pt x="1787" y="1013"/>
                  </a:lnTo>
                  <a:lnTo>
                    <a:pt x="1549" y="1311"/>
                  </a:lnTo>
                  <a:lnTo>
                    <a:pt x="1172" y="1827"/>
                  </a:lnTo>
                  <a:lnTo>
                    <a:pt x="1053" y="2005"/>
                  </a:lnTo>
                  <a:lnTo>
                    <a:pt x="954" y="2204"/>
                  </a:lnTo>
                  <a:lnTo>
                    <a:pt x="775" y="2601"/>
                  </a:lnTo>
                  <a:lnTo>
                    <a:pt x="616" y="2879"/>
                  </a:lnTo>
                  <a:lnTo>
                    <a:pt x="457" y="3176"/>
                  </a:lnTo>
                  <a:lnTo>
                    <a:pt x="299" y="3454"/>
                  </a:lnTo>
                  <a:lnTo>
                    <a:pt x="160" y="3772"/>
                  </a:lnTo>
                  <a:lnTo>
                    <a:pt x="61" y="4109"/>
                  </a:lnTo>
                  <a:lnTo>
                    <a:pt x="1" y="4466"/>
                  </a:lnTo>
                  <a:lnTo>
                    <a:pt x="1" y="4824"/>
                  </a:lnTo>
                  <a:lnTo>
                    <a:pt x="1" y="5002"/>
                  </a:lnTo>
                  <a:lnTo>
                    <a:pt x="41" y="5181"/>
                  </a:lnTo>
                  <a:lnTo>
                    <a:pt x="41" y="5201"/>
                  </a:lnTo>
                  <a:lnTo>
                    <a:pt x="61" y="5221"/>
                  </a:lnTo>
                  <a:lnTo>
                    <a:pt x="120" y="5221"/>
                  </a:lnTo>
                  <a:lnTo>
                    <a:pt x="160" y="5201"/>
                  </a:lnTo>
                  <a:lnTo>
                    <a:pt x="180" y="5181"/>
                  </a:lnTo>
                  <a:lnTo>
                    <a:pt x="180" y="5141"/>
                  </a:lnTo>
                  <a:lnTo>
                    <a:pt x="180" y="4982"/>
                  </a:lnTo>
                  <a:lnTo>
                    <a:pt x="180" y="4804"/>
                  </a:lnTo>
                  <a:lnTo>
                    <a:pt x="219" y="4447"/>
                  </a:lnTo>
                  <a:lnTo>
                    <a:pt x="299" y="4109"/>
                  </a:lnTo>
                  <a:lnTo>
                    <a:pt x="418" y="3792"/>
                  </a:lnTo>
                  <a:lnTo>
                    <a:pt x="577" y="3434"/>
                  </a:lnTo>
                  <a:lnTo>
                    <a:pt x="775" y="3117"/>
                  </a:lnTo>
                  <a:lnTo>
                    <a:pt x="914" y="2898"/>
                  </a:lnTo>
                  <a:lnTo>
                    <a:pt x="1033" y="2779"/>
                  </a:lnTo>
                  <a:lnTo>
                    <a:pt x="1132" y="2680"/>
                  </a:lnTo>
                  <a:lnTo>
                    <a:pt x="1390" y="2482"/>
                  </a:lnTo>
                  <a:lnTo>
                    <a:pt x="1509" y="2363"/>
                  </a:lnTo>
                  <a:lnTo>
                    <a:pt x="1609" y="2243"/>
                  </a:lnTo>
                  <a:lnTo>
                    <a:pt x="1807" y="2005"/>
                  </a:lnTo>
                  <a:lnTo>
                    <a:pt x="2025" y="1708"/>
                  </a:lnTo>
                  <a:lnTo>
                    <a:pt x="2244" y="1390"/>
                  </a:lnTo>
                  <a:lnTo>
                    <a:pt x="2403" y="1112"/>
                  </a:lnTo>
                  <a:lnTo>
                    <a:pt x="2561" y="814"/>
                  </a:lnTo>
                  <a:lnTo>
                    <a:pt x="2680" y="497"/>
                  </a:lnTo>
                  <a:lnTo>
                    <a:pt x="2760" y="199"/>
                  </a:lnTo>
                  <a:lnTo>
                    <a:pt x="2760" y="120"/>
                  </a:lnTo>
                  <a:lnTo>
                    <a:pt x="2740" y="80"/>
                  </a:lnTo>
                  <a:lnTo>
                    <a:pt x="2700" y="40"/>
                  </a:lnTo>
                  <a:lnTo>
                    <a:pt x="2641" y="21"/>
                  </a:lnTo>
                  <a:lnTo>
                    <a:pt x="260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3924;p41">
              <a:extLst>
                <a:ext uri="{FF2B5EF4-FFF2-40B4-BE49-F238E27FC236}">
                  <a16:creationId xmlns:a16="http://schemas.microsoft.com/office/drawing/2014/main" xmlns="" id="{56D95B7D-1623-F835-59C1-B440B0100AED}"/>
                </a:ext>
              </a:extLst>
            </p:cNvPr>
            <p:cNvSpPr/>
            <p:nvPr/>
          </p:nvSpPr>
          <p:spPr>
            <a:xfrm flipH="1">
              <a:off x="6893776" y="1722518"/>
              <a:ext cx="88271" cy="120571"/>
            </a:xfrm>
            <a:custGeom>
              <a:avLst/>
              <a:gdLst/>
              <a:ahLst/>
              <a:cxnLst/>
              <a:rect l="l" t="t" r="r" b="b"/>
              <a:pathLst>
                <a:path w="2224" h="3038" extrusionOk="0">
                  <a:moveTo>
                    <a:pt x="2164" y="1"/>
                  </a:moveTo>
                  <a:lnTo>
                    <a:pt x="2125" y="21"/>
                  </a:lnTo>
                  <a:lnTo>
                    <a:pt x="2025" y="179"/>
                  </a:lnTo>
                  <a:lnTo>
                    <a:pt x="1926" y="378"/>
                  </a:lnTo>
                  <a:lnTo>
                    <a:pt x="1728" y="755"/>
                  </a:lnTo>
                  <a:lnTo>
                    <a:pt x="1490" y="1132"/>
                  </a:lnTo>
                  <a:lnTo>
                    <a:pt x="1251" y="1509"/>
                  </a:lnTo>
                  <a:lnTo>
                    <a:pt x="954" y="1906"/>
                  </a:lnTo>
                  <a:lnTo>
                    <a:pt x="656" y="2283"/>
                  </a:lnTo>
                  <a:lnTo>
                    <a:pt x="338" y="2640"/>
                  </a:lnTo>
                  <a:lnTo>
                    <a:pt x="1" y="2978"/>
                  </a:lnTo>
                  <a:lnTo>
                    <a:pt x="1" y="2998"/>
                  </a:lnTo>
                  <a:lnTo>
                    <a:pt x="1" y="3037"/>
                  </a:lnTo>
                  <a:lnTo>
                    <a:pt x="61" y="3037"/>
                  </a:lnTo>
                  <a:lnTo>
                    <a:pt x="398" y="2720"/>
                  </a:lnTo>
                  <a:lnTo>
                    <a:pt x="715" y="2402"/>
                  </a:lnTo>
                  <a:lnTo>
                    <a:pt x="1013" y="2065"/>
                  </a:lnTo>
                  <a:lnTo>
                    <a:pt x="1291" y="1708"/>
                  </a:lnTo>
                  <a:lnTo>
                    <a:pt x="1569" y="1311"/>
                  </a:lnTo>
                  <a:lnTo>
                    <a:pt x="1807" y="914"/>
                  </a:lnTo>
                  <a:lnTo>
                    <a:pt x="2065" y="497"/>
                  </a:lnTo>
                  <a:lnTo>
                    <a:pt x="2164" y="279"/>
                  </a:lnTo>
                  <a:lnTo>
                    <a:pt x="2224" y="60"/>
                  </a:lnTo>
                  <a:lnTo>
                    <a:pt x="2224" y="21"/>
                  </a:lnTo>
                  <a:lnTo>
                    <a:pt x="220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3925;p41">
              <a:extLst>
                <a:ext uri="{FF2B5EF4-FFF2-40B4-BE49-F238E27FC236}">
                  <a16:creationId xmlns:a16="http://schemas.microsoft.com/office/drawing/2014/main" xmlns="" id="{60400730-4982-2706-4074-4F82EFE9D179}"/>
                </a:ext>
              </a:extLst>
            </p:cNvPr>
            <p:cNvSpPr/>
            <p:nvPr/>
          </p:nvSpPr>
          <p:spPr>
            <a:xfrm flipH="1">
              <a:off x="6766136" y="1639812"/>
              <a:ext cx="164674" cy="218242"/>
            </a:xfrm>
            <a:custGeom>
              <a:avLst/>
              <a:gdLst/>
              <a:ahLst/>
              <a:cxnLst/>
              <a:rect l="l" t="t" r="r" b="b"/>
              <a:pathLst>
                <a:path w="4149" h="5499" extrusionOk="0">
                  <a:moveTo>
                    <a:pt x="3910" y="1"/>
                  </a:moveTo>
                  <a:lnTo>
                    <a:pt x="3870" y="21"/>
                  </a:lnTo>
                  <a:lnTo>
                    <a:pt x="3831" y="40"/>
                  </a:lnTo>
                  <a:lnTo>
                    <a:pt x="3791" y="80"/>
                  </a:lnTo>
                  <a:lnTo>
                    <a:pt x="3731" y="179"/>
                  </a:lnTo>
                  <a:lnTo>
                    <a:pt x="3672" y="259"/>
                  </a:lnTo>
                  <a:lnTo>
                    <a:pt x="3612" y="477"/>
                  </a:lnTo>
                  <a:lnTo>
                    <a:pt x="3513" y="894"/>
                  </a:lnTo>
                  <a:lnTo>
                    <a:pt x="3414" y="1311"/>
                  </a:lnTo>
                  <a:lnTo>
                    <a:pt x="3295" y="1727"/>
                  </a:lnTo>
                  <a:lnTo>
                    <a:pt x="3116" y="2105"/>
                  </a:lnTo>
                  <a:lnTo>
                    <a:pt x="2918" y="2482"/>
                  </a:lnTo>
                  <a:lnTo>
                    <a:pt x="2799" y="2660"/>
                  </a:lnTo>
                  <a:lnTo>
                    <a:pt x="2660" y="2819"/>
                  </a:lnTo>
                  <a:lnTo>
                    <a:pt x="2521" y="2978"/>
                  </a:lnTo>
                  <a:lnTo>
                    <a:pt x="2362" y="3137"/>
                  </a:lnTo>
                  <a:lnTo>
                    <a:pt x="2044" y="3395"/>
                  </a:lnTo>
                  <a:lnTo>
                    <a:pt x="1707" y="3653"/>
                  </a:lnTo>
                  <a:lnTo>
                    <a:pt x="1370" y="3871"/>
                  </a:lnTo>
                  <a:lnTo>
                    <a:pt x="1012" y="4129"/>
                  </a:lnTo>
                  <a:lnTo>
                    <a:pt x="695" y="4387"/>
                  </a:lnTo>
                  <a:lnTo>
                    <a:pt x="556" y="4526"/>
                  </a:lnTo>
                  <a:lnTo>
                    <a:pt x="417" y="4665"/>
                  </a:lnTo>
                  <a:lnTo>
                    <a:pt x="278" y="4824"/>
                  </a:lnTo>
                  <a:lnTo>
                    <a:pt x="179" y="5002"/>
                  </a:lnTo>
                  <a:lnTo>
                    <a:pt x="79" y="5201"/>
                  </a:lnTo>
                  <a:lnTo>
                    <a:pt x="0" y="5419"/>
                  </a:lnTo>
                  <a:lnTo>
                    <a:pt x="20" y="5459"/>
                  </a:lnTo>
                  <a:lnTo>
                    <a:pt x="40" y="5498"/>
                  </a:lnTo>
                  <a:lnTo>
                    <a:pt x="99" y="5498"/>
                  </a:lnTo>
                  <a:lnTo>
                    <a:pt x="119" y="5459"/>
                  </a:lnTo>
                  <a:lnTo>
                    <a:pt x="218" y="5240"/>
                  </a:lnTo>
                  <a:lnTo>
                    <a:pt x="337" y="5042"/>
                  </a:lnTo>
                  <a:lnTo>
                    <a:pt x="457" y="4863"/>
                  </a:lnTo>
                  <a:lnTo>
                    <a:pt x="615" y="4685"/>
                  </a:lnTo>
                  <a:lnTo>
                    <a:pt x="774" y="4526"/>
                  </a:lnTo>
                  <a:lnTo>
                    <a:pt x="953" y="4387"/>
                  </a:lnTo>
                  <a:lnTo>
                    <a:pt x="1330" y="4129"/>
                  </a:lnTo>
                  <a:lnTo>
                    <a:pt x="1727" y="3891"/>
                  </a:lnTo>
                  <a:lnTo>
                    <a:pt x="2144" y="3672"/>
                  </a:lnTo>
                  <a:lnTo>
                    <a:pt x="2541" y="3434"/>
                  </a:lnTo>
                  <a:lnTo>
                    <a:pt x="2898" y="3176"/>
                  </a:lnTo>
                  <a:lnTo>
                    <a:pt x="3076" y="3037"/>
                  </a:lnTo>
                  <a:lnTo>
                    <a:pt x="3215" y="2898"/>
                  </a:lnTo>
                  <a:lnTo>
                    <a:pt x="3354" y="2740"/>
                  </a:lnTo>
                  <a:lnTo>
                    <a:pt x="3473" y="2561"/>
                  </a:lnTo>
                  <a:lnTo>
                    <a:pt x="3573" y="2382"/>
                  </a:lnTo>
                  <a:lnTo>
                    <a:pt x="3672" y="2204"/>
                  </a:lnTo>
                  <a:lnTo>
                    <a:pt x="3751" y="2025"/>
                  </a:lnTo>
                  <a:lnTo>
                    <a:pt x="3831" y="1827"/>
                  </a:lnTo>
                  <a:lnTo>
                    <a:pt x="3950" y="1430"/>
                  </a:lnTo>
                  <a:lnTo>
                    <a:pt x="4069" y="1013"/>
                  </a:lnTo>
                  <a:lnTo>
                    <a:pt x="4108" y="795"/>
                  </a:lnTo>
                  <a:lnTo>
                    <a:pt x="4148" y="576"/>
                  </a:lnTo>
                  <a:lnTo>
                    <a:pt x="4148" y="358"/>
                  </a:lnTo>
                  <a:lnTo>
                    <a:pt x="4148" y="239"/>
                  </a:lnTo>
                  <a:lnTo>
                    <a:pt x="4108" y="140"/>
                  </a:lnTo>
                  <a:lnTo>
                    <a:pt x="4089" y="80"/>
                  </a:lnTo>
                  <a:lnTo>
                    <a:pt x="4049" y="40"/>
                  </a:lnTo>
                  <a:lnTo>
                    <a:pt x="4009" y="21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3926;p41">
              <a:extLst>
                <a:ext uri="{FF2B5EF4-FFF2-40B4-BE49-F238E27FC236}">
                  <a16:creationId xmlns:a16="http://schemas.microsoft.com/office/drawing/2014/main" xmlns="" id="{264FC5BE-F31E-261D-407C-DEA77333E353}"/>
                </a:ext>
              </a:extLst>
            </p:cNvPr>
            <p:cNvSpPr/>
            <p:nvPr/>
          </p:nvSpPr>
          <p:spPr>
            <a:xfrm flipH="1">
              <a:off x="5248909" y="1034080"/>
              <a:ext cx="2383742" cy="4109482"/>
            </a:xfrm>
            <a:custGeom>
              <a:avLst/>
              <a:gdLst/>
              <a:ahLst/>
              <a:cxnLst/>
              <a:rect l="l" t="t" r="r" b="b"/>
              <a:pathLst>
                <a:path w="60059" h="103546" extrusionOk="0">
                  <a:moveTo>
                    <a:pt x="18815" y="596"/>
                  </a:moveTo>
                  <a:lnTo>
                    <a:pt x="19153" y="616"/>
                  </a:lnTo>
                  <a:lnTo>
                    <a:pt x="19490" y="636"/>
                  </a:lnTo>
                  <a:lnTo>
                    <a:pt x="19828" y="676"/>
                  </a:lnTo>
                  <a:lnTo>
                    <a:pt x="20165" y="715"/>
                  </a:lnTo>
                  <a:lnTo>
                    <a:pt x="20502" y="775"/>
                  </a:lnTo>
                  <a:lnTo>
                    <a:pt x="20840" y="854"/>
                  </a:lnTo>
                  <a:lnTo>
                    <a:pt x="21157" y="934"/>
                  </a:lnTo>
                  <a:lnTo>
                    <a:pt x="21812" y="1152"/>
                  </a:lnTo>
                  <a:lnTo>
                    <a:pt x="22447" y="1390"/>
                  </a:lnTo>
                  <a:lnTo>
                    <a:pt x="23083" y="1628"/>
                  </a:lnTo>
                  <a:lnTo>
                    <a:pt x="23718" y="1867"/>
                  </a:lnTo>
                  <a:lnTo>
                    <a:pt x="24035" y="1966"/>
                  </a:lnTo>
                  <a:lnTo>
                    <a:pt x="24353" y="2045"/>
                  </a:lnTo>
                  <a:lnTo>
                    <a:pt x="24690" y="2125"/>
                  </a:lnTo>
                  <a:lnTo>
                    <a:pt x="25028" y="2184"/>
                  </a:lnTo>
                  <a:lnTo>
                    <a:pt x="25365" y="2224"/>
                  </a:lnTo>
                  <a:lnTo>
                    <a:pt x="25702" y="2244"/>
                  </a:lnTo>
                  <a:lnTo>
                    <a:pt x="26040" y="2244"/>
                  </a:lnTo>
                  <a:lnTo>
                    <a:pt x="26377" y="2224"/>
                  </a:lnTo>
                  <a:lnTo>
                    <a:pt x="27052" y="2145"/>
                  </a:lnTo>
                  <a:lnTo>
                    <a:pt x="27707" y="2085"/>
                  </a:lnTo>
                  <a:lnTo>
                    <a:pt x="28044" y="2065"/>
                  </a:lnTo>
                  <a:lnTo>
                    <a:pt x="28382" y="2065"/>
                  </a:lnTo>
                  <a:lnTo>
                    <a:pt x="28719" y="2085"/>
                  </a:lnTo>
                  <a:lnTo>
                    <a:pt x="29037" y="2145"/>
                  </a:lnTo>
                  <a:lnTo>
                    <a:pt x="29354" y="2224"/>
                  </a:lnTo>
                  <a:lnTo>
                    <a:pt x="29672" y="2343"/>
                  </a:lnTo>
                  <a:lnTo>
                    <a:pt x="29950" y="2482"/>
                  </a:lnTo>
                  <a:lnTo>
                    <a:pt x="30228" y="2641"/>
                  </a:lnTo>
                  <a:lnTo>
                    <a:pt x="30764" y="2978"/>
                  </a:lnTo>
                  <a:lnTo>
                    <a:pt x="31041" y="3137"/>
                  </a:lnTo>
                  <a:lnTo>
                    <a:pt x="31319" y="3296"/>
                  </a:lnTo>
                  <a:lnTo>
                    <a:pt x="31597" y="3435"/>
                  </a:lnTo>
                  <a:lnTo>
                    <a:pt x="31895" y="3554"/>
                  </a:lnTo>
                  <a:lnTo>
                    <a:pt x="32193" y="3673"/>
                  </a:lnTo>
                  <a:lnTo>
                    <a:pt x="32490" y="3772"/>
                  </a:lnTo>
                  <a:lnTo>
                    <a:pt x="32808" y="3851"/>
                  </a:lnTo>
                  <a:lnTo>
                    <a:pt x="33125" y="3911"/>
                  </a:lnTo>
                  <a:lnTo>
                    <a:pt x="33463" y="3951"/>
                  </a:lnTo>
                  <a:lnTo>
                    <a:pt x="33800" y="3990"/>
                  </a:lnTo>
                  <a:lnTo>
                    <a:pt x="34475" y="4030"/>
                  </a:lnTo>
                  <a:lnTo>
                    <a:pt x="35825" y="4070"/>
                  </a:lnTo>
                  <a:lnTo>
                    <a:pt x="36400" y="4109"/>
                  </a:lnTo>
                  <a:lnTo>
                    <a:pt x="36996" y="4189"/>
                  </a:lnTo>
                  <a:lnTo>
                    <a:pt x="37293" y="4228"/>
                  </a:lnTo>
                  <a:lnTo>
                    <a:pt x="37591" y="4308"/>
                  </a:lnTo>
                  <a:lnTo>
                    <a:pt x="37869" y="4367"/>
                  </a:lnTo>
                  <a:lnTo>
                    <a:pt x="38167" y="4467"/>
                  </a:lnTo>
                  <a:lnTo>
                    <a:pt x="38444" y="4566"/>
                  </a:lnTo>
                  <a:lnTo>
                    <a:pt x="38702" y="4705"/>
                  </a:lnTo>
                  <a:lnTo>
                    <a:pt x="38961" y="4844"/>
                  </a:lnTo>
                  <a:lnTo>
                    <a:pt x="39199" y="5003"/>
                  </a:lnTo>
                  <a:lnTo>
                    <a:pt x="39417" y="5181"/>
                  </a:lnTo>
                  <a:lnTo>
                    <a:pt x="39615" y="5380"/>
                  </a:lnTo>
                  <a:lnTo>
                    <a:pt x="39774" y="5618"/>
                  </a:lnTo>
                  <a:lnTo>
                    <a:pt x="39933" y="5856"/>
                  </a:lnTo>
                  <a:lnTo>
                    <a:pt x="39536" y="5737"/>
                  </a:lnTo>
                  <a:lnTo>
                    <a:pt x="39119" y="5618"/>
                  </a:lnTo>
                  <a:lnTo>
                    <a:pt x="38702" y="5558"/>
                  </a:lnTo>
                  <a:lnTo>
                    <a:pt x="38286" y="5499"/>
                  </a:lnTo>
                  <a:lnTo>
                    <a:pt x="37869" y="5479"/>
                  </a:lnTo>
                  <a:lnTo>
                    <a:pt x="37452" y="5479"/>
                  </a:lnTo>
                  <a:lnTo>
                    <a:pt x="37035" y="5499"/>
                  </a:lnTo>
                  <a:lnTo>
                    <a:pt x="36619" y="5558"/>
                  </a:lnTo>
                  <a:lnTo>
                    <a:pt x="36539" y="5598"/>
                  </a:lnTo>
                  <a:lnTo>
                    <a:pt x="36460" y="5638"/>
                  </a:lnTo>
                  <a:lnTo>
                    <a:pt x="36420" y="5677"/>
                  </a:lnTo>
                  <a:lnTo>
                    <a:pt x="36380" y="5737"/>
                  </a:lnTo>
                  <a:lnTo>
                    <a:pt x="36241" y="5638"/>
                  </a:lnTo>
                  <a:lnTo>
                    <a:pt x="36043" y="5499"/>
                  </a:lnTo>
                  <a:lnTo>
                    <a:pt x="35825" y="5380"/>
                  </a:lnTo>
                  <a:lnTo>
                    <a:pt x="35408" y="5141"/>
                  </a:lnTo>
                  <a:lnTo>
                    <a:pt x="35388" y="5141"/>
                  </a:lnTo>
                  <a:lnTo>
                    <a:pt x="35368" y="5161"/>
                  </a:lnTo>
                  <a:lnTo>
                    <a:pt x="35348" y="5181"/>
                  </a:lnTo>
                  <a:lnTo>
                    <a:pt x="35368" y="5201"/>
                  </a:lnTo>
                  <a:lnTo>
                    <a:pt x="35686" y="5519"/>
                  </a:lnTo>
                  <a:lnTo>
                    <a:pt x="35844" y="5697"/>
                  </a:lnTo>
                  <a:lnTo>
                    <a:pt x="36023" y="5836"/>
                  </a:lnTo>
                  <a:lnTo>
                    <a:pt x="36738" y="6412"/>
                  </a:lnTo>
                  <a:lnTo>
                    <a:pt x="37432" y="6908"/>
                  </a:lnTo>
                  <a:lnTo>
                    <a:pt x="37790" y="7166"/>
                  </a:lnTo>
                  <a:lnTo>
                    <a:pt x="38147" y="7384"/>
                  </a:lnTo>
                  <a:lnTo>
                    <a:pt x="38524" y="7622"/>
                  </a:lnTo>
                  <a:lnTo>
                    <a:pt x="38921" y="7821"/>
                  </a:lnTo>
                  <a:lnTo>
                    <a:pt x="39318" y="8019"/>
                  </a:lnTo>
                  <a:lnTo>
                    <a:pt x="39715" y="8178"/>
                  </a:lnTo>
                  <a:lnTo>
                    <a:pt x="40132" y="8317"/>
                  </a:lnTo>
                  <a:lnTo>
                    <a:pt x="40528" y="8436"/>
                  </a:lnTo>
                  <a:lnTo>
                    <a:pt x="41362" y="8654"/>
                  </a:lnTo>
                  <a:lnTo>
                    <a:pt x="41739" y="8754"/>
                  </a:lnTo>
                  <a:lnTo>
                    <a:pt x="42136" y="8873"/>
                  </a:lnTo>
                  <a:lnTo>
                    <a:pt x="42513" y="8992"/>
                  </a:lnTo>
                  <a:lnTo>
                    <a:pt x="42890" y="9151"/>
                  </a:lnTo>
                  <a:lnTo>
                    <a:pt x="43228" y="9329"/>
                  </a:lnTo>
                  <a:lnTo>
                    <a:pt x="43406" y="9429"/>
                  </a:lnTo>
                  <a:lnTo>
                    <a:pt x="43565" y="9548"/>
                  </a:lnTo>
                  <a:lnTo>
                    <a:pt x="43704" y="9667"/>
                  </a:lnTo>
                  <a:lnTo>
                    <a:pt x="43863" y="9806"/>
                  </a:lnTo>
                  <a:lnTo>
                    <a:pt x="43982" y="9964"/>
                  </a:lnTo>
                  <a:lnTo>
                    <a:pt x="44121" y="10123"/>
                  </a:lnTo>
                  <a:lnTo>
                    <a:pt x="44220" y="10282"/>
                  </a:lnTo>
                  <a:lnTo>
                    <a:pt x="44299" y="10461"/>
                  </a:lnTo>
                  <a:lnTo>
                    <a:pt x="44379" y="10639"/>
                  </a:lnTo>
                  <a:lnTo>
                    <a:pt x="44419" y="10818"/>
                  </a:lnTo>
                  <a:lnTo>
                    <a:pt x="44458" y="10996"/>
                  </a:lnTo>
                  <a:lnTo>
                    <a:pt x="44458" y="11195"/>
                  </a:lnTo>
                  <a:lnTo>
                    <a:pt x="44458" y="11374"/>
                  </a:lnTo>
                  <a:lnTo>
                    <a:pt x="44438" y="11572"/>
                  </a:lnTo>
                  <a:lnTo>
                    <a:pt x="44359" y="11969"/>
                  </a:lnTo>
                  <a:lnTo>
                    <a:pt x="44260" y="12346"/>
                  </a:lnTo>
                  <a:lnTo>
                    <a:pt x="44200" y="12743"/>
                  </a:lnTo>
                  <a:lnTo>
                    <a:pt x="44200" y="12942"/>
                  </a:lnTo>
                  <a:lnTo>
                    <a:pt x="44200" y="13140"/>
                  </a:lnTo>
                  <a:lnTo>
                    <a:pt x="44220" y="13338"/>
                  </a:lnTo>
                  <a:lnTo>
                    <a:pt x="44260" y="13517"/>
                  </a:lnTo>
                  <a:lnTo>
                    <a:pt x="44319" y="13716"/>
                  </a:lnTo>
                  <a:lnTo>
                    <a:pt x="44399" y="13874"/>
                  </a:lnTo>
                  <a:lnTo>
                    <a:pt x="44518" y="14033"/>
                  </a:lnTo>
                  <a:lnTo>
                    <a:pt x="44637" y="14172"/>
                  </a:lnTo>
                  <a:lnTo>
                    <a:pt x="44776" y="14311"/>
                  </a:lnTo>
                  <a:lnTo>
                    <a:pt x="44954" y="14410"/>
                  </a:lnTo>
                  <a:lnTo>
                    <a:pt x="45093" y="14490"/>
                  </a:lnTo>
                  <a:lnTo>
                    <a:pt x="45252" y="14529"/>
                  </a:lnTo>
                  <a:lnTo>
                    <a:pt x="45411" y="14569"/>
                  </a:lnTo>
                  <a:lnTo>
                    <a:pt x="45570" y="14609"/>
                  </a:lnTo>
                  <a:lnTo>
                    <a:pt x="45351" y="14688"/>
                  </a:lnTo>
                  <a:lnTo>
                    <a:pt x="45133" y="14748"/>
                  </a:lnTo>
                  <a:lnTo>
                    <a:pt x="44895" y="14768"/>
                  </a:lnTo>
                  <a:lnTo>
                    <a:pt x="44677" y="14787"/>
                  </a:lnTo>
                  <a:lnTo>
                    <a:pt x="44438" y="14768"/>
                  </a:lnTo>
                  <a:lnTo>
                    <a:pt x="44220" y="14708"/>
                  </a:lnTo>
                  <a:lnTo>
                    <a:pt x="44002" y="14648"/>
                  </a:lnTo>
                  <a:lnTo>
                    <a:pt x="43783" y="14529"/>
                  </a:lnTo>
                  <a:lnTo>
                    <a:pt x="43704" y="14510"/>
                  </a:lnTo>
                  <a:lnTo>
                    <a:pt x="43645" y="14490"/>
                  </a:lnTo>
                  <a:lnTo>
                    <a:pt x="43565" y="14212"/>
                  </a:lnTo>
                  <a:lnTo>
                    <a:pt x="43466" y="13954"/>
                  </a:lnTo>
                  <a:lnTo>
                    <a:pt x="43347" y="13696"/>
                  </a:lnTo>
                  <a:lnTo>
                    <a:pt x="43208" y="13438"/>
                  </a:lnTo>
                  <a:lnTo>
                    <a:pt x="43049" y="13200"/>
                  </a:lnTo>
                  <a:lnTo>
                    <a:pt x="42870" y="12961"/>
                  </a:lnTo>
                  <a:lnTo>
                    <a:pt x="42672" y="12763"/>
                  </a:lnTo>
                  <a:lnTo>
                    <a:pt x="42474" y="12564"/>
                  </a:lnTo>
                  <a:lnTo>
                    <a:pt x="42414" y="12525"/>
                  </a:lnTo>
                  <a:lnTo>
                    <a:pt x="42354" y="12505"/>
                  </a:lnTo>
                  <a:lnTo>
                    <a:pt x="42295" y="12525"/>
                  </a:lnTo>
                  <a:lnTo>
                    <a:pt x="42255" y="12564"/>
                  </a:lnTo>
                  <a:lnTo>
                    <a:pt x="42235" y="12604"/>
                  </a:lnTo>
                  <a:lnTo>
                    <a:pt x="42215" y="12664"/>
                  </a:lnTo>
                  <a:lnTo>
                    <a:pt x="42215" y="12723"/>
                  </a:lnTo>
                  <a:lnTo>
                    <a:pt x="42255" y="12783"/>
                  </a:lnTo>
                  <a:lnTo>
                    <a:pt x="42474" y="13080"/>
                  </a:lnTo>
                  <a:lnTo>
                    <a:pt x="42672" y="13378"/>
                  </a:lnTo>
                  <a:lnTo>
                    <a:pt x="42831" y="13696"/>
                  </a:lnTo>
                  <a:lnTo>
                    <a:pt x="42950" y="14013"/>
                  </a:lnTo>
                  <a:lnTo>
                    <a:pt x="43029" y="14371"/>
                  </a:lnTo>
                  <a:lnTo>
                    <a:pt x="43069" y="14708"/>
                  </a:lnTo>
                  <a:lnTo>
                    <a:pt x="43069" y="15065"/>
                  </a:lnTo>
                  <a:lnTo>
                    <a:pt x="43029" y="15422"/>
                  </a:lnTo>
                  <a:lnTo>
                    <a:pt x="42970" y="15740"/>
                  </a:lnTo>
                  <a:lnTo>
                    <a:pt x="42890" y="16058"/>
                  </a:lnTo>
                  <a:lnTo>
                    <a:pt x="42791" y="16355"/>
                  </a:lnTo>
                  <a:lnTo>
                    <a:pt x="42632" y="16653"/>
                  </a:lnTo>
                  <a:lnTo>
                    <a:pt x="42533" y="16832"/>
                  </a:lnTo>
                  <a:lnTo>
                    <a:pt x="42394" y="17010"/>
                  </a:lnTo>
                  <a:lnTo>
                    <a:pt x="42136" y="17328"/>
                  </a:lnTo>
                  <a:lnTo>
                    <a:pt x="42096" y="17070"/>
                  </a:lnTo>
                  <a:lnTo>
                    <a:pt x="42017" y="16812"/>
                  </a:lnTo>
                  <a:lnTo>
                    <a:pt x="41938" y="16554"/>
                  </a:lnTo>
                  <a:lnTo>
                    <a:pt x="41838" y="16296"/>
                  </a:lnTo>
                  <a:lnTo>
                    <a:pt x="41680" y="15939"/>
                  </a:lnTo>
                  <a:lnTo>
                    <a:pt x="41501" y="15581"/>
                  </a:lnTo>
                  <a:lnTo>
                    <a:pt x="41382" y="15403"/>
                  </a:lnTo>
                  <a:lnTo>
                    <a:pt x="41283" y="15224"/>
                  </a:lnTo>
                  <a:lnTo>
                    <a:pt x="41144" y="15085"/>
                  </a:lnTo>
                  <a:lnTo>
                    <a:pt x="41025" y="14946"/>
                  </a:lnTo>
                  <a:lnTo>
                    <a:pt x="40985" y="14926"/>
                  </a:lnTo>
                  <a:lnTo>
                    <a:pt x="40945" y="14926"/>
                  </a:lnTo>
                  <a:lnTo>
                    <a:pt x="40906" y="14966"/>
                  </a:lnTo>
                  <a:lnTo>
                    <a:pt x="40906" y="15006"/>
                  </a:lnTo>
                  <a:lnTo>
                    <a:pt x="40925" y="15184"/>
                  </a:lnTo>
                  <a:lnTo>
                    <a:pt x="40985" y="15363"/>
                  </a:lnTo>
                  <a:lnTo>
                    <a:pt x="41104" y="15700"/>
                  </a:lnTo>
                  <a:lnTo>
                    <a:pt x="41243" y="16058"/>
                  </a:lnTo>
                  <a:lnTo>
                    <a:pt x="41362" y="16415"/>
                  </a:lnTo>
                  <a:lnTo>
                    <a:pt x="41441" y="16772"/>
                  </a:lnTo>
                  <a:lnTo>
                    <a:pt x="41481" y="17129"/>
                  </a:lnTo>
                  <a:lnTo>
                    <a:pt x="41501" y="17487"/>
                  </a:lnTo>
                  <a:lnTo>
                    <a:pt x="41481" y="17864"/>
                  </a:lnTo>
                  <a:lnTo>
                    <a:pt x="41441" y="18102"/>
                  </a:lnTo>
                  <a:lnTo>
                    <a:pt x="41362" y="18360"/>
                  </a:lnTo>
                  <a:lnTo>
                    <a:pt x="41263" y="18598"/>
                  </a:lnTo>
                  <a:lnTo>
                    <a:pt x="41144" y="18836"/>
                  </a:lnTo>
                  <a:lnTo>
                    <a:pt x="40985" y="19055"/>
                  </a:lnTo>
                  <a:lnTo>
                    <a:pt x="40806" y="19233"/>
                  </a:lnTo>
                  <a:lnTo>
                    <a:pt x="40608" y="19392"/>
                  </a:lnTo>
                  <a:lnTo>
                    <a:pt x="40489" y="19452"/>
                  </a:lnTo>
                  <a:lnTo>
                    <a:pt x="40370" y="19511"/>
                  </a:lnTo>
                  <a:lnTo>
                    <a:pt x="40489" y="18757"/>
                  </a:lnTo>
                  <a:lnTo>
                    <a:pt x="40568" y="18062"/>
                  </a:lnTo>
                  <a:lnTo>
                    <a:pt x="40608" y="17348"/>
                  </a:lnTo>
                  <a:lnTo>
                    <a:pt x="40608" y="16653"/>
                  </a:lnTo>
                  <a:lnTo>
                    <a:pt x="40588" y="16296"/>
                  </a:lnTo>
                  <a:lnTo>
                    <a:pt x="40548" y="15958"/>
                  </a:lnTo>
                  <a:lnTo>
                    <a:pt x="40509" y="15561"/>
                  </a:lnTo>
                  <a:lnTo>
                    <a:pt x="40449" y="15184"/>
                  </a:lnTo>
                  <a:lnTo>
                    <a:pt x="40370" y="14787"/>
                  </a:lnTo>
                  <a:lnTo>
                    <a:pt x="40270" y="14410"/>
                  </a:lnTo>
                  <a:lnTo>
                    <a:pt x="40112" y="13894"/>
                  </a:lnTo>
                  <a:lnTo>
                    <a:pt x="40032" y="13616"/>
                  </a:lnTo>
                  <a:lnTo>
                    <a:pt x="39913" y="13358"/>
                  </a:lnTo>
                  <a:lnTo>
                    <a:pt x="40012" y="13120"/>
                  </a:lnTo>
                  <a:lnTo>
                    <a:pt x="40112" y="12902"/>
                  </a:lnTo>
                  <a:lnTo>
                    <a:pt x="40191" y="12644"/>
                  </a:lnTo>
                  <a:lnTo>
                    <a:pt x="40270" y="12406"/>
                  </a:lnTo>
                  <a:lnTo>
                    <a:pt x="40330" y="12068"/>
                  </a:lnTo>
                  <a:lnTo>
                    <a:pt x="40370" y="11890"/>
                  </a:lnTo>
                  <a:lnTo>
                    <a:pt x="40370" y="11731"/>
                  </a:lnTo>
                  <a:lnTo>
                    <a:pt x="40370" y="11552"/>
                  </a:lnTo>
                  <a:lnTo>
                    <a:pt x="40350" y="11393"/>
                  </a:lnTo>
                  <a:lnTo>
                    <a:pt x="40310" y="11215"/>
                  </a:lnTo>
                  <a:lnTo>
                    <a:pt x="40231" y="11056"/>
                  </a:lnTo>
                  <a:lnTo>
                    <a:pt x="40171" y="10996"/>
                  </a:lnTo>
                  <a:lnTo>
                    <a:pt x="40112" y="10957"/>
                  </a:lnTo>
                  <a:lnTo>
                    <a:pt x="40052" y="10937"/>
                  </a:lnTo>
                  <a:lnTo>
                    <a:pt x="39973" y="10937"/>
                  </a:lnTo>
                  <a:lnTo>
                    <a:pt x="39913" y="10977"/>
                  </a:lnTo>
                  <a:lnTo>
                    <a:pt x="39834" y="11016"/>
                  </a:lnTo>
                  <a:lnTo>
                    <a:pt x="39794" y="11056"/>
                  </a:lnTo>
                  <a:lnTo>
                    <a:pt x="39754" y="11135"/>
                  </a:lnTo>
                  <a:lnTo>
                    <a:pt x="39715" y="11274"/>
                  </a:lnTo>
                  <a:lnTo>
                    <a:pt x="39675" y="11433"/>
                  </a:lnTo>
                  <a:lnTo>
                    <a:pt x="39615" y="11751"/>
                  </a:lnTo>
                  <a:lnTo>
                    <a:pt x="39576" y="12068"/>
                  </a:lnTo>
                  <a:lnTo>
                    <a:pt x="39556" y="12227"/>
                  </a:lnTo>
                  <a:lnTo>
                    <a:pt x="39516" y="12386"/>
                  </a:lnTo>
                  <a:lnTo>
                    <a:pt x="39377" y="12783"/>
                  </a:lnTo>
                  <a:lnTo>
                    <a:pt x="39199" y="13180"/>
                  </a:lnTo>
                  <a:lnTo>
                    <a:pt x="38980" y="13557"/>
                  </a:lnTo>
                  <a:lnTo>
                    <a:pt x="38722" y="13914"/>
                  </a:lnTo>
                  <a:lnTo>
                    <a:pt x="38504" y="14152"/>
                  </a:lnTo>
                  <a:lnTo>
                    <a:pt x="38286" y="14390"/>
                  </a:lnTo>
                  <a:lnTo>
                    <a:pt x="38048" y="14609"/>
                  </a:lnTo>
                  <a:lnTo>
                    <a:pt x="37790" y="14827"/>
                  </a:lnTo>
                  <a:lnTo>
                    <a:pt x="37531" y="15026"/>
                  </a:lnTo>
                  <a:lnTo>
                    <a:pt x="37254" y="15224"/>
                  </a:lnTo>
                  <a:lnTo>
                    <a:pt x="36698" y="15561"/>
                  </a:lnTo>
                  <a:lnTo>
                    <a:pt x="36003" y="15978"/>
                  </a:lnTo>
                  <a:lnTo>
                    <a:pt x="35309" y="16375"/>
                  </a:lnTo>
                  <a:lnTo>
                    <a:pt x="34971" y="16574"/>
                  </a:lnTo>
                  <a:lnTo>
                    <a:pt x="34634" y="16812"/>
                  </a:lnTo>
                  <a:lnTo>
                    <a:pt x="34316" y="17050"/>
                  </a:lnTo>
                  <a:lnTo>
                    <a:pt x="34019" y="17308"/>
                  </a:lnTo>
                  <a:lnTo>
                    <a:pt x="34118" y="16951"/>
                  </a:lnTo>
                  <a:lnTo>
                    <a:pt x="34257" y="16613"/>
                  </a:lnTo>
                  <a:lnTo>
                    <a:pt x="34396" y="16256"/>
                  </a:lnTo>
                  <a:lnTo>
                    <a:pt x="34574" y="15939"/>
                  </a:lnTo>
                  <a:lnTo>
                    <a:pt x="34753" y="15601"/>
                  </a:lnTo>
                  <a:lnTo>
                    <a:pt x="34951" y="15303"/>
                  </a:lnTo>
                  <a:lnTo>
                    <a:pt x="35150" y="14986"/>
                  </a:lnTo>
                  <a:lnTo>
                    <a:pt x="35388" y="14688"/>
                  </a:lnTo>
                  <a:lnTo>
                    <a:pt x="35666" y="14390"/>
                  </a:lnTo>
                  <a:lnTo>
                    <a:pt x="35944" y="14093"/>
                  </a:lnTo>
                  <a:lnTo>
                    <a:pt x="36261" y="13795"/>
                  </a:lnTo>
                  <a:lnTo>
                    <a:pt x="36559" y="13477"/>
                  </a:lnTo>
                  <a:lnTo>
                    <a:pt x="36817" y="13160"/>
                  </a:lnTo>
                  <a:lnTo>
                    <a:pt x="36936" y="13001"/>
                  </a:lnTo>
                  <a:lnTo>
                    <a:pt x="37055" y="12822"/>
                  </a:lnTo>
                  <a:lnTo>
                    <a:pt x="37154" y="12644"/>
                  </a:lnTo>
                  <a:lnTo>
                    <a:pt x="37234" y="12465"/>
                  </a:lnTo>
                  <a:lnTo>
                    <a:pt x="37293" y="12267"/>
                  </a:lnTo>
                  <a:lnTo>
                    <a:pt x="37333" y="12048"/>
                  </a:lnTo>
                  <a:lnTo>
                    <a:pt x="37333" y="12009"/>
                  </a:lnTo>
                  <a:lnTo>
                    <a:pt x="37273" y="12009"/>
                  </a:lnTo>
                  <a:lnTo>
                    <a:pt x="37254" y="12029"/>
                  </a:lnTo>
                  <a:lnTo>
                    <a:pt x="37194" y="12227"/>
                  </a:lnTo>
                  <a:lnTo>
                    <a:pt x="37095" y="12426"/>
                  </a:lnTo>
                  <a:lnTo>
                    <a:pt x="36976" y="12624"/>
                  </a:lnTo>
                  <a:lnTo>
                    <a:pt x="36837" y="12803"/>
                  </a:lnTo>
                  <a:lnTo>
                    <a:pt x="36698" y="12961"/>
                  </a:lnTo>
                  <a:lnTo>
                    <a:pt x="36559" y="13120"/>
                  </a:lnTo>
                  <a:lnTo>
                    <a:pt x="36241" y="13438"/>
                  </a:lnTo>
                  <a:lnTo>
                    <a:pt x="35785" y="13835"/>
                  </a:lnTo>
                  <a:lnTo>
                    <a:pt x="35348" y="14251"/>
                  </a:lnTo>
                  <a:lnTo>
                    <a:pt x="35309" y="14271"/>
                  </a:lnTo>
                  <a:lnTo>
                    <a:pt x="35130" y="14430"/>
                  </a:lnTo>
                  <a:lnTo>
                    <a:pt x="34931" y="14569"/>
                  </a:lnTo>
                  <a:lnTo>
                    <a:pt x="34753" y="14708"/>
                  </a:lnTo>
                  <a:lnTo>
                    <a:pt x="34535" y="14807"/>
                  </a:lnTo>
                  <a:lnTo>
                    <a:pt x="34336" y="14906"/>
                  </a:lnTo>
                  <a:lnTo>
                    <a:pt x="34118" y="15006"/>
                  </a:lnTo>
                  <a:lnTo>
                    <a:pt x="33681" y="15164"/>
                  </a:lnTo>
                  <a:lnTo>
                    <a:pt x="33145" y="15303"/>
                  </a:lnTo>
                  <a:lnTo>
                    <a:pt x="32609" y="15403"/>
                  </a:lnTo>
                  <a:lnTo>
                    <a:pt x="32093" y="15542"/>
                  </a:lnTo>
                  <a:lnTo>
                    <a:pt x="31835" y="15601"/>
                  </a:lnTo>
                  <a:lnTo>
                    <a:pt x="31577" y="15700"/>
                  </a:lnTo>
                  <a:lnTo>
                    <a:pt x="31339" y="15800"/>
                  </a:lnTo>
                  <a:lnTo>
                    <a:pt x="31121" y="15899"/>
                  </a:lnTo>
                  <a:lnTo>
                    <a:pt x="30902" y="16038"/>
                  </a:lnTo>
                  <a:lnTo>
                    <a:pt x="30684" y="16177"/>
                  </a:lnTo>
                  <a:lnTo>
                    <a:pt x="31041" y="15879"/>
                  </a:lnTo>
                  <a:lnTo>
                    <a:pt x="31399" y="15601"/>
                  </a:lnTo>
                  <a:lnTo>
                    <a:pt x="31756" y="15323"/>
                  </a:lnTo>
                  <a:lnTo>
                    <a:pt x="32133" y="15026"/>
                  </a:lnTo>
                  <a:lnTo>
                    <a:pt x="32431" y="14768"/>
                  </a:lnTo>
                  <a:lnTo>
                    <a:pt x="32709" y="14470"/>
                  </a:lnTo>
                  <a:lnTo>
                    <a:pt x="32808" y="14331"/>
                  </a:lnTo>
                  <a:lnTo>
                    <a:pt x="32887" y="14192"/>
                  </a:lnTo>
                  <a:lnTo>
                    <a:pt x="33046" y="13914"/>
                  </a:lnTo>
                  <a:lnTo>
                    <a:pt x="33205" y="13676"/>
                  </a:lnTo>
                  <a:lnTo>
                    <a:pt x="33344" y="13438"/>
                  </a:lnTo>
                  <a:lnTo>
                    <a:pt x="33443" y="13180"/>
                  </a:lnTo>
                  <a:lnTo>
                    <a:pt x="33542" y="12902"/>
                  </a:lnTo>
                  <a:lnTo>
                    <a:pt x="33522" y="12882"/>
                  </a:lnTo>
                  <a:lnTo>
                    <a:pt x="33522" y="12862"/>
                  </a:lnTo>
                  <a:lnTo>
                    <a:pt x="33483" y="12862"/>
                  </a:lnTo>
                  <a:lnTo>
                    <a:pt x="33483" y="12882"/>
                  </a:lnTo>
                  <a:lnTo>
                    <a:pt x="33403" y="13080"/>
                  </a:lnTo>
                  <a:lnTo>
                    <a:pt x="33304" y="13259"/>
                  </a:lnTo>
                  <a:lnTo>
                    <a:pt x="33185" y="13438"/>
                  </a:lnTo>
                  <a:lnTo>
                    <a:pt x="33066" y="13616"/>
                  </a:lnTo>
                  <a:lnTo>
                    <a:pt x="32967" y="13735"/>
                  </a:lnTo>
                  <a:lnTo>
                    <a:pt x="32848" y="13835"/>
                  </a:lnTo>
                  <a:lnTo>
                    <a:pt x="32570" y="14033"/>
                  </a:lnTo>
                  <a:lnTo>
                    <a:pt x="31339" y="14867"/>
                  </a:lnTo>
                  <a:lnTo>
                    <a:pt x="30823" y="15244"/>
                  </a:lnTo>
                  <a:lnTo>
                    <a:pt x="30565" y="15442"/>
                  </a:lnTo>
                  <a:lnTo>
                    <a:pt x="30327" y="15641"/>
                  </a:lnTo>
                  <a:lnTo>
                    <a:pt x="30089" y="15879"/>
                  </a:lnTo>
                  <a:lnTo>
                    <a:pt x="29870" y="16117"/>
                  </a:lnTo>
                  <a:lnTo>
                    <a:pt x="29672" y="16375"/>
                  </a:lnTo>
                  <a:lnTo>
                    <a:pt x="29493" y="16633"/>
                  </a:lnTo>
                  <a:lnTo>
                    <a:pt x="29354" y="16852"/>
                  </a:lnTo>
                  <a:lnTo>
                    <a:pt x="29235" y="17070"/>
                  </a:lnTo>
                  <a:lnTo>
                    <a:pt x="29136" y="17288"/>
                  </a:lnTo>
                  <a:lnTo>
                    <a:pt x="29037" y="17506"/>
                  </a:lnTo>
                  <a:lnTo>
                    <a:pt x="28898" y="17983"/>
                  </a:lnTo>
                  <a:lnTo>
                    <a:pt x="28838" y="18221"/>
                  </a:lnTo>
                  <a:lnTo>
                    <a:pt x="28779" y="18459"/>
                  </a:lnTo>
                  <a:lnTo>
                    <a:pt x="28739" y="18717"/>
                  </a:lnTo>
                  <a:lnTo>
                    <a:pt x="28719" y="18955"/>
                  </a:lnTo>
                  <a:lnTo>
                    <a:pt x="28699" y="19194"/>
                  </a:lnTo>
                  <a:lnTo>
                    <a:pt x="28699" y="19452"/>
                  </a:lnTo>
                  <a:lnTo>
                    <a:pt x="28719" y="19690"/>
                  </a:lnTo>
                  <a:lnTo>
                    <a:pt x="28739" y="19948"/>
                  </a:lnTo>
                  <a:lnTo>
                    <a:pt x="28779" y="20186"/>
                  </a:lnTo>
                  <a:lnTo>
                    <a:pt x="28838" y="20424"/>
                  </a:lnTo>
                  <a:lnTo>
                    <a:pt x="28660" y="20265"/>
                  </a:lnTo>
                  <a:lnTo>
                    <a:pt x="28501" y="20087"/>
                  </a:lnTo>
                  <a:lnTo>
                    <a:pt x="28342" y="19888"/>
                  </a:lnTo>
                  <a:lnTo>
                    <a:pt x="28223" y="19710"/>
                  </a:lnTo>
                  <a:lnTo>
                    <a:pt x="28104" y="19491"/>
                  </a:lnTo>
                  <a:lnTo>
                    <a:pt x="28005" y="19273"/>
                  </a:lnTo>
                  <a:lnTo>
                    <a:pt x="27925" y="19055"/>
                  </a:lnTo>
                  <a:lnTo>
                    <a:pt x="27846" y="18816"/>
                  </a:lnTo>
                  <a:lnTo>
                    <a:pt x="27786" y="18578"/>
                  </a:lnTo>
                  <a:lnTo>
                    <a:pt x="27747" y="18340"/>
                  </a:lnTo>
                  <a:lnTo>
                    <a:pt x="27687" y="17864"/>
                  </a:lnTo>
                  <a:lnTo>
                    <a:pt x="27667" y="17368"/>
                  </a:lnTo>
                  <a:lnTo>
                    <a:pt x="27667" y="16891"/>
                  </a:lnTo>
                  <a:lnTo>
                    <a:pt x="27727" y="16375"/>
                  </a:lnTo>
                  <a:lnTo>
                    <a:pt x="27826" y="15879"/>
                  </a:lnTo>
                  <a:lnTo>
                    <a:pt x="27965" y="15383"/>
                  </a:lnTo>
                  <a:lnTo>
                    <a:pt x="28144" y="14906"/>
                  </a:lnTo>
                  <a:lnTo>
                    <a:pt x="28263" y="14648"/>
                  </a:lnTo>
                  <a:lnTo>
                    <a:pt x="28402" y="14430"/>
                  </a:lnTo>
                  <a:lnTo>
                    <a:pt x="28560" y="14192"/>
                  </a:lnTo>
                  <a:lnTo>
                    <a:pt x="28739" y="13993"/>
                  </a:lnTo>
                  <a:lnTo>
                    <a:pt x="28918" y="13795"/>
                  </a:lnTo>
                  <a:lnTo>
                    <a:pt x="29116" y="13597"/>
                  </a:lnTo>
                  <a:lnTo>
                    <a:pt x="29533" y="13239"/>
                  </a:lnTo>
                  <a:lnTo>
                    <a:pt x="29573" y="13180"/>
                  </a:lnTo>
                  <a:lnTo>
                    <a:pt x="29593" y="13140"/>
                  </a:lnTo>
                  <a:lnTo>
                    <a:pt x="29573" y="13080"/>
                  </a:lnTo>
                  <a:lnTo>
                    <a:pt x="29553" y="13041"/>
                  </a:lnTo>
                  <a:lnTo>
                    <a:pt x="29513" y="13001"/>
                  </a:lnTo>
                  <a:lnTo>
                    <a:pt x="29414" y="13001"/>
                  </a:lnTo>
                  <a:lnTo>
                    <a:pt x="29354" y="13021"/>
                  </a:lnTo>
                  <a:lnTo>
                    <a:pt x="29136" y="13200"/>
                  </a:lnTo>
                  <a:lnTo>
                    <a:pt x="28918" y="13418"/>
                  </a:lnTo>
                  <a:lnTo>
                    <a:pt x="28719" y="13636"/>
                  </a:lnTo>
                  <a:lnTo>
                    <a:pt x="28541" y="13874"/>
                  </a:lnTo>
                  <a:lnTo>
                    <a:pt x="28362" y="14113"/>
                  </a:lnTo>
                  <a:lnTo>
                    <a:pt x="28203" y="14371"/>
                  </a:lnTo>
                  <a:lnTo>
                    <a:pt x="27905" y="14887"/>
                  </a:lnTo>
                  <a:lnTo>
                    <a:pt x="27767" y="15145"/>
                  </a:lnTo>
                  <a:lnTo>
                    <a:pt x="27647" y="15422"/>
                  </a:lnTo>
                  <a:lnTo>
                    <a:pt x="27528" y="15700"/>
                  </a:lnTo>
                  <a:lnTo>
                    <a:pt x="27429" y="15998"/>
                  </a:lnTo>
                  <a:lnTo>
                    <a:pt x="27330" y="16276"/>
                  </a:lnTo>
                  <a:lnTo>
                    <a:pt x="27270" y="16574"/>
                  </a:lnTo>
                  <a:lnTo>
                    <a:pt x="27211" y="16871"/>
                  </a:lnTo>
                  <a:lnTo>
                    <a:pt x="27171" y="17169"/>
                  </a:lnTo>
                  <a:lnTo>
                    <a:pt x="27151" y="17645"/>
                  </a:lnTo>
                  <a:lnTo>
                    <a:pt x="27191" y="18142"/>
                  </a:lnTo>
                  <a:lnTo>
                    <a:pt x="27251" y="18618"/>
                  </a:lnTo>
                  <a:lnTo>
                    <a:pt x="27310" y="18856"/>
                  </a:lnTo>
                  <a:lnTo>
                    <a:pt x="27370" y="19074"/>
                  </a:lnTo>
                  <a:lnTo>
                    <a:pt x="27112" y="18955"/>
                  </a:lnTo>
                  <a:lnTo>
                    <a:pt x="26873" y="18797"/>
                  </a:lnTo>
                  <a:lnTo>
                    <a:pt x="26655" y="18638"/>
                  </a:lnTo>
                  <a:lnTo>
                    <a:pt x="26457" y="18439"/>
                  </a:lnTo>
                  <a:lnTo>
                    <a:pt x="26258" y="18221"/>
                  </a:lnTo>
                  <a:lnTo>
                    <a:pt x="26080" y="18003"/>
                  </a:lnTo>
                  <a:lnTo>
                    <a:pt x="25921" y="17764"/>
                  </a:lnTo>
                  <a:lnTo>
                    <a:pt x="25782" y="17506"/>
                  </a:lnTo>
                  <a:lnTo>
                    <a:pt x="25683" y="17288"/>
                  </a:lnTo>
                  <a:lnTo>
                    <a:pt x="25583" y="17070"/>
                  </a:lnTo>
                  <a:lnTo>
                    <a:pt x="25444" y="16613"/>
                  </a:lnTo>
                  <a:lnTo>
                    <a:pt x="25305" y="16137"/>
                  </a:lnTo>
                  <a:lnTo>
                    <a:pt x="25226" y="15661"/>
                  </a:lnTo>
                  <a:lnTo>
                    <a:pt x="25186" y="15442"/>
                  </a:lnTo>
                  <a:lnTo>
                    <a:pt x="25167" y="15244"/>
                  </a:lnTo>
                  <a:lnTo>
                    <a:pt x="25167" y="14807"/>
                  </a:lnTo>
                  <a:lnTo>
                    <a:pt x="25186" y="14390"/>
                  </a:lnTo>
                  <a:lnTo>
                    <a:pt x="25206" y="13954"/>
                  </a:lnTo>
                  <a:lnTo>
                    <a:pt x="25206" y="13934"/>
                  </a:lnTo>
                  <a:lnTo>
                    <a:pt x="25167" y="13914"/>
                  </a:lnTo>
                  <a:lnTo>
                    <a:pt x="25147" y="13934"/>
                  </a:lnTo>
                  <a:lnTo>
                    <a:pt x="25127" y="13954"/>
                  </a:lnTo>
                  <a:lnTo>
                    <a:pt x="25087" y="14450"/>
                  </a:lnTo>
                  <a:lnTo>
                    <a:pt x="25047" y="14946"/>
                  </a:lnTo>
                  <a:lnTo>
                    <a:pt x="24988" y="15939"/>
                  </a:lnTo>
                  <a:lnTo>
                    <a:pt x="24988" y="16157"/>
                  </a:lnTo>
                  <a:lnTo>
                    <a:pt x="25008" y="16395"/>
                  </a:lnTo>
                  <a:lnTo>
                    <a:pt x="25028" y="16613"/>
                  </a:lnTo>
                  <a:lnTo>
                    <a:pt x="25067" y="16852"/>
                  </a:lnTo>
                  <a:lnTo>
                    <a:pt x="25127" y="17070"/>
                  </a:lnTo>
                  <a:lnTo>
                    <a:pt x="25206" y="17308"/>
                  </a:lnTo>
                  <a:lnTo>
                    <a:pt x="25365" y="17725"/>
                  </a:lnTo>
                  <a:lnTo>
                    <a:pt x="25524" y="18062"/>
                  </a:lnTo>
                  <a:lnTo>
                    <a:pt x="25722" y="18380"/>
                  </a:lnTo>
                  <a:lnTo>
                    <a:pt x="25960" y="18677"/>
                  </a:lnTo>
                  <a:lnTo>
                    <a:pt x="26218" y="18935"/>
                  </a:lnTo>
                  <a:lnTo>
                    <a:pt x="26139" y="18995"/>
                  </a:lnTo>
                  <a:lnTo>
                    <a:pt x="26080" y="19015"/>
                  </a:lnTo>
                  <a:lnTo>
                    <a:pt x="25901" y="19074"/>
                  </a:lnTo>
                  <a:lnTo>
                    <a:pt x="25722" y="19134"/>
                  </a:lnTo>
                  <a:lnTo>
                    <a:pt x="25544" y="19174"/>
                  </a:lnTo>
                  <a:lnTo>
                    <a:pt x="25385" y="19213"/>
                  </a:lnTo>
                  <a:lnTo>
                    <a:pt x="25047" y="19253"/>
                  </a:lnTo>
                  <a:lnTo>
                    <a:pt x="25008" y="19174"/>
                  </a:lnTo>
                  <a:lnTo>
                    <a:pt x="24968" y="19134"/>
                  </a:lnTo>
                  <a:lnTo>
                    <a:pt x="24909" y="19094"/>
                  </a:lnTo>
                  <a:lnTo>
                    <a:pt x="24849" y="19094"/>
                  </a:lnTo>
                  <a:lnTo>
                    <a:pt x="24789" y="19074"/>
                  </a:lnTo>
                  <a:lnTo>
                    <a:pt x="24730" y="19094"/>
                  </a:lnTo>
                  <a:lnTo>
                    <a:pt x="24591" y="19134"/>
                  </a:lnTo>
                  <a:lnTo>
                    <a:pt x="24492" y="19213"/>
                  </a:lnTo>
                  <a:lnTo>
                    <a:pt x="24452" y="19253"/>
                  </a:lnTo>
                  <a:lnTo>
                    <a:pt x="24412" y="19313"/>
                  </a:lnTo>
                  <a:lnTo>
                    <a:pt x="24392" y="19372"/>
                  </a:lnTo>
                  <a:lnTo>
                    <a:pt x="24392" y="19452"/>
                  </a:lnTo>
                  <a:lnTo>
                    <a:pt x="24392" y="19531"/>
                  </a:lnTo>
                  <a:lnTo>
                    <a:pt x="24432" y="19590"/>
                  </a:lnTo>
                  <a:lnTo>
                    <a:pt x="24512" y="19829"/>
                  </a:lnTo>
                  <a:lnTo>
                    <a:pt x="24591" y="20047"/>
                  </a:lnTo>
                  <a:lnTo>
                    <a:pt x="24631" y="20265"/>
                  </a:lnTo>
                  <a:lnTo>
                    <a:pt x="24690" y="20484"/>
                  </a:lnTo>
                  <a:lnTo>
                    <a:pt x="24710" y="20722"/>
                  </a:lnTo>
                  <a:lnTo>
                    <a:pt x="24730" y="20940"/>
                  </a:lnTo>
                  <a:lnTo>
                    <a:pt x="24730" y="21158"/>
                  </a:lnTo>
                  <a:lnTo>
                    <a:pt x="24710" y="21377"/>
                  </a:lnTo>
                  <a:lnTo>
                    <a:pt x="24690" y="21595"/>
                  </a:lnTo>
                  <a:lnTo>
                    <a:pt x="24651" y="21813"/>
                  </a:lnTo>
                  <a:lnTo>
                    <a:pt x="24591" y="22032"/>
                  </a:lnTo>
                  <a:lnTo>
                    <a:pt x="24531" y="22250"/>
                  </a:lnTo>
                  <a:lnTo>
                    <a:pt x="24452" y="22468"/>
                  </a:lnTo>
                  <a:lnTo>
                    <a:pt x="24353" y="22687"/>
                  </a:lnTo>
                  <a:lnTo>
                    <a:pt x="24254" y="22885"/>
                  </a:lnTo>
                  <a:lnTo>
                    <a:pt x="24134" y="23103"/>
                  </a:lnTo>
                  <a:lnTo>
                    <a:pt x="23876" y="23520"/>
                  </a:lnTo>
                  <a:lnTo>
                    <a:pt x="23638" y="23977"/>
                  </a:lnTo>
                  <a:lnTo>
                    <a:pt x="23440" y="24413"/>
                  </a:lnTo>
                  <a:lnTo>
                    <a:pt x="23360" y="24652"/>
                  </a:lnTo>
                  <a:lnTo>
                    <a:pt x="23281" y="24910"/>
                  </a:lnTo>
                  <a:lnTo>
                    <a:pt x="23221" y="25168"/>
                  </a:lnTo>
                  <a:lnTo>
                    <a:pt x="23162" y="25445"/>
                  </a:lnTo>
                  <a:lnTo>
                    <a:pt x="23142" y="25723"/>
                  </a:lnTo>
                  <a:lnTo>
                    <a:pt x="23122" y="26001"/>
                  </a:lnTo>
                  <a:lnTo>
                    <a:pt x="22983" y="25763"/>
                  </a:lnTo>
                  <a:lnTo>
                    <a:pt x="22864" y="25545"/>
                  </a:lnTo>
                  <a:lnTo>
                    <a:pt x="22745" y="25287"/>
                  </a:lnTo>
                  <a:lnTo>
                    <a:pt x="22646" y="25049"/>
                  </a:lnTo>
                  <a:lnTo>
                    <a:pt x="22527" y="24671"/>
                  </a:lnTo>
                  <a:lnTo>
                    <a:pt x="22447" y="24294"/>
                  </a:lnTo>
                  <a:lnTo>
                    <a:pt x="22408" y="24076"/>
                  </a:lnTo>
                  <a:lnTo>
                    <a:pt x="22388" y="23838"/>
                  </a:lnTo>
                  <a:lnTo>
                    <a:pt x="22368" y="23620"/>
                  </a:lnTo>
                  <a:lnTo>
                    <a:pt x="22328" y="23401"/>
                  </a:lnTo>
                  <a:lnTo>
                    <a:pt x="22328" y="23322"/>
                  </a:lnTo>
                  <a:lnTo>
                    <a:pt x="22289" y="23242"/>
                  </a:lnTo>
                  <a:lnTo>
                    <a:pt x="22229" y="23163"/>
                  </a:lnTo>
                  <a:lnTo>
                    <a:pt x="22150" y="23103"/>
                  </a:lnTo>
                  <a:lnTo>
                    <a:pt x="22050" y="23064"/>
                  </a:lnTo>
                  <a:lnTo>
                    <a:pt x="21931" y="23044"/>
                  </a:lnTo>
                  <a:lnTo>
                    <a:pt x="21832" y="23044"/>
                  </a:lnTo>
                  <a:lnTo>
                    <a:pt x="21534" y="23084"/>
                  </a:lnTo>
                  <a:lnTo>
                    <a:pt x="21237" y="23084"/>
                  </a:lnTo>
                  <a:lnTo>
                    <a:pt x="21078" y="23044"/>
                  </a:lnTo>
                  <a:lnTo>
                    <a:pt x="20959" y="22965"/>
                  </a:lnTo>
                  <a:lnTo>
                    <a:pt x="20840" y="22845"/>
                  </a:lnTo>
                  <a:lnTo>
                    <a:pt x="20760" y="22726"/>
                  </a:lnTo>
                  <a:lnTo>
                    <a:pt x="20463" y="22310"/>
                  </a:lnTo>
                  <a:lnTo>
                    <a:pt x="20205" y="21873"/>
                  </a:lnTo>
                  <a:lnTo>
                    <a:pt x="19967" y="21436"/>
                  </a:lnTo>
                  <a:lnTo>
                    <a:pt x="19867" y="21218"/>
                  </a:lnTo>
                  <a:lnTo>
                    <a:pt x="19748" y="20980"/>
                  </a:lnTo>
                  <a:lnTo>
                    <a:pt x="19748" y="20960"/>
                  </a:lnTo>
                  <a:lnTo>
                    <a:pt x="19669" y="20960"/>
                  </a:lnTo>
                  <a:lnTo>
                    <a:pt x="19629" y="20980"/>
                  </a:lnTo>
                  <a:lnTo>
                    <a:pt x="19629" y="21039"/>
                  </a:lnTo>
                  <a:lnTo>
                    <a:pt x="19748" y="21655"/>
                  </a:lnTo>
                  <a:lnTo>
                    <a:pt x="19609" y="21595"/>
                  </a:lnTo>
                  <a:lnTo>
                    <a:pt x="19470" y="21536"/>
                  </a:lnTo>
                  <a:lnTo>
                    <a:pt x="19192" y="21476"/>
                  </a:lnTo>
                  <a:lnTo>
                    <a:pt x="18875" y="21456"/>
                  </a:lnTo>
                  <a:lnTo>
                    <a:pt x="18577" y="21476"/>
                  </a:lnTo>
                  <a:lnTo>
                    <a:pt x="18260" y="21536"/>
                  </a:lnTo>
                  <a:lnTo>
                    <a:pt x="17982" y="21615"/>
                  </a:lnTo>
                  <a:lnTo>
                    <a:pt x="17704" y="21714"/>
                  </a:lnTo>
                  <a:lnTo>
                    <a:pt x="17446" y="21853"/>
                  </a:lnTo>
                  <a:lnTo>
                    <a:pt x="17267" y="21972"/>
                  </a:lnTo>
                  <a:lnTo>
                    <a:pt x="17089" y="22111"/>
                  </a:lnTo>
                  <a:lnTo>
                    <a:pt x="16910" y="22270"/>
                  </a:lnTo>
                  <a:lnTo>
                    <a:pt x="16771" y="22429"/>
                  </a:lnTo>
                  <a:lnTo>
                    <a:pt x="16632" y="22587"/>
                  </a:lnTo>
                  <a:lnTo>
                    <a:pt x="16493" y="22766"/>
                  </a:lnTo>
                  <a:lnTo>
                    <a:pt x="16374" y="22965"/>
                  </a:lnTo>
                  <a:lnTo>
                    <a:pt x="16275" y="23163"/>
                  </a:lnTo>
                  <a:lnTo>
                    <a:pt x="16176" y="23361"/>
                  </a:lnTo>
                  <a:lnTo>
                    <a:pt x="16096" y="23560"/>
                  </a:lnTo>
                  <a:lnTo>
                    <a:pt x="16017" y="23778"/>
                  </a:lnTo>
                  <a:lnTo>
                    <a:pt x="15957" y="23997"/>
                  </a:lnTo>
                  <a:lnTo>
                    <a:pt x="15878" y="24433"/>
                  </a:lnTo>
                  <a:lnTo>
                    <a:pt x="15838" y="24870"/>
                  </a:lnTo>
                  <a:lnTo>
                    <a:pt x="15838" y="25346"/>
                  </a:lnTo>
                  <a:lnTo>
                    <a:pt x="15858" y="25803"/>
                  </a:lnTo>
                  <a:lnTo>
                    <a:pt x="15937" y="26279"/>
                  </a:lnTo>
                  <a:lnTo>
                    <a:pt x="16037" y="26736"/>
                  </a:lnTo>
                  <a:lnTo>
                    <a:pt x="16176" y="27192"/>
                  </a:lnTo>
                  <a:lnTo>
                    <a:pt x="16334" y="27629"/>
                  </a:lnTo>
                  <a:lnTo>
                    <a:pt x="16513" y="28065"/>
                  </a:lnTo>
                  <a:lnTo>
                    <a:pt x="16731" y="28482"/>
                  </a:lnTo>
                  <a:lnTo>
                    <a:pt x="16950" y="28859"/>
                  </a:lnTo>
                  <a:lnTo>
                    <a:pt x="16950" y="29276"/>
                  </a:lnTo>
                  <a:lnTo>
                    <a:pt x="16989" y="29693"/>
                  </a:lnTo>
                  <a:lnTo>
                    <a:pt x="17009" y="30110"/>
                  </a:lnTo>
                  <a:lnTo>
                    <a:pt x="17069" y="30507"/>
                  </a:lnTo>
                  <a:lnTo>
                    <a:pt x="17128" y="30923"/>
                  </a:lnTo>
                  <a:lnTo>
                    <a:pt x="17188" y="31320"/>
                  </a:lnTo>
                  <a:lnTo>
                    <a:pt x="17287" y="31737"/>
                  </a:lnTo>
                  <a:lnTo>
                    <a:pt x="17386" y="32134"/>
                  </a:lnTo>
                  <a:lnTo>
                    <a:pt x="17029" y="31817"/>
                  </a:lnTo>
                  <a:lnTo>
                    <a:pt x="16731" y="31479"/>
                  </a:lnTo>
                  <a:lnTo>
                    <a:pt x="16592" y="31320"/>
                  </a:lnTo>
                  <a:lnTo>
                    <a:pt x="16454" y="31122"/>
                  </a:lnTo>
                  <a:lnTo>
                    <a:pt x="16235" y="30745"/>
                  </a:lnTo>
                  <a:lnTo>
                    <a:pt x="16017" y="30348"/>
                  </a:lnTo>
                  <a:lnTo>
                    <a:pt x="15799" y="29971"/>
                  </a:lnTo>
                  <a:lnTo>
                    <a:pt x="15779" y="29951"/>
                  </a:lnTo>
                  <a:lnTo>
                    <a:pt x="15739" y="29931"/>
                  </a:lnTo>
                  <a:lnTo>
                    <a:pt x="15699" y="29951"/>
                  </a:lnTo>
                  <a:lnTo>
                    <a:pt x="15679" y="29991"/>
                  </a:lnTo>
                  <a:lnTo>
                    <a:pt x="15699" y="30229"/>
                  </a:lnTo>
                  <a:lnTo>
                    <a:pt x="15739" y="30447"/>
                  </a:lnTo>
                  <a:lnTo>
                    <a:pt x="15799" y="30665"/>
                  </a:lnTo>
                  <a:lnTo>
                    <a:pt x="15878" y="30884"/>
                  </a:lnTo>
                  <a:lnTo>
                    <a:pt x="15878" y="30904"/>
                  </a:lnTo>
                  <a:lnTo>
                    <a:pt x="15878" y="30943"/>
                  </a:lnTo>
                  <a:lnTo>
                    <a:pt x="15957" y="31142"/>
                  </a:lnTo>
                  <a:lnTo>
                    <a:pt x="15997" y="31360"/>
                  </a:lnTo>
                  <a:lnTo>
                    <a:pt x="16037" y="31559"/>
                  </a:lnTo>
                  <a:lnTo>
                    <a:pt x="16057" y="31777"/>
                  </a:lnTo>
                  <a:lnTo>
                    <a:pt x="16057" y="31995"/>
                  </a:lnTo>
                  <a:lnTo>
                    <a:pt x="16057" y="32213"/>
                  </a:lnTo>
                  <a:lnTo>
                    <a:pt x="16017" y="32432"/>
                  </a:lnTo>
                  <a:lnTo>
                    <a:pt x="15977" y="32650"/>
                  </a:lnTo>
                  <a:lnTo>
                    <a:pt x="15918" y="32849"/>
                  </a:lnTo>
                  <a:lnTo>
                    <a:pt x="15838" y="33067"/>
                  </a:lnTo>
                  <a:lnTo>
                    <a:pt x="15759" y="33265"/>
                  </a:lnTo>
                  <a:lnTo>
                    <a:pt x="15660" y="33464"/>
                  </a:lnTo>
                  <a:lnTo>
                    <a:pt x="15541" y="33643"/>
                  </a:lnTo>
                  <a:lnTo>
                    <a:pt x="15421" y="33821"/>
                  </a:lnTo>
                  <a:lnTo>
                    <a:pt x="15283" y="34000"/>
                  </a:lnTo>
                  <a:lnTo>
                    <a:pt x="15144" y="34159"/>
                  </a:lnTo>
                  <a:lnTo>
                    <a:pt x="14687" y="34615"/>
                  </a:lnTo>
                  <a:lnTo>
                    <a:pt x="14469" y="34833"/>
                  </a:lnTo>
                  <a:lnTo>
                    <a:pt x="14250" y="35072"/>
                  </a:lnTo>
                  <a:lnTo>
                    <a:pt x="14052" y="35310"/>
                  </a:lnTo>
                  <a:lnTo>
                    <a:pt x="13873" y="35568"/>
                  </a:lnTo>
                  <a:lnTo>
                    <a:pt x="13734" y="35846"/>
                  </a:lnTo>
                  <a:lnTo>
                    <a:pt x="13675" y="35985"/>
                  </a:lnTo>
                  <a:lnTo>
                    <a:pt x="13635" y="36123"/>
                  </a:lnTo>
                  <a:lnTo>
                    <a:pt x="13357" y="35707"/>
                  </a:lnTo>
                  <a:lnTo>
                    <a:pt x="13079" y="35290"/>
                  </a:lnTo>
                  <a:lnTo>
                    <a:pt x="12821" y="34853"/>
                  </a:lnTo>
                  <a:lnTo>
                    <a:pt x="12583" y="34397"/>
                  </a:lnTo>
                  <a:lnTo>
                    <a:pt x="12424" y="34119"/>
                  </a:lnTo>
                  <a:lnTo>
                    <a:pt x="12286" y="33821"/>
                  </a:lnTo>
                  <a:lnTo>
                    <a:pt x="12047" y="33226"/>
                  </a:lnTo>
                  <a:lnTo>
                    <a:pt x="11849" y="32630"/>
                  </a:lnTo>
                  <a:lnTo>
                    <a:pt x="11690" y="31995"/>
                  </a:lnTo>
                  <a:lnTo>
                    <a:pt x="11650" y="31896"/>
                  </a:lnTo>
                  <a:lnTo>
                    <a:pt x="11571" y="31817"/>
                  </a:lnTo>
                  <a:lnTo>
                    <a:pt x="11492" y="31797"/>
                  </a:lnTo>
                  <a:lnTo>
                    <a:pt x="11392" y="31797"/>
                  </a:lnTo>
                  <a:lnTo>
                    <a:pt x="11293" y="31817"/>
                  </a:lnTo>
                  <a:lnTo>
                    <a:pt x="11214" y="31876"/>
                  </a:lnTo>
                  <a:lnTo>
                    <a:pt x="11154" y="31955"/>
                  </a:lnTo>
                  <a:lnTo>
                    <a:pt x="11115" y="32055"/>
                  </a:lnTo>
                  <a:lnTo>
                    <a:pt x="10678" y="32551"/>
                  </a:lnTo>
                  <a:lnTo>
                    <a:pt x="10460" y="32829"/>
                  </a:lnTo>
                  <a:lnTo>
                    <a:pt x="10261" y="33087"/>
                  </a:lnTo>
                  <a:lnTo>
                    <a:pt x="10202" y="32948"/>
                  </a:lnTo>
                  <a:lnTo>
                    <a:pt x="10162" y="32809"/>
                  </a:lnTo>
                  <a:lnTo>
                    <a:pt x="10142" y="32650"/>
                  </a:lnTo>
                  <a:lnTo>
                    <a:pt x="10142" y="32511"/>
                  </a:lnTo>
                  <a:lnTo>
                    <a:pt x="10162" y="32352"/>
                  </a:lnTo>
                  <a:lnTo>
                    <a:pt x="10202" y="32194"/>
                  </a:lnTo>
                  <a:lnTo>
                    <a:pt x="10301" y="31876"/>
                  </a:lnTo>
                  <a:lnTo>
                    <a:pt x="10420" y="31559"/>
                  </a:lnTo>
                  <a:lnTo>
                    <a:pt x="10559" y="31261"/>
                  </a:lnTo>
                  <a:lnTo>
                    <a:pt x="10678" y="30943"/>
                  </a:lnTo>
                  <a:lnTo>
                    <a:pt x="10777" y="30665"/>
                  </a:lnTo>
                  <a:lnTo>
                    <a:pt x="10797" y="30487"/>
                  </a:lnTo>
                  <a:lnTo>
                    <a:pt x="10817" y="30308"/>
                  </a:lnTo>
                  <a:lnTo>
                    <a:pt x="10817" y="30129"/>
                  </a:lnTo>
                  <a:lnTo>
                    <a:pt x="10817" y="29951"/>
                  </a:lnTo>
                  <a:lnTo>
                    <a:pt x="10777" y="29613"/>
                  </a:lnTo>
                  <a:lnTo>
                    <a:pt x="10678" y="29276"/>
                  </a:lnTo>
                  <a:lnTo>
                    <a:pt x="10539" y="28939"/>
                  </a:lnTo>
                  <a:lnTo>
                    <a:pt x="10380" y="28641"/>
                  </a:lnTo>
                  <a:lnTo>
                    <a:pt x="10202" y="28323"/>
                  </a:lnTo>
                  <a:lnTo>
                    <a:pt x="10003" y="28046"/>
                  </a:lnTo>
                  <a:lnTo>
                    <a:pt x="9527" y="27450"/>
                  </a:lnTo>
                  <a:lnTo>
                    <a:pt x="9050" y="26875"/>
                  </a:lnTo>
                  <a:lnTo>
                    <a:pt x="8038" y="25743"/>
                  </a:lnTo>
                  <a:lnTo>
                    <a:pt x="7542" y="25187"/>
                  </a:lnTo>
                  <a:lnTo>
                    <a:pt x="7086" y="24592"/>
                  </a:lnTo>
                  <a:lnTo>
                    <a:pt x="6847" y="24294"/>
                  </a:lnTo>
                  <a:lnTo>
                    <a:pt x="6629" y="23977"/>
                  </a:lnTo>
                  <a:lnTo>
                    <a:pt x="6431" y="23679"/>
                  </a:lnTo>
                  <a:lnTo>
                    <a:pt x="6232" y="23342"/>
                  </a:lnTo>
                  <a:lnTo>
                    <a:pt x="6014" y="22945"/>
                  </a:lnTo>
                  <a:lnTo>
                    <a:pt x="5835" y="22528"/>
                  </a:lnTo>
                  <a:lnTo>
                    <a:pt x="5676" y="22091"/>
                  </a:lnTo>
                  <a:lnTo>
                    <a:pt x="5537" y="21635"/>
                  </a:lnTo>
                  <a:lnTo>
                    <a:pt x="5438" y="21178"/>
                  </a:lnTo>
                  <a:lnTo>
                    <a:pt x="5379" y="20722"/>
                  </a:lnTo>
                  <a:lnTo>
                    <a:pt x="5379" y="20503"/>
                  </a:lnTo>
                  <a:lnTo>
                    <a:pt x="5379" y="20265"/>
                  </a:lnTo>
                  <a:lnTo>
                    <a:pt x="5399" y="20047"/>
                  </a:lnTo>
                  <a:lnTo>
                    <a:pt x="5418" y="19809"/>
                  </a:lnTo>
                  <a:lnTo>
                    <a:pt x="5418" y="19789"/>
                  </a:lnTo>
                  <a:lnTo>
                    <a:pt x="5399" y="19769"/>
                  </a:lnTo>
                  <a:lnTo>
                    <a:pt x="5359" y="19729"/>
                  </a:lnTo>
                  <a:lnTo>
                    <a:pt x="5319" y="19729"/>
                  </a:lnTo>
                  <a:lnTo>
                    <a:pt x="5299" y="19749"/>
                  </a:lnTo>
                  <a:lnTo>
                    <a:pt x="5279" y="19769"/>
                  </a:lnTo>
                  <a:lnTo>
                    <a:pt x="5220" y="20107"/>
                  </a:lnTo>
                  <a:lnTo>
                    <a:pt x="5160" y="20444"/>
                  </a:lnTo>
                  <a:lnTo>
                    <a:pt x="5140" y="20781"/>
                  </a:lnTo>
                  <a:lnTo>
                    <a:pt x="5140" y="21119"/>
                  </a:lnTo>
                  <a:lnTo>
                    <a:pt x="5002" y="21238"/>
                  </a:lnTo>
                  <a:lnTo>
                    <a:pt x="4922" y="21397"/>
                  </a:lnTo>
                  <a:lnTo>
                    <a:pt x="4763" y="21714"/>
                  </a:lnTo>
                  <a:lnTo>
                    <a:pt x="4763" y="21734"/>
                  </a:lnTo>
                  <a:lnTo>
                    <a:pt x="4605" y="21238"/>
                  </a:lnTo>
                  <a:lnTo>
                    <a:pt x="4505" y="20722"/>
                  </a:lnTo>
                  <a:lnTo>
                    <a:pt x="4426" y="20226"/>
                  </a:lnTo>
                  <a:lnTo>
                    <a:pt x="4366" y="19710"/>
                  </a:lnTo>
                  <a:lnTo>
                    <a:pt x="4347" y="19194"/>
                  </a:lnTo>
                  <a:lnTo>
                    <a:pt x="4347" y="18677"/>
                  </a:lnTo>
                  <a:lnTo>
                    <a:pt x="4386" y="18161"/>
                  </a:lnTo>
                  <a:lnTo>
                    <a:pt x="4446" y="17645"/>
                  </a:lnTo>
                  <a:lnTo>
                    <a:pt x="4545" y="17149"/>
                  </a:lnTo>
                  <a:lnTo>
                    <a:pt x="4664" y="16633"/>
                  </a:lnTo>
                  <a:lnTo>
                    <a:pt x="4823" y="16137"/>
                  </a:lnTo>
                  <a:lnTo>
                    <a:pt x="5002" y="15661"/>
                  </a:lnTo>
                  <a:lnTo>
                    <a:pt x="5200" y="15184"/>
                  </a:lnTo>
                  <a:lnTo>
                    <a:pt x="5438" y="14728"/>
                  </a:lnTo>
                  <a:lnTo>
                    <a:pt x="5676" y="14271"/>
                  </a:lnTo>
                  <a:lnTo>
                    <a:pt x="5954" y="13855"/>
                  </a:lnTo>
                  <a:lnTo>
                    <a:pt x="5974" y="13815"/>
                  </a:lnTo>
                  <a:lnTo>
                    <a:pt x="5994" y="13755"/>
                  </a:lnTo>
                  <a:lnTo>
                    <a:pt x="5994" y="13696"/>
                  </a:lnTo>
                  <a:lnTo>
                    <a:pt x="5954" y="13636"/>
                  </a:lnTo>
                  <a:lnTo>
                    <a:pt x="5915" y="13597"/>
                  </a:lnTo>
                  <a:lnTo>
                    <a:pt x="5875" y="13577"/>
                  </a:lnTo>
                  <a:lnTo>
                    <a:pt x="5815" y="13557"/>
                  </a:lnTo>
                  <a:lnTo>
                    <a:pt x="5756" y="13577"/>
                  </a:lnTo>
                  <a:lnTo>
                    <a:pt x="5696" y="13616"/>
                  </a:lnTo>
                  <a:lnTo>
                    <a:pt x="5299" y="13993"/>
                  </a:lnTo>
                  <a:lnTo>
                    <a:pt x="4922" y="14371"/>
                  </a:lnTo>
                  <a:lnTo>
                    <a:pt x="4605" y="14728"/>
                  </a:lnTo>
                  <a:lnTo>
                    <a:pt x="4406" y="14926"/>
                  </a:lnTo>
                  <a:lnTo>
                    <a:pt x="4327" y="14986"/>
                  </a:lnTo>
                  <a:lnTo>
                    <a:pt x="4287" y="15006"/>
                  </a:lnTo>
                  <a:lnTo>
                    <a:pt x="4287" y="14986"/>
                  </a:lnTo>
                  <a:lnTo>
                    <a:pt x="4287" y="14887"/>
                  </a:lnTo>
                  <a:lnTo>
                    <a:pt x="4347" y="14648"/>
                  </a:lnTo>
                  <a:lnTo>
                    <a:pt x="4486" y="14271"/>
                  </a:lnTo>
                  <a:lnTo>
                    <a:pt x="4644" y="13855"/>
                  </a:lnTo>
                  <a:lnTo>
                    <a:pt x="4843" y="13477"/>
                  </a:lnTo>
                  <a:lnTo>
                    <a:pt x="5061" y="13120"/>
                  </a:lnTo>
                  <a:lnTo>
                    <a:pt x="5299" y="12783"/>
                  </a:lnTo>
                  <a:lnTo>
                    <a:pt x="5577" y="12465"/>
                  </a:lnTo>
                  <a:lnTo>
                    <a:pt x="5875" y="12167"/>
                  </a:lnTo>
                  <a:lnTo>
                    <a:pt x="6192" y="11909"/>
                  </a:lnTo>
                  <a:lnTo>
                    <a:pt x="6530" y="11651"/>
                  </a:lnTo>
                  <a:lnTo>
                    <a:pt x="6887" y="11433"/>
                  </a:lnTo>
                  <a:lnTo>
                    <a:pt x="7244" y="11255"/>
                  </a:lnTo>
                  <a:lnTo>
                    <a:pt x="7363" y="11175"/>
                  </a:lnTo>
                  <a:lnTo>
                    <a:pt x="7423" y="11096"/>
                  </a:lnTo>
                  <a:lnTo>
                    <a:pt x="7443" y="10996"/>
                  </a:lnTo>
                  <a:lnTo>
                    <a:pt x="7443" y="10897"/>
                  </a:lnTo>
                  <a:lnTo>
                    <a:pt x="7403" y="10798"/>
                  </a:lnTo>
                  <a:lnTo>
                    <a:pt x="7324" y="10719"/>
                  </a:lnTo>
                  <a:lnTo>
                    <a:pt x="7224" y="10659"/>
                  </a:lnTo>
                  <a:lnTo>
                    <a:pt x="7105" y="10659"/>
                  </a:lnTo>
                  <a:lnTo>
                    <a:pt x="6867" y="10619"/>
                  </a:lnTo>
                  <a:lnTo>
                    <a:pt x="6629" y="10560"/>
                  </a:lnTo>
                  <a:lnTo>
                    <a:pt x="6391" y="10461"/>
                  </a:lnTo>
                  <a:lnTo>
                    <a:pt x="6192" y="10342"/>
                  </a:lnTo>
                  <a:lnTo>
                    <a:pt x="5994" y="10183"/>
                  </a:lnTo>
                  <a:lnTo>
                    <a:pt x="5835" y="9984"/>
                  </a:lnTo>
                  <a:lnTo>
                    <a:pt x="5716" y="9786"/>
                  </a:lnTo>
                  <a:lnTo>
                    <a:pt x="5617" y="9548"/>
                  </a:lnTo>
                  <a:lnTo>
                    <a:pt x="5954" y="9667"/>
                  </a:lnTo>
                  <a:lnTo>
                    <a:pt x="6331" y="9766"/>
                  </a:lnTo>
                  <a:lnTo>
                    <a:pt x="6689" y="9806"/>
                  </a:lnTo>
                  <a:lnTo>
                    <a:pt x="7066" y="9825"/>
                  </a:lnTo>
                  <a:lnTo>
                    <a:pt x="7244" y="9806"/>
                  </a:lnTo>
                  <a:lnTo>
                    <a:pt x="7423" y="9786"/>
                  </a:lnTo>
                  <a:lnTo>
                    <a:pt x="7602" y="9746"/>
                  </a:lnTo>
                  <a:lnTo>
                    <a:pt x="7780" y="9706"/>
                  </a:lnTo>
                  <a:lnTo>
                    <a:pt x="7939" y="9627"/>
                  </a:lnTo>
                  <a:lnTo>
                    <a:pt x="8118" y="9567"/>
                  </a:lnTo>
                  <a:lnTo>
                    <a:pt x="8276" y="9468"/>
                  </a:lnTo>
                  <a:lnTo>
                    <a:pt x="8435" y="9349"/>
                  </a:lnTo>
                  <a:lnTo>
                    <a:pt x="8594" y="9230"/>
                  </a:lnTo>
                  <a:lnTo>
                    <a:pt x="8753" y="9091"/>
                  </a:lnTo>
                  <a:lnTo>
                    <a:pt x="8892" y="8952"/>
                  </a:lnTo>
                  <a:lnTo>
                    <a:pt x="9031" y="8793"/>
                  </a:lnTo>
                  <a:lnTo>
                    <a:pt x="9269" y="8456"/>
                  </a:lnTo>
                  <a:lnTo>
                    <a:pt x="9467" y="8099"/>
                  </a:lnTo>
                  <a:lnTo>
                    <a:pt x="9646" y="7742"/>
                  </a:lnTo>
                  <a:lnTo>
                    <a:pt x="9805" y="7364"/>
                  </a:lnTo>
                  <a:lnTo>
                    <a:pt x="10122" y="6610"/>
                  </a:lnTo>
                  <a:lnTo>
                    <a:pt x="10281" y="6213"/>
                  </a:lnTo>
                  <a:lnTo>
                    <a:pt x="10460" y="5856"/>
                  </a:lnTo>
                  <a:lnTo>
                    <a:pt x="10658" y="5499"/>
                  </a:lnTo>
                  <a:lnTo>
                    <a:pt x="10876" y="5161"/>
                  </a:lnTo>
                  <a:lnTo>
                    <a:pt x="11115" y="4844"/>
                  </a:lnTo>
                  <a:lnTo>
                    <a:pt x="11373" y="4546"/>
                  </a:lnTo>
                  <a:lnTo>
                    <a:pt x="11670" y="4248"/>
                  </a:lnTo>
                  <a:lnTo>
                    <a:pt x="11988" y="3990"/>
                  </a:lnTo>
                  <a:lnTo>
                    <a:pt x="12325" y="3752"/>
                  </a:lnTo>
                  <a:lnTo>
                    <a:pt x="12663" y="3554"/>
                  </a:lnTo>
                  <a:lnTo>
                    <a:pt x="13020" y="3355"/>
                  </a:lnTo>
                  <a:lnTo>
                    <a:pt x="13377" y="3177"/>
                  </a:lnTo>
                  <a:lnTo>
                    <a:pt x="13734" y="3038"/>
                  </a:lnTo>
                  <a:lnTo>
                    <a:pt x="14131" y="2899"/>
                  </a:lnTo>
                  <a:lnTo>
                    <a:pt x="14508" y="2780"/>
                  </a:lnTo>
                  <a:lnTo>
                    <a:pt x="14905" y="2680"/>
                  </a:lnTo>
                  <a:lnTo>
                    <a:pt x="15421" y="2561"/>
                  </a:lnTo>
                  <a:lnTo>
                    <a:pt x="15977" y="2482"/>
                  </a:lnTo>
                  <a:lnTo>
                    <a:pt x="16513" y="2422"/>
                  </a:lnTo>
                  <a:lnTo>
                    <a:pt x="17049" y="2383"/>
                  </a:lnTo>
                  <a:lnTo>
                    <a:pt x="17585" y="2343"/>
                  </a:lnTo>
                  <a:lnTo>
                    <a:pt x="19232" y="2343"/>
                  </a:lnTo>
                  <a:lnTo>
                    <a:pt x="19331" y="2323"/>
                  </a:lnTo>
                  <a:lnTo>
                    <a:pt x="19411" y="2264"/>
                  </a:lnTo>
                  <a:lnTo>
                    <a:pt x="19470" y="2184"/>
                  </a:lnTo>
                  <a:lnTo>
                    <a:pt x="19510" y="2105"/>
                  </a:lnTo>
                  <a:lnTo>
                    <a:pt x="19510" y="2006"/>
                  </a:lnTo>
                  <a:lnTo>
                    <a:pt x="19510" y="1906"/>
                  </a:lnTo>
                  <a:lnTo>
                    <a:pt x="19450" y="1827"/>
                  </a:lnTo>
                  <a:lnTo>
                    <a:pt x="19371" y="1767"/>
                  </a:lnTo>
                  <a:lnTo>
                    <a:pt x="18994" y="1609"/>
                  </a:lnTo>
                  <a:lnTo>
                    <a:pt x="18617" y="1470"/>
                  </a:lnTo>
                  <a:lnTo>
                    <a:pt x="18220" y="1351"/>
                  </a:lnTo>
                  <a:lnTo>
                    <a:pt x="17843" y="1232"/>
                  </a:lnTo>
                  <a:lnTo>
                    <a:pt x="17446" y="1132"/>
                  </a:lnTo>
                  <a:lnTo>
                    <a:pt x="17049" y="1053"/>
                  </a:lnTo>
                  <a:lnTo>
                    <a:pt x="16652" y="973"/>
                  </a:lnTo>
                  <a:lnTo>
                    <a:pt x="16255" y="934"/>
                  </a:lnTo>
                  <a:lnTo>
                    <a:pt x="16414" y="894"/>
                  </a:lnTo>
                  <a:lnTo>
                    <a:pt x="17108" y="755"/>
                  </a:lnTo>
                  <a:lnTo>
                    <a:pt x="17803" y="656"/>
                  </a:lnTo>
                  <a:lnTo>
                    <a:pt x="18141" y="616"/>
                  </a:lnTo>
                  <a:lnTo>
                    <a:pt x="18478" y="596"/>
                  </a:lnTo>
                  <a:close/>
                  <a:moveTo>
                    <a:pt x="39635" y="13795"/>
                  </a:moveTo>
                  <a:lnTo>
                    <a:pt x="39774" y="14510"/>
                  </a:lnTo>
                  <a:lnTo>
                    <a:pt x="39814" y="14906"/>
                  </a:lnTo>
                  <a:lnTo>
                    <a:pt x="39854" y="15284"/>
                  </a:lnTo>
                  <a:lnTo>
                    <a:pt x="39893" y="16058"/>
                  </a:lnTo>
                  <a:lnTo>
                    <a:pt x="39893" y="16752"/>
                  </a:lnTo>
                  <a:lnTo>
                    <a:pt x="39873" y="17467"/>
                  </a:lnTo>
                  <a:lnTo>
                    <a:pt x="39814" y="18161"/>
                  </a:lnTo>
                  <a:lnTo>
                    <a:pt x="39715" y="18876"/>
                  </a:lnTo>
                  <a:lnTo>
                    <a:pt x="39596" y="19571"/>
                  </a:lnTo>
                  <a:lnTo>
                    <a:pt x="39457" y="20285"/>
                  </a:lnTo>
                  <a:lnTo>
                    <a:pt x="39298" y="20980"/>
                  </a:lnTo>
                  <a:lnTo>
                    <a:pt x="39119" y="21655"/>
                  </a:lnTo>
                  <a:lnTo>
                    <a:pt x="38921" y="22349"/>
                  </a:lnTo>
                  <a:lnTo>
                    <a:pt x="38702" y="23024"/>
                  </a:lnTo>
                  <a:lnTo>
                    <a:pt x="38286" y="24394"/>
                  </a:lnTo>
                  <a:lnTo>
                    <a:pt x="38266" y="24473"/>
                  </a:lnTo>
                  <a:lnTo>
                    <a:pt x="38266" y="24552"/>
                  </a:lnTo>
                  <a:lnTo>
                    <a:pt x="38286" y="24632"/>
                  </a:lnTo>
                  <a:lnTo>
                    <a:pt x="38325" y="24691"/>
                  </a:lnTo>
                  <a:lnTo>
                    <a:pt x="38365" y="24731"/>
                  </a:lnTo>
                  <a:lnTo>
                    <a:pt x="38425" y="24771"/>
                  </a:lnTo>
                  <a:lnTo>
                    <a:pt x="38484" y="24810"/>
                  </a:lnTo>
                  <a:lnTo>
                    <a:pt x="38564" y="24830"/>
                  </a:lnTo>
                  <a:lnTo>
                    <a:pt x="38623" y="25049"/>
                  </a:lnTo>
                  <a:lnTo>
                    <a:pt x="38722" y="25287"/>
                  </a:lnTo>
                  <a:lnTo>
                    <a:pt x="38822" y="25505"/>
                  </a:lnTo>
                  <a:lnTo>
                    <a:pt x="38941" y="25723"/>
                  </a:lnTo>
                  <a:lnTo>
                    <a:pt x="39080" y="25922"/>
                  </a:lnTo>
                  <a:lnTo>
                    <a:pt x="39238" y="26120"/>
                  </a:lnTo>
                  <a:lnTo>
                    <a:pt x="39397" y="26299"/>
                  </a:lnTo>
                  <a:lnTo>
                    <a:pt x="39556" y="26478"/>
                  </a:lnTo>
                  <a:lnTo>
                    <a:pt x="39754" y="26656"/>
                  </a:lnTo>
                  <a:lnTo>
                    <a:pt x="39953" y="26835"/>
                  </a:lnTo>
                  <a:lnTo>
                    <a:pt x="40270" y="27053"/>
                  </a:lnTo>
                  <a:lnTo>
                    <a:pt x="40409" y="27172"/>
                  </a:lnTo>
                  <a:lnTo>
                    <a:pt x="40469" y="27252"/>
                  </a:lnTo>
                  <a:lnTo>
                    <a:pt x="40528" y="27311"/>
                  </a:lnTo>
                  <a:lnTo>
                    <a:pt x="40568" y="27391"/>
                  </a:lnTo>
                  <a:lnTo>
                    <a:pt x="40588" y="27450"/>
                  </a:lnTo>
                  <a:lnTo>
                    <a:pt x="40588" y="27529"/>
                  </a:lnTo>
                  <a:lnTo>
                    <a:pt x="40588" y="27589"/>
                  </a:lnTo>
                  <a:lnTo>
                    <a:pt x="40548" y="27728"/>
                  </a:lnTo>
                  <a:lnTo>
                    <a:pt x="40469" y="27847"/>
                  </a:lnTo>
                  <a:lnTo>
                    <a:pt x="40370" y="27966"/>
                  </a:lnTo>
                  <a:lnTo>
                    <a:pt x="40270" y="28085"/>
                  </a:lnTo>
                  <a:lnTo>
                    <a:pt x="40072" y="28264"/>
                  </a:lnTo>
                  <a:lnTo>
                    <a:pt x="39854" y="28482"/>
                  </a:lnTo>
                  <a:lnTo>
                    <a:pt x="39675" y="28700"/>
                  </a:lnTo>
                  <a:lnTo>
                    <a:pt x="39496" y="28939"/>
                  </a:lnTo>
                  <a:lnTo>
                    <a:pt x="39338" y="29197"/>
                  </a:lnTo>
                  <a:lnTo>
                    <a:pt x="39199" y="29455"/>
                  </a:lnTo>
                  <a:lnTo>
                    <a:pt x="39060" y="29713"/>
                  </a:lnTo>
                  <a:lnTo>
                    <a:pt x="38941" y="29991"/>
                  </a:lnTo>
                  <a:lnTo>
                    <a:pt x="38841" y="30268"/>
                  </a:lnTo>
                  <a:lnTo>
                    <a:pt x="38742" y="30546"/>
                  </a:lnTo>
                  <a:lnTo>
                    <a:pt x="38663" y="30844"/>
                  </a:lnTo>
                  <a:lnTo>
                    <a:pt x="38504" y="31420"/>
                  </a:lnTo>
                  <a:lnTo>
                    <a:pt x="38365" y="31995"/>
                  </a:lnTo>
                  <a:lnTo>
                    <a:pt x="38286" y="32293"/>
                  </a:lnTo>
                  <a:lnTo>
                    <a:pt x="38206" y="32571"/>
                  </a:lnTo>
                  <a:lnTo>
                    <a:pt x="38008" y="33087"/>
                  </a:lnTo>
                  <a:lnTo>
                    <a:pt x="37750" y="33603"/>
                  </a:lnTo>
                  <a:lnTo>
                    <a:pt x="37472" y="34079"/>
                  </a:lnTo>
                  <a:lnTo>
                    <a:pt x="37154" y="34536"/>
                  </a:lnTo>
                  <a:lnTo>
                    <a:pt x="36817" y="34972"/>
                  </a:lnTo>
                  <a:lnTo>
                    <a:pt x="36440" y="35389"/>
                  </a:lnTo>
                  <a:lnTo>
                    <a:pt x="36023" y="35766"/>
                  </a:lnTo>
                  <a:lnTo>
                    <a:pt x="35586" y="36123"/>
                  </a:lnTo>
                  <a:lnTo>
                    <a:pt x="35130" y="36421"/>
                  </a:lnTo>
                  <a:lnTo>
                    <a:pt x="34654" y="36699"/>
                  </a:lnTo>
                  <a:lnTo>
                    <a:pt x="34415" y="36818"/>
                  </a:lnTo>
                  <a:lnTo>
                    <a:pt x="34157" y="36917"/>
                  </a:lnTo>
                  <a:lnTo>
                    <a:pt x="33899" y="37017"/>
                  </a:lnTo>
                  <a:lnTo>
                    <a:pt x="33641" y="37116"/>
                  </a:lnTo>
                  <a:lnTo>
                    <a:pt x="33006" y="37275"/>
                  </a:lnTo>
                  <a:lnTo>
                    <a:pt x="32351" y="37414"/>
                  </a:lnTo>
                  <a:lnTo>
                    <a:pt x="32034" y="37453"/>
                  </a:lnTo>
                  <a:lnTo>
                    <a:pt x="31696" y="37493"/>
                  </a:lnTo>
                  <a:lnTo>
                    <a:pt x="31379" y="37513"/>
                  </a:lnTo>
                  <a:lnTo>
                    <a:pt x="31041" y="37533"/>
                  </a:lnTo>
                  <a:lnTo>
                    <a:pt x="30704" y="37533"/>
                  </a:lnTo>
                  <a:lnTo>
                    <a:pt x="30347" y="37513"/>
                  </a:lnTo>
                  <a:lnTo>
                    <a:pt x="30009" y="37473"/>
                  </a:lnTo>
                  <a:lnTo>
                    <a:pt x="29672" y="37433"/>
                  </a:lnTo>
                  <a:lnTo>
                    <a:pt x="28997" y="37314"/>
                  </a:lnTo>
                  <a:lnTo>
                    <a:pt x="28322" y="37156"/>
                  </a:lnTo>
                  <a:lnTo>
                    <a:pt x="27608" y="36977"/>
                  </a:lnTo>
                  <a:lnTo>
                    <a:pt x="26893" y="36778"/>
                  </a:lnTo>
                  <a:lnTo>
                    <a:pt x="26000" y="36481"/>
                  </a:lnTo>
                  <a:lnTo>
                    <a:pt x="25822" y="36421"/>
                  </a:lnTo>
                  <a:lnTo>
                    <a:pt x="25683" y="36362"/>
                  </a:lnTo>
                  <a:lnTo>
                    <a:pt x="25365" y="36362"/>
                  </a:lnTo>
                  <a:lnTo>
                    <a:pt x="25325" y="36381"/>
                  </a:lnTo>
                  <a:lnTo>
                    <a:pt x="25286" y="36401"/>
                  </a:lnTo>
                  <a:lnTo>
                    <a:pt x="25286" y="36441"/>
                  </a:lnTo>
                  <a:lnTo>
                    <a:pt x="25286" y="36481"/>
                  </a:lnTo>
                  <a:lnTo>
                    <a:pt x="25325" y="36580"/>
                  </a:lnTo>
                  <a:lnTo>
                    <a:pt x="25405" y="36679"/>
                  </a:lnTo>
                  <a:lnTo>
                    <a:pt x="25484" y="36778"/>
                  </a:lnTo>
                  <a:lnTo>
                    <a:pt x="25563" y="36858"/>
                  </a:lnTo>
                  <a:lnTo>
                    <a:pt x="25762" y="37017"/>
                  </a:lnTo>
                  <a:lnTo>
                    <a:pt x="25960" y="37136"/>
                  </a:lnTo>
                  <a:lnTo>
                    <a:pt x="25881" y="37195"/>
                  </a:lnTo>
                  <a:lnTo>
                    <a:pt x="25802" y="37255"/>
                  </a:lnTo>
                  <a:lnTo>
                    <a:pt x="25663" y="37414"/>
                  </a:lnTo>
                  <a:lnTo>
                    <a:pt x="25425" y="37731"/>
                  </a:lnTo>
                  <a:lnTo>
                    <a:pt x="25206" y="38029"/>
                  </a:lnTo>
                  <a:lnTo>
                    <a:pt x="24988" y="38327"/>
                  </a:lnTo>
                  <a:lnTo>
                    <a:pt x="24789" y="38664"/>
                  </a:lnTo>
                  <a:lnTo>
                    <a:pt x="24591" y="39001"/>
                  </a:lnTo>
                  <a:lnTo>
                    <a:pt x="24412" y="39339"/>
                  </a:lnTo>
                  <a:lnTo>
                    <a:pt x="24234" y="39696"/>
                  </a:lnTo>
                  <a:lnTo>
                    <a:pt x="23936" y="40371"/>
                  </a:lnTo>
                  <a:lnTo>
                    <a:pt x="23817" y="40728"/>
                  </a:lnTo>
                  <a:lnTo>
                    <a:pt x="23698" y="41085"/>
                  </a:lnTo>
                  <a:lnTo>
                    <a:pt x="23618" y="41443"/>
                  </a:lnTo>
                  <a:lnTo>
                    <a:pt x="23539" y="41800"/>
                  </a:lnTo>
                  <a:lnTo>
                    <a:pt x="23480" y="42058"/>
                  </a:lnTo>
                  <a:lnTo>
                    <a:pt x="23440" y="42316"/>
                  </a:lnTo>
                  <a:lnTo>
                    <a:pt x="23221" y="42177"/>
                  </a:lnTo>
                  <a:lnTo>
                    <a:pt x="23023" y="42058"/>
                  </a:lnTo>
                  <a:lnTo>
                    <a:pt x="22606" y="41859"/>
                  </a:lnTo>
                  <a:lnTo>
                    <a:pt x="22150" y="41681"/>
                  </a:lnTo>
                  <a:lnTo>
                    <a:pt x="21713" y="41502"/>
                  </a:lnTo>
                  <a:lnTo>
                    <a:pt x="20125" y="40907"/>
                  </a:lnTo>
                  <a:lnTo>
                    <a:pt x="19351" y="40589"/>
                  </a:lnTo>
                  <a:lnTo>
                    <a:pt x="18954" y="40411"/>
                  </a:lnTo>
                  <a:lnTo>
                    <a:pt x="18577" y="40232"/>
                  </a:lnTo>
                  <a:lnTo>
                    <a:pt x="18260" y="40053"/>
                  </a:lnTo>
                  <a:lnTo>
                    <a:pt x="17962" y="39875"/>
                  </a:lnTo>
                  <a:lnTo>
                    <a:pt x="17664" y="39676"/>
                  </a:lnTo>
                  <a:lnTo>
                    <a:pt x="17367" y="39458"/>
                  </a:lnTo>
                  <a:lnTo>
                    <a:pt x="17089" y="39240"/>
                  </a:lnTo>
                  <a:lnTo>
                    <a:pt x="16811" y="39001"/>
                  </a:lnTo>
                  <a:lnTo>
                    <a:pt x="16553" y="38763"/>
                  </a:lnTo>
                  <a:lnTo>
                    <a:pt x="16315" y="38505"/>
                  </a:lnTo>
                  <a:lnTo>
                    <a:pt x="16037" y="38188"/>
                  </a:lnTo>
                  <a:lnTo>
                    <a:pt x="15759" y="37870"/>
                  </a:lnTo>
                  <a:lnTo>
                    <a:pt x="15521" y="37513"/>
                  </a:lnTo>
                  <a:lnTo>
                    <a:pt x="15283" y="37175"/>
                  </a:lnTo>
                  <a:lnTo>
                    <a:pt x="15064" y="36818"/>
                  </a:lnTo>
                  <a:lnTo>
                    <a:pt x="14846" y="36441"/>
                  </a:lnTo>
                  <a:lnTo>
                    <a:pt x="14469" y="35687"/>
                  </a:lnTo>
                  <a:lnTo>
                    <a:pt x="14647" y="35468"/>
                  </a:lnTo>
                  <a:lnTo>
                    <a:pt x="14826" y="35290"/>
                  </a:lnTo>
                  <a:lnTo>
                    <a:pt x="15421" y="34675"/>
                  </a:lnTo>
                  <a:lnTo>
                    <a:pt x="15719" y="34377"/>
                  </a:lnTo>
                  <a:lnTo>
                    <a:pt x="15858" y="34218"/>
                  </a:lnTo>
                  <a:lnTo>
                    <a:pt x="15977" y="34039"/>
                  </a:lnTo>
                  <a:lnTo>
                    <a:pt x="16136" y="33762"/>
                  </a:lnTo>
                  <a:lnTo>
                    <a:pt x="16255" y="33484"/>
                  </a:lnTo>
                  <a:lnTo>
                    <a:pt x="16354" y="33186"/>
                  </a:lnTo>
                  <a:lnTo>
                    <a:pt x="16414" y="32908"/>
                  </a:lnTo>
                  <a:lnTo>
                    <a:pt x="16434" y="32610"/>
                  </a:lnTo>
                  <a:lnTo>
                    <a:pt x="16434" y="32293"/>
                  </a:lnTo>
                  <a:lnTo>
                    <a:pt x="16394" y="31995"/>
                  </a:lnTo>
                  <a:lnTo>
                    <a:pt x="16334" y="31697"/>
                  </a:lnTo>
                  <a:lnTo>
                    <a:pt x="16334" y="31697"/>
                  </a:lnTo>
                  <a:lnTo>
                    <a:pt x="16493" y="31916"/>
                  </a:lnTo>
                  <a:lnTo>
                    <a:pt x="16632" y="32134"/>
                  </a:lnTo>
                  <a:lnTo>
                    <a:pt x="16811" y="32333"/>
                  </a:lnTo>
                  <a:lnTo>
                    <a:pt x="16970" y="32511"/>
                  </a:lnTo>
                  <a:lnTo>
                    <a:pt x="17168" y="32690"/>
                  </a:lnTo>
                  <a:lnTo>
                    <a:pt x="17367" y="32868"/>
                  </a:lnTo>
                  <a:lnTo>
                    <a:pt x="17585" y="33027"/>
                  </a:lnTo>
                  <a:lnTo>
                    <a:pt x="17803" y="33166"/>
                  </a:lnTo>
                  <a:lnTo>
                    <a:pt x="17883" y="33206"/>
                  </a:lnTo>
                  <a:lnTo>
                    <a:pt x="17982" y="33206"/>
                  </a:lnTo>
                  <a:lnTo>
                    <a:pt x="18061" y="33186"/>
                  </a:lnTo>
                  <a:lnTo>
                    <a:pt x="18121" y="33126"/>
                  </a:lnTo>
                  <a:lnTo>
                    <a:pt x="18180" y="33047"/>
                  </a:lnTo>
                  <a:lnTo>
                    <a:pt x="18220" y="32968"/>
                  </a:lnTo>
                  <a:lnTo>
                    <a:pt x="18240" y="32888"/>
                  </a:lnTo>
                  <a:lnTo>
                    <a:pt x="18220" y="32789"/>
                  </a:lnTo>
                  <a:lnTo>
                    <a:pt x="18101" y="32432"/>
                  </a:lnTo>
                  <a:lnTo>
                    <a:pt x="18002" y="32035"/>
                  </a:lnTo>
                  <a:lnTo>
                    <a:pt x="17902" y="31658"/>
                  </a:lnTo>
                  <a:lnTo>
                    <a:pt x="17803" y="31281"/>
                  </a:lnTo>
                  <a:lnTo>
                    <a:pt x="17744" y="30884"/>
                  </a:lnTo>
                  <a:lnTo>
                    <a:pt x="17684" y="30507"/>
                  </a:lnTo>
                  <a:lnTo>
                    <a:pt x="17625" y="30110"/>
                  </a:lnTo>
                  <a:lnTo>
                    <a:pt x="17605" y="29713"/>
                  </a:lnTo>
                  <a:lnTo>
                    <a:pt x="17763" y="29891"/>
                  </a:lnTo>
                  <a:lnTo>
                    <a:pt x="17942" y="30070"/>
                  </a:lnTo>
                  <a:lnTo>
                    <a:pt x="18141" y="30229"/>
                  </a:lnTo>
                  <a:lnTo>
                    <a:pt x="18339" y="30388"/>
                  </a:lnTo>
                  <a:lnTo>
                    <a:pt x="18538" y="30526"/>
                  </a:lnTo>
                  <a:lnTo>
                    <a:pt x="18756" y="30646"/>
                  </a:lnTo>
                  <a:lnTo>
                    <a:pt x="18974" y="30765"/>
                  </a:lnTo>
                  <a:lnTo>
                    <a:pt x="19212" y="30864"/>
                  </a:lnTo>
                  <a:lnTo>
                    <a:pt x="19431" y="30943"/>
                  </a:lnTo>
                  <a:lnTo>
                    <a:pt x="19669" y="31023"/>
                  </a:lnTo>
                  <a:lnTo>
                    <a:pt x="19907" y="31062"/>
                  </a:lnTo>
                  <a:lnTo>
                    <a:pt x="20125" y="31102"/>
                  </a:lnTo>
                  <a:lnTo>
                    <a:pt x="20363" y="31142"/>
                  </a:lnTo>
                  <a:lnTo>
                    <a:pt x="20840" y="31142"/>
                  </a:lnTo>
                  <a:lnTo>
                    <a:pt x="21078" y="31122"/>
                  </a:lnTo>
                  <a:lnTo>
                    <a:pt x="21296" y="31082"/>
                  </a:lnTo>
                  <a:lnTo>
                    <a:pt x="21534" y="31042"/>
                  </a:lnTo>
                  <a:lnTo>
                    <a:pt x="21753" y="30983"/>
                  </a:lnTo>
                  <a:lnTo>
                    <a:pt x="21971" y="30904"/>
                  </a:lnTo>
                  <a:lnTo>
                    <a:pt x="22189" y="30804"/>
                  </a:lnTo>
                  <a:lnTo>
                    <a:pt x="22388" y="30685"/>
                  </a:lnTo>
                  <a:lnTo>
                    <a:pt x="22586" y="30566"/>
                  </a:lnTo>
                  <a:lnTo>
                    <a:pt x="22785" y="30427"/>
                  </a:lnTo>
                  <a:lnTo>
                    <a:pt x="22844" y="30368"/>
                  </a:lnTo>
                  <a:lnTo>
                    <a:pt x="22904" y="30288"/>
                  </a:lnTo>
                  <a:lnTo>
                    <a:pt x="22924" y="30229"/>
                  </a:lnTo>
                  <a:lnTo>
                    <a:pt x="22924" y="30149"/>
                  </a:lnTo>
                  <a:lnTo>
                    <a:pt x="22924" y="30070"/>
                  </a:lnTo>
                  <a:lnTo>
                    <a:pt x="22904" y="30010"/>
                  </a:lnTo>
                  <a:lnTo>
                    <a:pt x="22864" y="29951"/>
                  </a:lnTo>
                  <a:lnTo>
                    <a:pt x="22825" y="29871"/>
                  </a:lnTo>
                  <a:lnTo>
                    <a:pt x="22765" y="29832"/>
                  </a:lnTo>
                  <a:lnTo>
                    <a:pt x="22705" y="29792"/>
                  </a:lnTo>
                  <a:lnTo>
                    <a:pt x="22646" y="29752"/>
                  </a:lnTo>
                  <a:lnTo>
                    <a:pt x="22567" y="29733"/>
                  </a:lnTo>
                  <a:lnTo>
                    <a:pt x="22487" y="29733"/>
                  </a:lnTo>
                  <a:lnTo>
                    <a:pt x="22408" y="29752"/>
                  </a:lnTo>
                  <a:lnTo>
                    <a:pt x="22328" y="29772"/>
                  </a:lnTo>
                  <a:lnTo>
                    <a:pt x="22269" y="29832"/>
                  </a:lnTo>
                  <a:lnTo>
                    <a:pt x="21991" y="30010"/>
                  </a:lnTo>
                  <a:lnTo>
                    <a:pt x="21713" y="30149"/>
                  </a:lnTo>
                  <a:lnTo>
                    <a:pt x="21415" y="30249"/>
                  </a:lnTo>
                  <a:lnTo>
                    <a:pt x="21118" y="30328"/>
                  </a:lnTo>
                  <a:lnTo>
                    <a:pt x="20800" y="30368"/>
                  </a:lnTo>
                  <a:lnTo>
                    <a:pt x="20483" y="30348"/>
                  </a:lnTo>
                  <a:lnTo>
                    <a:pt x="20165" y="30328"/>
                  </a:lnTo>
                  <a:lnTo>
                    <a:pt x="19847" y="30249"/>
                  </a:lnTo>
                  <a:lnTo>
                    <a:pt x="19530" y="30149"/>
                  </a:lnTo>
                  <a:lnTo>
                    <a:pt x="19212" y="30010"/>
                  </a:lnTo>
                  <a:lnTo>
                    <a:pt x="18934" y="29832"/>
                  </a:lnTo>
                  <a:lnTo>
                    <a:pt x="18657" y="29653"/>
                  </a:lnTo>
                  <a:lnTo>
                    <a:pt x="18399" y="29435"/>
                  </a:lnTo>
                  <a:lnTo>
                    <a:pt x="18180" y="29197"/>
                  </a:lnTo>
                  <a:lnTo>
                    <a:pt x="17942" y="28939"/>
                  </a:lnTo>
                  <a:lnTo>
                    <a:pt x="17744" y="28661"/>
                  </a:lnTo>
                  <a:lnTo>
                    <a:pt x="17545" y="28363"/>
                  </a:lnTo>
                  <a:lnTo>
                    <a:pt x="17367" y="28065"/>
                  </a:lnTo>
                  <a:lnTo>
                    <a:pt x="17208" y="27728"/>
                  </a:lnTo>
                  <a:lnTo>
                    <a:pt x="17069" y="27391"/>
                  </a:lnTo>
                  <a:lnTo>
                    <a:pt x="16950" y="27053"/>
                  </a:lnTo>
                  <a:lnTo>
                    <a:pt x="16850" y="26716"/>
                  </a:lnTo>
                  <a:lnTo>
                    <a:pt x="16751" y="26358"/>
                  </a:lnTo>
                  <a:lnTo>
                    <a:pt x="16692" y="26021"/>
                  </a:lnTo>
                  <a:lnTo>
                    <a:pt x="16632" y="25644"/>
                  </a:lnTo>
                  <a:lnTo>
                    <a:pt x="16612" y="25267"/>
                  </a:lnTo>
                  <a:lnTo>
                    <a:pt x="16612" y="24890"/>
                  </a:lnTo>
                  <a:lnTo>
                    <a:pt x="16652" y="24513"/>
                  </a:lnTo>
                  <a:lnTo>
                    <a:pt x="16712" y="24136"/>
                  </a:lnTo>
                  <a:lnTo>
                    <a:pt x="16831" y="23778"/>
                  </a:lnTo>
                  <a:lnTo>
                    <a:pt x="16910" y="23620"/>
                  </a:lnTo>
                  <a:lnTo>
                    <a:pt x="16989" y="23441"/>
                  </a:lnTo>
                  <a:lnTo>
                    <a:pt x="17089" y="23282"/>
                  </a:lnTo>
                  <a:lnTo>
                    <a:pt x="17188" y="23123"/>
                  </a:lnTo>
                  <a:lnTo>
                    <a:pt x="17327" y="22965"/>
                  </a:lnTo>
                  <a:lnTo>
                    <a:pt x="17446" y="22826"/>
                  </a:lnTo>
                  <a:lnTo>
                    <a:pt x="17605" y="22687"/>
                  </a:lnTo>
                  <a:lnTo>
                    <a:pt x="17744" y="22568"/>
                  </a:lnTo>
                  <a:lnTo>
                    <a:pt x="17922" y="22468"/>
                  </a:lnTo>
                  <a:lnTo>
                    <a:pt x="18081" y="22369"/>
                  </a:lnTo>
                  <a:lnTo>
                    <a:pt x="18260" y="22290"/>
                  </a:lnTo>
                  <a:lnTo>
                    <a:pt x="18458" y="22230"/>
                  </a:lnTo>
                  <a:lnTo>
                    <a:pt x="18657" y="22210"/>
                  </a:lnTo>
                  <a:lnTo>
                    <a:pt x="18835" y="22190"/>
                  </a:lnTo>
                  <a:lnTo>
                    <a:pt x="19034" y="22171"/>
                  </a:lnTo>
                  <a:lnTo>
                    <a:pt x="19212" y="22190"/>
                  </a:lnTo>
                  <a:lnTo>
                    <a:pt x="19570" y="22230"/>
                  </a:lnTo>
                  <a:lnTo>
                    <a:pt x="19947" y="22329"/>
                  </a:lnTo>
                  <a:lnTo>
                    <a:pt x="20086" y="22746"/>
                  </a:lnTo>
                  <a:lnTo>
                    <a:pt x="20185" y="22945"/>
                  </a:lnTo>
                  <a:lnTo>
                    <a:pt x="20284" y="23123"/>
                  </a:lnTo>
                  <a:lnTo>
                    <a:pt x="20403" y="23282"/>
                  </a:lnTo>
                  <a:lnTo>
                    <a:pt x="20522" y="23441"/>
                  </a:lnTo>
                  <a:lnTo>
                    <a:pt x="20681" y="23560"/>
                  </a:lnTo>
                  <a:lnTo>
                    <a:pt x="20860" y="23679"/>
                  </a:lnTo>
                  <a:lnTo>
                    <a:pt x="21038" y="23758"/>
                  </a:lnTo>
                  <a:lnTo>
                    <a:pt x="21257" y="23798"/>
                  </a:lnTo>
                  <a:lnTo>
                    <a:pt x="21415" y="23818"/>
                  </a:lnTo>
                  <a:lnTo>
                    <a:pt x="21594" y="23818"/>
                  </a:lnTo>
                  <a:lnTo>
                    <a:pt x="21753" y="23798"/>
                  </a:lnTo>
                  <a:lnTo>
                    <a:pt x="21931" y="23758"/>
                  </a:lnTo>
                  <a:lnTo>
                    <a:pt x="21912" y="23957"/>
                  </a:lnTo>
                  <a:lnTo>
                    <a:pt x="21931" y="24175"/>
                  </a:lnTo>
                  <a:lnTo>
                    <a:pt x="21951" y="24394"/>
                  </a:lnTo>
                  <a:lnTo>
                    <a:pt x="21991" y="24592"/>
                  </a:lnTo>
                  <a:lnTo>
                    <a:pt x="22090" y="25009"/>
                  </a:lnTo>
                  <a:lnTo>
                    <a:pt x="22229" y="25386"/>
                  </a:lnTo>
                  <a:lnTo>
                    <a:pt x="22408" y="25823"/>
                  </a:lnTo>
                  <a:lnTo>
                    <a:pt x="22527" y="26041"/>
                  </a:lnTo>
                  <a:lnTo>
                    <a:pt x="22646" y="26259"/>
                  </a:lnTo>
                  <a:lnTo>
                    <a:pt x="22785" y="26458"/>
                  </a:lnTo>
                  <a:lnTo>
                    <a:pt x="22924" y="26656"/>
                  </a:lnTo>
                  <a:lnTo>
                    <a:pt x="23063" y="26835"/>
                  </a:lnTo>
                  <a:lnTo>
                    <a:pt x="23241" y="27013"/>
                  </a:lnTo>
                  <a:lnTo>
                    <a:pt x="23301" y="27053"/>
                  </a:lnTo>
                  <a:lnTo>
                    <a:pt x="23380" y="27073"/>
                  </a:lnTo>
                  <a:lnTo>
                    <a:pt x="23460" y="27073"/>
                  </a:lnTo>
                  <a:lnTo>
                    <a:pt x="23539" y="27053"/>
                  </a:lnTo>
                  <a:lnTo>
                    <a:pt x="23599" y="26994"/>
                  </a:lnTo>
                  <a:lnTo>
                    <a:pt x="23658" y="26934"/>
                  </a:lnTo>
                  <a:lnTo>
                    <a:pt x="23678" y="26855"/>
                  </a:lnTo>
                  <a:lnTo>
                    <a:pt x="23658" y="26775"/>
                  </a:lnTo>
                  <a:lnTo>
                    <a:pt x="23618" y="26517"/>
                  </a:lnTo>
                  <a:lnTo>
                    <a:pt x="23579" y="26259"/>
                  </a:lnTo>
                  <a:lnTo>
                    <a:pt x="23559" y="26001"/>
                  </a:lnTo>
                  <a:lnTo>
                    <a:pt x="23579" y="25743"/>
                  </a:lnTo>
                  <a:lnTo>
                    <a:pt x="23599" y="25485"/>
                  </a:lnTo>
                  <a:lnTo>
                    <a:pt x="23658" y="25247"/>
                  </a:lnTo>
                  <a:lnTo>
                    <a:pt x="23738" y="24989"/>
                  </a:lnTo>
                  <a:lnTo>
                    <a:pt x="23837" y="24751"/>
                  </a:lnTo>
                  <a:lnTo>
                    <a:pt x="23976" y="24513"/>
                  </a:lnTo>
                  <a:lnTo>
                    <a:pt x="24115" y="24294"/>
                  </a:lnTo>
                  <a:lnTo>
                    <a:pt x="24412" y="23838"/>
                  </a:lnTo>
                  <a:lnTo>
                    <a:pt x="24710" y="23401"/>
                  </a:lnTo>
                  <a:lnTo>
                    <a:pt x="24849" y="23163"/>
                  </a:lnTo>
                  <a:lnTo>
                    <a:pt x="24988" y="22925"/>
                  </a:lnTo>
                  <a:lnTo>
                    <a:pt x="25147" y="22528"/>
                  </a:lnTo>
                  <a:lnTo>
                    <a:pt x="25266" y="22131"/>
                  </a:lnTo>
                  <a:lnTo>
                    <a:pt x="25345" y="21714"/>
                  </a:lnTo>
                  <a:lnTo>
                    <a:pt x="25405" y="21297"/>
                  </a:lnTo>
                  <a:lnTo>
                    <a:pt x="25405" y="20881"/>
                  </a:lnTo>
                  <a:lnTo>
                    <a:pt x="25365" y="20444"/>
                  </a:lnTo>
                  <a:lnTo>
                    <a:pt x="25305" y="20027"/>
                  </a:lnTo>
                  <a:lnTo>
                    <a:pt x="25206" y="19630"/>
                  </a:lnTo>
                  <a:lnTo>
                    <a:pt x="25365" y="19650"/>
                  </a:lnTo>
                  <a:lnTo>
                    <a:pt x="25544" y="19650"/>
                  </a:lnTo>
                  <a:lnTo>
                    <a:pt x="25722" y="19630"/>
                  </a:lnTo>
                  <a:lnTo>
                    <a:pt x="25901" y="19610"/>
                  </a:lnTo>
                  <a:lnTo>
                    <a:pt x="26119" y="19551"/>
                  </a:lnTo>
                  <a:lnTo>
                    <a:pt x="26318" y="19471"/>
                  </a:lnTo>
                  <a:lnTo>
                    <a:pt x="26556" y="19372"/>
                  </a:lnTo>
                  <a:lnTo>
                    <a:pt x="26655" y="19293"/>
                  </a:lnTo>
                  <a:lnTo>
                    <a:pt x="26893" y="19432"/>
                  </a:lnTo>
                  <a:lnTo>
                    <a:pt x="27131" y="19551"/>
                  </a:lnTo>
                  <a:lnTo>
                    <a:pt x="27370" y="19650"/>
                  </a:lnTo>
                  <a:lnTo>
                    <a:pt x="27628" y="19710"/>
                  </a:lnTo>
                  <a:lnTo>
                    <a:pt x="27747" y="19948"/>
                  </a:lnTo>
                  <a:lnTo>
                    <a:pt x="27886" y="20186"/>
                  </a:lnTo>
                  <a:lnTo>
                    <a:pt x="28064" y="20404"/>
                  </a:lnTo>
                  <a:lnTo>
                    <a:pt x="28243" y="20603"/>
                  </a:lnTo>
                  <a:lnTo>
                    <a:pt x="28441" y="20781"/>
                  </a:lnTo>
                  <a:lnTo>
                    <a:pt x="28640" y="20960"/>
                  </a:lnTo>
                  <a:lnTo>
                    <a:pt x="28878" y="21119"/>
                  </a:lnTo>
                  <a:lnTo>
                    <a:pt x="29136" y="21238"/>
                  </a:lnTo>
                  <a:lnTo>
                    <a:pt x="29215" y="21278"/>
                  </a:lnTo>
                  <a:lnTo>
                    <a:pt x="29414" y="21278"/>
                  </a:lnTo>
                  <a:lnTo>
                    <a:pt x="29473" y="21238"/>
                  </a:lnTo>
                  <a:lnTo>
                    <a:pt x="29513" y="21198"/>
                  </a:lnTo>
                  <a:lnTo>
                    <a:pt x="29553" y="21158"/>
                  </a:lnTo>
                  <a:lnTo>
                    <a:pt x="29573" y="21079"/>
                  </a:lnTo>
                  <a:lnTo>
                    <a:pt x="29553" y="21019"/>
                  </a:lnTo>
                  <a:lnTo>
                    <a:pt x="29473" y="20742"/>
                  </a:lnTo>
                  <a:lnTo>
                    <a:pt x="29414" y="20464"/>
                  </a:lnTo>
                  <a:lnTo>
                    <a:pt x="29374" y="20186"/>
                  </a:lnTo>
                  <a:lnTo>
                    <a:pt x="29335" y="19888"/>
                  </a:lnTo>
                  <a:lnTo>
                    <a:pt x="29315" y="19610"/>
                  </a:lnTo>
                  <a:lnTo>
                    <a:pt x="29315" y="19332"/>
                  </a:lnTo>
                  <a:lnTo>
                    <a:pt x="29315" y="19055"/>
                  </a:lnTo>
                  <a:lnTo>
                    <a:pt x="29335" y="18777"/>
                  </a:lnTo>
                  <a:lnTo>
                    <a:pt x="29414" y="18658"/>
                  </a:lnTo>
                  <a:lnTo>
                    <a:pt x="29454" y="18539"/>
                  </a:lnTo>
                  <a:lnTo>
                    <a:pt x="29593" y="18201"/>
                  </a:lnTo>
                  <a:lnTo>
                    <a:pt x="29652" y="18082"/>
                  </a:lnTo>
                  <a:lnTo>
                    <a:pt x="29712" y="18042"/>
                  </a:lnTo>
                  <a:lnTo>
                    <a:pt x="29751" y="17983"/>
                  </a:lnTo>
                  <a:lnTo>
                    <a:pt x="29851" y="17864"/>
                  </a:lnTo>
                  <a:lnTo>
                    <a:pt x="30009" y="17626"/>
                  </a:lnTo>
                  <a:lnTo>
                    <a:pt x="30128" y="17447"/>
                  </a:lnTo>
                  <a:lnTo>
                    <a:pt x="30247" y="17268"/>
                  </a:lnTo>
                  <a:lnTo>
                    <a:pt x="30386" y="17110"/>
                  </a:lnTo>
                  <a:lnTo>
                    <a:pt x="30545" y="16951"/>
                  </a:lnTo>
                  <a:lnTo>
                    <a:pt x="30704" y="16792"/>
                  </a:lnTo>
                  <a:lnTo>
                    <a:pt x="30902" y="16653"/>
                  </a:lnTo>
                  <a:lnTo>
                    <a:pt x="31081" y="16514"/>
                  </a:lnTo>
                  <a:lnTo>
                    <a:pt x="31280" y="16415"/>
                  </a:lnTo>
                  <a:lnTo>
                    <a:pt x="31498" y="16296"/>
                  </a:lnTo>
                  <a:lnTo>
                    <a:pt x="31696" y="16216"/>
                  </a:lnTo>
                  <a:lnTo>
                    <a:pt x="32153" y="16058"/>
                  </a:lnTo>
                  <a:lnTo>
                    <a:pt x="32728" y="15899"/>
                  </a:lnTo>
                  <a:lnTo>
                    <a:pt x="33324" y="15740"/>
                  </a:lnTo>
                  <a:lnTo>
                    <a:pt x="33622" y="15661"/>
                  </a:lnTo>
                  <a:lnTo>
                    <a:pt x="33939" y="15561"/>
                  </a:lnTo>
                  <a:lnTo>
                    <a:pt x="34217" y="15442"/>
                  </a:lnTo>
                  <a:lnTo>
                    <a:pt x="34495" y="15303"/>
                  </a:lnTo>
                  <a:lnTo>
                    <a:pt x="34495" y="15303"/>
                  </a:lnTo>
                  <a:lnTo>
                    <a:pt x="34296" y="15621"/>
                  </a:lnTo>
                  <a:lnTo>
                    <a:pt x="34138" y="15939"/>
                  </a:lnTo>
                  <a:lnTo>
                    <a:pt x="33959" y="16276"/>
                  </a:lnTo>
                  <a:lnTo>
                    <a:pt x="33820" y="16613"/>
                  </a:lnTo>
                  <a:lnTo>
                    <a:pt x="33701" y="16951"/>
                  </a:lnTo>
                  <a:lnTo>
                    <a:pt x="33582" y="17308"/>
                  </a:lnTo>
                  <a:lnTo>
                    <a:pt x="33502" y="17665"/>
                  </a:lnTo>
                  <a:lnTo>
                    <a:pt x="33423" y="18023"/>
                  </a:lnTo>
                  <a:lnTo>
                    <a:pt x="33423" y="18102"/>
                  </a:lnTo>
                  <a:lnTo>
                    <a:pt x="33443" y="18161"/>
                  </a:lnTo>
                  <a:lnTo>
                    <a:pt x="33483" y="18201"/>
                  </a:lnTo>
                  <a:lnTo>
                    <a:pt x="33542" y="18241"/>
                  </a:lnTo>
                  <a:lnTo>
                    <a:pt x="33602" y="18261"/>
                  </a:lnTo>
                  <a:lnTo>
                    <a:pt x="33681" y="18241"/>
                  </a:lnTo>
                  <a:lnTo>
                    <a:pt x="33741" y="18221"/>
                  </a:lnTo>
                  <a:lnTo>
                    <a:pt x="33780" y="18181"/>
                  </a:lnTo>
                  <a:lnTo>
                    <a:pt x="33979" y="17923"/>
                  </a:lnTo>
                  <a:lnTo>
                    <a:pt x="34197" y="17705"/>
                  </a:lnTo>
                  <a:lnTo>
                    <a:pt x="34415" y="17487"/>
                  </a:lnTo>
                  <a:lnTo>
                    <a:pt x="34654" y="17288"/>
                  </a:lnTo>
                  <a:lnTo>
                    <a:pt x="34892" y="17129"/>
                  </a:lnTo>
                  <a:lnTo>
                    <a:pt x="35150" y="16951"/>
                  </a:lnTo>
                  <a:lnTo>
                    <a:pt x="35686" y="16653"/>
                  </a:lnTo>
                  <a:lnTo>
                    <a:pt x="36241" y="16375"/>
                  </a:lnTo>
                  <a:lnTo>
                    <a:pt x="36797" y="16117"/>
                  </a:lnTo>
                  <a:lnTo>
                    <a:pt x="37353" y="15819"/>
                  </a:lnTo>
                  <a:lnTo>
                    <a:pt x="37611" y="15661"/>
                  </a:lnTo>
                  <a:lnTo>
                    <a:pt x="37869" y="15502"/>
                  </a:lnTo>
                  <a:lnTo>
                    <a:pt x="38365" y="15125"/>
                  </a:lnTo>
                  <a:lnTo>
                    <a:pt x="38603" y="14926"/>
                  </a:lnTo>
                  <a:lnTo>
                    <a:pt x="38841" y="14728"/>
                  </a:lnTo>
                  <a:lnTo>
                    <a:pt x="39060" y="14510"/>
                  </a:lnTo>
                  <a:lnTo>
                    <a:pt x="39258" y="14271"/>
                  </a:lnTo>
                  <a:lnTo>
                    <a:pt x="39457" y="14033"/>
                  </a:lnTo>
                  <a:lnTo>
                    <a:pt x="39635" y="13795"/>
                  </a:lnTo>
                  <a:close/>
                  <a:moveTo>
                    <a:pt x="12941" y="36024"/>
                  </a:moveTo>
                  <a:lnTo>
                    <a:pt x="13298" y="36540"/>
                  </a:lnTo>
                  <a:lnTo>
                    <a:pt x="13655" y="37056"/>
                  </a:lnTo>
                  <a:lnTo>
                    <a:pt x="13715" y="37136"/>
                  </a:lnTo>
                  <a:lnTo>
                    <a:pt x="13794" y="37175"/>
                  </a:lnTo>
                  <a:lnTo>
                    <a:pt x="13893" y="37175"/>
                  </a:lnTo>
                  <a:lnTo>
                    <a:pt x="13973" y="37156"/>
                  </a:lnTo>
                  <a:lnTo>
                    <a:pt x="14052" y="37096"/>
                  </a:lnTo>
                  <a:lnTo>
                    <a:pt x="14092" y="37017"/>
                  </a:lnTo>
                  <a:lnTo>
                    <a:pt x="14131" y="36937"/>
                  </a:lnTo>
                  <a:lnTo>
                    <a:pt x="14131" y="36838"/>
                  </a:lnTo>
                  <a:lnTo>
                    <a:pt x="14112" y="36719"/>
                  </a:lnTo>
                  <a:lnTo>
                    <a:pt x="14112" y="36600"/>
                  </a:lnTo>
                  <a:lnTo>
                    <a:pt x="14131" y="36381"/>
                  </a:lnTo>
                  <a:lnTo>
                    <a:pt x="14250" y="36679"/>
                  </a:lnTo>
                  <a:lnTo>
                    <a:pt x="14389" y="36977"/>
                  </a:lnTo>
                  <a:lnTo>
                    <a:pt x="14548" y="37255"/>
                  </a:lnTo>
                  <a:lnTo>
                    <a:pt x="14707" y="37533"/>
                  </a:lnTo>
                  <a:lnTo>
                    <a:pt x="14866" y="37810"/>
                  </a:lnTo>
                  <a:lnTo>
                    <a:pt x="15044" y="38088"/>
                  </a:lnTo>
                  <a:lnTo>
                    <a:pt x="15243" y="38346"/>
                  </a:lnTo>
                  <a:lnTo>
                    <a:pt x="15441" y="38604"/>
                  </a:lnTo>
                  <a:lnTo>
                    <a:pt x="15660" y="38843"/>
                  </a:lnTo>
                  <a:lnTo>
                    <a:pt x="15878" y="39081"/>
                  </a:lnTo>
                  <a:lnTo>
                    <a:pt x="16354" y="39537"/>
                  </a:lnTo>
                  <a:lnTo>
                    <a:pt x="16850" y="39954"/>
                  </a:lnTo>
                  <a:lnTo>
                    <a:pt x="17367" y="40311"/>
                  </a:lnTo>
                  <a:lnTo>
                    <a:pt x="17724" y="40549"/>
                  </a:lnTo>
                  <a:lnTo>
                    <a:pt x="18081" y="40748"/>
                  </a:lnTo>
                  <a:lnTo>
                    <a:pt x="18458" y="40927"/>
                  </a:lnTo>
                  <a:lnTo>
                    <a:pt x="18815" y="41105"/>
                  </a:lnTo>
                  <a:lnTo>
                    <a:pt x="19589" y="41423"/>
                  </a:lnTo>
                  <a:lnTo>
                    <a:pt x="20363" y="41720"/>
                  </a:lnTo>
                  <a:lnTo>
                    <a:pt x="20760" y="41879"/>
                  </a:lnTo>
                  <a:lnTo>
                    <a:pt x="21177" y="42038"/>
                  </a:lnTo>
                  <a:lnTo>
                    <a:pt x="21594" y="42236"/>
                  </a:lnTo>
                  <a:lnTo>
                    <a:pt x="21971" y="42455"/>
                  </a:lnTo>
                  <a:lnTo>
                    <a:pt x="22825" y="42951"/>
                  </a:lnTo>
                  <a:lnTo>
                    <a:pt x="23658" y="43487"/>
                  </a:lnTo>
                  <a:lnTo>
                    <a:pt x="23857" y="43626"/>
                  </a:lnTo>
                  <a:lnTo>
                    <a:pt x="24055" y="43765"/>
                  </a:lnTo>
                  <a:lnTo>
                    <a:pt x="24452" y="44082"/>
                  </a:lnTo>
                  <a:lnTo>
                    <a:pt x="24531" y="44162"/>
                  </a:lnTo>
                  <a:lnTo>
                    <a:pt x="24611" y="44241"/>
                  </a:lnTo>
                  <a:lnTo>
                    <a:pt x="24750" y="44440"/>
                  </a:lnTo>
                  <a:lnTo>
                    <a:pt x="24849" y="44658"/>
                  </a:lnTo>
                  <a:lnTo>
                    <a:pt x="24948" y="44856"/>
                  </a:lnTo>
                  <a:lnTo>
                    <a:pt x="25087" y="45253"/>
                  </a:lnTo>
                  <a:lnTo>
                    <a:pt x="25186" y="45630"/>
                  </a:lnTo>
                  <a:lnTo>
                    <a:pt x="25206" y="45829"/>
                  </a:lnTo>
                  <a:lnTo>
                    <a:pt x="25226" y="46027"/>
                  </a:lnTo>
                  <a:lnTo>
                    <a:pt x="25246" y="46226"/>
                  </a:lnTo>
                  <a:lnTo>
                    <a:pt x="25226" y="46444"/>
                  </a:lnTo>
                  <a:lnTo>
                    <a:pt x="25226" y="46464"/>
                  </a:lnTo>
                  <a:lnTo>
                    <a:pt x="25246" y="46484"/>
                  </a:lnTo>
                  <a:lnTo>
                    <a:pt x="25286" y="46504"/>
                  </a:lnTo>
                  <a:lnTo>
                    <a:pt x="25345" y="46504"/>
                  </a:lnTo>
                  <a:lnTo>
                    <a:pt x="25365" y="46444"/>
                  </a:lnTo>
                  <a:lnTo>
                    <a:pt x="25405" y="46067"/>
                  </a:lnTo>
                  <a:lnTo>
                    <a:pt x="25405" y="45690"/>
                  </a:lnTo>
                  <a:lnTo>
                    <a:pt x="25345" y="45293"/>
                  </a:lnTo>
                  <a:lnTo>
                    <a:pt x="25305" y="45114"/>
                  </a:lnTo>
                  <a:lnTo>
                    <a:pt x="25246" y="44936"/>
                  </a:lnTo>
                  <a:lnTo>
                    <a:pt x="25107" y="44598"/>
                  </a:lnTo>
                  <a:lnTo>
                    <a:pt x="24948" y="44281"/>
                  </a:lnTo>
                  <a:lnTo>
                    <a:pt x="24849" y="44122"/>
                  </a:lnTo>
                  <a:lnTo>
                    <a:pt x="24770" y="43963"/>
                  </a:lnTo>
                  <a:lnTo>
                    <a:pt x="24690" y="43745"/>
                  </a:lnTo>
                  <a:lnTo>
                    <a:pt x="24651" y="43626"/>
                  </a:lnTo>
                  <a:lnTo>
                    <a:pt x="24591" y="43527"/>
                  </a:lnTo>
                  <a:lnTo>
                    <a:pt x="24432" y="43269"/>
                  </a:lnTo>
                  <a:lnTo>
                    <a:pt x="24234" y="43030"/>
                  </a:lnTo>
                  <a:lnTo>
                    <a:pt x="24035" y="42812"/>
                  </a:lnTo>
                  <a:lnTo>
                    <a:pt x="23797" y="42614"/>
                  </a:lnTo>
                  <a:lnTo>
                    <a:pt x="23857" y="42475"/>
                  </a:lnTo>
                  <a:lnTo>
                    <a:pt x="23896" y="42336"/>
                  </a:lnTo>
                  <a:lnTo>
                    <a:pt x="23996" y="42038"/>
                  </a:lnTo>
                  <a:lnTo>
                    <a:pt x="24115" y="41661"/>
                  </a:lnTo>
                  <a:lnTo>
                    <a:pt x="24254" y="41284"/>
                  </a:lnTo>
                  <a:lnTo>
                    <a:pt x="24551" y="40609"/>
                  </a:lnTo>
                  <a:lnTo>
                    <a:pt x="24690" y="40272"/>
                  </a:lnTo>
                  <a:lnTo>
                    <a:pt x="24849" y="39954"/>
                  </a:lnTo>
                  <a:lnTo>
                    <a:pt x="25047" y="39617"/>
                  </a:lnTo>
                  <a:lnTo>
                    <a:pt x="25226" y="39279"/>
                  </a:lnTo>
                  <a:lnTo>
                    <a:pt x="25663" y="38644"/>
                  </a:lnTo>
                  <a:lnTo>
                    <a:pt x="25861" y="38366"/>
                  </a:lnTo>
                  <a:lnTo>
                    <a:pt x="26080" y="38088"/>
                  </a:lnTo>
                  <a:lnTo>
                    <a:pt x="26318" y="37810"/>
                  </a:lnTo>
                  <a:lnTo>
                    <a:pt x="26417" y="37672"/>
                  </a:lnTo>
                  <a:lnTo>
                    <a:pt x="26476" y="37513"/>
                  </a:lnTo>
                  <a:lnTo>
                    <a:pt x="26496" y="37433"/>
                  </a:lnTo>
                  <a:lnTo>
                    <a:pt x="26794" y="37612"/>
                  </a:lnTo>
                  <a:lnTo>
                    <a:pt x="27092" y="37751"/>
                  </a:lnTo>
                  <a:lnTo>
                    <a:pt x="27389" y="37890"/>
                  </a:lnTo>
                  <a:lnTo>
                    <a:pt x="27707" y="38009"/>
                  </a:lnTo>
                  <a:lnTo>
                    <a:pt x="28064" y="38108"/>
                  </a:lnTo>
                  <a:lnTo>
                    <a:pt x="28263" y="38386"/>
                  </a:lnTo>
                  <a:lnTo>
                    <a:pt x="28422" y="38684"/>
                  </a:lnTo>
                  <a:lnTo>
                    <a:pt x="28560" y="38981"/>
                  </a:lnTo>
                  <a:lnTo>
                    <a:pt x="28699" y="39279"/>
                  </a:lnTo>
                  <a:lnTo>
                    <a:pt x="28799" y="39597"/>
                  </a:lnTo>
                  <a:lnTo>
                    <a:pt x="28878" y="39914"/>
                  </a:lnTo>
                  <a:lnTo>
                    <a:pt x="28957" y="40232"/>
                  </a:lnTo>
                  <a:lnTo>
                    <a:pt x="28997" y="40569"/>
                  </a:lnTo>
                  <a:lnTo>
                    <a:pt x="29037" y="40887"/>
                  </a:lnTo>
                  <a:lnTo>
                    <a:pt x="29037" y="41224"/>
                  </a:lnTo>
                  <a:lnTo>
                    <a:pt x="29037" y="41542"/>
                  </a:lnTo>
                  <a:lnTo>
                    <a:pt x="28997" y="41879"/>
                  </a:lnTo>
                  <a:lnTo>
                    <a:pt x="28938" y="42197"/>
                  </a:lnTo>
                  <a:lnTo>
                    <a:pt x="28858" y="42514"/>
                  </a:lnTo>
                  <a:lnTo>
                    <a:pt x="28759" y="42832"/>
                  </a:lnTo>
                  <a:lnTo>
                    <a:pt x="28620" y="43130"/>
                  </a:lnTo>
                  <a:lnTo>
                    <a:pt x="28461" y="42891"/>
                  </a:lnTo>
                  <a:lnTo>
                    <a:pt x="28263" y="42633"/>
                  </a:lnTo>
                  <a:lnTo>
                    <a:pt x="28064" y="42415"/>
                  </a:lnTo>
                  <a:lnTo>
                    <a:pt x="27846" y="42197"/>
                  </a:lnTo>
                  <a:lnTo>
                    <a:pt x="27628" y="41998"/>
                  </a:lnTo>
                  <a:lnTo>
                    <a:pt x="27370" y="41840"/>
                  </a:lnTo>
                  <a:lnTo>
                    <a:pt x="27112" y="41701"/>
                  </a:lnTo>
                  <a:lnTo>
                    <a:pt x="26973" y="41661"/>
                  </a:lnTo>
                  <a:lnTo>
                    <a:pt x="26834" y="41621"/>
                  </a:lnTo>
                  <a:lnTo>
                    <a:pt x="26556" y="41562"/>
                  </a:lnTo>
                  <a:lnTo>
                    <a:pt x="26258" y="41522"/>
                  </a:lnTo>
                  <a:lnTo>
                    <a:pt x="25980" y="41522"/>
                  </a:lnTo>
                  <a:lnTo>
                    <a:pt x="25702" y="41542"/>
                  </a:lnTo>
                  <a:lnTo>
                    <a:pt x="25425" y="41601"/>
                  </a:lnTo>
                  <a:lnTo>
                    <a:pt x="25305" y="41641"/>
                  </a:lnTo>
                  <a:lnTo>
                    <a:pt x="25167" y="41701"/>
                  </a:lnTo>
                  <a:lnTo>
                    <a:pt x="25047" y="41760"/>
                  </a:lnTo>
                  <a:lnTo>
                    <a:pt x="24928" y="41840"/>
                  </a:lnTo>
                  <a:lnTo>
                    <a:pt x="24829" y="41939"/>
                  </a:lnTo>
                  <a:lnTo>
                    <a:pt x="24730" y="42058"/>
                  </a:lnTo>
                  <a:lnTo>
                    <a:pt x="24710" y="42078"/>
                  </a:lnTo>
                  <a:lnTo>
                    <a:pt x="24710" y="42117"/>
                  </a:lnTo>
                  <a:lnTo>
                    <a:pt x="24730" y="42177"/>
                  </a:lnTo>
                  <a:lnTo>
                    <a:pt x="24789" y="42197"/>
                  </a:lnTo>
                  <a:lnTo>
                    <a:pt x="24829" y="42197"/>
                  </a:lnTo>
                  <a:lnTo>
                    <a:pt x="24869" y="42177"/>
                  </a:lnTo>
                  <a:lnTo>
                    <a:pt x="25087" y="42038"/>
                  </a:lnTo>
                  <a:lnTo>
                    <a:pt x="25305" y="41919"/>
                  </a:lnTo>
                  <a:lnTo>
                    <a:pt x="25563" y="41859"/>
                  </a:lnTo>
                  <a:lnTo>
                    <a:pt x="25822" y="41840"/>
                  </a:lnTo>
                  <a:lnTo>
                    <a:pt x="25980" y="41840"/>
                  </a:lnTo>
                  <a:lnTo>
                    <a:pt x="26139" y="41859"/>
                  </a:lnTo>
                  <a:lnTo>
                    <a:pt x="26278" y="41879"/>
                  </a:lnTo>
                  <a:lnTo>
                    <a:pt x="26417" y="41939"/>
                  </a:lnTo>
                  <a:lnTo>
                    <a:pt x="26536" y="41998"/>
                  </a:lnTo>
                  <a:lnTo>
                    <a:pt x="26655" y="42078"/>
                  </a:lnTo>
                  <a:lnTo>
                    <a:pt x="26913" y="42256"/>
                  </a:lnTo>
                  <a:lnTo>
                    <a:pt x="27151" y="42475"/>
                  </a:lnTo>
                  <a:lnTo>
                    <a:pt x="27370" y="42713"/>
                  </a:lnTo>
                  <a:lnTo>
                    <a:pt x="27389" y="43407"/>
                  </a:lnTo>
                  <a:lnTo>
                    <a:pt x="27389" y="44102"/>
                  </a:lnTo>
                  <a:lnTo>
                    <a:pt x="27370" y="44440"/>
                  </a:lnTo>
                  <a:lnTo>
                    <a:pt x="27350" y="44777"/>
                  </a:lnTo>
                  <a:lnTo>
                    <a:pt x="27310" y="45134"/>
                  </a:lnTo>
                  <a:lnTo>
                    <a:pt x="27231" y="45472"/>
                  </a:lnTo>
                  <a:lnTo>
                    <a:pt x="27151" y="45749"/>
                  </a:lnTo>
                  <a:lnTo>
                    <a:pt x="27052" y="46027"/>
                  </a:lnTo>
                  <a:lnTo>
                    <a:pt x="26933" y="46285"/>
                  </a:lnTo>
                  <a:lnTo>
                    <a:pt x="26814" y="46543"/>
                  </a:lnTo>
                  <a:lnTo>
                    <a:pt x="26734" y="46682"/>
                  </a:lnTo>
                  <a:lnTo>
                    <a:pt x="26635" y="46801"/>
                  </a:lnTo>
                  <a:lnTo>
                    <a:pt x="26437" y="47040"/>
                  </a:lnTo>
                  <a:lnTo>
                    <a:pt x="26338" y="47139"/>
                  </a:lnTo>
                  <a:lnTo>
                    <a:pt x="26218" y="47218"/>
                  </a:lnTo>
                  <a:lnTo>
                    <a:pt x="26099" y="47258"/>
                  </a:lnTo>
                  <a:lnTo>
                    <a:pt x="25960" y="47298"/>
                  </a:lnTo>
                  <a:lnTo>
                    <a:pt x="25325" y="47377"/>
                  </a:lnTo>
                  <a:lnTo>
                    <a:pt x="24710" y="47476"/>
                  </a:lnTo>
                  <a:lnTo>
                    <a:pt x="24392" y="47516"/>
                  </a:lnTo>
                  <a:lnTo>
                    <a:pt x="24075" y="47536"/>
                  </a:lnTo>
                  <a:lnTo>
                    <a:pt x="23757" y="47536"/>
                  </a:lnTo>
                  <a:lnTo>
                    <a:pt x="23440" y="47516"/>
                  </a:lnTo>
                  <a:lnTo>
                    <a:pt x="22825" y="47437"/>
                  </a:lnTo>
                  <a:lnTo>
                    <a:pt x="22229" y="47337"/>
                  </a:lnTo>
                  <a:lnTo>
                    <a:pt x="20483" y="47059"/>
                  </a:lnTo>
                  <a:lnTo>
                    <a:pt x="19907" y="46980"/>
                  </a:lnTo>
                  <a:lnTo>
                    <a:pt x="19609" y="46940"/>
                  </a:lnTo>
                  <a:lnTo>
                    <a:pt x="19312" y="46901"/>
                  </a:lnTo>
                  <a:lnTo>
                    <a:pt x="19411" y="46662"/>
                  </a:lnTo>
                  <a:lnTo>
                    <a:pt x="19609" y="46285"/>
                  </a:lnTo>
                  <a:lnTo>
                    <a:pt x="19828" y="45928"/>
                  </a:lnTo>
                  <a:lnTo>
                    <a:pt x="20066" y="45591"/>
                  </a:lnTo>
                  <a:lnTo>
                    <a:pt x="20344" y="45253"/>
                  </a:lnTo>
                  <a:lnTo>
                    <a:pt x="20621" y="44995"/>
                  </a:lnTo>
                  <a:lnTo>
                    <a:pt x="20899" y="44737"/>
                  </a:lnTo>
                  <a:lnTo>
                    <a:pt x="21177" y="44499"/>
                  </a:lnTo>
                  <a:lnTo>
                    <a:pt x="21495" y="44301"/>
                  </a:lnTo>
                  <a:lnTo>
                    <a:pt x="21852" y="44122"/>
                  </a:lnTo>
                  <a:lnTo>
                    <a:pt x="22209" y="43943"/>
                  </a:lnTo>
                  <a:lnTo>
                    <a:pt x="22586" y="43804"/>
                  </a:lnTo>
                  <a:lnTo>
                    <a:pt x="22963" y="43705"/>
                  </a:lnTo>
                  <a:lnTo>
                    <a:pt x="23003" y="43685"/>
                  </a:lnTo>
                  <a:lnTo>
                    <a:pt x="23023" y="43665"/>
                  </a:lnTo>
                  <a:lnTo>
                    <a:pt x="23023" y="43606"/>
                  </a:lnTo>
                  <a:lnTo>
                    <a:pt x="22983" y="43546"/>
                  </a:lnTo>
                  <a:lnTo>
                    <a:pt x="22963" y="43527"/>
                  </a:lnTo>
                  <a:lnTo>
                    <a:pt x="22924" y="43527"/>
                  </a:lnTo>
                  <a:lnTo>
                    <a:pt x="22507" y="43586"/>
                  </a:lnTo>
                  <a:lnTo>
                    <a:pt x="22090" y="43705"/>
                  </a:lnTo>
                  <a:lnTo>
                    <a:pt x="21673" y="43844"/>
                  </a:lnTo>
                  <a:lnTo>
                    <a:pt x="21276" y="44003"/>
                  </a:lnTo>
                  <a:lnTo>
                    <a:pt x="20899" y="44201"/>
                  </a:lnTo>
                  <a:lnTo>
                    <a:pt x="20542" y="44440"/>
                  </a:lnTo>
                  <a:lnTo>
                    <a:pt x="20185" y="44698"/>
                  </a:lnTo>
                  <a:lnTo>
                    <a:pt x="19867" y="44975"/>
                  </a:lnTo>
                  <a:lnTo>
                    <a:pt x="19570" y="45293"/>
                  </a:lnTo>
                  <a:lnTo>
                    <a:pt x="19292" y="45611"/>
                  </a:lnTo>
                  <a:lnTo>
                    <a:pt x="19054" y="45968"/>
                  </a:lnTo>
                  <a:lnTo>
                    <a:pt x="18815" y="46325"/>
                  </a:lnTo>
                  <a:lnTo>
                    <a:pt x="18676" y="46603"/>
                  </a:lnTo>
                  <a:lnTo>
                    <a:pt x="18557" y="46901"/>
                  </a:lnTo>
                  <a:lnTo>
                    <a:pt x="18438" y="47198"/>
                  </a:lnTo>
                  <a:lnTo>
                    <a:pt x="18359" y="47516"/>
                  </a:lnTo>
                  <a:lnTo>
                    <a:pt x="18081" y="47397"/>
                  </a:lnTo>
                  <a:lnTo>
                    <a:pt x="17823" y="47278"/>
                  </a:lnTo>
                  <a:lnTo>
                    <a:pt x="17565" y="47139"/>
                  </a:lnTo>
                  <a:lnTo>
                    <a:pt x="17307" y="47000"/>
                  </a:lnTo>
                  <a:lnTo>
                    <a:pt x="16831" y="46662"/>
                  </a:lnTo>
                  <a:lnTo>
                    <a:pt x="16374" y="46305"/>
                  </a:lnTo>
                  <a:lnTo>
                    <a:pt x="15878" y="45888"/>
                  </a:lnTo>
                  <a:lnTo>
                    <a:pt x="15402" y="45432"/>
                  </a:lnTo>
                  <a:lnTo>
                    <a:pt x="14965" y="44936"/>
                  </a:lnTo>
                  <a:lnTo>
                    <a:pt x="14568" y="44420"/>
                  </a:lnTo>
                  <a:lnTo>
                    <a:pt x="14350" y="44142"/>
                  </a:lnTo>
                  <a:lnTo>
                    <a:pt x="14151" y="43844"/>
                  </a:lnTo>
                  <a:lnTo>
                    <a:pt x="13973" y="43527"/>
                  </a:lnTo>
                  <a:lnTo>
                    <a:pt x="13814" y="43229"/>
                  </a:lnTo>
                  <a:lnTo>
                    <a:pt x="13655" y="42911"/>
                  </a:lnTo>
                  <a:lnTo>
                    <a:pt x="13496" y="42574"/>
                  </a:lnTo>
                  <a:lnTo>
                    <a:pt x="13357" y="42256"/>
                  </a:lnTo>
                  <a:lnTo>
                    <a:pt x="13238" y="41919"/>
                  </a:lnTo>
                  <a:lnTo>
                    <a:pt x="13119" y="41582"/>
                  </a:lnTo>
                  <a:lnTo>
                    <a:pt x="13020" y="41224"/>
                  </a:lnTo>
                  <a:lnTo>
                    <a:pt x="12941" y="40887"/>
                  </a:lnTo>
                  <a:lnTo>
                    <a:pt x="12861" y="40530"/>
                  </a:lnTo>
                  <a:lnTo>
                    <a:pt x="12802" y="40192"/>
                  </a:lnTo>
                  <a:lnTo>
                    <a:pt x="12742" y="39835"/>
                  </a:lnTo>
                  <a:lnTo>
                    <a:pt x="12702" y="39478"/>
                  </a:lnTo>
                  <a:lnTo>
                    <a:pt x="12663" y="39120"/>
                  </a:lnTo>
                  <a:lnTo>
                    <a:pt x="12643" y="38743"/>
                  </a:lnTo>
                  <a:lnTo>
                    <a:pt x="12643" y="38346"/>
                  </a:lnTo>
                  <a:lnTo>
                    <a:pt x="12663" y="37949"/>
                  </a:lnTo>
                  <a:lnTo>
                    <a:pt x="12683" y="37572"/>
                  </a:lnTo>
                  <a:lnTo>
                    <a:pt x="12722" y="37175"/>
                  </a:lnTo>
                  <a:lnTo>
                    <a:pt x="12782" y="36798"/>
                  </a:lnTo>
                  <a:lnTo>
                    <a:pt x="12861" y="36421"/>
                  </a:lnTo>
                  <a:lnTo>
                    <a:pt x="12941" y="36024"/>
                  </a:lnTo>
                  <a:close/>
                  <a:moveTo>
                    <a:pt x="41699" y="60417"/>
                  </a:moveTo>
                  <a:lnTo>
                    <a:pt x="41918" y="60476"/>
                  </a:lnTo>
                  <a:lnTo>
                    <a:pt x="42116" y="60536"/>
                  </a:lnTo>
                  <a:lnTo>
                    <a:pt x="42295" y="60615"/>
                  </a:lnTo>
                  <a:lnTo>
                    <a:pt x="42474" y="60734"/>
                  </a:lnTo>
                  <a:lnTo>
                    <a:pt x="42652" y="60853"/>
                  </a:lnTo>
                  <a:lnTo>
                    <a:pt x="42831" y="60973"/>
                  </a:lnTo>
                  <a:lnTo>
                    <a:pt x="43148" y="61270"/>
                  </a:lnTo>
                  <a:lnTo>
                    <a:pt x="43466" y="61588"/>
                  </a:lnTo>
                  <a:lnTo>
                    <a:pt x="43764" y="61905"/>
                  </a:lnTo>
                  <a:lnTo>
                    <a:pt x="44101" y="62203"/>
                  </a:lnTo>
                  <a:lnTo>
                    <a:pt x="44518" y="62521"/>
                  </a:lnTo>
                  <a:lnTo>
                    <a:pt x="44954" y="62818"/>
                  </a:lnTo>
                  <a:lnTo>
                    <a:pt x="45431" y="63096"/>
                  </a:lnTo>
                  <a:lnTo>
                    <a:pt x="45907" y="63315"/>
                  </a:lnTo>
                  <a:lnTo>
                    <a:pt x="46383" y="63493"/>
                  </a:lnTo>
                  <a:lnTo>
                    <a:pt x="46860" y="63632"/>
                  </a:lnTo>
                  <a:lnTo>
                    <a:pt x="47356" y="63751"/>
                  </a:lnTo>
                  <a:lnTo>
                    <a:pt x="47852" y="63850"/>
                  </a:lnTo>
                  <a:lnTo>
                    <a:pt x="47872" y="63850"/>
                  </a:lnTo>
                  <a:lnTo>
                    <a:pt x="47971" y="64267"/>
                  </a:lnTo>
                  <a:lnTo>
                    <a:pt x="48070" y="64704"/>
                  </a:lnTo>
                  <a:lnTo>
                    <a:pt x="48130" y="64982"/>
                  </a:lnTo>
                  <a:lnTo>
                    <a:pt x="48190" y="65260"/>
                  </a:lnTo>
                  <a:lnTo>
                    <a:pt x="48229" y="65537"/>
                  </a:lnTo>
                  <a:lnTo>
                    <a:pt x="48249" y="65835"/>
                  </a:lnTo>
                  <a:lnTo>
                    <a:pt x="48269" y="66093"/>
                  </a:lnTo>
                  <a:lnTo>
                    <a:pt x="48269" y="66371"/>
                  </a:lnTo>
                  <a:lnTo>
                    <a:pt x="48269" y="66629"/>
                  </a:lnTo>
                  <a:lnTo>
                    <a:pt x="48229" y="66907"/>
                  </a:lnTo>
                  <a:lnTo>
                    <a:pt x="48190" y="67165"/>
                  </a:lnTo>
                  <a:lnTo>
                    <a:pt x="48150" y="67423"/>
                  </a:lnTo>
                  <a:lnTo>
                    <a:pt x="48090" y="67681"/>
                  </a:lnTo>
                  <a:lnTo>
                    <a:pt x="48011" y="67939"/>
                  </a:lnTo>
                  <a:lnTo>
                    <a:pt x="47852" y="68376"/>
                  </a:lnTo>
                  <a:lnTo>
                    <a:pt x="47654" y="68792"/>
                  </a:lnTo>
                  <a:lnTo>
                    <a:pt x="47416" y="69209"/>
                  </a:lnTo>
                  <a:lnTo>
                    <a:pt x="47138" y="69586"/>
                  </a:lnTo>
                  <a:lnTo>
                    <a:pt x="46840" y="69944"/>
                  </a:lnTo>
                  <a:lnTo>
                    <a:pt x="46503" y="70281"/>
                  </a:lnTo>
                  <a:lnTo>
                    <a:pt x="46264" y="70479"/>
                  </a:lnTo>
                  <a:lnTo>
                    <a:pt x="45987" y="70698"/>
                  </a:lnTo>
                  <a:lnTo>
                    <a:pt x="45590" y="70698"/>
                  </a:lnTo>
                  <a:lnTo>
                    <a:pt x="45193" y="70737"/>
                  </a:lnTo>
                  <a:lnTo>
                    <a:pt x="44419" y="70817"/>
                  </a:lnTo>
                  <a:lnTo>
                    <a:pt x="43625" y="70956"/>
                  </a:lnTo>
                  <a:lnTo>
                    <a:pt x="42851" y="71095"/>
                  </a:lnTo>
                  <a:lnTo>
                    <a:pt x="41303" y="71392"/>
                  </a:lnTo>
                  <a:lnTo>
                    <a:pt x="40528" y="71531"/>
                  </a:lnTo>
                  <a:lnTo>
                    <a:pt x="39735" y="71631"/>
                  </a:lnTo>
                  <a:lnTo>
                    <a:pt x="39139" y="71690"/>
                  </a:lnTo>
                  <a:lnTo>
                    <a:pt x="38524" y="71730"/>
                  </a:lnTo>
                  <a:lnTo>
                    <a:pt x="37909" y="71730"/>
                  </a:lnTo>
                  <a:lnTo>
                    <a:pt x="37293" y="71690"/>
                  </a:lnTo>
                  <a:lnTo>
                    <a:pt x="36698" y="71611"/>
                  </a:lnTo>
                  <a:lnTo>
                    <a:pt x="36400" y="71571"/>
                  </a:lnTo>
                  <a:lnTo>
                    <a:pt x="36102" y="71492"/>
                  </a:lnTo>
                  <a:lnTo>
                    <a:pt x="35805" y="71412"/>
                  </a:lnTo>
                  <a:lnTo>
                    <a:pt x="35527" y="71333"/>
                  </a:lnTo>
                  <a:lnTo>
                    <a:pt x="35229" y="71214"/>
                  </a:lnTo>
                  <a:lnTo>
                    <a:pt x="34951" y="71095"/>
                  </a:lnTo>
                  <a:lnTo>
                    <a:pt x="37710" y="71095"/>
                  </a:lnTo>
                  <a:lnTo>
                    <a:pt x="38286" y="71134"/>
                  </a:lnTo>
                  <a:lnTo>
                    <a:pt x="38583" y="71154"/>
                  </a:lnTo>
                  <a:lnTo>
                    <a:pt x="38961" y="71154"/>
                  </a:lnTo>
                  <a:lnTo>
                    <a:pt x="39020" y="71095"/>
                  </a:lnTo>
                  <a:lnTo>
                    <a:pt x="39080" y="71035"/>
                  </a:lnTo>
                  <a:lnTo>
                    <a:pt x="39119" y="70956"/>
                  </a:lnTo>
                  <a:lnTo>
                    <a:pt x="39119" y="70857"/>
                  </a:lnTo>
                  <a:lnTo>
                    <a:pt x="39119" y="70777"/>
                  </a:lnTo>
                  <a:lnTo>
                    <a:pt x="39060" y="70718"/>
                  </a:lnTo>
                  <a:lnTo>
                    <a:pt x="38980" y="70658"/>
                  </a:lnTo>
                  <a:lnTo>
                    <a:pt x="38742" y="70599"/>
                  </a:lnTo>
                  <a:lnTo>
                    <a:pt x="38504" y="70539"/>
                  </a:lnTo>
                  <a:lnTo>
                    <a:pt x="38246" y="70499"/>
                  </a:lnTo>
                  <a:lnTo>
                    <a:pt x="37988" y="70479"/>
                  </a:lnTo>
                  <a:lnTo>
                    <a:pt x="36976" y="70479"/>
                  </a:lnTo>
                  <a:lnTo>
                    <a:pt x="36003" y="70499"/>
                  </a:lnTo>
                  <a:lnTo>
                    <a:pt x="35527" y="70499"/>
                  </a:lnTo>
                  <a:lnTo>
                    <a:pt x="35031" y="70479"/>
                  </a:lnTo>
                  <a:lnTo>
                    <a:pt x="34415" y="70440"/>
                  </a:lnTo>
                  <a:lnTo>
                    <a:pt x="33820" y="70360"/>
                  </a:lnTo>
                  <a:lnTo>
                    <a:pt x="33522" y="70301"/>
                  </a:lnTo>
                  <a:lnTo>
                    <a:pt x="33225" y="70221"/>
                  </a:lnTo>
                  <a:lnTo>
                    <a:pt x="32927" y="70142"/>
                  </a:lnTo>
                  <a:lnTo>
                    <a:pt x="32629" y="70043"/>
                  </a:lnTo>
                  <a:lnTo>
                    <a:pt x="32312" y="69904"/>
                  </a:lnTo>
                  <a:lnTo>
                    <a:pt x="31994" y="69745"/>
                  </a:lnTo>
                  <a:lnTo>
                    <a:pt x="31716" y="69566"/>
                  </a:lnTo>
                  <a:lnTo>
                    <a:pt x="31438" y="69348"/>
                  </a:lnTo>
                  <a:lnTo>
                    <a:pt x="32054" y="69467"/>
                  </a:lnTo>
                  <a:lnTo>
                    <a:pt x="32649" y="69566"/>
                  </a:lnTo>
                  <a:lnTo>
                    <a:pt x="33383" y="69646"/>
                  </a:lnTo>
                  <a:lnTo>
                    <a:pt x="34098" y="69725"/>
                  </a:lnTo>
                  <a:lnTo>
                    <a:pt x="34832" y="69785"/>
                  </a:lnTo>
                  <a:lnTo>
                    <a:pt x="35547" y="69805"/>
                  </a:lnTo>
                  <a:lnTo>
                    <a:pt x="36241" y="69805"/>
                  </a:lnTo>
                  <a:lnTo>
                    <a:pt x="36956" y="69785"/>
                  </a:lnTo>
                  <a:lnTo>
                    <a:pt x="37313" y="69765"/>
                  </a:lnTo>
                  <a:lnTo>
                    <a:pt x="37670" y="69745"/>
                  </a:lnTo>
                  <a:lnTo>
                    <a:pt x="37829" y="69725"/>
                  </a:lnTo>
                  <a:lnTo>
                    <a:pt x="37988" y="69705"/>
                  </a:lnTo>
                  <a:lnTo>
                    <a:pt x="38147" y="69646"/>
                  </a:lnTo>
                  <a:lnTo>
                    <a:pt x="38206" y="69606"/>
                  </a:lnTo>
                  <a:lnTo>
                    <a:pt x="38266" y="69566"/>
                  </a:lnTo>
                  <a:lnTo>
                    <a:pt x="38325" y="69487"/>
                  </a:lnTo>
                  <a:lnTo>
                    <a:pt x="38325" y="69408"/>
                  </a:lnTo>
                  <a:lnTo>
                    <a:pt x="38306" y="69348"/>
                  </a:lnTo>
                  <a:lnTo>
                    <a:pt x="38246" y="69289"/>
                  </a:lnTo>
                  <a:lnTo>
                    <a:pt x="38186" y="69229"/>
                  </a:lnTo>
                  <a:lnTo>
                    <a:pt x="38107" y="69209"/>
                  </a:lnTo>
                  <a:lnTo>
                    <a:pt x="37968" y="69170"/>
                  </a:lnTo>
                  <a:lnTo>
                    <a:pt x="37790" y="69170"/>
                  </a:lnTo>
                  <a:lnTo>
                    <a:pt x="37631" y="69189"/>
                  </a:lnTo>
                  <a:lnTo>
                    <a:pt x="37035" y="69209"/>
                  </a:lnTo>
                  <a:lnTo>
                    <a:pt x="36400" y="69229"/>
                  </a:lnTo>
                  <a:lnTo>
                    <a:pt x="35785" y="69229"/>
                  </a:lnTo>
                  <a:lnTo>
                    <a:pt x="35170" y="69209"/>
                  </a:lnTo>
                  <a:lnTo>
                    <a:pt x="34574" y="69189"/>
                  </a:lnTo>
                  <a:lnTo>
                    <a:pt x="33979" y="69150"/>
                  </a:lnTo>
                  <a:lnTo>
                    <a:pt x="33383" y="69090"/>
                  </a:lnTo>
                  <a:lnTo>
                    <a:pt x="32649" y="69011"/>
                  </a:lnTo>
                  <a:lnTo>
                    <a:pt x="31915" y="68912"/>
                  </a:lnTo>
                  <a:lnTo>
                    <a:pt x="31538" y="68852"/>
                  </a:lnTo>
                  <a:lnTo>
                    <a:pt x="31180" y="68773"/>
                  </a:lnTo>
                  <a:lnTo>
                    <a:pt x="30823" y="68673"/>
                  </a:lnTo>
                  <a:lnTo>
                    <a:pt x="30486" y="68554"/>
                  </a:lnTo>
                  <a:lnTo>
                    <a:pt x="30247" y="68455"/>
                  </a:lnTo>
                  <a:lnTo>
                    <a:pt x="30049" y="68336"/>
                  </a:lnTo>
                  <a:lnTo>
                    <a:pt x="29870" y="68197"/>
                  </a:lnTo>
                  <a:lnTo>
                    <a:pt x="29712" y="68038"/>
                  </a:lnTo>
                  <a:lnTo>
                    <a:pt x="29573" y="67860"/>
                  </a:lnTo>
                  <a:lnTo>
                    <a:pt x="29473" y="67661"/>
                  </a:lnTo>
                  <a:lnTo>
                    <a:pt x="29374" y="67463"/>
                  </a:lnTo>
                  <a:lnTo>
                    <a:pt x="29315" y="67224"/>
                  </a:lnTo>
                  <a:lnTo>
                    <a:pt x="29553" y="67284"/>
                  </a:lnTo>
                  <a:lnTo>
                    <a:pt x="30247" y="67403"/>
                  </a:lnTo>
                  <a:lnTo>
                    <a:pt x="30922" y="67483"/>
                  </a:lnTo>
                  <a:lnTo>
                    <a:pt x="31518" y="67542"/>
                  </a:lnTo>
                  <a:lnTo>
                    <a:pt x="32113" y="67582"/>
                  </a:lnTo>
                  <a:lnTo>
                    <a:pt x="32709" y="67602"/>
                  </a:lnTo>
                  <a:lnTo>
                    <a:pt x="33304" y="67621"/>
                  </a:lnTo>
                  <a:lnTo>
                    <a:pt x="33979" y="67621"/>
                  </a:lnTo>
                  <a:lnTo>
                    <a:pt x="34654" y="67602"/>
                  </a:lnTo>
                  <a:lnTo>
                    <a:pt x="35328" y="67542"/>
                  </a:lnTo>
                  <a:lnTo>
                    <a:pt x="36003" y="67483"/>
                  </a:lnTo>
                  <a:lnTo>
                    <a:pt x="36658" y="67383"/>
                  </a:lnTo>
                  <a:lnTo>
                    <a:pt x="37313" y="67264"/>
                  </a:lnTo>
                  <a:lnTo>
                    <a:pt x="37988" y="67125"/>
                  </a:lnTo>
                  <a:lnTo>
                    <a:pt x="38643" y="66986"/>
                  </a:lnTo>
                  <a:lnTo>
                    <a:pt x="38702" y="66966"/>
                  </a:lnTo>
                  <a:lnTo>
                    <a:pt x="38742" y="66927"/>
                  </a:lnTo>
                  <a:lnTo>
                    <a:pt x="38782" y="66887"/>
                  </a:lnTo>
                  <a:lnTo>
                    <a:pt x="38822" y="66828"/>
                  </a:lnTo>
                  <a:lnTo>
                    <a:pt x="38841" y="66728"/>
                  </a:lnTo>
                  <a:lnTo>
                    <a:pt x="38822" y="66609"/>
                  </a:lnTo>
                  <a:lnTo>
                    <a:pt x="38762" y="66510"/>
                  </a:lnTo>
                  <a:lnTo>
                    <a:pt x="38683" y="66431"/>
                  </a:lnTo>
                  <a:lnTo>
                    <a:pt x="38643" y="66411"/>
                  </a:lnTo>
                  <a:lnTo>
                    <a:pt x="38583" y="66391"/>
                  </a:lnTo>
                  <a:lnTo>
                    <a:pt x="38444" y="66391"/>
                  </a:lnTo>
                  <a:lnTo>
                    <a:pt x="37928" y="66530"/>
                  </a:lnTo>
                  <a:lnTo>
                    <a:pt x="37393" y="66629"/>
                  </a:lnTo>
                  <a:lnTo>
                    <a:pt x="36877" y="66728"/>
                  </a:lnTo>
                  <a:lnTo>
                    <a:pt x="36341" y="66828"/>
                  </a:lnTo>
                  <a:lnTo>
                    <a:pt x="35805" y="66887"/>
                  </a:lnTo>
                  <a:lnTo>
                    <a:pt x="35269" y="66947"/>
                  </a:lnTo>
                  <a:lnTo>
                    <a:pt x="34197" y="67046"/>
                  </a:lnTo>
                  <a:lnTo>
                    <a:pt x="33641" y="67066"/>
                  </a:lnTo>
                  <a:lnTo>
                    <a:pt x="33066" y="67086"/>
                  </a:lnTo>
                  <a:lnTo>
                    <a:pt x="32510" y="67086"/>
                  </a:lnTo>
                  <a:lnTo>
                    <a:pt x="31935" y="67066"/>
                  </a:lnTo>
                  <a:lnTo>
                    <a:pt x="31359" y="67026"/>
                  </a:lnTo>
                  <a:lnTo>
                    <a:pt x="30803" y="66966"/>
                  </a:lnTo>
                  <a:lnTo>
                    <a:pt x="30228" y="66887"/>
                  </a:lnTo>
                  <a:lnTo>
                    <a:pt x="29692" y="66788"/>
                  </a:lnTo>
                  <a:lnTo>
                    <a:pt x="29513" y="66728"/>
                  </a:lnTo>
                  <a:lnTo>
                    <a:pt x="29414" y="66689"/>
                  </a:lnTo>
                  <a:lnTo>
                    <a:pt x="29315" y="66649"/>
                  </a:lnTo>
                  <a:lnTo>
                    <a:pt x="29235" y="66589"/>
                  </a:lnTo>
                  <a:lnTo>
                    <a:pt x="29196" y="66530"/>
                  </a:lnTo>
                  <a:lnTo>
                    <a:pt x="29176" y="66490"/>
                  </a:lnTo>
                  <a:lnTo>
                    <a:pt x="29176" y="66450"/>
                  </a:lnTo>
                  <a:lnTo>
                    <a:pt x="29215" y="66351"/>
                  </a:lnTo>
                  <a:lnTo>
                    <a:pt x="29295" y="66272"/>
                  </a:lnTo>
                  <a:lnTo>
                    <a:pt x="29374" y="66212"/>
                  </a:lnTo>
                  <a:lnTo>
                    <a:pt x="29454" y="66153"/>
                  </a:lnTo>
                  <a:lnTo>
                    <a:pt x="29553" y="66113"/>
                  </a:lnTo>
                  <a:lnTo>
                    <a:pt x="29771" y="66034"/>
                  </a:lnTo>
                  <a:lnTo>
                    <a:pt x="29970" y="65974"/>
                  </a:lnTo>
                  <a:lnTo>
                    <a:pt x="30486" y="65855"/>
                  </a:lnTo>
                  <a:lnTo>
                    <a:pt x="31002" y="65756"/>
                  </a:lnTo>
                  <a:lnTo>
                    <a:pt x="31518" y="65676"/>
                  </a:lnTo>
                  <a:lnTo>
                    <a:pt x="32054" y="65617"/>
                  </a:lnTo>
                  <a:lnTo>
                    <a:pt x="33026" y="65518"/>
                  </a:lnTo>
                  <a:lnTo>
                    <a:pt x="33999" y="65379"/>
                  </a:lnTo>
                  <a:lnTo>
                    <a:pt x="34495" y="65299"/>
                  </a:lnTo>
                  <a:lnTo>
                    <a:pt x="34971" y="65200"/>
                  </a:lnTo>
                  <a:lnTo>
                    <a:pt x="35448" y="65081"/>
                  </a:lnTo>
                  <a:lnTo>
                    <a:pt x="35924" y="64942"/>
                  </a:lnTo>
                  <a:lnTo>
                    <a:pt x="36480" y="64763"/>
                  </a:lnTo>
                  <a:lnTo>
                    <a:pt x="37035" y="64565"/>
                  </a:lnTo>
                  <a:lnTo>
                    <a:pt x="37591" y="64347"/>
                  </a:lnTo>
                  <a:lnTo>
                    <a:pt x="38127" y="64089"/>
                  </a:lnTo>
                  <a:lnTo>
                    <a:pt x="38385" y="63950"/>
                  </a:lnTo>
                  <a:lnTo>
                    <a:pt x="38643" y="63791"/>
                  </a:lnTo>
                  <a:lnTo>
                    <a:pt x="39159" y="63453"/>
                  </a:lnTo>
                  <a:lnTo>
                    <a:pt x="40132" y="62719"/>
                  </a:lnTo>
                  <a:lnTo>
                    <a:pt x="40171" y="62679"/>
                  </a:lnTo>
                  <a:lnTo>
                    <a:pt x="40191" y="62640"/>
                  </a:lnTo>
                  <a:lnTo>
                    <a:pt x="40171" y="62600"/>
                  </a:lnTo>
                  <a:lnTo>
                    <a:pt x="40151" y="62560"/>
                  </a:lnTo>
                  <a:lnTo>
                    <a:pt x="40132" y="62521"/>
                  </a:lnTo>
                  <a:lnTo>
                    <a:pt x="40092" y="62501"/>
                  </a:lnTo>
                  <a:lnTo>
                    <a:pt x="40052" y="62501"/>
                  </a:lnTo>
                  <a:lnTo>
                    <a:pt x="39993" y="62521"/>
                  </a:lnTo>
                  <a:lnTo>
                    <a:pt x="39695" y="62679"/>
                  </a:lnTo>
                  <a:lnTo>
                    <a:pt x="39377" y="62838"/>
                  </a:lnTo>
                  <a:lnTo>
                    <a:pt x="38742" y="63116"/>
                  </a:lnTo>
                  <a:lnTo>
                    <a:pt x="38702" y="63057"/>
                  </a:lnTo>
                  <a:lnTo>
                    <a:pt x="38643" y="62997"/>
                  </a:lnTo>
                  <a:lnTo>
                    <a:pt x="38564" y="62977"/>
                  </a:lnTo>
                  <a:lnTo>
                    <a:pt x="38464" y="62957"/>
                  </a:lnTo>
                  <a:lnTo>
                    <a:pt x="38048" y="62977"/>
                  </a:lnTo>
                  <a:lnTo>
                    <a:pt x="37631" y="62957"/>
                  </a:lnTo>
                  <a:lnTo>
                    <a:pt x="37214" y="62878"/>
                  </a:lnTo>
                  <a:lnTo>
                    <a:pt x="36797" y="62779"/>
                  </a:lnTo>
                  <a:lnTo>
                    <a:pt x="36400" y="62620"/>
                  </a:lnTo>
                  <a:lnTo>
                    <a:pt x="36023" y="62421"/>
                  </a:lnTo>
                  <a:lnTo>
                    <a:pt x="35666" y="62203"/>
                  </a:lnTo>
                  <a:lnTo>
                    <a:pt x="35507" y="62064"/>
                  </a:lnTo>
                  <a:lnTo>
                    <a:pt x="35328" y="61925"/>
                  </a:lnTo>
                  <a:lnTo>
                    <a:pt x="35229" y="61806"/>
                  </a:lnTo>
                  <a:lnTo>
                    <a:pt x="35110" y="61667"/>
                  </a:lnTo>
                  <a:lnTo>
                    <a:pt x="35031" y="61528"/>
                  </a:lnTo>
                  <a:lnTo>
                    <a:pt x="35011" y="61449"/>
                  </a:lnTo>
                  <a:lnTo>
                    <a:pt x="35011" y="61369"/>
                  </a:lnTo>
                  <a:lnTo>
                    <a:pt x="35031" y="61270"/>
                  </a:lnTo>
                  <a:lnTo>
                    <a:pt x="35090" y="61191"/>
                  </a:lnTo>
                  <a:lnTo>
                    <a:pt x="35150" y="61131"/>
                  </a:lnTo>
                  <a:lnTo>
                    <a:pt x="35229" y="61092"/>
                  </a:lnTo>
                  <a:lnTo>
                    <a:pt x="35328" y="61072"/>
                  </a:lnTo>
                  <a:lnTo>
                    <a:pt x="35606" y="61072"/>
                  </a:lnTo>
                  <a:lnTo>
                    <a:pt x="36023" y="61111"/>
                  </a:lnTo>
                  <a:lnTo>
                    <a:pt x="36440" y="61171"/>
                  </a:lnTo>
                  <a:lnTo>
                    <a:pt x="36877" y="61231"/>
                  </a:lnTo>
                  <a:lnTo>
                    <a:pt x="37293" y="61250"/>
                  </a:lnTo>
                  <a:lnTo>
                    <a:pt x="37790" y="61231"/>
                  </a:lnTo>
                  <a:lnTo>
                    <a:pt x="38286" y="61191"/>
                  </a:lnTo>
                  <a:lnTo>
                    <a:pt x="38782" y="61092"/>
                  </a:lnTo>
                  <a:lnTo>
                    <a:pt x="39278" y="60973"/>
                  </a:lnTo>
                  <a:lnTo>
                    <a:pt x="39754" y="60834"/>
                  </a:lnTo>
                  <a:lnTo>
                    <a:pt x="40251" y="60655"/>
                  </a:lnTo>
                  <a:lnTo>
                    <a:pt x="40727" y="60516"/>
                  </a:lnTo>
                  <a:lnTo>
                    <a:pt x="40985" y="60456"/>
                  </a:lnTo>
                  <a:lnTo>
                    <a:pt x="41243" y="60417"/>
                  </a:lnTo>
                  <a:close/>
                  <a:moveTo>
                    <a:pt x="55057" y="61211"/>
                  </a:moveTo>
                  <a:lnTo>
                    <a:pt x="55374" y="61231"/>
                  </a:lnTo>
                  <a:lnTo>
                    <a:pt x="55672" y="61270"/>
                  </a:lnTo>
                  <a:lnTo>
                    <a:pt x="55930" y="61330"/>
                  </a:lnTo>
                  <a:lnTo>
                    <a:pt x="56347" y="61568"/>
                  </a:lnTo>
                  <a:lnTo>
                    <a:pt x="56406" y="61588"/>
                  </a:lnTo>
                  <a:lnTo>
                    <a:pt x="56486" y="61608"/>
                  </a:lnTo>
                  <a:lnTo>
                    <a:pt x="56565" y="61588"/>
                  </a:lnTo>
                  <a:lnTo>
                    <a:pt x="56625" y="61548"/>
                  </a:lnTo>
                  <a:lnTo>
                    <a:pt x="56942" y="61687"/>
                  </a:lnTo>
                  <a:lnTo>
                    <a:pt x="57260" y="61866"/>
                  </a:lnTo>
                  <a:lnTo>
                    <a:pt x="57558" y="62044"/>
                  </a:lnTo>
                  <a:lnTo>
                    <a:pt x="57855" y="62263"/>
                  </a:lnTo>
                  <a:lnTo>
                    <a:pt x="58113" y="62521"/>
                  </a:lnTo>
                  <a:lnTo>
                    <a:pt x="58351" y="62779"/>
                  </a:lnTo>
                  <a:lnTo>
                    <a:pt x="58570" y="63057"/>
                  </a:lnTo>
                  <a:lnTo>
                    <a:pt x="58768" y="63354"/>
                  </a:lnTo>
                  <a:lnTo>
                    <a:pt x="58947" y="63672"/>
                  </a:lnTo>
                  <a:lnTo>
                    <a:pt x="59086" y="64009"/>
                  </a:lnTo>
                  <a:lnTo>
                    <a:pt x="59205" y="64366"/>
                  </a:lnTo>
                  <a:lnTo>
                    <a:pt x="59304" y="64724"/>
                  </a:lnTo>
                  <a:lnTo>
                    <a:pt x="59364" y="65081"/>
                  </a:lnTo>
                  <a:lnTo>
                    <a:pt x="59423" y="65438"/>
                  </a:lnTo>
                  <a:lnTo>
                    <a:pt x="59443" y="65815"/>
                  </a:lnTo>
                  <a:lnTo>
                    <a:pt x="59443" y="66173"/>
                  </a:lnTo>
                  <a:lnTo>
                    <a:pt x="59443" y="66550"/>
                  </a:lnTo>
                  <a:lnTo>
                    <a:pt x="59403" y="66907"/>
                  </a:lnTo>
                  <a:lnTo>
                    <a:pt x="59344" y="67264"/>
                  </a:lnTo>
                  <a:lnTo>
                    <a:pt x="59264" y="67641"/>
                  </a:lnTo>
                  <a:lnTo>
                    <a:pt x="59165" y="67979"/>
                  </a:lnTo>
                  <a:lnTo>
                    <a:pt x="59046" y="68336"/>
                  </a:lnTo>
                  <a:lnTo>
                    <a:pt x="58907" y="68673"/>
                  </a:lnTo>
                  <a:lnTo>
                    <a:pt x="58748" y="69011"/>
                  </a:lnTo>
                  <a:lnTo>
                    <a:pt x="58570" y="69328"/>
                  </a:lnTo>
                  <a:lnTo>
                    <a:pt x="58371" y="69686"/>
                  </a:lnTo>
                  <a:lnTo>
                    <a:pt x="58133" y="70023"/>
                  </a:lnTo>
                  <a:lnTo>
                    <a:pt x="57875" y="70341"/>
                  </a:lnTo>
                  <a:lnTo>
                    <a:pt x="57597" y="70658"/>
                  </a:lnTo>
                  <a:lnTo>
                    <a:pt x="57101" y="71194"/>
                  </a:lnTo>
                  <a:lnTo>
                    <a:pt x="57002" y="71313"/>
                  </a:lnTo>
                  <a:lnTo>
                    <a:pt x="56863" y="71313"/>
                  </a:lnTo>
                  <a:lnTo>
                    <a:pt x="56744" y="71333"/>
                  </a:lnTo>
                  <a:lnTo>
                    <a:pt x="56605" y="71373"/>
                  </a:lnTo>
                  <a:lnTo>
                    <a:pt x="56387" y="71472"/>
                  </a:lnTo>
                  <a:lnTo>
                    <a:pt x="56069" y="71611"/>
                  </a:lnTo>
                  <a:lnTo>
                    <a:pt x="55751" y="71730"/>
                  </a:lnTo>
                  <a:lnTo>
                    <a:pt x="55394" y="71849"/>
                  </a:lnTo>
                  <a:lnTo>
                    <a:pt x="55057" y="71948"/>
                  </a:lnTo>
                  <a:lnTo>
                    <a:pt x="54700" y="72047"/>
                  </a:lnTo>
                  <a:lnTo>
                    <a:pt x="54362" y="72127"/>
                  </a:lnTo>
                  <a:lnTo>
                    <a:pt x="53945" y="72186"/>
                  </a:lnTo>
                  <a:lnTo>
                    <a:pt x="53548" y="72246"/>
                  </a:lnTo>
                  <a:lnTo>
                    <a:pt x="53132" y="72305"/>
                  </a:lnTo>
                  <a:lnTo>
                    <a:pt x="52715" y="72325"/>
                  </a:lnTo>
                  <a:lnTo>
                    <a:pt x="51901" y="72365"/>
                  </a:lnTo>
                  <a:lnTo>
                    <a:pt x="51067" y="72365"/>
                  </a:lnTo>
                  <a:lnTo>
                    <a:pt x="50214" y="72345"/>
                  </a:lnTo>
                  <a:lnTo>
                    <a:pt x="49380" y="72286"/>
                  </a:lnTo>
                  <a:lnTo>
                    <a:pt x="48527" y="72206"/>
                  </a:lnTo>
                  <a:lnTo>
                    <a:pt x="47693" y="72087"/>
                  </a:lnTo>
                  <a:lnTo>
                    <a:pt x="47376" y="72028"/>
                  </a:lnTo>
                  <a:lnTo>
                    <a:pt x="47078" y="71968"/>
                  </a:lnTo>
                  <a:lnTo>
                    <a:pt x="46463" y="71789"/>
                  </a:lnTo>
                  <a:lnTo>
                    <a:pt x="45867" y="71611"/>
                  </a:lnTo>
                  <a:lnTo>
                    <a:pt x="45272" y="71412"/>
                  </a:lnTo>
                  <a:lnTo>
                    <a:pt x="45927" y="71373"/>
                  </a:lnTo>
                  <a:lnTo>
                    <a:pt x="46006" y="71412"/>
                  </a:lnTo>
                  <a:lnTo>
                    <a:pt x="46125" y="71412"/>
                  </a:lnTo>
                  <a:lnTo>
                    <a:pt x="46145" y="71392"/>
                  </a:lnTo>
                  <a:lnTo>
                    <a:pt x="46245" y="71373"/>
                  </a:lnTo>
                  <a:lnTo>
                    <a:pt x="46364" y="71313"/>
                  </a:lnTo>
                  <a:lnTo>
                    <a:pt x="46562" y="71174"/>
                  </a:lnTo>
                  <a:lnTo>
                    <a:pt x="46761" y="71015"/>
                  </a:lnTo>
                  <a:lnTo>
                    <a:pt x="46919" y="70857"/>
                  </a:lnTo>
                  <a:lnTo>
                    <a:pt x="47296" y="70479"/>
                  </a:lnTo>
                  <a:lnTo>
                    <a:pt x="47475" y="70301"/>
                  </a:lnTo>
                  <a:lnTo>
                    <a:pt x="47634" y="70083"/>
                  </a:lnTo>
                  <a:lnTo>
                    <a:pt x="47932" y="69686"/>
                  </a:lnTo>
                  <a:lnTo>
                    <a:pt x="48190" y="69249"/>
                  </a:lnTo>
                  <a:lnTo>
                    <a:pt x="48428" y="68792"/>
                  </a:lnTo>
                  <a:lnTo>
                    <a:pt x="48606" y="68316"/>
                  </a:lnTo>
                  <a:lnTo>
                    <a:pt x="48686" y="68038"/>
                  </a:lnTo>
                  <a:lnTo>
                    <a:pt x="48765" y="67760"/>
                  </a:lnTo>
                  <a:lnTo>
                    <a:pt x="48825" y="67463"/>
                  </a:lnTo>
                  <a:lnTo>
                    <a:pt x="48864" y="67185"/>
                  </a:lnTo>
                  <a:lnTo>
                    <a:pt x="48904" y="66887"/>
                  </a:lnTo>
                  <a:lnTo>
                    <a:pt x="48924" y="66609"/>
                  </a:lnTo>
                  <a:lnTo>
                    <a:pt x="48924" y="66312"/>
                  </a:lnTo>
                  <a:lnTo>
                    <a:pt x="48904" y="66014"/>
                  </a:lnTo>
                  <a:lnTo>
                    <a:pt x="48884" y="65716"/>
                  </a:lnTo>
                  <a:lnTo>
                    <a:pt x="48845" y="65438"/>
                  </a:lnTo>
                  <a:lnTo>
                    <a:pt x="48785" y="65141"/>
                  </a:lnTo>
                  <a:lnTo>
                    <a:pt x="48706" y="64863"/>
                  </a:lnTo>
                  <a:lnTo>
                    <a:pt x="48626" y="64585"/>
                  </a:lnTo>
                  <a:lnTo>
                    <a:pt x="48527" y="64307"/>
                  </a:lnTo>
                  <a:lnTo>
                    <a:pt x="48448" y="64108"/>
                  </a:lnTo>
                  <a:lnTo>
                    <a:pt x="48348" y="63950"/>
                  </a:lnTo>
                  <a:lnTo>
                    <a:pt x="48110" y="63652"/>
                  </a:lnTo>
                  <a:lnTo>
                    <a:pt x="48070" y="63612"/>
                  </a:lnTo>
                  <a:lnTo>
                    <a:pt x="48011" y="63592"/>
                  </a:lnTo>
                  <a:lnTo>
                    <a:pt x="47991" y="63553"/>
                  </a:lnTo>
                  <a:lnTo>
                    <a:pt x="47932" y="63513"/>
                  </a:lnTo>
                  <a:lnTo>
                    <a:pt x="47674" y="63434"/>
                  </a:lnTo>
                  <a:lnTo>
                    <a:pt x="47713" y="63354"/>
                  </a:lnTo>
                  <a:lnTo>
                    <a:pt x="47773" y="63295"/>
                  </a:lnTo>
                  <a:lnTo>
                    <a:pt x="47852" y="63235"/>
                  </a:lnTo>
                  <a:lnTo>
                    <a:pt x="47932" y="63195"/>
                  </a:lnTo>
                  <a:lnTo>
                    <a:pt x="48051" y="63156"/>
                  </a:lnTo>
                  <a:lnTo>
                    <a:pt x="48170" y="63156"/>
                  </a:lnTo>
                  <a:lnTo>
                    <a:pt x="48309" y="63176"/>
                  </a:lnTo>
                  <a:lnTo>
                    <a:pt x="48428" y="63215"/>
                  </a:lnTo>
                  <a:lnTo>
                    <a:pt x="48666" y="63295"/>
                  </a:lnTo>
                  <a:lnTo>
                    <a:pt x="48825" y="63354"/>
                  </a:lnTo>
                  <a:lnTo>
                    <a:pt x="48864" y="63394"/>
                  </a:lnTo>
                  <a:lnTo>
                    <a:pt x="48904" y="63434"/>
                  </a:lnTo>
                  <a:lnTo>
                    <a:pt x="48964" y="63453"/>
                  </a:lnTo>
                  <a:lnTo>
                    <a:pt x="49023" y="63414"/>
                  </a:lnTo>
                  <a:lnTo>
                    <a:pt x="49222" y="63315"/>
                  </a:lnTo>
                  <a:lnTo>
                    <a:pt x="49460" y="63235"/>
                  </a:lnTo>
                  <a:lnTo>
                    <a:pt x="49678" y="63156"/>
                  </a:lnTo>
                  <a:lnTo>
                    <a:pt x="49896" y="63076"/>
                  </a:lnTo>
                  <a:lnTo>
                    <a:pt x="50492" y="62818"/>
                  </a:lnTo>
                  <a:lnTo>
                    <a:pt x="51187" y="62501"/>
                  </a:lnTo>
                  <a:lnTo>
                    <a:pt x="51901" y="62223"/>
                  </a:lnTo>
                  <a:lnTo>
                    <a:pt x="52616" y="62005"/>
                  </a:lnTo>
                  <a:lnTo>
                    <a:pt x="53330" y="61806"/>
                  </a:lnTo>
                  <a:lnTo>
                    <a:pt x="53628" y="61747"/>
                  </a:lnTo>
                  <a:lnTo>
                    <a:pt x="53965" y="61667"/>
                  </a:lnTo>
                  <a:lnTo>
                    <a:pt x="54144" y="61627"/>
                  </a:lnTo>
                  <a:lnTo>
                    <a:pt x="54283" y="61548"/>
                  </a:lnTo>
                  <a:lnTo>
                    <a:pt x="54422" y="61449"/>
                  </a:lnTo>
                  <a:lnTo>
                    <a:pt x="54521" y="61350"/>
                  </a:lnTo>
                  <a:lnTo>
                    <a:pt x="54541" y="61290"/>
                  </a:lnTo>
                  <a:lnTo>
                    <a:pt x="54561" y="61231"/>
                  </a:lnTo>
                  <a:lnTo>
                    <a:pt x="54799" y="61231"/>
                  </a:lnTo>
                  <a:lnTo>
                    <a:pt x="55057" y="61211"/>
                  </a:lnTo>
                  <a:close/>
                  <a:moveTo>
                    <a:pt x="44597" y="71472"/>
                  </a:moveTo>
                  <a:lnTo>
                    <a:pt x="44954" y="71631"/>
                  </a:lnTo>
                  <a:lnTo>
                    <a:pt x="45332" y="71770"/>
                  </a:lnTo>
                  <a:lnTo>
                    <a:pt x="45709" y="71889"/>
                  </a:lnTo>
                  <a:lnTo>
                    <a:pt x="46086" y="72008"/>
                  </a:lnTo>
                  <a:lnTo>
                    <a:pt x="46860" y="72226"/>
                  </a:lnTo>
                  <a:lnTo>
                    <a:pt x="47614" y="72425"/>
                  </a:lnTo>
                  <a:lnTo>
                    <a:pt x="48031" y="72524"/>
                  </a:lnTo>
                  <a:lnTo>
                    <a:pt x="47614" y="72980"/>
                  </a:lnTo>
                  <a:lnTo>
                    <a:pt x="47197" y="73417"/>
                  </a:lnTo>
                  <a:lnTo>
                    <a:pt x="46761" y="73834"/>
                  </a:lnTo>
                  <a:lnTo>
                    <a:pt x="46304" y="74231"/>
                  </a:lnTo>
                  <a:lnTo>
                    <a:pt x="45887" y="74568"/>
                  </a:lnTo>
                  <a:lnTo>
                    <a:pt x="45451" y="74905"/>
                  </a:lnTo>
                  <a:lnTo>
                    <a:pt x="44954" y="75302"/>
                  </a:lnTo>
                  <a:lnTo>
                    <a:pt x="44796" y="75422"/>
                  </a:lnTo>
                  <a:lnTo>
                    <a:pt x="44637" y="75541"/>
                  </a:lnTo>
                  <a:lnTo>
                    <a:pt x="44538" y="75680"/>
                  </a:lnTo>
                  <a:lnTo>
                    <a:pt x="44458" y="75263"/>
                  </a:lnTo>
                  <a:lnTo>
                    <a:pt x="44379" y="75005"/>
                  </a:lnTo>
                  <a:lnTo>
                    <a:pt x="44299" y="74767"/>
                  </a:lnTo>
                  <a:lnTo>
                    <a:pt x="44220" y="74528"/>
                  </a:lnTo>
                  <a:lnTo>
                    <a:pt x="44121" y="74270"/>
                  </a:lnTo>
                  <a:lnTo>
                    <a:pt x="44002" y="74052"/>
                  </a:lnTo>
                  <a:lnTo>
                    <a:pt x="43883" y="73814"/>
                  </a:lnTo>
                  <a:lnTo>
                    <a:pt x="43605" y="73357"/>
                  </a:lnTo>
                  <a:lnTo>
                    <a:pt x="43287" y="72941"/>
                  </a:lnTo>
                  <a:lnTo>
                    <a:pt x="42930" y="72544"/>
                  </a:lnTo>
                  <a:lnTo>
                    <a:pt x="42553" y="72186"/>
                  </a:lnTo>
                  <a:lnTo>
                    <a:pt x="42156" y="71849"/>
                  </a:lnTo>
                  <a:lnTo>
                    <a:pt x="43367" y="71650"/>
                  </a:lnTo>
                  <a:lnTo>
                    <a:pt x="43982" y="71551"/>
                  </a:lnTo>
                  <a:lnTo>
                    <a:pt x="44597" y="71472"/>
                  </a:lnTo>
                  <a:close/>
                  <a:moveTo>
                    <a:pt x="12147" y="37255"/>
                  </a:moveTo>
                  <a:lnTo>
                    <a:pt x="12107" y="37810"/>
                  </a:lnTo>
                  <a:lnTo>
                    <a:pt x="12087" y="38386"/>
                  </a:lnTo>
                  <a:lnTo>
                    <a:pt x="12107" y="38962"/>
                  </a:lnTo>
                  <a:lnTo>
                    <a:pt x="12147" y="39517"/>
                  </a:lnTo>
                  <a:lnTo>
                    <a:pt x="12226" y="40093"/>
                  </a:lnTo>
                  <a:lnTo>
                    <a:pt x="12325" y="40649"/>
                  </a:lnTo>
                  <a:lnTo>
                    <a:pt x="12444" y="41204"/>
                  </a:lnTo>
                  <a:lnTo>
                    <a:pt x="12623" y="41760"/>
                  </a:lnTo>
                  <a:lnTo>
                    <a:pt x="12722" y="42078"/>
                  </a:lnTo>
                  <a:lnTo>
                    <a:pt x="12861" y="42415"/>
                  </a:lnTo>
                  <a:lnTo>
                    <a:pt x="13000" y="42733"/>
                  </a:lnTo>
                  <a:lnTo>
                    <a:pt x="13139" y="43050"/>
                  </a:lnTo>
                  <a:lnTo>
                    <a:pt x="13318" y="43368"/>
                  </a:lnTo>
                  <a:lnTo>
                    <a:pt x="13476" y="43685"/>
                  </a:lnTo>
                  <a:lnTo>
                    <a:pt x="13854" y="44281"/>
                  </a:lnTo>
                  <a:lnTo>
                    <a:pt x="14270" y="44856"/>
                  </a:lnTo>
                  <a:lnTo>
                    <a:pt x="14727" y="45392"/>
                  </a:lnTo>
                  <a:lnTo>
                    <a:pt x="15223" y="45908"/>
                  </a:lnTo>
                  <a:lnTo>
                    <a:pt x="15739" y="46385"/>
                  </a:lnTo>
                  <a:lnTo>
                    <a:pt x="16057" y="46643"/>
                  </a:lnTo>
                  <a:lnTo>
                    <a:pt x="16394" y="46901"/>
                  </a:lnTo>
                  <a:lnTo>
                    <a:pt x="16731" y="47139"/>
                  </a:lnTo>
                  <a:lnTo>
                    <a:pt x="17069" y="47357"/>
                  </a:lnTo>
                  <a:lnTo>
                    <a:pt x="17783" y="47794"/>
                  </a:lnTo>
                  <a:lnTo>
                    <a:pt x="18498" y="48250"/>
                  </a:lnTo>
                  <a:lnTo>
                    <a:pt x="18538" y="48270"/>
                  </a:lnTo>
                  <a:lnTo>
                    <a:pt x="18617" y="48290"/>
                  </a:lnTo>
                  <a:lnTo>
                    <a:pt x="18676" y="48270"/>
                  </a:lnTo>
                  <a:lnTo>
                    <a:pt x="18756" y="48270"/>
                  </a:lnTo>
                  <a:lnTo>
                    <a:pt x="18815" y="48230"/>
                  </a:lnTo>
                  <a:lnTo>
                    <a:pt x="18875" y="48191"/>
                  </a:lnTo>
                  <a:lnTo>
                    <a:pt x="18915" y="48151"/>
                  </a:lnTo>
                  <a:lnTo>
                    <a:pt x="18954" y="48091"/>
                  </a:lnTo>
                  <a:lnTo>
                    <a:pt x="19014" y="47893"/>
                  </a:lnTo>
                  <a:lnTo>
                    <a:pt x="19054" y="47695"/>
                  </a:lnTo>
                  <a:lnTo>
                    <a:pt x="19113" y="47496"/>
                  </a:lnTo>
                  <a:lnTo>
                    <a:pt x="19173" y="47298"/>
                  </a:lnTo>
                  <a:lnTo>
                    <a:pt x="19212" y="47198"/>
                  </a:lnTo>
                  <a:lnTo>
                    <a:pt x="19470" y="47278"/>
                  </a:lnTo>
                  <a:lnTo>
                    <a:pt x="19748" y="47357"/>
                  </a:lnTo>
                  <a:lnTo>
                    <a:pt x="20304" y="47496"/>
                  </a:lnTo>
                  <a:lnTo>
                    <a:pt x="21713" y="47833"/>
                  </a:lnTo>
                  <a:lnTo>
                    <a:pt x="22646" y="48052"/>
                  </a:lnTo>
                  <a:lnTo>
                    <a:pt x="23122" y="48131"/>
                  </a:lnTo>
                  <a:lnTo>
                    <a:pt x="23599" y="48211"/>
                  </a:lnTo>
                  <a:lnTo>
                    <a:pt x="23618" y="48290"/>
                  </a:lnTo>
                  <a:lnTo>
                    <a:pt x="23757" y="48707"/>
                  </a:lnTo>
                  <a:lnTo>
                    <a:pt x="23817" y="48905"/>
                  </a:lnTo>
                  <a:lnTo>
                    <a:pt x="23837" y="49024"/>
                  </a:lnTo>
                  <a:lnTo>
                    <a:pt x="23837" y="49124"/>
                  </a:lnTo>
                  <a:lnTo>
                    <a:pt x="23817" y="49342"/>
                  </a:lnTo>
                  <a:lnTo>
                    <a:pt x="23797" y="49540"/>
                  </a:lnTo>
                  <a:lnTo>
                    <a:pt x="23817" y="49580"/>
                  </a:lnTo>
                  <a:lnTo>
                    <a:pt x="23837" y="49600"/>
                  </a:lnTo>
                  <a:lnTo>
                    <a:pt x="23876" y="49600"/>
                  </a:lnTo>
                  <a:lnTo>
                    <a:pt x="23896" y="49560"/>
                  </a:lnTo>
                  <a:lnTo>
                    <a:pt x="23936" y="49163"/>
                  </a:lnTo>
                  <a:lnTo>
                    <a:pt x="23936" y="48965"/>
                  </a:lnTo>
                  <a:lnTo>
                    <a:pt x="23976" y="48746"/>
                  </a:lnTo>
                  <a:lnTo>
                    <a:pt x="23996" y="48488"/>
                  </a:lnTo>
                  <a:lnTo>
                    <a:pt x="23976" y="48369"/>
                  </a:lnTo>
                  <a:lnTo>
                    <a:pt x="23976" y="48250"/>
                  </a:lnTo>
                  <a:lnTo>
                    <a:pt x="23976" y="48230"/>
                  </a:lnTo>
                  <a:lnTo>
                    <a:pt x="24273" y="48250"/>
                  </a:lnTo>
                  <a:lnTo>
                    <a:pt x="24571" y="48250"/>
                  </a:lnTo>
                  <a:lnTo>
                    <a:pt x="24869" y="48230"/>
                  </a:lnTo>
                  <a:lnTo>
                    <a:pt x="25167" y="48171"/>
                  </a:lnTo>
                  <a:lnTo>
                    <a:pt x="25444" y="48091"/>
                  </a:lnTo>
                  <a:lnTo>
                    <a:pt x="25544" y="48032"/>
                  </a:lnTo>
                  <a:lnTo>
                    <a:pt x="25663" y="47992"/>
                  </a:lnTo>
                  <a:lnTo>
                    <a:pt x="25782" y="48191"/>
                  </a:lnTo>
                  <a:lnTo>
                    <a:pt x="25861" y="48330"/>
                  </a:lnTo>
                  <a:lnTo>
                    <a:pt x="25921" y="48449"/>
                  </a:lnTo>
                  <a:lnTo>
                    <a:pt x="25980" y="48588"/>
                  </a:lnTo>
                  <a:lnTo>
                    <a:pt x="26000" y="48746"/>
                  </a:lnTo>
                  <a:lnTo>
                    <a:pt x="26020" y="49004"/>
                  </a:lnTo>
                  <a:lnTo>
                    <a:pt x="26000" y="49282"/>
                  </a:lnTo>
                  <a:lnTo>
                    <a:pt x="25960" y="49540"/>
                  </a:lnTo>
                  <a:lnTo>
                    <a:pt x="25881" y="49798"/>
                  </a:lnTo>
                  <a:lnTo>
                    <a:pt x="25861" y="49838"/>
                  </a:lnTo>
                  <a:lnTo>
                    <a:pt x="25881" y="49858"/>
                  </a:lnTo>
                  <a:lnTo>
                    <a:pt x="25901" y="49878"/>
                  </a:lnTo>
                  <a:lnTo>
                    <a:pt x="25960" y="49878"/>
                  </a:lnTo>
                  <a:lnTo>
                    <a:pt x="26000" y="49858"/>
                  </a:lnTo>
                  <a:lnTo>
                    <a:pt x="26080" y="49600"/>
                  </a:lnTo>
                  <a:lnTo>
                    <a:pt x="26139" y="49322"/>
                  </a:lnTo>
                  <a:lnTo>
                    <a:pt x="26159" y="49064"/>
                  </a:lnTo>
                  <a:lnTo>
                    <a:pt x="26159" y="48786"/>
                  </a:lnTo>
                  <a:lnTo>
                    <a:pt x="26099" y="48250"/>
                  </a:lnTo>
                  <a:lnTo>
                    <a:pt x="26060" y="47992"/>
                  </a:lnTo>
                  <a:lnTo>
                    <a:pt x="26020" y="47853"/>
                  </a:lnTo>
                  <a:lnTo>
                    <a:pt x="25960" y="47734"/>
                  </a:lnTo>
                  <a:lnTo>
                    <a:pt x="26000" y="47714"/>
                  </a:lnTo>
                  <a:lnTo>
                    <a:pt x="26179" y="47496"/>
                  </a:lnTo>
                  <a:lnTo>
                    <a:pt x="26258" y="47377"/>
                  </a:lnTo>
                  <a:lnTo>
                    <a:pt x="26377" y="47278"/>
                  </a:lnTo>
                  <a:lnTo>
                    <a:pt x="26794" y="46881"/>
                  </a:lnTo>
                  <a:lnTo>
                    <a:pt x="26993" y="46662"/>
                  </a:lnTo>
                  <a:lnTo>
                    <a:pt x="27171" y="46444"/>
                  </a:lnTo>
                  <a:lnTo>
                    <a:pt x="27310" y="46206"/>
                  </a:lnTo>
                  <a:lnTo>
                    <a:pt x="27449" y="45948"/>
                  </a:lnTo>
                  <a:lnTo>
                    <a:pt x="27548" y="45690"/>
                  </a:lnTo>
                  <a:lnTo>
                    <a:pt x="27647" y="45432"/>
                  </a:lnTo>
                  <a:lnTo>
                    <a:pt x="27767" y="44936"/>
                  </a:lnTo>
                  <a:lnTo>
                    <a:pt x="27866" y="44440"/>
                  </a:lnTo>
                  <a:lnTo>
                    <a:pt x="27905" y="43943"/>
                  </a:lnTo>
                  <a:lnTo>
                    <a:pt x="27925" y="43427"/>
                  </a:lnTo>
                  <a:lnTo>
                    <a:pt x="28342" y="44062"/>
                  </a:lnTo>
                  <a:lnTo>
                    <a:pt x="28402" y="44142"/>
                  </a:lnTo>
                  <a:lnTo>
                    <a:pt x="28481" y="44201"/>
                  </a:lnTo>
                  <a:lnTo>
                    <a:pt x="28560" y="44221"/>
                  </a:lnTo>
                  <a:lnTo>
                    <a:pt x="28660" y="44241"/>
                  </a:lnTo>
                  <a:lnTo>
                    <a:pt x="28759" y="44241"/>
                  </a:lnTo>
                  <a:lnTo>
                    <a:pt x="28838" y="44201"/>
                  </a:lnTo>
                  <a:lnTo>
                    <a:pt x="28918" y="44142"/>
                  </a:lnTo>
                  <a:lnTo>
                    <a:pt x="28977" y="44062"/>
                  </a:lnTo>
                  <a:lnTo>
                    <a:pt x="29156" y="43646"/>
                  </a:lnTo>
                  <a:lnTo>
                    <a:pt x="29295" y="43229"/>
                  </a:lnTo>
                  <a:lnTo>
                    <a:pt x="29434" y="42812"/>
                  </a:lnTo>
                  <a:lnTo>
                    <a:pt x="29513" y="42375"/>
                  </a:lnTo>
                  <a:lnTo>
                    <a:pt x="29593" y="41939"/>
                  </a:lnTo>
                  <a:lnTo>
                    <a:pt x="29632" y="41502"/>
                  </a:lnTo>
                  <a:lnTo>
                    <a:pt x="29632" y="41046"/>
                  </a:lnTo>
                  <a:lnTo>
                    <a:pt x="29612" y="40609"/>
                  </a:lnTo>
                  <a:lnTo>
                    <a:pt x="30089" y="40748"/>
                  </a:lnTo>
                  <a:lnTo>
                    <a:pt x="30545" y="40887"/>
                  </a:lnTo>
                  <a:lnTo>
                    <a:pt x="31141" y="41125"/>
                  </a:lnTo>
                  <a:lnTo>
                    <a:pt x="31438" y="41244"/>
                  </a:lnTo>
                  <a:lnTo>
                    <a:pt x="31736" y="41383"/>
                  </a:lnTo>
                  <a:lnTo>
                    <a:pt x="32093" y="41582"/>
                  </a:lnTo>
                  <a:lnTo>
                    <a:pt x="32431" y="41780"/>
                  </a:lnTo>
                  <a:lnTo>
                    <a:pt x="32768" y="41998"/>
                  </a:lnTo>
                  <a:lnTo>
                    <a:pt x="33106" y="42236"/>
                  </a:lnTo>
                  <a:lnTo>
                    <a:pt x="33066" y="42653"/>
                  </a:lnTo>
                  <a:lnTo>
                    <a:pt x="33046" y="43070"/>
                  </a:lnTo>
                  <a:lnTo>
                    <a:pt x="33046" y="43487"/>
                  </a:lnTo>
                  <a:lnTo>
                    <a:pt x="33066" y="43904"/>
                  </a:lnTo>
                  <a:lnTo>
                    <a:pt x="33106" y="44320"/>
                  </a:lnTo>
                  <a:lnTo>
                    <a:pt x="33165" y="44737"/>
                  </a:lnTo>
                  <a:lnTo>
                    <a:pt x="33225" y="45154"/>
                  </a:lnTo>
                  <a:lnTo>
                    <a:pt x="33304" y="45571"/>
                  </a:lnTo>
                  <a:lnTo>
                    <a:pt x="33403" y="45988"/>
                  </a:lnTo>
                  <a:lnTo>
                    <a:pt x="33502" y="46385"/>
                  </a:lnTo>
                  <a:lnTo>
                    <a:pt x="33622" y="46801"/>
                  </a:lnTo>
                  <a:lnTo>
                    <a:pt x="33760" y="47198"/>
                  </a:lnTo>
                  <a:lnTo>
                    <a:pt x="34058" y="47972"/>
                  </a:lnTo>
                  <a:lnTo>
                    <a:pt x="34396" y="48746"/>
                  </a:lnTo>
                  <a:lnTo>
                    <a:pt x="34415" y="48766"/>
                  </a:lnTo>
                  <a:lnTo>
                    <a:pt x="34435" y="48766"/>
                  </a:lnTo>
                  <a:lnTo>
                    <a:pt x="34455" y="48746"/>
                  </a:lnTo>
                  <a:lnTo>
                    <a:pt x="34455" y="48707"/>
                  </a:lnTo>
                  <a:lnTo>
                    <a:pt x="34296" y="48330"/>
                  </a:lnTo>
                  <a:lnTo>
                    <a:pt x="34138" y="47933"/>
                  </a:lnTo>
                  <a:lnTo>
                    <a:pt x="33999" y="47536"/>
                  </a:lnTo>
                  <a:lnTo>
                    <a:pt x="33880" y="47139"/>
                  </a:lnTo>
                  <a:lnTo>
                    <a:pt x="33780" y="46722"/>
                  </a:lnTo>
                  <a:lnTo>
                    <a:pt x="33681" y="46325"/>
                  </a:lnTo>
                  <a:lnTo>
                    <a:pt x="33602" y="45908"/>
                  </a:lnTo>
                  <a:lnTo>
                    <a:pt x="33522" y="45491"/>
                  </a:lnTo>
                  <a:lnTo>
                    <a:pt x="33483" y="45114"/>
                  </a:lnTo>
                  <a:lnTo>
                    <a:pt x="33443" y="44717"/>
                  </a:lnTo>
                  <a:lnTo>
                    <a:pt x="33383" y="43963"/>
                  </a:lnTo>
                  <a:lnTo>
                    <a:pt x="33383" y="43209"/>
                  </a:lnTo>
                  <a:lnTo>
                    <a:pt x="33403" y="42455"/>
                  </a:lnTo>
                  <a:lnTo>
                    <a:pt x="33919" y="42872"/>
                  </a:lnTo>
                  <a:lnTo>
                    <a:pt x="34217" y="43149"/>
                  </a:lnTo>
                  <a:lnTo>
                    <a:pt x="34495" y="43427"/>
                  </a:lnTo>
                  <a:lnTo>
                    <a:pt x="34773" y="43705"/>
                  </a:lnTo>
                  <a:lnTo>
                    <a:pt x="35031" y="44003"/>
                  </a:lnTo>
                  <a:lnTo>
                    <a:pt x="35547" y="44618"/>
                  </a:lnTo>
                  <a:lnTo>
                    <a:pt x="36023" y="45253"/>
                  </a:lnTo>
                  <a:lnTo>
                    <a:pt x="36916" y="46464"/>
                  </a:lnTo>
                  <a:lnTo>
                    <a:pt x="37393" y="47059"/>
                  </a:lnTo>
                  <a:lnTo>
                    <a:pt x="37651" y="47337"/>
                  </a:lnTo>
                  <a:lnTo>
                    <a:pt x="37909" y="47615"/>
                  </a:lnTo>
                  <a:lnTo>
                    <a:pt x="38186" y="47873"/>
                  </a:lnTo>
                  <a:lnTo>
                    <a:pt x="38504" y="48111"/>
                  </a:lnTo>
                  <a:lnTo>
                    <a:pt x="38822" y="48350"/>
                  </a:lnTo>
                  <a:lnTo>
                    <a:pt x="39139" y="48568"/>
                  </a:lnTo>
                  <a:lnTo>
                    <a:pt x="39437" y="48766"/>
                  </a:lnTo>
                  <a:lnTo>
                    <a:pt x="39754" y="48925"/>
                  </a:lnTo>
                  <a:lnTo>
                    <a:pt x="39993" y="49024"/>
                  </a:lnTo>
                  <a:lnTo>
                    <a:pt x="41104" y="49917"/>
                  </a:lnTo>
                  <a:lnTo>
                    <a:pt x="42930" y="51426"/>
                  </a:lnTo>
                  <a:lnTo>
                    <a:pt x="43843" y="52160"/>
                  </a:lnTo>
                  <a:lnTo>
                    <a:pt x="44776" y="52895"/>
                  </a:lnTo>
                  <a:lnTo>
                    <a:pt x="48467" y="55713"/>
                  </a:lnTo>
                  <a:lnTo>
                    <a:pt x="52179" y="58511"/>
                  </a:lnTo>
                  <a:lnTo>
                    <a:pt x="54223" y="60040"/>
                  </a:lnTo>
                  <a:lnTo>
                    <a:pt x="55335" y="60913"/>
                  </a:lnTo>
                  <a:lnTo>
                    <a:pt x="54858" y="60913"/>
                  </a:lnTo>
                  <a:lnTo>
                    <a:pt x="54640" y="60953"/>
                  </a:lnTo>
                  <a:lnTo>
                    <a:pt x="54422" y="61032"/>
                  </a:lnTo>
                  <a:lnTo>
                    <a:pt x="54342" y="60992"/>
                  </a:lnTo>
                  <a:lnTo>
                    <a:pt x="54263" y="60953"/>
                  </a:lnTo>
                  <a:lnTo>
                    <a:pt x="54084" y="60933"/>
                  </a:lnTo>
                  <a:lnTo>
                    <a:pt x="53886" y="60933"/>
                  </a:lnTo>
                  <a:lnTo>
                    <a:pt x="53667" y="60973"/>
                  </a:lnTo>
                  <a:lnTo>
                    <a:pt x="53469" y="61012"/>
                  </a:lnTo>
                  <a:lnTo>
                    <a:pt x="53271" y="61072"/>
                  </a:lnTo>
                  <a:lnTo>
                    <a:pt x="52913" y="61191"/>
                  </a:lnTo>
                  <a:lnTo>
                    <a:pt x="52258" y="61389"/>
                  </a:lnTo>
                  <a:lnTo>
                    <a:pt x="51603" y="61627"/>
                  </a:lnTo>
                  <a:lnTo>
                    <a:pt x="50929" y="61905"/>
                  </a:lnTo>
                  <a:lnTo>
                    <a:pt x="50254" y="62223"/>
                  </a:lnTo>
                  <a:lnTo>
                    <a:pt x="49877" y="62421"/>
                  </a:lnTo>
                  <a:lnTo>
                    <a:pt x="49519" y="62640"/>
                  </a:lnTo>
                  <a:lnTo>
                    <a:pt x="49341" y="62798"/>
                  </a:lnTo>
                  <a:lnTo>
                    <a:pt x="49162" y="62937"/>
                  </a:lnTo>
                  <a:lnTo>
                    <a:pt x="49103" y="62898"/>
                  </a:lnTo>
                  <a:lnTo>
                    <a:pt x="48964" y="62838"/>
                  </a:lnTo>
                  <a:lnTo>
                    <a:pt x="48825" y="62818"/>
                  </a:lnTo>
                  <a:lnTo>
                    <a:pt x="48606" y="62779"/>
                  </a:lnTo>
                  <a:lnTo>
                    <a:pt x="48388" y="62779"/>
                  </a:lnTo>
                  <a:lnTo>
                    <a:pt x="48229" y="62798"/>
                  </a:lnTo>
                  <a:lnTo>
                    <a:pt x="48051" y="62838"/>
                  </a:lnTo>
                  <a:lnTo>
                    <a:pt x="47932" y="62898"/>
                  </a:lnTo>
                  <a:lnTo>
                    <a:pt x="47812" y="62957"/>
                  </a:lnTo>
                  <a:lnTo>
                    <a:pt x="47693" y="63037"/>
                  </a:lnTo>
                  <a:lnTo>
                    <a:pt x="47594" y="63136"/>
                  </a:lnTo>
                  <a:lnTo>
                    <a:pt x="47515" y="63235"/>
                  </a:lnTo>
                  <a:lnTo>
                    <a:pt x="47455" y="63374"/>
                  </a:lnTo>
                  <a:lnTo>
                    <a:pt x="47038" y="63215"/>
                  </a:lnTo>
                  <a:lnTo>
                    <a:pt x="46622" y="63017"/>
                  </a:lnTo>
                  <a:lnTo>
                    <a:pt x="46225" y="62818"/>
                  </a:lnTo>
                  <a:lnTo>
                    <a:pt x="45828" y="62600"/>
                  </a:lnTo>
                  <a:lnTo>
                    <a:pt x="45451" y="62342"/>
                  </a:lnTo>
                  <a:lnTo>
                    <a:pt x="45074" y="62084"/>
                  </a:lnTo>
                  <a:lnTo>
                    <a:pt x="44736" y="61826"/>
                  </a:lnTo>
                  <a:lnTo>
                    <a:pt x="44379" y="61528"/>
                  </a:lnTo>
                  <a:lnTo>
                    <a:pt x="44022" y="61171"/>
                  </a:lnTo>
                  <a:lnTo>
                    <a:pt x="43664" y="60814"/>
                  </a:lnTo>
                  <a:lnTo>
                    <a:pt x="43307" y="60456"/>
                  </a:lnTo>
                  <a:lnTo>
                    <a:pt x="43109" y="60298"/>
                  </a:lnTo>
                  <a:lnTo>
                    <a:pt x="42910" y="60139"/>
                  </a:lnTo>
                  <a:lnTo>
                    <a:pt x="42672" y="60020"/>
                  </a:lnTo>
                  <a:lnTo>
                    <a:pt x="42434" y="59921"/>
                  </a:lnTo>
                  <a:lnTo>
                    <a:pt x="42176" y="59841"/>
                  </a:lnTo>
                  <a:lnTo>
                    <a:pt x="41938" y="59802"/>
                  </a:lnTo>
                  <a:lnTo>
                    <a:pt x="41422" y="59802"/>
                  </a:lnTo>
                  <a:lnTo>
                    <a:pt x="41164" y="59841"/>
                  </a:lnTo>
                  <a:lnTo>
                    <a:pt x="40906" y="59901"/>
                  </a:lnTo>
                  <a:lnTo>
                    <a:pt x="40409" y="60020"/>
                  </a:lnTo>
                  <a:lnTo>
                    <a:pt x="39933" y="60159"/>
                  </a:lnTo>
                  <a:lnTo>
                    <a:pt x="39457" y="60298"/>
                  </a:lnTo>
                  <a:lnTo>
                    <a:pt x="38961" y="60417"/>
                  </a:lnTo>
                  <a:lnTo>
                    <a:pt x="38921" y="60278"/>
                  </a:lnTo>
                  <a:lnTo>
                    <a:pt x="38861" y="60139"/>
                  </a:lnTo>
                  <a:lnTo>
                    <a:pt x="38623" y="59524"/>
                  </a:lnTo>
                  <a:lnTo>
                    <a:pt x="38345" y="58869"/>
                  </a:lnTo>
                  <a:lnTo>
                    <a:pt x="38048" y="58214"/>
                  </a:lnTo>
                  <a:lnTo>
                    <a:pt x="37770" y="57559"/>
                  </a:lnTo>
                  <a:lnTo>
                    <a:pt x="37492" y="56924"/>
                  </a:lnTo>
                  <a:lnTo>
                    <a:pt x="37234" y="56269"/>
                  </a:lnTo>
                  <a:lnTo>
                    <a:pt x="36996" y="55614"/>
                  </a:lnTo>
                  <a:lnTo>
                    <a:pt x="36539" y="54343"/>
                  </a:lnTo>
                  <a:lnTo>
                    <a:pt x="36063" y="53073"/>
                  </a:lnTo>
                  <a:lnTo>
                    <a:pt x="35765" y="52299"/>
                  </a:lnTo>
                  <a:lnTo>
                    <a:pt x="35467" y="51545"/>
                  </a:lnTo>
                  <a:lnTo>
                    <a:pt x="35309" y="51108"/>
                  </a:lnTo>
                  <a:lnTo>
                    <a:pt x="35170" y="50652"/>
                  </a:lnTo>
                  <a:lnTo>
                    <a:pt x="35130" y="50414"/>
                  </a:lnTo>
                  <a:lnTo>
                    <a:pt x="35090" y="50195"/>
                  </a:lnTo>
                  <a:lnTo>
                    <a:pt x="35090" y="49957"/>
                  </a:lnTo>
                  <a:lnTo>
                    <a:pt x="35090" y="49739"/>
                  </a:lnTo>
                  <a:lnTo>
                    <a:pt x="35090" y="49699"/>
                  </a:lnTo>
                  <a:lnTo>
                    <a:pt x="35070" y="49679"/>
                  </a:lnTo>
                  <a:lnTo>
                    <a:pt x="35031" y="49659"/>
                  </a:lnTo>
                  <a:lnTo>
                    <a:pt x="34991" y="49659"/>
                  </a:lnTo>
                  <a:lnTo>
                    <a:pt x="34971" y="49679"/>
                  </a:lnTo>
                  <a:lnTo>
                    <a:pt x="34951" y="49699"/>
                  </a:lnTo>
                  <a:lnTo>
                    <a:pt x="34872" y="50056"/>
                  </a:lnTo>
                  <a:lnTo>
                    <a:pt x="34812" y="50394"/>
                  </a:lnTo>
                  <a:lnTo>
                    <a:pt x="34793" y="50751"/>
                  </a:lnTo>
                  <a:lnTo>
                    <a:pt x="34793" y="50910"/>
                  </a:lnTo>
                  <a:lnTo>
                    <a:pt x="34812" y="51088"/>
                  </a:lnTo>
                  <a:lnTo>
                    <a:pt x="34872" y="51466"/>
                  </a:lnTo>
                  <a:lnTo>
                    <a:pt x="34971" y="51843"/>
                  </a:lnTo>
                  <a:lnTo>
                    <a:pt x="35090" y="52200"/>
                  </a:lnTo>
                  <a:lnTo>
                    <a:pt x="35209" y="52557"/>
                  </a:lnTo>
                  <a:lnTo>
                    <a:pt x="35467" y="53272"/>
                  </a:lnTo>
                  <a:lnTo>
                    <a:pt x="35745" y="53986"/>
                  </a:lnTo>
                  <a:lnTo>
                    <a:pt x="36023" y="54701"/>
                  </a:lnTo>
                  <a:lnTo>
                    <a:pt x="36341" y="55395"/>
                  </a:lnTo>
                  <a:lnTo>
                    <a:pt x="36638" y="56130"/>
                  </a:lnTo>
                  <a:lnTo>
                    <a:pt x="36916" y="56864"/>
                  </a:lnTo>
                  <a:lnTo>
                    <a:pt x="37194" y="57598"/>
                  </a:lnTo>
                  <a:lnTo>
                    <a:pt x="37452" y="58353"/>
                  </a:lnTo>
                  <a:lnTo>
                    <a:pt x="37690" y="59067"/>
                  </a:lnTo>
                  <a:lnTo>
                    <a:pt x="37928" y="59762"/>
                  </a:lnTo>
                  <a:lnTo>
                    <a:pt x="38206" y="60456"/>
                  </a:lnTo>
                  <a:lnTo>
                    <a:pt x="38226" y="60516"/>
                  </a:lnTo>
                  <a:lnTo>
                    <a:pt x="37790" y="60556"/>
                  </a:lnTo>
                  <a:lnTo>
                    <a:pt x="37333" y="60556"/>
                  </a:lnTo>
                  <a:lnTo>
                    <a:pt x="36896" y="60536"/>
                  </a:lnTo>
                  <a:lnTo>
                    <a:pt x="36460" y="60496"/>
                  </a:lnTo>
                  <a:lnTo>
                    <a:pt x="36043" y="60437"/>
                  </a:lnTo>
                  <a:lnTo>
                    <a:pt x="35825" y="60397"/>
                  </a:lnTo>
                  <a:lnTo>
                    <a:pt x="35606" y="60377"/>
                  </a:lnTo>
                  <a:lnTo>
                    <a:pt x="35408" y="60377"/>
                  </a:lnTo>
                  <a:lnTo>
                    <a:pt x="35190" y="60397"/>
                  </a:lnTo>
                  <a:lnTo>
                    <a:pt x="34991" y="60437"/>
                  </a:lnTo>
                  <a:lnTo>
                    <a:pt x="34793" y="60536"/>
                  </a:lnTo>
                  <a:lnTo>
                    <a:pt x="34693" y="60595"/>
                  </a:lnTo>
                  <a:lnTo>
                    <a:pt x="34594" y="60675"/>
                  </a:lnTo>
                  <a:lnTo>
                    <a:pt x="34515" y="60754"/>
                  </a:lnTo>
                  <a:lnTo>
                    <a:pt x="34455" y="60853"/>
                  </a:lnTo>
                  <a:lnTo>
                    <a:pt x="34415" y="60953"/>
                  </a:lnTo>
                  <a:lnTo>
                    <a:pt x="34376" y="61052"/>
                  </a:lnTo>
                  <a:lnTo>
                    <a:pt x="34376" y="61171"/>
                  </a:lnTo>
                  <a:lnTo>
                    <a:pt x="34356" y="61270"/>
                  </a:lnTo>
                  <a:lnTo>
                    <a:pt x="34376" y="61489"/>
                  </a:lnTo>
                  <a:lnTo>
                    <a:pt x="34455" y="61707"/>
                  </a:lnTo>
                  <a:lnTo>
                    <a:pt x="34554" y="61925"/>
                  </a:lnTo>
                  <a:lnTo>
                    <a:pt x="34673" y="62104"/>
                  </a:lnTo>
                  <a:lnTo>
                    <a:pt x="34812" y="62263"/>
                  </a:lnTo>
                  <a:lnTo>
                    <a:pt x="34971" y="62421"/>
                  </a:lnTo>
                  <a:lnTo>
                    <a:pt x="35130" y="62560"/>
                  </a:lnTo>
                  <a:lnTo>
                    <a:pt x="35289" y="62699"/>
                  </a:lnTo>
                  <a:lnTo>
                    <a:pt x="35646" y="62937"/>
                  </a:lnTo>
                  <a:lnTo>
                    <a:pt x="36023" y="63136"/>
                  </a:lnTo>
                  <a:lnTo>
                    <a:pt x="36420" y="63295"/>
                  </a:lnTo>
                  <a:lnTo>
                    <a:pt x="36837" y="63414"/>
                  </a:lnTo>
                  <a:lnTo>
                    <a:pt x="37254" y="63513"/>
                  </a:lnTo>
                  <a:lnTo>
                    <a:pt x="37690" y="63553"/>
                  </a:lnTo>
                  <a:lnTo>
                    <a:pt x="37194" y="63771"/>
                  </a:lnTo>
                  <a:lnTo>
                    <a:pt x="36698" y="63950"/>
                  </a:lnTo>
                  <a:lnTo>
                    <a:pt x="36202" y="64128"/>
                  </a:lnTo>
                  <a:lnTo>
                    <a:pt x="35686" y="64287"/>
                  </a:lnTo>
                  <a:lnTo>
                    <a:pt x="35170" y="64426"/>
                  </a:lnTo>
                  <a:lnTo>
                    <a:pt x="34654" y="64565"/>
                  </a:lnTo>
                  <a:lnTo>
                    <a:pt x="34138" y="64664"/>
                  </a:lnTo>
                  <a:lnTo>
                    <a:pt x="33602" y="64744"/>
                  </a:lnTo>
                  <a:lnTo>
                    <a:pt x="33026" y="64823"/>
                  </a:lnTo>
                  <a:lnTo>
                    <a:pt x="32431" y="64882"/>
                  </a:lnTo>
                  <a:lnTo>
                    <a:pt x="31855" y="64942"/>
                  </a:lnTo>
                  <a:lnTo>
                    <a:pt x="31260" y="65021"/>
                  </a:lnTo>
                  <a:lnTo>
                    <a:pt x="30724" y="65081"/>
                  </a:lnTo>
                  <a:lnTo>
                    <a:pt x="30148" y="65200"/>
                  </a:lnTo>
                  <a:lnTo>
                    <a:pt x="29870" y="65260"/>
                  </a:lnTo>
                  <a:lnTo>
                    <a:pt x="29612" y="65359"/>
                  </a:lnTo>
                  <a:lnTo>
                    <a:pt x="29354" y="65458"/>
                  </a:lnTo>
                  <a:lnTo>
                    <a:pt x="29096" y="65577"/>
                  </a:lnTo>
                  <a:lnTo>
                    <a:pt x="28918" y="65696"/>
                  </a:lnTo>
                  <a:lnTo>
                    <a:pt x="28759" y="65855"/>
                  </a:lnTo>
                  <a:lnTo>
                    <a:pt x="28640" y="66014"/>
                  </a:lnTo>
                  <a:lnTo>
                    <a:pt x="28580" y="66113"/>
                  </a:lnTo>
                  <a:lnTo>
                    <a:pt x="28560" y="66192"/>
                  </a:lnTo>
                  <a:lnTo>
                    <a:pt x="28541" y="66292"/>
                  </a:lnTo>
                  <a:lnTo>
                    <a:pt x="28541" y="66391"/>
                  </a:lnTo>
                  <a:lnTo>
                    <a:pt x="28541" y="66490"/>
                  </a:lnTo>
                  <a:lnTo>
                    <a:pt x="28560" y="66589"/>
                  </a:lnTo>
                  <a:lnTo>
                    <a:pt x="28600" y="66689"/>
                  </a:lnTo>
                  <a:lnTo>
                    <a:pt x="28660" y="66768"/>
                  </a:lnTo>
                  <a:lnTo>
                    <a:pt x="28719" y="66867"/>
                  </a:lnTo>
                  <a:lnTo>
                    <a:pt x="28818" y="66966"/>
                  </a:lnTo>
                  <a:lnTo>
                    <a:pt x="28938" y="67046"/>
                  </a:lnTo>
                  <a:lnTo>
                    <a:pt x="29076" y="67125"/>
                  </a:lnTo>
                  <a:lnTo>
                    <a:pt x="29057" y="67264"/>
                  </a:lnTo>
                  <a:lnTo>
                    <a:pt x="29076" y="67383"/>
                  </a:lnTo>
                  <a:lnTo>
                    <a:pt x="29076" y="67502"/>
                  </a:lnTo>
                  <a:lnTo>
                    <a:pt x="29116" y="67621"/>
                  </a:lnTo>
                  <a:lnTo>
                    <a:pt x="29215" y="67860"/>
                  </a:lnTo>
                  <a:lnTo>
                    <a:pt x="29335" y="68078"/>
                  </a:lnTo>
                  <a:lnTo>
                    <a:pt x="29493" y="68276"/>
                  </a:lnTo>
                  <a:lnTo>
                    <a:pt x="29672" y="68475"/>
                  </a:lnTo>
                  <a:lnTo>
                    <a:pt x="29870" y="68634"/>
                  </a:lnTo>
                  <a:lnTo>
                    <a:pt x="30069" y="68773"/>
                  </a:lnTo>
                  <a:lnTo>
                    <a:pt x="30307" y="68931"/>
                  </a:lnTo>
                  <a:lnTo>
                    <a:pt x="30585" y="69070"/>
                  </a:lnTo>
                  <a:lnTo>
                    <a:pt x="30863" y="69170"/>
                  </a:lnTo>
                  <a:lnTo>
                    <a:pt x="31141" y="69269"/>
                  </a:lnTo>
                  <a:lnTo>
                    <a:pt x="31280" y="69467"/>
                  </a:lnTo>
                  <a:lnTo>
                    <a:pt x="31438" y="69666"/>
                  </a:lnTo>
                  <a:lnTo>
                    <a:pt x="31597" y="69825"/>
                  </a:lnTo>
                  <a:lnTo>
                    <a:pt x="31776" y="70003"/>
                  </a:lnTo>
                  <a:lnTo>
                    <a:pt x="31954" y="70142"/>
                  </a:lnTo>
                  <a:lnTo>
                    <a:pt x="32153" y="70281"/>
                  </a:lnTo>
                  <a:lnTo>
                    <a:pt x="32351" y="70420"/>
                  </a:lnTo>
                  <a:lnTo>
                    <a:pt x="32550" y="70519"/>
                  </a:lnTo>
                  <a:lnTo>
                    <a:pt x="32768" y="70638"/>
                  </a:lnTo>
                  <a:lnTo>
                    <a:pt x="32986" y="70718"/>
                  </a:lnTo>
                  <a:lnTo>
                    <a:pt x="33443" y="70876"/>
                  </a:lnTo>
                  <a:lnTo>
                    <a:pt x="33919" y="70976"/>
                  </a:lnTo>
                  <a:lnTo>
                    <a:pt x="34396" y="71055"/>
                  </a:lnTo>
                  <a:lnTo>
                    <a:pt x="34554" y="71055"/>
                  </a:lnTo>
                  <a:lnTo>
                    <a:pt x="34793" y="71214"/>
                  </a:lnTo>
                  <a:lnTo>
                    <a:pt x="35031" y="71373"/>
                  </a:lnTo>
                  <a:lnTo>
                    <a:pt x="35269" y="71492"/>
                  </a:lnTo>
                  <a:lnTo>
                    <a:pt x="35527" y="71611"/>
                  </a:lnTo>
                  <a:lnTo>
                    <a:pt x="35785" y="71730"/>
                  </a:lnTo>
                  <a:lnTo>
                    <a:pt x="36043" y="71829"/>
                  </a:lnTo>
                  <a:lnTo>
                    <a:pt x="36559" y="71988"/>
                  </a:lnTo>
                  <a:lnTo>
                    <a:pt x="35864" y="72286"/>
                  </a:lnTo>
                  <a:lnTo>
                    <a:pt x="35150" y="72563"/>
                  </a:lnTo>
                  <a:lnTo>
                    <a:pt x="34435" y="72821"/>
                  </a:lnTo>
                  <a:lnTo>
                    <a:pt x="33721" y="73080"/>
                  </a:lnTo>
                  <a:lnTo>
                    <a:pt x="33006" y="73298"/>
                  </a:lnTo>
                  <a:lnTo>
                    <a:pt x="32272" y="73516"/>
                  </a:lnTo>
                  <a:lnTo>
                    <a:pt x="31538" y="73695"/>
                  </a:lnTo>
                  <a:lnTo>
                    <a:pt x="30803" y="73873"/>
                  </a:lnTo>
                  <a:lnTo>
                    <a:pt x="30069" y="74032"/>
                  </a:lnTo>
                  <a:lnTo>
                    <a:pt x="29315" y="74171"/>
                  </a:lnTo>
                  <a:lnTo>
                    <a:pt x="28580" y="74290"/>
                  </a:lnTo>
                  <a:lnTo>
                    <a:pt x="27826" y="74409"/>
                  </a:lnTo>
                  <a:lnTo>
                    <a:pt x="27072" y="74489"/>
                  </a:lnTo>
                  <a:lnTo>
                    <a:pt x="26318" y="74568"/>
                  </a:lnTo>
                  <a:lnTo>
                    <a:pt x="25563" y="74628"/>
                  </a:lnTo>
                  <a:lnTo>
                    <a:pt x="24789" y="74667"/>
                  </a:lnTo>
                  <a:lnTo>
                    <a:pt x="23837" y="74707"/>
                  </a:lnTo>
                  <a:lnTo>
                    <a:pt x="22884" y="74707"/>
                  </a:lnTo>
                  <a:lnTo>
                    <a:pt x="22090" y="74687"/>
                  </a:lnTo>
                  <a:lnTo>
                    <a:pt x="21693" y="74687"/>
                  </a:lnTo>
                  <a:lnTo>
                    <a:pt x="21296" y="74727"/>
                  </a:lnTo>
                  <a:lnTo>
                    <a:pt x="21336" y="74647"/>
                  </a:lnTo>
                  <a:lnTo>
                    <a:pt x="21356" y="74548"/>
                  </a:lnTo>
                  <a:lnTo>
                    <a:pt x="21316" y="74350"/>
                  </a:lnTo>
                  <a:lnTo>
                    <a:pt x="21257" y="74171"/>
                  </a:lnTo>
                  <a:lnTo>
                    <a:pt x="21157" y="73992"/>
                  </a:lnTo>
                  <a:lnTo>
                    <a:pt x="21058" y="73814"/>
                  </a:lnTo>
                  <a:lnTo>
                    <a:pt x="20661" y="73159"/>
                  </a:lnTo>
                  <a:lnTo>
                    <a:pt x="19947" y="71909"/>
                  </a:lnTo>
                  <a:lnTo>
                    <a:pt x="19272" y="70618"/>
                  </a:lnTo>
                  <a:lnTo>
                    <a:pt x="18617" y="69289"/>
                  </a:lnTo>
                  <a:lnTo>
                    <a:pt x="18002" y="67959"/>
                  </a:lnTo>
                  <a:lnTo>
                    <a:pt x="17446" y="66589"/>
                  </a:lnTo>
                  <a:lnTo>
                    <a:pt x="16910" y="65220"/>
                  </a:lnTo>
                  <a:lnTo>
                    <a:pt x="16652" y="64525"/>
                  </a:lnTo>
                  <a:lnTo>
                    <a:pt x="16414" y="63831"/>
                  </a:lnTo>
                  <a:lnTo>
                    <a:pt x="16156" y="63017"/>
                  </a:lnTo>
                  <a:lnTo>
                    <a:pt x="15898" y="62223"/>
                  </a:lnTo>
                  <a:lnTo>
                    <a:pt x="15620" y="61330"/>
                  </a:lnTo>
                  <a:lnTo>
                    <a:pt x="15541" y="61092"/>
                  </a:lnTo>
                  <a:lnTo>
                    <a:pt x="15541" y="60973"/>
                  </a:lnTo>
                  <a:lnTo>
                    <a:pt x="15501" y="60814"/>
                  </a:lnTo>
                  <a:lnTo>
                    <a:pt x="15362" y="60079"/>
                  </a:lnTo>
                  <a:lnTo>
                    <a:pt x="15144" y="58948"/>
                  </a:lnTo>
                  <a:lnTo>
                    <a:pt x="15104" y="58631"/>
                  </a:lnTo>
                  <a:lnTo>
                    <a:pt x="15064" y="58313"/>
                  </a:lnTo>
                  <a:lnTo>
                    <a:pt x="14985" y="57678"/>
                  </a:lnTo>
                  <a:lnTo>
                    <a:pt x="14925" y="57142"/>
                  </a:lnTo>
                  <a:lnTo>
                    <a:pt x="14925" y="56864"/>
                  </a:lnTo>
                  <a:lnTo>
                    <a:pt x="14925" y="56586"/>
                  </a:lnTo>
                  <a:lnTo>
                    <a:pt x="14905" y="56547"/>
                  </a:lnTo>
                  <a:lnTo>
                    <a:pt x="14866" y="56527"/>
                  </a:lnTo>
                  <a:lnTo>
                    <a:pt x="14826" y="56527"/>
                  </a:lnTo>
                  <a:lnTo>
                    <a:pt x="14806" y="56566"/>
                  </a:lnTo>
                  <a:lnTo>
                    <a:pt x="14727" y="57201"/>
                  </a:lnTo>
                  <a:lnTo>
                    <a:pt x="14647" y="57817"/>
                  </a:lnTo>
                  <a:lnTo>
                    <a:pt x="14628" y="58114"/>
                  </a:lnTo>
                  <a:lnTo>
                    <a:pt x="14628" y="58412"/>
                  </a:lnTo>
                  <a:lnTo>
                    <a:pt x="14628" y="59008"/>
                  </a:lnTo>
                  <a:lnTo>
                    <a:pt x="14628" y="59544"/>
                  </a:lnTo>
                  <a:lnTo>
                    <a:pt x="14687" y="60079"/>
                  </a:lnTo>
                  <a:lnTo>
                    <a:pt x="14250" y="59226"/>
                  </a:lnTo>
                  <a:lnTo>
                    <a:pt x="13774" y="58392"/>
                  </a:lnTo>
                  <a:lnTo>
                    <a:pt x="13278" y="57579"/>
                  </a:lnTo>
                  <a:lnTo>
                    <a:pt x="12762" y="56785"/>
                  </a:lnTo>
                  <a:lnTo>
                    <a:pt x="12365" y="56229"/>
                  </a:lnTo>
                  <a:lnTo>
                    <a:pt x="11968" y="55673"/>
                  </a:lnTo>
                  <a:lnTo>
                    <a:pt x="11571" y="55137"/>
                  </a:lnTo>
                  <a:lnTo>
                    <a:pt x="11154" y="54601"/>
                  </a:lnTo>
                  <a:lnTo>
                    <a:pt x="10718" y="54066"/>
                  </a:lnTo>
                  <a:lnTo>
                    <a:pt x="10281" y="53550"/>
                  </a:lnTo>
                  <a:lnTo>
                    <a:pt x="9824" y="53034"/>
                  </a:lnTo>
                  <a:lnTo>
                    <a:pt x="9368" y="52537"/>
                  </a:lnTo>
                  <a:lnTo>
                    <a:pt x="8832" y="51962"/>
                  </a:lnTo>
                  <a:lnTo>
                    <a:pt x="8257" y="51386"/>
                  </a:lnTo>
                  <a:lnTo>
                    <a:pt x="7681" y="50830"/>
                  </a:lnTo>
                  <a:lnTo>
                    <a:pt x="7383" y="50572"/>
                  </a:lnTo>
                  <a:lnTo>
                    <a:pt x="7066" y="50334"/>
                  </a:lnTo>
                  <a:lnTo>
                    <a:pt x="7066" y="50314"/>
                  </a:lnTo>
                  <a:lnTo>
                    <a:pt x="7224" y="49818"/>
                  </a:lnTo>
                  <a:lnTo>
                    <a:pt x="7403" y="49342"/>
                  </a:lnTo>
                  <a:lnTo>
                    <a:pt x="7602" y="48866"/>
                  </a:lnTo>
                  <a:lnTo>
                    <a:pt x="7800" y="48389"/>
                  </a:lnTo>
                  <a:lnTo>
                    <a:pt x="8038" y="47933"/>
                  </a:lnTo>
                  <a:lnTo>
                    <a:pt x="8296" y="47476"/>
                  </a:lnTo>
                  <a:lnTo>
                    <a:pt x="8554" y="47040"/>
                  </a:lnTo>
                  <a:lnTo>
                    <a:pt x="8832" y="46603"/>
                  </a:lnTo>
                  <a:lnTo>
                    <a:pt x="9130" y="46186"/>
                  </a:lnTo>
                  <a:lnTo>
                    <a:pt x="9428" y="45769"/>
                  </a:lnTo>
                  <a:lnTo>
                    <a:pt x="9765" y="45372"/>
                  </a:lnTo>
                  <a:lnTo>
                    <a:pt x="10102" y="44995"/>
                  </a:lnTo>
                  <a:lnTo>
                    <a:pt x="10460" y="44618"/>
                  </a:lnTo>
                  <a:lnTo>
                    <a:pt x="10817" y="44241"/>
                  </a:lnTo>
                  <a:lnTo>
                    <a:pt x="11214" y="43904"/>
                  </a:lnTo>
                  <a:lnTo>
                    <a:pt x="11611" y="43566"/>
                  </a:lnTo>
                  <a:lnTo>
                    <a:pt x="11670" y="43705"/>
                  </a:lnTo>
                  <a:lnTo>
                    <a:pt x="11750" y="43824"/>
                  </a:lnTo>
                  <a:lnTo>
                    <a:pt x="11869" y="43943"/>
                  </a:lnTo>
                  <a:lnTo>
                    <a:pt x="11988" y="44043"/>
                  </a:lnTo>
                  <a:lnTo>
                    <a:pt x="12028" y="44062"/>
                  </a:lnTo>
                  <a:lnTo>
                    <a:pt x="12186" y="44062"/>
                  </a:lnTo>
                  <a:lnTo>
                    <a:pt x="12266" y="44003"/>
                  </a:lnTo>
                  <a:lnTo>
                    <a:pt x="12305" y="43963"/>
                  </a:lnTo>
                  <a:lnTo>
                    <a:pt x="12325" y="43904"/>
                  </a:lnTo>
                  <a:lnTo>
                    <a:pt x="12325" y="43785"/>
                  </a:lnTo>
                  <a:lnTo>
                    <a:pt x="12325" y="43646"/>
                  </a:lnTo>
                  <a:lnTo>
                    <a:pt x="12305" y="43527"/>
                  </a:lnTo>
                  <a:lnTo>
                    <a:pt x="12266" y="43407"/>
                  </a:lnTo>
                  <a:lnTo>
                    <a:pt x="12166" y="43169"/>
                  </a:lnTo>
                  <a:lnTo>
                    <a:pt x="12067" y="42951"/>
                  </a:lnTo>
                  <a:lnTo>
                    <a:pt x="11928" y="42673"/>
                  </a:lnTo>
                  <a:lnTo>
                    <a:pt x="11789" y="42395"/>
                  </a:lnTo>
                  <a:lnTo>
                    <a:pt x="11591" y="42038"/>
                  </a:lnTo>
                  <a:lnTo>
                    <a:pt x="11353" y="41701"/>
                  </a:lnTo>
                  <a:lnTo>
                    <a:pt x="11134" y="41403"/>
                  </a:lnTo>
                  <a:lnTo>
                    <a:pt x="11015" y="41264"/>
                  </a:lnTo>
                  <a:lnTo>
                    <a:pt x="10916" y="41105"/>
                  </a:lnTo>
                  <a:lnTo>
                    <a:pt x="10896" y="41105"/>
                  </a:lnTo>
                  <a:lnTo>
                    <a:pt x="10876" y="41125"/>
                  </a:lnTo>
                  <a:lnTo>
                    <a:pt x="10956" y="41423"/>
                  </a:lnTo>
                  <a:lnTo>
                    <a:pt x="11015" y="41720"/>
                  </a:lnTo>
                  <a:lnTo>
                    <a:pt x="11095" y="42137"/>
                  </a:lnTo>
                  <a:lnTo>
                    <a:pt x="11234" y="42554"/>
                  </a:lnTo>
                  <a:lnTo>
                    <a:pt x="11353" y="42911"/>
                  </a:lnTo>
                  <a:lnTo>
                    <a:pt x="11492" y="43288"/>
                  </a:lnTo>
                  <a:lnTo>
                    <a:pt x="11551" y="43407"/>
                  </a:lnTo>
                  <a:lnTo>
                    <a:pt x="11531" y="43407"/>
                  </a:lnTo>
                  <a:lnTo>
                    <a:pt x="11134" y="43745"/>
                  </a:lnTo>
                  <a:lnTo>
                    <a:pt x="10757" y="44102"/>
                  </a:lnTo>
                  <a:lnTo>
                    <a:pt x="10380" y="44459"/>
                  </a:lnTo>
                  <a:lnTo>
                    <a:pt x="10003" y="44836"/>
                  </a:lnTo>
                  <a:lnTo>
                    <a:pt x="9666" y="45233"/>
                  </a:lnTo>
                  <a:lnTo>
                    <a:pt x="9328" y="45650"/>
                  </a:lnTo>
                  <a:lnTo>
                    <a:pt x="9031" y="46067"/>
                  </a:lnTo>
                  <a:lnTo>
                    <a:pt x="8713" y="46504"/>
                  </a:lnTo>
                  <a:lnTo>
                    <a:pt x="8435" y="46940"/>
                  </a:lnTo>
                  <a:lnTo>
                    <a:pt x="8177" y="47397"/>
                  </a:lnTo>
                  <a:lnTo>
                    <a:pt x="7919" y="47853"/>
                  </a:lnTo>
                  <a:lnTo>
                    <a:pt x="7701" y="48330"/>
                  </a:lnTo>
                  <a:lnTo>
                    <a:pt x="7482" y="48806"/>
                  </a:lnTo>
                  <a:lnTo>
                    <a:pt x="7284" y="49302"/>
                  </a:lnTo>
                  <a:lnTo>
                    <a:pt x="7125" y="49779"/>
                  </a:lnTo>
                  <a:lnTo>
                    <a:pt x="6966" y="50295"/>
                  </a:lnTo>
                  <a:lnTo>
                    <a:pt x="6966" y="50314"/>
                  </a:lnTo>
                  <a:lnTo>
                    <a:pt x="6986" y="50334"/>
                  </a:lnTo>
                  <a:lnTo>
                    <a:pt x="7006" y="50354"/>
                  </a:lnTo>
                  <a:lnTo>
                    <a:pt x="7026" y="50354"/>
                  </a:lnTo>
                  <a:lnTo>
                    <a:pt x="7979" y="51307"/>
                  </a:lnTo>
                  <a:lnTo>
                    <a:pt x="8911" y="52259"/>
                  </a:lnTo>
                  <a:lnTo>
                    <a:pt x="9368" y="52736"/>
                  </a:lnTo>
                  <a:lnTo>
                    <a:pt x="9824" y="53232"/>
                  </a:lnTo>
                  <a:lnTo>
                    <a:pt x="10261" y="53748"/>
                  </a:lnTo>
                  <a:lnTo>
                    <a:pt x="10678" y="54264"/>
                  </a:lnTo>
                  <a:lnTo>
                    <a:pt x="11095" y="54800"/>
                  </a:lnTo>
                  <a:lnTo>
                    <a:pt x="11512" y="55376"/>
                  </a:lnTo>
                  <a:lnTo>
                    <a:pt x="11908" y="55931"/>
                  </a:lnTo>
                  <a:lnTo>
                    <a:pt x="12305" y="56507"/>
                  </a:lnTo>
                  <a:lnTo>
                    <a:pt x="12683" y="57102"/>
                  </a:lnTo>
                  <a:lnTo>
                    <a:pt x="13040" y="57678"/>
                  </a:lnTo>
                  <a:lnTo>
                    <a:pt x="13397" y="58293"/>
                  </a:lnTo>
                  <a:lnTo>
                    <a:pt x="13734" y="58889"/>
                  </a:lnTo>
                  <a:lnTo>
                    <a:pt x="14032" y="59444"/>
                  </a:lnTo>
                  <a:lnTo>
                    <a:pt x="14310" y="60000"/>
                  </a:lnTo>
                  <a:lnTo>
                    <a:pt x="14866" y="61131"/>
                  </a:lnTo>
                  <a:lnTo>
                    <a:pt x="14945" y="61270"/>
                  </a:lnTo>
                  <a:lnTo>
                    <a:pt x="15104" y="61588"/>
                  </a:lnTo>
                  <a:lnTo>
                    <a:pt x="15144" y="61647"/>
                  </a:lnTo>
                  <a:lnTo>
                    <a:pt x="15263" y="62223"/>
                  </a:lnTo>
                  <a:lnTo>
                    <a:pt x="15441" y="62937"/>
                  </a:lnTo>
                  <a:lnTo>
                    <a:pt x="15640" y="63652"/>
                  </a:lnTo>
                  <a:lnTo>
                    <a:pt x="15858" y="64366"/>
                  </a:lnTo>
                  <a:lnTo>
                    <a:pt x="16096" y="65101"/>
                  </a:lnTo>
                  <a:lnTo>
                    <a:pt x="16334" y="65815"/>
                  </a:lnTo>
                  <a:lnTo>
                    <a:pt x="16592" y="66530"/>
                  </a:lnTo>
                  <a:lnTo>
                    <a:pt x="16870" y="67224"/>
                  </a:lnTo>
                  <a:lnTo>
                    <a:pt x="17148" y="67919"/>
                  </a:lnTo>
                  <a:lnTo>
                    <a:pt x="17446" y="68614"/>
                  </a:lnTo>
                  <a:lnTo>
                    <a:pt x="17744" y="69308"/>
                  </a:lnTo>
                  <a:lnTo>
                    <a:pt x="18061" y="70003"/>
                  </a:lnTo>
                  <a:lnTo>
                    <a:pt x="18399" y="70678"/>
                  </a:lnTo>
                  <a:lnTo>
                    <a:pt x="18736" y="71353"/>
                  </a:lnTo>
                  <a:lnTo>
                    <a:pt x="19073" y="72008"/>
                  </a:lnTo>
                  <a:lnTo>
                    <a:pt x="19470" y="72742"/>
                  </a:lnTo>
                  <a:lnTo>
                    <a:pt x="19887" y="73457"/>
                  </a:lnTo>
                  <a:lnTo>
                    <a:pt x="20304" y="74131"/>
                  </a:lnTo>
                  <a:lnTo>
                    <a:pt x="20403" y="74310"/>
                  </a:lnTo>
                  <a:lnTo>
                    <a:pt x="20542" y="74509"/>
                  </a:lnTo>
                  <a:lnTo>
                    <a:pt x="20681" y="74667"/>
                  </a:lnTo>
                  <a:lnTo>
                    <a:pt x="20760" y="74747"/>
                  </a:lnTo>
                  <a:lnTo>
                    <a:pt x="20840" y="74806"/>
                  </a:lnTo>
                  <a:lnTo>
                    <a:pt x="20899" y="74826"/>
                  </a:lnTo>
                  <a:lnTo>
                    <a:pt x="20880" y="74866"/>
                  </a:lnTo>
                  <a:lnTo>
                    <a:pt x="20880" y="74925"/>
                  </a:lnTo>
                  <a:lnTo>
                    <a:pt x="20899" y="74965"/>
                  </a:lnTo>
                  <a:lnTo>
                    <a:pt x="20939" y="74985"/>
                  </a:lnTo>
                  <a:lnTo>
                    <a:pt x="21118" y="75064"/>
                  </a:lnTo>
                  <a:lnTo>
                    <a:pt x="21316" y="75124"/>
                  </a:lnTo>
                  <a:lnTo>
                    <a:pt x="21713" y="75203"/>
                  </a:lnTo>
                  <a:lnTo>
                    <a:pt x="22110" y="75243"/>
                  </a:lnTo>
                  <a:lnTo>
                    <a:pt x="22487" y="75283"/>
                  </a:lnTo>
                  <a:lnTo>
                    <a:pt x="22944" y="75322"/>
                  </a:lnTo>
                  <a:lnTo>
                    <a:pt x="23380" y="75342"/>
                  </a:lnTo>
                  <a:lnTo>
                    <a:pt x="24254" y="75362"/>
                  </a:lnTo>
                  <a:lnTo>
                    <a:pt x="25087" y="75342"/>
                  </a:lnTo>
                  <a:lnTo>
                    <a:pt x="25921" y="75302"/>
                  </a:lnTo>
                  <a:lnTo>
                    <a:pt x="26734" y="75243"/>
                  </a:lnTo>
                  <a:lnTo>
                    <a:pt x="27568" y="75163"/>
                  </a:lnTo>
                  <a:lnTo>
                    <a:pt x="28382" y="75064"/>
                  </a:lnTo>
                  <a:lnTo>
                    <a:pt x="29176" y="74945"/>
                  </a:lnTo>
                  <a:lnTo>
                    <a:pt x="29989" y="74806"/>
                  </a:lnTo>
                  <a:lnTo>
                    <a:pt x="30783" y="74628"/>
                  </a:lnTo>
                  <a:lnTo>
                    <a:pt x="31577" y="74449"/>
                  </a:lnTo>
                  <a:lnTo>
                    <a:pt x="32371" y="74251"/>
                  </a:lnTo>
                  <a:lnTo>
                    <a:pt x="33165" y="74032"/>
                  </a:lnTo>
                  <a:lnTo>
                    <a:pt x="33939" y="73774"/>
                  </a:lnTo>
                  <a:lnTo>
                    <a:pt x="34793" y="73476"/>
                  </a:lnTo>
                  <a:lnTo>
                    <a:pt x="35666" y="73159"/>
                  </a:lnTo>
                  <a:lnTo>
                    <a:pt x="36499" y="72821"/>
                  </a:lnTo>
                  <a:lnTo>
                    <a:pt x="37353" y="72444"/>
                  </a:lnTo>
                  <a:lnTo>
                    <a:pt x="37432" y="72385"/>
                  </a:lnTo>
                  <a:lnTo>
                    <a:pt x="37492" y="72325"/>
                  </a:lnTo>
                  <a:lnTo>
                    <a:pt x="37531" y="72246"/>
                  </a:lnTo>
                  <a:lnTo>
                    <a:pt x="37551" y="72186"/>
                  </a:lnTo>
                  <a:lnTo>
                    <a:pt x="38048" y="72226"/>
                  </a:lnTo>
                  <a:lnTo>
                    <a:pt x="38544" y="72246"/>
                  </a:lnTo>
                  <a:lnTo>
                    <a:pt x="39040" y="72246"/>
                  </a:lnTo>
                  <a:lnTo>
                    <a:pt x="39536" y="72226"/>
                  </a:lnTo>
                  <a:lnTo>
                    <a:pt x="40310" y="72147"/>
                  </a:lnTo>
                  <a:lnTo>
                    <a:pt x="41084" y="72047"/>
                  </a:lnTo>
                  <a:lnTo>
                    <a:pt x="41124" y="72107"/>
                  </a:lnTo>
                  <a:lnTo>
                    <a:pt x="41203" y="72167"/>
                  </a:lnTo>
                  <a:lnTo>
                    <a:pt x="41600" y="72425"/>
                  </a:lnTo>
                  <a:lnTo>
                    <a:pt x="41957" y="72722"/>
                  </a:lnTo>
                  <a:lnTo>
                    <a:pt x="42315" y="73040"/>
                  </a:lnTo>
                  <a:lnTo>
                    <a:pt x="42632" y="73377"/>
                  </a:lnTo>
                  <a:lnTo>
                    <a:pt x="42930" y="73734"/>
                  </a:lnTo>
                  <a:lnTo>
                    <a:pt x="43208" y="74131"/>
                  </a:lnTo>
                  <a:lnTo>
                    <a:pt x="43446" y="74528"/>
                  </a:lnTo>
                  <a:lnTo>
                    <a:pt x="43664" y="74945"/>
                  </a:lnTo>
                  <a:lnTo>
                    <a:pt x="43843" y="75342"/>
                  </a:lnTo>
                  <a:lnTo>
                    <a:pt x="43982" y="75739"/>
                  </a:lnTo>
                  <a:lnTo>
                    <a:pt x="44121" y="76156"/>
                  </a:lnTo>
                  <a:lnTo>
                    <a:pt x="44220" y="76573"/>
                  </a:lnTo>
                  <a:lnTo>
                    <a:pt x="44240" y="76672"/>
                  </a:lnTo>
                  <a:lnTo>
                    <a:pt x="44240" y="76771"/>
                  </a:lnTo>
                  <a:lnTo>
                    <a:pt x="44220" y="76851"/>
                  </a:lnTo>
                  <a:lnTo>
                    <a:pt x="44161" y="76950"/>
                  </a:lnTo>
                  <a:lnTo>
                    <a:pt x="44101" y="77148"/>
                  </a:lnTo>
                  <a:lnTo>
                    <a:pt x="44061" y="77228"/>
                  </a:lnTo>
                  <a:lnTo>
                    <a:pt x="44002" y="77327"/>
                  </a:lnTo>
                  <a:lnTo>
                    <a:pt x="43922" y="77406"/>
                  </a:lnTo>
                  <a:lnTo>
                    <a:pt x="43823" y="77466"/>
                  </a:lnTo>
                  <a:lnTo>
                    <a:pt x="43724" y="77525"/>
                  </a:lnTo>
                  <a:lnTo>
                    <a:pt x="43605" y="77565"/>
                  </a:lnTo>
                  <a:lnTo>
                    <a:pt x="43506" y="77585"/>
                  </a:lnTo>
                  <a:lnTo>
                    <a:pt x="43386" y="77585"/>
                  </a:lnTo>
                  <a:lnTo>
                    <a:pt x="43267" y="77565"/>
                  </a:lnTo>
                  <a:lnTo>
                    <a:pt x="43168" y="77545"/>
                  </a:lnTo>
                  <a:lnTo>
                    <a:pt x="43128" y="77525"/>
                  </a:lnTo>
                  <a:lnTo>
                    <a:pt x="43089" y="77545"/>
                  </a:lnTo>
                  <a:lnTo>
                    <a:pt x="43049" y="77585"/>
                  </a:lnTo>
                  <a:lnTo>
                    <a:pt x="42930" y="77545"/>
                  </a:lnTo>
                  <a:lnTo>
                    <a:pt x="42811" y="77545"/>
                  </a:lnTo>
                  <a:lnTo>
                    <a:pt x="42712" y="77585"/>
                  </a:lnTo>
                  <a:lnTo>
                    <a:pt x="42593" y="77644"/>
                  </a:lnTo>
                  <a:lnTo>
                    <a:pt x="41124" y="78617"/>
                  </a:lnTo>
                  <a:lnTo>
                    <a:pt x="39635" y="79589"/>
                  </a:lnTo>
                  <a:lnTo>
                    <a:pt x="38147" y="80562"/>
                  </a:lnTo>
                  <a:lnTo>
                    <a:pt x="36638" y="81515"/>
                  </a:lnTo>
                  <a:lnTo>
                    <a:pt x="35130" y="82448"/>
                  </a:lnTo>
                  <a:lnTo>
                    <a:pt x="33602" y="83361"/>
                  </a:lnTo>
                  <a:lnTo>
                    <a:pt x="30545" y="85186"/>
                  </a:lnTo>
                  <a:lnTo>
                    <a:pt x="28918" y="86159"/>
                  </a:lnTo>
                  <a:lnTo>
                    <a:pt x="28501" y="86417"/>
                  </a:lnTo>
                  <a:lnTo>
                    <a:pt x="28104" y="86675"/>
                  </a:lnTo>
                  <a:lnTo>
                    <a:pt x="27707" y="86953"/>
                  </a:lnTo>
                  <a:lnTo>
                    <a:pt x="27330" y="87231"/>
                  </a:lnTo>
                  <a:lnTo>
                    <a:pt x="27270" y="87191"/>
                  </a:lnTo>
                  <a:lnTo>
                    <a:pt x="27191" y="87171"/>
                  </a:lnTo>
                  <a:lnTo>
                    <a:pt x="27112" y="87171"/>
                  </a:lnTo>
                  <a:lnTo>
                    <a:pt x="27032" y="87211"/>
                  </a:lnTo>
                  <a:lnTo>
                    <a:pt x="26695" y="87469"/>
                  </a:lnTo>
                  <a:lnTo>
                    <a:pt x="26318" y="87707"/>
                  </a:lnTo>
                  <a:lnTo>
                    <a:pt x="25941" y="87925"/>
                  </a:lnTo>
                  <a:lnTo>
                    <a:pt x="25544" y="88124"/>
                  </a:lnTo>
                  <a:lnTo>
                    <a:pt x="25127" y="88303"/>
                  </a:lnTo>
                  <a:lnTo>
                    <a:pt x="24730" y="88441"/>
                  </a:lnTo>
                  <a:lnTo>
                    <a:pt x="24293" y="88561"/>
                  </a:lnTo>
                  <a:lnTo>
                    <a:pt x="23876" y="88660"/>
                  </a:lnTo>
                  <a:lnTo>
                    <a:pt x="23460" y="88719"/>
                  </a:lnTo>
                  <a:lnTo>
                    <a:pt x="23023" y="88759"/>
                  </a:lnTo>
                  <a:lnTo>
                    <a:pt x="22586" y="88779"/>
                  </a:lnTo>
                  <a:lnTo>
                    <a:pt x="22150" y="88779"/>
                  </a:lnTo>
                  <a:lnTo>
                    <a:pt x="21713" y="88759"/>
                  </a:lnTo>
                  <a:lnTo>
                    <a:pt x="21276" y="88719"/>
                  </a:lnTo>
                  <a:lnTo>
                    <a:pt x="20840" y="88660"/>
                  </a:lnTo>
                  <a:lnTo>
                    <a:pt x="20423" y="88600"/>
                  </a:lnTo>
                  <a:lnTo>
                    <a:pt x="20006" y="88501"/>
                  </a:lnTo>
                  <a:lnTo>
                    <a:pt x="19589" y="88402"/>
                  </a:lnTo>
                  <a:lnTo>
                    <a:pt x="19192" y="88283"/>
                  </a:lnTo>
                  <a:lnTo>
                    <a:pt x="18796" y="88164"/>
                  </a:lnTo>
                  <a:lnTo>
                    <a:pt x="18399" y="88025"/>
                  </a:lnTo>
                  <a:lnTo>
                    <a:pt x="18021" y="87866"/>
                  </a:lnTo>
                  <a:lnTo>
                    <a:pt x="17625" y="87687"/>
                  </a:lnTo>
                  <a:lnTo>
                    <a:pt x="17247" y="87509"/>
                  </a:lnTo>
                  <a:lnTo>
                    <a:pt x="16890" y="87330"/>
                  </a:lnTo>
                  <a:lnTo>
                    <a:pt x="16513" y="87132"/>
                  </a:lnTo>
                  <a:lnTo>
                    <a:pt x="16156" y="86913"/>
                  </a:lnTo>
                  <a:lnTo>
                    <a:pt x="15818" y="86675"/>
                  </a:lnTo>
                  <a:lnTo>
                    <a:pt x="15461" y="86457"/>
                  </a:lnTo>
                  <a:lnTo>
                    <a:pt x="15124" y="86199"/>
                  </a:lnTo>
                  <a:lnTo>
                    <a:pt x="14469" y="85683"/>
                  </a:lnTo>
                  <a:lnTo>
                    <a:pt x="13814" y="85087"/>
                  </a:lnTo>
                  <a:lnTo>
                    <a:pt x="13199" y="84492"/>
                  </a:lnTo>
                  <a:lnTo>
                    <a:pt x="12603" y="83837"/>
                  </a:lnTo>
                  <a:lnTo>
                    <a:pt x="12028" y="83182"/>
                  </a:lnTo>
                  <a:lnTo>
                    <a:pt x="11492" y="82487"/>
                  </a:lnTo>
                  <a:lnTo>
                    <a:pt x="10976" y="81773"/>
                  </a:lnTo>
                  <a:lnTo>
                    <a:pt x="10479" y="81058"/>
                  </a:lnTo>
                  <a:lnTo>
                    <a:pt x="10003" y="80324"/>
                  </a:lnTo>
                  <a:lnTo>
                    <a:pt x="9507" y="79530"/>
                  </a:lnTo>
                  <a:lnTo>
                    <a:pt x="9031" y="78736"/>
                  </a:lnTo>
                  <a:lnTo>
                    <a:pt x="8574" y="77942"/>
                  </a:lnTo>
                  <a:lnTo>
                    <a:pt x="8118" y="77148"/>
                  </a:lnTo>
                  <a:lnTo>
                    <a:pt x="7681" y="76334"/>
                  </a:lnTo>
                  <a:lnTo>
                    <a:pt x="7264" y="75501"/>
                  </a:lnTo>
                  <a:lnTo>
                    <a:pt x="6431" y="73854"/>
                  </a:lnTo>
                  <a:lnTo>
                    <a:pt x="5934" y="72841"/>
                  </a:lnTo>
                  <a:lnTo>
                    <a:pt x="5478" y="71809"/>
                  </a:lnTo>
                  <a:lnTo>
                    <a:pt x="5002" y="70777"/>
                  </a:lnTo>
                  <a:lnTo>
                    <a:pt x="4565" y="69745"/>
                  </a:lnTo>
                  <a:lnTo>
                    <a:pt x="4148" y="68713"/>
                  </a:lnTo>
                  <a:lnTo>
                    <a:pt x="3731" y="67681"/>
                  </a:lnTo>
                  <a:lnTo>
                    <a:pt x="3315" y="66669"/>
                  </a:lnTo>
                  <a:lnTo>
                    <a:pt x="3116" y="66153"/>
                  </a:lnTo>
                  <a:lnTo>
                    <a:pt x="2878" y="65657"/>
                  </a:lnTo>
                  <a:lnTo>
                    <a:pt x="2858" y="65617"/>
                  </a:lnTo>
                  <a:lnTo>
                    <a:pt x="2779" y="65319"/>
                  </a:lnTo>
                  <a:lnTo>
                    <a:pt x="2660" y="65061"/>
                  </a:lnTo>
                  <a:lnTo>
                    <a:pt x="2402" y="64505"/>
                  </a:lnTo>
                  <a:lnTo>
                    <a:pt x="2243" y="64168"/>
                  </a:lnTo>
                  <a:lnTo>
                    <a:pt x="2183" y="63989"/>
                  </a:lnTo>
                  <a:lnTo>
                    <a:pt x="2124" y="63831"/>
                  </a:lnTo>
                  <a:lnTo>
                    <a:pt x="2044" y="63533"/>
                  </a:lnTo>
                  <a:lnTo>
                    <a:pt x="1965" y="63235"/>
                  </a:lnTo>
                  <a:lnTo>
                    <a:pt x="1846" y="62660"/>
                  </a:lnTo>
                  <a:lnTo>
                    <a:pt x="1469" y="61131"/>
                  </a:lnTo>
                  <a:lnTo>
                    <a:pt x="1310" y="60357"/>
                  </a:lnTo>
                  <a:lnTo>
                    <a:pt x="1151" y="59583"/>
                  </a:lnTo>
                  <a:lnTo>
                    <a:pt x="1032" y="58789"/>
                  </a:lnTo>
                  <a:lnTo>
                    <a:pt x="913" y="57976"/>
                  </a:lnTo>
                  <a:lnTo>
                    <a:pt x="834" y="57182"/>
                  </a:lnTo>
                  <a:lnTo>
                    <a:pt x="794" y="56368"/>
                  </a:lnTo>
                  <a:lnTo>
                    <a:pt x="774" y="55376"/>
                  </a:lnTo>
                  <a:lnTo>
                    <a:pt x="834" y="55137"/>
                  </a:lnTo>
                  <a:lnTo>
                    <a:pt x="893" y="54879"/>
                  </a:lnTo>
                  <a:lnTo>
                    <a:pt x="992" y="54463"/>
                  </a:lnTo>
                  <a:lnTo>
                    <a:pt x="1092" y="54046"/>
                  </a:lnTo>
                  <a:lnTo>
                    <a:pt x="1211" y="53629"/>
                  </a:lnTo>
                  <a:lnTo>
                    <a:pt x="1350" y="53232"/>
                  </a:lnTo>
                  <a:lnTo>
                    <a:pt x="1489" y="52815"/>
                  </a:lnTo>
                  <a:lnTo>
                    <a:pt x="1647" y="52418"/>
                  </a:lnTo>
                  <a:lnTo>
                    <a:pt x="1727" y="52259"/>
                  </a:lnTo>
                  <a:lnTo>
                    <a:pt x="1786" y="52200"/>
                  </a:lnTo>
                  <a:lnTo>
                    <a:pt x="2144" y="51902"/>
                  </a:lnTo>
                  <a:lnTo>
                    <a:pt x="2521" y="51604"/>
                  </a:lnTo>
                  <a:lnTo>
                    <a:pt x="2898" y="51346"/>
                  </a:lnTo>
                  <a:lnTo>
                    <a:pt x="3295" y="51088"/>
                  </a:lnTo>
                  <a:lnTo>
                    <a:pt x="3672" y="50890"/>
                  </a:lnTo>
                  <a:lnTo>
                    <a:pt x="4069" y="50692"/>
                  </a:lnTo>
                  <a:lnTo>
                    <a:pt x="4446" y="50533"/>
                  </a:lnTo>
                  <a:lnTo>
                    <a:pt x="4863" y="50374"/>
                  </a:lnTo>
                  <a:lnTo>
                    <a:pt x="5260" y="50235"/>
                  </a:lnTo>
                  <a:lnTo>
                    <a:pt x="5676" y="50136"/>
                  </a:lnTo>
                  <a:lnTo>
                    <a:pt x="6093" y="50056"/>
                  </a:lnTo>
                  <a:lnTo>
                    <a:pt x="6530" y="49997"/>
                  </a:lnTo>
                  <a:lnTo>
                    <a:pt x="6550" y="49977"/>
                  </a:lnTo>
                  <a:lnTo>
                    <a:pt x="6550" y="49957"/>
                  </a:lnTo>
                  <a:lnTo>
                    <a:pt x="6530" y="49937"/>
                  </a:lnTo>
                  <a:lnTo>
                    <a:pt x="6510" y="49937"/>
                  </a:lnTo>
                  <a:lnTo>
                    <a:pt x="6073" y="49977"/>
                  </a:lnTo>
                  <a:lnTo>
                    <a:pt x="5657" y="50037"/>
                  </a:lnTo>
                  <a:lnTo>
                    <a:pt x="5220" y="50116"/>
                  </a:lnTo>
                  <a:lnTo>
                    <a:pt x="4803" y="50215"/>
                  </a:lnTo>
                  <a:lnTo>
                    <a:pt x="4386" y="50354"/>
                  </a:lnTo>
                  <a:lnTo>
                    <a:pt x="3989" y="50493"/>
                  </a:lnTo>
                  <a:lnTo>
                    <a:pt x="3573" y="50652"/>
                  </a:lnTo>
                  <a:lnTo>
                    <a:pt x="3195" y="50850"/>
                  </a:lnTo>
                  <a:lnTo>
                    <a:pt x="2878" y="51029"/>
                  </a:lnTo>
                  <a:lnTo>
                    <a:pt x="2580" y="51208"/>
                  </a:lnTo>
                  <a:lnTo>
                    <a:pt x="2302" y="51406"/>
                  </a:lnTo>
                  <a:lnTo>
                    <a:pt x="2024" y="51624"/>
                  </a:lnTo>
                  <a:lnTo>
                    <a:pt x="2322" y="51049"/>
                  </a:lnTo>
                  <a:lnTo>
                    <a:pt x="2660" y="50473"/>
                  </a:lnTo>
                  <a:lnTo>
                    <a:pt x="3017" y="49917"/>
                  </a:lnTo>
                  <a:lnTo>
                    <a:pt x="3374" y="49382"/>
                  </a:lnTo>
                  <a:lnTo>
                    <a:pt x="3890" y="48647"/>
                  </a:lnTo>
                  <a:lnTo>
                    <a:pt x="4426" y="47953"/>
                  </a:lnTo>
                  <a:lnTo>
                    <a:pt x="4962" y="47238"/>
                  </a:lnTo>
                  <a:lnTo>
                    <a:pt x="5518" y="46543"/>
                  </a:lnTo>
                  <a:lnTo>
                    <a:pt x="6649" y="45174"/>
                  </a:lnTo>
                  <a:lnTo>
                    <a:pt x="7760" y="43785"/>
                  </a:lnTo>
                  <a:lnTo>
                    <a:pt x="8475" y="42872"/>
                  </a:lnTo>
                  <a:lnTo>
                    <a:pt x="9150" y="41939"/>
                  </a:lnTo>
                  <a:lnTo>
                    <a:pt x="9447" y="41482"/>
                  </a:lnTo>
                  <a:lnTo>
                    <a:pt x="9606" y="41244"/>
                  </a:lnTo>
                  <a:lnTo>
                    <a:pt x="9765" y="41026"/>
                  </a:lnTo>
                  <a:lnTo>
                    <a:pt x="10261" y="40371"/>
                  </a:lnTo>
                  <a:lnTo>
                    <a:pt x="10380" y="40252"/>
                  </a:lnTo>
                  <a:lnTo>
                    <a:pt x="10499" y="40113"/>
                  </a:lnTo>
                  <a:lnTo>
                    <a:pt x="10599" y="39974"/>
                  </a:lnTo>
                  <a:lnTo>
                    <a:pt x="10678" y="39835"/>
                  </a:lnTo>
                  <a:lnTo>
                    <a:pt x="10757" y="39676"/>
                  </a:lnTo>
                  <a:lnTo>
                    <a:pt x="10817" y="39517"/>
                  </a:lnTo>
                  <a:lnTo>
                    <a:pt x="10876" y="39339"/>
                  </a:lnTo>
                  <a:lnTo>
                    <a:pt x="10916" y="39180"/>
                  </a:lnTo>
                  <a:lnTo>
                    <a:pt x="10995" y="38723"/>
                  </a:lnTo>
                  <a:lnTo>
                    <a:pt x="11095" y="38267"/>
                  </a:lnTo>
                  <a:lnTo>
                    <a:pt x="11154" y="38049"/>
                  </a:lnTo>
                  <a:lnTo>
                    <a:pt x="11253" y="37830"/>
                  </a:lnTo>
                  <a:lnTo>
                    <a:pt x="11373" y="37632"/>
                  </a:lnTo>
                  <a:lnTo>
                    <a:pt x="11432" y="37552"/>
                  </a:lnTo>
                  <a:lnTo>
                    <a:pt x="11512" y="37473"/>
                  </a:lnTo>
                  <a:lnTo>
                    <a:pt x="11631" y="37414"/>
                  </a:lnTo>
                  <a:lnTo>
                    <a:pt x="11750" y="37354"/>
                  </a:lnTo>
                  <a:lnTo>
                    <a:pt x="11988" y="37275"/>
                  </a:lnTo>
                  <a:lnTo>
                    <a:pt x="12147" y="37255"/>
                  </a:lnTo>
                  <a:close/>
                  <a:moveTo>
                    <a:pt x="6014" y="74767"/>
                  </a:moveTo>
                  <a:lnTo>
                    <a:pt x="6708" y="76156"/>
                  </a:lnTo>
                  <a:lnTo>
                    <a:pt x="7443" y="77525"/>
                  </a:lnTo>
                  <a:lnTo>
                    <a:pt x="8197" y="78875"/>
                  </a:lnTo>
                  <a:lnTo>
                    <a:pt x="8991" y="80205"/>
                  </a:lnTo>
                  <a:lnTo>
                    <a:pt x="9368" y="80800"/>
                  </a:lnTo>
                  <a:lnTo>
                    <a:pt x="9745" y="81376"/>
                  </a:lnTo>
                  <a:lnTo>
                    <a:pt x="10102" y="84670"/>
                  </a:lnTo>
                  <a:lnTo>
                    <a:pt x="10221" y="85445"/>
                  </a:lnTo>
                  <a:lnTo>
                    <a:pt x="10261" y="85841"/>
                  </a:lnTo>
                  <a:lnTo>
                    <a:pt x="10261" y="86238"/>
                  </a:lnTo>
                  <a:lnTo>
                    <a:pt x="10241" y="86437"/>
                  </a:lnTo>
                  <a:lnTo>
                    <a:pt x="10221" y="86616"/>
                  </a:lnTo>
                  <a:lnTo>
                    <a:pt x="10162" y="86794"/>
                  </a:lnTo>
                  <a:lnTo>
                    <a:pt x="10122" y="86973"/>
                  </a:lnTo>
                  <a:lnTo>
                    <a:pt x="10043" y="87151"/>
                  </a:lnTo>
                  <a:lnTo>
                    <a:pt x="9963" y="87310"/>
                  </a:lnTo>
                  <a:lnTo>
                    <a:pt x="9765" y="87648"/>
                  </a:lnTo>
                  <a:lnTo>
                    <a:pt x="9606" y="87866"/>
                  </a:lnTo>
                  <a:lnTo>
                    <a:pt x="9487" y="88104"/>
                  </a:lnTo>
                  <a:lnTo>
                    <a:pt x="9428" y="88243"/>
                  </a:lnTo>
                  <a:lnTo>
                    <a:pt x="9408" y="88362"/>
                  </a:lnTo>
                  <a:lnTo>
                    <a:pt x="9388" y="88501"/>
                  </a:lnTo>
                  <a:lnTo>
                    <a:pt x="9408" y="88640"/>
                  </a:lnTo>
                  <a:lnTo>
                    <a:pt x="9428" y="88799"/>
                  </a:lnTo>
                  <a:lnTo>
                    <a:pt x="9487" y="88958"/>
                  </a:lnTo>
                  <a:lnTo>
                    <a:pt x="9626" y="89235"/>
                  </a:lnTo>
                  <a:lnTo>
                    <a:pt x="9745" y="89533"/>
                  </a:lnTo>
                  <a:lnTo>
                    <a:pt x="9785" y="89692"/>
                  </a:lnTo>
                  <a:lnTo>
                    <a:pt x="9824" y="89851"/>
                  </a:lnTo>
                  <a:lnTo>
                    <a:pt x="9844" y="90129"/>
                  </a:lnTo>
                  <a:lnTo>
                    <a:pt x="9824" y="90406"/>
                  </a:lnTo>
                  <a:lnTo>
                    <a:pt x="9765" y="90684"/>
                  </a:lnTo>
                  <a:lnTo>
                    <a:pt x="9686" y="90962"/>
                  </a:lnTo>
                  <a:lnTo>
                    <a:pt x="9586" y="91220"/>
                  </a:lnTo>
                  <a:lnTo>
                    <a:pt x="9487" y="91498"/>
                  </a:lnTo>
                  <a:lnTo>
                    <a:pt x="9269" y="92014"/>
                  </a:lnTo>
                  <a:lnTo>
                    <a:pt x="9130" y="92371"/>
                  </a:lnTo>
                  <a:lnTo>
                    <a:pt x="9011" y="92729"/>
                  </a:lnTo>
                  <a:lnTo>
                    <a:pt x="8931" y="93086"/>
                  </a:lnTo>
                  <a:lnTo>
                    <a:pt x="8911" y="93284"/>
                  </a:lnTo>
                  <a:lnTo>
                    <a:pt x="8892" y="93463"/>
                  </a:lnTo>
                  <a:lnTo>
                    <a:pt x="7959" y="93026"/>
                  </a:lnTo>
                  <a:lnTo>
                    <a:pt x="7046" y="92530"/>
                  </a:lnTo>
                  <a:lnTo>
                    <a:pt x="6133" y="92034"/>
                  </a:lnTo>
                  <a:lnTo>
                    <a:pt x="5260" y="91478"/>
                  </a:lnTo>
                  <a:lnTo>
                    <a:pt x="5319" y="91419"/>
                  </a:lnTo>
                  <a:lnTo>
                    <a:pt x="5379" y="91339"/>
                  </a:lnTo>
                  <a:lnTo>
                    <a:pt x="5418" y="91240"/>
                  </a:lnTo>
                  <a:lnTo>
                    <a:pt x="5438" y="91141"/>
                  </a:lnTo>
                  <a:lnTo>
                    <a:pt x="5458" y="90922"/>
                  </a:lnTo>
                  <a:lnTo>
                    <a:pt x="5478" y="90704"/>
                  </a:lnTo>
                  <a:lnTo>
                    <a:pt x="5537" y="90506"/>
                  </a:lnTo>
                  <a:lnTo>
                    <a:pt x="5597" y="90287"/>
                  </a:lnTo>
                  <a:lnTo>
                    <a:pt x="5676" y="90089"/>
                  </a:lnTo>
                  <a:lnTo>
                    <a:pt x="5776" y="89890"/>
                  </a:lnTo>
                  <a:lnTo>
                    <a:pt x="5895" y="89672"/>
                  </a:lnTo>
                  <a:lnTo>
                    <a:pt x="6014" y="89454"/>
                  </a:lnTo>
                  <a:lnTo>
                    <a:pt x="6113" y="89315"/>
                  </a:lnTo>
                  <a:lnTo>
                    <a:pt x="6153" y="89315"/>
                  </a:lnTo>
                  <a:lnTo>
                    <a:pt x="6232" y="89295"/>
                  </a:lnTo>
                  <a:lnTo>
                    <a:pt x="6292" y="89255"/>
                  </a:lnTo>
                  <a:lnTo>
                    <a:pt x="6351" y="89216"/>
                  </a:lnTo>
                  <a:lnTo>
                    <a:pt x="6391" y="89156"/>
                  </a:lnTo>
                  <a:lnTo>
                    <a:pt x="6391" y="89077"/>
                  </a:lnTo>
                  <a:lnTo>
                    <a:pt x="6371" y="88977"/>
                  </a:lnTo>
                  <a:lnTo>
                    <a:pt x="6411" y="88898"/>
                  </a:lnTo>
                  <a:lnTo>
                    <a:pt x="6431" y="88838"/>
                  </a:lnTo>
                  <a:lnTo>
                    <a:pt x="6431" y="88779"/>
                  </a:lnTo>
                  <a:lnTo>
                    <a:pt x="6411" y="88699"/>
                  </a:lnTo>
                  <a:lnTo>
                    <a:pt x="6391" y="88660"/>
                  </a:lnTo>
                  <a:lnTo>
                    <a:pt x="6391" y="88620"/>
                  </a:lnTo>
                  <a:lnTo>
                    <a:pt x="6371" y="88461"/>
                  </a:lnTo>
                  <a:lnTo>
                    <a:pt x="6371" y="88441"/>
                  </a:lnTo>
                  <a:lnTo>
                    <a:pt x="6371" y="88362"/>
                  </a:lnTo>
                  <a:lnTo>
                    <a:pt x="6391" y="88203"/>
                  </a:lnTo>
                  <a:lnTo>
                    <a:pt x="6411" y="88164"/>
                  </a:lnTo>
                  <a:lnTo>
                    <a:pt x="6431" y="88124"/>
                  </a:lnTo>
                  <a:lnTo>
                    <a:pt x="6470" y="87965"/>
                  </a:lnTo>
                  <a:lnTo>
                    <a:pt x="6550" y="87826"/>
                  </a:lnTo>
                  <a:lnTo>
                    <a:pt x="6689" y="87648"/>
                  </a:lnTo>
                  <a:lnTo>
                    <a:pt x="6828" y="87489"/>
                  </a:lnTo>
                  <a:lnTo>
                    <a:pt x="6986" y="87330"/>
                  </a:lnTo>
                  <a:lnTo>
                    <a:pt x="7165" y="87211"/>
                  </a:lnTo>
                  <a:lnTo>
                    <a:pt x="7403" y="87032"/>
                  </a:lnTo>
                  <a:lnTo>
                    <a:pt x="7621" y="86893"/>
                  </a:lnTo>
                  <a:lnTo>
                    <a:pt x="7760" y="86854"/>
                  </a:lnTo>
                  <a:lnTo>
                    <a:pt x="7820" y="86814"/>
                  </a:lnTo>
                  <a:lnTo>
                    <a:pt x="7879" y="86774"/>
                  </a:lnTo>
                  <a:lnTo>
                    <a:pt x="7919" y="86715"/>
                  </a:lnTo>
                  <a:lnTo>
                    <a:pt x="7959" y="86635"/>
                  </a:lnTo>
                  <a:lnTo>
                    <a:pt x="7979" y="86556"/>
                  </a:lnTo>
                  <a:lnTo>
                    <a:pt x="7979" y="86477"/>
                  </a:lnTo>
                  <a:lnTo>
                    <a:pt x="7939" y="85782"/>
                  </a:lnTo>
                  <a:lnTo>
                    <a:pt x="7899" y="85107"/>
                  </a:lnTo>
                  <a:lnTo>
                    <a:pt x="7760" y="83738"/>
                  </a:lnTo>
                  <a:lnTo>
                    <a:pt x="7602" y="82388"/>
                  </a:lnTo>
                  <a:lnTo>
                    <a:pt x="7522" y="81713"/>
                  </a:lnTo>
                  <a:lnTo>
                    <a:pt x="7423" y="81038"/>
                  </a:lnTo>
                  <a:lnTo>
                    <a:pt x="7165" y="79629"/>
                  </a:lnTo>
                  <a:lnTo>
                    <a:pt x="6887" y="78220"/>
                  </a:lnTo>
                  <a:lnTo>
                    <a:pt x="6570" y="76831"/>
                  </a:lnTo>
                  <a:lnTo>
                    <a:pt x="6212" y="75441"/>
                  </a:lnTo>
                  <a:lnTo>
                    <a:pt x="6014" y="74767"/>
                  </a:lnTo>
                  <a:close/>
                  <a:moveTo>
                    <a:pt x="41283" y="79470"/>
                  </a:moveTo>
                  <a:lnTo>
                    <a:pt x="41422" y="79986"/>
                  </a:lnTo>
                  <a:lnTo>
                    <a:pt x="41561" y="80502"/>
                  </a:lnTo>
                  <a:lnTo>
                    <a:pt x="41680" y="81038"/>
                  </a:lnTo>
                  <a:lnTo>
                    <a:pt x="41799" y="81614"/>
                  </a:lnTo>
                  <a:lnTo>
                    <a:pt x="41898" y="82170"/>
                  </a:lnTo>
                  <a:lnTo>
                    <a:pt x="42057" y="83321"/>
                  </a:lnTo>
                  <a:lnTo>
                    <a:pt x="42116" y="83896"/>
                  </a:lnTo>
                  <a:lnTo>
                    <a:pt x="42176" y="84452"/>
                  </a:lnTo>
                  <a:lnTo>
                    <a:pt x="42196" y="85028"/>
                  </a:lnTo>
                  <a:lnTo>
                    <a:pt x="42215" y="85623"/>
                  </a:lnTo>
                  <a:lnTo>
                    <a:pt x="42215" y="86099"/>
                  </a:lnTo>
                  <a:lnTo>
                    <a:pt x="42196" y="86576"/>
                  </a:lnTo>
                  <a:lnTo>
                    <a:pt x="42176" y="87052"/>
                  </a:lnTo>
                  <a:lnTo>
                    <a:pt x="42176" y="87528"/>
                  </a:lnTo>
                  <a:lnTo>
                    <a:pt x="42096" y="87568"/>
                  </a:lnTo>
                  <a:lnTo>
                    <a:pt x="42017" y="87628"/>
                  </a:lnTo>
                  <a:lnTo>
                    <a:pt x="41977" y="87687"/>
                  </a:lnTo>
                  <a:lnTo>
                    <a:pt x="41938" y="87747"/>
                  </a:lnTo>
                  <a:lnTo>
                    <a:pt x="41918" y="87826"/>
                  </a:lnTo>
                  <a:lnTo>
                    <a:pt x="41918" y="87886"/>
                  </a:lnTo>
                  <a:lnTo>
                    <a:pt x="41918" y="87965"/>
                  </a:lnTo>
                  <a:lnTo>
                    <a:pt x="41938" y="88025"/>
                  </a:lnTo>
                  <a:lnTo>
                    <a:pt x="41977" y="88084"/>
                  </a:lnTo>
                  <a:lnTo>
                    <a:pt x="42017" y="88144"/>
                  </a:lnTo>
                  <a:lnTo>
                    <a:pt x="42255" y="88422"/>
                  </a:lnTo>
                  <a:lnTo>
                    <a:pt x="42474" y="88719"/>
                  </a:lnTo>
                  <a:lnTo>
                    <a:pt x="42751" y="89136"/>
                  </a:lnTo>
                  <a:lnTo>
                    <a:pt x="42910" y="89354"/>
                  </a:lnTo>
                  <a:lnTo>
                    <a:pt x="42831" y="89434"/>
                  </a:lnTo>
                  <a:lnTo>
                    <a:pt x="42612" y="89811"/>
                  </a:lnTo>
                  <a:lnTo>
                    <a:pt x="42354" y="90188"/>
                  </a:lnTo>
                  <a:lnTo>
                    <a:pt x="42096" y="90545"/>
                  </a:lnTo>
                  <a:lnTo>
                    <a:pt x="41819" y="90883"/>
                  </a:lnTo>
                  <a:lnTo>
                    <a:pt x="41521" y="91220"/>
                  </a:lnTo>
                  <a:lnTo>
                    <a:pt x="41223" y="91538"/>
                  </a:lnTo>
                  <a:lnTo>
                    <a:pt x="40906" y="91855"/>
                  </a:lnTo>
                  <a:lnTo>
                    <a:pt x="40588" y="92153"/>
                  </a:lnTo>
                  <a:lnTo>
                    <a:pt x="40251" y="92451"/>
                  </a:lnTo>
                  <a:lnTo>
                    <a:pt x="39913" y="92729"/>
                  </a:lnTo>
                  <a:lnTo>
                    <a:pt x="39556" y="92987"/>
                  </a:lnTo>
                  <a:lnTo>
                    <a:pt x="39199" y="93245"/>
                  </a:lnTo>
                  <a:lnTo>
                    <a:pt x="38822" y="93483"/>
                  </a:lnTo>
                  <a:lnTo>
                    <a:pt x="38444" y="93721"/>
                  </a:lnTo>
                  <a:lnTo>
                    <a:pt x="38067" y="93939"/>
                  </a:lnTo>
                  <a:lnTo>
                    <a:pt x="37670" y="94138"/>
                  </a:lnTo>
                  <a:lnTo>
                    <a:pt x="37214" y="94356"/>
                  </a:lnTo>
                  <a:lnTo>
                    <a:pt x="36777" y="94574"/>
                  </a:lnTo>
                  <a:lnTo>
                    <a:pt x="36301" y="94753"/>
                  </a:lnTo>
                  <a:lnTo>
                    <a:pt x="35844" y="94932"/>
                  </a:lnTo>
                  <a:lnTo>
                    <a:pt x="35368" y="95090"/>
                  </a:lnTo>
                  <a:lnTo>
                    <a:pt x="34912" y="95229"/>
                  </a:lnTo>
                  <a:lnTo>
                    <a:pt x="34435" y="95368"/>
                  </a:lnTo>
                  <a:lnTo>
                    <a:pt x="33939" y="95487"/>
                  </a:lnTo>
                  <a:lnTo>
                    <a:pt x="32967" y="95686"/>
                  </a:lnTo>
                  <a:lnTo>
                    <a:pt x="31994" y="95845"/>
                  </a:lnTo>
                  <a:lnTo>
                    <a:pt x="31022" y="95984"/>
                  </a:lnTo>
                  <a:lnTo>
                    <a:pt x="30029" y="96063"/>
                  </a:lnTo>
                  <a:lnTo>
                    <a:pt x="28957" y="96142"/>
                  </a:lnTo>
                  <a:lnTo>
                    <a:pt x="27886" y="96182"/>
                  </a:lnTo>
                  <a:lnTo>
                    <a:pt x="26814" y="96202"/>
                  </a:lnTo>
                  <a:lnTo>
                    <a:pt x="25742" y="96202"/>
                  </a:lnTo>
                  <a:lnTo>
                    <a:pt x="24670" y="96182"/>
                  </a:lnTo>
                  <a:lnTo>
                    <a:pt x="23579" y="96162"/>
                  </a:lnTo>
                  <a:lnTo>
                    <a:pt x="21435" y="96063"/>
                  </a:lnTo>
                  <a:lnTo>
                    <a:pt x="20383" y="96003"/>
                  </a:lnTo>
                  <a:lnTo>
                    <a:pt x="19331" y="95924"/>
                  </a:lnTo>
                  <a:lnTo>
                    <a:pt x="18279" y="95825"/>
                  </a:lnTo>
                  <a:lnTo>
                    <a:pt x="17228" y="95706"/>
                  </a:lnTo>
                  <a:lnTo>
                    <a:pt x="16176" y="95547"/>
                  </a:lnTo>
                  <a:lnTo>
                    <a:pt x="15124" y="95368"/>
                  </a:lnTo>
                  <a:lnTo>
                    <a:pt x="14092" y="95150"/>
                  </a:lnTo>
                  <a:lnTo>
                    <a:pt x="13060" y="94912"/>
                  </a:lnTo>
                  <a:lnTo>
                    <a:pt x="12524" y="94773"/>
                  </a:lnTo>
                  <a:lnTo>
                    <a:pt x="12008" y="94614"/>
                  </a:lnTo>
                  <a:lnTo>
                    <a:pt x="10976" y="94296"/>
                  </a:lnTo>
                  <a:lnTo>
                    <a:pt x="9963" y="93919"/>
                  </a:lnTo>
                  <a:lnTo>
                    <a:pt x="8971" y="93503"/>
                  </a:lnTo>
                  <a:lnTo>
                    <a:pt x="8991" y="93264"/>
                  </a:lnTo>
                  <a:lnTo>
                    <a:pt x="9031" y="93046"/>
                  </a:lnTo>
                  <a:lnTo>
                    <a:pt x="9070" y="92828"/>
                  </a:lnTo>
                  <a:lnTo>
                    <a:pt x="9150" y="92609"/>
                  </a:lnTo>
                  <a:lnTo>
                    <a:pt x="9308" y="92193"/>
                  </a:lnTo>
                  <a:lnTo>
                    <a:pt x="9487" y="91756"/>
                  </a:lnTo>
                  <a:lnTo>
                    <a:pt x="9666" y="91319"/>
                  </a:lnTo>
                  <a:lnTo>
                    <a:pt x="9824" y="90883"/>
                  </a:lnTo>
                  <a:lnTo>
                    <a:pt x="9884" y="90664"/>
                  </a:lnTo>
                  <a:lnTo>
                    <a:pt x="9924" y="90446"/>
                  </a:lnTo>
                  <a:lnTo>
                    <a:pt x="9944" y="90208"/>
                  </a:lnTo>
                  <a:lnTo>
                    <a:pt x="9944" y="89990"/>
                  </a:lnTo>
                  <a:lnTo>
                    <a:pt x="9924" y="89732"/>
                  </a:lnTo>
                  <a:lnTo>
                    <a:pt x="9844" y="89474"/>
                  </a:lnTo>
                  <a:lnTo>
                    <a:pt x="9765" y="89235"/>
                  </a:lnTo>
                  <a:lnTo>
                    <a:pt x="9646" y="88997"/>
                  </a:lnTo>
                  <a:lnTo>
                    <a:pt x="9566" y="88799"/>
                  </a:lnTo>
                  <a:lnTo>
                    <a:pt x="9527" y="88620"/>
                  </a:lnTo>
                  <a:lnTo>
                    <a:pt x="9507" y="88521"/>
                  </a:lnTo>
                  <a:lnTo>
                    <a:pt x="9527" y="88422"/>
                  </a:lnTo>
                  <a:lnTo>
                    <a:pt x="9527" y="88303"/>
                  </a:lnTo>
                  <a:lnTo>
                    <a:pt x="9566" y="88203"/>
                  </a:lnTo>
                  <a:lnTo>
                    <a:pt x="9646" y="88045"/>
                  </a:lnTo>
                  <a:lnTo>
                    <a:pt x="9745" y="87886"/>
                  </a:lnTo>
                  <a:lnTo>
                    <a:pt x="9963" y="87568"/>
                  </a:lnTo>
                  <a:lnTo>
                    <a:pt x="10043" y="87429"/>
                  </a:lnTo>
                  <a:lnTo>
                    <a:pt x="10122" y="87290"/>
                  </a:lnTo>
                  <a:lnTo>
                    <a:pt x="10241" y="86973"/>
                  </a:lnTo>
                  <a:lnTo>
                    <a:pt x="10341" y="86655"/>
                  </a:lnTo>
                  <a:lnTo>
                    <a:pt x="10380" y="86338"/>
                  </a:lnTo>
                  <a:lnTo>
                    <a:pt x="10400" y="86000"/>
                  </a:lnTo>
                  <a:lnTo>
                    <a:pt x="10400" y="85663"/>
                  </a:lnTo>
                  <a:lnTo>
                    <a:pt x="10360" y="85008"/>
                  </a:lnTo>
                  <a:lnTo>
                    <a:pt x="10102" y="81892"/>
                  </a:lnTo>
                  <a:lnTo>
                    <a:pt x="10539" y="82507"/>
                  </a:lnTo>
                  <a:lnTo>
                    <a:pt x="11015" y="83122"/>
                  </a:lnTo>
                  <a:lnTo>
                    <a:pt x="11492" y="83738"/>
                  </a:lnTo>
                  <a:lnTo>
                    <a:pt x="12008" y="84333"/>
                  </a:lnTo>
                  <a:lnTo>
                    <a:pt x="12524" y="84909"/>
                  </a:lnTo>
                  <a:lnTo>
                    <a:pt x="13060" y="85445"/>
                  </a:lnTo>
                  <a:lnTo>
                    <a:pt x="13635" y="85980"/>
                  </a:lnTo>
                  <a:lnTo>
                    <a:pt x="14211" y="86477"/>
                  </a:lnTo>
                  <a:lnTo>
                    <a:pt x="14806" y="86953"/>
                  </a:lnTo>
                  <a:lnTo>
                    <a:pt x="15441" y="87390"/>
                  </a:lnTo>
                  <a:lnTo>
                    <a:pt x="16076" y="87806"/>
                  </a:lnTo>
                  <a:lnTo>
                    <a:pt x="16751" y="88164"/>
                  </a:lnTo>
                  <a:lnTo>
                    <a:pt x="17089" y="88342"/>
                  </a:lnTo>
                  <a:lnTo>
                    <a:pt x="17446" y="88501"/>
                  </a:lnTo>
                  <a:lnTo>
                    <a:pt x="17803" y="88640"/>
                  </a:lnTo>
                  <a:lnTo>
                    <a:pt x="18160" y="88779"/>
                  </a:lnTo>
                  <a:lnTo>
                    <a:pt x="18518" y="88918"/>
                  </a:lnTo>
                  <a:lnTo>
                    <a:pt x="18895" y="89017"/>
                  </a:lnTo>
                  <a:lnTo>
                    <a:pt x="19272" y="89136"/>
                  </a:lnTo>
                  <a:lnTo>
                    <a:pt x="19649" y="89216"/>
                  </a:lnTo>
                  <a:lnTo>
                    <a:pt x="20185" y="89315"/>
                  </a:lnTo>
                  <a:lnTo>
                    <a:pt x="20701" y="89374"/>
                  </a:lnTo>
                  <a:lnTo>
                    <a:pt x="21237" y="89394"/>
                  </a:lnTo>
                  <a:lnTo>
                    <a:pt x="21773" y="89394"/>
                  </a:lnTo>
                  <a:lnTo>
                    <a:pt x="22289" y="89374"/>
                  </a:lnTo>
                  <a:lnTo>
                    <a:pt x="22825" y="89315"/>
                  </a:lnTo>
                  <a:lnTo>
                    <a:pt x="23341" y="89216"/>
                  </a:lnTo>
                  <a:lnTo>
                    <a:pt x="23876" y="89116"/>
                  </a:lnTo>
                  <a:lnTo>
                    <a:pt x="24333" y="88977"/>
                  </a:lnTo>
                  <a:lnTo>
                    <a:pt x="24789" y="88838"/>
                  </a:lnTo>
                  <a:lnTo>
                    <a:pt x="25246" y="88680"/>
                  </a:lnTo>
                  <a:lnTo>
                    <a:pt x="25683" y="88501"/>
                  </a:lnTo>
                  <a:lnTo>
                    <a:pt x="26119" y="88303"/>
                  </a:lnTo>
                  <a:lnTo>
                    <a:pt x="26536" y="88084"/>
                  </a:lnTo>
                  <a:lnTo>
                    <a:pt x="26933" y="87826"/>
                  </a:lnTo>
                  <a:lnTo>
                    <a:pt x="27330" y="87528"/>
                  </a:lnTo>
                  <a:lnTo>
                    <a:pt x="27727" y="87390"/>
                  </a:lnTo>
                  <a:lnTo>
                    <a:pt x="28104" y="87251"/>
                  </a:lnTo>
                  <a:lnTo>
                    <a:pt x="28501" y="87072"/>
                  </a:lnTo>
                  <a:lnTo>
                    <a:pt x="28878" y="86893"/>
                  </a:lnTo>
                  <a:lnTo>
                    <a:pt x="29612" y="86516"/>
                  </a:lnTo>
                  <a:lnTo>
                    <a:pt x="30347" y="86119"/>
                  </a:lnTo>
                  <a:lnTo>
                    <a:pt x="31974" y="85206"/>
                  </a:lnTo>
                  <a:lnTo>
                    <a:pt x="33582" y="84273"/>
                  </a:lnTo>
                  <a:lnTo>
                    <a:pt x="35110" y="83361"/>
                  </a:lnTo>
                  <a:lnTo>
                    <a:pt x="36638" y="82448"/>
                  </a:lnTo>
                  <a:lnTo>
                    <a:pt x="38147" y="81495"/>
                  </a:lnTo>
                  <a:lnTo>
                    <a:pt x="39635" y="80542"/>
                  </a:lnTo>
                  <a:lnTo>
                    <a:pt x="41283" y="79470"/>
                  </a:lnTo>
                  <a:close/>
                  <a:moveTo>
                    <a:pt x="41819" y="92312"/>
                  </a:moveTo>
                  <a:lnTo>
                    <a:pt x="41739" y="93225"/>
                  </a:lnTo>
                  <a:lnTo>
                    <a:pt x="41680" y="94058"/>
                  </a:lnTo>
                  <a:lnTo>
                    <a:pt x="41620" y="94892"/>
                  </a:lnTo>
                  <a:lnTo>
                    <a:pt x="41382" y="98306"/>
                  </a:lnTo>
                  <a:lnTo>
                    <a:pt x="41084" y="102752"/>
                  </a:lnTo>
                  <a:lnTo>
                    <a:pt x="29712" y="102752"/>
                  </a:lnTo>
                  <a:lnTo>
                    <a:pt x="19629" y="102771"/>
                  </a:lnTo>
                  <a:lnTo>
                    <a:pt x="9566" y="102831"/>
                  </a:lnTo>
                  <a:lnTo>
                    <a:pt x="5339" y="102851"/>
                  </a:lnTo>
                  <a:lnTo>
                    <a:pt x="5339" y="101977"/>
                  </a:lnTo>
                  <a:lnTo>
                    <a:pt x="5339" y="101084"/>
                  </a:lnTo>
                  <a:lnTo>
                    <a:pt x="5379" y="100191"/>
                  </a:lnTo>
                  <a:lnTo>
                    <a:pt x="5418" y="99318"/>
                  </a:lnTo>
                  <a:lnTo>
                    <a:pt x="5498" y="98425"/>
                  </a:lnTo>
                  <a:lnTo>
                    <a:pt x="5617" y="97551"/>
                  </a:lnTo>
                  <a:lnTo>
                    <a:pt x="5736" y="96678"/>
                  </a:lnTo>
                  <a:lnTo>
                    <a:pt x="5915" y="95805"/>
                  </a:lnTo>
                  <a:lnTo>
                    <a:pt x="6113" y="95011"/>
                  </a:lnTo>
                  <a:lnTo>
                    <a:pt x="6331" y="94217"/>
                  </a:lnTo>
                  <a:lnTo>
                    <a:pt x="6510" y="93701"/>
                  </a:lnTo>
                  <a:lnTo>
                    <a:pt x="6689" y="93165"/>
                  </a:lnTo>
                  <a:lnTo>
                    <a:pt x="7324" y="93562"/>
                  </a:lnTo>
                  <a:lnTo>
                    <a:pt x="7979" y="93919"/>
                  </a:lnTo>
                  <a:lnTo>
                    <a:pt x="8653" y="94257"/>
                  </a:lnTo>
                  <a:lnTo>
                    <a:pt x="9348" y="94574"/>
                  </a:lnTo>
                  <a:lnTo>
                    <a:pt x="10043" y="94852"/>
                  </a:lnTo>
                  <a:lnTo>
                    <a:pt x="10737" y="95130"/>
                  </a:lnTo>
                  <a:lnTo>
                    <a:pt x="11452" y="95368"/>
                  </a:lnTo>
                  <a:lnTo>
                    <a:pt x="12166" y="95606"/>
                  </a:lnTo>
                  <a:lnTo>
                    <a:pt x="13238" y="95904"/>
                  </a:lnTo>
                  <a:lnTo>
                    <a:pt x="14330" y="96162"/>
                  </a:lnTo>
                  <a:lnTo>
                    <a:pt x="15421" y="96380"/>
                  </a:lnTo>
                  <a:lnTo>
                    <a:pt x="16513" y="96559"/>
                  </a:lnTo>
                  <a:lnTo>
                    <a:pt x="17625" y="96718"/>
                  </a:lnTo>
                  <a:lnTo>
                    <a:pt x="18736" y="96837"/>
                  </a:lnTo>
                  <a:lnTo>
                    <a:pt x="19847" y="96936"/>
                  </a:lnTo>
                  <a:lnTo>
                    <a:pt x="20959" y="97016"/>
                  </a:lnTo>
                  <a:lnTo>
                    <a:pt x="22050" y="97075"/>
                  </a:lnTo>
                  <a:lnTo>
                    <a:pt x="23162" y="97115"/>
                  </a:lnTo>
                  <a:lnTo>
                    <a:pt x="24254" y="97155"/>
                  </a:lnTo>
                  <a:lnTo>
                    <a:pt x="25365" y="97174"/>
                  </a:lnTo>
                  <a:lnTo>
                    <a:pt x="26457" y="97174"/>
                  </a:lnTo>
                  <a:lnTo>
                    <a:pt x="27568" y="97155"/>
                  </a:lnTo>
                  <a:lnTo>
                    <a:pt x="28660" y="97115"/>
                  </a:lnTo>
                  <a:lnTo>
                    <a:pt x="29771" y="97055"/>
                  </a:lnTo>
                  <a:lnTo>
                    <a:pt x="30783" y="96976"/>
                  </a:lnTo>
                  <a:lnTo>
                    <a:pt x="31796" y="96857"/>
                  </a:lnTo>
                  <a:lnTo>
                    <a:pt x="32788" y="96698"/>
                  </a:lnTo>
                  <a:lnTo>
                    <a:pt x="33800" y="96500"/>
                  </a:lnTo>
                  <a:lnTo>
                    <a:pt x="34296" y="96380"/>
                  </a:lnTo>
                  <a:lnTo>
                    <a:pt x="34793" y="96261"/>
                  </a:lnTo>
                  <a:lnTo>
                    <a:pt x="35269" y="96122"/>
                  </a:lnTo>
                  <a:lnTo>
                    <a:pt x="35765" y="95964"/>
                  </a:lnTo>
                  <a:lnTo>
                    <a:pt x="36241" y="95805"/>
                  </a:lnTo>
                  <a:lnTo>
                    <a:pt x="36718" y="95606"/>
                  </a:lnTo>
                  <a:lnTo>
                    <a:pt x="37194" y="95428"/>
                  </a:lnTo>
                  <a:lnTo>
                    <a:pt x="37651" y="95209"/>
                  </a:lnTo>
                  <a:lnTo>
                    <a:pt x="38206" y="94932"/>
                  </a:lnTo>
                  <a:lnTo>
                    <a:pt x="38762" y="94634"/>
                  </a:lnTo>
                  <a:lnTo>
                    <a:pt x="39318" y="94316"/>
                  </a:lnTo>
                  <a:lnTo>
                    <a:pt x="39854" y="93959"/>
                  </a:lnTo>
                  <a:lnTo>
                    <a:pt x="40370" y="93582"/>
                  </a:lnTo>
                  <a:lnTo>
                    <a:pt x="40866" y="93185"/>
                  </a:lnTo>
                  <a:lnTo>
                    <a:pt x="41362" y="92768"/>
                  </a:lnTo>
                  <a:lnTo>
                    <a:pt x="41819" y="92312"/>
                  </a:lnTo>
                  <a:close/>
                  <a:moveTo>
                    <a:pt x="18538" y="1"/>
                  </a:moveTo>
                  <a:lnTo>
                    <a:pt x="18160" y="21"/>
                  </a:lnTo>
                  <a:lnTo>
                    <a:pt x="17803" y="61"/>
                  </a:lnTo>
                  <a:lnTo>
                    <a:pt x="17426" y="120"/>
                  </a:lnTo>
                  <a:lnTo>
                    <a:pt x="17029" y="180"/>
                  </a:lnTo>
                  <a:lnTo>
                    <a:pt x="16652" y="259"/>
                  </a:lnTo>
                  <a:lnTo>
                    <a:pt x="16275" y="378"/>
                  </a:lnTo>
                  <a:lnTo>
                    <a:pt x="15918" y="497"/>
                  </a:lnTo>
                  <a:lnTo>
                    <a:pt x="15560" y="676"/>
                  </a:lnTo>
                  <a:lnTo>
                    <a:pt x="15243" y="874"/>
                  </a:lnTo>
                  <a:lnTo>
                    <a:pt x="15084" y="854"/>
                  </a:lnTo>
                  <a:lnTo>
                    <a:pt x="15025" y="874"/>
                  </a:lnTo>
                  <a:lnTo>
                    <a:pt x="14965" y="894"/>
                  </a:lnTo>
                  <a:lnTo>
                    <a:pt x="14925" y="914"/>
                  </a:lnTo>
                  <a:lnTo>
                    <a:pt x="14886" y="954"/>
                  </a:lnTo>
                  <a:lnTo>
                    <a:pt x="14826" y="1053"/>
                  </a:lnTo>
                  <a:lnTo>
                    <a:pt x="14806" y="1172"/>
                  </a:lnTo>
                  <a:lnTo>
                    <a:pt x="14826" y="1271"/>
                  </a:lnTo>
                  <a:lnTo>
                    <a:pt x="14886" y="1370"/>
                  </a:lnTo>
                  <a:lnTo>
                    <a:pt x="14925" y="1410"/>
                  </a:lnTo>
                  <a:lnTo>
                    <a:pt x="14985" y="1450"/>
                  </a:lnTo>
                  <a:lnTo>
                    <a:pt x="15044" y="1450"/>
                  </a:lnTo>
                  <a:lnTo>
                    <a:pt x="15124" y="1470"/>
                  </a:lnTo>
                  <a:lnTo>
                    <a:pt x="15739" y="1470"/>
                  </a:lnTo>
                  <a:lnTo>
                    <a:pt x="16374" y="1529"/>
                  </a:lnTo>
                  <a:lnTo>
                    <a:pt x="16970" y="1628"/>
                  </a:lnTo>
                  <a:lnTo>
                    <a:pt x="17585" y="1767"/>
                  </a:lnTo>
                  <a:lnTo>
                    <a:pt x="16890" y="1807"/>
                  </a:lnTo>
                  <a:lnTo>
                    <a:pt x="16196" y="1867"/>
                  </a:lnTo>
                  <a:lnTo>
                    <a:pt x="15521" y="1946"/>
                  </a:lnTo>
                  <a:lnTo>
                    <a:pt x="14846" y="2085"/>
                  </a:lnTo>
                  <a:lnTo>
                    <a:pt x="14171" y="2264"/>
                  </a:lnTo>
                  <a:lnTo>
                    <a:pt x="13854" y="2363"/>
                  </a:lnTo>
                  <a:lnTo>
                    <a:pt x="13536" y="2482"/>
                  </a:lnTo>
                  <a:lnTo>
                    <a:pt x="13199" y="2601"/>
                  </a:lnTo>
                  <a:lnTo>
                    <a:pt x="12901" y="2740"/>
                  </a:lnTo>
                  <a:lnTo>
                    <a:pt x="12583" y="2899"/>
                  </a:lnTo>
                  <a:lnTo>
                    <a:pt x="12286" y="3077"/>
                  </a:lnTo>
                  <a:lnTo>
                    <a:pt x="11948" y="3276"/>
                  </a:lnTo>
                  <a:lnTo>
                    <a:pt x="11650" y="3514"/>
                  </a:lnTo>
                  <a:lnTo>
                    <a:pt x="11353" y="3752"/>
                  </a:lnTo>
                  <a:lnTo>
                    <a:pt x="11055" y="4010"/>
                  </a:lnTo>
                  <a:lnTo>
                    <a:pt x="10797" y="4288"/>
                  </a:lnTo>
                  <a:lnTo>
                    <a:pt x="10539" y="4566"/>
                  </a:lnTo>
                  <a:lnTo>
                    <a:pt x="10321" y="4883"/>
                  </a:lnTo>
                  <a:lnTo>
                    <a:pt x="10102" y="5201"/>
                  </a:lnTo>
                  <a:lnTo>
                    <a:pt x="9904" y="5578"/>
                  </a:lnTo>
                  <a:lnTo>
                    <a:pt x="9725" y="5975"/>
                  </a:lnTo>
                  <a:lnTo>
                    <a:pt x="9408" y="6789"/>
                  </a:lnTo>
                  <a:lnTo>
                    <a:pt x="9249" y="7186"/>
                  </a:lnTo>
                  <a:lnTo>
                    <a:pt x="9070" y="7583"/>
                  </a:lnTo>
                  <a:lnTo>
                    <a:pt x="8872" y="7960"/>
                  </a:lnTo>
                  <a:lnTo>
                    <a:pt x="8753" y="8138"/>
                  </a:lnTo>
                  <a:lnTo>
                    <a:pt x="8634" y="8317"/>
                  </a:lnTo>
                  <a:lnTo>
                    <a:pt x="8495" y="8496"/>
                  </a:lnTo>
                  <a:lnTo>
                    <a:pt x="8336" y="8674"/>
                  </a:lnTo>
                  <a:lnTo>
                    <a:pt x="8157" y="8833"/>
                  </a:lnTo>
                  <a:lnTo>
                    <a:pt x="7979" y="8952"/>
                  </a:lnTo>
                  <a:lnTo>
                    <a:pt x="7780" y="9071"/>
                  </a:lnTo>
                  <a:lnTo>
                    <a:pt x="7562" y="9171"/>
                  </a:lnTo>
                  <a:lnTo>
                    <a:pt x="7344" y="9230"/>
                  </a:lnTo>
                  <a:lnTo>
                    <a:pt x="7105" y="9290"/>
                  </a:lnTo>
                  <a:lnTo>
                    <a:pt x="6907" y="9309"/>
                  </a:lnTo>
                  <a:lnTo>
                    <a:pt x="6708" y="9309"/>
                  </a:lnTo>
                  <a:lnTo>
                    <a:pt x="6311" y="9270"/>
                  </a:lnTo>
                  <a:lnTo>
                    <a:pt x="5895" y="9230"/>
                  </a:lnTo>
                  <a:lnTo>
                    <a:pt x="5498" y="9171"/>
                  </a:lnTo>
                  <a:lnTo>
                    <a:pt x="5438" y="9091"/>
                  </a:lnTo>
                  <a:lnTo>
                    <a:pt x="5339" y="9032"/>
                  </a:lnTo>
                  <a:lnTo>
                    <a:pt x="5240" y="9012"/>
                  </a:lnTo>
                  <a:lnTo>
                    <a:pt x="5140" y="9032"/>
                  </a:lnTo>
                  <a:lnTo>
                    <a:pt x="5061" y="9051"/>
                  </a:lnTo>
                  <a:lnTo>
                    <a:pt x="5002" y="9111"/>
                  </a:lnTo>
                  <a:lnTo>
                    <a:pt x="4942" y="9210"/>
                  </a:lnTo>
                  <a:lnTo>
                    <a:pt x="4942" y="9309"/>
                  </a:lnTo>
                  <a:lnTo>
                    <a:pt x="5002" y="9607"/>
                  </a:lnTo>
                  <a:lnTo>
                    <a:pt x="5101" y="9885"/>
                  </a:lnTo>
                  <a:lnTo>
                    <a:pt x="5220" y="10163"/>
                  </a:lnTo>
                  <a:lnTo>
                    <a:pt x="5379" y="10401"/>
                  </a:lnTo>
                  <a:lnTo>
                    <a:pt x="5577" y="10619"/>
                  </a:lnTo>
                  <a:lnTo>
                    <a:pt x="5776" y="10798"/>
                  </a:lnTo>
                  <a:lnTo>
                    <a:pt x="6014" y="10957"/>
                  </a:lnTo>
                  <a:lnTo>
                    <a:pt x="6272" y="11096"/>
                  </a:lnTo>
                  <a:lnTo>
                    <a:pt x="5915" y="11354"/>
                  </a:lnTo>
                  <a:lnTo>
                    <a:pt x="5577" y="11632"/>
                  </a:lnTo>
                  <a:lnTo>
                    <a:pt x="5279" y="11949"/>
                  </a:lnTo>
                  <a:lnTo>
                    <a:pt x="4982" y="12287"/>
                  </a:lnTo>
                  <a:lnTo>
                    <a:pt x="4724" y="12644"/>
                  </a:lnTo>
                  <a:lnTo>
                    <a:pt x="4505" y="13021"/>
                  </a:lnTo>
                  <a:lnTo>
                    <a:pt x="4307" y="13418"/>
                  </a:lnTo>
                  <a:lnTo>
                    <a:pt x="4128" y="13835"/>
                  </a:lnTo>
                  <a:lnTo>
                    <a:pt x="3989" y="14212"/>
                  </a:lnTo>
                  <a:lnTo>
                    <a:pt x="3910" y="14450"/>
                  </a:lnTo>
                  <a:lnTo>
                    <a:pt x="3870" y="14708"/>
                  </a:lnTo>
                  <a:lnTo>
                    <a:pt x="3831" y="14966"/>
                  </a:lnTo>
                  <a:lnTo>
                    <a:pt x="3850" y="15065"/>
                  </a:lnTo>
                  <a:lnTo>
                    <a:pt x="3870" y="15184"/>
                  </a:lnTo>
                  <a:lnTo>
                    <a:pt x="3910" y="15264"/>
                  </a:lnTo>
                  <a:lnTo>
                    <a:pt x="3969" y="15343"/>
                  </a:lnTo>
                  <a:lnTo>
                    <a:pt x="4029" y="15422"/>
                  </a:lnTo>
                  <a:lnTo>
                    <a:pt x="4128" y="15462"/>
                  </a:lnTo>
                  <a:lnTo>
                    <a:pt x="4228" y="15482"/>
                  </a:lnTo>
                  <a:lnTo>
                    <a:pt x="4327" y="15462"/>
                  </a:lnTo>
                  <a:lnTo>
                    <a:pt x="4406" y="15442"/>
                  </a:lnTo>
                  <a:lnTo>
                    <a:pt x="4505" y="15383"/>
                  </a:lnTo>
                  <a:lnTo>
                    <a:pt x="4664" y="15264"/>
                  </a:lnTo>
                  <a:lnTo>
                    <a:pt x="4803" y="15105"/>
                  </a:lnTo>
                  <a:lnTo>
                    <a:pt x="4803" y="15105"/>
                  </a:lnTo>
                  <a:lnTo>
                    <a:pt x="4585" y="15542"/>
                  </a:lnTo>
                  <a:lnTo>
                    <a:pt x="4386" y="15978"/>
                  </a:lnTo>
                  <a:lnTo>
                    <a:pt x="4228" y="16435"/>
                  </a:lnTo>
                  <a:lnTo>
                    <a:pt x="4089" y="16891"/>
                  </a:lnTo>
                  <a:lnTo>
                    <a:pt x="3969" y="17368"/>
                  </a:lnTo>
                  <a:lnTo>
                    <a:pt x="3890" y="17844"/>
                  </a:lnTo>
                  <a:lnTo>
                    <a:pt x="3831" y="18320"/>
                  </a:lnTo>
                  <a:lnTo>
                    <a:pt x="3791" y="18797"/>
                  </a:lnTo>
                  <a:lnTo>
                    <a:pt x="3771" y="19293"/>
                  </a:lnTo>
                  <a:lnTo>
                    <a:pt x="3791" y="19769"/>
                  </a:lnTo>
                  <a:lnTo>
                    <a:pt x="3850" y="20245"/>
                  </a:lnTo>
                  <a:lnTo>
                    <a:pt x="3910" y="20742"/>
                  </a:lnTo>
                  <a:lnTo>
                    <a:pt x="4009" y="21218"/>
                  </a:lnTo>
                  <a:lnTo>
                    <a:pt x="4128" y="21694"/>
                  </a:lnTo>
                  <a:lnTo>
                    <a:pt x="4287" y="22151"/>
                  </a:lnTo>
                  <a:lnTo>
                    <a:pt x="4466" y="22607"/>
                  </a:lnTo>
                  <a:lnTo>
                    <a:pt x="4525" y="22687"/>
                  </a:lnTo>
                  <a:lnTo>
                    <a:pt x="4585" y="22746"/>
                  </a:lnTo>
                  <a:lnTo>
                    <a:pt x="4664" y="22766"/>
                  </a:lnTo>
                  <a:lnTo>
                    <a:pt x="4744" y="22766"/>
                  </a:lnTo>
                  <a:lnTo>
                    <a:pt x="4823" y="22746"/>
                  </a:lnTo>
                  <a:lnTo>
                    <a:pt x="4902" y="22707"/>
                  </a:lnTo>
                  <a:lnTo>
                    <a:pt x="4962" y="22647"/>
                  </a:lnTo>
                  <a:lnTo>
                    <a:pt x="5002" y="22568"/>
                  </a:lnTo>
                  <a:lnTo>
                    <a:pt x="5260" y="21952"/>
                  </a:lnTo>
                  <a:lnTo>
                    <a:pt x="5359" y="22429"/>
                  </a:lnTo>
                  <a:lnTo>
                    <a:pt x="5518" y="22885"/>
                  </a:lnTo>
                  <a:lnTo>
                    <a:pt x="5676" y="23262"/>
                  </a:lnTo>
                  <a:lnTo>
                    <a:pt x="5835" y="23639"/>
                  </a:lnTo>
                  <a:lnTo>
                    <a:pt x="6014" y="23977"/>
                  </a:lnTo>
                  <a:lnTo>
                    <a:pt x="6232" y="24334"/>
                  </a:lnTo>
                  <a:lnTo>
                    <a:pt x="6431" y="24671"/>
                  </a:lnTo>
                  <a:lnTo>
                    <a:pt x="6669" y="25009"/>
                  </a:lnTo>
                  <a:lnTo>
                    <a:pt x="7145" y="25664"/>
                  </a:lnTo>
                  <a:lnTo>
                    <a:pt x="7661" y="26299"/>
                  </a:lnTo>
                  <a:lnTo>
                    <a:pt x="8197" y="26914"/>
                  </a:lnTo>
                  <a:lnTo>
                    <a:pt x="8733" y="27529"/>
                  </a:lnTo>
                  <a:lnTo>
                    <a:pt x="9249" y="28165"/>
                  </a:lnTo>
                  <a:lnTo>
                    <a:pt x="9487" y="28482"/>
                  </a:lnTo>
                  <a:lnTo>
                    <a:pt x="9705" y="28800"/>
                  </a:lnTo>
                  <a:lnTo>
                    <a:pt x="9884" y="29137"/>
                  </a:lnTo>
                  <a:lnTo>
                    <a:pt x="9963" y="29316"/>
                  </a:lnTo>
                  <a:lnTo>
                    <a:pt x="10043" y="29494"/>
                  </a:lnTo>
                  <a:lnTo>
                    <a:pt x="10082" y="29673"/>
                  </a:lnTo>
                  <a:lnTo>
                    <a:pt x="10122" y="29871"/>
                  </a:lnTo>
                  <a:lnTo>
                    <a:pt x="10142" y="30070"/>
                  </a:lnTo>
                  <a:lnTo>
                    <a:pt x="10122" y="30249"/>
                  </a:lnTo>
                  <a:lnTo>
                    <a:pt x="10102" y="30427"/>
                  </a:lnTo>
                  <a:lnTo>
                    <a:pt x="10063" y="30626"/>
                  </a:lnTo>
                  <a:lnTo>
                    <a:pt x="9944" y="31003"/>
                  </a:lnTo>
                  <a:lnTo>
                    <a:pt x="9824" y="31320"/>
                  </a:lnTo>
                  <a:lnTo>
                    <a:pt x="9705" y="31697"/>
                  </a:lnTo>
                  <a:lnTo>
                    <a:pt x="9606" y="32075"/>
                  </a:lnTo>
                  <a:lnTo>
                    <a:pt x="9566" y="32273"/>
                  </a:lnTo>
                  <a:lnTo>
                    <a:pt x="9566" y="32472"/>
                  </a:lnTo>
                  <a:lnTo>
                    <a:pt x="9547" y="32670"/>
                  </a:lnTo>
                  <a:lnTo>
                    <a:pt x="9566" y="32849"/>
                  </a:lnTo>
                  <a:lnTo>
                    <a:pt x="9606" y="33027"/>
                  </a:lnTo>
                  <a:lnTo>
                    <a:pt x="9666" y="33206"/>
                  </a:lnTo>
                  <a:lnTo>
                    <a:pt x="9745" y="33365"/>
                  </a:lnTo>
                  <a:lnTo>
                    <a:pt x="9844" y="33504"/>
                  </a:lnTo>
                  <a:lnTo>
                    <a:pt x="9983" y="33643"/>
                  </a:lnTo>
                  <a:lnTo>
                    <a:pt x="10162" y="33762"/>
                  </a:lnTo>
                  <a:lnTo>
                    <a:pt x="10202" y="33781"/>
                  </a:lnTo>
                  <a:lnTo>
                    <a:pt x="10261" y="33801"/>
                  </a:lnTo>
                  <a:lnTo>
                    <a:pt x="10321" y="33801"/>
                  </a:lnTo>
                  <a:lnTo>
                    <a:pt x="10380" y="33781"/>
                  </a:lnTo>
                  <a:lnTo>
                    <a:pt x="10440" y="33762"/>
                  </a:lnTo>
                  <a:lnTo>
                    <a:pt x="10479" y="33722"/>
                  </a:lnTo>
                  <a:lnTo>
                    <a:pt x="10519" y="33662"/>
                  </a:lnTo>
                  <a:lnTo>
                    <a:pt x="10539" y="33603"/>
                  </a:lnTo>
                  <a:lnTo>
                    <a:pt x="10638" y="33285"/>
                  </a:lnTo>
                  <a:lnTo>
                    <a:pt x="10777" y="32988"/>
                  </a:lnTo>
                  <a:lnTo>
                    <a:pt x="10857" y="32849"/>
                  </a:lnTo>
                  <a:lnTo>
                    <a:pt x="10956" y="32710"/>
                  </a:lnTo>
                  <a:lnTo>
                    <a:pt x="11055" y="32591"/>
                  </a:lnTo>
                  <a:lnTo>
                    <a:pt x="11174" y="32472"/>
                  </a:lnTo>
                  <a:lnTo>
                    <a:pt x="11214" y="32630"/>
                  </a:lnTo>
                  <a:lnTo>
                    <a:pt x="11313" y="32948"/>
                  </a:lnTo>
                  <a:lnTo>
                    <a:pt x="11412" y="33246"/>
                  </a:lnTo>
                  <a:lnTo>
                    <a:pt x="11551" y="33583"/>
                  </a:lnTo>
                  <a:lnTo>
                    <a:pt x="11670" y="33901"/>
                  </a:lnTo>
                  <a:lnTo>
                    <a:pt x="11829" y="34218"/>
                  </a:lnTo>
                  <a:lnTo>
                    <a:pt x="11988" y="34536"/>
                  </a:lnTo>
                  <a:lnTo>
                    <a:pt x="12266" y="35012"/>
                  </a:lnTo>
                  <a:lnTo>
                    <a:pt x="12583" y="35488"/>
                  </a:lnTo>
                  <a:lnTo>
                    <a:pt x="12504" y="35548"/>
                  </a:lnTo>
                  <a:lnTo>
                    <a:pt x="12464" y="35647"/>
                  </a:lnTo>
                  <a:lnTo>
                    <a:pt x="12325" y="36203"/>
                  </a:lnTo>
                  <a:lnTo>
                    <a:pt x="12226" y="36759"/>
                  </a:lnTo>
                  <a:lnTo>
                    <a:pt x="11988" y="36778"/>
                  </a:lnTo>
                  <a:lnTo>
                    <a:pt x="11789" y="36818"/>
                  </a:lnTo>
                  <a:lnTo>
                    <a:pt x="11531" y="36897"/>
                  </a:lnTo>
                  <a:lnTo>
                    <a:pt x="11273" y="37036"/>
                  </a:lnTo>
                  <a:lnTo>
                    <a:pt x="11095" y="37156"/>
                  </a:lnTo>
                  <a:lnTo>
                    <a:pt x="10916" y="37275"/>
                  </a:lnTo>
                  <a:lnTo>
                    <a:pt x="10757" y="37433"/>
                  </a:lnTo>
                  <a:lnTo>
                    <a:pt x="10638" y="37592"/>
                  </a:lnTo>
                  <a:lnTo>
                    <a:pt x="10479" y="37850"/>
                  </a:lnTo>
                  <a:lnTo>
                    <a:pt x="10380" y="38108"/>
                  </a:lnTo>
                  <a:lnTo>
                    <a:pt x="10301" y="38346"/>
                  </a:lnTo>
                  <a:lnTo>
                    <a:pt x="10261" y="38604"/>
                  </a:lnTo>
                  <a:lnTo>
                    <a:pt x="10182" y="39081"/>
                  </a:lnTo>
                  <a:lnTo>
                    <a:pt x="10122" y="39458"/>
                  </a:lnTo>
                  <a:lnTo>
                    <a:pt x="10082" y="39835"/>
                  </a:lnTo>
                  <a:lnTo>
                    <a:pt x="10082" y="39994"/>
                  </a:lnTo>
                  <a:lnTo>
                    <a:pt x="10063" y="40073"/>
                  </a:lnTo>
                  <a:lnTo>
                    <a:pt x="10043" y="40152"/>
                  </a:lnTo>
                  <a:lnTo>
                    <a:pt x="9983" y="40272"/>
                  </a:lnTo>
                  <a:lnTo>
                    <a:pt x="9606" y="40688"/>
                  </a:lnTo>
                  <a:lnTo>
                    <a:pt x="9428" y="40887"/>
                  </a:lnTo>
                  <a:lnTo>
                    <a:pt x="9229" y="41085"/>
                  </a:lnTo>
                  <a:lnTo>
                    <a:pt x="8832" y="41462"/>
                  </a:lnTo>
                  <a:lnTo>
                    <a:pt x="8475" y="41820"/>
                  </a:lnTo>
                  <a:lnTo>
                    <a:pt x="8137" y="42177"/>
                  </a:lnTo>
                  <a:lnTo>
                    <a:pt x="7482" y="42931"/>
                  </a:lnTo>
                  <a:lnTo>
                    <a:pt x="6192" y="44400"/>
                  </a:lnTo>
                  <a:lnTo>
                    <a:pt x="4942" y="45888"/>
                  </a:lnTo>
                  <a:lnTo>
                    <a:pt x="4366" y="46583"/>
                  </a:lnTo>
                  <a:lnTo>
                    <a:pt x="3811" y="47278"/>
                  </a:lnTo>
                  <a:lnTo>
                    <a:pt x="3275" y="47972"/>
                  </a:lnTo>
                  <a:lnTo>
                    <a:pt x="2779" y="48707"/>
                  </a:lnTo>
                  <a:lnTo>
                    <a:pt x="2282" y="49441"/>
                  </a:lnTo>
                  <a:lnTo>
                    <a:pt x="1846" y="50195"/>
                  </a:lnTo>
                  <a:lnTo>
                    <a:pt x="1627" y="50592"/>
                  </a:lnTo>
                  <a:lnTo>
                    <a:pt x="1429" y="50989"/>
                  </a:lnTo>
                  <a:lnTo>
                    <a:pt x="1250" y="51386"/>
                  </a:lnTo>
                  <a:lnTo>
                    <a:pt x="1072" y="51803"/>
                  </a:lnTo>
                  <a:lnTo>
                    <a:pt x="913" y="52200"/>
                  </a:lnTo>
                  <a:lnTo>
                    <a:pt x="774" y="52597"/>
                  </a:lnTo>
                  <a:lnTo>
                    <a:pt x="655" y="53014"/>
                  </a:lnTo>
                  <a:lnTo>
                    <a:pt x="556" y="53411"/>
                  </a:lnTo>
                  <a:lnTo>
                    <a:pt x="456" y="53569"/>
                  </a:lnTo>
                  <a:lnTo>
                    <a:pt x="397" y="53748"/>
                  </a:lnTo>
                  <a:lnTo>
                    <a:pt x="337" y="53927"/>
                  </a:lnTo>
                  <a:lnTo>
                    <a:pt x="298" y="54105"/>
                  </a:lnTo>
                  <a:lnTo>
                    <a:pt x="238" y="54482"/>
                  </a:lnTo>
                  <a:lnTo>
                    <a:pt x="179" y="54820"/>
                  </a:lnTo>
                  <a:lnTo>
                    <a:pt x="119" y="55276"/>
                  </a:lnTo>
                  <a:lnTo>
                    <a:pt x="79" y="55713"/>
                  </a:lnTo>
                  <a:lnTo>
                    <a:pt x="40" y="56150"/>
                  </a:lnTo>
                  <a:lnTo>
                    <a:pt x="20" y="56606"/>
                  </a:lnTo>
                  <a:lnTo>
                    <a:pt x="0" y="57043"/>
                  </a:lnTo>
                  <a:lnTo>
                    <a:pt x="0" y="57499"/>
                  </a:lnTo>
                  <a:lnTo>
                    <a:pt x="20" y="57956"/>
                  </a:lnTo>
                  <a:lnTo>
                    <a:pt x="40" y="58412"/>
                  </a:lnTo>
                  <a:lnTo>
                    <a:pt x="79" y="58849"/>
                  </a:lnTo>
                  <a:lnTo>
                    <a:pt x="139" y="59305"/>
                  </a:lnTo>
                  <a:lnTo>
                    <a:pt x="278" y="60198"/>
                  </a:lnTo>
                  <a:lnTo>
                    <a:pt x="437" y="60953"/>
                  </a:lnTo>
                  <a:lnTo>
                    <a:pt x="536" y="61350"/>
                  </a:lnTo>
                  <a:lnTo>
                    <a:pt x="635" y="61727"/>
                  </a:lnTo>
                  <a:lnTo>
                    <a:pt x="754" y="62084"/>
                  </a:lnTo>
                  <a:lnTo>
                    <a:pt x="893" y="62461"/>
                  </a:lnTo>
                  <a:lnTo>
                    <a:pt x="1052" y="62818"/>
                  </a:lnTo>
                  <a:lnTo>
                    <a:pt x="1231" y="63176"/>
                  </a:lnTo>
                  <a:lnTo>
                    <a:pt x="1647" y="63969"/>
                  </a:lnTo>
                  <a:lnTo>
                    <a:pt x="2064" y="64763"/>
                  </a:lnTo>
                  <a:lnTo>
                    <a:pt x="2203" y="65021"/>
                  </a:lnTo>
                  <a:lnTo>
                    <a:pt x="2342" y="65279"/>
                  </a:lnTo>
                  <a:lnTo>
                    <a:pt x="2501" y="65537"/>
                  </a:lnTo>
                  <a:lnTo>
                    <a:pt x="2580" y="65657"/>
                  </a:lnTo>
                  <a:lnTo>
                    <a:pt x="2679" y="65756"/>
                  </a:lnTo>
                  <a:lnTo>
                    <a:pt x="2798" y="66232"/>
                  </a:lnTo>
                  <a:lnTo>
                    <a:pt x="2918" y="66728"/>
                  </a:lnTo>
                  <a:lnTo>
                    <a:pt x="3037" y="67205"/>
                  </a:lnTo>
                  <a:lnTo>
                    <a:pt x="3176" y="67681"/>
                  </a:lnTo>
                  <a:lnTo>
                    <a:pt x="3493" y="68634"/>
                  </a:lnTo>
                  <a:lnTo>
                    <a:pt x="3831" y="69566"/>
                  </a:lnTo>
                  <a:lnTo>
                    <a:pt x="4406" y="71095"/>
                  </a:lnTo>
                  <a:lnTo>
                    <a:pt x="4704" y="71849"/>
                  </a:lnTo>
                  <a:lnTo>
                    <a:pt x="5021" y="72603"/>
                  </a:lnTo>
                  <a:lnTo>
                    <a:pt x="5081" y="72901"/>
                  </a:lnTo>
                  <a:lnTo>
                    <a:pt x="5160" y="73199"/>
                  </a:lnTo>
                  <a:lnTo>
                    <a:pt x="5319" y="73774"/>
                  </a:lnTo>
                  <a:lnTo>
                    <a:pt x="5597" y="75084"/>
                  </a:lnTo>
                  <a:lnTo>
                    <a:pt x="5895" y="76513"/>
                  </a:lnTo>
                  <a:lnTo>
                    <a:pt x="6153" y="77942"/>
                  </a:lnTo>
                  <a:lnTo>
                    <a:pt x="6391" y="79312"/>
                  </a:lnTo>
                  <a:lnTo>
                    <a:pt x="6589" y="80681"/>
                  </a:lnTo>
                  <a:lnTo>
                    <a:pt x="6768" y="82051"/>
                  </a:lnTo>
                  <a:lnTo>
                    <a:pt x="6947" y="83420"/>
                  </a:lnTo>
                  <a:lnTo>
                    <a:pt x="7006" y="84194"/>
                  </a:lnTo>
                  <a:lnTo>
                    <a:pt x="7066" y="84948"/>
                  </a:lnTo>
                  <a:lnTo>
                    <a:pt x="7125" y="85722"/>
                  </a:lnTo>
                  <a:lnTo>
                    <a:pt x="7205" y="86477"/>
                  </a:lnTo>
                  <a:lnTo>
                    <a:pt x="7185" y="86496"/>
                  </a:lnTo>
                  <a:lnTo>
                    <a:pt x="6927" y="86596"/>
                  </a:lnTo>
                  <a:lnTo>
                    <a:pt x="6669" y="86735"/>
                  </a:lnTo>
                  <a:lnTo>
                    <a:pt x="6450" y="86874"/>
                  </a:lnTo>
                  <a:lnTo>
                    <a:pt x="6252" y="87032"/>
                  </a:lnTo>
                  <a:lnTo>
                    <a:pt x="6073" y="87191"/>
                  </a:lnTo>
                  <a:lnTo>
                    <a:pt x="5915" y="87409"/>
                  </a:lnTo>
                  <a:lnTo>
                    <a:pt x="5815" y="87568"/>
                  </a:lnTo>
                  <a:lnTo>
                    <a:pt x="5736" y="87747"/>
                  </a:lnTo>
                  <a:lnTo>
                    <a:pt x="5676" y="87945"/>
                  </a:lnTo>
                  <a:lnTo>
                    <a:pt x="5617" y="88124"/>
                  </a:lnTo>
                  <a:lnTo>
                    <a:pt x="5597" y="88322"/>
                  </a:lnTo>
                  <a:lnTo>
                    <a:pt x="5597" y="88521"/>
                  </a:lnTo>
                  <a:lnTo>
                    <a:pt x="5617" y="88719"/>
                  </a:lnTo>
                  <a:lnTo>
                    <a:pt x="5657" y="88918"/>
                  </a:lnTo>
                  <a:lnTo>
                    <a:pt x="5518" y="89017"/>
                  </a:lnTo>
                  <a:lnTo>
                    <a:pt x="5399" y="89156"/>
                  </a:lnTo>
                  <a:lnTo>
                    <a:pt x="5200" y="89414"/>
                  </a:lnTo>
                  <a:lnTo>
                    <a:pt x="5041" y="89672"/>
                  </a:lnTo>
                  <a:lnTo>
                    <a:pt x="4902" y="89950"/>
                  </a:lnTo>
                  <a:lnTo>
                    <a:pt x="4783" y="90228"/>
                  </a:lnTo>
                  <a:lnTo>
                    <a:pt x="4684" y="90506"/>
                  </a:lnTo>
                  <a:lnTo>
                    <a:pt x="4605" y="90803"/>
                  </a:lnTo>
                  <a:lnTo>
                    <a:pt x="4565" y="91101"/>
                  </a:lnTo>
                  <a:lnTo>
                    <a:pt x="4565" y="91180"/>
                  </a:lnTo>
                  <a:lnTo>
                    <a:pt x="4585" y="91240"/>
                  </a:lnTo>
                  <a:lnTo>
                    <a:pt x="4644" y="91359"/>
                  </a:lnTo>
                  <a:lnTo>
                    <a:pt x="4605" y="91438"/>
                  </a:lnTo>
                  <a:lnTo>
                    <a:pt x="4605" y="91518"/>
                  </a:lnTo>
                  <a:lnTo>
                    <a:pt x="4624" y="91577"/>
                  </a:lnTo>
                  <a:lnTo>
                    <a:pt x="4684" y="91637"/>
                  </a:lnTo>
                  <a:lnTo>
                    <a:pt x="5061" y="91994"/>
                  </a:lnTo>
                  <a:lnTo>
                    <a:pt x="5478" y="92312"/>
                  </a:lnTo>
                  <a:lnTo>
                    <a:pt x="5895" y="92629"/>
                  </a:lnTo>
                  <a:lnTo>
                    <a:pt x="6311" y="92927"/>
                  </a:lnTo>
                  <a:lnTo>
                    <a:pt x="6113" y="93384"/>
                  </a:lnTo>
                  <a:lnTo>
                    <a:pt x="5915" y="93840"/>
                  </a:lnTo>
                  <a:lnTo>
                    <a:pt x="5657" y="94555"/>
                  </a:lnTo>
                  <a:lnTo>
                    <a:pt x="5438" y="95289"/>
                  </a:lnTo>
                  <a:lnTo>
                    <a:pt x="5240" y="96003"/>
                  </a:lnTo>
                  <a:lnTo>
                    <a:pt x="5081" y="96738"/>
                  </a:lnTo>
                  <a:lnTo>
                    <a:pt x="4962" y="97492"/>
                  </a:lnTo>
                  <a:lnTo>
                    <a:pt x="4843" y="98226"/>
                  </a:lnTo>
                  <a:lnTo>
                    <a:pt x="4763" y="98802"/>
                  </a:lnTo>
                  <a:lnTo>
                    <a:pt x="4724" y="99377"/>
                  </a:lnTo>
                  <a:lnTo>
                    <a:pt x="4684" y="99953"/>
                  </a:lnTo>
                  <a:lnTo>
                    <a:pt x="4644" y="100548"/>
                  </a:lnTo>
                  <a:lnTo>
                    <a:pt x="4624" y="101700"/>
                  </a:lnTo>
                  <a:lnTo>
                    <a:pt x="4624" y="102871"/>
                  </a:lnTo>
                  <a:lnTo>
                    <a:pt x="4644" y="103426"/>
                  </a:lnTo>
                  <a:lnTo>
                    <a:pt x="5359" y="103426"/>
                  </a:lnTo>
                  <a:lnTo>
                    <a:pt x="11948" y="103486"/>
                  </a:lnTo>
                  <a:lnTo>
                    <a:pt x="18518" y="103506"/>
                  </a:lnTo>
                  <a:lnTo>
                    <a:pt x="38822" y="103545"/>
                  </a:lnTo>
                  <a:lnTo>
                    <a:pt x="41640" y="103545"/>
                  </a:lnTo>
                  <a:lnTo>
                    <a:pt x="41680" y="102752"/>
                  </a:lnTo>
                  <a:lnTo>
                    <a:pt x="41719" y="102156"/>
                  </a:lnTo>
                  <a:lnTo>
                    <a:pt x="42156" y="95388"/>
                  </a:lnTo>
                  <a:lnTo>
                    <a:pt x="42275" y="93483"/>
                  </a:lnTo>
                  <a:lnTo>
                    <a:pt x="42335" y="92609"/>
                  </a:lnTo>
                  <a:lnTo>
                    <a:pt x="42354" y="92153"/>
                  </a:lnTo>
                  <a:lnTo>
                    <a:pt x="42335" y="91716"/>
                  </a:lnTo>
                  <a:lnTo>
                    <a:pt x="42692" y="91280"/>
                  </a:lnTo>
                  <a:lnTo>
                    <a:pt x="43029" y="90803"/>
                  </a:lnTo>
                  <a:lnTo>
                    <a:pt x="43327" y="90327"/>
                  </a:lnTo>
                  <a:lnTo>
                    <a:pt x="43585" y="89811"/>
                  </a:lnTo>
                  <a:lnTo>
                    <a:pt x="43625" y="89732"/>
                  </a:lnTo>
                  <a:lnTo>
                    <a:pt x="43625" y="89652"/>
                  </a:lnTo>
                  <a:lnTo>
                    <a:pt x="43625" y="89573"/>
                  </a:lnTo>
                  <a:lnTo>
                    <a:pt x="43625" y="89513"/>
                  </a:lnTo>
                  <a:lnTo>
                    <a:pt x="43585" y="89454"/>
                  </a:lnTo>
                  <a:lnTo>
                    <a:pt x="43545" y="89394"/>
                  </a:lnTo>
                  <a:lnTo>
                    <a:pt x="43446" y="89295"/>
                  </a:lnTo>
                  <a:lnTo>
                    <a:pt x="43386" y="89077"/>
                  </a:lnTo>
                  <a:lnTo>
                    <a:pt x="43267" y="88759"/>
                  </a:lnTo>
                  <a:lnTo>
                    <a:pt x="43168" y="88521"/>
                  </a:lnTo>
                  <a:lnTo>
                    <a:pt x="43029" y="88283"/>
                  </a:lnTo>
                  <a:lnTo>
                    <a:pt x="42791" y="87945"/>
                  </a:lnTo>
                  <a:lnTo>
                    <a:pt x="42553" y="87628"/>
                  </a:lnTo>
                  <a:lnTo>
                    <a:pt x="42513" y="87608"/>
                  </a:lnTo>
                  <a:lnTo>
                    <a:pt x="42612" y="87132"/>
                  </a:lnTo>
                  <a:lnTo>
                    <a:pt x="42672" y="86675"/>
                  </a:lnTo>
                  <a:lnTo>
                    <a:pt x="42732" y="86199"/>
                  </a:lnTo>
                  <a:lnTo>
                    <a:pt x="42751" y="85722"/>
                  </a:lnTo>
                  <a:lnTo>
                    <a:pt x="42791" y="85147"/>
                  </a:lnTo>
                  <a:lnTo>
                    <a:pt x="42791" y="84551"/>
                  </a:lnTo>
                  <a:lnTo>
                    <a:pt x="42791" y="83956"/>
                  </a:lnTo>
                  <a:lnTo>
                    <a:pt x="42771" y="83361"/>
                  </a:lnTo>
                  <a:lnTo>
                    <a:pt x="42732" y="82765"/>
                  </a:lnTo>
                  <a:lnTo>
                    <a:pt x="42652" y="82150"/>
                  </a:lnTo>
                  <a:lnTo>
                    <a:pt x="42573" y="81554"/>
                  </a:lnTo>
                  <a:lnTo>
                    <a:pt x="42454" y="80959"/>
                  </a:lnTo>
                  <a:lnTo>
                    <a:pt x="42335" y="80403"/>
                  </a:lnTo>
                  <a:lnTo>
                    <a:pt x="42196" y="79848"/>
                  </a:lnTo>
                  <a:lnTo>
                    <a:pt x="42077" y="79431"/>
                  </a:lnTo>
                  <a:lnTo>
                    <a:pt x="42017" y="79232"/>
                  </a:lnTo>
                  <a:lnTo>
                    <a:pt x="41938" y="79034"/>
                  </a:lnTo>
                  <a:lnTo>
                    <a:pt x="43128" y="78240"/>
                  </a:lnTo>
                  <a:lnTo>
                    <a:pt x="43188" y="78160"/>
                  </a:lnTo>
                  <a:lnTo>
                    <a:pt x="43248" y="78081"/>
                  </a:lnTo>
                  <a:lnTo>
                    <a:pt x="43248" y="77982"/>
                  </a:lnTo>
                  <a:lnTo>
                    <a:pt x="43248" y="77883"/>
                  </a:lnTo>
                  <a:lnTo>
                    <a:pt x="43327" y="77942"/>
                  </a:lnTo>
                  <a:lnTo>
                    <a:pt x="43426" y="77962"/>
                  </a:lnTo>
                  <a:lnTo>
                    <a:pt x="43506" y="77982"/>
                  </a:lnTo>
                  <a:lnTo>
                    <a:pt x="43605" y="77982"/>
                  </a:lnTo>
                  <a:lnTo>
                    <a:pt x="43783" y="77962"/>
                  </a:lnTo>
                  <a:lnTo>
                    <a:pt x="43962" y="77902"/>
                  </a:lnTo>
                  <a:lnTo>
                    <a:pt x="44141" y="77803"/>
                  </a:lnTo>
                  <a:lnTo>
                    <a:pt x="44299" y="77664"/>
                  </a:lnTo>
                  <a:lnTo>
                    <a:pt x="44438" y="77525"/>
                  </a:lnTo>
                  <a:lnTo>
                    <a:pt x="44518" y="77347"/>
                  </a:lnTo>
                  <a:lnTo>
                    <a:pt x="44557" y="77228"/>
                  </a:lnTo>
                  <a:lnTo>
                    <a:pt x="44577" y="77128"/>
                  </a:lnTo>
                  <a:lnTo>
                    <a:pt x="44577" y="77009"/>
                  </a:lnTo>
                  <a:lnTo>
                    <a:pt x="44557" y="76890"/>
                  </a:lnTo>
                  <a:lnTo>
                    <a:pt x="44557" y="76771"/>
                  </a:lnTo>
                  <a:lnTo>
                    <a:pt x="44577" y="76652"/>
                  </a:lnTo>
                  <a:lnTo>
                    <a:pt x="44597" y="76553"/>
                  </a:lnTo>
                  <a:lnTo>
                    <a:pt x="44597" y="76434"/>
                  </a:lnTo>
                  <a:lnTo>
                    <a:pt x="44597" y="76196"/>
                  </a:lnTo>
                  <a:lnTo>
                    <a:pt x="44577" y="75938"/>
                  </a:lnTo>
                  <a:lnTo>
                    <a:pt x="44696" y="75918"/>
                  </a:lnTo>
                  <a:lnTo>
                    <a:pt x="44835" y="75878"/>
                  </a:lnTo>
                  <a:lnTo>
                    <a:pt x="44974" y="75818"/>
                  </a:lnTo>
                  <a:lnTo>
                    <a:pt x="45113" y="75739"/>
                  </a:lnTo>
                  <a:lnTo>
                    <a:pt x="45411" y="75580"/>
                  </a:lnTo>
                  <a:lnTo>
                    <a:pt x="45689" y="75402"/>
                  </a:lnTo>
                  <a:lnTo>
                    <a:pt x="46205" y="75044"/>
                  </a:lnTo>
                  <a:lnTo>
                    <a:pt x="46701" y="74667"/>
                  </a:lnTo>
                  <a:lnTo>
                    <a:pt x="47197" y="74251"/>
                  </a:lnTo>
                  <a:lnTo>
                    <a:pt x="47674" y="73834"/>
                  </a:lnTo>
                  <a:lnTo>
                    <a:pt x="48130" y="73377"/>
                  </a:lnTo>
                  <a:lnTo>
                    <a:pt x="48587" y="72921"/>
                  </a:lnTo>
                  <a:lnTo>
                    <a:pt x="48626" y="72861"/>
                  </a:lnTo>
                  <a:lnTo>
                    <a:pt x="48666" y="72802"/>
                  </a:lnTo>
                  <a:lnTo>
                    <a:pt x="48666" y="72742"/>
                  </a:lnTo>
                  <a:lnTo>
                    <a:pt x="48686" y="72683"/>
                  </a:lnTo>
                  <a:lnTo>
                    <a:pt x="49261" y="72802"/>
                  </a:lnTo>
                  <a:lnTo>
                    <a:pt x="49837" y="72901"/>
                  </a:lnTo>
                  <a:lnTo>
                    <a:pt x="50432" y="72960"/>
                  </a:lnTo>
                  <a:lnTo>
                    <a:pt x="51028" y="73020"/>
                  </a:lnTo>
                  <a:lnTo>
                    <a:pt x="51841" y="73060"/>
                  </a:lnTo>
                  <a:lnTo>
                    <a:pt x="52655" y="73060"/>
                  </a:lnTo>
                  <a:lnTo>
                    <a:pt x="53072" y="73040"/>
                  </a:lnTo>
                  <a:lnTo>
                    <a:pt x="53469" y="73000"/>
                  </a:lnTo>
                  <a:lnTo>
                    <a:pt x="53886" y="72941"/>
                  </a:lnTo>
                  <a:lnTo>
                    <a:pt x="54283" y="72881"/>
                  </a:lnTo>
                  <a:lnTo>
                    <a:pt x="54660" y="72821"/>
                  </a:lnTo>
                  <a:lnTo>
                    <a:pt x="55057" y="72722"/>
                  </a:lnTo>
                  <a:lnTo>
                    <a:pt x="55434" y="72623"/>
                  </a:lnTo>
                  <a:lnTo>
                    <a:pt x="55791" y="72524"/>
                  </a:lnTo>
                  <a:lnTo>
                    <a:pt x="56188" y="72385"/>
                  </a:lnTo>
                  <a:lnTo>
                    <a:pt x="56406" y="72305"/>
                  </a:lnTo>
                  <a:lnTo>
                    <a:pt x="56605" y="72226"/>
                  </a:lnTo>
                  <a:lnTo>
                    <a:pt x="56684" y="72226"/>
                  </a:lnTo>
                  <a:lnTo>
                    <a:pt x="56883" y="72147"/>
                  </a:lnTo>
                  <a:lnTo>
                    <a:pt x="57061" y="72067"/>
                  </a:lnTo>
                  <a:lnTo>
                    <a:pt x="57240" y="71968"/>
                  </a:lnTo>
                  <a:lnTo>
                    <a:pt x="57399" y="71849"/>
                  </a:lnTo>
                  <a:lnTo>
                    <a:pt x="57696" y="71571"/>
                  </a:lnTo>
                  <a:lnTo>
                    <a:pt x="57994" y="71293"/>
                  </a:lnTo>
                  <a:lnTo>
                    <a:pt x="58252" y="70996"/>
                  </a:lnTo>
                  <a:lnTo>
                    <a:pt x="58510" y="70678"/>
                  </a:lnTo>
                  <a:lnTo>
                    <a:pt x="58729" y="70341"/>
                  </a:lnTo>
                  <a:lnTo>
                    <a:pt x="58947" y="70003"/>
                  </a:lnTo>
                  <a:lnTo>
                    <a:pt x="59165" y="69666"/>
                  </a:lnTo>
                  <a:lnTo>
                    <a:pt x="59344" y="69308"/>
                  </a:lnTo>
                  <a:lnTo>
                    <a:pt x="59522" y="68931"/>
                  </a:lnTo>
                  <a:lnTo>
                    <a:pt x="59661" y="68574"/>
                  </a:lnTo>
                  <a:lnTo>
                    <a:pt x="59780" y="68177"/>
                  </a:lnTo>
                  <a:lnTo>
                    <a:pt x="59900" y="67800"/>
                  </a:lnTo>
                  <a:lnTo>
                    <a:pt x="59979" y="67403"/>
                  </a:lnTo>
                  <a:lnTo>
                    <a:pt x="60038" y="67006"/>
                  </a:lnTo>
                  <a:lnTo>
                    <a:pt x="60058" y="66609"/>
                  </a:lnTo>
                  <a:lnTo>
                    <a:pt x="60058" y="66212"/>
                  </a:lnTo>
                  <a:lnTo>
                    <a:pt x="60038" y="65815"/>
                  </a:lnTo>
                  <a:lnTo>
                    <a:pt x="59979" y="65418"/>
                  </a:lnTo>
                  <a:lnTo>
                    <a:pt x="59900" y="65021"/>
                  </a:lnTo>
                  <a:lnTo>
                    <a:pt x="59800" y="64644"/>
                  </a:lnTo>
                  <a:lnTo>
                    <a:pt x="59661" y="64267"/>
                  </a:lnTo>
                  <a:lnTo>
                    <a:pt x="59503" y="63910"/>
                  </a:lnTo>
                  <a:lnTo>
                    <a:pt x="59324" y="63553"/>
                  </a:lnTo>
                  <a:lnTo>
                    <a:pt x="59126" y="63215"/>
                  </a:lnTo>
                  <a:lnTo>
                    <a:pt x="58887" y="62898"/>
                  </a:lnTo>
                  <a:lnTo>
                    <a:pt x="58629" y="62600"/>
                  </a:lnTo>
                  <a:lnTo>
                    <a:pt x="58371" y="62302"/>
                  </a:lnTo>
                  <a:lnTo>
                    <a:pt x="58074" y="62044"/>
                  </a:lnTo>
                  <a:lnTo>
                    <a:pt x="57756" y="61806"/>
                  </a:lnTo>
                  <a:lnTo>
                    <a:pt x="57419" y="61568"/>
                  </a:lnTo>
                  <a:lnTo>
                    <a:pt x="57101" y="61409"/>
                  </a:lnTo>
                  <a:lnTo>
                    <a:pt x="56784" y="61270"/>
                  </a:lnTo>
                  <a:lnTo>
                    <a:pt x="56764" y="61171"/>
                  </a:lnTo>
                  <a:lnTo>
                    <a:pt x="56704" y="61092"/>
                  </a:lnTo>
                  <a:lnTo>
                    <a:pt x="56466" y="60853"/>
                  </a:lnTo>
                  <a:lnTo>
                    <a:pt x="56228" y="60655"/>
                  </a:lnTo>
                  <a:lnTo>
                    <a:pt x="55732" y="60258"/>
                  </a:lnTo>
                  <a:lnTo>
                    <a:pt x="54700" y="59504"/>
                  </a:lnTo>
                  <a:lnTo>
                    <a:pt x="52933" y="58154"/>
                  </a:lnTo>
                  <a:lnTo>
                    <a:pt x="49281" y="55415"/>
                  </a:lnTo>
                  <a:lnTo>
                    <a:pt x="47416" y="54006"/>
                  </a:lnTo>
                  <a:lnTo>
                    <a:pt x="45510" y="52597"/>
                  </a:lnTo>
                  <a:lnTo>
                    <a:pt x="43605" y="51227"/>
                  </a:lnTo>
                  <a:lnTo>
                    <a:pt x="42652" y="50553"/>
                  </a:lnTo>
                  <a:lnTo>
                    <a:pt x="41680" y="49898"/>
                  </a:lnTo>
                  <a:lnTo>
                    <a:pt x="40588" y="49124"/>
                  </a:lnTo>
                  <a:lnTo>
                    <a:pt x="40568" y="49104"/>
                  </a:lnTo>
                  <a:lnTo>
                    <a:pt x="40548" y="49084"/>
                  </a:lnTo>
                  <a:lnTo>
                    <a:pt x="40469" y="49044"/>
                  </a:lnTo>
                  <a:lnTo>
                    <a:pt x="38762" y="47814"/>
                  </a:lnTo>
                  <a:lnTo>
                    <a:pt x="38504" y="47516"/>
                  </a:lnTo>
                  <a:lnTo>
                    <a:pt x="38266" y="47218"/>
                  </a:lnTo>
                  <a:lnTo>
                    <a:pt x="37790" y="46643"/>
                  </a:lnTo>
                  <a:lnTo>
                    <a:pt x="37353" y="46027"/>
                  </a:lnTo>
                  <a:lnTo>
                    <a:pt x="36916" y="45412"/>
                  </a:lnTo>
                  <a:lnTo>
                    <a:pt x="36499" y="44797"/>
                  </a:lnTo>
                  <a:lnTo>
                    <a:pt x="36102" y="44201"/>
                  </a:lnTo>
                  <a:lnTo>
                    <a:pt x="35666" y="43626"/>
                  </a:lnTo>
                  <a:lnTo>
                    <a:pt x="35209" y="43090"/>
                  </a:lnTo>
                  <a:lnTo>
                    <a:pt x="34713" y="42574"/>
                  </a:lnTo>
                  <a:lnTo>
                    <a:pt x="34197" y="42098"/>
                  </a:lnTo>
                  <a:lnTo>
                    <a:pt x="33641" y="41661"/>
                  </a:lnTo>
                  <a:lnTo>
                    <a:pt x="33046" y="41244"/>
                  </a:lnTo>
                  <a:lnTo>
                    <a:pt x="32748" y="41046"/>
                  </a:lnTo>
                  <a:lnTo>
                    <a:pt x="32431" y="40867"/>
                  </a:lnTo>
                  <a:lnTo>
                    <a:pt x="31756" y="40490"/>
                  </a:lnTo>
                  <a:lnTo>
                    <a:pt x="31399" y="40331"/>
                  </a:lnTo>
                  <a:lnTo>
                    <a:pt x="31041" y="40172"/>
                  </a:lnTo>
                  <a:lnTo>
                    <a:pt x="30664" y="40014"/>
                  </a:lnTo>
                  <a:lnTo>
                    <a:pt x="30267" y="39855"/>
                  </a:lnTo>
                  <a:lnTo>
                    <a:pt x="29870" y="39736"/>
                  </a:lnTo>
                  <a:lnTo>
                    <a:pt x="29672" y="39696"/>
                  </a:lnTo>
                  <a:lnTo>
                    <a:pt x="29454" y="39656"/>
                  </a:lnTo>
                  <a:lnTo>
                    <a:pt x="29354" y="39319"/>
                  </a:lnTo>
                  <a:lnTo>
                    <a:pt x="29235" y="38962"/>
                  </a:lnTo>
                  <a:lnTo>
                    <a:pt x="29096" y="38644"/>
                  </a:lnTo>
                  <a:lnTo>
                    <a:pt x="28938" y="38307"/>
                  </a:lnTo>
                  <a:lnTo>
                    <a:pt x="29315" y="38386"/>
                  </a:lnTo>
                  <a:lnTo>
                    <a:pt x="29692" y="38426"/>
                  </a:lnTo>
                  <a:lnTo>
                    <a:pt x="30069" y="38465"/>
                  </a:lnTo>
                  <a:lnTo>
                    <a:pt x="30446" y="38485"/>
                  </a:lnTo>
                  <a:lnTo>
                    <a:pt x="31141" y="38485"/>
                  </a:lnTo>
                  <a:lnTo>
                    <a:pt x="31478" y="38465"/>
                  </a:lnTo>
                  <a:lnTo>
                    <a:pt x="31815" y="38426"/>
                  </a:lnTo>
                  <a:lnTo>
                    <a:pt x="32153" y="38386"/>
                  </a:lnTo>
                  <a:lnTo>
                    <a:pt x="32470" y="38327"/>
                  </a:lnTo>
                  <a:lnTo>
                    <a:pt x="32808" y="38247"/>
                  </a:lnTo>
                  <a:lnTo>
                    <a:pt x="33125" y="38168"/>
                  </a:lnTo>
                  <a:lnTo>
                    <a:pt x="33443" y="38068"/>
                  </a:lnTo>
                  <a:lnTo>
                    <a:pt x="33760" y="37949"/>
                  </a:lnTo>
                  <a:lnTo>
                    <a:pt x="34078" y="37830"/>
                  </a:lnTo>
                  <a:lnTo>
                    <a:pt x="34376" y="37691"/>
                  </a:lnTo>
                  <a:lnTo>
                    <a:pt x="34693" y="37552"/>
                  </a:lnTo>
                  <a:lnTo>
                    <a:pt x="34991" y="37394"/>
                  </a:lnTo>
                  <a:lnTo>
                    <a:pt x="35289" y="37215"/>
                  </a:lnTo>
                  <a:lnTo>
                    <a:pt x="35586" y="37036"/>
                  </a:lnTo>
                  <a:lnTo>
                    <a:pt x="36063" y="36699"/>
                  </a:lnTo>
                  <a:lnTo>
                    <a:pt x="36499" y="36322"/>
                  </a:lnTo>
                  <a:lnTo>
                    <a:pt x="36936" y="35925"/>
                  </a:lnTo>
                  <a:lnTo>
                    <a:pt x="37135" y="35707"/>
                  </a:lnTo>
                  <a:lnTo>
                    <a:pt x="37313" y="35488"/>
                  </a:lnTo>
                  <a:lnTo>
                    <a:pt x="37492" y="35250"/>
                  </a:lnTo>
                  <a:lnTo>
                    <a:pt x="37670" y="35012"/>
                  </a:lnTo>
                  <a:lnTo>
                    <a:pt x="37809" y="34774"/>
                  </a:lnTo>
                  <a:lnTo>
                    <a:pt x="37968" y="34516"/>
                  </a:lnTo>
                  <a:lnTo>
                    <a:pt x="38087" y="34258"/>
                  </a:lnTo>
                  <a:lnTo>
                    <a:pt x="38226" y="34000"/>
                  </a:lnTo>
                  <a:lnTo>
                    <a:pt x="38325" y="33722"/>
                  </a:lnTo>
                  <a:lnTo>
                    <a:pt x="38425" y="33444"/>
                  </a:lnTo>
                  <a:lnTo>
                    <a:pt x="38504" y="33126"/>
                  </a:lnTo>
                  <a:lnTo>
                    <a:pt x="38583" y="32809"/>
                  </a:lnTo>
                  <a:lnTo>
                    <a:pt x="38742" y="32194"/>
                  </a:lnTo>
                  <a:lnTo>
                    <a:pt x="38941" y="31618"/>
                  </a:lnTo>
                  <a:lnTo>
                    <a:pt x="39119" y="31042"/>
                  </a:lnTo>
                  <a:lnTo>
                    <a:pt x="39219" y="30745"/>
                  </a:lnTo>
                  <a:lnTo>
                    <a:pt x="39338" y="30447"/>
                  </a:lnTo>
                  <a:lnTo>
                    <a:pt x="39457" y="30169"/>
                  </a:lnTo>
                  <a:lnTo>
                    <a:pt x="39615" y="29891"/>
                  </a:lnTo>
                  <a:lnTo>
                    <a:pt x="39774" y="29633"/>
                  </a:lnTo>
                  <a:lnTo>
                    <a:pt x="39953" y="29395"/>
                  </a:lnTo>
                  <a:lnTo>
                    <a:pt x="40171" y="29157"/>
                  </a:lnTo>
                  <a:lnTo>
                    <a:pt x="40390" y="28939"/>
                  </a:lnTo>
                  <a:lnTo>
                    <a:pt x="40687" y="28700"/>
                  </a:lnTo>
                  <a:lnTo>
                    <a:pt x="40826" y="28562"/>
                  </a:lnTo>
                  <a:lnTo>
                    <a:pt x="40945" y="28423"/>
                  </a:lnTo>
                  <a:lnTo>
                    <a:pt x="41064" y="28284"/>
                  </a:lnTo>
                  <a:lnTo>
                    <a:pt x="41164" y="28125"/>
                  </a:lnTo>
                  <a:lnTo>
                    <a:pt x="41243" y="27966"/>
                  </a:lnTo>
                  <a:lnTo>
                    <a:pt x="41303" y="27787"/>
                  </a:lnTo>
                  <a:lnTo>
                    <a:pt x="41322" y="27589"/>
                  </a:lnTo>
                  <a:lnTo>
                    <a:pt x="41322" y="27410"/>
                  </a:lnTo>
                  <a:lnTo>
                    <a:pt x="41283" y="27252"/>
                  </a:lnTo>
                  <a:lnTo>
                    <a:pt x="41243" y="27093"/>
                  </a:lnTo>
                  <a:lnTo>
                    <a:pt x="41164" y="26934"/>
                  </a:lnTo>
                  <a:lnTo>
                    <a:pt x="41064" y="26795"/>
                  </a:lnTo>
                  <a:lnTo>
                    <a:pt x="40945" y="26656"/>
                  </a:lnTo>
                  <a:lnTo>
                    <a:pt x="40806" y="26537"/>
                  </a:lnTo>
                  <a:lnTo>
                    <a:pt x="40191" y="26061"/>
                  </a:lnTo>
                  <a:lnTo>
                    <a:pt x="39913" y="25783"/>
                  </a:lnTo>
                  <a:lnTo>
                    <a:pt x="39635" y="25505"/>
                  </a:lnTo>
                  <a:lnTo>
                    <a:pt x="39477" y="25287"/>
                  </a:lnTo>
                  <a:lnTo>
                    <a:pt x="39318" y="25049"/>
                  </a:lnTo>
                  <a:lnTo>
                    <a:pt x="39000" y="24592"/>
                  </a:lnTo>
                  <a:lnTo>
                    <a:pt x="39020" y="24552"/>
                  </a:lnTo>
                  <a:lnTo>
                    <a:pt x="39338" y="23520"/>
                  </a:lnTo>
                  <a:lnTo>
                    <a:pt x="39655" y="22468"/>
                  </a:lnTo>
                  <a:lnTo>
                    <a:pt x="39953" y="21397"/>
                  </a:lnTo>
                  <a:lnTo>
                    <a:pt x="40092" y="20861"/>
                  </a:lnTo>
                  <a:lnTo>
                    <a:pt x="40211" y="20325"/>
                  </a:lnTo>
                  <a:lnTo>
                    <a:pt x="40270" y="20325"/>
                  </a:lnTo>
                  <a:lnTo>
                    <a:pt x="40449" y="20285"/>
                  </a:lnTo>
                  <a:lnTo>
                    <a:pt x="40648" y="20226"/>
                  </a:lnTo>
                  <a:lnTo>
                    <a:pt x="40826" y="20146"/>
                  </a:lnTo>
                  <a:lnTo>
                    <a:pt x="41005" y="20067"/>
                  </a:lnTo>
                  <a:lnTo>
                    <a:pt x="41164" y="19948"/>
                  </a:lnTo>
                  <a:lnTo>
                    <a:pt x="41303" y="19829"/>
                  </a:lnTo>
                  <a:lnTo>
                    <a:pt x="41441" y="19710"/>
                  </a:lnTo>
                  <a:lnTo>
                    <a:pt x="41580" y="19571"/>
                  </a:lnTo>
                  <a:lnTo>
                    <a:pt x="41699" y="19412"/>
                  </a:lnTo>
                  <a:lnTo>
                    <a:pt x="41799" y="19253"/>
                  </a:lnTo>
                  <a:lnTo>
                    <a:pt x="41898" y="19094"/>
                  </a:lnTo>
                  <a:lnTo>
                    <a:pt x="41977" y="18916"/>
                  </a:lnTo>
                  <a:lnTo>
                    <a:pt x="42057" y="18737"/>
                  </a:lnTo>
                  <a:lnTo>
                    <a:pt x="42096" y="18539"/>
                  </a:lnTo>
                  <a:lnTo>
                    <a:pt x="42136" y="18340"/>
                  </a:lnTo>
                  <a:lnTo>
                    <a:pt x="42176" y="18161"/>
                  </a:lnTo>
                  <a:lnTo>
                    <a:pt x="42215" y="18142"/>
                  </a:lnTo>
                  <a:lnTo>
                    <a:pt x="42255" y="18102"/>
                  </a:lnTo>
                  <a:lnTo>
                    <a:pt x="42553" y="17884"/>
                  </a:lnTo>
                  <a:lnTo>
                    <a:pt x="42831" y="17626"/>
                  </a:lnTo>
                  <a:lnTo>
                    <a:pt x="43069" y="17368"/>
                  </a:lnTo>
                  <a:lnTo>
                    <a:pt x="43168" y="17209"/>
                  </a:lnTo>
                  <a:lnTo>
                    <a:pt x="43267" y="17050"/>
                  </a:lnTo>
                  <a:lnTo>
                    <a:pt x="43426" y="16752"/>
                  </a:lnTo>
                  <a:lnTo>
                    <a:pt x="43545" y="16455"/>
                  </a:lnTo>
                  <a:lnTo>
                    <a:pt x="43645" y="16157"/>
                  </a:lnTo>
                  <a:lnTo>
                    <a:pt x="43704" y="15839"/>
                  </a:lnTo>
                  <a:lnTo>
                    <a:pt x="43744" y="15542"/>
                  </a:lnTo>
                  <a:lnTo>
                    <a:pt x="43744" y="15224"/>
                  </a:lnTo>
                  <a:lnTo>
                    <a:pt x="43942" y="15303"/>
                  </a:lnTo>
                  <a:lnTo>
                    <a:pt x="44141" y="15343"/>
                  </a:lnTo>
                  <a:lnTo>
                    <a:pt x="44359" y="15383"/>
                  </a:lnTo>
                  <a:lnTo>
                    <a:pt x="44557" y="15403"/>
                  </a:lnTo>
                  <a:lnTo>
                    <a:pt x="44974" y="15403"/>
                  </a:lnTo>
                  <a:lnTo>
                    <a:pt x="45173" y="15383"/>
                  </a:lnTo>
                  <a:lnTo>
                    <a:pt x="45371" y="15323"/>
                  </a:lnTo>
                  <a:lnTo>
                    <a:pt x="45570" y="15284"/>
                  </a:lnTo>
                  <a:lnTo>
                    <a:pt x="45768" y="15204"/>
                  </a:lnTo>
                  <a:lnTo>
                    <a:pt x="45967" y="15125"/>
                  </a:lnTo>
                  <a:lnTo>
                    <a:pt x="46145" y="15006"/>
                  </a:lnTo>
                  <a:lnTo>
                    <a:pt x="46304" y="14906"/>
                  </a:lnTo>
                  <a:lnTo>
                    <a:pt x="46483" y="14768"/>
                  </a:lnTo>
                  <a:lnTo>
                    <a:pt x="46622" y="14629"/>
                  </a:lnTo>
                  <a:lnTo>
                    <a:pt x="46780" y="14470"/>
                  </a:lnTo>
                  <a:lnTo>
                    <a:pt x="46820" y="14390"/>
                  </a:lnTo>
                  <a:lnTo>
                    <a:pt x="46840" y="14291"/>
                  </a:lnTo>
                  <a:lnTo>
                    <a:pt x="46840" y="14212"/>
                  </a:lnTo>
                  <a:lnTo>
                    <a:pt x="46800" y="14113"/>
                  </a:lnTo>
                  <a:lnTo>
                    <a:pt x="46741" y="14053"/>
                  </a:lnTo>
                  <a:lnTo>
                    <a:pt x="46681" y="13993"/>
                  </a:lnTo>
                  <a:lnTo>
                    <a:pt x="46582" y="13974"/>
                  </a:lnTo>
                  <a:lnTo>
                    <a:pt x="46503" y="13954"/>
                  </a:lnTo>
                  <a:lnTo>
                    <a:pt x="46165" y="13993"/>
                  </a:lnTo>
                  <a:lnTo>
                    <a:pt x="45808" y="14013"/>
                  </a:lnTo>
                  <a:lnTo>
                    <a:pt x="45629" y="13993"/>
                  </a:lnTo>
                  <a:lnTo>
                    <a:pt x="45451" y="13954"/>
                  </a:lnTo>
                  <a:lnTo>
                    <a:pt x="45292" y="13894"/>
                  </a:lnTo>
                  <a:lnTo>
                    <a:pt x="45153" y="13815"/>
                  </a:lnTo>
                  <a:lnTo>
                    <a:pt x="45014" y="13696"/>
                  </a:lnTo>
                  <a:lnTo>
                    <a:pt x="44915" y="13557"/>
                  </a:lnTo>
                  <a:lnTo>
                    <a:pt x="44855" y="13398"/>
                  </a:lnTo>
                  <a:lnTo>
                    <a:pt x="44816" y="13219"/>
                  </a:lnTo>
                  <a:lnTo>
                    <a:pt x="44796" y="13041"/>
                  </a:lnTo>
                  <a:lnTo>
                    <a:pt x="44796" y="12862"/>
                  </a:lnTo>
                  <a:lnTo>
                    <a:pt x="44835" y="12505"/>
                  </a:lnTo>
                  <a:lnTo>
                    <a:pt x="45014" y="11731"/>
                  </a:lnTo>
                  <a:lnTo>
                    <a:pt x="45054" y="11334"/>
                  </a:lnTo>
                  <a:lnTo>
                    <a:pt x="45054" y="11135"/>
                  </a:lnTo>
                  <a:lnTo>
                    <a:pt x="45054" y="10937"/>
                  </a:lnTo>
                  <a:lnTo>
                    <a:pt x="45034" y="10778"/>
                  </a:lnTo>
                  <a:lnTo>
                    <a:pt x="44994" y="10600"/>
                  </a:lnTo>
                  <a:lnTo>
                    <a:pt x="44935" y="10441"/>
                  </a:lnTo>
                  <a:lnTo>
                    <a:pt x="44875" y="10282"/>
                  </a:lnTo>
                  <a:lnTo>
                    <a:pt x="44716" y="9984"/>
                  </a:lnTo>
                  <a:lnTo>
                    <a:pt x="44538" y="9706"/>
                  </a:lnTo>
                  <a:lnTo>
                    <a:pt x="44299" y="9429"/>
                  </a:lnTo>
                  <a:lnTo>
                    <a:pt x="44022" y="9171"/>
                  </a:lnTo>
                  <a:lnTo>
                    <a:pt x="43724" y="8952"/>
                  </a:lnTo>
                  <a:lnTo>
                    <a:pt x="43406" y="8774"/>
                  </a:lnTo>
                  <a:lnTo>
                    <a:pt x="43089" y="8595"/>
                  </a:lnTo>
                  <a:lnTo>
                    <a:pt x="42732" y="8456"/>
                  </a:lnTo>
                  <a:lnTo>
                    <a:pt x="42394" y="8337"/>
                  </a:lnTo>
                  <a:lnTo>
                    <a:pt x="42037" y="8238"/>
                  </a:lnTo>
                  <a:lnTo>
                    <a:pt x="41243" y="8019"/>
                  </a:lnTo>
                  <a:lnTo>
                    <a:pt x="40449" y="7801"/>
                  </a:lnTo>
                  <a:lnTo>
                    <a:pt x="40052" y="7682"/>
                  </a:lnTo>
                  <a:lnTo>
                    <a:pt x="39655" y="7543"/>
                  </a:lnTo>
                  <a:lnTo>
                    <a:pt x="39278" y="7384"/>
                  </a:lnTo>
                  <a:lnTo>
                    <a:pt x="38881" y="7225"/>
                  </a:lnTo>
                  <a:lnTo>
                    <a:pt x="38425" y="6987"/>
                  </a:lnTo>
                  <a:lnTo>
                    <a:pt x="37968" y="6749"/>
                  </a:lnTo>
                  <a:lnTo>
                    <a:pt x="37512" y="6471"/>
                  </a:lnTo>
                  <a:lnTo>
                    <a:pt x="37075" y="6193"/>
                  </a:lnTo>
                  <a:lnTo>
                    <a:pt x="37035" y="6174"/>
                  </a:lnTo>
                  <a:lnTo>
                    <a:pt x="37452" y="6114"/>
                  </a:lnTo>
                  <a:lnTo>
                    <a:pt x="37889" y="6094"/>
                  </a:lnTo>
                  <a:lnTo>
                    <a:pt x="38306" y="6114"/>
                  </a:lnTo>
                  <a:lnTo>
                    <a:pt x="38722" y="6174"/>
                  </a:lnTo>
                  <a:lnTo>
                    <a:pt x="39139" y="6253"/>
                  </a:lnTo>
                  <a:lnTo>
                    <a:pt x="39536" y="6352"/>
                  </a:lnTo>
                  <a:lnTo>
                    <a:pt x="39933" y="6511"/>
                  </a:lnTo>
                  <a:lnTo>
                    <a:pt x="40330" y="6690"/>
                  </a:lnTo>
                  <a:lnTo>
                    <a:pt x="40409" y="6709"/>
                  </a:lnTo>
                  <a:lnTo>
                    <a:pt x="40489" y="6709"/>
                  </a:lnTo>
                  <a:lnTo>
                    <a:pt x="40568" y="6690"/>
                  </a:lnTo>
                  <a:lnTo>
                    <a:pt x="40628" y="6650"/>
                  </a:lnTo>
                  <a:lnTo>
                    <a:pt x="40707" y="6610"/>
                  </a:lnTo>
                  <a:lnTo>
                    <a:pt x="40747" y="6551"/>
                  </a:lnTo>
                  <a:lnTo>
                    <a:pt x="40767" y="6471"/>
                  </a:lnTo>
                  <a:lnTo>
                    <a:pt x="40767" y="6392"/>
                  </a:lnTo>
                  <a:lnTo>
                    <a:pt x="40687" y="6074"/>
                  </a:lnTo>
                  <a:lnTo>
                    <a:pt x="40588" y="5796"/>
                  </a:lnTo>
                  <a:lnTo>
                    <a:pt x="40449" y="5519"/>
                  </a:lnTo>
                  <a:lnTo>
                    <a:pt x="40290" y="5280"/>
                  </a:lnTo>
                  <a:lnTo>
                    <a:pt x="40112" y="5042"/>
                  </a:lnTo>
                  <a:lnTo>
                    <a:pt x="39913" y="4824"/>
                  </a:lnTo>
                  <a:lnTo>
                    <a:pt x="39695" y="4625"/>
                  </a:lnTo>
                  <a:lnTo>
                    <a:pt x="39457" y="4447"/>
                  </a:lnTo>
                  <a:lnTo>
                    <a:pt x="39199" y="4268"/>
                  </a:lnTo>
                  <a:lnTo>
                    <a:pt x="38941" y="4129"/>
                  </a:lnTo>
                  <a:lnTo>
                    <a:pt x="38663" y="3990"/>
                  </a:lnTo>
                  <a:lnTo>
                    <a:pt x="38385" y="3871"/>
                  </a:lnTo>
                  <a:lnTo>
                    <a:pt x="38107" y="3772"/>
                  </a:lnTo>
                  <a:lnTo>
                    <a:pt x="37809" y="3693"/>
                  </a:lnTo>
                  <a:lnTo>
                    <a:pt x="37512" y="3633"/>
                  </a:lnTo>
                  <a:lnTo>
                    <a:pt x="37214" y="3574"/>
                  </a:lnTo>
                  <a:lnTo>
                    <a:pt x="36877" y="3514"/>
                  </a:lnTo>
                  <a:lnTo>
                    <a:pt x="36519" y="3494"/>
                  </a:lnTo>
                  <a:lnTo>
                    <a:pt x="35825" y="3454"/>
                  </a:lnTo>
                  <a:lnTo>
                    <a:pt x="35110" y="3435"/>
                  </a:lnTo>
                  <a:lnTo>
                    <a:pt x="34396" y="3415"/>
                  </a:lnTo>
                  <a:lnTo>
                    <a:pt x="33701" y="3355"/>
                  </a:lnTo>
                  <a:lnTo>
                    <a:pt x="33344" y="3316"/>
                  </a:lnTo>
                  <a:lnTo>
                    <a:pt x="33006" y="3236"/>
                  </a:lnTo>
                  <a:lnTo>
                    <a:pt x="32649" y="3157"/>
                  </a:lnTo>
                  <a:lnTo>
                    <a:pt x="32331" y="3057"/>
                  </a:lnTo>
                  <a:lnTo>
                    <a:pt x="31994" y="2938"/>
                  </a:lnTo>
                  <a:lnTo>
                    <a:pt x="31677" y="2780"/>
                  </a:lnTo>
                  <a:lnTo>
                    <a:pt x="31379" y="2621"/>
                  </a:lnTo>
                  <a:lnTo>
                    <a:pt x="31101" y="2442"/>
                  </a:lnTo>
                  <a:lnTo>
                    <a:pt x="30525" y="2085"/>
                  </a:lnTo>
                  <a:lnTo>
                    <a:pt x="30247" y="1926"/>
                  </a:lnTo>
                  <a:lnTo>
                    <a:pt x="29950" y="1787"/>
                  </a:lnTo>
                  <a:lnTo>
                    <a:pt x="29632" y="1648"/>
                  </a:lnTo>
                  <a:lnTo>
                    <a:pt x="29315" y="1549"/>
                  </a:lnTo>
                  <a:lnTo>
                    <a:pt x="28977" y="1490"/>
                  </a:lnTo>
                  <a:lnTo>
                    <a:pt x="28620" y="1450"/>
                  </a:lnTo>
                  <a:lnTo>
                    <a:pt x="28283" y="1430"/>
                  </a:lnTo>
                  <a:lnTo>
                    <a:pt x="27925" y="1450"/>
                  </a:lnTo>
                  <a:lnTo>
                    <a:pt x="27231" y="1509"/>
                  </a:lnTo>
                  <a:lnTo>
                    <a:pt x="26536" y="1569"/>
                  </a:lnTo>
                  <a:lnTo>
                    <a:pt x="26179" y="1589"/>
                  </a:lnTo>
                  <a:lnTo>
                    <a:pt x="25822" y="1589"/>
                  </a:lnTo>
                  <a:lnTo>
                    <a:pt x="25464" y="1569"/>
                  </a:lnTo>
                  <a:lnTo>
                    <a:pt x="25127" y="1529"/>
                  </a:lnTo>
                  <a:lnTo>
                    <a:pt x="24789" y="1490"/>
                  </a:lnTo>
                  <a:lnTo>
                    <a:pt x="24452" y="1410"/>
                  </a:lnTo>
                  <a:lnTo>
                    <a:pt x="24095" y="1311"/>
                  </a:lnTo>
                  <a:lnTo>
                    <a:pt x="23757" y="1192"/>
                  </a:lnTo>
                  <a:lnTo>
                    <a:pt x="23102" y="954"/>
                  </a:lnTo>
                  <a:lnTo>
                    <a:pt x="22447" y="696"/>
                  </a:lnTo>
                  <a:lnTo>
                    <a:pt x="21792" y="457"/>
                  </a:lnTo>
                  <a:lnTo>
                    <a:pt x="21455" y="358"/>
                  </a:lnTo>
                  <a:lnTo>
                    <a:pt x="21118" y="259"/>
                  </a:lnTo>
                  <a:lnTo>
                    <a:pt x="20760" y="180"/>
                  </a:lnTo>
                  <a:lnTo>
                    <a:pt x="20383" y="120"/>
                  </a:lnTo>
                  <a:lnTo>
                    <a:pt x="20026" y="61"/>
                  </a:lnTo>
                  <a:lnTo>
                    <a:pt x="19649" y="21"/>
                  </a:lnTo>
                  <a:lnTo>
                    <a:pt x="19292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3927;p41">
              <a:extLst>
                <a:ext uri="{FF2B5EF4-FFF2-40B4-BE49-F238E27FC236}">
                  <a16:creationId xmlns:a16="http://schemas.microsoft.com/office/drawing/2014/main" xmlns="" id="{C7F4B4CC-E87F-5AA8-E04E-B816E89CA3DE}"/>
                </a:ext>
              </a:extLst>
            </p:cNvPr>
            <p:cNvSpPr/>
            <p:nvPr/>
          </p:nvSpPr>
          <p:spPr>
            <a:xfrm flipH="1">
              <a:off x="6660592" y="2877270"/>
              <a:ext cx="421468" cy="182761"/>
            </a:xfrm>
            <a:custGeom>
              <a:avLst/>
              <a:gdLst/>
              <a:ahLst/>
              <a:cxnLst/>
              <a:rect l="l" t="t" r="r" b="b"/>
              <a:pathLst>
                <a:path w="10619" h="4605" extrusionOk="0">
                  <a:moveTo>
                    <a:pt x="20" y="0"/>
                  </a:moveTo>
                  <a:lnTo>
                    <a:pt x="0" y="40"/>
                  </a:lnTo>
                  <a:lnTo>
                    <a:pt x="20" y="60"/>
                  </a:lnTo>
                  <a:lnTo>
                    <a:pt x="338" y="496"/>
                  </a:lnTo>
                  <a:lnTo>
                    <a:pt x="695" y="933"/>
                  </a:lnTo>
                  <a:lnTo>
                    <a:pt x="1052" y="1350"/>
                  </a:lnTo>
                  <a:lnTo>
                    <a:pt x="1449" y="1747"/>
                  </a:lnTo>
                  <a:lnTo>
                    <a:pt x="1846" y="2124"/>
                  </a:lnTo>
                  <a:lnTo>
                    <a:pt x="2283" y="2481"/>
                  </a:lnTo>
                  <a:lnTo>
                    <a:pt x="2719" y="2818"/>
                  </a:lnTo>
                  <a:lnTo>
                    <a:pt x="3176" y="3116"/>
                  </a:lnTo>
                  <a:lnTo>
                    <a:pt x="3712" y="3414"/>
                  </a:lnTo>
                  <a:lnTo>
                    <a:pt x="4268" y="3692"/>
                  </a:lnTo>
                  <a:lnTo>
                    <a:pt x="4863" y="3930"/>
                  </a:lnTo>
                  <a:lnTo>
                    <a:pt x="5458" y="4148"/>
                  </a:lnTo>
                  <a:lnTo>
                    <a:pt x="6054" y="4327"/>
                  </a:lnTo>
                  <a:lnTo>
                    <a:pt x="6669" y="4466"/>
                  </a:lnTo>
                  <a:lnTo>
                    <a:pt x="7284" y="4565"/>
                  </a:lnTo>
                  <a:lnTo>
                    <a:pt x="7602" y="4585"/>
                  </a:lnTo>
                  <a:lnTo>
                    <a:pt x="7900" y="4605"/>
                  </a:lnTo>
                  <a:lnTo>
                    <a:pt x="8257" y="4605"/>
                  </a:lnTo>
                  <a:lnTo>
                    <a:pt x="8614" y="4585"/>
                  </a:lnTo>
                  <a:lnTo>
                    <a:pt x="9329" y="4525"/>
                  </a:lnTo>
                  <a:lnTo>
                    <a:pt x="9646" y="4486"/>
                  </a:lnTo>
                  <a:lnTo>
                    <a:pt x="9964" y="4426"/>
                  </a:lnTo>
                  <a:lnTo>
                    <a:pt x="10261" y="4347"/>
                  </a:lnTo>
                  <a:lnTo>
                    <a:pt x="10579" y="4248"/>
                  </a:lnTo>
                  <a:lnTo>
                    <a:pt x="10619" y="4208"/>
                  </a:lnTo>
                  <a:lnTo>
                    <a:pt x="10619" y="4168"/>
                  </a:lnTo>
                  <a:lnTo>
                    <a:pt x="10599" y="4109"/>
                  </a:lnTo>
                  <a:lnTo>
                    <a:pt x="10539" y="4089"/>
                  </a:lnTo>
                  <a:lnTo>
                    <a:pt x="10003" y="4069"/>
                  </a:lnTo>
                  <a:lnTo>
                    <a:pt x="9170" y="4069"/>
                  </a:lnTo>
                  <a:lnTo>
                    <a:pt x="8852" y="4049"/>
                  </a:lnTo>
                  <a:lnTo>
                    <a:pt x="8237" y="3970"/>
                  </a:lnTo>
                  <a:lnTo>
                    <a:pt x="7126" y="3811"/>
                  </a:lnTo>
                  <a:lnTo>
                    <a:pt x="6570" y="3712"/>
                  </a:lnTo>
                  <a:lnTo>
                    <a:pt x="6034" y="3573"/>
                  </a:lnTo>
                  <a:lnTo>
                    <a:pt x="5498" y="3434"/>
                  </a:lnTo>
                  <a:lnTo>
                    <a:pt x="4962" y="3255"/>
                  </a:lnTo>
                  <a:lnTo>
                    <a:pt x="4446" y="3037"/>
                  </a:lnTo>
                  <a:lnTo>
                    <a:pt x="3950" y="2818"/>
                  </a:lnTo>
                  <a:lnTo>
                    <a:pt x="3454" y="2560"/>
                  </a:lnTo>
                  <a:lnTo>
                    <a:pt x="2958" y="2302"/>
                  </a:lnTo>
                  <a:lnTo>
                    <a:pt x="2481" y="2025"/>
                  </a:lnTo>
                  <a:lnTo>
                    <a:pt x="2025" y="1727"/>
                  </a:lnTo>
                  <a:lnTo>
                    <a:pt x="1489" y="1350"/>
                  </a:lnTo>
                  <a:lnTo>
                    <a:pt x="993" y="933"/>
                  </a:lnTo>
                  <a:lnTo>
                    <a:pt x="516" y="496"/>
                  </a:lnTo>
                  <a:lnTo>
                    <a:pt x="80" y="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3928;p41">
              <a:extLst>
                <a:ext uri="{FF2B5EF4-FFF2-40B4-BE49-F238E27FC236}">
                  <a16:creationId xmlns:a16="http://schemas.microsoft.com/office/drawing/2014/main" xmlns="" id="{836E4CE9-9EFA-DF67-AEAE-DCDFCE05577E}"/>
                </a:ext>
              </a:extLst>
            </p:cNvPr>
            <p:cNvSpPr/>
            <p:nvPr/>
          </p:nvSpPr>
          <p:spPr>
            <a:xfrm flipH="1">
              <a:off x="6465267" y="2847306"/>
              <a:ext cx="66997" cy="156012"/>
            </a:xfrm>
            <a:custGeom>
              <a:avLst/>
              <a:gdLst/>
              <a:ahLst/>
              <a:cxnLst/>
              <a:rect l="l" t="t" r="r" b="b"/>
              <a:pathLst>
                <a:path w="1688" h="3931" extrusionOk="0">
                  <a:moveTo>
                    <a:pt x="1390" y="1"/>
                  </a:moveTo>
                  <a:lnTo>
                    <a:pt x="1311" y="41"/>
                  </a:lnTo>
                  <a:lnTo>
                    <a:pt x="1271" y="60"/>
                  </a:lnTo>
                  <a:lnTo>
                    <a:pt x="1251" y="100"/>
                  </a:lnTo>
                  <a:lnTo>
                    <a:pt x="1212" y="219"/>
                  </a:lnTo>
                  <a:lnTo>
                    <a:pt x="1172" y="358"/>
                  </a:lnTo>
                  <a:lnTo>
                    <a:pt x="1132" y="636"/>
                  </a:lnTo>
                  <a:lnTo>
                    <a:pt x="1112" y="894"/>
                  </a:lnTo>
                  <a:lnTo>
                    <a:pt x="1073" y="1172"/>
                  </a:lnTo>
                  <a:lnTo>
                    <a:pt x="993" y="1589"/>
                  </a:lnTo>
                  <a:lnTo>
                    <a:pt x="894" y="1986"/>
                  </a:lnTo>
                  <a:lnTo>
                    <a:pt x="854" y="2204"/>
                  </a:lnTo>
                  <a:lnTo>
                    <a:pt x="815" y="2422"/>
                  </a:lnTo>
                  <a:lnTo>
                    <a:pt x="775" y="2641"/>
                  </a:lnTo>
                  <a:lnTo>
                    <a:pt x="715" y="2859"/>
                  </a:lnTo>
                  <a:lnTo>
                    <a:pt x="576" y="3137"/>
                  </a:lnTo>
                  <a:lnTo>
                    <a:pt x="398" y="3395"/>
                  </a:lnTo>
                  <a:lnTo>
                    <a:pt x="219" y="3653"/>
                  </a:lnTo>
                  <a:lnTo>
                    <a:pt x="21" y="3891"/>
                  </a:lnTo>
                  <a:lnTo>
                    <a:pt x="1" y="3911"/>
                  </a:lnTo>
                  <a:lnTo>
                    <a:pt x="21" y="3931"/>
                  </a:lnTo>
                  <a:lnTo>
                    <a:pt x="60" y="3931"/>
                  </a:lnTo>
                  <a:lnTo>
                    <a:pt x="378" y="3573"/>
                  </a:lnTo>
                  <a:lnTo>
                    <a:pt x="656" y="3177"/>
                  </a:lnTo>
                  <a:lnTo>
                    <a:pt x="795" y="2958"/>
                  </a:lnTo>
                  <a:lnTo>
                    <a:pt x="934" y="2760"/>
                  </a:lnTo>
                  <a:lnTo>
                    <a:pt x="1073" y="2621"/>
                  </a:lnTo>
                  <a:lnTo>
                    <a:pt x="1192" y="2462"/>
                  </a:lnTo>
                  <a:lnTo>
                    <a:pt x="1291" y="2283"/>
                  </a:lnTo>
                  <a:lnTo>
                    <a:pt x="1390" y="2105"/>
                  </a:lnTo>
                  <a:lnTo>
                    <a:pt x="1470" y="1847"/>
                  </a:lnTo>
                  <a:lnTo>
                    <a:pt x="1529" y="1609"/>
                  </a:lnTo>
                  <a:lnTo>
                    <a:pt x="1589" y="1370"/>
                  </a:lnTo>
                  <a:lnTo>
                    <a:pt x="1628" y="1112"/>
                  </a:lnTo>
                  <a:lnTo>
                    <a:pt x="1668" y="854"/>
                  </a:lnTo>
                  <a:lnTo>
                    <a:pt x="1688" y="577"/>
                  </a:lnTo>
                  <a:lnTo>
                    <a:pt x="1688" y="418"/>
                  </a:lnTo>
                  <a:lnTo>
                    <a:pt x="1668" y="299"/>
                  </a:lnTo>
                  <a:lnTo>
                    <a:pt x="1609" y="180"/>
                  </a:lnTo>
                  <a:lnTo>
                    <a:pt x="1549" y="60"/>
                  </a:lnTo>
                  <a:lnTo>
                    <a:pt x="1470" y="21"/>
                  </a:lnTo>
                  <a:lnTo>
                    <a:pt x="139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3929;p41">
              <a:extLst>
                <a:ext uri="{FF2B5EF4-FFF2-40B4-BE49-F238E27FC236}">
                  <a16:creationId xmlns:a16="http://schemas.microsoft.com/office/drawing/2014/main" xmlns="" id="{91B8A078-E9F3-C75E-B075-7A7EFFDD0CAA}"/>
                </a:ext>
              </a:extLst>
            </p:cNvPr>
            <p:cNvSpPr/>
            <p:nvPr/>
          </p:nvSpPr>
          <p:spPr>
            <a:xfrm flipH="1">
              <a:off x="6702708" y="2813454"/>
              <a:ext cx="833" cy="40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3930;p41">
              <a:extLst>
                <a:ext uri="{FF2B5EF4-FFF2-40B4-BE49-F238E27FC236}">
                  <a16:creationId xmlns:a16="http://schemas.microsoft.com/office/drawing/2014/main" xmlns="" id="{FF675F08-0C9B-DE5F-2E35-84ED599B4E35}"/>
                </a:ext>
              </a:extLst>
            </p:cNvPr>
            <p:cNvSpPr/>
            <p:nvPr/>
          </p:nvSpPr>
          <p:spPr>
            <a:xfrm flipH="1">
              <a:off x="6701954" y="2831551"/>
              <a:ext cx="794" cy="833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0" y="21"/>
                  </a:moveTo>
                  <a:lnTo>
                    <a:pt x="0" y="21"/>
                  </a:lnTo>
                  <a:lnTo>
                    <a:pt x="20" y="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3931;p41">
              <a:extLst>
                <a:ext uri="{FF2B5EF4-FFF2-40B4-BE49-F238E27FC236}">
                  <a16:creationId xmlns:a16="http://schemas.microsoft.com/office/drawing/2014/main" xmlns="" id="{800DC99E-D593-51BA-6936-3A60B69B3FF7}"/>
                </a:ext>
              </a:extLst>
            </p:cNvPr>
            <p:cNvSpPr/>
            <p:nvPr/>
          </p:nvSpPr>
          <p:spPr>
            <a:xfrm flipH="1">
              <a:off x="6673192" y="2792182"/>
              <a:ext cx="63067" cy="61476"/>
            </a:xfrm>
            <a:custGeom>
              <a:avLst/>
              <a:gdLst/>
              <a:ahLst/>
              <a:cxnLst/>
              <a:rect l="l" t="t" r="r" b="b"/>
              <a:pathLst>
                <a:path w="1589" h="1549" extrusionOk="0">
                  <a:moveTo>
                    <a:pt x="894" y="517"/>
                  </a:moveTo>
                  <a:lnTo>
                    <a:pt x="933" y="536"/>
                  </a:lnTo>
                  <a:lnTo>
                    <a:pt x="953" y="536"/>
                  </a:lnTo>
                  <a:lnTo>
                    <a:pt x="973" y="556"/>
                  </a:lnTo>
                  <a:lnTo>
                    <a:pt x="1013" y="576"/>
                  </a:lnTo>
                  <a:lnTo>
                    <a:pt x="1032" y="596"/>
                  </a:lnTo>
                  <a:lnTo>
                    <a:pt x="1052" y="656"/>
                  </a:lnTo>
                  <a:lnTo>
                    <a:pt x="1072" y="695"/>
                  </a:lnTo>
                  <a:lnTo>
                    <a:pt x="1072" y="715"/>
                  </a:lnTo>
                  <a:lnTo>
                    <a:pt x="1092" y="735"/>
                  </a:lnTo>
                  <a:lnTo>
                    <a:pt x="1072" y="735"/>
                  </a:lnTo>
                  <a:lnTo>
                    <a:pt x="1092" y="755"/>
                  </a:lnTo>
                  <a:lnTo>
                    <a:pt x="1092" y="795"/>
                  </a:lnTo>
                  <a:lnTo>
                    <a:pt x="1072" y="834"/>
                  </a:lnTo>
                  <a:lnTo>
                    <a:pt x="1072" y="874"/>
                  </a:lnTo>
                  <a:lnTo>
                    <a:pt x="1052" y="894"/>
                  </a:lnTo>
                  <a:lnTo>
                    <a:pt x="1032" y="953"/>
                  </a:lnTo>
                  <a:lnTo>
                    <a:pt x="993" y="993"/>
                  </a:lnTo>
                  <a:lnTo>
                    <a:pt x="953" y="1013"/>
                  </a:lnTo>
                  <a:lnTo>
                    <a:pt x="874" y="1053"/>
                  </a:lnTo>
                  <a:lnTo>
                    <a:pt x="794" y="1072"/>
                  </a:lnTo>
                  <a:lnTo>
                    <a:pt x="715" y="1092"/>
                  </a:lnTo>
                  <a:lnTo>
                    <a:pt x="655" y="1072"/>
                  </a:lnTo>
                  <a:lnTo>
                    <a:pt x="576" y="1053"/>
                  </a:lnTo>
                  <a:lnTo>
                    <a:pt x="497" y="993"/>
                  </a:lnTo>
                  <a:lnTo>
                    <a:pt x="477" y="993"/>
                  </a:lnTo>
                  <a:lnTo>
                    <a:pt x="457" y="953"/>
                  </a:lnTo>
                  <a:lnTo>
                    <a:pt x="397" y="894"/>
                  </a:lnTo>
                  <a:lnTo>
                    <a:pt x="377" y="814"/>
                  </a:lnTo>
                  <a:lnTo>
                    <a:pt x="377" y="715"/>
                  </a:lnTo>
                  <a:lnTo>
                    <a:pt x="497" y="715"/>
                  </a:lnTo>
                  <a:lnTo>
                    <a:pt x="596" y="675"/>
                  </a:lnTo>
                  <a:lnTo>
                    <a:pt x="655" y="616"/>
                  </a:lnTo>
                  <a:lnTo>
                    <a:pt x="675" y="596"/>
                  </a:lnTo>
                  <a:lnTo>
                    <a:pt x="755" y="556"/>
                  </a:lnTo>
                  <a:lnTo>
                    <a:pt x="774" y="536"/>
                  </a:lnTo>
                  <a:lnTo>
                    <a:pt x="854" y="517"/>
                  </a:lnTo>
                  <a:close/>
                  <a:moveTo>
                    <a:pt x="834" y="1"/>
                  </a:moveTo>
                  <a:lnTo>
                    <a:pt x="715" y="20"/>
                  </a:lnTo>
                  <a:lnTo>
                    <a:pt x="596" y="60"/>
                  </a:lnTo>
                  <a:lnTo>
                    <a:pt x="477" y="100"/>
                  </a:lnTo>
                  <a:lnTo>
                    <a:pt x="377" y="179"/>
                  </a:lnTo>
                  <a:lnTo>
                    <a:pt x="318" y="259"/>
                  </a:lnTo>
                  <a:lnTo>
                    <a:pt x="258" y="358"/>
                  </a:lnTo>
                  <a:lnTo>
                    <a:pt x="199" y="398"/>
                  </a:lnTo>
                  <a:lnTo>
                    <a:pt x="139" y="457"/>
                  </a:lnTo>
                  <a:lnTo>
                    <a:pt x="60" y="556"/>
                  </a:lnTo>
                  <a:lnTo>
                    <a:pt x="20" y="675"/>
                  </a:lnTo>
                  <a:lnTo>
                    <a:pt x="0" y="795"/>
                  </a:lnTo>
                  <a:lnTo>
                    <a:pt x="0" y="914"/>
                  </a:lnTo>
                  <a:lnTo>
                    <a:pt x="20" y="1033"/>
                  </a:lnTo>
                  <a:lnTo>
                    <a:pt x="80" y="1132"/>
                  </a:lnTo>
                  <a:lnTo>
                    <a:pt x="139" y="1231"/>
                  </a:lnTo>
                  <a:lnTo>
                    <a:pt x="219" y="1330"/>
                  </a:lnTo>
                  <a:lnTo>
                    <a:pt x="298" y="1410"/>
                  </a:lnTo>
                  <a:lnTo>
                    <a:pt x="397" y="1469"/>
                  </a:lnTo>
                  <a:lnTo>
                    <a:pt x="516" y="1509"/>
                  </a:lnTo>
                  <a:lnTo>
                    <a:pt x="635" y="1549"/>
                  </a:lnTo>
                  <a:lnTo>
                    <a:pt x="854" y="1549"/>
                  </a:lnTo>
                  <a:lnTo>
                    <a:pt x="973" y="1529"/>
                  </a:lnTo>
                  <a:lnTo>
                    <a:pt x="1092" y="1509"/>
                  </a:lnTo>
                  <a:lnTo>
                    <a:pt x="1191" y="1449"/>
                  </a:lnTo>
                  <a:lnTo>
                    <a:pt x="1290" y="1390"/>
                  </a:lnTo>
                  <a:lnTo>
                    <a:pt x="1370" y="1311"/>
                  </a:lnTo>
                  <a:lnTo>
                    <a:pt x="1449" y="1231"/>
                  </a:lnTo>
                  <a:lnTo>
                    <a:pt x="1509" y="1132"/>
                  </a:lnTo>
                  <a:lnTo>
                    <a:pt x="1548" y="1053"/>
                  </a:lnTo>
                  <a:lnTo>
                    <a:pt x="1588" y="933"/>
                  </a:lnTo>
                  <a:lnTo>
                    <a:pt x="1588" y="834"/>
                  </a:lnTo>
                  <a:lnTo>
                    <a:pt x="1588" y="735"/>
                  </a:lnTo>
                  <a:lnTo>
                    <a:pt x="1588" y="616"/>
                  </a:lnTo>
                  <a:lnTo>
                    <a:pt x="1548" y="517"/>
                  </a:lnTo>
                  <a:lnTo>
                    <a:pt x="1509" y="417"/>
                  </a:lnTo>
                  <a:lnTo>
                    <a:pt x="1469" y="318"/>
                  </a:lnTo>
                  <a:lnTo>
                    <a:pt x="1410" y="239"/>
                  </a:lnTo>
                  <a:lnTo>
                    <a:pt x="1330" y="159"/>
                  </a:lnTo>
                  <a:lnTo>
                    <a:pt x="1251" y="100"/>
                  </a:lnTo>
                  <a:lnTo>
                    <a:pt x="1152" y="60"/>
                  </a:lnTo>
                  <a:lnTo>
                    <a:pt x="1052" y="20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932;p41">
              <a:extLst>
                <a:ext uri="{FF2B5EF4-FFF2-40B4-BE49-F238E27FC236}">
                  <a16:creationId xmlns:a16="http://schemas.microsoft.com/office/drawing/2014/main" xmlns="" id="{E43844D5-6B13-563C-9127-21629B4E8AF9}"/>
                </a:ext>
              </a:extLst>
            </p:cNvPr>
            <p:cNvSpPr/>
            <p:nvPr/>
          </p:nvSpPr>
          <p:spPr>
            <a:xfrm flipH="1">
              <a:off x="6017009" y="4474642"/>
              <a:ext cx="501047" cy="233204"/>
            </a:xfrm>
            <a:custGeom>
              <a:avLst/>
              <a:gdLst/>
              <a:ahLst/>
              <a:cxnLst/>
              <a:rect l="l" t="t" r="r" b="b"/>
              <a:pathLst>
                <a:path w="12624" h="5876" extrusionOk="0">
                  <a:moveTo>
                    <a:pt x="12385" y="1"/>
                  </a:moveTo>
                  <a:lnTo>
                    <a:pt x="12325" y="21"/>
                  </a:lnTo>
                  <a:lnTo>
                    <a:pt x="12286" y="80"/>
                  </a:lnTo>
                  <a:lnTo>
                    <a:pt x="11948" y="596"/>
                  </a:lnTo>
                  <a:lnTo>
                    <a:pt x="11789" y="854"/>
                  </a:lnTo>
                  <a:lnTo>
                    <a:pt x="11611" y="1093"/>
                  </a:lnTo>
                  <a:lnTo>
                    <a:pt x="11412" y="1311"/>
                  </a:lnTo>
                  <a:lnTo>
                    <a:pt x="11214" y="1529"/>
                  </a:lnTo>
                  <a:lnTo>
                    <a:pt x="10996" y="1728"/>
                  </a:lnTo>
                  <a:lnTo>
                    <a:pt x="10777" y="1926"/>
                  </a:lnTo>
                  <a:lnTo>
                    <a:pt x="10321" y="2264"/>
                  </a:lnTo>
                  <a:lnTo>
                    <a:pt x="9844" y="2601"/>
                  </a:lnTo>
                  <a:lnTo>
                    <a:pt x="9348" y="2879"/>
                  </a:lnTo>
                  <a:lnTo>
                    <a:pt x="8832" y="3157"/>
                  </a:lnTo>
                  <a:lnTo>
                    <a:pt x="8177" y="3454"/>
                  </a:lnTo>
                  <a:lnTo>
                    <a:pt x="7522" y="3732"/>
                  </a:lnTo>
                  <a:lnTo>
                    <a:pt x="6847" y="4010"/>
                  </a:lnTo>
                  <a:lnTo>
                    <a:pt x="6153" y="4248"/>
                  </a:lnTo>
                  <a:lnTo>
                    <a:pt x="5478" y="4467"/>
                  </a:lnTo>
                  <a:lnTo>
                    <a:pt x="4783" y="4685"/>
                  </a:lnTo>
                  <a:lnTo>
                    <a:pt x="4069" y="4864"/>
                  </a:lnTo>
                  <a:lnTo>
                    <a:pt x="3374" y="5042"/>
                  </a:lnTo>
                  <a:lnTo>
                    <a:pt x="2818" y="5161"/>
                  </a:lnTo>
                  <a:lnTo>
                    <a:pt x="2263" y="5280"/>
                  </a:lnTo>
                  <a:lnTo>
                    <a:pt x="1171" y="5459"/>
                  </a:lnTo>
                  <a:lnTo>
                    <a:pt x="1171" y="5459"/>
                  </a:lnTo>
                  <a:lnTo>
                    <a:pt x="4883" y="3891"/>
                  </a:lnTo>
                  <a:lnTo>
                    <a:pt x="6748" y="3097"/>
                  </a:lnTo>
                  <a:lnTo>
                    <a:pt x="8614" y="2323"/>
                  </a:lnTo>
                  <a:lnTo>
                    <a:pt x="8634" y="2303"/>
                  </a:lnTo>
                  <a:lnTo>
                    <a:pt x="8634" y="2283"/>
                  </a:lnTo>
                  <a:lnTo>
                    <a:pt x="8614" y="2264"/>
                  </a:lnTo>
                  <a:lnTo>
                    <a:pt x="8594" y="2264"/>
                  </a:lnTo>
                  <a:lnTo>
                    <a:pt x="6451" y="3097"/>
                  </a:lnTo>
                  <a:lnTo>
                    <a:pt x="4327" y="3931"/>
                  </a:lnTo>
                  <a:lnTo>
                    <a:pt x="2203" y="4764"/>
                  </a:lnTo>
                  <a:lnTo>
                    <a:pt x="80" y="5618"/>
                  </a:lnTo>
                  <a:lnTo>
                    <a:pt x="40" y="5638"/>
                  </a:lnTo>
                  <a:lnTo>
                    <a:pt x="0" y="5677"/>
                  </a:lnTo>
                  <a:lnTo>
                    <a:pt x="0" y="5717"/>
                  </a:lnTo>
                  <a:lnTo>
                    <a:pt x="0" y="5777"/>
                  </a:lnTo>
                  <a:lnTo>
                    <a:pt x="20" y="5816"/>
                  </a:lnTo>
                  <a:lnTo>
                    <a:pt x="40" y="5856"/>
                  </a:lnTo>
                  <a:lnTo>
                    <a:pt x="99" y="5876"/>
                  </a:lnTo>
                  <a:lnTo>
                    <a:pt x="139" y="5876"/>
                  </a:lnTo>
                  <a:lnTo>
                    <a:pt x="913" y="5777"/>
                  </a:lnTo>
                  <a:lnTo>
                    <a:pt x="1667" y="5677"/>
                  </a:lnTo>
                  <a:lnTo>
                    <a:pt x="2402" y="5538"/>
                  </a:lnTo>
                  <a:lnTo>
                    <a:pt x="3156" y="5380"/>
                  </a:lnTo>
                  <a:lnTo>
                    <a:pt x="3910" y="5221"/>
                  </a:lnTo>
                  <a:lnTo>
                    <a:pt x="4644" y="5022"/>
                  </a:lnTo>
                  <a:lnTo>
                    <a:pt x="5379" y="4824"/>
                  </a:lnTo>
                  <a:lnTo>
                    <a:pt x="6113" y="4606"/>
                  </a:lnTo>
                  <a:lnTo>
                    <a:pt x="6748" y="4407"/>
                  </a:lnTo>
                  <a:lnTo>
                    <a:pt x="7383" y="4189"/>
                  </a:lnTo>
                  <a:lnTo>
                    <a:pt x="7999" y="3951"/>
                  </a:lnTo>
                  <a:lnTo>
                    <a:pt x="8634" y="3693"/>
                  </a:lnTo>
                  <a:lnTo>
                    <a:pt x="9229" y="3415"/>
                  </a:lnTo>
                  <a:lnTo>
                    <a:pt x="9825" y="3097"/>
                  </a:lnTo>
                  <a:lnTo>
                    <a:pt x="10380" y="2740"/>
                  </a:lnTo>
                  <a:lnTo>
                    <a:pt x="10658" y="2561"/>
                  </a:lnTo>
                  <a:lnTo>
                    <a:pt x="10936" y="2363"/>
                  </a:lnTo>
                  <a:lnTo>
                    <a:pt x="11194" y="2144"/>
                  </a:lnTo>
                  <a:lnTo>
                    <a:pt x="11452" y="1906"/>
                  </a:lnTo>
                  <a:lnTo>
                    <a:pt x="11690" y="1668"/>
                  </a:lnTo>
                  <a:lnTo>
                    <a:pt x="11928" y="1410"/>
                  </a:lnTo>
                  <a:lnTo>
                    <a:pt x="12147" y="1132"/>
                  </a:lnTo>
                  <a:lnTo>
                    <a:pt x="12325" y="854"/>
                  </a:lnTo>
                  <a:lnTo>
                    <a:pt x="12484" y="537"/>
                  </a:lnTo>
                  <a:lnTo>
                    <a:pt x="12603" y="219"/>
                  </a:lnTo>
                  <a:lnTo>
                    <a:pt x="12623" y="160"/>
                  </a:lnTo>
                  <a:lnTo>
                    <a:pt x="12603" y="100"/>
                  </a:lnTo>
                  <a:lnTo>
                    <a:pt x="12564" y="41"/>
                  </a:lnTo>
                  <a:lnTo>
                    <a:pt x="12504" y="21"/>
                  </a:lnTo>
                  <a:lnTo>
                    <a:pt x="1244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933;p41">
              <a:extLst>
                <a:ext uri="{FF2B5EF4-FFF2-40B4-BE49-F238E27FC236}">
                  <a16:creationId xmlns:a16="http://schemas.microsoft.com/office/drawing/2014/main" xmlns="" id="{ABE81452-8703-D172-8C60-F7D4D52E0A88}"/>
                </a:ext>
              </a:extLst>
            </p:cNvPr>
            <p:cNvSpPr/>
            <p:nvPr/>
          </p:nvSpPr>
          <p:spPr>
            <a:xfrm flipH="1">
              <a:off x="6159201" y="1434237"/>
              <a:ext cx="379715" cy="410459"/>
            </a:xfrm>
            <a:custGeom>
              <a:avLst/>
              <a:gdLst/>
              <a:ahLst/>
              <a:cxnLst/>
              <a:rect l="l" t="t" r="r" b="b"/>
              <a:pathLst>
                <a:path w="9567" h="10342" extrusionOk="0">
                  <a:moveTo>
                    <a:pt x="9110" y="1"/>
                  </a:moveTo>
                  <a:lnTo>
                    <a:pt x="8634" y="417"/>
                  </a:lnTo>
                  <a:lnTo>
                    <a:pt x="8138" y="814"/>
                  </a:lnTo>
                  <a:lnTo>
                    <a:pt x="7622" y="1211"/>
                  </a:lnTo>
                  <a:lnTo>
                    <a:pt x="7106" y="1588"/>
                  </a:lnTo>
                  <a:lnTo>
                    <a:pt x="6590" y="1965"/>
                  </a:lnTo>
                  <a:lnTo>
                    <a:pt x="6054" y="2303"/>
                  </a:lnTo>
                  <a:lnTo>
                    <a:pt x="5518" y="2660"/>
                  </a:lnTo>
                  <a:lnTo>
                    <a:pt x="4962" y="2978"/>
                  </a:lnTo>
                  <a:lnTo>
                    <a:pt x="6153" y="358"/>
                  </a:lnTo>
                  <a:lnTo>
                    <a:pt x="6153" y="358"/>
                  </a:lnTo>
                  <a:lnTo>
                    <a:pt x="5637" y="834"/>
                  </a:lnTo>
                  <a:lnTo>
                    <a:pt x="5121" y="1310"/>
                  </a:lnTo>
                  <a:lnTo>
                    <a:pt x="4565" y="1767"/>
                  </a:lnTo>
                  <a:lnTo>
                    <a:pt x="4010" y="2204"/>
                  </a:lnTo>
                  <a:lnTo>
                    <a:pt x="3712" y="2402"/>
                  </a:lnTo>
                  <a:lnTo>
                    <a:pt x="3414" y="2601"/>
                  </a:lnTo>
                  <a:lnTo>
                    <a:pt x="3116" y="2779"/>
                  </a:lnTo>
                  <a:lnTo>
                    <a:pt x="2819" y="2938"/>
                  </a:lnTo>
                  <a:lnTo>
                    <a:pt x="2521" y="3077"/>
                  </a:lnTo>
                  <a:lnTo>
                    <a:pt x="2203" y="3216"/>
                  </a:lnTo>
                  <a:lnTo>
                    <a:pt x="1886" y="3315"/>
                  </a:lnTo>
                  <a:lnTo>
                    <a:pt x="1568" y="3414"/>
                  </a:lnTo>
                  <a:lnTo>
                    <a:pt x="1251" y="3712"/>
                  </a:lnTo>
                  <a:lnTo>
                    <a:pt x="953" y="4049"/>
                  </a:lnTo>
                  <a:lnTo>
                    <a:pt x="814" y="4228"/>
                  </a:lnTo>
                  <a:lnTo>
                    <a:pt x="695" y="4427"/>
                  </a:lnTo>
                  <a:lnTo>
                    <a:pt x="576" y="4625"/>
                  </a:lnTo>
                  <a:lnTo>
                    <a:pt x="477" y="4823"/>
                  </a:lnTo>
                  <a:lnTo>
                    <a:pt x="298" y="5300"/>
                  </a:lnTo>
                  <a:lnTo>
                    <a:pt x="159" y="5796"/>
                  </a:lnTo>
                  <a:lnTo>
                    <a:pt x="60" y="6292"/>
                  </a:lnTo>
                  <a:lnTo>
                    <a:pt x="0" y="6808"/>
                  </a:lnTo>
                  <a:lnTo>
                    <a:pt x="0" y="7285"/>
                  </a:lnTo>
                  <a:lnTo>
                    <a:pt x="20" y="7781"/>
                  </a:lnTo>
                  <a:lnTo>
                    <a:pt x="80" y="8257"/>
                  </a:lnTo>
                  <a:lnTo>
                    <a:pt x="119" y="8495"/>
                  </a:lnTo>
                  <a:lnTo>
                    <a:pt x="179" y="8733"/>
                  </a:lnTo>
                  <a:lnTo>
                    <a:pt x="258" y="8972"/>
                  </a:lnTo>
                  <a:lnTo>
                    <a:pt x="338" y="9190"/>
                  </a:lnTo>
                  <a:lnTo>
                    <a:pt x="437" y="9408"/>
                  </a:lnTo>
                  <a:lnTo>
                    <a:pt x="556" y="9627"/>
                  </a:lnTo>
                  <a:lnTo>
                    <a:pt x="675" y="9805"/>
                  </a:lnTo>
                  <a:lnTo>
                    <a:pt x="834" y="10004"/>
                  </a:lnTo>
                  <a:lnTo>
                    <a:pt x="993" y="10182"/>
                  </a:lnTo>
                  <a:lnTo>
                    <a:pt x="1171" y="10341"/>
                  </a:lnTo>
                  <a:lnTo>
                    <a:pt x="1112" y="10103"/>
                  </a:lnTo>
                  <a:lnTo>
                    <a:pt x="1072" y="9865"/>
                  </a:lnTo>
                  <a:lnTo>
                    <a:pt x="1052" y="9607"/>
                  </a:lnTo>
                  <a:lnTo>
                    <a:pt x="1032" y="9369"/>
                  </a:lnTo>
                  <a:lnTo>
                    <a:pt x="1032" y="9111"/>
                  </a:lnTo>
                  <a:lnTo>
                    <a:pt x="1052" y="8872"/>
                  </a:lnTo>
                  <a:lnTo>
                    <a:pt x="1072" y="8634"/>
                  </a:lnTo>
                  <a:lnTo>
                    <a:pt x="1112" y="8376"/>
                  </a:lnTo>
                  <a:lnTo>
                    <a:pt x="1171" y="8138"/>
                  </a:lnTo>
                  <a:lnTo>
                    <a:pt x="1231" y="7900"/>
                  </a:lnTo>
                  <a:lnTo>
                    <a:pt x="1370" y="7423"/>
                  </a:lnTo>
                  <a:lnTo>
                    <a:pt x="1469" y="7205"/>
                  </a:lnTo>
                  <a:lnTo>
                    <a:pt x="1568" y="6987"/>
                  </a:lnTo>
                  <a:lnTo>
                    <a:pt x="1687" y="6769"/>
                  </a:lnTo>
                  <a:lnTo>
                    <a:pt x="1826" y="6550"/>
                  </a:lnTo>
                  <a:lnTo>
                    <a:pt x="2005" y="6292"/>
                  </a:lnTo>
                  <a:lnTo>
                    <a:pt x="2203" y="6034"/>
                  </a:lnTo>
                  <a:lnTo>
                    <a:pt x="2422" y="5796"/>
                  </a:lnTo>
                  <a:lnTo>
                    <a:pt x="2660" y="5558"/>
                  </a:lnTo>
                  <a:lnTo>
                    <a:pt x="2898" y="5359"/>
                  </a:lnTo>
                  <a:lnTo>
                    <a:pt x="3156" y="5161"/>
                  </a:lnTo>
                  <a:lnTo>
                    <a:pt x="3672" y="4784"/>
                  </a:lnTo>
                  <a:lnTo>
                    <a:pt x="4903" y="3950"/>
                  </a:lnTo>
                  <a:lnTo>
                    <a:pt x="5181" y="3752"/>
                  </a:lnTo>
                  <a:lnTo>
                    <a:pt x="5300" y="3652"/>
                  </a:lnTo>
                  <a:lnTo>
                    <a:pt x="5399" y="3533"/>
                  </a:lnTo>
                  <a:lnTo>
                    <a:pt x="5518" y="3355"/>
                  </a:lnTo>
                  <a:lnTo>
                    <a:pt x="5637" y="3176"/>
                  </a:lnTo>
                  <a:lnTo>
                    <a:pt x="5736" y="2997"/>
                  </a:lnTo>
                  <a:lnTo>
                    <a:pt x="5816" y="2799"/>
                  </a:lnTo>
                  <a:lnTo>
                    <a:pt x="5816" y="2779"/>
                  </a:lnTo>
                  <a:lnTo>
                    <a:pt x="5855" y="2779"/>
                  </a:lnTo>
                  <a:lnTo>
                    <a:pt x="5855" y="2799"/>
                  </a:lnTo>
                  <a:lnTo>
                    <a:pt x="5875" y="2819"/>
                  </a:lnTo>
                  <a:lnTo>
                    <a:pt x="5776" y="3097"/>
                  </a:lnTo>
                  <a:lnTo>
                    <a:pt x="5677" y="3355"/>
                  </a:lnTo>
                  <a:lnTo>
                    <a:pt x="5538" y="3593"/>
                  </a:lnTo>
                  <a:lnTo>
                    <a:pt x="5379" y="3831"/>
                  </a:lnTo>
                  <a:lnTo>
                    <a:pt x="5220" y="4109"/>
                  </a:lnTo>
                  <a:lnTo>
                    <a:pt x="5141" y="4248"/>
                  </a:lnTo>
                  <a:lnTo>
                    <a:pt x="5042" y="4387"/>
                  </a:lnTo>
                  <a:lnTo>
                    <a:pt x="4764" y="4685"/>
                  </a:lnTo>
                  <a:lnTo>
                    <a:pt x="4466" y="4943"/>
                  </a:lnTo>
                  <a:lnTo>
                    <a:pt x="4089" y="5240"/>
                  </a:lnTo>
                  <a:lnTo>
                    <a:pt x="3732" y="5518"/>
                  </a:lnTo>
                  <a:lnTo>
                    <a:pt x="3374" y="5796"/>
                  </a:lnTo>
                  <a:lnTo>
                    <a:pt x="3017" y="6094"/>
                  </a:lnTo>
                  <a:lnTo>
                    <a:pt x="3235" y="5955"/>
                  </a:lnTo>
                  <a:lnTo>
                    <a:pt x="3454" y="5816"/>
                  </a:lnTo>
                  <a:lnTo>
                    <a:pt x="3672" y="5717"/>
                  </a:lnTo>
                  <a:lnTo>
                    <a:pt x="3910" y="5617"/>
                  </a:lnTo>
                  <a:lnTo>
                    <a:pt x="4168" y="5518"/>
                  </a:lnTo>
                  <a:lnTo>
                    <a:pt x="4426" y="5459"/>
                  </a:lnTo>
                  <a:lnTo>
                    <a:pt x="4942" y="5320"/>
                  </a:lnTo>
                  <a:lnTo>
                    <a:pt x="5478" y="5220"/>
                  </a:lnTo>
                  <a:lnTo>
                    <a:pt x="6014" y="5081"/>
                  </a:lnTo>
                  <a:lnTo>
                    <a:pt x="6451" y="4923"/>
                  </a:lnTo>
                  <a:lnTo>
                    <a:pt x="6669" y="4843"/>
                  </a:lnTo>
                  <a:lnTo>
                    <a:pt x="6868" y="4724"/>
                  </a:lnTo>
                  <a:lnTo>
                    <a:pt x="7086" y="4625"/>
                  </a:lnTo>
                  <a:lnTo>
                    <a:pt x="7264" y="4486"/>
                  </a:lnTo>
                  <a:lnTo>
                    <a:pt x="7463" y="4347"/>
                  </a:lnTo>
                  <a:lnTo>
                    <a:pt x="7642" y="4188"/>
                  </a:lnTo>
                  <a:lnTo>
                    <a:pt x="7681" y="4168"/>
                  </a:lnTo>
                  <a:lnTo>
                    <a:pt x="8118" y="3752"/>
                  </a:lnTo>
                  <a:lnTo>
                    <a:pt x="8574" y="3355"/>
                  </a:lnTo>
                  <a:lnTo>
                    <a:pt x="8872" y="3057"/>
                  </a:lnTo>
                  <a:lnTo>
                    <a:pt x="9150" y="2759"/>
                  </a:lnTo>
                  <a:lnTo>
                    <a:pt x="9269" y="2581"/>
                  </a:lnTo>
                  <a:lnTo>
                    <a:pt x="9388" y="2422"/>
                  </a:lnTo>
                  <a:lnTo>
                    <a:pt x="9487" y="2243"/>
                  </a:lnTo>
                  <a:lnTo>
                    <a:pt x="9567" y="2045"/>
                  </a:lnTo>
                  <a:lnTo>
                    <a:pt x="9190" y="2362"/>
                  </a:lnTo>
                  <a:lnTo>
                    <a:pt x="8793" y="2640"/>
                  </a:lnTo>
                  <a:lnTo>
                    <a:pt x="8594" y="2759"/>
                  </a:lnTo>
                  <a:lnTo>
                    <a:pt x="8376" y="2878"/>
                  </a:lnTo>
                  <a:lnTo>
                    <a:pt x="8158" y="2978"/>
                  </a:lnTo>
                  <a:lnTo>
                    <a:pt x="7939" y="3077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3934;p41">
              <a:extLst>
                <a:ext uri="{FF2B5EF4-FFF2-40B4-BE49-F238E27FC236}">
                  <a16:creationId xmlns:a16="http://schemas.microsoft.com/office/drawing/2014/main" xmlns="" id="{193CE558-3CC1-7F1E-FADE-6042E6BA6C6B}"/>
                </a:ext>
              </a:extLst>
            </p:cNvPr>
            <p:cNvSpPr/>
            <p:nvPr/>
          </p:nvSpPr>
          <p:spPr>
            <a:xfrm flipH="1">
              <a:off x="5828358" y="1405861"/>
              <a:ext cx="458500" cy="402600"/>
            </a:xfrm>
            <a:custGeom>
              <a:avLst/>
              <a:gdLst/>
              <a:ahLst/>
              <a:cxnLst/>
              <a:rect l="l" t="t" r="r" b="b"/>
              <a:pathLst>
                <a:path w="11552" h="10144" extrusionOk="0">
                  <a:moveTo>
                    <a:pt x="4764" y="1"/>
                  </a:moveTo>
                  <a:lnTo>
                    <a:pt x="4665" y="358"/>
                  </a:lnTo>
                  <a:lnTo>
                    <a:pt x="4546" y="735"/>
                  </a:lnTo>
                  <a:lnTo>
                    <a:pt x="4407" y="1093"/>
                  </a:lnTo>
                  <a:lnTo>
                    <a:pt x="4248" y="1430"/>
                  </a:lnTo>
                  <a:lnTo>
                    <a:pt x="4049" y="1767"/>
                  </a:lnTo>
                  <a:lnTo>
                    <a:pt x="3831" y="2085"/>
                  </a:lnTo>
                  <a:lnTo>
                    <a:pt x="3573" y="2383"/>
                  </a:lnTo>
                  <a:lnTo>
                    <a:pt x="3315" y="2661"/>
                  </a:lnTo>
                  <a:lnTo>
                    <a:pt x="3315" y="2680"/>
                  </a:lnTo>
                  <a:lnTo>
                    <a:pt x="3275" y="2899"/>
                  </a:lnTo>
                  <a:lnTo>
                    <a:pt x="3216" y="3097"/>
                  </a:lnTo>
                  <a:lnTo>
                    <a:pt x="3136" y="3276"/>
                  </a:lnTo>
                  <a:lnTo>
                    <a:pt x="3037" y="3454"/>
                  </a:lnTo>
                  <a:lnTo>
                    <a:pt x="2918" y="3633"/>
                  </a:lnTo>
                  <a:lnTo>
                    <a:pt x="2799" y="3792"/>
                  </a:lnTo>
                  <a:lnTo>
                    <a:pt x="2541" y="4109"/>
                  </a:lnTo>
                  <a:lnTo>
                    <a:pt x="2243" y="4427"/>
                  </a:lnTo>
                  <a:lnTo>
                    <a:pt x="1926" y="4725"/>
                  </a:lnTo>
                  <a:lnTo>
                    <a:pt x="1648" y="5022"/>
                  </a:lnTo>
                  <a:lnTo>
                    <a:pt x="1370" y="5320"/>
                  </a:lnTo>
                  <a:lnTo>
                    <a:pt x="1132" y="5618"/>
                  </a:lnTo>
                  <a:lnTo>
                    <a:pt x="933" y="5935"/>
                  </a:lnTo>
                  <a:lnTo>
                    <a:pt x="735" y="6233"/>
                  </a:lnTo>
                  <a:lnTo>
                    <a:pt x="556" y="6571"/>
                  </a:lnTo>
                  <a:lnTo>
                    <a:pt x="378" y="6888"/>
                  </a:lnTo>
                  <a:lnTo>
                    <a:pt x="239" y="7245"/>
                  </a:lnTo>
                  <a:lnTo>
                    <a:pt x="100" y="7583"/>
                  </a:lnTo>
                  <a:lnTo>
                    <a:pt x="1" y="7940"/>
                  </a:lnTo>
                  <a:lnTo>
                    <a:pt x="298" y="7682"/>
                  </a:lnTo>
                  <a:lnTo>
                    <a:pt x="616" y="7444"/>
                  </a:lnTo>
                  <a:lnTo>
                    <a:pt x="953" y="7206"/>
                  </a:lnTo>
                  <a:lnTo>
                    <a:pt x="1291" y="7007"/>
                  </a:lnTo>
                  <a:lnTo>
                    <a:pt x="1985" y="6610"/>
                  </a:lnTo>
                  <a:lnTo>
                    <a:pt x="2680" y="6193"/>
                  </a:lnTo>
                  <a:lnTo>
                    <a:pt x="3236" y="5836"/>
                  </a:lnTo>
                  <a:lnTo>
                    <a:pt x="3513" y="5658"/>
                  </a:lnTo>
                  <a:lnTo>
                    <a:pt x="3772" y="5459"/>
                  </a:lnTo>
                  <a:lnTo>
                    <a:pt x="4030" y="5241"/>
                  </a:lnTo>
                  <a:lnTo>
                    <a:pt x="4268" y="5022"/>
                  </a:lnTo>
                  <a:lnTo>
                    <a:pt x="4486" y="4784"/>
                  </a:lnTo>
                  <a:lnTo>
                    <a:pt x="4704" y="4546"/>
                  </a:lnTo>
                  <a:lnTo>
                    <a:pt x="4962" y="4189"/>
                  </a:lnTo>
                  <a:lnTo>
                    <a:pt x="5181" y="3812"/>
                  </a:lnTo>
                  <a:lnTo>
                    <a:pt x="5359" y="3415"/>
                  </a:lnTo>
                  <a:lnTo>
                    <a:pt x="5498" y="3018"/>
                  </a:lnTo>
                  <a:lnTo>
                    <a:pt x="5558" y="2700"/>
                  </a:lnTo>
                  <a:lnTo>
                    <a:pt x="5597" y="2383"/>
                  </a:lnTo>
                  <a:lnTo>
                    <a:pt x="5657" y="2065"/>
                  </a:lnTo>
                  <a:lnTo>
                    <a:pt x="5697" y="1906"/>
                  </a:lnTo>
                  <a:lnTo>
                    <a:pt x="5736" y="1767"/>
                  </a:lnTo>
                  <a:lnTo>
                    <a:pt x="5776" y="1688"/>
                  </a:lnTo>
                  <a:lnTo>
                    <a:pt x="5816" y="1648"/>
                  </a:lnTo>
                  <a:lnTo>
                    <a:pt x="5895" y="1609"/>
                  </a:lnTo>
                  <a:lnTo>
                    <a:pt x="5955" y="1569"/>
                  </a:lnTo>
                  <a:lnTo>
                    <a:pt x="6034" y="1569"/>
                  </a:lnTo>
                  <a:lnTo>
                    <a:pt x="6094" y="1589"/>
                  </a:lnTo>
                  <a:lnTo>
                    <a:pt x="6153" y="1628"/>
                  </a:lnTo>
                  <a:lnTo>
                    <a:pt x="6213" y="1688"/>
                  </a:lnTo>
                  <a:lnTo>
                    <a:pt x="6292" y="1847"/>
                  </a:lnTo>
                  <a:lnTo>
                    <a:pt x="6332" y="2025"/>
                  </a:lnTo>
                  <a:lnTo>
                    <a:pt x="6352" y="2184"/>
                  </a:lnTo>
                  <a:lnTo>
                    <a:pt x="6352" y="2363"/>
                  </a:lnTo>
                  <a:lnTo>
                    <a:pt x="6352" y="2522"/>
                  </a:lnTo>
                  <a:lnTo>
                    <a:pt x="6312" y="2700"/>
                  </a:lnTo>
                  <a:lnTo>
                    <a:pt x="6252" y="3038"/>
                  </a:lnTo>
                  <a:lnTo>
                    <a:pt x="6173" y="3296"/>
                  </a:lnTo>
                  <a:lnTo>
                    <a:pt x="6094" y="3534"/>
                  </a:lnTo>
                  <a:lnTo>
                    <a:pt x="5994" y="3752"/>
                  </a:lnTo>
                  <a:lnTo>
                    <a:pt x="5895" y="3990"/>
                  </a:lnTo>
                  <a:lnTo>
                    <a:pt x="6014" y="4248"/>
                  </a:lnTo>
                  <a:lnTo>
                    <a:pt x="6094" y="4526"/>
                  </a:lnTo>
                  <a:lnTo>
                    <a:pt x="6252" y="5042"/>
                  </a:lnTo>
                  <a:lnTo>
                    <a:pt x="6352" y="5419"/>
                  </a:lnTo>
                  <a:lnTo>
                    <a:pt x="6431" y="5816"/>
                  </a:lnTo>
                  <a:lnTo>
                    <a:pt x="6491" y="6193"/>
                  </a:lnTo>
                  <a:lnTo>
                    <a:pt x="6530" y="6590"/>
                  </a:lnTo>
                  <a:lnTo>
                    <a:pt x="6570" y="6928"/>
                  </a:lnTo>
                  <a:lnTo>
                    <a:pt x="6590" y="7285"/>
                  </a:lnTo>
                  <a:lnTo>
                    <a:pt x="6590" y="7980"/>
                  </a:lnTo>
                  <a:lnTo>
                    <a:pt x="6550" y="8694"/>
                  </a:lnTo>
                  <a:lnTo>
                    <a:pt x="6471" y="9389"/>
                  </a:lnTo>
                  <a:lnTo>
                    <a:pt x="6352" y="10143"/>
                  </a:lnTo>
                  <a:lnTo>
                    <a:pt x="6471" y="10084"/>
                  </a:lnTo>
                  <a:lnTo>
                    <a:pt x="6590" y="10024"/>
                  </a:lnTo>
                  <a:lnTo>
                    <a:pt x="6788" y="9865"/>
                  </a:lnTo>
                  <a:lnTo>
                    <a:pt x="6967" y="9687"/>
                  </a:lnTo>
                  <a:lnTo>
                    <a:pt x="7126" y="9468"/>
                  </a:lnTo>
                  <a:lnTo>
                    <a:pt x="7245" y="9230"/>
                  </a:lnTo>
                  <a:lnTo>
                    <a:pt x="7344" y="8992"/>
                  </a:lnTo>
                  <a:lnTo>
                    <a:pt x="7423" y="8734"/>
                  </a:lnTo>
                  <a:lnTo>
                    <a:pt x="7463" y="8496"/>
                  </a:lnTo>
                  <a:lnTo>
                    <a:pt x="7483" y="8119"/>
                  </a:lnTo>
                  <a:lnTo>
                    <a:pt x="7463" y="7761"/>
                  </a:lnTo>
                  <a:lnTo>
                    <a:pt x="7423" y="7404"/>
                  </a:lnTo>
                  <a:lnTo>
                    <a:pt x="7344" y="7047"/>
                  </a:lnTo>
                  <a:lnTo>
                    <a:pt x="7225" y="6690"/>
                  </a:lnTo>
                  <a:lnTo>
                    <a:pt x="7086" y="6352"/>
                  </a:lnTo>
                  <a:lnTo>
                    <a:pt x="6967" y="5995"/>
                  </a:lnTo>
                  <a:lnTo>
                    <a:pt x="6907" y="5816"/>
                  </a:lnTo>
                  <a:lnTo>
                    <a:pt x="6888" y="5638"/>
                  </a:lnTo>
                  <a:lnTo>
                    <a:pt x="6888" y="5598"/>
                  </a:lnTo>
                  <a:lnTo>
                    <a:pt x="6927" y="5558"/>
                  </a:lnTo>
                  <a:lnTo>
                    <a:pt x="6967" y="5558"/>
                  </a:lnTo>
                  <a:lnTo>
                    <a:pt x="7007" y="5578"/>
                  </a:lnTo>
                  <a:lnTo>
                    <a:pt x="7126" y="5717"/>
                  </a:lnTo>
                  <a:lnTo>
                    <a:pt x="7265" y="5856"/>
                  </a:lnTo>
                  <a:lnTo>
                    <a:pt x="7364" y="6035"/>
                  </a:lnTo>
                  <a:lnTo>
                    <a:pt x="7483" y="6213"/>
                  </a:lnTo>
                  <a:lnTo>
                    <a:pt x="7662" y="6571"/>
                  </a:lnTo>
                  <a:lnTo>
                    <a:pt x="7820" y="6928"/>
                  </a:lnTo>
                  <a:lnTo>
                    <a:pt x="7920" y="7186"/>
                  </a:lnTo>
                  <a:lnTo>
                    <a:pt x="7999" y="7444"/>
                  </a:lnTo>
                  <a:lnTo>
                    <a:pt x="8078" y="7702"/>
                  </a:lnTo>
                  <a:lnTo>
                    <a:pt x="8118" y="7960"/>
                  </a:lnTo>
                  <a:lnTo>
                    <a:pt x="8376" y="7642"/>
                  </a:lnTo>
                  <a:lnTo>
                    <a:pt x="8515" y="7464"/>
                  </a:lnTo>
                  <a:lnTo>
                    <a:pt x="8614" y="7285"/>
                  </a:lnTo>
                  <a:lnTo>
                    <a:pt x="8773" y="6987"/>
                  </a:lnTo>
                  <a:lnTo>
                    <a:pt x="8872" y="6690"/>
                  </a:lnTo>
                  <a:lnTo>
                    <a:pt x="8972" y="6392"/>
                  </a:lnTo>
                  <a:lnTo>
                    <a:pt x="9011" y="6054"/>
                  </a:lnTo>
                  <a:lnTo>
                    <a:pt x="9051" y="5697"/>
                  </a:lnTo>
                  <a:lnTo>
                    <a:pt x="9051" y="5340"/>
                  </a:lnTo>
                  <a:lnTo>
                    <a:pt x="9011" y="5003"/>
                  </a:lnTo>
                  <a:lnTo>
                    <a:pt x="8932" y="4645"/>
                  </a:lnTo>
                  <a:lnTo>
                    <a:pt x="8813" y="4328"/>
                  </a:lnTo>
                  <a:lnTo>
                    <a:pt x="8654" y="4010"/>
                  </a:lnTo>
                  <a:lnTo>
                    <a:pt x="8456" y="3712"/>
                  </a:lnTo>
                  <a:lnTo>
                    <a:pt x="8237" y="3415"/>
                  </a:lnTo>
                  <a:lnTo>
                    <a:pt x="8197" y="3355"/>
                  </a:lnTo>
                  <a:lnTo>
                    <a:pt x="8197" y="3296"/>
                  </a:lnTo>
                  <a:lnTo>
                    <a:pt x="8217" y="3236"/>
                  </a:lnTo>
                  <a:lnTo>
                    <a:pt x="8237" y="3196"/>
                  </a:lnTo>
                  <a:lnTo>
                    <a:pt x="8277" y="3157"/>
                  </a:lnTo>
                  <a:lnTo>
                    <a:pt x="8336" y="3137"/>
                  </a:lnTo>
                  <a:lnTo>
                    <a:pt x="8396" y="3157"/>
                  </a:lnTo>
                  <a:lnTo>
                    <a:pt x="8456" y="3177"/>
                  </a:lnTo>
                  <a:lnTo>
                    <a:pt x="8654" y="3395"/>
                  </a:lnTo>
                  <a:lnTo>
                    <a:pt x="8852" y="3593"/>
                  </a:lnTo>
                  <a:lnTo>
                    <a:pt x="9031" y="3832"/>
                  </a:lnTo>
                  <a:lnTo>
                    <a:pt x="9190" y="4070"/>
                  </a:lnTo>
                  <a:lnTo>
                    <a:pt x="9329" y="4328"/>
                  </a:lnTo>
                  <a:lnTo>
                    <a:pt x="9448" y="4586"/>
                  </a:lnTo>
                  <a:lnTo>
                    <a:pt x="9547" y="4844"/>
                  </a:lnTo>
                  <a:lnTo>
                    <a:pt x="9627" y="5122"/>
                  </a:lnTo>
                  <a:lnTo>
                    <a:pt x="9686" y="5142"/>
                  </a:lnTo>
                  <a:lnTo>
                    <a:pt x="9765" y="5161"/>
                  </a:lnTo>
                  <a:lnTo>
                    <a:pt x="9984" y="5280"/>
                  </a:lnTo>
                  <a:lnTo>
                    <a:pt x="10202" y="5340"/>
                  </a:lnTo>
                  <a:lnTo>
                    <a:pt x="10420" y="5400"/>
                  </a:lnTo>
                  <a:lnTo>
                    <a:pt x="10659" y="5419"/>
                  </a:lnTo>
                  <a:lnTo>
                    <a:pt x="10877" y="5400"/>
                  </a:lnTo>
                  <a:lnTo>
                    <a:pt x="11115" y="5380"/>
                  </a:lnTo>
                  <a:lnTo>
                    <a:pt x="11333" y="5320"/>
                  </a:lnTo>
                  <a:lnTo>
                    <a:pt x="11552" y="5241"/>
                  </a:lnTo>
                  <a:lnTo>
                    <a:pt x="11393" y="5201"/>
                  </a:lnTo>
                  <a:lnTo>
                    <a:pt x="11234" y="5161"/>
                  </a:lnTo>
                  <a:lnTo>
                    <a:pt x="11075" y="5122"/>
                  </a:lnTo>
                  <a:lnTo>
                    <a:pt x="10936" y="5042"/>
                  </a:lnTo>
                  <a:lnTo>
                    <a:pt x="10778" y="4943"/>
                  </a:lnTo>
                  <a:lnTo>
                    <a:pt x="10619" y="4824"/>
                  </a:lnTo>
                  <a:lnTo>
                    <a:pt x="10420" y="4725"/>
                  </a:lnTo>
                  <a:lnTo>
                    <a:pt x="10222" y="4606"/>
                  </a:lnTo>
                  <a:lnTo>
                    <a:pt x="10043" y="4487"/>
                  </a:lnTo>
                  <a:lnTo>
                    <a:pt x="9845" y="4348"/>
                  </a:lnTo>
                  <a:lnTo>
                    <a:pt x="9686" y="4189"/>
                  </a:lnTo>
                  <a:lnTo>
                    <a:pt x="9507" y="4030"/>
                  </a:lnTo>
                  <a:lnTo>
                    <a:pt x="9349" y="3871"/>
                  </a:lnTo>
                  <a:lnTo>
                    <a:pt x="9210" y="3673"/>
                  </a:lnTo>
                  <a:lnTo>
                    <a:pt x="9071" y="3494"/>
                  </a:lnTo>
                  <a:lnTo>
                    <a:pt x="8952" y="3276"/>
                  </a:lnTo>
                  <a:lnTo>
                    <a:pt x="8714" y="2859"/>
                  </a:lnTo>
                  <a:lnTo>
                    <a:pt x="8475" y="2442"/>
                  </a:lnTo>
                  <a:lnTo>
                    <a:pt x="8356" y="2244"/>
                  </a:lnTo>
                  <a:lnTo>
                    <a:pt x="8217" y="2045"/>
                  </a:lnTo>
                  <a:lnTo>
                    <a:pt x="8059" y="1847"/>
                  </a:lnTo>
                  <a:lnTo>
                    <a:pt x="7880" y="1668"/>
                  </a:lnTo>
                  <a:lnTo>
                    <a:pt x="7701" y="1490"/>
                  </a:lnTo>
                  <a:lnTo>
                    <a:pt x="7503" y="1331"/>
                  </a:lnTo>
                  <a:lnTo>
                    <a:pt x="7304" y="1172"/>
                  </a:lnTo>
                  <a:lnTo>
                    <a:pt x="7106" y="1033"/>
                  </a:lnTo>
                  <a:lnTo>
                    <a:pt x="6669" y="775"/>
                  </a:lnTo>
                  <a:lnTo>
                    <a:pt x="6193" y="557"/>
                  </a:lnTo>
                  <a:lnTo>
                    <a:pt x="5717" y="358"/>
                  </a:lnTo>
                  <a:lnTo>
                    <a:pt x="5240" y="160"/>
                  </a:lnTo>
                  <a:lnTo>
                    <a:pt x="476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3935;p41">
              <a:extLst>
                <a:ext uri="{FF2B5EF4-FFF2-40B4-BE49-F238E27FC236}">
                  <a16:creationId xmlns:a16="http://schemas.microsoft.com/office/drawing/2014/main" xmlns="" id="{B7ECBD1C-6A92-2871-99D4-2D6FD8F64DF7}"/>
                </a:ext>
              </a:extLst>
            </p:cNvPr>
            <p:cNvSpPr/>
            <p:nvPr/>
          </p:nvSpPr>
          <p:spPr>
            <a:xfrm flipH="1">
              <a:off x="6306467" y="1799708"/>
              <a:ext cx="671199" cy="723958"/>
            </a:xfrm>
            <a:custGeom>
              <a:avLst/>
              <a:gdLst/>
              <a:ahLst/>
              <a:cxnLst/>
              <a:rect l="l" t="t" r="r" b="b"/>
              <a:pathLst>
                <a:path w="16911" h="18241" extrusionOk="0">
                  <a:moveTo>
                    <a:pt x="10043" y="1"/>
                  </a:moveTo>
                  <a:lnTo>
                    <a:pt x="9944" y="80"/>
                  </a:lnTo>
                  <a:lnTo>
                    <a:pt x="9706" y="199"/>
                  </a:lnTo>
                  <a:lnTo>
                    <a:pt x="9507" y="259"/>
                  </a:lnTo>
                  <a:lnTo>
                    <a:pt x="9289" y="318"/>
                  </a:lnTo>
                  <a:lnTo>
                    <a:pt x="9110" y="338"/>
                  </a:lnTo>
                  <a:lnTo>
                    <a:pt x="8932" y="358"/>
                  </a:lnTo>
                  <a:lnTo>
                    <a:pt x="8753" y="358"/>
                  </a:lnTo>
                  <a:lnTo>
                    <a:pt x="8594" y="338"/>
                  </a:lnTo>
                  <a:lnTo>
                    <a:pt x="8693" y="735"/>
                  </a:lnTo>
                  <a:lnTo>
                    <a:pt x="8753" y="1152"/>
                  </a:lnTo>
                  <a:lnTo>
                    <a:pt x="8793" y="1589"/>
                  </a:lnTo>
                  <a:lnTo>
                    <a:pt x="8793" y="2005"/>
                  </a:lnTo>
                  <a:lnTo>
                    <a:pt x="8733" y="2422"/>
                  </a:lnTo>
                  <a:lnTo>
                    <a:pt x="8654" y="2839"/>
                  </a:lnTo>
                  <a:lnTo>
                    <a:pt x="8535" y="3236"/>
                  </a:lnTo>
                  <a:lnTo>
                    <a:pt x="8376" y="3633"/>
                  </a:lnTo>
                  <a:lnTo>
                    <a:pt x="8237" y="3871"/>
                  </a:lnTo>
                  <a:lnTo>
                    <a:pt x="8098" y="4109"/>
                  </a:lnTo>
                  <a:lnTo>
                    <a:pt x="7800" y="4546"/>
                  </a:lnTo>
                  <a:lnTo>
                    <a:pt x="7503" y="5002"/>
                  </a:lnTo>
                  <a:lnTo>
                    <a:pt x="7364" y="5240"/>
                  </a:lnTo>
                  <a:lnTo>
                    <a:pt x="7225" y="5479"/>
                  </a:lnTo>
                  <a:lnTo>
                    <a:pt x="7126" y="5697"/>
                  </a:lnTo>
                  <a:lnTo>
                    <a:pt x="7046" y="5955"/>
                  </a:lnTo>
                  <a:lnTo>
                    <a:pt x="6987" y="6193"/>
                  </a:lnTo>
                  <a:lnTo>
                    <a:pt x="6967" y="6451"/>
                  </a:lnTo>
                  <a:lnTo>
                    <a:pt x="6947" y="6709"/>
                  </a:lnTo>
                  <a:lnTo>
                    <a:pt x="6967" y="6967"/>
                  </a:lnTo>
                  <a:lnTo>
                    <a:pt x="7006" y="7225"/>
                  </a:lnTo>
                  <a:lnTo>
                    <a:pt x="7046" y="7483"/>
                  </a:lnTo>
                  <a:lnTo>
                    <a:pt x="7066" y="7563"/>
                  </a:lnTo>
                  <a:lnTo>
                    <a:pt x="7046" y="7642"/>
                  </a:lnTo>
                  <a:lnTo>
                    <a:pt x="6987" y="7702"/>
                  </a:lnTo>
                  <a:lnTo>
                    <a:pt x="6927" y="7761"/>
                  </a:lnTo>
                  <a:lnTo>
                    <a:pt x="6848" y="7781"/>
                  </a:lnTo>
                  <a:lnTo>
                    <a:pt x="6768" y="7781"/>
                  </a:lnTo>
                  <a:lnTo>
                    <a:pt x="6689" y="7761"/>
                  </a:lnTo>
                  <a:lnTo>
                    <a:pt x="6629" y="7721"/>
                  </a:lnTo>
                  <a:lnTo>
                    <a:pt x="6451" y="7543"/>
                  </a:lnTo>
                  <a:lnTo>
                    <a:pt x="6312" y="7364"/>
                  </a:lnTo>
                  <a:lnTo>
                    <a:pt x="6173" y="7166"/>
                  </a:lnTo>
                  <a:lnTo>
                    <a:pt x="6034" y="6967"/>
                  </a:lnTo>
                  <a:lnTo>
                    <a:pt x="5915" y="6749"/>
                  </a:lnTo>
                  <a:lnTo>
                    <a:pt x="5796" y="6531"/>
                  </a:lnTo>
                  <a:lnTo>
                    <a:pt x="5617" y="6094"/>
                  </a:lnTo>
                  <a:lnTo>
                    <a:pt x="5478" y="5717"/>
                  </a:lnTo>
                  <a:lnTo>
                    <a:pt x="5379" y="5300"/>
                  </a:lnTo>
                  <a:lnTo>
                    <a:pt x="5339" y="5102"/>
                  </a:lnTo>
                  <a:lnTo>
                    <a:pt x="5319" y="4883"/>
                  </a:lnTo>
                  <a:lnTo>
                    <a:pt x="5300" y="4665"/>
                  </a:lnTo>
                  <a:lnTo>
                    <a:pt x="5319" y="4466"/>
                  </a:lnTo>
                  <a:lnTo>
                    <a:pt x="5141" y="4506"/>
                  </a:lnTo>
                  <a:lnTo>
                    <a:pt x="4982" y="4526"/>
                  </a:lnTo>
                  <a:lnTo>
                    <a:pt x="4803" y="4526"/>
                  </a:lnTo>
                  <a:lnTo>
                    <a:pt x="4645" y="4506"/>
                  </a:lnTo>
                  <a:lnTo>
                    <a:pt x="4426" y="4466"/>
                  </a:lnTo>
                  <a:lnTo>
                    <a:pt x="4248" y="4387"/>
                  </a:lnTo>
                  <a:lnTo>
                    <a:pt x="4069" y="4268"/>
                  </a:lnTo>
                  <a:lnTo>
                    <a:pt x="3910" y="4149"/>
                  </a:lnTo>
                  <a:lnTo>
                    <a:pt x="3791" y="3990"/>
                  </a:lnTo>
                  <a:lnTo>
                    <a:pt x="3672" y="3831"/>
                  </a:lnTo>
                  <a:lnTo>
                    <a:pt x="3573" y="3653"/>
                  </a:lnTo>
                  <a:lnTo>
                    <a:pt x="3474" y="3454"/>
                  </a:lnTo>
                  <a:lnTo>
                    <a:pt x="3335" y="3037"/>
                  </a:lnTo>
                  <a:lnTo>
                    <a:pt x="2958" y="2958"/>
                  </a:lnTo>
                  <a:lnTo>
                    <a:pt x="2600" y="2898"/>
                  </a:lnTo>
                  <a:lnTo>
                    <a:pt x="2422" y="2879"/>
                  </a:lnTo>
                  <a:lnTo>
                    <a:pt x="2223" y="2898"/>
                  </a:lnTo>
                  <a:lnTo>
                    <a:pt x="2045" y="2918"/>
                  </a:lnTo>
                  <a:lnTo>
                    <a:pt x="1846" y="2938"/>
                  </a:lnTo>
                  <a:lnTo>
                    <a:pt x="1648" y="2998"/>
                  </a:lnTo>
                  <a:lnTo>
                    <a:pt x="1469" y="3077"/>
                  </a:lnTo>
                  <a:lnTo>
                    <a:pt x="1310" y="3176"/>
                  </a:lnTo>
                  <a:lnTo>
                    <a:pt x="1132" y="3276"/>
                  </a:lnTo>
                  <a:lnTo>
                    <a:pt x="993" y="3395"/>
                  </a:lnTo>
                  <a:lnTo>
                    <a:pt x="834" y="3534"/>
                  </a:lnTo>
                  <a:lnTo>
                    <a:pt x="715" y="3673"/>
                  </a:lnTo>
                  <a:lnTo>
                    <a:pt x="576" y="3831"/>
                  </a:lnTo>
                  <a:lnTo>
                    <a:pt x="477" y="3990"/>
                  </a:lnTo>
                  <a:lnTo>
                    <a:pt x="377" y="4149"/>
                  </a:lnTo>
                  <a:lnTo>
                    <a:pt x="298" y="4328"/>
                  </a:lnTo>
                  <a:lnTo>
                    <a:pt x="219" y="4486"/>
                  </a:lnTo>
                  <a:lnTo>
                    <a:pt x="100" y="4844"/>
                  </a:lnTo>
                  <a:lnTo>
                    <a:pt x="40" y="5221"/>
                  </a:lnTo>
                  <a:lnTo>
                    <a:pt x="0" y="5598"/>
                  </a:lnTo>
                  <a:lnTo>
                    <a:pt x="0" y="5975"/>
                  </a:lnTo>
                  <a:lnTo>
                    <a:pt x="20" y="6352"/>
                  </a:lnTo>
                  <a:lnTo>
                    <a:pt x="80" y="6729"/>
                  </a:lnTo>
                  <a:lnTo>
                    <a:pt x="139" y="7066"/>
                  </a:lnTo>
                  <a:lnTo>
                    <a:pt x="238" y="7424"/>
                  </a:lnTo>
                  <a:lnTo>
                    <a:pt x="338" y="7761"/>
                  </a:lnTo>
                  <a:lnTo>
                    <a:pt x="457" y="8118"/>
                  </a:lnTo>
                  <a:lnTo>
                    <a:pt x="596" y="8436"/>
                  </a:lnTo>
                  <a:lnTo>
                    <a:pt x="774" y="8773"/>
                  </a:lnTo>
                  <a:lnTo>
                    <a:pt x="933" y="9071"/>
                  </a:lnTo>
                  <a:lnTo>
                    <a:pt x="1132" y="9369"/>
                  </a:lnTo>
                  <a:lnTo>
                    <a:pt x="1330" y="9647"/>
                  </a:lnTo>
                  <a:lnTo>
                    <a:pt x="1568" y="9905"/>
                  </a:lnTo>
                  <a:lnTo>
                    <a:pt x="1787" y="10143"/>
                  </a:lnTo>
                  <a:lnTo>
                    <a:pt x="2045" y="10361"/>
                  </a:lnTo>
                  <a:lnTo>
                    <a:pt x="2322" y="10540"/>
                  </a:lnTo>
                  <a:lnTo>
                    <a:pt x="2600" y="10718"/>
                  </a:lnTo>
                  <a:lnTo>
                    <a:pt x="2918" y="10857"/>
                  </a:lnTo>
                  <a:lnTo>
                    <a:pt x="3235" y="10957"/>
                  </a:lnTo>
                  <a:lnTo>
                    <a:pt x="3553" y="11036"/>
                  </a:lnTo>
                  <a:lnTo>
                    <a:pt x="3871" y="11056"/>
                  </a:lnTo>
                  <a:lnTo>
                    <a:pt x="4188" y="11076"/>
                  </a:lnTo>
                  <a:lnTo>
                    <a:pt x="4506" y="11036"/>
                  </a:lnTo>
                  <a:lnTo>
                    <a:pt x="4803" y="10957"/>
                  </a:lnTo>
                  <a:lnTo>
                    <a:pt x="5101" y="10857"/>
                  </a:lnTo>
                  <a:lnTo>
                    <a:pt x="5379" y="10718"/>
                  </a:lnTo>
                  <a:lnTo>
                    <a:pt x="5657" y="10540"/>
                  </a:lnTo>
                  <a:lnTo>
                    <a:pt x="5716" y="10480"/>
                  </a:lnTo>
                  <a:lnTo>
                    <a:pt x="5796" y="10460"/>
                  </a:lnTo>
                  <a:lnTo>
                    <a:pt x="5875" y="10441"/>
                  </a:lnTo>
                  <a:lnTo>
                    <a:pt x="5955" y="10441"/>
                  </a:lnTo>
                  <a:lnTo>
                    <a:pt x="6034" y="10460"/>
                  </a:lnTo>
                  <a:lnTo>
                    <a:pt x="6093" y="10500"/>
                  </a:lnTo>
                  <a:lnTo>
                    <a:pt x="6153" y="10540"/>
                  </a:lnTo>
                  <a:lnTo>
                    <a:pt x="6213" y="10599"/>
                  </a:lnTo>
                  <a:lnTo>
                    <a:pt x="6252" y="10659"/>
                  </a:lnTo>
                  <a:lnTo>
                    <a:pt x="6292" y="10718"/>
                  </a:lnTo>
                  <a:lnTo>
                    <a:pt x="6312" y="10778"/>
                  </a:lnTo>
                  <a:lnTo>
                    <a:pt x="6312" y="10857"/>
                  </a:lnTo>
                  <a:lnTo>
                    <a:pt x="6312" y="10937"/>
                  </a:lnTo>
                  <a:lnTo>
                    <a:pt x="6292" y="10996"/>
                  </a:lnTo>
                  <a:lnTo>
                    <a:pt x="6232" y="11076"/>
                  </a:lnTo>
                  <a:lnTo>
                    <a:pt x="6173" y="11135"/>
                  </a:lnTo>
                  <a:lnTo>
                    <a:pt x="6014" y="11254"/>
                  </a:lnTo>
                  <a:lnTo>
                    <a:pt x="5835" y="11373"/>
                  </a:lnTo>
                  <a:lnTo>
                    <a:pt x="5677" y="11473"/>
                  </a:lnTo>
                  <a:lnTo>
                    <a:pt x="5498" y="11552"/>
                  </a:lnTo>
                  <a:lnTo>
                    <a:pt x="5300" y="11631"/>
                  </a:lnTo>
                  <a:lnTo>
                    <a:pt x="5121" y="11691"/>
                  </a:lnTo>
                  <a:lnTo>
                    <a:pt x="4724" y="11790"/>
                  </a:lnTo>
                  <a:lnTo>
                    <a:pt x="4347" y="11850"/>
                  </a:lnTo>
                  <a:lnTo>
                    <a:pt x="3930" y="11850"/>
                  </a:lnTo>
                  <a:lnTo>
                    <a:pt x="3533" y="11810"/>
                  </a:lnTo>
                  <a:lnTo>
                    <a:pt x="3136" y="11750"/>
                  </a:lnTo>
                  <a:lnTo>
                    <a:pt x="3275" y="11969"/>
                  </a:lnTo>
                  <a:lnTo>
                    <a:pt x="3394" y="12207"/>
                  </a:lnTo>
                  <a:lnTo>
                    <a:pt x="3692" y="12802"/>
                  </a:lnTo>
                  <a:lnTo>
                    <a:pt x="4029" y="13358"/>
                  </a:lnTo>
                  <a:lnTo>
                    <a:pt x="4387" y="13894"/>
                  </a:lnTo>
                  <a:lnTo>
                    <a:pt x="4764" y="14410"/>
                  </a:lnTo>
                  <a:lnTo>
                    <a:pt x="5161" y="14926"/>
                  </a:lnTo>
                  <a:lnTo>
                    <a:pt x="5577" y="15402"/>
                  </a:lnTo>
                  <a:lnTo>
                    <a:pt x="6034" y="15859"/>
                  </a:lnTo>
                  <a:lnTo>
                    <a:pt x="6510" y="16315"/>
                  </a:lnTo>
                  <a:lnTo>
                    <a:pt x="6987" y="16732"/>
                  </a:lnTo>
                  <a:lnTo>
                    <a:pt x="7503" y="17129"/>
                  </a:lnTo>
                  <a:lnTo>
                    <a:pt x="7860" y="17407"/>
                  </a:lnTo>
                  <a:lnTo>
                    <a:pt x="8237" y="17665"/>
                  </a:lnTo>
                  <a:lnTo>
                    <a:pt x="8634" y="17923"/>
                  </a:lnTo>
                  <a:lnTo>
                    <a:pt x="9031" y="18161"/>
                  </a:lnTo>
                  <a:lnTo>
                    <a:pt x="9170" y="17983"/>
                  </a:lnTo>
                  <a:lnTo>
                    <a:pt x="9269" y="17903"/>
                  </a:lnTo>
                  <a:lnTo>
                    <a:pt x="9348" y="17864"/>
                  </a:lnTo>
                  <a:lnTo>
                    <a:pt x="9150" y="17725"/>
                  </a:lnTo>
                  <a:lnTo>
                    <a:pt x="8951" y="17566"/>
                  </a:lnTo>
                  <a:lnTo>
                    <a:pt x="8872" y="17486"/>
                  </a:lnTo>
                  <a:lnTo>
                    <a:pt x="8793" y="17387"/>
                  </a:lnTo>
                  <a:lnTo>
                    <a:pt x="8713" y="17288"/>
                  </a:lnTo>
                  <a:lnTo>
                    <a:pt x="8674" y="17189"/>
                  </a:lnTo>
                  <a:lnTo>
                    <a:pt x="8674" y="17149"/>
                  </a:lnTo>
                  <a:lnTo>
                    <a:pt x="8674" y="17109"/>
                  </a:lnTo>
                  <a:lnTo>
                    <a:pt x="8713" y="17089"/>
                  </a:lnTo>
                  <a:lnTo>
                    <a:pt x="8753" y="17070"/>
                  </a:lnTo>
                  <a:lnTo>
                    <a:pt x="8912" y="17050"/>
                  </a:lnTo>
                  <a:lnTo>
                    <a:pt x="9071" y="17070"/>
                  </a:lnTo>
                  <a:lnTo>
                    <a:pt x="9210" y="17129"/>
                  </a:lnTo>
                  <a:lnTo>
                    <a:pt x="9388" y="17189"/>
                  </a:lnTo>
                  <a:lnTo>
                    <a:pt x="10281" y="17486"/>
                  </a:lnTo>
                  <a:lnTo>
                    <a:pt x="10996" y="17685"/>
                  </a:lnTo>
                  <a:lnTo>
                    <a:pt x="11710" y="17864"/>
                  </a:lnTo>
                  <a:lnTo>
                    <a:pt x="12385" y="18022"/>
                  </a:lnTo>
                  <a:lnTo>
                    <a:pt x="13060" y="18141"/>
                  </a:lnTo>
                  <a:lnTo>
                    <a:pt x="13397" y="18181"/>
                  </a:lnTo>
                  <a:lnTo>
                    <a:pt x="13735" y="18221"/>
                  </a:lnTo>
                  <a:lnTo>
                    <a:pt x="14092" y="18241"/>
                  </a:lnTo>
                  <a:lnTo>
                    <a:pt x="14429" y="18241"/>
                  </a:lnTo>
                  <a:lnTo>
                    <a:pt x="14747" y="18221"/>
                  </a:lnTo>
                  <a:lnTo>
                    <a:pt x="15065" y="18201"/>
                  </a:lnTo>
                  <a:lnTo>
                    <a:pt x="15382" y="18181"/>
                  </a:lnTo>
                  <a:lnTo>
                    <a:pt x="15680" y="18122"/>
                  </a:lnTo>
                  <a:lnTo>
                    <a:pt x="16315" y="18002"/>
                  </a:lnTo>
                  <a:lnTo>
                    <a:pt x="16910" y="17844"/>
                  </a:lnTo>
                  <a:lnTo>
                    <a:pt x="16414" y="17764"/>
                  </a:lnTo>
                  <a:lnTo>
                    <a:pt x="15898" y="17685"/>
                  </a:lnTo>
                  <a:lnTo>
                    <a:pt x="15402" y="17566"/>
                  </a:lnTo>
                  <a:lnTo>
                    <a:pt x="14906" y="17407"/>
                  </a:lnTo>
                  <a:lnTo>
                    <a:pt x="14429" y="17228"/>
                  </a:lnTo>
                  <a:lnTo>
                    <a:pt x="13993" y="17010"/>
                  </a:lnTo>
                  <a:lnTo>
                    <a:pt x="13774" y="16891"/>
                  </a:lnTo>
                  <a:lnTo>
                    <a:pt x="13556" y="16772"/>
                  </a:lnTo>
                  <a:lnTo>
                    <a:pt x="13338" y="16613"/>
                  </a:lnTo>
                  <a:lnTo>
                    <a:pt x="13139" y="16474"/>
                  </a:lnTo>
                  <a:lnTo>
                    <a:pt x="12861" y="16216"/>
                  </a:lnTo>
                  <a:lnTo>
                    <a:pt x="12603" y="15958"/>
                  </a:lnTo>
                  <a:lnTo>
                    <a:pt x="12365" y="15680"/>
                  </a:lnTo>
                  <a:lnTo>
                    <a:pt x="12147" y="15383"/>
                  </a:lnTo>
                  <a:lnTo>
                    <a:pt x="11948" y="15085"/>
                  </a:lnTo>
                  <a:lnTo>
                    <a:pt x="11770" y="14767"/>
                  </a:lnTo>
                  <a:lnTo>
                    <a:pt x="11611" y="14430"/>
                  </a:lnTo>
                  <a:lnTo>
                    <a:pt x="11452" y="14092"/>
                  </a:lnTo>
                  <a:lnTo>
                    <a:pt x="11313" y="13755"/>
                  </a:lnTo>
                  <a:lnTo>
                    <a:pt x="11194" y="13398"/>
                  </a:lnTo>
                  <a:lnTo>
                    <a:pt x="10976" y="12683"/>
                  </a:lnTo>
                  <a:lnTo>
                    <a:pt x="10797" y="11949"/>
                  </a:lnTo>
                  <a:lnTo>
                    <a:pt x="10639" y="11215"/>
                  </a:lnTo>
                  <a:lnTo>
                    <a:pt x="10519" y="10540"/>
                  </a:lnTo>
                  <a:lnTo>
                    <a:pt x="10420" y="9865"/>
                  </a:lnTo>
                  <a:lnTo>
                    <a:pt x="10321" y="9170"/>
                  </a:lnTo>
                  <a:lnTo>
                    <a:pt x="10242" y="8495"/>
                  </a:lnTo>
                  <a:lnTo>
                    <a:pt x="10182" y="7801"/>
                  </a:lnTo>
                  <a:lnTo>
                    <a:pt x="10142" y="7126"/>
                  </a:lnTo>
                  <a:lnTo>
                    <a:pt x="10122" y="6431"/>
                  </a:lnTo>
                  <a:lnTo>
                    <a:pt x="10103" y="5757"/>
                  </a:lnTo>
                  <a:lnTo>
                    <a:pt x="10103" y="5062"/>
                  </a:lnTo>
                  <a:lnTo>
                    <a:pt x="10142" y="4387"/>
                  </a:lnTo>
                  <a:lnTo>
                    <a:pt x="10182" y="3692"/>
                  </a:lnTo>
                  <a:lnTo>
                    <a:pt x="10242" y="3018"/>
                  </a:lnTo>
                  <a:lnTo>
                    <a:pt x="10341" y="2343"/>
                  </a:lnTo>
                  <a:lnTo>
                    <a:pt x="10440" y="1668"/>
                  </a:lnTo>
                  <a:lnTo>
                    <a:pt x="10579" y="993"/>
                  </a:lnTo>
                  <a:lnTo>
                    <a:pt x="10718" y="338"/>
                  </a:lnTo>
                  <a:lnTo>
                    <a:pt x="10381" y="179"/>
                  </a:lnTo>
                  <a:lnTo>
                    <a:pt x="1004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936;p41">
              <a:extLst>
                <a:ext uri="{FF2B5EF4-FFF2-40B4-BE49-F238E27FC236}">
                  <a16:creationId xmlns:a16="http://schemas.microsoft.com/office/drawing/2014/main" xmlns="" id="{EEC2E238-4EDA-861F-2E0A-2D8C240026B3}"/>
                </a:ext>
              </a:extLst>
            </p:cNvPr>
            <p:cNvSpPr/>
            <p:nvPr/>
          </p:nvSpPr>
          <p:spPr>
            <a:xfrm flipH="1">
              <a:off x="6979999" y="2464532"/>
              <a:ext cx="155228" cy="228447"/>
            </a:xfrm>
            <a:custGeom>
              <a:avLst/>
              <a:gdLst/>
              <a:ahLst/>
              <a:cxnLst/>
              <a:rect l="l" t="t" r="r" b="b"/>
              <a:pathLst>
                <a:path w="3911" h="5756" extrusionOk="0">
                  <a:moveTo>
                    <a:pt x="299" y="0"/>
                  </a:moveTo>
                  <a:lnTo>
                    <a:pt x="219" y="377"/>
                  </a:lnTo>
                  <a:lnTo>
                    <a:pt x="140" y="754"/>
                  </a:lnTo>
                  <a:lnTo>
                    <a:pt x="80" y="1131"/>
                  </a:lnTo>
                  <a:lnTo>
                    <a:pt x="41" y="1528"/>
                  </a:lnTo>
                  <a:lnTo>
                    <a:pt x="21" y="1905"/>
                  </a:lnTo>
                  <a:lnTo>
                    <a:pt x="1" y="2302"/>
                  </a:lnTo>
                  <a:lnTo>
                    <a:pt x="1" y="2699"/>
                  </a:lnTo>
                  <a:lnTo>
                    <a:pt x="21" y="3076"/>
                  </a:lnTo>
                  <a:lnTo>
                    <a:pt x="100" y="3751"/>
                  </a:lnTo>
                  <a:lnTo>
                    <a:pt x="199" y="4426"/>
                  </a:lnTo>
                  <a:lnTo>
                    <a:pt x="358" y="5101"/>
                  </a:lnTo>
                  <a:lnTo>
                    <a:pt x="557" y="5756"/>
                  </a:lnTo>
                  <a:lnTo>
                    <a:pt x="616" y="5399"/>
                  </a:lnTo>
                  <a:lnTo>
                    <a:pt x="695" y="5081"/>
                  </a:lnTo>
                  <a:lnTo>
                    <a:pt x="795" y="4803"/>
                  </a:lnTo>
                  <a:lnTo>
                    <a:pt x="934" y="4565"/>
                  </a:lnTo>
                  <a:lnTo>
                    <a:pt x="1092" y="4347"/>
                  </a:lnTo>
                  <a:lnTo>
                    <a:pt x="1291" y="4168"/>
                  </a:lnTo>
                  <a:lnTo>
                    <a:pt x="1489" y="4009"/>
                  </a:lnTo>
                  <a:lnTo>
                    <a:pt x="1708" y="3890"/>
                  </a:lnTo>
                  <a:lnTo>
                    <a:pt x="1946" y="3791"/>
                  </a:lnTo>
                  <a:lnTo>
                    <a:pt x="2204" y="3712"/>
                  </a:lnTo>
                  <a:lnTo>
                    <a:pt x="2482" y="3672"/>
                  </a:lnTo>
                  <a:lnTo>
                    <a:pt x="2760" y="3632"/>
                  </a:lnTo>
                  <a:lnTo>
                    <a:pt x="3037" y="3612"/>
                  </a:lnTo>
                  <a:lnTo>
                    <a:pt x="3335" y="3632"/>
                  </a:lnTo>
                  <a:lnTo>
                    <a:pt x="3613" y="3632"/>
                  </a:lnTo>
                  <a:lnTo>
                    <a:pt x="3911" y="3672"/>
                  </a:lnTo>
                  <a:lnTo>
                    <a:pt x="3534" y="3334"/>
                  </a:lnTo>
                  <a:lnTo>
                    <a:pt x="3157" y="2957"/>
                  </a:lnTo>
                  <a:lnTo>
                    <a:pt x="2819" y="2560"/>
                  </a:lnTo>
                  <a:lnTo>
                    <a:pt x="2482" y="2163"/>
                  </a:lnTo>
                  <a:lnTo>
                    <a:pt x="2204" y="1727"/>
                  </a:lnTo>
                  <a:lnTo>
                    <a:pt x="1926" y="1270"/>
                  </a:lnTo>
                  <a:lnTo>
                    <a:pt x="1688" y="814"/>
                  </a:lnTo>
                  <a:lnTo>
                    <a:pt x="1489" y="337"/>
                  </a:lnTo>
                  <a:lnTo>
                    <a:pt x="1470" y="556"/>
                  </a:lnTo>
                  <a:lnTo>
                    <a:pt x="1470" y="675"/>
                  </a:lnTo>
                  <a:lnTo>
                    <a:pt x="1489" y="794"/>
                  </a:lnTo>
                  <a:lnTo>
                    <a:pt x="1489" y="893"/>
                  </a:lnTo>
                  <a:lnTo>
                    <a:pt x="1450" y="973"/>
                  </a:lnTo>
                  <a:lnTo>
                    <a:pt x="1410" y="1052"/>
                  </a:lnTo>
                  <a:lnTo>
                    <a:pt x="1331" y="1112"/>
                  </a:lnTo>
                  <a:lnTo>
                    <a:pt x="1251" y="1131"/>
                  </a:lnTo>
                  <a:lnTo>
                    <a:pt x="1152" y="1131"/>
                  </a:lnTo>
                  <a:lnTo>
                    <a:pt x="1073" y="1092"/>
                  </a:lnTo>
                  <a:lnTo>
                    <a:pt x="1013" y="1012"/>
                  </a:lnTo>
                  <a:lnTo>
                    <a:pt x="656" y="49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3937;p41">
              <a:extLst>
                <a:ext uri="{FF2B5EF4-FFF2-40B4-BE49-F238E27FC236}">
                  <a16:creationId xmlns:a16="http://schemas.microsoft.com/office/drawing/2014/main" xmlns="" id="{92C70F03-DFE1-0327-A98A-11CD0B899CD2}"/>
                </a:ext>
              </a:extLst>
            </p:cNvPr>
            <p:cNvSpPr/>
            <p:nvPr/>
          </p:nvSpPr>
          <p:spPr>
            <a:xfrm flipH="1">
              <a:off x="5881075" y="2512553"/>
              <a:ext cx="1725168" cy="2044950"/>
            </a:xfrm>
            <a:custGeom>
              <a:avLst/>
              <a:gdLst/>
              <a:ahLst/>
              <a:cxnLst/>
              <a:rect l="l" t="t" r="r" b="b"/>
              <a:pathLst>
                <a:path w="43466" h="51525" extrusionOk="0">
                  <a:moveTo>
                    <a:pt x="11373" y="1"/>
                  </a:moveTo>
                  <a:lnTo>
                    <a:pt x="11214" y="21"/>
                  </a:lnTo>
                  <a:lnTo>
                    <a:pt x="10976" y="100"/>
                  </a:lnTo>
                  <a:lnTo>
                    <a:pt x="10857" y="160"/>
                  </a:lnTo>
                  <a:lnTo>
                    <a:pt x="10738" y="219"/>
                  </a:lnTo>
                  <a:lnTo>
                    <a:pt x="10658" y="298"/>
                  </a:lnTo>
                  <a:lnTo>
                    <a:pt x="10599" y="378"/>
                  </a:lnTo>
                  <a:lnTo>
                    <a:pt x="10479" y="576"/>
                  </a:lnTo>
                  <a:lnTo>
                    <a:pt x="10380" y="795"/>
                  </a:lnTo>
                  <a:lnTo>
                    <a:pt x="10321" y="1013"/>
                  </a:lnTo>
                  <a:lnTo>
                    <a:pt x="10221" y="1469"/>
                  </a:lnTo>
                  <a:lnTo>
                    <a:pt x="10142" y="1926"/>
                  </a:lnTo>
                  <a:lnTo>
                    <a:pt x="10102" y="2085"/>
                  </a:lnTo>
                  <a:lnTo>
                    <a:pt x="10043" y="2263"/>
                  </a:lnTo>
                  <a:lnTo>
                    <a:pt x="9983" y="2422"/>
                  </a:lnTo>
                  <a:lnTo>
                    <a:pt x="9904" y="2581"/>
                  </a:lnTo>
                  <a:lnTo>
                    <a:pt x="9825" y="2720"/>
                  </a:lnTo>
                  <a:lnTo>
                    <a:pt x="9725" y="2859"/>
                  </a:lnTo>
                  <a:lnTo>
                    <a:pt x="9606" y="2998"/>
                  </a:lnTo>
                  <a:lnTo>
                    <a:pt x="9487" y="3117"/>
                  </a:lnTo>
                  <a:lnTo>
                    <a:pt x="8991" y="3772"/>
                  </a:lnTo>
                  <a:lnTo>
                    <a:pt x="8812" y="3990"/>
                  </a:lnTo>
                  <a:lnTo>
                    <a:pt x="8673" y="4228"/>
                  </a:lnTo>
                  <a:lnTo>
                    <a:pt x="8376" y="4685"/>
                  </a:lnTo>
                  <a:lnTo>
                    <a:pt x="7701" y="5618"/>
                  </a:lnTo>
                  <a:lnTo>
                    <a:pt x="6986" y="6531"/>
                  </a:lnTo>
                  <a:lnTo>
                    <a:pt x="5875" y="7920"/>
                  </a:lnTo>
                  <a:lnTo>
                    <a:pt x="4744" y="9289"/>
                  </a:lnTo>
                  <a:lnTo>
                    <a:pt x="4188" y="9984"/>
                  </a:lnTo>
                  <a:lnTo>
                    <a:pt x="3652" y="10699"/>
                  </a:lnTo>
                  <a:lnTo>
                    <a:pt x="3116" y="11393"/>
                  </a:lnTo>
                  <a:lnTo>
                    <a:pt x="2600" y="12128"/>
                  </a:lnTo>
                  <a:lnTo>
                    <a:pt x="2243" y="12663"/>
                  </a:lnTo>
                  <a:lnTo>
                    <a:pt x="1886" y="13219"/>
                  </a:lnTo>
                  <a:lnTo>
                    <a:pt x="1548" y="13775"/>
                  </a:lnTo>
                  <a:lnTo>
                    <a:pt x="1250" y="14370"/>
                  </a:lnTo>
                  <a:lnTo>
                    <a:pt x="1528" y="14152"/>
                  </a:lnTo>
                  <a:lnTo>
                    <a:pt x="1806" y="13954"/>
                  </a:lnTo>
                  <a:lnTo>
                    <a:pt x="2104" y="13775"/>
                  </a:lnTo>
                  <a:lnTo>
                    <a:pt x="2421" y="13596"/>
                  </a:lnTo>
                  <a:lnTo>
                    <a:pt x="2799" y="13398"/>
                  </a:lnTo>
                  <a:lnTo>
                    <a:pt x="3215" y="13239"/>
                  </a:lnTo>
                  <a:lnTo>
                    <a:pt x="3612" y="13100"/>
                  </a:lnTo>
                  <a:lnTo>
                    <a:pt x="4029" y="12961"/>
                  </a:lnTo>
                  <a:lnTo>
                    <a:pt x="4446" y="12862"/>
                  </a:lnTo>
                  <a:lnTo>
                    <a:pt x="4883" y="12783"/>
                  </a:lnTo>
                  <a:lnTo>
                    <a:pt x="5299" y="12723"/>
                  </a:lnTo>
                  <a:lnTo>
                    <a:pt x="5736" y="12683"/>
                  </a:lnTo>
                  <a:lnTo>
                    <a:pt x="5756" y="12683"/>
                  </a:lnTo>
                  <a:lnTo>
                    <a:pt x="5776" y="12703"/>
                  </a:lnTo>
                  <a:lnTo>
                    <a:pt x="5776" y="12723"/>
                  </a:lnTo>
                  <a:lnTo>
                    <a:pt x="5756" y="12723"/>
                  </a:lnTo>
                  <a:lnTo>
                    <a:pt x="5319" y="12802"/>
                  </a:lnTo>
                  <a:lnTo>
                    <a:pt x="4902" y="12882"/>
                  </a:lnTo>
                  <a:lnTo>
                    <a:pt x="4486" y="12981"/>
                  </a:lnTo>
                  <a:lnTo>
                    <a:pt x="4089" y="13120"/>
                  </a:lnTo>
                  <a:lnTo>
                    <a:pt x="3672" y="13279"/>
                  </a:lnTo>
                  <a:lnTo>
                    <a:pt x="3295" y="13438"/>
                  </a:lnTo>
                  <a:lnTo>
                    <a:pt x="2898" y="13636"/>
                  </a:lnTo>
                  <a:lnTo>
                    <a:pt x="2521" y="13834"/>
                  </a:lnTo>
                  <a:lnTo>
                    <a:pt x="2124" y="14092"/>
                  </a:lnTo>
                  <a:lnTo>
                    <a:pt x="1747" y="14350"/>
                  </a:lnTo>
                  <a:lnTo>
                    <a:pt x="1370" y="14648"/>
                  </a:lnTo>
                  <a:lnTo>
                    <a:pt x="1012" y="14946"/>
                  </a:lnTo>
                  <a:lnTo>
                    <a:pt x="953" y="15005"/>
                  </a:lnTo>
                  <a:lnTo>
                    <a:pt x="873" y="15164"/>
                  </a:lnTo>
                  <a:lnTo>
                    <a:pt x="715" y="15561"/>
                  </a:lnTo>
                  <a:lnTo>
                    <a:pt x="576" y="15978"/>
                  </a:lnTo>
                  <a:lnTo>
                    <a:pt x="437" y="16375"/>
                  </a:lnTo>
                  <a:lnTo>
                    <a:pt x="318" y="16792"/>
                  </a:lnTo>
                  <a:lnTo>
                    <a:pt x="218" y="17209"/>
                  </a:lnTo>
                  <a:lnTo>
                    <a:pt x="119" y="17625"/>
                  </a:lnTo>
                  <a:lnTo>
                    <a:pt x="60" y="17883"/>
                  </a:lnTo>
                  <a:lnTo>
                    <a:pt x="0" y="18122"/>
                  </a:lnTo>
                  <a:lnTo>
                    <a:pt x="20" y="19114"/>
                  </a:lnTo>
                  <a:lnTo>
                    <a:pt x="60" y="19928"/>
                  </a:lnTo>
                  <a:lnTo>
                    <a:pt x="139" y="20722"/>
                  </a:lnTo>
                  <a:lnTo>
                    <a:pt x="258" y="21535"/>
                  </a:lnTo>
                  <a:lnTo>
                    <a:pt x="377" y="22329"/>
                  </a:lnTo>
                  <a:lnTo>
                    <a:pt x="536" y="23103"/>
                  </a:lnTo>
                  <a:lnTo>
                    <a:pt x="695" y="23877"/>
                  </a:lnTo>
                  <a:lnTo>
                    <a:pt x="1072" y="25406"/>
                  </a:lnTo>
                  <a:lnTo>
                    <a:pt x="1211" y="25981"/>
                  </a:lnTo>
                  <a:lnTo>
                    <a:pt x="1270" y="26279"/>
                  </a:lnTo>
                  <a:lnTo>
                    <a:pt x="1350" y="26577"/>
                  </a:lnTo>
                  <a:lnTo>
                    <a:pt x="1409" y="26735"/>
                  </a:lnTo>
                  <a:lnTo>
                    <a:pt x="1469" y="26914"/>
                  </a:lnTo>
                  <a:lnTo>
                    <a:pt x="1628" y="27251"/>
                  </a:lnTo>
                  <a:lnTo>
                    <a:pt x="1886" y="27807"/>
                  </a:lnTo>
                  <a:lnTo>
                    <a:pt x="2005" y="28065"/>
                  </a:lnTo>
                  <a:lnTo>
                    <a:pt x="2084" y="28363"/>
                  </a:lnTo>
                  <a:lnTo>
                    <a:pt x="2104" y="28403"/>
                  </a:lnTo>
                  <a:lnTo>
                    <a:pt x="2541" y="29415"/>
                  </a:lnTo>
                  <a:lnTo>
                    <a:pt x="2957" y="30427"/>
                  </a:lnTo>
                  <a:lnTo>
                    <a:pt x="3374" y="31459"/>
                  </a:lnTo>
                  <a:lnTo>
                    <a:pt x="3791" y="32491"/>
                  </a:lnTo>
                  <a:lnTo>
                    <a:pt x="4228" y="33523"/>
                  </a:lnTo>
                  <a:lnTo>
                    <a:pt x="4704" y="34555"/>
                  </a:lnTo>
                  <a:lnTo>
                    <a:pt x="5160" y="35587"/>
                  </a:lnTo>
                  <a:lnTo>
                    <a:pt x="5657" y="36600"/>
                  </a:lnTo>
                  <a:lnTo>
                    <a:pt x="6490" y="38247"/>
                  </a:lnTo>
                  <a:lnTo>
                    <a:pt x="6907" y="39080"/>
                  </a:lnTo>
                  <a:lnTo>
                    <a:pt x="7344" y="39894"/>
                  </a:lnTo>
                  <a:lnTo>
                    <a:pt x="7800" y="40688"/>
                  </a:lnTo>
                  <a:lnTo>
                    <a:pt x="8257" y="41502"/>
                  </a:lnTo>
                  <a:lnTo>
                    <a:pt x="8733" y="42276"/>
                  </a:lnTo>
                  <a:lnTo>
                    <a:pt x="9229" y="43070"/>
                  </a:lnTo>
                  <a:lnTo>
                    <a:pt x="9705" y="43804"/>
                  </a:lnTo>
                  <a:lnTo>
                    <a:pt x="10202" y="44519"/>
                  </a:lnTo>
                  <a:lnTo>
                    <a:pt x="10718" y="45233"/>
                  </a:lnTo>
                  <a:lnTo>
                    <a:pt x="11254" y="45928"/>
                  </a:lnTo>
                  <a:lnTo>
                    <a:pt x="11829" y="46583"/>
                  </a:lnTo>
                  <a:lnTo>
                    <a:pt x="12425" y="47238"/>
                  </a:lnTo>
                  <a:lnTo>
                    <a:pt x="13040" y="47833"/>
                  </a:lnTo>
                  <a:lnTo>
                    <a:pt x="13695" y="48429"/>
                  </a:lnTo>
                  <a:lnTo>
                    <a:pt x="14350" y="48945"/>
                  </a:lnTo>
                  <a:lnTo>
                    <a:pt x="14687" y="49203"/>
                  </a:lnTo>
                  <a:lnTo>
                    <a:pt x="15044" y="49421"/>
                  </a:lnTo>
                  <a:lnTo>
                    <a:pt x="15382" y="49659"/>
                  </a:lnTo>
                  <a:lnTo>
                    <a:pt x="15739" y="49878"/>
                  </a:lnTo>
                  <a:lnTo>
                    <a:pt x="16116" y="50076"/>
                  </a:lnTo>
                  <a:lnTo>
                    <a:pt x="16473" y="50255"/>
                  </a:lnTo>
                  <a:lnTo>
                    <a:pt x="16851" y="50433"/>
                  </a:lnTo>
                  <a:lnTo>
                    <a:pt x="17247" y="50612"/>
                  </a:lnTo>
                  <a:lnTo>
                    <a:pt x="17625" y="50771"/>
                  </a:lnTo>
                  <a:lnTo>
                    <a:pt x="18022" y="50910"/>
                  </a:lnTo>
                  <a:lnTo>
                    <a:pt x="18418" y="51029"/>
                  </a:lnTo>
                  <a:lnTo>
                    <a:pt x="18815" y="51148"/>
                  </a:lnTo>
                  <a:lnTo>
                    <a:pt x="19232" y="51247"/>
                  </a:lnTo>
                  <a:lnTo>
                    <a:pt x="19629" y="51326"/>
                  </a:lnTo>
                  <a:lnTo>
                    <a:pt x="20066" y="51406"/>
                  </a:lnTo>
                  <a:lnTo>
                    <a:pt x="20502" y="51465"/>
                  </a:lnTo>
                  <a:lnTo>
                    <a:pt x="20939" y="51505"/>
                  </a:lnTo>
                  <a:lnTo>
                    <a:pt x="21376" y="51525"/>
                  </a:lnTo>
                  <a:lnTo>
                    <a:pt x="21812" y="51525"/>
                  </a:lnTo>
                  <a:lnTo>
                    <a:pt x="22249" y="51505"/>
                  </a:lnTo>
                  <a:lnTo>
                    <a:pt x="22686" y="51465"/>
                  </a:lnTo>
                  <a:lnTo>
                    <a:pt x="23102" y="51406"/>
                  </a:lnTo>
                  <a:lnTo>
                    <a:pt x="23519" y="51307"/>
                  </a:lnTo>
                  <a:lnTo>
                    <a:pt x="23956" y="51187"/>
                  </a:lnTo>
                  <a:lnTo>
                    <a:pt x="24353" y="51049"/>
                  </a:lnTo>
                  <a:lnTo>
                    <a:pt x="24770" y="50870"/>
                  </a:lnTo>
                  <a:lnTo>
                    <a:pt x="25167" y="50671"/>
                  </a:lnTo>
                  <a:lnTo>
                    <a:pt x="25544" y="50453"/>
                  </a:lnTo>
                  <a:lnTo>
                    <a:pt x="25921" y="50215"/>
                  </a:lnTo>
                  <a:lnTo>
                    <a:pt x="26258" y="49957"/>
                  </a:lnTo>
                  <a:lnTo>
                    <a:pt x="26338" y="49917"/>
                  </a:lnTo>
                  <a:lnTo>
                    <a:pt x="26417" y="49917"/>
                  </a:lnTo>
                  <a:lnTo>
                    <a:pt x="26496" y="49937"/>
                  </a:lnTo>
                  <a:lnTo>
                    <a:pt x="26556" y="49977"/>
                  </a:lnTo>
                  <a:lnTo>
                    <a:pt x="26933" y="49699"/>
                  </a:lnTo>
                  <a:lnTo>
                    <a:pt x="27330" y="49421"/>
                  </a:lnTo>
                  <a:lnTo>
                    <a:pt x="27727" y="49163"/>
                  </a:lnTo>
                  <a:lnTo>
                    <a:pt x="28144" y="48905"/>
                  </a:lnTo>
                  <a:lnTo>
                    <a:pt x="29771" y="47932"/>
                  </a:lnTo>
                  <a:lnTo>
                    <a:pt x="32828" y="46107"/>
                  </a:lnTo>
                  <a:lnTo>
                    <a:pt x="34356" y="45194"/>
                  </a:lnTo>
                  <a:lnTo>
                    <a:pt x="35864" y="44261"/>
                  </a:lnTo>
                  <a:lnTo>
                    <a:pt x="37373" y="43308"/>
                  </a:lnTo>
                  <a:lnTo>
                    <a:pt x="38861" y="42335"/>
                  </a:lnTo>
                  <a:lnTo>
                    <a:pt x="40350" y="41363"/>
                  </a:lnTo>
                  <a:lnTo>
                    <a:pt x="41819" y="40390"/>
                  </a:lnTo>
                  <a:lnTo>
                    <a:pt x="41938" y="40331"/>
                  </a:lnTo>
                  <a:lnTo>
                    <a:pt x="42037" y="40291"/>
                  </a:lnTo>
                  <a:lnTo>
                    <a:pt x="42156" y="40291"/>
                  </a:lnTo>
                  <a:lnTo>
                    <a:pt x="42275" y="40331"/>
                  </a:lnTo>
                  <a:lnTo>
                    <a:pt x="42315" y="40291"/>
                  </a:lnTo>
                  <a:lnTo>
                    <a:pt x="42354" y="40271"/>
                  </a:lnTo>
                  <a:lnTo>
                    <a:pt x="42394" y="40271"/>
                  </a:lnTo>
                  <a:lnTo>
                    <a:pt x="42493" y="40311"/>
                  </a:lnTo>
                  <a:lnTo>
                    <a:pt x="42612" y="40331"/>
                  </a:lnTo>
                  <a:lnTo>
                    <a:pt x="42732" y="40331"/>
                  </a:lnTo>
                  <a:lnTo>
                    <a:pt x="42831" y="40311"/>
                  </a:lnTo>
                  <a:lnTo>
                    <a:pt x="42950" y="40271"/>
                  </a:lnTo>
                  <a:lnTo>
                    <a:pt x="43049" y="40212"/>
                  </a:lnTo>
                  <a:lnTo>
                    <a:pt x="43148" y="40152"/>
                  </a:lnTo>
                  <a:lnTo>
                    <a:pt x="43228" y="40053"/>
                  </a:lnTo>
                  <a:lnTo>
                    <a:pt x="43287" y="39974"/>
                  </a:lnTo>
                  <a:lnTo>
                    <a:pt x="43327" y="39894"/>
                  </a:lnTo>
                  <a:lnTo>
                    <a:pt x="43387" y="39696"/>
                  </a:lnTo>
                  <a:lnTo>
                    <a:pt x="43446" y="39597"/>
                  </a:lnTo>
                  <a:lnTo>
                    <a:pt x="43466" y="39517"/>
                  </a:lnTo>
                  <a:lnTo>
                    <a:pt x="43466" y="39418"/>
                  </a:lnTo>
                  <a:lnTo>
                    <a:pt x="43446" y="39319"/>
                  </a:lnTo>
                  <a:lnTo>
                    <a:pt x="43347" y="38902"/>
                  </a:lnTo>
                  <a:lnTo>
                    <a:pt x="43208" y="38485"/>
                  </a:lnTo>
                  <a:lnTo>
                    <a:pt x="43069" y="38088"/>
                  </a:lnTo>
                  <a:lnTo>
                    <a:pt x="42890" y="37691"/>
                  </a:lnTo>
                  <a:lnTo>
                    <a:pt x="42692" y="37294"/>
                  </a:lnTo>
                  <a:lnTo>
                    <a:pt x="42454" y="36897"/>
                  </a:lnTo>
                  <a:lnTo>
                    <a:pt x="42196" y="36540"/>
                  </a:lnTo>
                  <a:lnTo>
                    <a:pt x="41918" y="36183"/>
                  </a:lnTo>
                  <a:lnTo>
                    <a:pt x="41025" y="36937"/>
                  </a:lnTo>
                  <a:lnTo>
                    <a:pt x="40092" y="37731"/>
                  </a:lnTo>
                  <a:lnTo>
                    <a:pt x="39080" y="38505"/>
                  </a:lnTo>
                  <a:lnTo>
                    <a:pt x="38008" y="39299"/>
                  </a:lnTo>
                  <a:lnTo>
                    <a:pt x="36916" y="40073"/>
                  </a:lnTo>
                  <a:lnTo>
                    <a:pt x="35805" y="40827"/>
                  </a:lnTo>
                  <a:lnTo>
                    <a:pt x="34674" y="41561"/>
                  </a:lnTo>
                  <a:lnTo>
                    <a:pt x="33542" y="42296"/>
                  </a:lnTo>
                  <a:lnTo>
                    <a:pt x="32411" y="42971"/>
                  </a:lnTo>
                  <a:lnTo>
                    <a:pt x="31319" y="43606"/>
                  </a:lnTo>
                  <a:lnTo>
                    <a:pt x="30248" y="44201"/>
                  </a:lnTo>
                  <a:lnTo>
                    <a:pt x="29235" y="44757"/>
                  </a:lnTo>
                  <a:lnTo>
                    <a:pt x="28283" y="45233"/>
                  </a:lnTo>
                  <a:lnTo>
                    <a:pt x="27390" y="45650"/>
                  </a:lnTo>
                  <a:lnTo>
                    <a:pt x="26576" y="46007"/>
                  </a:lnTo>
                  <a:lnTo>
                    <a:pt x="25861" y="46265"/>
                  </a:lnTo>
                  <a:lnTo>
                    <a:pt x="24968" y="46543"/>
                  </a:lnTo>
                  <a:lnTo>
                    <a:pt x="24075" y="46801"/>
                  </a:lnTo>
                  <a:lnTo>
                    <a:pt x="23638" y="46900"/>
                  </a:lnTo>
                  <a:lnTo>
                    <a:pt x="23202" y="47000"/>
                  </a:lnTo>
                  <a:lnTo>
                    <a:pt x="22785" y="47079"/>
                  </a:lnTo>
                  <a:lnTo>
                    <a:pt x="22348" y="47139"/>
                  </a:lnTo>
                  <a:lnTo>
                    <a:pt x="21912" y="47178"/>
                  </a:lnTo>
                  <a:lnTo>
                    <a:pt x="21495" y="47198"/>
                  </a:lnTo>
                  <a:lnTo>
                    <a:pt x="21078" y="47218"/>
                  </a:lnTo>
                  <a:lnTo>
                    <a:pt x="20641" y="47198"/>
                  </a:lnTo>
                  <a:lnTo>
                    <a:pt x="20225" y="47158"/>
                  </a:lnTo>
                  <a:lnTo>
                    <a:pt x="19808" y="47099"/>
                  </a:lnTo>
                  <a:lnTo>
                    <a:pt x="19391" y="47019"/>
                  </a:lnTo>
                  <a:lnTo>
                    <a:pt x="18974" y="46920"/>
                  </a:lnTo>
                  <a:lnTo>
                    <a:pt x="18538" y="46781"/>
                  </a:lnTo>
                  <a:lnTo>
                    <a:pt x="18121" y="46623"/>
                  </a:lnTo>
                  <a:lnTo>
                    <a:pt x="17704" y="46444"/>
                  </a:lnTo>
                  <a:lnTo>
                    <a:pt x="17287" y="46226"/>
                  </a:lnTo>
                  <a:lnTo>
                    <a:pt x="16851" y="45968"/>
                  </a:lnTo>
                  <a:lnTo>
                    <a:pt x="16434" y="45690"/>
                  </a:lnTo>
                  <a:lnTo>
                    <a:pt x="15997" y="45392"/>
                  </a:lnTo>
                  <a:lnTo>
                    <a:pt x="15560" y="45055"/>
                  </a:lnTo>
                  <a:lnTo>
                    <a:pt x="15144" y="44677"/>
                  </a:lnTo>
                  <a:lnTo>
                    <a:pt x="14707" y="44261"/>
                  </a:lnTo>
                  <a:lnTo>
                    <a:pt x="14270" y="43804"/>
                  </a:lnTo>
                  <a:lnTo>
                    <a:pt x="13814" y="43328"/>
                  </a:lnTo>
                  <a:lnTo>
                    <a:pt x="13377" y="42792"/>
                  </a:lnTo>
                  <a:lnTo>
                    <a:pt x="12921" y="42236"/>
                  </a:lnTo>
                  <a:lnTo>
                    <a:pt x="12464" y="41621"/>
                  </a:lnTo>
                  <a:lnTo>
                    <a:pt x="12008" y="40966"/>
                  </a:lnTo>
                  <a:lnTo>
                    <a:pt x="11551" y="40291"/>
                  </a:lnTo>
                  <a:lnTo>
                    <a:pt x="11115" y="39616"/>
                  </a:lnTo>
                  <a:lnTo>
                    <a:pt x="10698" y="38922"/>
                  </a:lnTo>
                  <a:lnTo>
                    <a:pt x="10301" y="38227"/>
                  </a:lnTo>
                  <a:lnTo>
                    <a:pt x="9924" y="37532"/>
                  </a:lnTo>
                  <a:lnTo>
                    <a:pt x="9547" y="36818"/>
                  </a:lnTo>
                  <a:lnTo>
                    <a:pt x="9189" y="36103"/>
                  </a:lnTo>
                  <a:lnTo>
                    <a:pt x="8872" y="35409"/>
                  </a:lnTo>
                  <a:lnTo>
                    <a:pt x="8534" y="34694"/>
                  </a:lnTo>
                  <a:lnTo>
                    <a:pt x="8237" y="33980"/>
                  </a:lnTo>
                  <a:lnTo>
                    <a:pt x="7959" y="33285"/>
                  </a:lnTo>
                  <a:lnTo>
                    <a:pt x="7681" y="32590"/>
                  </a:lnTo>
                  <a:lnTo>
                    <a:pt x="7185" y="31201"/>
                  </a:lnTo>
                  <a:lnTo>
                    <a:pt x="6728" y="29851"/>
                  </a:lnTo>
                  <a:lnTo>
                    <a:pt x="6331" y="28541"/>
                  </a:lnTo>
                  <a:lnTo>
                    <a:pt x="5994" y="27271"/>
                  </a:lnTo>
                  <a:lnTo>
                    <a:pt x="5716" y="26080"/>
                  </a:lnTo>
                  <a:lnTo>
                    <a:pt x="5458" y="24949"/>
                  </a:lnTo>
                  <a:lnTo>
                    <a:pt x="5279" y="23917"/>
                  </a:lnTo>
                  <a:lnTo>
                    <a:pt x="5121" y="22964"/>
                  </a:lnTo>
                  <a:lnTo>
                    <a:pt x="5002" y="22131"/>
                  </a:lnTo>
                  <a:lnTo>
                    <a:pt x="4942" y="21396"/>
                  </a:lnTo>
                  <a:lnTo>
                    <a:pt x="4902" y="20880"/>
                  </a:lnTo>
                  <a:lnTo>
                    <a:pt x="4883" y="20364"/>
                  </a:lnTo>
                  <a:lnTo>
                    <a:pt x="4883" y="19828"/>
                  </a:lnTo>
                  <a:lnTo>
                    <a:pt x="4902" y="19312"/>
                  </a:lnTo>
                  <a:lnTo>
                    <a:pt x="4942" y="18796"/>
                  </a:lnTo>
                  <a:lnTo>
                    <a:pt x="5002" y="18280"/>
                  </a:lnTo>
                  <a:lnTo>
                    <a:pt x="5061" y="17764"/>
                  </a:lnTo>
                  <a:lnTo>
                    <a:pt x="5160" y="17268"/>
                  </a:lnTo>
                  <a:lnTo>
                    <a:pt x="5260" y="16752"/>
                  </a:lnTo>
                  <a:lnTo>
                    <a:pt x="5379" y="16236"/>
                  </a:lnTo>
                  <a:lnTo>
                    <a:pt x="5498" y="15740"/>
                  </a:lnTo>
                  <a:lnTo>
                    <a:pt x="5657" y="15224"/>
                  </a:lnTo>
                  <a:lnTo>
                    <a:pt x="5815" y="14728"/>
                  </a:lnTo>
                  <a:lnTo>
                    <a:pt x="5974" y="14212"/>
                  </a:lnTo>
                  <a:lnTo>
                    <a:pt x="6173" y="13715"/>
                  </a:lnTo>
                  <a:lnTo>
                    <a:pt x="6371" y="13219"/>
                  </a:lnTo>
                  <a:lnTo>
                    <a:pt x="6252" y="13100"/>
                  </a:lnTo>
                  <a:lnTo>
                    <a:pt x="6232" y="13100"/>
                  </a:lnTo>
                  <a:lnTo>
                    <a:pt x="6212" y="13080"/>
                  </a:lnTo>
                  <a:lnTo>
                    <a:pt x="6192" y="13060"/>
                  </a:lnTo>
                  <a:lnTo>
                    <a:pt x="6192" y="13041"/>
                  </a:lnTo>
                  <a:lnTo>
                    <a:pt x="6351" y="12525"/>
                  </a:lnTo>
                  <a:lnTo>
                    <a:pt x="6510" y="12048"/>
                  </a:lnTo>
                  <a:lnTo>
                    <a:pt x="6708" y="11552"/>
                  </a:lnTo>
                  <a:lnTo>
                    <a:pt x="6927" y="11076"/>
                  </a:lnTo>
                  <a:lnTo>
                    <a:pt x="7145" y="10599"/>
                  </a:lnTo>
                  <a:lnTo>
                    <a:pt x="7403" y="10143"/>
                  </a:lnTo>
                  <a:lnTo>
                    <a:pt x="7661" y="9686"/>
                  </a:lnTo>
                  <a:lnTo>
                    <a:pt x="7939" y="9250"/>
                  </a:lnTo>
                  <a:lnTo>
                    <a:pt x="8237" y="8813"/>
                  </a:lnTo>
                  <a:lnTo>
                    <a:pt x="8554" y="8396"/>
                  </a:lnTo>
                  <a:lnTo>
                    <a:pt x="8892" y="7979"/>
                  </a:lnTo>
                  <a:lnTo>
                    <a:pt x="9229" y="7582"/>
                  </a:lnTo>
                  <a:lnTo>
                    <a:pt x="9606" y="7205"/>
                  </a:lnTo>
                  <a:lnTo>
                    <a:pt x="9963" y="6848"/>
                  </a:lnTo>
                  <a:lnTo>
                    <a:pt x="10360" y="6491"/>
                  </a:lnTo>
                  <a:lnTo>
                    <a:pt x="10757" y="6153"/>
                  </a:lnTo>
                  <a:lnTo>
                    <a:pt x="10777" y="6153"/>
                  </a:lnTo>
                  <a:lnTo>
                    <a:pt x="10718" y="6034"/>
                  </a:lnTo>
                  <a:lnTo>
                    <a:pt x="10579" y="5657"/>
                  </a:lnTo>
                  <a:lnTo>
                    <a:pt x="10460" y="5300"/>
                  </a:lnTo>
                  <a:lnTo>
                    <a:pt x="10321" y="4883"/>
                  </a:lnTo>
                  <a:lnTo>
                    <a:pt x="10241" y="4466"/>
                  </a:lnTo>
                  <a:lnTo>
                    <a:pt x="10182" y="4169"/>
                  </a:lnTo>
                  <a:lnTo>
                    <a:pt x="10122" y="3871"/>
                  </a:lnTo>
                  <a:lnTo>
                    <a:pt x="10122" y="3851"/>
                  </a:lnTo>
                  <a:lnTo>
                    <a:pt x="10142" y="3851"/>
                  </a:lnTo>
                  <a:lnTo>
                    <a:pt x="10241" y="4010"/>
                  </a:lnTo>
                  <a:lnTo>
                    <a:pt x="10360" y="4149"/>
                  </a:lnTo>
                  <a:lnTo>
                    <a:pt x="10579" y="4447"/>
                  </a:lnTo>
                  <a:lnTo>
                    <a:pt x="10817" y="4784"/>
                  </a:lnTo>
                  <a:lnTo>
                    <a:pt x="11015" y="5141"/>
                  </a:lnTo>
                  <a:lnTo>
                    <a:pt x="11293" y="5697"/>
                  </a:lnTo>
                  <a:lnTo>
                    <a:pt x="11412" y="5975"/>
                  </a:lnTo>
                  <a:lnTo>
                    <a:pt x="11829" y="5598"/>
                  </a:lnTo>
                  <a:lnTo>
                    <a:pt x="12147" y="5320"/>
                  </a:lnTo>
                  <a:lnTo>
                    <a:pt x="11988" y="4923"/>
                  </a:lnTo>
                  <a:lnTo>
                    <a:pt x="11849" y="4506"/>
                  </a:lnTo>
                  <a:lnTo>
                    <a:pt x="11670" y="3950"/>
                  </a:lnTo>
                  <a:lnTo>
                    <a:pt x="11551" y="3395"/>
                  </a:lnTo>
                  <a:lnTo>
                    <a:pt x="11452" y="2839"/>
                  </a:lnTo>
                  <a:lnTo>
                    <a:pt x="11373" y="2263"/>
                  </a:lnTo>
                  <a:lnTo>
                    <a:pt x="11333" y="1708"/>
                  </a:lnTo>
                  <a:lnTo>
                    <a:pt x="11313" y="1132"/>
                  </a:lnTo>
                  <a:lnTo>
                    <a:pt x="11333" y="556"/>
                  </a:lnTo>
                  <a:lnTo>
                    <a:pt x="1137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3938;p41">
              <a:extLst>
                <a:ext uri="{FF2B5EF4-FFF2-40B4-BE49-F238E27FC236}">
                  <a16:creationId xmlns:a16="http://schemas.microsoft.com/office/drawing/2014/main" xmlns="" id="{5F496BE9-98FC-3A4F-8060-4D7BFE6B11C2}"/>
                </a:ext>
              </a:extLst>
            </p:cNvPr>
            <p:cNvSpPr/>
            <p:nvPr/>
          </p:nvSpPr>
          <p:spPr>
            <a:xfrm flipH="1">
              <a:off x="5730701" y="3870498"/>
              <a:ext cx="189877" cy="166255"/>
            </a:xfrm>
            <a:custGeom>
              <a:avLst/>
              <a:gdLst/>
              <a:ahLst/>
              <a:cxnLst/>
              <a:rect l="l" t="t" r="r" b="b"/>
              <a:pathLst>
                <a:path w="4784" h="4189" extrusionOk="0">
                  <a:moveTo>
                    <a:pt x="1370" y="1"/>
                  </a:moveTo>
                  <a:lnTo>
                    <a:pt x="1072" y="358"/>
                  </a:lnTo>
                  <a:lnTo>
                    <a:pt x="735" y="715"/>
                  </a:lnTo>
                  <a:lnTo>
                    <a:pt x="378" y="1073"/>
                  </a:lnTo>
                  <a:lnTo>
                    <a:pt x="1" y="1430"/>
                  </a:lnTo>
                  <a:lnTo>
                    <a:pt x="219" y="1708"/>
                  </a:lnTo>
                  <a:lnTo>
                    <a:pt x="417" y="1966"/>
                  </a:lnTo>
                  <a:lnTo>
                    <a:pt x="576" y="2263"/>
                  </a:lnTo>
                  <a:lnTo>
                    <a:pt x="755" y="2541"/>
                  </a:lnTo>
                  <a:lnTo>
                    <a:pt x="894" y="2859"/>
                  </a:lnTo>
                  <a:lnTo>
                    <a:pt x="1013" y="3157"/>
                  </a:lnTo>
                  <a:lnTo>
                    <a:pt x="1112" y="3474"/>
                  </a:lnTo>
                  <a:lnTo>
                    <a:pt x="1211" y="3792"/>
                  </a:lnTo>
                  <a:lnTo>
                    <a:pt x="1291" y="4189"/>
                  </a:lnTo>
                  <a:lnTo>
                    <a:pt x="1390" y="4070"/>
                  </a:lnTo>
                  <a:lnTo>
                    <a:pt x="1549" y="3951"/>
                  </a:lnTo>
                  <a:lnTo>
                    <a:pt x="1707" y="3831"/>
                  </a:lnTo>
                  <a:lnTo>
                    <a:pt x="2204" y="3434"/>
                  </a:lnTo>
                  <a:lnTo>
                    <a:pt x="2640" y="3097"/>
                  </a:lnTo>
                  <a:lnTo>
                    <a:pt x="3057" y="2760"/>
                  </a:lnTo>
                  <a:lnTo>
                    <a:pt x="3514" y="2363"/>
                  </a:lnTo>
                  <a:lnTo>
                    <a:pt x="3950" y="1946"/>
                  </a:lnTo>
                  <a:lnTo>
                    <a:pt x="4367" y="1509"/>
                  </a:lnTo>
                  <a:lnTo>
                    <a:pt x="4784" y="1053"/>
                  </a:lnTo>
                  <a:lnTo>
                    <a:pt x="4367" y="954"/>
                  </a:lnTo>
                  <a:lnTo>
                    <a:pt x="2859" y="537"/>
                  </a:lnTo>
                  <a:lnTo>
                    <a:pt x="2104" y="299"/>
                  </a:lnTo>
                  <a:lnTo>
                    <a:pt x="1727" y="160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3939;p41">
              <a:extLst>
                <a:ext uri="{FF2B5EF4-FFF2-40B4-BE49-F238E27FC236}">
                  <a16:creationId xmlns:a16="http://schemas.microsoft.com/office/drawing/2014/main" xmlns="" id="{C14B2DB0-4053-60EC-E142-5A2BEA3CEAE7}"/>
                </a:ext>
              </a:extLst>
            </p:cNvPr>
            <p:cNvSpPr/>
            <p:nvPr/>
          </p:nvSpPr>
          <p:spPr>
            <a:xfrm flipH="1">
              <a:off x="6350589" y="4284029"/>
              <a:ext cx="885445" cy="373429"/>
            </a:xfrm>
            <a:custGeom>
              <a:avLst/>
              <a:gdLst/>
              <a:ahLst/>
              <a:cxnLst/>
              <a:rect l="l" t="t" r="r" b="b"/>
              <a:pathLst>
                <a:path w="22309" h="9409" extrusionOk="0">
                  <a:moveTo>
                    <a:pt x="0" y="1"/>
                  </a:moveTo>
                  <a:lnTo>
                    <a:pt x="258" y="3117"/>
                  </a:lnTo>
                  <a:lnTo>
                    <a:pt x="298" y="3633"/>
                  </a:lnTo>
                  <a:lnTo>
                    <a:pt x="298" y="4129"/>
                  </a:lnTo>
                  <a:lnTo>
                    <a:pt x="933" y="4705"/>
                  </a:lnTo>
                  <a:lnTo>
                    <a:pt x="1648" y="5320"/>
                  </a:lnTo>
                  <a:lnTo>
                    <a:pt x="2461" y="5955"/>
                  </a:lnTo>
                  <a:lnTo>
                    <a:pt x="3315" y="6630"/>
                  </a:lnTo>
                  <a:lnTo>
                    <a:pt x="4228" y="7265"/>
                  </a:lnTo>
                  <a:lnTo>
                    <a:pt x="4684" y="7583"/>
                  </a:lnTo>
                  <a:lnTo>
                    <a:pt x="5161" y="7860"/>
                  </a:lnTo>
                  <a:lnTo>
                    <a:pt x="5637" y="8158"/>
                  </a:lnTo>
                  <a:lnTo>
                    <a:pt x="6094" y="8416"/>
                  </a:lnTo>
                  <a:lnTo>
                    <a:pt x="6570" y="8654"/>
                  </a:lnTo>
                  <a:lnTo>
                    <a:pt x="7046" y="8873"/>
                  </a:lnTo>
                  <a:lnTo>
                    <a:pt x="7364" y="8992"/>
                  </a:lnTo>
                  <a:lnTo>
                    <a:pt x="7681" y="9111"/>
                  </a:lnTo>
                  <a:lnTo>
                    <a:pt x="8019" y="9210"/>
                  </a:lnTo>
                  <a:lnTo>
                    <a:pt x="8376" y="9289"/>
                  </a:lnTo>
                  <a:lnTo>
                    <a:pt x="8713" y="9349"/>
                  </a:lnTo>
                  <a:lnTo>
                    <a:pt x="9071" y="9389"/>
                  </a:lnTo>
                  <a:lnTo>
                    <a:pt x="9428" y="9409"/>
                  </a:lnTo>
                  <a:lnTo>
                    <a:pt x="9805" y="9409"/>
                  </a:lnTo>
                  <a:lnTo>
                    <a:pt x="10182" y="9389"/>
                  </a:lnTo>
                  <a:lnTo>
                    <a:pt x="10579" y="9349"/>
                  </a:lnTo>
                  <a:lnTo>
                    <a:pt x="10976" y="9289"/>
                  </a:lnTo>
                  <a:lnTo>
                    <a:pt x="11373" y="9210"/>
                  </a:lnTo>
                  <a:lnTo>
                    <a:pt x="11790" y="9111"/>
                  </a:lnTo>
                  <a:lnTo>
                    <a:pt x="12226" y="8992"/>
                  </a:lnTo>
                  <a:lnTo>
                    <a:pt x="12663" y="8853"/>
                  </a:lnTo>
                  <a:lnTo>
                    <a:pt x="13119" y="8694"/>
                  </a:lnTo>
                  <a:lnTo>
                    <a:pt x="13596" y="8515"/>
                  </a:lnTo>
                  <a:lnTo>
                    <a:pt x="14072" y="8317"/>
                  </a:lnTo>
                  <a:lnTo>
                    <a:pt x="14549" y="8079"/>
                  </a:lnTo>
                  <a:lnTo>
                    <a:pt x="15065" y="7841"/>
                  </a:lnTo>
                  <a:lnTo>
                    <a:pt x="15581" y="7563"/>
                  </a:lnTo>
                  <a:lnTo>
                    <a:pt x="16116" y="7285"/>
                  </a:lnTo>
                  <a:lnTo>
                    <a:pt x="16652" y="6967"/>
                  </a:lnTo>
                  <a:lnTo>
                    <a:pt x="17208" y="6630"/>
                  </a:lnTo>
                  <a:lnTo>
                    <a:pt x="18379" y="5876"/>
                  </a:lnTo>
                  <a:lnTo>
                    <a:pt x="19629" y="5042"/>
                  </a:lnTo>
                  <a:lnTo>
                    <a:pt x="20939" y="4109"/>
                  </a:lnTo>
                  <a:lnTo>
                    <a:pt x="22309" y="3057"/>
                  </a:lnTo>
                  <a:lnTo>
                    <a:pt x="21277" y="3653"/>
                  </a:lnTo>
                  <a:lnTo>
                    <a:pt x="20245" y="4228"/>
                  </a:lnTo>
                  <a:lnTo>
                    <a:pt x="19510" y="4625"/>
                  </a:lnTo>
                  <a:lnTo>
                    <a:pt x="18776" y="5002"/>
                  </a:lnTo>
                  <a:lnTo>
                    <a:pt x="18399" y="5181"/>
                  </a:lnTo>
                  <a:lnTo>
                    <a:pt x="18002" y="5340"/>
                  </a:lnTo>
                  <a:lnTo>
                    <a:pt x="17625" y="5499"/>
                  </a:lnTo>
                  <a:lnTo>
                    <a:pt x="17228" y="5637"/>
                  </a:lnTo>
                  <a:lnTo>
                    <a:pt x="16831" y="5935"/>
                  </a:lnTo>
                  <a:lnTo>
                    <a:pt x="16434" y="6193"/>
                  </a:lnTo>
                  <a:lnTo>
                    <a:pt x="16017" y="6412"/>
                  </a:lnTo>
                  <a:lnTo>
                    <a:pt x="15581" y="6610"/>
                  </a:lnTo>
                  <a:lnTo>
                    <a:pt x="15144" y="6789"/>
                  </a:lnTo>
                  <a:lnTo>
                    <a:pt x="14687" y="6947"/>
                  </a:lnTo>
                  <a:lnTo>
                    <a:pt x="14231" y="7086"/>
                  </a:lnTo>
                  <a:lnTo>
                    <a:pt x="13774" y="7225"/>
                  </a:lnTo>
                  <a:lnTo>
                    <a:pt x="13239" y="7325"/>
                  </a:lnTo>
                  <a:lnTo>
                    <a:pt x="12723" y="7424"/>
                  </a:lnTo>
                  <a:lnTo>
                    <a:pt x="12187" y="7483"/>
                  </a:lnTo>
                  <a:lnTo>
                    <a:pt x="11671" y="7503"/>
                  </a:lnTo>
                  <a:lnTo>
                    <a:pt x="11135" y="7503"/>
                  </a:lnTo>
                  <a:lnTo>
                    <a:pt x="10599" y="7483"/>
                  </a:lnTo>
                  <a:lnTo>
                    <a:pt x="10083" y="7424"/>
                  </a:lnTo>
                  <a:lnTo>
                    <a:pt x="9547" y="7325"/>
                  </a:lnTo>
                  <a:lnTo>
                    <a:pt x="9170" y="7225"/>
                  </a:lnTo>
                  <a:lnTo>
                    <a:pt x="8793" y="7126"/>
                  </a:lnTo>
                  <a:lnTo>
                    <a:pt x="8416" y="7027"/>
                  </a:lnTo>
                  <a:lnTo>
                    <a:pt x="8058" y="6888"/>
                  </a:lnTo>
                  <a:lnTo>
                    <a:pt x="7701" y="6749"/>
                  </a:lnTo>
                  <a:lnTo>
                    <a:pt x="7344" y="6610"/>
                  </a:lnTo>
                  <a:lnTo>
                    <a:pt x="6987" y="6451"/>
                  </a:lnTo>
                  <a:lnTo>
                    <a:pt x="6649" y="6273"/>
                  </a:lnTo>
                  <a:lnTo>
                    <a:pt x="5974" y="5915"/>
                  </a:lnTo>
                  <a:lnTo>
                    <a:pt x="5339" y="5499"/>
                  </a:lnTo>
                  <a:lnTo>
                    <a:pt x="4704" y="5062"/>
                  </a:lnTo>
                  <a:lnTo>
                    <a:pt x="4109" y="4586"/>
                  </a:lnTo>
                  <a:lnTo>
                    <a:pt x="3533" y="4089"/>
                  </a:lnTo>
                  <a:lnTo>
                    <a:pt x="2958" y="3554"/>
                  </a:lnTo>
                  <a:lnTo>
                    <a:pt x="2422" y="3018"/>
                  </a:lnTo>
                  <a:lnTo>
                    <a:pt x="1906" y="2442"/>
                  </a:lnTo>
                  <a:lnTo>
                    <a:pt x="1390" y="1847"/>
                  </a:lnTo>
                  <a:lnTo>
                    <a:pt x="913" y="1231"/>
                  </a:lnTo>
                  <a:lnTo>
                    <a:pt x="437" y="6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3940;p41">
              <a:extLst>
                <a:ext uri="{FF2B5EF4-FFF2-40B4-BE49-F238E27FC236}">
                  <a16:creationId xmlns:a16="http://schemas.microsoft.com/office/drawing/2014/main" xmlns="" id="{3D31A1B1-A470-01AA-BC13-86C707E202DC}"/>
                </a:ext>
              </a:extLst>
            </p:cNvPr>
            <p:cNvSpPr/>
            <p:nvPr/>
          </p:nvSpPr>
          <p:spPr>
            <a:xfrm flipH="1">
              <a:off x="7285636" y="4731452"/>
              <a:ext cx="139471" cy="384423"/>
            </a:xfrm>
            <a:custGeom>
              <a:avLst/>
              <a:gdLst/>
              <a:ahLst/>
              <a:cxnLst/>
              <a:rect l="l" t="t" r="r" b="b"/>
              <a:pathLst>
                <a:path w="3514" h="9686" extrusionOk="0">
                  <a:moveTo>
                    <a:pt x="1351" y="0"/>
                  </a:moveTo>
                  <a:lnTo>
                    <a:pt x="1152" y="536"/>
                  </a:lnTo>
                  <a:lnTo>
                    <a:pt x="993" y="1052"/>
                  </a:lnTo>
                  <a:lnTo>
                    <a:pt x="775" y="1846"/>
                  </a:lnTo>
                  <a:lnTo>
                    <a:pt x="577" y="2640"/>
                  </a:lnTo>
                  <a:lnTo>
                    <a:pt x="398" y="3513"/>
                  </a:lnTo>
                  <a:lnTo>
                    <a:pt x="279" y="4386"/>
                  </a:lnTo>
                  <a:lnTo>
                    <a:pt x="160" y="5260"/>
                  </a:lnTo>
                  <a:lnTo>
                    <a:pt x="80" y="6153"/>
                  </a:lnTo>
                  <a:lnTo>
                    <a:pt x="41" y="7026"/>
                  </a:lnTo>
                  <a:lnTo>
                    <a:pt x="1" y="7919"/>
                  </a:lnTo>
                  <a:lnTo>
                    <a:pt x="1" y="8812"/>
                  </a:lnTo>
                  <a:lnTo>
                    <a:pt x="1" y="9686"/>
                  </a:lnTo>
                  <a:lnTo>
                    <a:pt x="2819" y="9666"/>
                  </a:lnTo>
                  <a:lnTo>
                    <a:pt x="2819" y="8872"/>
                  </a:lnTo>
                  <a:lnTo>
                    <a:pt x="2819" y="8118"/>
                  </a:lnTo>
                  <a:lnTo>
                    <a:pt x="2859" y="6689"/>
                  </a:lnTo>
                  <a:lnTo>
                    <a:pt x="2938" y="5399"/>
                  </a:lnTo>
                  <a:lnTo>
                    <a:pt x="3057" y="4248"/>
                  </a:lnTo>
                  <a:lnTo>
                    <a:pt x="3177" y="3235"/>
                  </a:lnTo>
                  <a:lnTo>
                    <a:pt x="3296" y="2382"/>
                  </a:lnTo>
                  <a:lnTo>
                    <a:pt x="3415" y="1687"/>
                  </a:lnTo>
                  <a:lnTo>
                    <a:pt x="3514" y="1171"/>
                  </a:lnTo>
                  <a:lnTo>
                    <a:pt x="2958" y="913"/>
                  </a:lnTo>
                  <a:lnTo>
                    <a:pt x="2403" y="635"/>
                  </a:lnTo>
                  <a:lnTo>
                    <a:pt x="1867" y="318"/>
                  </a:lnTo>
                  <a:lnTo>
                    <a:pt x="135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3941;p41">
              <a:extLst>
                <a:ext uri="{FF2B5EF4-FFF2-40B4-BE49-F238E27FC236}">
                  <a16:creationId xmlns:a16="http://schemas.microsoft.com/office/drawing/2014/main" xmlns="" id="{162F0ECF-2BB9-6C5C-83B0-9A6C40D2E2B3}"/>
                </a:ext>
              </a:extLst>
            </p:cNvPr>
            <p:cNvSpPr/>
            <p:nvPr/>
          </p:nvSpPr>
          <p:spPr>
            <a:xfrm flipH="1">
              <a:off x="5731465" y="3724810"/>
              <a:ext cx="732639" cy="155976"/>
            </a:xfrm>
            <a:custGeom>
              <a:avLst/>
              <a:gdLst/>
              <a:ahLst/>
              <a:cxnLst/>
              <a:rect l="l" t="t" r="r" b="b"/>
              <a:pathLst>
                <a:path w="18459" h="3930" extrusionOk="0">
                  <a:moveTo>
                    <a:pt x="1" y="0"/>
                  </a:moveTo>
                  <a:lnTo>
                    <a:pt x="80" y="119"/>
                  </a:lnTo>
                  <a:lnTo>
                    <a:pt x="160" y="238"/>
                  </a:lnTo>
                  <a:lnTo>
                    <a:pt x="279" y="357"/>
                  </a:lnTo>
                  <a:lnTo>
                    <a:pt x="378" y="457"/>
                  </a:lnTo>
                  <a:lnTo>
                    <a:pt x="497" y="536"/>
                  </a:lnTo>
                  <a:lnTo>
                    <a:pt x="636" y="615"/>
                  </a:lnTo>
                  <a:lnTo>
                    <a:pt x="775" y="695"/>
                  </a:lnTo>
                  <a:lnTo>
                    <a:pt x="934" y="754"/>
                  </a:lnTo>
                  <a:lnTo>
                    <a:pt x="1271" y="873"/>
                  </a:lnTo>
                  <a:lnTo>
                    <a:pt x="1628" y="973"/>
                  </a:lnTo>
                  <a:lnTo>
                    <a:pt x="1986" y="1052"/>
                  </a:lnTo>
                  <a:lnTo>
                    <a:pt x="2363" y="1112"/>
                  </a:lnTo>
                  <a:lnTo>
                    <a:pt x="3097" y="1211"/>
                  </a:lnTo>
                  <a:lnTo>
                    <a:pt x="3831" y="1290"/>
                  </a:lnTo>
                  <a:lnTo>
                    <a:pt x="4427" y="1350"/>
                  </a:lnTo>
                  <a:lnTo>
                    <a:pt x="5022" y="1389"/>
                  </a:lnTo>
                  <a:lnTo>
                    <a:pt x="5618" y="1409"/>
                  </a:lnTo>
                  <a:lnTo>
                    <a:pt x="6233" y="1429"/>
                  </a:lnTo>
                  <a:lnTo>
                    <a:pt x="6848" y="1429"/>
                  </a:lnTo>
                  <a:lnTo>
                    <a:pt x="7483" y="1409"/>
                  </a:lnTo>
                  <a:lnTo>
                    <a:pt x="8079" y="1389"/>
                  </a:lnTo>
                  <a:lnTo>
                    <a:pt x="8238" y="1370"/>
                  </a:lnTo>
                  <a:lnTo>
                    <a:pt x="8416" y="1370"/>
                  </a:lnTo>
                  <a:lnTo>
                    <a:pt x="8555" y="1409"/>
                  </a:lnTo>
                  <a:lnTo>
                    <a:pt x="8634" y="1429"/>
                  </a:lnTo>
                  <a:lnTo>
                    <a:pt x="8694" y="1469"/>
                  </a:lnTo>
                  <a:lnTo>
                    <a:pt x="8754" y="1548"/>
                  </a:lnTo>
                  <a:lnTo>
                    <a:pt x="8773" y="1608"/>
                  </a:lnTo>
                  <a:lnTo>
                    <a:pt x="8754" y="1687"/>
                  </a:lnTo>
                  <a:lnTo>
                    <a:pt x="8714" y="1766"/>
                  </a:lnTo>
                  <a:lnTo>
                    <a:pt x="8654" y="1806"/>
                  </a:lnTo>
                  <a:lnTo>
                    <a:pt x="8595" y="1846"/>
                  </a:lnTo>
                  <a:lnTo>
                    <a:pt x="8436" y="1905"/>
                  </a:lnTo>
                  <a:lnTo>
                    <a:pt x="8277" y="1925"/>
                  </a:lnTo>
                  <a:lnTo>
                    <a:pt x="8118" y="1945"/>
                  </a:lnTo>
                  <a:lnTo>
                    <a:pt x="7761" y="1965"/>
                  </a:lnTo>
                  <a:lnTo>
                    <a:pt x="7404" y="1985"/>
                  </a:lnTo>
                  <a:lnTo>
                    <a:pt x="6689" y="2005"/>
                  </a:lnTo>
                  <a:lnTo>
                    <a:pt x="5995" y="2005"/>
                  </a:lnTo>
                  <a:lnTo>
                    <a:pt x="5280" y="1985"/>
                  </a:lnTo>
                  <a:lnTo>
                    <a:pt x="4546" y="1925"/>
                  </a:lnTo>
                  <a:lnTo>
                    <a:pt x="3831" y="1846"/>
                  </a:lnTo>
                  <a:lnTo>
                    <a:pt x="3097" y="1766"/>
                  </a:lnTo>
                  <a:lnTo>
                    <a:pt x="2502" y="1667"/>
                  </a:lnTo>
                  <a:lnTo>
                    <a:pt x="1886" y="1548"/>
                  </a:lnTo>
                  <a:lnTo>
                    <a:pt x="2164" y="1766"/>
                  </a:lnTo>
                  <a:lnTo>
                    <a:pt x="2442" y="1945"/>
                  </a:lnTo>
                  <a:lnTo>
                    <a:pt x="2760" y="2104"/>
                  </a:lnTo>
                  <a:lnTo>
                    <a:pt x="3077" y="2243"/>
                  </a:lnTo>
                  <a:lnTo>
                    <a:pt x="3375" y="2342"/>
                  </a:lnTo>
                  <a:lnTo>
                    <a:pt x="3673" y="2421"/>
                  </a:lnTo>
                  <a:lnTo>
                    <a:pt x="3970" y="2501"/>
                  </a:lnTo>
                  <a:lnTo>
                    <a:pt x="4268" y="2560"/>
                  </a:lnTo>
                  <a:lnTo>
                    <a:pt x="4863" y="2640"/>
                  </a:lnTo>
                  <a:lnTo>
                    <a:pt x="5479" y="2679"/>
                  </a:lnTo>
                  <a:lnTo>
                    <a:pt x="5975" y="2699"/>
                  </a:lnTo>
                  <a:lnTo>
                    <a:pt x="6451" y="2699"/>
                  </a:lnTo>
                  <a:lnTo>
                    <a:pt x="7424" y="2679"/>
                  </a:lnTo>
                  <a:lnTo>
                    <a:pt x="8436" y="2679"/>
                  </a:lnTo>
                  <a:lnTo>
                    <a:pt x="8694" y="2699"/>
                  </a:lnTo>
                  <a:lnTo>
                    <a:pt x="8952" y="2739"/>
                  </a:lnTo>
                  <a:lnTo>
                    <a:pt x="9190" y="2799"/>
                  </a:lnTo>
                  <a:lnTo>
                    <a:pt x="9428" y="2858"/>
                  </a:lnTo>
                  <a:lnTo>
                    <a:pt x="9508" y="2918"/>
                  </a:lnTo>
                  <a:lnTo>
                    <a:pt x="9567" y="2977"/>
                  </a:lnTo>
                  <a:lnTo>
                    <a:pt x="9567" y="3076"/>
                  </a:lnTo>
                  <a:lnTo>
                    <a:pt x="9567" y="3156"/>
                  </a:lnTo>
                  <a:lnTo>
                    <a:pt x="9528" y="3235"/>
                  </a:lnTo>
                  <a:lnTo>
                    <a:pt x="9468" y="3295"/>
                  </a:lnTo>
                  <a:lnTo>
                    <a:pt x="9409" y="3354"/>
                  </a:lnTo>
                  <a:lnTo>
                    <a:pt x="9031" y="3354"/>
                  </a:lnTo>
                  <a:lnTo>
                    <a:pt x="8734" y="3334"/>
                  </a:lnTo>
                  <a:lnTo>
                    <a:pt x="8158" y="3295"/>
                  </a:lnTo>
                  <a:lnTo>
                    <a:pt x="6967" y="3295"/>
                  </a:lnTo>
                  <a:lnTo>
                    <a:pt x="6193" y="3315"/>
                  </a:lnTo>
                  <a:lnTo>
                    <a:pt x="5399" y="3295"/>
                  </a:lnTo>
                  <a:lnTo>
                    <a:pt x="5399" y="3295"/>
                  </a:lnTo>
                  <a:lnTo>
                    <a:pt x="5677" y="3414"/>
                  </a:lnTo>
                  <a:lnTo>
                    <a:pt x="5975" y="3533"/>
                  </a:lnTo>
                  <a:lnTo>
                    <a:pt x="6253" y="3612"/>
                  </a:lnTo>
                  <a:lnTo>
                    <a:pt x="6550" y="3692"/>
                  </a:lnTo>
                  <a:lnTo>
                    <a:pt x="6848" y="3771"/>
                  </a:lnTo>
                  <a:lnTo>
                    <a:pt x="7146" y="3811"/>
                  </a:lnTo>
                  <a:lnTo>
                    <a:pt x="7741" y="3890"/>
                  </a:lnTo>
                  <a:lnTo>
                    <a:pt x="8357" y="3930"/>
                  </a:lnTo>
                  <a:lnTo>
                    <a:pt x="8972" y="3930"/>
                  </a:lnTo>
                  <a:lnTo>
                    <a:pt x="9587" y="3890"/>
                  </a:lnTo>
                  <a:lnTo>
                    <a:pt x="10183" y="3831"/>
                  </a:lnTo>
                  <a:lnTo>
                    <a:pt x="10976" y="3731"/>
                  </a:lnTo>
                  <a:lnTo>
                    <a:pt x="11751" y="3592"/>
                  </a:lnTo>
                  <a:lnTo>
                    <a:pt x="13299" y="3295"/>
                  </a:lnTo>
                  <a:lnTo>
                    <a:pt x="14073" y="3156"/>
                  </a:lnTo>
                  <a:lnTo>
                    <a:pt x="14867" y="3017"/>
                  </a:lnTo>
                  <a:lnTo>
                    <a:pt x="15641" y="2937"/>
                  </a:lnTo>
                  <a:lnTo>
                    <a:pt x="16038" y="2898"/>
                  </a:lnTo>
                  <a:lnTo>
                    <a:pt x="16435" y="2898"/>
                  </a:lnTo>
                  <a:lnTo>
                    <a:pt x="16712" y="2679"/>
                  </a:lnTo>
                  <a:lnTo>
                    <a:pt x="16951" y="2481"/>
                  </a:lnTo>
                  <a:lnTo>
                    <a:pt x="17288" y="2144"/>
                  </a:lnTo>
                  <a:lnTo>
                    <a:pt x="17586" y="1786"/>
                  </a:lnTo>
                  <a:lnTo>
                    <a:pt x="17864" y="1409"/>
                  </a:lnTo>
                  <a:lnTo>
                    <a:pt x="18102" y="992"/>
                  </a:lnTo>
                  <a:lnTo>
                    <a:pt x="18300" y="576"/>
                  </a:lnTo>
                  <a:lnTo>
                    <a:pt x="18459" y="139"/>
                  </a:lnTo>
                  <a:lnTo>
                    <a:pt x="18260" y="99"/>
                  </a:lnTo>
                  <a:lnTo>
                    <a:pt x="18062" y="79"/>
                  </a:lnTo>
                  <a:lnTo>
                    <a:pt x="17844" y="119"/>
                  </a:lnTo>
                  <a:lnTo>
                    <a:pt x="17645" y="179"/>
                  </a:lnTo>
                  <a:lnTo>
                    <a:pt x="17228" y="357"/>
                  </a:lnTo>
                  <a:lnTo>
                    <a:pt x="16831" y="496"/>
                  </a:lnTo>
                  <a:lnTo>
                    <a:pt x="16435" y="615"/>
                  </a:lnTo>
                  <a:lnTo>
                    <a:pt x="16018" y="715"/>
                  </a:lnTo>
                  <a:lnTo>
                    <a:pt x="15601" y="794"/>
                  </a:lnTo>
                  <a:lnTo>
                    <a:pt x="15184" y="854"/>
                  </a:lnTo>
                  <a:lnTo>
                    <a:pt x="14767" y="893"/>
                  </a:lnTo>
                  <a:lnTo>
                    <a:pt x="13914" y="953"/>
                  </a:lnTo>
                  <a:lnTo>
                    <a:pt x="13041" y="992"/>
                  </a:lnTo>
                  <a:lnTo>
                    <a:pt x="12167" y="1032"/>
                  </a:lnTo>
                  <a:lnTo>
                    <a:pt x="11294" y="1052"/>
                  </a:lnTo>
                  <a:lnTo>
                    <a:pt x="10421" y="1052"/>
                  </a:lnTo>
                  <a:lnTo>
                    <a:pt x="9547" y="1032"/>
                  </a:lnTo>
                  <a:lnTo>
                    <a:pt x="8674" y="1012"/>
                  </a:lnTo>
                  <a:lnTo>
                    <a:pt x="7801" y="973"/>
                  </a:lnTo>
                  <a:lnTo>
                    <a:pt x="6928" y="913"/>
                  </a:lnTo>
                  <a:lnTo>
                    <a:pt x="6054" y="854"/>
                  </a:lnTo>
                  <a:lnTo>
                    <a:pt x="5181" y="774"/>
                  </a:lnTo>
                  <a:lnTo>
                    <a:pt x="4308" y="675"/>
                  </a:lnTo>
                  <a:lnTo>
                    <a:pt x="3454" y="576"/>
                  </a:lnTo>
                  <a:lnTo>
                    <a:pt x="2581" y="457"/>
                  </a:lnTo>
                  <a:lnTo>
                    <a:pt x="1708" y="318"/>
                  </a:lnTo>
                  <a:lnTo>
                    <a:pt x="854" y="1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3942;p41">
              <a:extLst>
                <a:ext uri="{FF2B5EF4-FFF2-40B4-BE49-F238E27FC236}">
                  <a16:creationId xmlns:a16="http://schemas.microsoft.com/office/drawing/2014/main" xmlns="" id="{E5C355DC-3422-935E-77BD-982A920AB024}"/>
                </a:ext>
              </a:extLst>
            </p:cNvPr>
            <p:cNvSpPr/>
            <p:nvPr/>
          </p:nvSpPr>
          <p:spPr>
            <a:xfrm flipH="1">
              <a:off x="5287209" y="3725564"/>
              <a:ext cx="553041" cy="180424"/>
            </a:xfrm>
            <a:custGeom>
              <a:avLst/>
              <a:gdLst/>
              <a:ahLst/>
              <a:cxnLst/>
              <a:rect l="l" t="t" r="r" b="b"/>
              <a:pathLst>
                <a:path w="13934" h="4546" extrusionOk="0">
                  <a:moveTo>
                    <a:pt x="13934" y="1"/>
                  </a:moveTo>
                  <a:lnTo>
                    <a:pt x="13676" y="219"/>
                  </a:lnTo>
                  <a:lnTo>
                    <a:pt x="13398" y="418"/>
                  </a:lnTo>
                  <a:lnTo>
                    <a:pt x="13120" y="616"/>
                  </a:lnTo>
                  <a:lnTo>
                    <a:pt x="12842" y="775"/>
                  </a:lnTo>
                  <a:lnTo>
                    <a:pt x="12525" y="934"/>
                  </a:lnTo>
                  <a:lnTo>
                    <a:pt x="12227" y="1093"/>
                  </a:lnTo>
                  <a:lnTo>
                    <a:pt x="11909" y="1212"/>
                  </a:lnTo>
                  <a:lnTo>
                    <a:pt x="11592" y="1331"/>
                  </a:lnTo>
                  <a:lnTo>
                    <a:pt x="11254" y="1430"/>
                  </a:lnTo>
                  <a:lnTo>
                    <a:pt x="10937" y="1509"/>
                  </a:lnTo>
                  <a:lnTo>
                    <a:pt x="10600" y="1589"/>
                  </a:lnTo>
                  <a:lnTo>
                    <a:pt x="10262" y="1648"/>
                  </a:lnTo>
                  <a:lnTo>
                    <a:pt x="9925" y="1688"/>
                  </a:lnTo>
                  <a:lnTo>
                    <a:pt x="9567" y="1728"/>
                  </a:lnTo>
                  <a:lnTo>
                    <a:pt x="9230" y="1747"/>
                  </a:lnTo>
                  <a:lnTo>
                    <a:pt x="8893" y="1747"/>
                  </a:lnTo>
                  <a:lnTo>
                    <a:pt x="8535" y="1728"/>
                  </a:lnTo>
                  <a:lnTo>
                    <a:pt x="8178" y="1708"/>
                  </a:lnTo>
                  <a:lnTo>
                    <a:pt x="7821" y="1688"/>
                  </a:lnTo>
                  <a:lnTo>
                    <a:pt x="7464" y="1628"/>
                  </a:lnTo>
                  <a:lnTo>
                    <a:pt x="6769" y="1509"/>
                  </a:lnTo>
                  <a:lnTo>
                    <a:pt x="6074" y="1331"/>
                  </a:lnTo>
                  <a:lnTo>
                    <a:pt x="5380" y="1132"/>
                  </a:lnTo>
                  <a:lnTo>
                    <a:pt x="4705" y="894"/>
                  </a:lnTo>
                  <a:lnTo>
                    <a:pt x="4030" y="636"/>
                  </a:lnTo>
                  <a:lnTo>
                    <a:pt x="3375" y="358"/>
                  </a:lnTo>
                  <a:lnTo>
                    <a:pt x="3335" y="497"/>
                  </a:lnTo>
                  <a:lnTo>
                    <a:pt x="3157" y="973"/>
                  </a:lnTo>
                  <a:lnTo>
                    <a:pt x="2919" y="1430"/>
                  </a:lnTo>
                  <a:lnTo>
                    <a:pt x="2661" y="1867"/>
                  </a:lnTo>
                  <a:lnTo>
                    <a:pt x="2363" y="2264"/>
                  </a:lnTo>
                  <a:lnTo>
                    <a:pt x="2204" y="2482"/>
                  </a:lnTo>
                  <a:lnTo>
                    <a:pt x="2025" y="2660"/>
                  </a:lnTo>
                  <a:lnTo>
                    <a:pt x="1648" y="3038"/>
                  </a:lnTo>
                  <a:lnTo>
                    <a:pt x="1490" y="3196"/>
                  </a:lnTo>
                  <a:lnTo>
                    <a:pt x="1291" y="3355"/>
                  </a:lnTo>
                  <a:lnTo>
                    <a:pt x="1093" y="3494"/>
                  </a:lnTo>
                  <a:lnTo>
                    <a:pt x="974" y="3554"/>
                  </a:lnTo>
                  <a:lnTo>
                    <a:pt x="874" y="3573"/>
                  </a:lnTo>
                  <a:lnTo>
                    <a:pt x="854" y="3593"/>
                  </a:lnTo>
                  <a:lnTo>
                    <a:pt x="735" y="3593"/>
                  </a:lnTo>
                  <a:lnTo>
                    <a:pt x="656" y="3554"/>
                  </a:lnTo>
                  <a:lnTo>
                    <a:pt x="1" y="3593"/>
                  </a:lnTo>
                  <a:lnTo>
                    <a:pt x="596" y="3792"/>
                  </a:lnTo>
                  <a:lnTo>
                    <a:pt x="1192" y="3970"/>
                  </a:lnTo>
                  <a:lnTo>
                    <a:pt x="1807" y="4149"/>
                  </a:lnTo>
                  <a:lnTo>
                    <a:pt x="2105" y="4209"/>
                  </a:lnTo>
                  <a:lnTo>
                    <a:pt x="2422" y="4268"/>
                  </a:lnTo>
                  <a:lnTo>
                    <a:pt x="3256" y="4387"/>
                  </a:lnTo>
                  <a:lnTo>
                    <a:pt x="4109" y="4467"/>
                  </a:lnTo>
                  <a:lnTo>
                    <a:pt x="4943" y="4526"/>
                  </a:lnTo>
                  <a:lnTo>
                    <a:pt x="5796" y="4546"/>
                  </a:lnTo>
                  <a:lnTo>
                    <a:pt x="6630" y="4546"/>
                  </a:lnTo>
                  <a:lnTo>
                    <a:pt x="7444" y="4506"/>
                  </a:lnTo>
                  <a:lnTo>
                    <a:pt x="7861" y="4486"/>
                  </a:lnTo>
                  <a:lnTo>
                    <a:pt x="8277" y="4427"/>
                  </a:lnTo>
                  <a:lnTo>
                    <a:pt x="8674" y="4367"/>
                  </a:lnTo>
                  <a:lnTo>
                    <a:pt x="9091" y="4308"/>
                  </a:lnTo>
                  <a:lnTo>
                    <a:pt x="9429" y="4228"/>
                  </a:lnTo>
                  <a:lnTo>
                    <a:pt x="9786" y="4129"/>
                  </a:lnTo>
                  <a:lnTo>
                    <a:pt x="10123" y="4030"/>
                  </a:lnTo>
                  <a:lnTo>
                    <a:pt x="10480" y="3911"/>
                  </a:lnTo>
                  <a:lnTo>
                    <a:pt x="11116" y="3653"/>
                  </a:lnTo>
                  <a:lnTo>
                    <a:pt x="11334" y="3554"/>
                  </a:lnTo>
                  <a:lnTo>
                    <a:pt x="11473" y="3514"/>
                  </a:lnTo>
                  <a:lnTo>
                    <a:pt x="11592" y="3494"/>
                  </a:lnTo>
                  <a:lnTo>
                    <a:pt x="11731" y="3494"/>
                  </a:lnTo>
                  <a:lnTo>
                    <a:pt x="11830" y="3375"/>
                  </a:lnTo>
                  <a:lnTo>
                    <a:pt x="12326" y="2839"/>
                  </a:lnTo>
                  <a:lnTo>
                    <a:pt x="12604" y="2522"/>
                  </a:lnTo>
                  <a:lnTo>
                    <a:pt x="12862" y="2204"/>
                  </a:lnTo>
                  <a:lnTo>
                    <a:pt x="13100" y="1867"/>
                  </a:lnTo>
                  <a:lnTo>
                    <a:pt x="13299" y="1509"/>
                  </a:lnTo>
                  <a:lnTo>
                    <a:pt x="13497" y="1152"/>
                  </a:lnTo>
                  <a:lnTo>
                    <a:pt x="13676" y="775"/>
                  </a:lnTo>
                  <a:lnTo>
                    <a:pt x="13815" y="398"/>
                  </a:lnTo>
                  <a:lnTo>
                    <a:pt x="13934" y="1"/>
                  </a:lnTo>
                  <a:close/>
                </a:path>
              </a:pathLst>
            </a:custGeom>
            <a:solidFill>
              <a:srgbClr val="EA5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3943;p41">
              <a:extLst>
                <a:ext uri="{FF2B5EF4-FFF2-40B4-BE49-F238E27FC236}">
                  <a16:creationId xmlns:a16="http://schemas.microsoft.com/office/drawing/2014/main" xmlns="" id="{DB5E5973-2DA2-A371-2220-17ABE470D293}"/>
                </a:ext>
              </a:extLst>
            </p:cNvPr>
            <p:cNvSpPr/>
            <p:nvPr/>
          </p:nvSpPr>
          <p:spPr>
            <a:xfrm flipH="1">
              <a:off x="6792134" y="1984805"/>
              <a:ext cx="127683" cy="94575"/>
            </a:xfrm>
            <a:custGeom>
              <a:avLst/>
              <a:gdLst/>
              <a:ahLst/>
              <a:cxnLst/>
              <a:rect l="l" t="t" r="r" b="b"/>
              <a:pathLst>
                <a:path w="3217" h="2383" extrusionOk="0">
                  <a:moveTo>
                    <a:pt x="1271" y="1"/>
                  </a:moveTo>
                  <a:lnTo>
                    <a:pt x="1112" y="21"/>
                  </a:lnTo>
                  <a:lnTo>
                    <a:pt x="954" y="60"/>
                  </a:lnTo>
                  <a:lnTo>
                    <a:pt x="696" y="120"/>
                  </a:lnTo>
                  <a:lnTo>
                    <a:pt x="438" y="219"/>
                  </a:lnTo>
                  <a:lnTo>
                    <a:pt x="219" y="318"/>
                  </a:lnTo>
                  <a:lnTo>
                    <a:pt x="21" y="457"/>
                  </a:lnTo>
                  <a:lnTo>
                    <a:pt x="1" y="497"/>
                  </a:lnTo>
                  <a:lnTo>
                    <a:pt x="21" y="537"/>
                  </a:lnTo>
                  <a:lnTo>
                    <a:pt x="60" y="557"/>
                  </a:lnTo>
                  <a:lnTo>
                    <a:pt x="100" y="557"/>
                  </a:lnTo>
                  <a:lnTo>
                    <a:pt x="299" y="438"/>
                  </a:lnTo>
                  <a:lnTo>
                    <a:pt x="497" y="338"/>
                  </a:lnTo>
                  <a:lnTo>
                    <a:pt x="735" y="259"/>
                  </a:lnTo>
                  <a:lnTo>
                    <a:pt x="954" y="259"/>
                  </a:lnTo>
                  <a:lnTo>
                    <a:pt x="1172" y="299"/>
                  </a:lnTo>
                  <a:lnTo>
                    <a:pt x="1410" y="358"/>
                  </a:lnTo>
                  <a:lnTo>
                    <a:pt x="1609" y="438"/>
                  </a:lnTo>
                  <a:lnTo>
                    <a:pt x="1807" y="537"/>
                  </a:lnTo>
                  <a:lnTo>
                    <a:pt x="1986" y="676"/>
                  </a:lnTo>
                  <a:lnTo>
                    <a:pt x="2144" y="815"/>
                  </a:lnTo>
                  <a:lnTo>
                    <a:pt x="2283" y="993"/>
                  </a:lnTo>
                  <a:lnTo>
                    <a:pt x="2402" y="1192"/>
                  </a:lnTo>
                  <a:lnTo>
                    <a:pt x="2502" y="1390"/>
                  </a:lnTo>
                  <a:lnTo>
                    <a:pt x="2561" y="1609"/>
                  </a:lnTo>
                  <a:lnTo>
                    <a:pt x="2581" y="1827"/>
                  </a:lnTo>
                  <a:lnTo>
                    <a:pt x="2581" y="2045"/>
                  </a:lnTo>
                  <a:lnTo>
                    <a:pt x="2581" y="2125"/>
                  </a:lnTo>
                  <a:lnTo>
                    <a:pt x="2581" y="2184"/>
                  </a:lnTo>
                  <a:lnTo>
                    <a:pt x="2621" y="2244"/>
                  </a:lnTo>
                  <a:lnTo>
                    <a:pt x="2660" y="2283"/>
                  </a:lnTo>
                  <a:lnTo>
                    <a:pt x="2740" y="2363"/>
                  </a:lnTo>
                  <a:lnTo>
                    <a:pt x="2859" y="2383"/>
                  </a:lnTo>
                  <a:lnTo>
                    <a:pt x="2978" y="2383"/>
                  </a:lnTo>
                  <a:lnTo>
                    <a:pt x="3077" y="2343"/>
                  </a:lnTo>
                  <a:lnTo>
                    <a:pt x="3137" y="2303"/>
                  </a:lnTo>
                  <a:lnTo>
                    <a:pt x="3157" y="2244"/>
                  </a:lnTo>
                  <a:lnTo>
                    <a:pt x="3196" y="2184"/>
                  </a:lnTo>
                  <a:lnTo>
                    <a:pt x="3196" y="2125"/>
                  </a:lnTo>
                  <a:lnTo>
                    <a:pt x="3216" y="1827"/>
                  </a:lnTo>
                  <a:lnTo>
                    <a:pt x="3177" y="1549"/>
                  </a:lnTo>
                  <a:lnTo>
                    <a:pt x="3097" y="1271"/>
                  </a:lnTo>
                  <a:lnTo>
                    <a:pt x="2998" y="1013"/>
                  </a:lnTo>
                  <a:lnTo>
                    <a:pt x="2839" y="775"/>
                  </a:lnTo>
                  <a:lnTo>
                    <a:pt x="2660" y="537"/>
                  </a:lnTo>
                  <a:lnTo>
                    <a:pt x="2442" y="358"/>
                  </a:lnTo>
                  <a:lnTo>
                    <a:pt x="2204" y="199"/>
                  </a:lnTo>
                  <a:lnTo>
                    <a:pt x="2045" y="120"/>
                  </a:lnTo>
                  <a:lnTo>
                    <a:pt x="1906" y="60"/>
                  </a:lnTo>
                  <a:lnTo>
                    <a:pt x="1748" y="21"/>
                  </a:lnTo>
                  <a:lnTo>
                    <a:pt x="158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3944;p41">
              <a:extLst>
                <a:ext uri="{FF2B5EF4-FFF2-40B4-BE49-F238E27FC236}">
                  <a16:creationId xmlns:a16="http://schemas.microsoft.com/office/drawing/2014/main" xmlns="" id="{F27DBDC0-2DF1-8F08-C572-3CC76B851A3C}"/>
                </a:ext>
              </a:extLst>
            </p:cNvPr>
            <p:cNvSpPr/>
            <p:nvPr/>
          </p:nvSpPr>
          <p:spPr>
            <a:xfrm flipH="1">
              <a:off x="6803553" y="2061994"/>
              <a:ext cx="33895" cy="85926"/>
            </a:xfrm>
            <a:custGeom>
              <a:avLst/>
              <a:gdLst/>
              <a:ahLst/>
              <a:cxnLst/>
              <a:rect l="l" t="t" r="r" b="b"/>
              <a:pathLst>
                <a:path w="854" h="2165" extrusionOk="0">
                  <a:moveTo>
                    <a:pt x="536" y="1"/>
                  </a:moveTo>
                  <a:lnTo>
                    <a:pt x="417" y="21"/>
                  </a:lnTo>
                  <a:lnTo>
                    <a:pt x="377" y="61"/>
                  </a:lnTo>
                  <a:lnTo>
                    <a:pt x="318" y="100"/>
                  </a:lnTo>
                  <a:lnTo>
                    <a:pt x="238" y="199"/>
                  </a:lnTo>
                  <a:lnTo>
                    <a:pt x="159" y="319"/>
                  </a:lnTo>
                  <a:lnTo>
                    <a:pt x="99" y="438"/>
                  </a:lnTo>
                  <a:lnTo>
                    <a:pt x="60" y="557"/>
                  </a:lnTo>
                  <a:lnTo>
                    <a:pt x="20" y="735"/>
                  </a:lnTo>
                  <a:lnTo>
                    <a:pt x="0" y="894"/>
                  </a:lnTo>
                  <a:lnTo>
                    <a:pt x="0" y="1073"/>
                  </a:lnTo>
                  <a:lnTo>
                    <a:pt x="20" y="1232"/>
                  </a:lnTo>
                  <a:lnTo>
                    <a:pt x="60" y="1370"/>
                  </a:lnTo>
                  <a:lnTo>
                    <a:pt x="99" y="1509"/>
                  </a:lnTo>
                  <a:lnTo>
                    <a:pt x="159" y="1648"/>
                  </a:lnTo>
                  <a:lnTo>
                    <a:pt x="218" y="1767"/>
                  </a:lnTo>
                  <a:lnTo>
                    <a:pt x="318" y="1886"/>
                  </a:lnTo>
                  <a:lnTo>
                    <a:pt x="417" y="1986"/>
                  </a:lnTo>
                  <a:lnTo>
                    <a:pt x="655" y="2145"/>
                  </a:lnTo>
                  <a:lnTo>
                    <a:pt x="695" y="2164"/>
                  </a:lnTo>
                  <a:lnTo>
                    <a:pt x="735" y="2164"/>
                  </a:lnTo>
                  <a:lnTo>
                    <a:pt x="774" y="2145"/>
                  </a:lnTo>
                  <a:lnTo>
                    <a:pt x="814" y="2125"/>
                  </a:lnTo>
                  <a:lnTo>
                    <a:pt x="854" y="2085"/>
                  </a:lnTo>
                  <a:lnTo>
                    <a:pt x="854" y="2025"/>
                  </a:lnTo>
                  <a:lnTo>
                    <a:pt x="854" y="1986"/>
                  </a:lnTo>
                  <a:lnTo>
                    <a:pt x="834" y="1946"/>
                  </a:lnTo>
                  <a:lnTo>
                    <a:pt x="774" y="1867"/>
                  </a:lnTo>
                  <a:lnTo>
                    <a:pt x="715" y="1787"/>
                  </a:lnTo>
                  <a:lnTo>
                    <a:pt x="615" y="1609"/>
                  </a:lnTo>
                  <a:lnTo>
                    <a:pt x="536" y="1470"/>
                  </a:lnTo>
                  <a:lnTo>
                    <a:pt x="496" y="1311"/>
                  </a:lnTo>
                  <a:lnTo>
                    <a:pt x="496" y="1152"/>
                  </a:lnTo>
                  <a:lnTo>
                    <a:pt x="516" y="1053"/>
                  </a:lnTo>
                  <a:lnTo>
                    <a:pt x="536" y="954"/>
                  </a:lnTo>
                  <a:lnTo>
                    <a:pt x="615" y="775"/>
                  </a:lnTo>
                  <a:lnTo>
                    <a:pt x="695" y="616"/>
                  </a:lnTo>
                  <a:lnTo>
                    <a:pt x="715" y="577"/>
                  </a:lnTo>
                  <a:lnTo>
                    <a:pt x="794" y="497"/>
                  </a:lnTo>
                  <a:lnTo>
                    <a:pt x="814" y="457"/>
                  </a:lnTo>
                  <a:lnTo>
                    <a:pt x="854" y="398"/>
                  </a:lnTo>
                  <a:lnTo>
                    <a:pt x="854" y="279"/>
                  </a:lnTo>
                  <a:lnTo>
                    <a:pt x="834" y="160"/>
                  </a:lnTo>
                  <a:lnTo>
                    <a:pt x="794" y="120"/>
                  </a:lnTo>
                  <a:lnTo>
                    <a:pt x="754" y="80"/>
                  </a:lnTo>
                  <a:lnTo>
                    <a:pt x="655" y="21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3945;p41">
              <a:extLst>
                <a:ext uri="{FF2B5EF4-FFF2-40B4-BE49-F238E27FC236}">
                  <a16:creationId xmlns:a16="http://schemas.microsoft.com/office/drawing/2014/main" xmlns="" id="{61D8C859-428E-33E9-0D17-D4623B04A87E}"/>
                </a:ext>
              </a:extLst>
            </p:cNvPr>
            <p:cNvSpPr/>
            <p:nvPr/>
          </p:nvSpPr>
          <p:spPr>
            <a:xfrm flipH="1">
              <a:off x="6269885" y="2213239"/>
              <a:ext cx="36277" cy="36274"/>
            </a:xfrm>
            <a:custGeom>
              <a:avLst/>
              <a:gdLst/>
              <a:ahLst/>
              <a:cxnLst/>
              <a:rect l="l" t="t" r="r" b="b"/>
              <a:pathLst>
                <a:path w="914" h="914" extrusionOk="0">
                  <a:moveTo>
                    <a:pt x="615" y="1"/>
                  </a:moveTo>
                  <a:lnTo>
                    <a:pt x="556" y="21"/>
                  </a:lnTo>
                  <a:lnTo>
                    <a:pt x="516" y="40"/>
                  </a:lnTo>
                  <a:lnTo>
                    <a:pt x="496" y="60"/>
                  </a:lnTo>
                  <a:lnTo>
                    <a:pt x="337" y="179"/>
                  </a:lnTo>
                  <a:lnTo>
                    <a:pt x="258" y="259"/>
                  </a:lnTo>
                  <a:lnTo>
                    <a:pt x="199" y="338"/>
                  </a:lnTo>
                  <a:lnTo>
                    <a:pt x="179" y="417"/>
                  </a:lnTo>
                  <a:lnTo>
                    <a:pt x="179" y="378"/>
                  </a:lnTo>
                  <a:lnTo>
                    <a:pt x="119" y="477"/>
                  </a:lnTo>
                  <a:lnTo>
                    <a:pt x="60" y="596"/>
                  </a:lnTo>
                  <a:lnTo>
                    <a:pt x="0" y="715"/>
                  </a:lnTo>
                  <a:lnTo>
                    <a:pt x="0" y="834"/>
                  </a:lnTo>
                  <a:lnTo>
                    <a:pt x="20" y="874"/>
                  </a:lnTo>
                  <a:lnTo>
                    <a:pt x="60" y="914"/>
                  </a:lnTo>
                  <a:lnTo>
                    <a:pt x="79" y="914"/>
                  </a:lnTo>
                  <a:lnTo>
                    <a:pt x="79" y="894"/>
                  </a:lnTo>
                  <a:lnTo>
                    <a:pt x="60" y="834"/>
                  </a:lnTo>
                  <a:lnTo>
                    <a:pt x="79" y="775"/>
                  </a:lnTo>
                  <a:lnTo>
                    <a:pt x="99" y="715"/>
                  </a:lnTo>
                  <a:lnTo>
                    <a:pt x="139" y="695"/>
                  </a:lnTo>
                  <a:lnTo>
                    <a:pt x="179" y="695"/>
                  </a:lnTo>
                  <a:lnTo>
                    <a:pt x="298" y="656"/>
                  </a:lnTo>
                  <a:lnTo>
                    <a:pt x="397" y="656"/>
                  </a:lnTo>
                  <a:lnTo>
                    <a:pt x="496" y="636"/>
                  </a:lnTo>
                  <a:lnTo>
                    <a:pt x="635" y="576"/>
                  </a:lnTo>
                  <a:lnTo>
                    <a:pt x="794" y="497"/>
                  </a:lnTo>
                  <a:lnTo>
                    <a:pt x="834" y="457"/>
                  </a:lnTo>
                  <a:lnTo>
                    <a:pt x="873" y="417"/>
                  </a:lnTo>
                  <a:lnTo>
                    <a:pt x="913" y="318"/>
                  </a:lnTo>
                  <a:lnTo>
                    <a:pt x="913" y="219"/>
                  </a:lnTo>
                  <a:lnTo>
                    <a:pt x="893" y="179"/>
                  </a:lnTo>
                  <a:lnTo>
                    <a:pt x="873" y="120"/>
                  </a:lnTo>
                  <a:lnTo>
                    <a:pt x="814" y="60"/>
                  </a:lnTo>
                  <a:lnTo>
                    <a:pt x="774" y="21"/>
                  </a:lnTo>
                  <a:lnTo>
                    <a:pt x="715" y="21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3946;p41">
              <a:extLst>
                <a:ext uri="{FF2B5EF4-FFF2-40B4-BE49-F238E27FC236}">
                  <a16:creationId xmlns:a16="http://schemas.microsoft.com/office/drawing/2014/main" xmlns="" id="{B95BD7B2-7804-8F5E-223A-7AFA6A8D994E}"/>
                </a:ext>
              </a:extLst>
            </p:cNvPr>
            <p:cNvSpPr/>
            <p:nvPr/>
          </p:nvSpPr>
          <p:spPr>
            <a:xfrm flipH="1">
              <a:off x="6171455" y="2229788"/>
              <a:ext cx="120539" cy="90607"/>
            </a:xfrm>
            <a:custGeom>
              <a:avLst/>
              <a:gdLst/>
              <a:ahLst/>
              <a:cxnLst/>
              <a:rect l="l" t="t" r="r" b="b"/>
              <a:pathLst>
                <a:path w="3037" h="2283" extrusionOk="0">
                  <a:moveTo>
                    <a:pt x="60" y="0"/>
                  </a:moveTo>
                  <a:lnTo>
                    <a:pt x="40" y="20"/>
                  </a:lnTo>
                  <a:lnTo>
                    <a:pt x="20" y="40"/>
                  </a:lnTo>
                  <a:lnTo>
                    <a:pt x="0" y="60"/>
                  </a:lnTo>
                  <a:lnTo>
                    <a:pt x="40" y="259"/>
                  </a:lnTo>
                  <a:lnTo>
                    <a:pt x="100" y="437"/>
                  </a:lnTo>
                  <a:lnTo>
                    <a:pt x="219" y="655"/>
                  </a:lnTo>
                  <a:lnTo>
                    <a:pt x="358" y="874"/>
                  </a:lnTo>
                  <a:lnTo>
                    <a:pt x="497" y="1072"/>
                  </a:lnTo>
                  <a:lnTo>
                    <a:pt x="675" y="1291"/>
                  </a:lnTo>
                  <a:lnTo>
                    <a:pt x="874" y="1469"/>
                  </a:lnTo>
                  <a:lnTo>
                    <a:pt x="1092" y="1628"/>
                  </a:lnTo>
                  <a:lnTo>
                    <a:pt x="1251" y="1767"/>
                  </a:lnTo>
                  <a:lnTo>
                    <a:pt x="1429" y="1866"/>
                  </a:lnTo>
                  <a:lnTo>
                    <a:pt x="1628" y="1965"/>
                  </a:lnTo>
                  <a:lnTo>
                    <a:pt x="1806" y="2065"/>
                  </a:lnTo>
                  <a:lnTo>
                    <a:pt x="2005" y="2144"/>
                  </a:lnTo>
                  <a:lnTo>
                    <a:pt x="2203" y="2204"/>
                  </a:lnTo>
                  <a:lnTo>
                    <a:pt x="2422" y="2263"/>
                  </a:lnTo>
                  <a:lnTo>
                    <a:pt x="2620" y="2283"/>
                  </a:lnTo>
                  <a:lnTo>
                    <a:pt x="2759" y="2283"/>
                  </a:lnTo>
                  <a:lnTo>
                    <a:pt x="2878" y="2243"/>
                  </a:lnTo>
                  <a:lnTo>
                    <a:pt x="2938" y="2204"/>
                  </a:lnTo>
                  <a:lnTo>
                    <a:pt x="2977" y="2164"/>
                  </a:lnTo>
                  <a:lnTo>
                    <a:pt x="3017" y="2104"/>
                  </a:lnTo>
                  <a:lnTo>
                    <a:pt x="3037" y="2045"/>
                  </a:lnTo>
                  <a:lnTo>
                    <a:pt x="3037" y="1985"/>
                  </a:lnTo>
                  <a:lnTo>
                    <a:pt x="3037" y="1906"/>
                  </a:lnTo>
                  <a:lnTo>
                    <a:pt x="2997" y="1787"/>
                  </a:lnTo>
                  <a:lnTo>
                    <a:pt x="2958" y="1727"/>
                  </a:lnTo>
                  <a:lnTo>
                    <a:pt x="2898" y="1688"/>
                  </a:lnTo>
                  <a:lnTo>
                    <a:pt x="2839" y="1648"/>
                  </a:lnTo>
                  <a:lnTo>
                    <a:pt x="2779" y="1628"/>
                  </a:lnTo>
                  <a:lnTo>
                    <a:pt x="2362" y="1568"/>
                  </a:lnTo>
                  <a:lnTo>
                    <a:pt x="1965" y="1449"/>
                  </a:lnTo>
                  <a:lnTo>
                    <a:pt x="1767" y="1370"/>
                  </a:lnTo>
                  <a:lnTo>
                    <a:pt x="1588" y="1291"/>
                  </a:lnTo>
                  <a:lnTo>
                    <a:pt x="1410" y="1191"/>
                  </a:lnTo>
                  <a:lnTo>
                    <a:pt x="1231" y="1092"/>
                  </a:lnTo>
                  <a:lnTo>
                    <a:pt x="913" y="854"/>
                  </a:lnTo>
                  <a:lnTo>
                    <a:pt x="635" y="616"/>
                  </a:lnTo>
                  <a:lnTo>
                    <a:pt x="497" y="457"/>
                  </a:lnTo>
                  <a:lnTo>
                    <a:pt x="377" y="318"/>
                  </a:lnTo>
                  <a:lnTo>
                    <a:pt x="239" y="159"/>
                  </a:lnTo>
                  <a:lnTo>
                    <a:pt x="100" y="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3947;p41">
              <a:extLst>
                <a:ext uri="{FF2B5EF4-FFF2-40B4-BE49-F238E27FC236}">
                  <a16:creationId xmlns:a16="http://schemas.microsoft.com/office/drawing/2014/main" xmlns="" id="{9C5D9E4D-A802-E3D7-F3F8-DF522CA9A33F}"/>
                </a:ext>
              </a:extLst>
            </p:cNvPr>
            <p:cNvSpPr/>
            <p:nvPr/>
          </p:nvSpPr>
          <p:spPr>
            <a:xfrm flipH="1">
              <a:off x="6157245" y="1958810"/>
              <a:ext cx="143400" cy="64651"/>
            </a:xfrm>
            <a:custGeom>
              <a:avLst/>
              <a:gdLst/>
              <a:ahLst/>
              <a:cxnLst/>
              <a:rect l="l" t="t" r="r" b="b"/>
              <a:pathLst>
                <a:path w="3613" h="1629" extrusionOk="0">
                  <a:moveTo>
                    <a:pt x="1747" y="1"/>
                  </a:moveTo>
                  <a:lnTo>
                    <a:pt x="1429" y="41"/>
                  </a:lnTo>
                  <a:lnTo>
                    <a:pt x="1151" y="120"/>
                  </a:lnTo>
                  <a:lnTo>
                    <a:pt x="853" y="239"/>
                  </a:lnTo>
                  <a:lnTo>
                    <a:pt x="536" y="418"/>
                  </a:lnTo>
                  <a:lnTo>
                    <a:pt x="238" y="616"/>
                  </a:lnTo>
                  <a:lnTo>
                    <a:pt x="99" y="735"/>
                  </a:lnTo>
                  <a:lnTo>
                    <a:pt x="40" y="795"/>
                  </a:lnTo>
                  <a:lnTo>
                    <a:pt x="0" y="874"/>
                  </a:lnTo>
                  <a:lnTo>
                    <a:pt x="0" y="914"/>
                  </a:lnTo>
                  <a:lnTo>
                    <a:pt x="20" y="934"/>
                  </a:lnTo>
                  <a:lnTo>
                    <a:pt x="179" y="954"/>
                  </a:lnTo>
                  <a:lnTo>
                    <a:pt x="357" y="934"/>
                  </a:lnTo>
                  <a:lnTo>
                    <a:pt x="675" y="874"/>
                  </a:lnTo>
                  <a:lnTo>
                    <a:pt x="933" y="835"/>
                  </a:lnTo>
                  <a:lnTo>
                    <a:pt x="1191" y="815"/>
                  </a:lnTo>
                  <a:lnTo>
                    <a:pt x="1469" y="795"/>
                  </a:lnTo>
                  <a:lnTo>
                    <a:pt x="1727" y="815"/>
                  </a:lnTo>
                  <a:lnTo>
                    <a:pt x="1905" y="854"/>
                  </a:lnTo>
                  <a:lnTo>
                    <a:pt x="2064" y="914"/>
                  </a:lnTo>
                  <a:lnTo>
                    <a:pt x="2243" y="993"/>
                  </a:lnTo>
                  <a:lnTo>
                    <a:pt x="2402" y="1093"/>
                  </a:lnTo>
                  <a:lnTo>
                    <a:pt x="2481" y="1172"/>
                  </a:lnTo>
                  <a:lnTo>
                    <a:pt x="2501" y="1192"/>
                  </a:lnTo>
                  <a:lnTo>
                    <a:pt x="2540" y="1212"/>
                  </a:lnTo>
                  <a:lnTo>
                    <a:pt x="2620" y="1311"/>
                  </a:lnTo>
                  <a:lnTo>
                    <a:pt x="2640" y="1331"/>
                  </a:lnTo>
                  <a:lnTo>
                    <a:pt x="2660" y="1351"/>
                  </a:lnTo>
                  <a:lnTo>
                    <a:pt x="2719" y="1430"/>
                  </a:lnTo>
                  <a:lnTo>
                    <a:pt x="2779" y="1509"/>
                  </a:lnTo>
                  <a:lnTo>
                    <a:pt x="2858" y="1569"/>
                  </a:lnTo>
                  <a:lnTo>
                    <a:pt x="2957" y="1609"/>
                  </a:lnTo>
                  <a:lnTo>
                    <a:pt x="3057" y="1628"/>
                  </a:lnTo>
                  <a:lnTo>
                    <a:pt x="3156" y="1628"/>
                  </a:lnTo>
                  <a:lnTo>
                    <a:pt x="3255" y="1609"/>
                  </a:lnTo>
                  <a:lnTo>
                    <a:pt x="3354" y="1569"/>
                  </a:lnTo>
                  <a:lnTo>
                    <a:pt x="3434" y="1509"/>
                  </a:lnTo>
                  <a:lnTo>
                    <a:pt x="3493" y="1430"/>
                  </a:lnTo>
                  <a:lnTo>
                    <a:pt x="3553" y="1351"/>
                  </a:lnTo>
                  <a:lnTo>
                    <a:pt x="3592" y="1251"/>
                  </a:lnTo>
                  <a:lnTo>
                    <a:pt x="3612" y="1172"/>
                  </a:lnTo>
                  <a:lnTo>
                    <a:pt x="3612" y="1073"/>
                  </a:lnTo>
                  <a:lnTo>
                    <a:pt x="3592" y="973"/>
                  </a:lnTo>
                  <a:lnTo>
                    <a:pt x="3553" y="874"/>
                  </a:lnTo>
                  <a:lnTo>
                    <a:pt x="3414" y="676"/>
                  </a:lnTo>
                  <a:lnTo>
                    <a:pt x="3275" y="517"/>
                  </a:lnTo>
                  <a:lnTo>
                    <a:pt x="3096" y="378"/>
                  </a:lnTo>
                  <a:lnTo>
                    <a:pt x="2918" y="259"/>
                  </a:lnTo>
                  <a:lnTo>
                    <a:pt x="2719" y="160"/>
                  </a:lnTo>
                  <a:lnTo>
                    <a:pt x="2501" y="80"/>
                  </a:lnTo>
                  <a:lnTo>
                    <a:pt x="2282" y="21"/>
                  </a:lnTo>
                  <a:lnTo>
                    <a:pt x="204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3948;p41">
              <a:extLst>
                <a:ext uri="{FF2B5EF4-FFF2-40B4-BE49-F238E27FC236}">
                  <a16:creationId xmlns:a16="http://schemas.microsoft.com/office/drawing/2014/main" xmlns="" id="{A22D29EA-FC3B-9D74-E0F3-F0B61F1ED126}"/>
                </a:ext>
              </a:extLst>
            </p:cNvPr>
            <p:cNvSpPr/>
            <p:nvPr/>
          </p:nvSpPr>
          <p:spPr>
            <a:xfrm flipH="1">
              <a:off x="6171454" y="1773713"/>
              <a:ext cx="125262" cy="79613"/>
            </a:xfrm>
            <a:custGeom>
              <a:avLst/>
              <a:gdLst/>
              <a:ahLst/>
              <a:cxnLst/>
              <a:rect l="l" t="t" r="r" b="b"/>
              <a:pathLst>
                <a:path w="3156" h="2006" extrusionOk="0">
                  <a:moveTo>
                    <a:pt x="2620" y="1"/>
                  </a:moveTo>
                  <a:lnTo>
                    <a:pt x="2461" y="21"/>
                  </a:lnTo>
                  <a:lnTo>
                    <a:pt x="2183" y="40"/>
                  </a:lnTo>
                  <a:lnTo>
                    <a:pt x="1886" y="100"/>
                  </a:lnTo>
                  <a:lnTo>
                    <a:pt x="1687" y="140"/>
                  </a:lnTo>
                  <a:lnTo>
                    <a:pt x="1529" y="199"/>
                  </a:lnTo>
                  <a:lnTo>
                    <a:pt x="1092" y="437"/>
                  </a:lnTo>
                  <a:lnTo>
                    <a:pt x="834" y="596"/>
                  </a:lnTo>
                  <a:lnTo>
                    <a:pt x="596" y="755"/>
                  </a:lnTo>
                  <a:lnTo>
                    <a:pt x="377" y="953"/>
                  </a:lnTo>
                  <a:lnTo>
                    <a:pt x="159" y="1152"/>
                  </a:lnTo>
                  <a:lnTo>
                    <a:pt x="99" y="1231"/>
                  </a:lnTo>
                  <a:lnTo>
                    <a:pt x="60" y="1291"/>
                  </a:lnTo>
                  <a:lnTo>
                    <a:pt x="20" y="1370"/>
                  </a:lnTo>
                  <a:lnTo>
                    <a:pt x="0" y="1450"/>
                  </a:lnTo>
                  <a:lnTo>
                    <a:pt x="0" y="1529"/>
                  </a:lnTo>
                  <a:lnTo>
                    <a:pt x="0" y="1628"/>
                  </a:lnTo>
                  <a:lnTo>
                    <a:pt x="20" y="1708"/>
                  </a:lnTo>
                  <a:lnTo>
                    <a:pt x="60" y="1787"/>
                  </a:lnTo>
                  <a:lnTo>
                    <a:pt x="119" y="1866"/>
                  </a:lnTo>
                  <a:lnTo>
                    <a:pt x="199" y="1946"/>
                  </a:lnTo>
                  <a:lnTo>
                    <a:pt x="298" y="1986"/>
                  </a:lnTo>
                  <a:lnTo>
                    <a:pt x="397" y="2005"/>
                  </a:lnTo>
                  <a:lnTo>
                    <a:pt x="556" y="2005"/>
                  </a:lnTo>
                  <a:lnTo>
                    <a:pt x="675" y="1986"/>
                  </a:lnTo>
                  <a:lnTo>
                    <a:pt x="814" y="1946"/>
                  </a:lnTo>
                  <a:lnTo>
                    <a:pt x="913" y="1866"/>
                  </a:lnTo>
                  <a:lnTo>
                    <a:pt x="973" y="1807"/>
                  </a:lnTo>
                  <a:lnTo>
                    <a:pt x="1072" y="1747"/>
                  </a:lnTo>
                  <a:lnTo>
                    <a:pt x="1290" y="1589"/>
                  </a:lnTo>
                  <a:lnTo>
                    <a:pt x="1449" y="1470"/>
                  </a:lnTo>
                  <a:lnTo>
                    <a:pt x="1608" y="1370"/>
                  </a:lnTo>
                  <a:lnTo>
                    <a:pt x="1965" y="1172"/>
                  </a:lnTo>
                  <a:lnTo>
                    <a:pt x="2084" y="1112"/>
                  </a:lnTo>
                  <a:lnTo>
                    <a:pt x="2203" y="1033"/>
                  </a:lnTo>
                  <a:lnTo>
                    <a:pt x="2422" y="874"/>
                  </a:lnTo>
                  <a:lnTo>
                    <a:pt x="2719" y="715"/>
                  </a:lnTo>
                  <a:lnTo>
                    <a:pt x="3017" y="557"/>
                  </a:lnTo>
                  <a:lnTo>
                    <a:pt x="3077" y="537"/>
                  </a:lnTo>
                  <a:lnTo>
                    <a:pt x="3096" y="497"/>
                  </a:lnTo>
                  <a:lnTo>
                    <a:pt x="3136" y="398"/>
                  </a:lnTo>
                  <a:lnTo>
                    <a:pt x="3156" y="279"/>
                  </a:lnTo>
                  <a:lnTo>
                    <a:pt x="3116" y="179"/>
                  </a:lnTo>
                  <a:lnTo>
                    <a:pt x="3057" y="100"/>
                  </a:lnTo>
                  <a:lnTo>
                    <a:pt x="2977" y="40"/>
                  </a:lnTo>
                  <a:lnTo>
                    <a:pt x="289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3949;p41">
              <a:extLst>
                <a:ext uri="{FF2B5EF4-FFF2-40B4-BE49-F238E27FC236}">
                  <a16:creationId xmlns:a16="http://schemas.microsoft.com/office/drawing/2014/main" xmlns="" id="{F8736A80-966D-1816-DC0B-B83DAB2C808C}"/>
                </a:ext>
              </a:extLst>
            </p:cNvPr>
            <p:cNvSpPr/>
            <p:nvPr/>
          </p:nvSpPr>
          <p:spPr>
            <a:xfrm flipH="1">
              <a:off x="6453438" y="1999012"/>
              <a:ext cx="100098" cy="22860"/>
            </a:xfrm>
            <a:custGeom>
              <a:avLst/>
              <a:gdLst/>
              <a:ahLst/>
              <a:cxnLst/>
              <a:rect l="l" t="t" r="r" b="b"/>
              <a:pathLst>
                <a:path w="2522" h="576" extrusionOk="0">
                  <a:moveTo>
                    <a:pt x="338" y="0"/>
                  </a:moveTo>
                  <a:lnTo>
                    <a:pt x="21" y="40"/>
                  </a:lnTo>
                  <a:lnTo>
                    <a:pt x="1" y="60"/>
                  </a:lnTo>
                  <a:lnTo>
                    <a:pt x="1" y="80"/>
                  </a:lnTo>
                  <a:lnTo>
                    <a:pt x="1" y="99"/>
                  </a:lnTo>
                  <a:lnTo>
                    <a:pt x="21" y="119"/>
                  </a:lnTo>
                  <a:lnTo>
                    <a:pt x="338" y="99"/>
                  </a:lnTo>
                  <a:lnTo>
                    <a:pt x="656" y="119"/>
                  </a:lnTo>
                  <a:lnTo>
                    <a:pt x="974" y="139"/>
                  </a:lnTo>
                  <a:lnTo>
                    <a:pt x="1291" y="199"/>
                  </a:lnTo>
                  <a:lnTo>
                    <a:pt x="1569" y="258"/>
                  </a:lnTo>
                  <a:lnTo>
                    <a:pt x="1847" y="338"/>
                  </a:lnTo>
                  <a:lnTo>
                    <a:pt x="2145" y="477"/>
                  </a:lnTo>
                  <a:lnTo>
                    <a:pt x="2303" y="536"/>
                  </a:lnTo>
                  <a:lnTo>
                    <a:pt x="2462" y="576"/>
                  </a:lnTo>
                  <a:lnTo>
                    <a:pt x="2502" y="576"/>
                  </a:lnTo>
                  <a:lnTo>
                    <a:pt x="2522" y="556"/>
                  </a:lnTo>
                  <a:lnTo>
                    <a:pt x="2522" y="516"/>
                  </a:lnTo>
                  <a:lnTo>
                    <a:pt x="2502" y="477"/>
                  </a:lnTo>
                  <a:lnTo>
                    <a:pt x="2383" y="377"/>
                  </a:lnTo>
                  <a:lnTo>
                    <a:pt x="2224" y="318"/>
                  </a:lnTo>
                  <a:lnTo>
                    <a:pt x="1906" y="199"/>
                  </a:lnTo>
                  <a:lnTo>
                    <a:pt x="1628" y="119"/>
                  </a:lnTo>
                  <a:lnTo>
                    <a:pt x="1311" y="40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3950;p41">
              <a:extLst>
                <a:ext uri="{FF2B5EF4-FFF2-40B4-BE49-F238E27FC236}">
                  <a16:creationId xmlns:a16="http://schemas.microsoft.com/office/drawing/2014/main" xmlns="" id="{FDB404DC-6D23-D20A-78AD-02B81BA43E0F}"/>
                </a:ext>
              </a:extLst>
            </p:cNvPr>
            <p:cNvSpPr/>
            <p:nvPr/>
          </p:nvSpPr>
          <p:spPr>
            <a:xfrm flipH="1">
              <a:off x="6392795" y="1984805"/>
              <a:ext cx="106369" cy="48895"/>
            </a:xfrm>
            <a:custGeom>
              <a:avLst/>
              <a:gdLst/>
              <a:ahLst/>
              <a:cxnLst/>
              <a:rect l="l" t="t" r="r" b="b"/>
              <a:pathLst>
                <a:path w="2680" h="1232" extrusionOk="0">
                  <a:moveTo>
                    <a:pt x="40" y="1"/>
                  </a:moveTo>
                  <a:lnTo>
                    <a:pt x="0" y="21"/>
                  </a:lnTo>
                  <a:lnTo>
                    <a:pt x="0" y="41"/>
                  </a:lnTo>
                  <a:lnTo>
                    <a:pt x="0" y="60"/>
                  </a:lnTo>
                  <a:lnTo>
                    <a:pt x="40" y="80"/>
                  </a:lnTo>
                  <a:lnTo>
                    <a:pt x="397" y="120"/>
                  </a:lnTo>
                  <a:lnTo>
                    <a:pt x="755" y="199"/>
                  </a:lnTo>
                  <a:lnTo>
                    <a:pt x="1112" y="299"/>
                  </a:lnTo>
                  <a:lnTo>
                    <a:pt x="1449" y="457"/>
                  </a:lnTo>
                  <a:lnTo>
                    <a:pt x="1747" y="616"/>
                  </a:lnTo>
                  <a:lnTo>
                    <a:pt x="2025" y="795"/>
                  </a:lnTo>
                  <a:lnTo>
                    <a:pt x="2283" y="1013"/>
                  </a:lnTo>
                  <a:lnTo>
                    <a:pt x="2422" y="1132"/>
                  </a:lnTo>
                  <a:lnTo>
                    <a:pt x="2481" y="1192"/>
                  </a:lnTo>
                  <a:lnTo>
                    <a:pt x="2561" y="1231"/>
                  </a:lnTo>
                  <a:lnTo>
                    <a:pt x="2600" y="1231"/>
                  </a:lnTo>
                  <a:lnTo>
                    <a:pt x="2640" y="1212"/>
                  </a:lnTo>
                  <a:lnTo>
                    <a:pt x="2680" y="1192"/>
                  </a:lnTo>
                  <a:lnTo>
                    <a:pt x="2680" y="1152"/>
                  </a:lnTo>
                  <a:lnTo>
                    <a:pt x="2640" y="1073"/>
                  </a:lnTo>
                  <a:lnTo>
                    <a:pt x="2581" y="993"/>
                  </a:lnTo>
                  <a:lnTo>
                    <a:pt x="2442" y="835"/>
                  </a:lnTo>
                  <a:lnTo>
                    <a:pt x="2283" y="715"/>
                  </a:lnTo>
                  <a:lnTo>
                    <a:pt x="2124" y="616"/>
                  </a:lnTo>
                  <a:lnTo>
                    <a:pt x="1807" y="418"/>
                  </a:lnTo>
                  <a:lnTo>
                    <a:pt x="1469" y="239"/>
                  </a:lnTo>
                  <a:lnTo>
                    <a:pt x="1132" y="120"/>
                  </a:lnTo>
                  <a:lnTo>
                    <a:pt x="775" y="41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3951;p41">
              <a:extLst>
                <a:ext uri="{FF2B5EF4-FFF2-40B4-BE49-F238E27FC236}">
                  <a16:creationId xmlns:a16="http://schemas.microsoft.com/office/drawing/2014/main" xmlns="" id="{CAFA44DE-3CD9-AF8D-3EB1-F410D8FDD0F5}"/>
                </a:ext>
              </a:extLst>
            </p:cNvPr>
            <p:cNvSpPr/>
            <p:nvPr/>
          </p:nvSpPr>
          <p:spPr>
            <a:xfrm flipH="1">
              <a:off x="5941800" y="3245082"/>
              <a:ext cx="207222" cy="152880"/>
            </a:xfrm>
            <a:custGeom>
              <a:avLst/>
              <a:gdLst/>
              <a:ahLst/>
              <a:cxnLst/>
              <a:rect l="l" t="t" r="r" b="b"/>
              <a:pathLst>
                <a:path w="5221" h="3852" extrusionOk="0">
                  <a:moveTo>
                    <a:pt x="3176" y="1"/>
                  </a:moveTo>
                  <a:lnTo>
                    <a:pt x="2958" y="21"/>
                  </a:lnTo>
                  <a:lnTo>
                    <a:pt x="2541" y="100"/>
                  </a:lnTo>
                  <a:lnTo>
                    <a:pt x="2124" y="199"/>
                  </a:lnTo>
                  <a:lnTo>
                    <a:pt x="1728" y="338"/>
                  </a:lnTo>
                  <a:lnTo>
                    <a:pt x="1311" y="537"/>
                  </a:lnTo>
                  <a:lnTo>
                    <a:pt x="874" y="755"/>
                  </a:lnTo>
                  <a:lnTo>
                    <a:pt x="457" y="973"/>
                  </a:lnTo>
                  <a:lnTo>
                    <a:pt x="239" y="1053"/>
                  </a:lnTo>
                  <a:lnTo>
                    <a:pt x="1" y="1132"/>
                  </a:lnTo>
                  <a:lnTo>
                    <a:pt x="1" y="1390"/>
                  </a:lnTo>
                  <a:lnTo>
                    <a:pt x="21" y="1807"/>
                  </a:lnTo>
                  <a:lnTo>
                    <a:pt x="60" y="2085"/>
                  </a:lnTo>
                  <a:lnTo>
                    <a:pt x="100" y="2343"/>
                  </a:lnTo>
                  <a:lnTo>
                    <a:pt x="179" y="2601"/>
                  </a:lnTo>
                  <a:lnTo>
                    <a:pt x="299" y="2839"/>
                  </a:lnTo>
                  <a:lnTo>
                    <a:pt x="318" y="2879"/>
                  </a:lnTo>
                  <a:lnTo>
                    <a:pt x="457" y="3097"/>
                  </a:lnTo>
                  <a:lnTo>
                    <a:pt x="537" y="3177"/>
                  </a:lnTo>
                  <a:lnTo>
                    <a:pt x="636" y="3256"/>
                  </a:lnTo>
                  <a:lnTo>
                    <a:pt x="735" y="3335"/>
                  </a:lnTo>
                  <a:lnTo>
                    <a:pt x="854" y="3395"/>
                  </a:lnTo>
                  <a:lnTo>
                    <a:pt x="874" y="3395"/>
                  </a:lnTo>
                  <a:lnTo>
                    <a:pt x="834" y="3216"/>
                  </a:lnTo>
                  <a:lnTo>
                    <a:pt x="834" y="3018"/>
                  </a:lnTo>
                  <a:lnTo>
                    <a:pt x="834" y="2978"/>
                  </a:lnTo>
                  <a:lnTo>
                    <a:pt x="854" y="2958"/>
                  </a:lnTo>
                  <a:lnTo>
                    <a:pt x="894" y="2938"/>
                  </a:lnTo>
                  <a:lnTo>
                    <a:pt x="953" y="2958"/>
                  </a:lnTo>
                  <a:lnTo>
                    <a:pt x="973" y="2978"/>
                  </a:lnTo>
                  <a:lnTo>
                    <a:pt x="973" y="3018"/>
                  </a:lnTo>
                  <a:lnTo>
                    <a:pt x="1013" y="3196"/>
                  </a:lnTo>
                  <a:lnTo>
                    <a:pt x="1053" y="3296"/>
                  </a:lnTo>
                  <a:lnTo>
                    <a:pt x="1092" y="3375"/>
                  </a:lnTo>
                  <a:lnTo>
                    <a:pt x="1211" y="3514"/>
                  </a:lnTo>
                  <a:lnTo>
                    <a:pt x="1331" y="3633"/>
                  </a:lnTo>
                  <a:lnTo>
                    <a:pt x="1489" y="3752"/>
                  </a:lnTo>
                  <a:lnTo>
                    <a:pt x="1569" y="3792"/>
                  </a:lnTo>
                  <a:lnTo>
                    <a:pt x="1648" y="3832"/>
                  </a:lnTo>
                  <a:lnTo>
                    <a:pt x="1708" y="3851"/>
                  </a:lnTo>
                  <a:lnTo>
                    <a:pt x="1728" y="3832"/>
                  </a:lnTo>
                  <a:lnTo>
                    <a:pt x="1747" y="3812"/>
                  </a:lnTo>
                  <a:lnTo>
                    <a:pt x="1767" y="3772"/>
                  </a:lnTo>
                  <a:lnTo>
                    <a:pt x="1767" y="3732"/>
                  </a:lnTo>
                  <a:lnTo>
                    <a:pt x="1787" y="3554"/>
                  </a:lnTo>
                  <a:lnTo>
                    <a:pt x="1807" y="3395"/>
                  </a:lnTo>
                  <a:lnTo>
                    <a:pt x="1807" y="3216"/>
                  </a:lnTo>
                  <a:lnTo>
                    <a:pt x="1767" y="3038"/>
                  </a:lnTo>
                  <a:lnTo>
                    <a:pt x="1728" y="2859"/>
                  </a:lnTo>
                  <a:lnTo>
                    <a:pt x="1728" y="2799"/>
                  </a:lnTo>
                  <a:lnTo>
                    <a:pt x="1688" y="2740"/>
                  </a:lnTo>
                  <a:lnTo>
                    <a:pt x="1608" y="2541"/>
                  </a:lnTo>
                  <a:lnTo>
                    <a:pt x="1589" y="2442"/>
                  </a:lnTo>
                  <a:lnTo>
                    <a:pt x="1608" y="2363"/>
                  </a:lnTo>
                  <a:lnTo>
                    <a:pt x="1628" y="2283"/>
                  </a:lnTo>
                  <a:lnTo>
                    <a:pt x="1688" y="2224"/>
                  </a:lnTo>
                  <a:lnTo>
                    <a:pt x="1747" y="2184"/>
                  </a:lnTo>
                  <a:lnTo>
                    <a:pt x="1847" y="2144"/>
                  </a:lnTo>
                  <a:lnTo>
                    <a:pt x="1926" y="2144"/>
                  </a:lnTo>
                  <a:lnTo>
                    <a:pt x="2005" y="2184"/>
                  </a:lnTo>
                  <a:lnTo>
                    <a:pt x="2065" y="2244"/>
                  </a:lnTo>
                  <a:lnTo>
                    <a:pt x="2124" y="2323"/>
                  </a:lnTo>
                  <a:lnTo>
                    <a:pt x="2224" y="2541"/>
                  </a:lnTo>
                  <a:lnTo>
                    <a:pt x="2303" y="2780"/>
                  </a:lnTo>
                  <a:lnTo>
                    <a:pt x="2343" y="3018"/>
                  </a:lnTo>
                  <a:lnTo>
                    <a:pt x="2363" y="3256"/>
                  </a:lnTo>
                  <a:lnTo>
                    <a:pt x="2363" y="3375"/>
                  </a:lnTo>
                  <a:lnTo>
                    <a:pt x="2502" y="3335"/>
                  </a:lnTo>
                  <a:lnTo>
                    <a:pt x="2621" y="3296"/>
                  </a:lnTo>
                  <a:lnTo>
                    <a:pt x="2740" y="3236"/>
                  </a:lnTo>
                  <a:lnTo>
                    <a:pt x="2779" y="3216"/>
                  </a:lnTo>
                  <a:lnTo>
                    <a:pt x="2819" y="3196"/>
                  </a:lnTo>
                  <a:lnTo>
                    <a:pt x="2899" y="3157"/>
                  </a:lnTo>
                  <a:lnTo>
                    <a:pt x="2998" y="3077"/>
                  </a:lnTo>
                  <a:lnTo>
                    <a:pt x="3097" y="2998"/>
                  </a:lnTo>
                  <a:lnTo>
                    <a:pt x="3176" y="2899"/>
                  </a:lnTo>
                  <a:lnTo>
                    <a:pt x="3256" y="2780"/>
                  </a:lnTo>
                  <a:lnTo>
                    <a:pt x="3315" y="2641"/>
                  </a:lnTo>
                  <a:lnTo>
                    <a:pt x="3355" y="2502"/>
                  </a:lnTo>
                  <a:lnTo>
                    <a:pt x="3395" y="2343"/>
                  </a:lnTo>
                  <a:lnTo>
                    <a:pt x="3395" y="2204"/>
                  </a:lnTo>
                  <a:lnTo>
                    <a:pt x="3375" y="2065"/>
                  </a:lnTo>
                  <a:lnTo>
                    <a:pt x="3355" y="1946"/>
                  </a:lnTo>
                  <a:lnTo>
                    <a:pt x="3295" y="1787"/>
                  </a:lnTo>
                  <a:lnTo>
                    <a:pt x="3276" y="1728"/>
                  </a:lnTo>
                  <a:lnTo>
                    <a:pt x="3256" y="1688"/>
                  </a:lnTo>
                  <a:lnTo>
                    <a:pt x="3236" y="1628"/>
                  </a:lnTo>
                  <a:lnTo>
                    <a:pt x="3196" y="1489"/>
                  </a:lnTo>
                  <a:lnTo>
                    <a:pt x="3216" y="1410"/>
                  </a:lnTo>
                  <a:lnTo>
                    <a:pt x="3236" y="1370"/>
                  </a:lnTo>
                  <a:lnTo>
                    <a:pt x="3256" y="1311"/>
                  </a:lnTo>
                  <a:lnTo>
                    <a:pt x="3315" y="1271"/>
                  </a:lnTo>
                  <a:lnTo>
                    <a:pt x="3355" y="1251"/>
                  </a:lnTo>
                  <a:lnTo>
                    <a:pt x="3474" y="1251"/>
                  </a:lnTo>
                  <a:lnTo>
                    <a:pt x="3534" y="1271"/>
                  </a:lnTo>
                  <a:lnTo>
                    <a:pt x="3613" y="1331"/>
                  </a:lnTo>
                  <a:lnTo>
                    <a:pt x="3692" y="1390"/>
                  </a:lnTo>
                  <a:lnTo>
                    <a:pt x="3732" y="1489"/>
                  </a:lnTo>
                  <a:lnTo>
                    <a:pt x="3772" y="1569"/>
                  </a:lnTo>
                  <a:lnTo>
                    <a:pt x="3831" y="1748"/>
                  </a:lnTo>
                  <a:lnTo>
                    <a:pt x="3871" y="1986"/>
                  </a:lnTo>
                  <a:lnTo>
                    <a:pt x="3871" y="2244"/>
                  </a:lnTo>
                  <a:lnTo>
                    <a:pt x="3851" y="2422"/>
                  </a:lnTo>
                  <a:lnTo>
                    <a:pt x="3812" y="2581"/>
                  </a:lnTo>
                  <a:lnTo>
                    <a:pt x="3812" y="2581"/>
                  </a:lnTo>
                  <a:lnTo>
                    <a:pt x="3931" y="2482"/>
                  </a:lnTo>
                  <a:lnTo>
                    <a:pt x="4030" y="2363"/>
                  </a:lnTo>
                  <a:lnTo>
                    <a:pt x="4109" y="2224"/>
                  </a:lnTo>
                  <a:lnTo>
                    <a:pt x="4169" y="2085"/>
                  </a:lnTo>
                  <a:lnTo>
                    <a:pt x="4208" y="1946"/>
                  </a:lnTo>
                  <a:lnTo>
                    <a:pt x="4228" y="1807"/>
                  </a:lnTo>
                  <a:lnTo>
                    <a:pt x="4228" y="1648"/>
                  </a:lnTo>
                  <a:lnTo>
                    <a:pt x="4208" y="1489"/>
                  </a:lnTo>
                  <a:lnTo>
                    <a:pt x="4169" y="1192"/>
                  </a:lnTo>
                  <a:lnTo>
                    <a:pt x="4149" y="1093"/>
                  </a:lnTo>
                  <a:lnTo>
                    <a:pt x="4149" y="973"/>
                  </a:lnTo>
                  <a:lnTo>
                    <a:pt x="4149" y="914"/>
                  </a:lnTo>
                  <a:lnTo>
                    <a:pt x="4169" y="854"/>
                  </a:lnTo>
                  <a:lnTo>
                    <a:pt x="4208" y="795"/>
                  </a:lnTo>
                  <a:lnTo>
                    <a:pt x="4248" y="755"/>
                  </a:lnTo>
                  <a:lnTo>
                    <a:pt x="4308" y="735"/>
                  </a:lnTo>
                  <a:lnTo>
                    <a:pt x="4387" y="715"/>
                  </a:lnTo>
                  <a:lnTo>
                    <a:pt x="4447" y="696"/>
                  </a:lnTo>
                  <a:lnTo>
                    <a:pt x="4506" y="715"/>
                  </a:lnTo>
                  <a:lnTo>
                    <a:pt x="4566" y="735"/>
                  </a:lnTo>
                  <a:lnTo>
                    <a:pt x="4625" y="755"/>
                  </a:lnTo>
                  <a:lnTo>
                    <a:pt x="4665" y="815"/>
                  </a:lnTo>
                  <a:lnTo>
                    <a:pt x="4705" y="854"/>
                  </a:lnTo>
                  <a:lnTo>
                    <a:pt x="4744" y="993"/>
                  </a:lnTo>
                  <a:lnTo>
                    <a:pt x="4764" y="1073"/>
                  </a:lnTo>
                  <a:lnTo>
                    <a:pt x="4784" y="1370"/>
                  </a:lnTo>
                  <a:lnTo>
                    <a:pt x="4784" y="1648"/>
                  </a:lnTo>
                  <a:lnTo>
                    <a:pt x="4863" y="1648"/>
                  </a:lnTo>
                  <a:lnTo>
                    <a:pt x="4943" y="1609"/>
                  </a:lnTo>
                  <a:lnTo>
                    <a:pt x="5022" y="1569"/>
                  </a:lnTo>
                  <a:lnTo>
                    <a:pt x="5082" y="1509"/>
                  </a:lnTo>
                  <a:lnTo>
                    <a:pt x="5141" y="1450"/>
                  </a:lnTo>
                  <a:lnTo>
                    <a:pt x="5181" y="1370"/>
                  </a:lnTo>
                  <a:lnTo>
                    <a:pt x="5201" y="1271"/>
                  </a:lnTo>
                  <a:lnTo>
                    <a:pt x="5221" y="1172"/>
                  </a:lnTo>
                  <a:lnTo>
                    <a:pt x="5201" y="1073"/>
                  </a:lnTo>
                  <a:lnTo>
                    <a:pt x="5181" y="973"/>
                  </a:lnTo>
                  <a:lnTo>
                    <a:pt x="5102" y="815"/>
                  </a:lnTo>
                  <a:lnTo>
                    <a:pt x="4983" y="636"/>
                  </a:lnTo>
                  <a:lnTo>
                    <a:pt x="4863" y="497"/>
                  </a:lnTo>
                  <a:lnTo>
                    <a:pt x="4705" y="378"/>
                  </a:lnTo>
                  <a:lnTo>
                    <a:pt x="4526" y="279"/>
                  </a:lnTo>
                  <a:lnTo>
                    <a:pt x="4347" y="199"/>
                  </a:lnTo>
                  <a:lnTo>
                    <a:pt x="4169" y="120"/>
                  </a:lnTo>
                  <a:lnTo>
                    <a:pt x="3970" y="80"/>
                  </a:lnTo>
                  <a:lnTo>
                    <a:pt x="3772" y="41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3952;p41">
              <a:extLst>
                <a:ext uri="{FF2B5EF4-FFF2-40B4-BE49-F238E27FC236}">
                  <a16:creationId xmlns:a16="http://schemas.microsoft.com/office/drawing/2014/main" xmlns="" id="{F89903E4-FCE1-5C80-CF4C-E5C71B530ABB}"/>
                </a:ext>
              </a:extLst>
            </p:cNvPr>
            <p:cNvSpPr/>
            <p:nvPr/>
          </p:nvSpPr>
          <p:spPr>
            <a:xfrm flipH="1">
              <a:off x="6096186" y="3220675"/>
              <a:ext cx="211945" cy="200903"/>
            </a:xfrm>
            <a:custGeom>
              <a:avLst/>
              <a:gdLst/>
              <a:ahLst/>
              <a:cxnLst/>
              <a:rect l="l" t="t" r="r" b="b"/>
              <a:pathLst>
                <a:path w="5340" h="5062" extrusionOk="0">
                  <a:moveTo>
                    <a:pt x="4188" y="1172"/>
                  </a:moveTo>
                  <a:lnTo>
                    <a:pt x="4069" y="1311"/>
                  </a:lnTo>
                  <a:lnTo>
                    <a:pt x="3950" y="1410"/>
                  </a:lnTo>
                  <a:lnTo>
                    <a:pt x="3811" y="1489"/>
                  </a:lnTo>
                  <a:lnTo>
                    <a:pt x="3811" y="1489"/>
                  </a:lnTo>
                  <a:lnTo>
                    <a:pt x="3851" y="1469"/>
                  </a:lnTo>
                  <a:lnTo>
                    <a:pt x="3911" y="1469"/>
                  </a:lnTo>
                  <a:lnTo>
                    <a:pt x="4049" y="1330"/>
                  </a:lnTo>
                  <a:lnTo>
                    <a:pt x="4208" y="1192"/>
                  </a:lnTo>
                  <a:lnTo>
                    <a:pt x="4188" y="1172"/>
                  </a:lnTo>
                  <a:close/>
                  <a:moveTo>
                    <a:pt x="2362" y="1"/>
                  </a:moveTo>
                  <a:lnTo>
                    <a:pt x="1906" y="199"/>
                  </a:lnTo>
                  <a:lnTo>
                    <a:pt x="1648" y="338"/>
                  </a:lnTo>
                  <a:lnTo>
                    <a:pt x="1390" y="477"/>
                  </a:lnTo>
                  <a:lnTo>
                    <a:pt x="1152" y="636"/>
                  </a:lnTo>
                  <a:lnTo>
                    <a:pt x="933" y="814"/>
                  </a:lnTo>
                  <a:lnTo>
                    <a:pt x="755" y="973"/>
                  </a:lnTo>
                  <a:lnTo>
                    <a:pt x="596" y="1132"/>
                  </a:lnTo>
                  <a:lnTo>
                    <a:pt x="457" y="1311"/>
                  </a:lnTo>
                  <a:lnTo>
                    <a:pt x="318" y="1509"/>
                  </a:lnTo>
                  <a:lnTo>
                    <a:pt x="179" y="1767"/>
                  </a:lnTo>
                  <a:lnTo>
                    <a:pt x="80" y="2025"/>
                  </a:lnTo>
                  <a:lnTo>
                    <a:pt x="20" y="2303"/>
                  </a:lnTo>
                  <a:lnTo>
                    <a:pt x="1" y="2581"/>
                  </a:lnTo>
                  <a:lnTo>
                    <a:pt x="1" y="2720"/>
                  </a:lnTo>
                  <a:lnTo>
                    <a:pt x="20" y="2839"/>
                  </a:lnTo>
                  <a:lnTo>
                    <a:pt x="100" y="3097"/>
                  </a:lnTo>
                  <a:lnTo>
                    <a:pt x="199" y="3315"/>
                  </a:lnTo>
                  <a:lnTo>
                    <a:pt x="358" y="3534"/>
                  </a:lnTo>
                  <a:lnTo>
                    <a:pt x="517" y="3712"/>
                  </a:lnTo>
                  <a:lnTo>
                    <a:pt x="715" y="3891"/>
                  </a:lnTo>
                  <a:lnTo>
                    <a:pt x="933" y="4030"/>
                  </a:lnTo>
                  <a:lnTo>
                    <a:pt x="1172" y="4149"/>
                  </a:lnTo>
                  <a:lnTo>
                    <a:pt x="1489" y="4288"/>
                  </a:lnTo>
                  <a:lnTo>
                    <a:pt x="1807" y="4367"/>
                  </a:lnTo>
                  <a:lnTo>
                    <a:pt x="2144" y="4427"/>
                  </a:lnTo>
                  <a:lnTo>
                    <a:pt x="2482" y="4466"/>
                  </a:lnTo>
                  <a:lnTo>
                    <a:pt x="2839" y="4506"/>
                  </a:lnTo>
                  <a:lnTo>
                    <a:pt x="3196" y="4526"/>
                  </a:lnTo>
                  <a:lnTo>
                    <a:pt x="3454" y="4526"/>
                  </a:lnTo>
                  <a:lnTo>
                    <a:pt x="3553" y="4486"/>
                  </a:lnTo>
                  <a:lnTo>
                    <a:pt x="3672" y="4466"/>
                  </a:lnTo>
                  <a:lnTo>
                    <a:pt x="3712" y="4486"/>
                  </a:lnTo>
                  <a:lnTo>
                    <a:pt x="3772" y="4506"/>
                  </a:lnTo>
                  <a:lnTo>
                    <a:pt x="3831" y="4546"/>
                  </a:lnTo>
                  <a:lnTo>
                    <a:pt x="3871" y="4585"/>
                  </a:lnTo>
                  <a:lnTo>
                    <a:pt x="4030" y="4784"/>
                  </a:lnTo>
                  <a:lnTo>
                    <a:pt x="4109" y="4863"/>
                  </a:lnTo>
                  <a:lnTo>
                    <a:pt x="4208" y="4923"/>
                  </a:lnTo>
                  <a:lnTo>
                    <a:pt x="4308" y="4982"/>
                  </a:lnTo>
                  <a:lnTo>
                    <a:pt x="4407" y="5022"/>
                  </a:lnTo>
                  <a:lnTo>
                    <a:pt x="4446" y="5042"/>
                  </a:lnTo>
                  <a:lnTo>
                    <a:pt x="4486" y="5042"/>
                  </a:lnTo>
                  <a:lnTo>
                    <a:pt x="4585" y="5062"/>
                  </a:lnTo>
                  <a:lnTo>
                    <a:pt x="4665" y="5062"/>
                  </a:lnTo>
                  <a:lnTo>
                    <a:pt x="4824" y="5042"/>
                  </a:lnTo>
                  <a:lnTo>
                    <a:pt x="4962" y="5022"/>
                  </a:lnTo>
                  <a:lnTo>
                    <a:pt x="5101" y="4963"/>
                  </a:lnTo>
                  <a:lnTo>
                    <a:pt x="5220" y="4923"/>
                  </a:lnTo>
                  <a:lnTo>
                    <a:pt x="5340" y="4843"/>
                  </a:lnTo>
                  <a:lnTo>
                    <a:pt x="5240" y="4764"/>
                  </a:lnTo>
                  <a:lnTo>
                    <a:pt x="5161" y="4705"/>
                  </a:lnTo>
                  <a:lnTo>
                    <a:pt x="5121" y="4645"/>
                  </a:lnTo>
                  <a:lnTo>
                    <a:pt x="5101" y="4645"/>
                  </a:lnTo>
                  <a:lnTo>
                    <a:pt x="4982" y="4665"/>
                  </a:lnTo>
                  <a:lnTo>
                    <a:pt x="4863" y="4685"/>
                  </a:lnTo>
                  <a:lnTo>
                    <a:pt x="4764" y="4665"/>
                  </a:lnTo>
                  <a:lnTo>
                    <a:pt x="4645" y="4625"/>
                  </a:lnTo>
                  <a:lnTo>
                    <a:pt x="4526" y="4566"/>
                  </a:lnTo>
                  <a:lnTo>
                    <a:pt x="4427" y="4506"/>
                  </a:lnTo>
                  <a:lnTo>
                    <a:pt x="4228" y="4367"/>
                  </a:lnTo>
                  <a:lnTo>
                    <a:pt x="4069" y="4228"/>
                  </a:lnTo>
                  <a:lnTo>
                    <a:pt x="3950" y="4069"/>
                  </a:lnTo>
                  <a:lnTo>
                    <a:pt x="3831" y="3891"/>
                  </a:lnTo>
                  <a:lnTo>
                    <a:pt x="3732" y="3712"/>
                  </a:lnTo>
                  <a:lnTo>
                    <a:pt x="3653" y="3514"/>
                  </a:lnTo>
                  <a:lnTo>
                    <a:pt x="3613" y="3315"/>
                  </a:lnTo>
                  <a:lnTo>
                    <a:pt x="3573" y="3137"/>
                  </a:lnTo>
                  <a:lnTo>
                    <a:pt x="3553" y="2938"/>
                  </a:lnTo>
                  <a:lnTo>
                    <a:pt x="3573" y="2541"/>
                  </a:lnTo>
                  <a:lnTo>
                    <a:pt x="3613" y="2243"/>
                  </a:lnTo>
                  <a:lnTo>
                    <a:pt x="3672" y="1946"/>
                  </a:lnTo>
                  <a:lnTo>
                    <a:pt x="3712" y="1727"/>
                  </a:lnTo>
                  <a:lnTo>
                    <a:pt x="3752" y="1628"/>
                  </a:lnTo>
                  <a:lnTo>
                    <a:pt x="3791" y="1529"/>
                  </a:lnTo>
                  <a:lnTo>
                    <a:pt x="3811" y="1489"/>
                  </a:lnTo>
                  <a:lnTo>
                    <a:pt x="3653" y="1549"/>
                  </a:lnTo>
                  <a:lnTo>
                    <a:pt x="3494" y="1588"/>
                  </a:lnTo>
                  <a:lnTo>
                    <a:pt x="3355" y="1608"/>
                  </a:lnTo>
                  <a:lnTo>
                    <a:pt x="3196" y="1608"/>
                  </a:lnTo>
                  <a:lnTo>
                    <a:pt x="3057" y="1569"/>
                  </a:lnTo>
                  <a:lnTo>
                    <a:pt x="2918" y="1529"/>
                  </a:lnTo>
                  <a:lnTo>
                    <a:pt x="2779" y="1450"/>
                  </a:lnTo>
                  <a:lnTo>
                    <a:pt x="2660" y="1370"/>
                  </a:lnTo>
                  <a:lnTo>
                    <a:pt x="2541" y="1251"/>
                  </a:lnTo>
                  <a:lnTo>
                    <a:pt x="2462" y="1132"/>
                  </a:lnTo>
                  <a:lnTo>
                    <a:pt x="2402" y="1013"/>
                  </a:lnTo>
                  <a:lnTo>
                    <a:pt x="2362" y="874"/>
                  </a:lnTo>
                  <a:lnTo>
                    <a:pt x="2323" y="755"/>
                  </a:lnTo>
                  <a:lnTo>
                    <a:pt x="2323" y="596"/>
                  </a:lnTo>
                  <a:lnTo>
                    <a:pt x="2343" y="437"/>
                  </a:lnTo>
                  <a:lnTo>
                    <a:pt x="2382" y="298"/>
                  </a:lnTo>
                  <a:lnTo>
                    <a:pt x="2422" y="199"/>
                  </a:lnTo>
                  <a:lnTo>
                    <a:pt x="2362" y="1"/>
                  </a:lnTo>
                  <a:close/>
                </a:path>
              </a:pathLst>
            </a:custGeom>
            <a:solidFill>
              <a:srgbClr val="C68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3953;p41">
              <a:extLst>
                <a:ext uri="{FF2B5EF4-FFF2-40B4-BE49-F238E27FC236}">
                  <a16:creationId xmlns:a16="http://schemas.microsoft.com/office/drawing/2014/main" xmlns="" id="{69D27D6D-5FB3-38B4-ED38-7B2C0EA5B235}"/>
                </a:ext>
              </a:extLst>
            </p:cNvPr>
            <p:cNvSpPr/>
            <p:nvPr/>
          </p:nvSpPr>
          <p:spPr>
            <a:xfrm flipH="1">
              <a:off x="5977253" y="3147414"/>
              <a:ext cx="40" cy="833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1"/>
                  </a:moveTo>
                  <a:lnTo>
                    <a:pt x="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3954;p41">
              <a:extLst>
                <a:ext uri="{FF2B5EF4-FFF2-40B4-BE49-F238E27FC236}">
                  <a16:creationId xmlns:a16="http://schemas.microsoft.com/office/drawing/2014/main" xmlns="" id="{920F4863-BB05-A543-1075-E07F5D9FA05C}"/>
                </a:ext>
              </a:extLst>
            </p:cNvPr>
            <p:cNvSpPr/>
            <p:nvPr/>
          </p:nvSpPr>
          <p:spPr>
            <a:xfrm flipH="1">
              <a:off x="5977253" y="3147414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3955;p41">
              <a:extLst>
                <a:ext uri="{FF2B5EF4-FFF2-40B4-BE49-F238E27FC236}">
                  <a16:creationId xmlns:a16="http://schemas.microsoft.com/office/drawing/2014/main" xmlns="" id="{D3F5CA0D-620C-679D-F275-67904B6D3163}"/>
                </a:ext>
              </a:extLst>
            </p:cNvPr>
            <p:cNvSpPr/>
            <p:nvPr/>
          </p:nvSpPr>
          <p:spPr>
            <a:xfrm flipH="1">
              <a:off x="6023718" y="3079670"/>
              <a:ext cx="173326" cy="182012"/>
            </a:xfrm>
            <a:custGeom>
              <a:avLst/>
              <a:gdLst/>
              <a:ahLst/>
              <a:cxnLst/>
              <a:rect l="l" t="t" r="r" b="b"/>
              <a:pathLst>
                <a:path w="4367" h="4586" extrusionOk="0">
                  <a:moveTo>
                    <a:pt x="1647" y="1"/>
                  </a:moveTo>
                  <a:lnTo>
                    <a:pt x="1489" y="21"/>
                  </a:lnTo>
                  <a:lnTo>
                    <a:pt x="1370" y="41"/>
                  </a:lnTo>
                  <a:lnTo>
                    <a:pt x="1250" y="100"/>
                  </a:lnTo>
                  <a:lnTo>
                    <a:pt x="1151" y="180"/>
                  </a:lnTo>
                  <a:lnTo>
                    <a:pt x="1052" y="259"/>
                  </a:lnTo>
                  <a:lnTo>
                    <a:pt x="953" y="358"/>
                  </a:lnTo>
                  <a:lnTo>
                    <a:pt x="873" y="457"/>
                  </a:lnTo>
                  <a:lnTo>
                    <a:pt x="834" y="577"/>
                  </a:lnTo>
                  <a:lnTo>
                    <a:pt x="794" y="696"/>
                  </a:lnTo>
                  <a:lnTo>
                    <a:pt x="774" y="755"/>
                  </a:lnTo>
                  <a:lnTo>
                    <a:pt x="754" y="815"/>
                  </a:lnTo>
                  <a:lnTo>
                    <a:pt x="675" y="894"/>
                  </a:lnTo>
                  <a:lnTo>
                    <a:pt x="596" y="934"/>
                  </a:lnTo>
                  <a:lnTo>
                    <a:pt x="476" y="954"/>
                  </a:lnTo>
                  <a:lnTo>
                    <a:pt x="437" y="1033"/>
                  </a:lnTo>
                  <a:lnTo>
                    <a:pt x="377" y="1093"/>
                  </a:lnTo>
                  <a:lnTo>
                    <a:pt x="318" y="1152"/>
                  </a:lnTo>
                  <a:lnTo>
                    <a:pt x="218" y="1251"/>
                  </a:lnTo>
                  <a:lnTo>
                    <a:pt x="139" y="1370"/>
                  </a:lnTo>
                  <a:lnTo>
                    <a:pt x="60" y="1589"/>
                  </a:lnTo>
                  <a:lnTo>
                    <a:pt x="20" y="1807"/>
                  </a:lnTo>
                  <a:lnTo>
                    <a:pt x="20" y="1986"/>
                  </a:lnTo>
                  <a:lnTo>
                    <a:pt x="40" y="2164"/>
                  </a:lnTo>
                  <a:lnTo>
                    <a:pt x="60" y="2244"/>
                  </a:lnTo>
                  <a:lnTo>
                    <a:pt x="79" y="2323"/>
                  </a:lnTo>
                  <a:lnTo>
                    <a:pt x="119" y="2403"/>
                  </a:lnTo>
                  <a:lnTo>
                    <a:pt x="119" y="2422"/>
                  </a:lnTo>
                  <a:lnTo>
                    <a:pt x="159" y="2482"/>
                  </a:lnTo>
                  <a:lnTo>
                    <a:pt x="159" y="2541"/>
                  </a:lnTo>
                  <a:lnTo>
                    <a:pt x="179" y="2680"/>
                  </a:lnTo>
                  <a:lnTo>
                    <a:pt x="238" y="2720"/>
                  </a:lnTo>
                  <a:lnTo>
                    <a:pt x="278" y="2780"/>
                  </a:lnTo>
                  <a:lnTo>
                    <a:pt x="298" y="2859"/>
                  </a:lnTo>
                  <a:lnTo>
                    <a:pt x="298" y="2938"/>
                  </a:lnTo>
                  <a:lnTo>
                    <a:pt x="298" y="3018"/>
                  </a:lnTo>
                  <a:lnTo>
                    <a:pt x="278" y="3097"/>
                  </a:lnTo>
                  <a:lnTo>
                    <a:pt x="238" y="3157"/>
                  </a:lnTo>
                  <a:lnTo>
                    <a:pt x="179" y="3216"/>
                  </a:lnTo>
                  <a:lnTo>
                    <a:pt x="0" y="3315"/>
                  </a:lnTo>
                  <a:lnTo>
                    <a:pt x="40" y="3415"/>
                  </a:lnTo>
                  <a:lnTo>
                    <a:pt x="79" y="3514"/>
                  </a:lnTo>
                  <a:lnTo>
                    <a:pt x="139" y="3633"/>
                  </a:lnTo>
                  <a:lnTo>
                    <a:pt x="179" y="3653"/>
                  </a:lnTo>
                  <a:lnTo>
                    <a:pt x="199" y="3712"/>
                  </a:lnTo>
                  <a:lnTo>
                    <a:pt x="199" y="3931"/>
                  </a:lnTo>
                  <a:lnTo>
                    <a:pt x="159" y="3990"/>
                  </a:lnTo>
                  <a:lnTo>
                    <a:pt x="119" y="4030"/>
                  </a:lnTo>
                  <a:lnTo>
                    <a:pt x="20" y="4070"/>
                  </a:lnTo>
                  <a:lnTo>
                    <a:pt x="0" y="4090"/>
                  </a:lnTo>
                  <a:lnTo>
                    <a:pt x="20" y="4189"/>
                  </a:lnTo>
                  <a:lnTo>
                    <a:pt x="40" y="4288"/>
                  </a:lnTo>
                  <a:lnTo>
                    <a:pt x="99" y="4387"/>
                  </a:lnTo>
                  <a:lnTo>
                    <a:pt x="119" y="4427"/>
                  </a:lnTo>
                  <a:lnTo>
                    <a:pt x="139" y="4447"/>
                  </a:lnTo>
                  <a:lnTo>
                    <a:pt x="199" y="4506"/>
                  </a:lnTo>
                  <a:lnTo>
                    <a:pt x="238" y="4526"/>
                  </a:lnTo>
                  <a:lnTo>
                    <a:pt x="258" y="4546"/>
                  </a:lnTo>
                  <a:lnTo>
                    <a:pt x="318" y="4566"/>
                  </a:lnTo>
                  <a:lnTo>
                    <a:pt x="338" y="4566"/>
                  </a:lnTo>
                  <a:lnTo>
                    <a:pt x="417" y="4586"/>
                  </a:lnTo>
                  <a:lnTo>
                    <a:pt x="516" y="4586"/>
                  </a:lnTo>
                  <a:lnTo>
                    <a:pt x="615" y="4566"/>
                  </a:lnTo>
                  <a:lnTo>
                    <a:pt x="655" y="4546"/>
                  </a:lnTo>
                  <a:lnTo>
                    <a:pt x="675" y="4546"/>
                  </a:lnTo>
                  <a:lnTo>
                    <a:pt x="774" y="4486"/>
                  </a:lnTo>
                  <a:lnTo>
                    <a:pt x="834" y="4427"/>
                  </a:lnTo>
                  <a:lnTo>
                    <a:pt x="893" y="4328"/>
                  </a:lnTo>
                  <a:lnTo>
                    <a:pt x="953" y="4268"/>
                  </a:lnTo>
                  <a:lnTo>
                    <a:pt x="873" y="4109"/>
                  </a:lnTo>
                  <a:lnTo>
                    <a:pt x="814" y="3931"/>
                  </a:lnTo>
                  <a:lnTo>
                    <a:pt x="794" y="3752"/>
                  </a:lnTo>
                  <a:lnTo>
                    <a:pt x="794" y="3554"/>
                  </a:lnTo>
                  <a:lnTo>
                    <a:pt x="814" y="3534"/>
                  </a:lnTo>
                  <a:lnTo>
                    <a:pt x="834" y="3494"/>
                  </a:lnTo>
                  <a:lnTo>
                    <a:pt x="893" y="3474"/>
                  </a:lnTo>
                  <a:lnTo>
                    <a:pt x="953" y="3474"/>
                  </a:lnTo>
                  <a:lnTo>
                    <a:pt x="973" y="3494"/>
                  </a:lnTo>
                  <a:lnTo>
                    <a:pt x="992" y="3534"/>
                  </a:lnTo>
                  <a:lnTo>
                    <a:pt x="1052" y="3673"/>
                  </a:lnTo>
                  <a:lnTo>
                    <a:pt x="1131" y="3812"/>
                  </a:lnTo>
                  <a:lnTo>
                    <a:pt x="1231" y="3931"/>
                  </a:lnTo>
                  <a:lnTo>
                    <a:pt x="1350" y="4050"/>
                  </a:lnTo>
                  <a:lnTo>
                    <a:pt x="1449" y="4109"/>
                  </a:lnTo>
                  <a:lnTo>
                    <a:pt x="1548" y="4169"/>
                  </a:lnTo>
                  <a:lnTo>
                    <a:pt x="1747" y="4268"/>
                  </a:lnTo>
                  <a:lnTo>
                    <a:pt x="1846" y="4308"/>
                  </a:lnTo>
                  <a:lnTo>
                    <a:pt x="1925" y="4387"/>
                  </a:lnTo>
                  <a:lnTo>
                    <a:pt x="2322" y="4149"/>
                  </a:lnTo>
                  <a:lnTo>
                    <a:pt x="2739" y="3951"/>
                  </a:lnTo>
                  <a:lnTo>
                    <a:pt x="3156" y="3772"/>
                  </a:lnTo>
                  <a:lnTo>
                    <a:pt x="3176" y="3712"/>
                  </a:lnTo>
                  <a:lnTo>
                    <a:pt x="3196" y="3653"/>
                  </a:lnTo>
                  <a:lnTo>
                    <a:pt x="3255" y="3593"/>
                  </a:lnTo>
                  <a:lnTo>
                    <a:pt x="3295" y="3554"/>
                  </a:lnTo>
                  <a:lnTo>
                    <a:pt x="3553" y="3395"/>
                  </a:lnTo>
                  <a:lnTo>
                    <a:pt x="3652" y="3315"/>
                  </a:lnTo>
                  <a:lnTo>
                    <a:pt x="3771" y="3196"/>
                  </a:lnTo>
                  <a:lnTo>
                    <a:pt x="3950" y="2998"/>
                  </a:lnTo>
                  <a:lnTo>
                    <a:pt x="4109" y="2780"/>
                  </a:lnTo>
                  <a:lnTo>
                    <a:pt x="4247" y="2522"/>
                  </a:lnTo>
                  <a:lnTo>
                    <a:pt x="4327" y="2403"/>
                  </a:lnTo>
                  <a:lnTo>
                    <a:pt x="4367" y="2264"/>
                  </a:lnTo>
                  <a:lnTo>
                    <a:pt x="4247" y="2144"/>
                  </a:lnTo>
                  <a:lnTo>
                    <a:pt x="4168" y="2025"/>
                  </a:lnTo>
                  <a:lnTo>
                    <a:pt x="3970" y="1748"/>
                  </a:lnTo>
                  <a:lnTo>
                    <a:pt x="3573" y="1212"/>
                  </a:lnTo>
                  <a:lnTo>
                    <a:pt x="3374" y="973"/>
                  </a:lnTo>
                  <a:lnTo>
                    <a:pt x="3156" y="735"/>
                  </a:lnTo>
                  <a:lnTo>
                    <a:pt x="2938" y="517"/>
                  </a:lnTo>
                  <a:lnTo>
                    <a:pt x="2680" y="338"/>
                  </a:lnTo>
                  <a:lnTo>
                    <a:pt x="2560" y="239"/>
                  </a:lnTo>
                  <a:lnTo>
                    <a:pt x="2421" y="160"/>
                  </a:lnTo>
                  <a:lnTo>
                    <a:pt x="2263" y="100"/>
                  </a:lnTo>
                  <a:lnTo>
                    <a:pt x="2124" y="41"/>
                  </a:lnTo>
                  <a:lnTo>
                    <a:pt x="1965" y="21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3956;p41">
              <a:extLst>
                <a:ext uri="{FF2B5EF4-FFF2-40B4-BE49-F238E27FC236}">
                  <a16:creationId xmlns:a16="http://schemas.microsoft.com/office/drawing/2014/main" xmlns="" id="{334FA85F-2BB3-348B-FC8D-2EC889D9F85D}"/>
                </a:ext>
              </a:extLst>
            </p:cNvPr>
            <p:cNvSpPr/>
            <p:nvPr/>
          </p:nvSpPr>
          <p:spPr>
            <a:xfrm flipH="1">
              <a:off x="5925258" y="3319137"/>
              <a:ext cx="63068" cy="50444"/>
            </a:xfrm>
            <a:custGeom>
              <a:avLst/>
              <a:gdLst/>
              <a:ahLst/>
              <a:cxnLst/>
              <a:rect l="l" t="t" r="r" b="b"/>
              <a:pathLst>
                <a:path w="1589" h="1271" extrusionOk="0">
                  <a:moveTo>
                    <a:pt x="1569" y="1"/>
                  </a:moveTo>
                  <a:lnTo>
                    <a:pt x="1469" y="100"/>
                  </a:lnTo>
                  <a:lnTo>
                    <a:pt x="1370" y="199"/>
                  </a:lnTo>
                  <a:lnTo>
                    <a:pt x="1251" y="278"/>
                  </a:lnTo>
                  <a:lnTo>
                    <a:pt x="1132" y="338"/>
                  </a:lnTo>
                  <a:lnTo>
                    <a:pt x="1013" y="378"/>
                  </a:lnTo>
                  <a:lnTo>
                    <a:pt x="874" y="398"/>
                  </a:lnTo>
                  <a:lnTo>
                    <a:pt x="735" y="398"/>
                  </a:lnTo>
                  <a:lnTo>
                    <a:pt x="596" y="378"/>
                  </a:lnTo>
                  <a:lnTo>
                    <a:pt x="537" y="477"/>
                  </a:lnTo>
                  <a:lnTo>
                    <a:pt x="457" y="636"/>
                  </a:lnTo>
                  <a:lnTo>
                    <a:pt x="338" y="775"/>
                  </a:lnTo>
                  <a:lnTo>
                    <a:pt x="199" y="894"/>
                  </a:lnTo>
                  <a:lnTo>
                    <a:pt x="60" y="993"/>
                  </a:lnTo>
                  <a:lnTo>
                    <a:pt x="1" y="1013"/>
                  </a:lnTo>
                  <a:lnTo>
                    <a:pt x="1" y="1053"/>
                  </a:lnTo>
                  <a:lnTo>
                    <a:pt x="40" y="1152"/>
                  </a:lnTo>
                  <a:lnTo>
                    <a:pt x="60" y="1191"/>
                  </a:lnTo>
                  <a:lnTo>
                    <a:pt x="80" y="1211"/>
                  </a:lnTo>
                  <a:lnTo>
                    <a:pt x="140" y="1251"/>
                  </a:lnTo>
                  <a:lnTo>
                    <a:pt x="219" y="1271"/>
                  </a:lnTo>
                  <a:lnTo>
                    <a:pt x="279" y="1271"/>
                  </a:lnTo>
                  <a:lnTo>
                    <a:pt x="457" y="1251"/>
                  </a:lnTo>
                  <a:lnTo>
                    <a:pt x="636" y="1211"/>
                  </a:lnTo>
                  <a:lnTo>
                    <a:pt x="795" y="1132"/>
                  </a:lnTo>
                  <a:lnTo>
                    <a:pt x="953" y="1053"/>
                  </a:lnTo>
                  <a:lnTo>
                    <a:pt x="1112" y="953"/>
                  </a:lnTo>
                  <a:lnTo>
                    <a:pt x="1271" y="854"/>
                  </a:lnTo>
                  <a:lnTo>
                    <a:pt x="1390" y="715"/>
                  </a:lnTo>
                  <a:lnTo>
                    <a:pt x="1489" y="576"/>
                  </a:lnTo>
                  <a:lnTo>
                    <a:pt x="1549" y="437"/>
                  </a:lnTo>
                  <a:lnTo>
                    <a:pt x="1588" y="278"/>
                  </a:lnTo>
                  <a:lnTo>
                    <a:pt x="1588" y="140"/>
                  </a:lnTo>
                  <a:lnTo>
                    <a:pt x="1569" y="1"/>
                  </a:ln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3957;p41">
              <a:extLst>
                <a:ext uri="{FF2B5EF4-FFF2-40B4-BE49-F238E27FC236}">
                  <a16:creationId xmlns:a16="http://schemas.microsoft.com/office/drawing/2014/main" xmlns="" id="{BAC23929-7A6C-7B65-EA7E-ECED783A74D9}"/>
                </a:ext>
              </a:extLst>
            </p:cNvPr>
            <p:cNvSpPr/>
            <p:nvPr/>
          </p:nvSpPr>
          <p:spPr>
            <a:xfrm flipH="1">
              <a:off x="5165873" y="2648042"/>
              <a:ext cx="726328" cy="605805"/>
            </a:xfrm>
            <a:custGeom>
              <a:avLst/>
              <a:gdLst/>
              <a:ahLst/>
              <a:cxnLst/>
              <a:rect l="l" t="t" r="r" b="b"/>
              <a:pathLst>
                <a:path w="18300" h="15264" extrusionOk="0">
                  <a:moveTo>
                    <a:pt x="3592" y="1"/>
                  </a:moveTo>
                  <a:lnTo>
                    <a:pt x="3473" y="159"/>
                  </a:lnTo>
                  <a:lnTo>
                    <a:pt x="3354" y="298"/>
                  </a:lnTo>
                  <a:lnTo>
                    <a:pt x="3275" y="457"/>
                  </a:lnTo>
                  <a:lnTo>
                    <a:pt x="3215" y="636"/>
                  </a:lnTo>
                  <a:lnTo>
                    <a:pt x="3176" y="755"/>
                  </a:lnTo>
                  <a:lnTo>
                    <a:pt x="3156" y="894"/>
                  </a:lnTo>
                  <a:lnTo>
                    <a:pt x="3176" y="1033"/>
                  </a:lnTo>
                  <a:lnTo>
                    <a:pt x="3176" y="1152"/>
                  </a:lnTo>
                  <a:lnTo>
                    <a:pt x="3215" y="1251"/>
                  </a:lnTo>
                  <a:lnTo>
                    <a:pt x="3255" y="1330"/>
                  </a:lnTo>
                  <a:lnTo>
                    <a:pt x="3354" y="1489"/>
                  </a:lnTo>
                  <a:lnTo>
                    <a:pt x="3374" y="1509"/>
                  </a:lnTo>
                  <a:lnTo>
                    <a:pt x="3434" y="1549"/>
                  </a:lnTo>
                  <a:lnTo>
                    <a:pt x="3473" y="1588"/>
                  </a:lnTo>
                  <a:lnTo>
                    <a:pt x="3493" y="1648"/>
                  </a:lnTo>
                  <a:lnTo>
                    <a:pt x="3473" y="1707"/>
                  </a:lnTo>
                  <a:lnTo>
                    <a:pt x="3454" y="1767"/>
                  </a:lnTo>
                  <a:lnTo>
                    <a:pt x="3414" y="1807"/>
                  </a:lnTo>
                  <a:lnTo>
                    <a:pt x="3374" y="1826"/>
                  </a:lnTo>
                  <a:lnTo>
                    <a:pt x="3295" y="1846"/>
                  </a:lnTo>
                  <a:lnTo>
                    <a:pt x="3176" y="1846"/>
                  </a:lnTo>
                  <a:lnTo>
                    <a:pt x="3156" y="1866"/>
                  </a:lnTo>
                  <a:lnTo>
                    <a:pt x="3037" y="1886"/>
                  </a:lnTo>
                  <a:lnTo>
                    <a:pt x="2937" y="1906"/>
                  </a:lnTo>
                  <a:lnTo>
                    <a:pt x="2779" y="1906"/>
                  </a:lnTo>
                  <a:lnTo>
                    <a:pt x="2560" y="1946"/>
                  </a:lnTo>
                  <a:lnTo>
                    <a:pt x="2362" y="2005"/>
                  </a:lnTo>
                  <a:lnTo>
                    <a:pt x="2203" y="2065"/>
                  </a:lnTo>
                  <a:lnTo>
                    <a:pt x="2163" y="2085"/>
                  </a:lnTo>
                  <a:lnTo>
                    <a:pt x="2124" y="2124"/>
                  </a:lnTo>
                  <a:lnTo>
                    <a:pt x="2044" y="2184"/>
                  </a:lnTo>
                  <a:lnTo>
                    <a:pt x="2025" y="2223"/>
                  </a:lnTo>
                  <a:lnTo>
                    <a:pt x="1965" y="2303"/>
                  </a:lnTo>
                  <a:lnTo>
                    <a:pt x="1945" y="2343"/>
                  </a:lnTo>
                  <a:lnTo>
                    <a:pt x="1905" y="2442"/>
                  </a:lnTo>
                  <a:lnTo>
                    <a:pt x="1886" y="2561"/>
                  </a:lnTo>
                  <a:lnTo>
                    <a:pt x="1886" y="2581"/>
                  </a:lnTo>
                  <a:lnTo>
                    <a:pt x="1886" y="2660"/>
                  </a:lnTo>
                  <a:lnTo>
                    <a:pt x="1866" y="2759"/>
                  </a:lnTo>
                  <a:lnTo>
                    <a:pt x="1866" y="2839"/>
                  </a:lnTo>
                  <a:lnTo>
                    <a:pt x="1826" y="2878"/>
                  </a:lnTo>
                  <a:lnTo>
                    <a:pt x="1786" y="2938"/>
                  </a:lnTo>
                  <a:lnTo>
                    <a:pt x="1747" y="2958"/>
                  </a:lnTo>
                  <a:lnTo>
                    <a:pt x="1687" y="2997"/>
                  </a:lnTo>
                  <a:lnTo>
                    <a:pt x="1628" y="2997"/>
                  </a:lnTo>
                  <a:lnTo>
                    <a:pt x="1568" y="3017"/>
                  </a:lnTo>
                  <a:lnTo>
                    <a:pt x="1508" y="2997"/>
                  </a:lnTo>
                  <a:lnTo>
                    <a:pt x="1469" y="3037"/>
                  </a:lnTo>
                  <a:lnTo>
                    <a:pt x="1270" y="3136"/>
                  </a:lnTo>
                  <a:lnTo>
                    <a:pt x="1032" y="3275"/>
                  </a:lnTo>
                  <a:lnTo>
                    <a:pt x="794" y="3414"/>
                  </a:lnTo>
                  <a:lnTo>
                    <a:pt x="635" y="3514"/>
                  </a:lnTo>
                  <a:lnTo>
                    <a:pt x="476" y="3652"/>
                  </a:lnTo>
                  <a:lnTo>
                    <a:pt x="337" y="3791"/>
                  </a:lnTo>
                  <a:lnTo>
                    <a:pt x="218" y="3930"/>
                  </a:lnTo>
                  <a:lnTo>
                    <a:pt x="119" y="4089"/>
                  </a:lnTo>
                  <a:lnTo>
                    <a:pt x="60" y="4268"/>
                  </a:lnTo>
                  <a:lnTo>
                    <a:pt x="0" y="4446"/>
                  </a:lnTo>
                  <a:lnTo>
                    <a:pt x="0" y="4645"/>
                  </a:lnTo>
                  <a:lnTo>
                    <a:pt x="20" y="4804"/>
                  </a:lnTo>
                  <a:lnTo>
                    <a:pt x="60" y="4962"/>
                  </a:lnTo>
                  <a:lnTo>
                    <a:pt x="139" y="5101"/>
                  </a:lnTo>
                  <a:lnTo>
                    <a:pt x="179" y="5161"/>
                  </a:lnTo>
                  <a:lnTo>
                    <a:pt x="437" y="4863"/>
                  </a:lnTo>
                  <a:lnTo>
                    <a:pt x="675" y="4645"/>
                  </a:lnTo>
                  <a:lnTo>
                    <a:pt x="913" y="4427"/>
                  </a:lnTo>
                  <a:lnTo>
                    <a:pt x="1171" y="4228"/>
                  </a:lnTo>
                  <a:lnTo>
                    <a:pt x="1449" y="4049"/>
                  </a:lnTo>
                  <a:lnTo>
                    <a:pt x="1727" y="3871"/>
                  </a:lnTo>
                  <a:lnTo>
                    <a:pt x="2005" y="3732"/>
                  </a:lnTo>
                  <a:lnTo>
                    <a:pt x="2302" y="3593"/>
                  </a:lnTo>
                  <a:lnTo>
                    <a:pt x="2600" y="3454"/>
                  </a:lnTo>
                  <a:lnTo>
                    <a:pt x="3037" y="3315"/>
                  </a:lnTo>
                  <a:lnTo>
                    <a:pt x="3473" y="3196"/>
                  </a:lnTo>
                  <a:lnTo>
                    <a:pt x="3910" y="3117"/>
                  </a:lnTo>
                  <a:lnTo>
                    <a:pt x="4347" y="3077"/>
                  </a:lnTo>
                  <a:lnTo>
                    <a:pt x="4783" y="3057"/>
                  </a:lnTo>
                  <a:lnTo>
                    <a:pt x="5101" y="3037"/>
                  </a:lnTo>
                  <a:lnTo>
                    <a:pt x="5418" y="2997"/>
                  </a:lnTo>
                  <a:lnTo>
                    <a:pt x="6054" y="2997"/>
                  </a:lnTo>
                  <a:lnTo>
                    <a:pt x="6212" y="2859"/>
                  </a:lnTo>
                  <a:lnTo>
                    <a:pt x="6371" y="2739"/>
                  </a:lnTo>
                  <a:lnTo>
                    <a:pt x="6629" y="2581"/>
                  </a:lnTo>
                  <a:lnTo>
                    <a:pt x="6907" y="2462"/>
                  </a:lnTo>
                  <a:lnTo>
                    <a:pt x="7185" y="2382"/>
                  </a:lnTo>
                  <a:lnTo>
                    <a:pt x="7483" y="2343"/>
                  </a:lnTo>
                  <a:lnTo>
                    <a:pt x="7780" y="2323"/>
                  </a:lnTo>
                  <a:lnTo>
                    <a:pt x="7939" y="2323"/>
                  </a:lnTo>
                  <a:lnTo>
                    <a:pt x="8078" y="2362"/>
                  </a:lnTo>
                  <a:lnTo>
                    <a:pt x="8217" y="2442"/>
                  </a:lnTo>
                  <a:lnTo>
                    <a:pt x="8376" y="2501"/>
                  </a:lnTo>
                  <a:lnTo>
                    <a:pt x="8515" y="2561"/>
                  </a:lnTo>
                  <a:lnTo>
                    <a:pt x="8654" y="2620"/>
                  </a:lnTo>
                  <a:lnTo>
                    <a:pt x="8673" y="2640"/>
                  </a:lnTo>
                  <a:lnTo>
                    <a:pt x="8693" y="2680"/>
                  </a:lnTo>
                  <a:lnTo>
                    <a:pt x="8693" y="2700"/>
                  </a:lnTo>
                  <a:lnTo>
                    <a:pt x="8673" y="2739"/>
                  </a:lnTo>
                  <a:lnTo>
                    <a:pt x="8634" y="2799"/>
                  </a:lnTo>
                  <a:lnTo>
                    <a:pt x="8554" y="2799"/>
                  </a:lnTo>
                  <a:lnTo>
                    <a:pt x="8356" y="2739"/>
                  </a:lnTo>
                  <a:lnTo>
                    <a:pt x="8138" y="2739"/>
                  </a:lnTo>
                  <a:lnTo>
                    <a:pt x="7860" y="2779"/>
                  </a:lnTo>
                  <a:lnTo>
                    <a:pt x="7582" y="2819"/>
                  </a:lnTo>
                  <a:lnTo>
                    <a:pt x="7383" y="2878"/>
                  </a:lnTo>
                  <a:lnTo>
                    <a:pt x="7165" y="2978"/>
                  </a:lnTo>
                  <a:lnTo>
                    <a:pt x="6967" y="3077"/>
                  </a:lnTo>
                  <a:lnTo>
                    <a:pt x="6768" y="3176"/>
                  </a:lnTo>
                  <a:lnTo>
                    <a:pt x="6530" y="3375"/>
                  </a:lnTo>
                  <a:lnTo>
                    <a:pt x="6312" y="3573"/>
                  </a:lnTo>
                  <a:lnTo>
                    <a:pt x="6113" y="3811"/>
                  </a:lnTo>
                  <a:lnTo>
                    <a:pt x="5954" y="4069"/>
                  </a:lnTo>
                  <a:lnTo>
                    <a:pt x="6371" y="3950"/>
                  </a:lnTo>
                  <a:lnTo>
                    <a:pt x="6788" y="3831"/>
                  </a:lnTo>
                  <a:lnTo>
                    <a:pt x="7244" y="3752"/>
                  </a:lnTo>
                  <a:lnTo>
                    <a:pt x="7681" y="3712"/>
                  </a:lnTo>
                  <a:lnTo>
                    <a:pt x="7741" y="3732"/>
                  </a:lnTo>
                  <a:lnTo>
                    <a:pt x="7780" y="3732"/>
                  </a:lnTo>
                  <a:lnTo>
                    <a:pt x="7879" y="3652"/>
                  </a:lnTo>
                  <a:lnTo>
                    <a:pt x="7979" y="3573"/>
                  </a:lnTo>
                  <a:lnTo>
                    <a:pt x="8098" y="3533"/>
                  </a:lnTo>
                  <a:lnTo>
                    <a:pt x="8237" y="3494"/>
                  </a:lnTo>
                  <a:lnTo>
                    <a:pt x="8415" y="3454"/>
                  </a:lnTo>
                  <a:lnTo>
                    <a:pt x="8614" y="3454"/>
                  </a:lnTo>
                  <a:lnTo>
                    <a:pt x="8792" y="3474"/>
                  </a:lnTo>
                  <a:lnTo>
                    <a:pt x="8872" y="3494"/>
                  </a:lnTo>
                  <a:lnTo>
                    <a:pt x="8971" y="3533"/>
                  </a:lnTo>
                  <a:lnTo>
                    <a:pt x="8991" y="3553"/>
                  </a:lnTo>
                  <a:lnTo>
                    <a:pt x="9011" y="3573"/>
                  </a:lnTo>
                  <a:lnTo>
                    <a:pt x="9011" y="3633"/>
                  </a:lnTo>
                  <a:lnTo>
                    <a:pt x="8971" y="3672"/>
                  </a:lnTo>
                  <a:lnTo>
                    <a:pt x="8951" y="3692"/>
                  </a:lnTo>
                  <a:lnTo>
                    <a:pt x="8912" y="3692"/>
                  </a:lnTo>
                  <a:lnTo>
                    <a:pt x="8792" y="3672"/>
                  </a:lnTo>
                  <a:lnTo>
                    <a:pt x="8673" y="3672"/>
                  </a:lnTo>
                  <a:lnTo>
                    <a:pt x="8554" y="3712"/>
                  </a:lnTo>
                  <a:lnTo>
                    <a:pt x="8455" y="3752"/>
                  </a:lnTo>
                  <a:lnTo>
                    <a:pt x="8356" y="3811"/>
                  </a:lnTo>
                  <a:lnTo>
                    <a:pt x="8257" y="3891"/>
                  </a:lnTo>
                  <a:lnTo>
                    <a:pt x="8078" y="4049"/>
                  </a:lnTo>
                  <a:lnTo>
                    <a:pt x="7959" y="4208"/>
                  </a:lnTo>
                  <a:lnTo>
                    <a:pt x="7840" y="4367"/>
                  </a:lnTo>
                  <a:lnTo>
                    <a:pt x="7621" y="4685"/>
                  </a:lnTo>
                  <a:lnTo>
                    <a:pt x="7502" y="4863"/>
                  </a:lnTo>
                  <a:lnTo>
                    <a:pt x="7363" y="5022"/>
                  </a:lnTo>
                  <a:lnTo>
                    <a:pt x="7205" y="5181"/>
                  </a:lnTo>
                  <a:lnTo>
                    <a:pt x="7046" y="5320"/>
                  </a:lnTo>
                  <a:lnTo>
                    <a:pt x="7304" y="5300"/>
                  </a:lnTo>
                  <a:lnTo>
                    <a:pt x="7542" y="5280"/>
                  </a:lnTo>
                  <a:lnTo>
                    <a:pt x="7800" y="5220"/>
                  </a:lnTo>
                  <a:lnTo>
                    <a:pt x="8038" y="5141"/>
                  </a:lnTo>
                  <a:lnTo>
                    <a:pt x="8455" y="4962"/>
                  </a:lnTo>
                  <a:lnTo>
                    <a:pt x="8892" y="4804"/>
                  </a:lnTo>
                  <a:lnTo>
                    <a:pt x="9309" y="4665"/>
                  </a:lnTo>
                  <a:lnTo>
                    <a:pt x="9527" y="4605"/>
                  </a:lnTo>
                  <a:lnTo>
                    <a:pt x="9745" y="4565"/>
                  </a:lnTo>
                  <a:lnTo>
                    <a:pt x="9825" y="4565"/>
                  </a:lnTo>
                  <a:lnTo>
                    <a:pt x="9884" y="4585"/>
                  </a:lnTo>
                  <a:lnTo>
                    <a:pt x="9924" y="4605"/>
                  </a:lnTo>
                  <a:lnTo>
                    <a:pt x="9963" y="4645"/>
                  </a:lnTo>
                  <a:lnTo>
                    <a:pt x="10003" y="4744"/>
                  </a:lnTo>
                  <a:lnTo>
                    <a:pt x="10003" y="4843"/>
                  </a:lnTo>
                  <a:lnTo>
                    <a:pt x="10043" y="4903"/>
                  </a:lnTo>
                  <a:lnTo>
                    <a:pt x="10063" y="4962"/>
                  </a:lnTo>
                  <a:lnTo>
                    <a:pt x="10063" y="5042"/>
                  </a:lnTo>
                  <a:lnTo>
                    <a:pt x="10043" y="5101"/>
                  </a:lnTo>
                  <a:lnTo>
                    <a:pt x="9944" y="5220"/>
                  </a:lnTo>
                  <a:lnTo>
                    <a:pt x="9825" y="5340"/>
                  </a:lnTo>
                  <a:lnTo>
                    <a:pt x="9567" y="5538"/>
                  </a:lnTo>
                  <a:lnTo>
                    <a:pt x="9368" y="5677"/>
                  </a:lnTo>
                  <a:lnTo>
                    <a:pt x="9547" y="5776"/>
                  </a:lnTo>
                  <a:lnTo>
                    <a:pt x="9725" y="5856"/>
                  </a:lnTo>
                  <a:lnTo>
                    <a:pt x="9924" y="5935"/>
                  </a:lnTo>
                  <a:lnTo>
                    <a:pt x="10122" y="5994"/>
                  </a:lnTo>
                  <a:lnTo>
                    <a:pt x="10321" y="6034"/>
                  </a:lnTo>
                  <a:lnTo>
                    <a:pt x="10539" y="6074"/>
                  </a:lnTo>
                  <a:lnTo>
                    <a:pt x="10738" y="6094"/>
                  </a:lnTo>
                  <a:lnTo>
                    <a:pt x="10956" y="6094"/>
                  </a:lnTo>
                  <a:lnTo>
                    <a:pt x="11333" y="6074"/>
                  </a:lnTo>
                  <a:lnTo>
                    <a:pt x="11710" y="6034"/>
                  </a:lnTo>
                  <a:lnTo>
                    <a:pt x="12087" y="5955"/>
                  </a:lnTo>
                  <a:lnTo>
                    <a:pt x="12286" y="5895"/>
                  </a:lnTo>
                  <a:lnTo>
                    <a:pt x="12385" y="5875"/>
                  </a:lnTo>
                  <a:lnTo>
                    <a:pt x="12504" y="5895"/>
                  </a:lnTo>
                  <a:lnTo>
                    <a:pt x="12563" y="5915"/>
                  </a:lnTo>
                  <a:lnTo>
                    <a:pt x="12623" y="5955"/>
                  </a:lnTo>
                  <a:lnTo>
                    <a:pt x="12663" y="5994"/>
                  </a:lnTo>
                  <a:lnTo>
                    <a:pt x="12683" y="6054"/>
                  </a:lnTo>
                  <a:lnTo>
                    <a:pt x="12702" y="6114"/>
                  </a:lnTo>
                  <a:lnTo>
                    <a:pt x="12702" y="6173"/>
                  </a:lnTo>
                  <a:lnTo>
                    <a:pt x="12683" y="6233"/>
                  </a:lnTo>
                  <a:lnTo>
                    <a:pt x="12663" y="6292"/>
                  </a:lnTo>
                  <a:lnTo>
                    <a:pt x="12603" y="6550"/>
                  </a:lnTo>
                  <a:lnTo>
                    <a:pt x="12563" y="6769"/>
                  </a:lnTo>
                  <a:lnTo>
                    <a:pt x="12563" y="7007"/>
                  </a:lnTo>
                  <a:lnTo>
                    <a:pt x="12583" y="7225"/>
                  </a:lnTo>
                  <a:lnTo>
                    <a:pt x="12623" y="7443"/>
                  </a:lnTo>
                  <a:lnTo>
                    <a:pt x="12702" y="7662"/>
                  </a:lnTo>
                  <a:lnTo>
                    <a:pt x="12802" y="7860"/>
                  </a:lnTo>
                  <a:lnTo>
                    <a:pt x="12901" y="8039"/>
                  </a:lnTo>
                  <a:lnTo>
                    <a:pt x="13040" y="8198"/>
                  </a:lnTo>
                  <a:lnTo>
                    <a:pt x="13179" y="8356"/>
                  </a:lnTo>
                  <a:lnTo>
                    <a:pt x="13338" y="8495"/>
                  </a:lnTo>
                  <a:lnTo>
                    <a:pt x="13496" y="8654"/>
                  </a:lnTo>
                  <a:lnTo>
                    <a:pt x="13655" y="8793"/>
                  </a:lnTo>
                  <a:lnTo>
                    <a:pt x="13873" y="8952"/>
                  </a:lnTo>
                  <a:lnTo>
                    <a:pt x="13953" y="9031"/>
                  </a:lnTo>
                  <a:lnTo>
                    <a:pt x="14012" y="9150"/>
                  </a:lnTo>
                  <a:lnTo>
                    <a:pt x="14032" y="9230"/>
                  </a:lnTo>
                  <a:lnTo>
                    <a:pt x="14012" y="9289"/>
                  </a:lnTo>
                  <a:lnTo>
                    <a:pt x="13993" y="9349"/>
                  </a:lnTo>
                  <a:lnTo>
                    <a:pt x="13953" y="9408"/>
                  </a:lnTo>
                  <a:lnTo>
                    <a:pt x="13913" y="9448"/>
                  </a:lnTo>
                  <a:lnTo>
                    <a:pt x="13854" y="9488"/>
                  </a:lnTo>
                  <a:lnTo>
                    <a:pt x="13774" y="9507"/>
                  </a:lnTo>
                  <a:lnTo>
                    <a:pt x="13715" y="9527"/>
                  </a:lnTo>
                  <a:lnTo>
                    <a:pt x="13695" y="9547"/>
                  </a:lnTo>
                  <a:lnTo>
                    <a:pt x="13675" y="9686"/>
                  </a:lnTo>
                  <a:lnTo>
                    <a:pt x="13695" y="9825"/>
                  </a:lnTo>
                  <a:lnTo>
                    <a:pt x="13695" y="9984"/>
                  </a:lnTo>
                  <a:lnTo>
                    <a:pt x="13734" y="10123"/>
                  </a:lnTo>
                  <a:lnTo>
                    <a:pt x="13774" y="10262"/>
                  </a:lnTo>
                  <a:lnTo>
                    <a:pt x="13814" y="10341"/>
                  </a:lnTo>
                  <a:lnTo>
                    <a:pt x="13834" y="10381"/>
                  </a:lnTo>
                  <a:lnTo>
                    <a:pt x="13834" y="10401"/>
                  </a:lnTo>
                  <a:lnTo>
                    <a:pt x="13933" y="10540"/>
                  </a:lnTo>
                  <a:lnTo>
                    <a:pt x="13953" y="10619"/>
                  </a:lnTo>
                  <a:lnTo>
                    <a:pt x="13953" y="10718"/>
                  </a:lnTo>
                  <a:lnTo>
                    <a:pt x="13913" y="10758"/>
                  </a:lnTo>
                  <a:lnTo>
                    <a:pt x="13873" y="10798"/>
                  </a:lnTo>
                  <a:lnTo>
                    <a:pt x="13873" y="10817"/>
                  </a:lnTo>
                  <a:lnTo>
                    <a:pt x="13854" y="10877"/>
                  </a:lnTo>
                  <a:lnTo>
                    <a:pt x="13854" y="10917"/>
                  </a:lnTo>
                  <a:lnTo>
                    <a:pt x="13814" y="11016"/>
                  </a:lnTo>
                  <a:lnTo>
                    <a:pt x="13774" y="11095"/>
                  </a:lnTo>
                  <a:lnTo>
                    <a:pt x="13734" y="11195"/>
                  </a:lnTo>
                  <a:lnTo>
                    <a:pt x="13715" y="11294"/>
                  </a:lnTo>
                  <a:lnTo>
                    <a:pt x="13715" y="11314"/>
                  </a:lnTo>
                  <a:lnTo>
                    <a:pt x="13695" y="11373"/>
                  </a:lnTo>
                  <a:lnTo>
                    <a:pt x="13695" y="11472"/>
                  </a:lnTo>
                  <a:lnTo>
                    <a:pt x="13715" y="11651"/>
                  </a:lnTo>
                  <a:lnTo>
                    <a:pt x="13695" y="11750"/>
                  </a:lnTo>
                  <a:lnTo>
                    <a:pt x="13655" y="11849"/>
                  </a:lnTo>
                  <a:lnTo>
                    <a:pt x="13596" y="11909"/>
                  </a:lnTo>
                  <a:lnTo>
                    <a:pt x="13516" y="11949"/>
                  </a:lnTo>
                  <a:lnTo>
                    <a:pt x="13437" y="11949"/>
                  </a:lnTo>
                  <a:lnTo>
                    <a:pt x="13357" y="11909"/>
                  </a:lnTo>
                  <a:lnTo>
                    <a:pt x="13318" y="11909"/>
                  </a:lnTo>
                  <a:lnTo>
                    <a:pt x="13278" y="11949"/>
                  </a:lnTo>
                  <a:lnTo>
                    <a:pt x="13278" y="11969"/>
                  </a:lnTo>
                  <a:lnTo>
                    <a:pt x="13258" y="11988"/>
                  </a:lnTo>
                  <a:lnTo>
                    <a:pt x="13179" y="12088"/>
                  </a:lnTo>
                  <a:lnTo>
                    <a:pt x="13119" y="12207"/>
                  </a:lnTo>
                  <a:lnTo>
                    <a:pt x="13080" y="12326"/>
                  </a:lnTo>
                  <a:lnTo>
                    <a:pt x="13080" y="12346"/>
                  </a:lnTo>
                  <a:lnTo>
                    <a:pt x="13080" y="12366"/>
                  </a:lnTo>
                  <a:lnTo>
                    <a:pt x="13080" y="12405"/>
                  </a:lnTo>
                  <a:lnTo>
                    <a:pt x="13318" y="12346"/>
                  </a:lnTo>
                  <a:lnTo>
                    <a:pt x="13536" y="12306"/>
                  </a:lnTo>
                  <a:lnTo>
                    <a:pt x="13695" y="12306"/>
                  </a:lnTo>
                  <a:lnTo>
                    <a:pt x="13854" y="12286"/>
                  </a:lnTo>
                  <a:lnTo>
                    <a:pt x="14012" y="12306"/>
                  </a:lnTo>
                  <a:lnTo>
                    <a:pt x="14171" y="12326"/>
                  </a:lnTo>
                  <a:lnTo>
                    <a:pt x="14330" y="12366"/>
                  </a:lnTo>
                  <a:lnTo>
                    <a:pt x="14469" y="12405"/>
                  </a:lnTo>
                  <a:lnTo>
                    <a:pt x="14628" y="12465"/>
                  </a:lnTo>
                  <a:lnTo>
                    <a:pt x="14767" y="12524"/>
                  </a:lnTo>
                  <a:lnTo>
                    <a:pt x="14965" y="12643"/>
                  </a:lnTo>
                  <a:lnTo>
                    <a:pt x="15144" y="12802"/>
                  </a:lnTo>
                  <a:lnTo>
                    <a:pt x="15322" y="12981"/>
                  </a:lnTo>
                  <a:lnTo>
                    <a:pt x="15461" y="13179"/>
                  </a:lnTo>
                  <a:lnTo>
                    <a:pt x="15580" y="13378"/>
                  </a:lnTo>
                  <a:lnTo>
                    <a:pt x="15660" y="13616"/>
                  </a:lnTo>
                  <a:lnTo>
                    <a:pt x="15739" y="13834"/>
                  </a:lnTo>
                  <a:lnTo>
                    <a:pt x="15779" y="14072"/>
                  </a:lnTo>
                  <a:lnTo>
                    <a:pt x="15779" y="14390"/>
                  </a:lnTo>
                  <a:lnTo>
                    <a:pt x="15759" y="14688"/>
                  </a:lnTo>
                  <a:lnTo>
                    <a:pt x="15699" y="14966"/>
                  </a:lnTo>
                  <a:lnTo>
                    <a:pt x="15600" y="15263"/>
                  </a:lnTo>
                  <a:lnTo>
                    <a:pt x="15719" y="15164"/>
                  </a:lnTo>
                  <a:lnTo>
                    <a:pt x="15818" y="15065"/>
                  </a:lnTo>
                  <a:lnTo>
                    <a:pt x="15918" y="14946"/>
                  </a:lnTo>
                  <a:lnTo>
                    <a:pt x="15997" y="14827"/>
                  </a:lnTo>
                  <a:lnTo>
                    <a:pt x="16076" y="14708"/>
                  </a:lnTo>
                  <a:lnTo>
                    <a:pt x="16136" y="14569"/>
                  </a:lnTo>
                  <a:lnTo>
                    <a:pt x="16176" y="14430"/>
                  </a:lnTo>
                  <a:lnTo>
                    <a:pt x="16196" y="14271"/>
                  </a:lnTo>
                  <a:lnTo>
                    <a:pt x="16196" y="14211"/>
                  </a:lnTo>
                  <a:lnTo>
                    <a:pt x="16235" y="14152"/>
                  </a:lnTo>
                  <a:lnTo>
                    <a:pt x="16295" y="14092"/>
                  </a:lnTo>
                  <a:lnTo>
                    <a:pt x="16354" y="14072"/>
                  </a:lnTo>
                  <a:lnTo>
                    <a:pt x="16434" y="14053"/>
                  </a:lnTo>
                  <a:lnTo>
                    <a:pt x="16493" y="14053"/>
                  </a:lnTo>
                  <a:lnTo>
                    <a:pt x="16573" y="14072"/>
                  </a:lnTo>
                  <a:lnTo>
                    <a:pt x="16632" y="14132"/>
                  </a:lnTo>
                  <a:lnTo>
                    <a:pt x="16851" y="14430"/>
                  </a:lnTo>
                  <a:lnTo>
                    <a:pt x="16890" y="14152"/>
                  </a:lnTo>
                  <a:lnTo>
                    <a:pt x="16910" y="13874"/>
                  </a:lnTo>
                  <a:lnTo>
                    <a:pt x="16890" y="13656"/>
                  </a:lnTo>
                  <a:lnTo>
                    <a:pt x="16870" y="13417"/>
                  </a:lnTo>
                  <a:lnTo>
                    <a:pt x="16811" y="12981"/>
                  </a:lnTo>
                  <a:lnTo>
                    <a:pt x="16751" y="12961"/>
                  </a:lnTo>
                  <a:lnTo>
                    <a:pt x="16712" y="12921"/>
                  </a:lnTo>
                  <a:lnTo>
                    <a:pt x="16672" y="12901"/>
                  </a:lnTo>
                  <a:lnTo>
                    <a:pt x="16632" y="12862"/>
                  </a:lnTo>
                  <a:lnTo>
                    <a:pt x="16612" y="12802"/>
                  </a:lnTo>
                  <a:lnTo>
                    <a:pt x="16612" y="12723"/>
                  </a:lnTo>
                  <a:lnTo>
                    <a:pt x="16652" y="12624"/>
                  </a:lnTo>
                  <a:lnTo>
                    <a:pt x="16712" y="12544"/>
                  </a:lnTo>
                  <a:lnTo>
                    <a:pt x="16791" y="12504"/>
                  </a:lnTo>
                  <a:lnTo>
                    <a:pt x="16890" y="12485"/>
                  </a:lnTo>
                  <a:lnTo>
                    <a:pt x="16950" y="12485"/>
                  </a:lnTo>
                  <a:lnTo>
                    <a:pt x="17009" y="12504"/>
                  </a:lnTo>
                  <a:lnTo>
                    <a:pt x="17188" y="12564"/>
                  </a:lnTo>
                  <a:lnTo>
                    <a:pt x="17386" y="12604"/>
                  </a:lnTo>
                  <a:lnTo>
                    <a:pt x="17565" y="12604"/>
                  </a:lnTo>
                  <a:lnTo>
                    <a:pt x="17744" y="12564"/>
                  </a:lnTo>
                  <a:lnTo>
                    <a:pt x="17902" y="12504"/>
                  </a:lnTo>
                  <a:lnTo>
                    <a:pt x="18061" y="12405"/>
                  </a:lnTo>
                  <a:lnTo>
                    <a:pt x="18200" y="12286"/>
                  </a:lnTo>
                  <a:lnTo>
                    <a:pt x="18299" y="12147"/>
                  </a:lnTo>
                  <a:lnTo>
                    <a:pt x="18160" y="12147"/>
                  </a:lnTo>
                  <a:lnTo>
                    <a:pt x="18002" y="12127"/>
                  </a:lnTo>
                  <a:lnTo>
                    <a:pt x="17863" y="12088"/>
                  </a:lnTo>
                  <a:lnTo>
                    <a:pt x="17724" y="12048"/>
                  </a:lnTo>
                  <a:lnTo>
                    <a:pt x="17585" y="11969"/>
                  </a:lnTo>
                  <a:lnTo>
                    <a:pt x="17446" y="11889"/>
                  </a:lnTo>
                  <a:lnTo>
                    <a:pt x="17327" y="11790"/>
                  </a:lnTo>
                  <a:lnTo>
                    <a:pt x="17228" y="11671"/>
                  </a:lnTo>
                  <a:lnTo>
                    <a:pt x="17089" y="11472"/>
                  </a:lnTo>
                  <a:lnTo>
                    <a:pt x="16970" y="11254"/>
                  </a:lnTo>
                  <a:lnTo>
                    <a:pt x="16890" y="11036"/>
                  </a:lnTo>
                  <a:lnTo>
                    <a:pt x="16851" y="10798"/>
                  </a:lnTo>
                  <a:lnTo>
                    <a:pt x="16811" y="10559"/>
                  </a:lnTo>
                  <a:lnTo>
                    <a:pt x="16811" y="10321"/>
                  </a:lnTo>
                  <a:lnTo>
                    <a:pt x="16811" y="10063"/>
                  </a:lnTo>
                  <a:lnTo>
                    <a:pt x="16851" y="9825"/>
                  </a:lnTo>
                  <a:lnTo>
                    <a:pt x="16890" y="9587"/>
                  </a:lnTo>
                  <a:lnTo>
                    <a:pt x="16970" y="8991"/>
                  </a:lnTo>
                  <a:lnTo>
                    <a:pt x="17009" y="8694"/>
                  </a:lnTo>
                  <a:lnTo>
                    <a:pt x="17029" y="8416"/>
                  </a:lnTo>
                  <a:lnTo>
                    <a:pt x="17029" y="8138"/>
                  </a:lnTo>
                  <a:lnTo>
                    <a:pt x="16989" y="7840"/>
                  </a:lnTo>
                  <a:lnTo>
                    <a:pt x="16910" y="7562"/>
                  </a:lnTo>
                  <a:lnTo>
                    <a:pt x="16771" y="7285"/>
                  </a:lnTo>
                  <a:lnTo>
                    <a:pt x="16652" y="7106"/>
                  </a:lnTo>
                  <a:lnTo>
                    <a:pt x="16533" y="6927"/>
                  </a:lnTo>
                  <a:lnTo>
                    <a:pt x="16374" y="6769"/>
                  </a:lnTo>
                  <a:lnTo>
                    <a:pt x="16196" y="6610"/>
                  </a:lnTo>
                  <a:lnTo>
                    <a:pt x="16017" y="6471"/>
                  </a:lnTo>
                  <a:lnTo>
                    <a:pt x="15818" y="6352"/>
                  </a:lnTo>
                  <a:lnTo>
                    <a:pt x="15620" y="6233"/>
                  </a:lnTo>
                  <a:lnTo>
                    <a:pt x="15422" y="6153"/>
                  </a:lnTo>
                  <a:lnTo>
                    <a:pt x="15342" y="6193"/>
                  </a:lnTo>
                  <a:lnTo>
                    <a:pt x="15263" y="6193"/>
                  </a:lnTo>
                  <a:lnTo>
                    <a:pt x="15183" y="6173"/>
                  </a:lnTo>
                  <a:lnTo>
                    <a:pt x="15124" y="6114"/>
                  </a:lnTo>
                  <a:lnTo>
                    <a:pt x="15064" y="6054"/>
                  </a:lnTo>
                  <a:lnTo>
                    <a:pt x="15025" y="5994"/>
                  </a:lnTo>
                  <a:lnTo>
                    <a:pt x="15005" y="5895"/>
                  </a:lnTo>
                  <a:lnTo>
                    <a:pt x="15025" y="5796"/>
                  </a:lnTo>
                  <a:lnTo>
                    <a:pt x="15084" y="5617"/>
                  </a:lnTo>
                  <a:lnTo>
                    <a:pt x="15104" y="5419"/>
                  </a:lnTo>
                  <a:lnTo>
                    <a:pt x="15124" y="5220"/>
                  </a:lnTo>
                  <a:lnTo>
                    <a:pt x="15104" y="5022"/>
                  </a:lnTo>
                  <a:lnTo>
                    <a:pt x="15084" y="4823"/>
                  </a:lnTo>
                  <a:lnTo>
                    <a:pt x="15025" y="4625"/>
                  </a:lnTo>
                  <a:lnTo>
                    <a:pt x="14965" y="4446"/>
                  </a:lnTo>
                  <a:lnTo>
                    <a:pt x="14866" y="4268"/>
                  </a:lnTo>
                  <a:lnTo>
                    <a:pt x="14767" y="4089"/>
                  </a:lnTo>
                  <a:lnTo>
                    <a:pt x="14647" y="3930"/>
                  </a:lnTo>
                  <a:lnTo>
                    <a:pt x="14509" y="3791"/>
                  </a:lnTo>
                  <a:lnTo>
                    <a:pt x="14350" y="3672"/>
                  </a:lnTo>
                  <a:lnTo>
                    <a:pt x="14032" y="3454"/>
                  </a:lnTo>
                  <a:lnTo>
                    <a:pt x="13695" y="3236"/>
                  </a:lnTo>
                  <a:lnTo>
                    <a:pt x="13536" y="3136"/>
                  </a:lnTo>
                  <a:lnTo>
                    <a:pt x="13397" y="3017"/>
                  </a:lnTo>
                  <a:lnTo>
                    <a:pt x="13298" y="2878"/>
                  </a:lnTo>
                  <a:lnTo>
                    <a:pt x="13179" y="2759"/>
                  </a:lnTo>
                  <a:lnTo>
                    <a:pt x="13099" y="2620"/>
                  </a:lnTo>
                  <a:lnTo>
                    <a:pt x="13020" y="2462"/>
                  </a:lnTo>
                  <a:lnTo>
                    <a:pt x="12960" y="2323"/>
                  </a:lnTo>
                  <a:lnTo>
                    <a:pt x="12901" y="2164"/>
                  </a:lnTo>
                  <a:lnTo>
                    <a:pt x="12861" y="2005"/>
                  </a:lnTo>
                  <a:lnTo>
                    <a:pt x="12841" y="1846"/>
                  </a:lnTo>
                  <a:lnTo>
                    <a:pt x="12822" y="1509"/>
                  </a:lnTo>
                  <a:lnTo>
                    <a:pt x="12841" y="1172"/>
                  </a:lnTo>
                  <a:lnTo>
                    <a:pt x="12901" y="834"/>
                  </a:lnTo>
                  <a:lnTo>
                    <a:pt x="12722" y="933"/>
                  </a:lnTo>
                  <a:lnTo>
                    <a:pt x="12583" y="1033"/>
                  </a:lnTo>
                  <a:lnTo>
                    <a:pt x="12444" y="1152"/>
                  </a:lnTo>
                  <a:lnTo>
                    <a:pt x="12325" y="1310"/>
                  </a:lnTo>
                  <a:lnTo>
                    <a:pt x="12206" y="1469"/>
                  </a:lnTo>
                  <a:lnTo>
                    <a:pt x="12127" y="1628"/>
                  </a:lnTo>
                  <a:lnTo>
                    <a:pt x="12067" y="1807"/>
                  </a:lnTo>
                  <a:lnTo>
                    <a:pt x="12008" y="2005"/>
                  </a:lnTo>
                  <a:lnTo>
                    <a:pt x="12028" y="2025"/>
                  </a:lnTo>
                  <a:lnTo>
                    <a:pt x="12008" y="2025"/>
                  </a:lnTo>
                  <a:lnTo>
                    <a:pt x="12008" y="2045"/>
                  </a:lnTo>
                  <a:lnTo>
                    <a:pt x="12047" y="2085"/>
                  </a:lnTo>
                  <a:lnTo>
                    <a:pt x="12087" y="2144"/>
                  </a:lnTo>
                  <a:lnTo>
                    <a:pt x="12107" y="2204"/>
                  </a:lnTo>
                  <a:lnTo>
                    <a:pt x="12107" y="2263"/>
                  </a:lnTo>
                  <a:lnTo>
                    <a:pt x="12087" y="2323"/>
                  </a:lnTo>
                  <a:lnTo>
                    <a:pt x="12067" y="2382"/>
                  </a:lnTo>
                  <a:lnTo>
                    <a:pt x="12008" y="2422"/>
                  </a:lnTo>
                  <a:lnTo>
                    <a:pt x="11968" y="2462"/>
                  </a:lnTo>
                  <a:lnTo>
                    <a:pt x="11789" y="2462"/>
                  </a:lnTo>
                  <a:lnTo>
                    <a:pt x="11730" y="2422"/>
                  </a:lnTo>
                  <a:lnTo>
                    <a:pt x="11670" y="2382"/>
                  </a:lnTo>
                  <a:lnTo>
                    <a:pt x="11551" y="2243"/>
                  </a:lnTo>
                  <a:lnTo>
                    <a:pt x="11432" y="2085"/>
                  </a:lnTo>
                  <a:lnTo>
                    <a:pt x="11293" y="1926"/>
                  </a:lnTo>
                  <a:lnTo>
                    <a:pt x="11134" y="1787"/>
                  </a:lnTo>
                  <a:lnTo>
                    <a:pt x="10956" y="1668"/>
                  </a:lnTo>
                  <a:lnTo>
                    <a:pt x="10777" y="1568"/>
                  </a:lnTo>
                  <a:lnTo>
                    <a:pt x="10579" y="1469"/>
                  </a:lnTo>
                  <a:lnTo>
                    <a:pt x="10380" y="1390"/>
                  </a:lnTo>
                  <a:lnTo>
                    <a:pt x="10162" y="1350"/>
                  </a:lnTo>
                  <a:lnTo>
                    <a:pt x="9944" y="1310"/>
                  </a:lnTo>
                  <a:lnTo>
                    <a:pt x="9705" y="1310"/>
                  </a:lnTo>
                  <a:lnTo>
                    <a:pt x="9487" y="1330"/>
                  </a:lnTo>
                  <a:lnTo>
                    <a:pt x="9249" y="1370"/>
                  </a:lnTo>
                  <a:lnTo>
                    <a:pt x="9011" y="1449"/>
                  </a:lnTo>
                  <a:lnTo>
                    <a:pt x="8574" y="1628"/>
                  </a:lnTo>
                  <a:lnTo>
                    <a:pt x="8534" y="1628"/>
                  </a:lnTo>
                  <a:lnTo>
                    <a:pt x="8475" y="1668"/>
                  </a:lnTo>
                  <a:lnTo>
                    <a:pt x="8415" y="1688"/>
                  </a:lnTo>
                  <a:lnTo>
                    <a:pt x="8356" y="1668"/>
                  </a:lnTo>
                  <a:lnTo>
                    <a:pt x="8296" y="1628"/>
                  </a:lnTo>
                  <a:lnTo>
                    <a:pt x="8118" y="1509"/>
                  </a:lnTo>
                  <a:lnTo>
                    <a:pt x="7939" y="1390"/>
                  </a:lnTo>
                  <a:lnTo>
                    <a:pt x="7760" y="1330"/>
                  </a:lnTo>
                  <a:lnTo>
                    <a:pt x="7562" y="1271"/>
                  </a:lnTo>
                  <a:lnTo>
                    <a:pt x="7363" y="1231"/>
                  </a:lnTo>
                  <a:lnTo>
                    <a:pt x="7165" y="1211"/>
                  </a:lnTo>
                  <a:lnTo>
                    <a:pt x="6748" y="1211"/>
                  </a:lnTo>
                  <a:lnTo>
                    <a:pt x="6331" y="1231"/>
                  </a:lnTo>
                  <a:lnTo>
                    <a:pt x="5895" y="1271"/>
                  </a:lnTo>
                  <a:lnTo>
                    <a:pt x="5478" y="1291"/>
                  </a:lnTo>
                  <a:lnTo>
                    <a:pt x="5279" y="1271"/>
                  </a:lnTo>
                  <a:lnTo>
                    <a:pt x="5081" y="1251"/>
                  </a:lnTo>
                  <a:lnTo>
                    <a:pt x="4744" y="1172"/>
                  </a:lnTo>
                  <a:lnTo>
                    <a:pt x="4585" y="1132"/>
                  </a:lnTo>
                  <a:lnTo>
                    <a:pt x="4426" y="1052"/>
                  </a:lnTo>
                  <a:lnTo>
                    <a:pt x="4287" y="973"/>
                  </a:lnTo>
                  <a:lnTo>
                    <a:pt x="4128" y="874"/>
                  </a:lnTo>
                  <a:lnTo>
                    <a:pt x="4009" y="775"/>
                  </a:lnTo>
                  <a:lnTo>
                    <a:pt x="3890" y="655"/>
                  </a:lnTo>
                  <a:lnTo>
                    <a:pt x="3791" y="497"/>
                  </a:lnTo>
                  <a:lnTo>
                    <a:pt x="3692" y="338"/>
                  </a:lnTo>
                  <a:lnTo>
                    <a:pt x="3632" y="179"/>
                  </a:lnTo>
                  <a:lnTo>
                    <a:pt x="3592" y="1"/>
                  </a:lnTo>
                  <a:close/>
                </a:path>
              </a:pathLst>
            </a:custGeom>
            <a:solidFill>
              <a:srgbClr val="FFF8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3958;p41">
              <a:extLst>
                <a:ext uri="{FF2B5EF4-FFF2-40B4-BE49-F238E27FC236}">
                  <a16:creationId xmlns:a16="http://schemas.microsoft.com/office/drawing/2014/main" xmlns="" id="{066B91F7-408D-7507-3176-07FC9B09172C}"/>
                </a:ext>
              </a:extLst>
            </p:cNvPr>
            <p:cNvSpPr/>
            <p:nvPr/>
          </p:nvSpPr>
          <p:spPr>
            <a:xfrm flipH="1">
              <a:off x="6515249" y="3590869"/>
              <a:ext cx="231631" cy="184393"/>
            </a:xfrm>
            <a:custGeom>
              <a:avLst/>
              <a:gdLst/>
              <a:ahLst/>
              <a:cxnLst/>
              <a:rect l="l" t="t" r="r" b="b"/>
              <a:pathLst>
                <a:path w="5836" h="4646" extrusionOk="0">
                  <a:moveTo>
                    <a:pt x="4446" y="1"/>
                  </a:moveTo>
                  <a:lnTo>
                    <a:pt x="4149" y="21"/>
                  </a:lnTo>
                  <a:lnTo>
                    <a:pt x="3831" y="100"/>
                  </a:lnTo>
                  <a:lnTo>
                    <a:pt x="3553" y="180"/>
                  </a:lnTo>
                  <a:lnTo>
                    <a:pt x="3037" y="378"/>
                  </a:lnTo>
                  <a:lnTo>
                    <a:pt x="2740" y="497"/>
                  </a:lnTo>
                  <a:lnTo>
                    <a:pt x="2462" y="636"/>
                  </a:lnTo>
                  <a:lnTo>
                    <a:pt x="2204" y="795"/>
                  </a:lnTo>
                  <a:lnTo>
                    <a:pt x="1926" y="954"/>
                  </a:lnTo>
                  <a:lnTo>
                    <a:pt x="1668" y="1112"/>
                  </a:lnTo>
                  <a:lnTo>
                    <a:pt x="1430" y="1311"/>
                  </a:lnTo>
                  <a:lnTo>
                    <a:pt x="1191" y="1509"/>
                  </a:lnTo>
                  <a:lnTo>
                    <a:pt x="973" y="1728"/>
                  </a:lnTo>
                  <a:lnTo>
                    <a:pt x="616" y="2125"/>
                  </a:lnTo>
                  <a:lnTo>
                    <a:pt x="457" y="2343"/>
                  </a:lnTo>
                  <a:lnTo>
                    <a:pt x="298" y="2561"/>
                  </a:lnTo>
                  <a:lnTo>
                    <a:pt x="140" y="2819"/>
                  </a:lnTo>
                  <a:lnTo>
                    <a:pt x="1" y="3097"/>
                  </a:lnTo>
                  <a:lnTo>
                    <a:pt x="358" y="3474"/>
                  </a:lnTo>
                  <a:lnTo>
                    <a:pt x="715" y="3812"/>
                  </a:lnTo>
                  <a:lnTo>
                    <a:pt x="894" y="3970"/>
                  </a:lnTo>
                  <a:lnTo>
                    <a:pt x="1092" y="4129"/>
                  </a:lnTo>
                  <a:lnTo>
                    <a:pt x="1271" y="4229"/>
                  </a:lnTo>
                  <a:lnTo>
                    <a:pt x="1469" y="4348"/>
                  </a:lnTo>
                  <a:lnTo>
                    <a:pt x="1688" y="4447"/>
                  </a:lnTo>
                  <a:lnTo>
                    <a:pt x="1906" y="4526"/>
                  </a:lnTo>
                  <a:lnTo>
                    <a:pt x="2144" y="4586"/>
                  </a:lnTo>
                  <a:lnTo>
                    <a:pt x="2382" y="4625"/>
                  </a:lnTo>
                  <a:lnTo>
                    <a:pt x="2601" y="4645"/>
                  </a:lnTo>
                  <a:lnTo>
                    <a:pt x="2819" y="4625"/>
                  </a:lnTo>
                  <a:lnTo>
                    <a:pt x="2898" y="4546"/>
                  </a:lnTo>
                  <a:lnTo>
                    <a:pt x="4307" y="3494"/>
                  </a:lnTo>
                  <a:lnTo>
                    <a:pt x="5022" y="2978"/>
                  </a:lnTo>
                  <a:lnTo>
                    <a:pt x="5756" y="2482"/>
                  </a:lnTo>
                  <a:lnTo>
                    <a:pt x="5737" y="2482"/>
                  </a:lnTo>
                  <a:lnTo>
                    <a:pt x="5598" y="2283"/>
                  </a:lnTo>
                  <a:lnTo>
                    <a:pt x="5459" y="2105"/>
                  </a:lnTo>
                  <a:lnTo>
                    <a:pt x="5320" y="1906"/>
                  </a:lnTo>
                  <a:lnTo>
                    <a:pt x="5240" y="1827"/>
                  </a:lnTo>
                  <a:lnTo>
                    <a:pt x="5141" y="1748"/>
                  </a:lnTo>
                  <a:lnTo>
                    <a:pt x="4962" y="1609"/>
                  </a:lnTo>
                  <a:lnTo>
                    <a:pt x="4744" y="1509"/>
                  </a:lnTo>
                  <a:lnTo>
                    <a:pt x="4526" y="1430"/>
                  </a:lnTo>
                  <a:lnTo>
                    <a:pt x="4307" y="1390"/>
                  </a:lnTo>
                  <a:lnTo>
                    <a:pt x="4049" y="1370"/>
                  </a:lnTo>
                  <a:lnTo>
                    <a:pt x="3811" y="1390"/>
                  </a:lnTo>
                  <a:lnTo>
                    <a:pt x="3573" y="1450"/>
                  </a:lnTo>
                  <a:lnTo>
                    <a:pt x="3335" y="1549"/>
                  </a:lnTo>
                  <a:lnTo>
                    <a:pt x="3136" y="1668"/>
                  </a:lnTo>
                  <a:lnTo>
                    <a:pt x="2938" y="1827"/>
                  </a:lnTo>
                  <a:lnTo>
                    <a:pt x="2779" y="1986"/>
                  </a:lnTo>
                  <a:lnTo>
                    <a:pt x="2620" y="2184"/>
                  </a:lnTo>
                  <a:lnTo>
                    <a:pt x="2601" y="2184"/>
                  </a:lnTo>
                  <a:lnTo>
                    <a:pt x="2561" y="2204"/>
                  </a:lnTo>
                  <a:lnTo>
                    <a:pt x="2521" y="2184"/>
                  </a:lnTo>
                  <a:lnTo>
                    <a:pt x="2501" y="2145"/>
                  </a:lnTo>
                  <a:lnTo>
                    <a:pt x="2501" y="2085"/>
                  </a:lnTo>
                  <a:lnTo>
                    <a:pt x="2561" y="1966"/>
                  </a:lnTo>
                  <a:lnTo>
                    <a:pt x="2640" y="1867"/>
                  </a:lnTo>
                  <a:lnTo>
                    <a:pt x="2720" y="1748"/>
                  </a:lnTo>
                  <a:lnTo>
                    <a:pt x="2819" y="1668"/>
                  </a:lnTo>
                  <a:lnTo>
                    <a:pt x="3017" y="1490"/>
                  </a:lnTo>
                  <a:lnTo>
                    <a:pt x="3275" y="1351"/>
                  </a:lnTo>
                  <a:lnTo>
                    <a:pt x="3533" y="1251"/>
                  </a:lnTo>
                  <a:lnTo>
                    <a:pt x="3791" y="1192"/>
                  </a:lnTo>
                  <a:lnTo>
                    <a:pt x="4049" y="1152"/>
                  </a:lnTo>
                  <a:lnTo>
                    <a:pt x="4307" y="1172"/>
                  </a:lnTo>
                  <a:lnTo>
                    <a:pt x="4585" y="1212"/>
                  </a:lnTo>
                  <a:lnTo>
                    <a:pt x="4824" y="1291"/>
                  </a:lnTo>
                  <a:lnTo>
                    <a:pt x="5062" y="1410"/>
                  </a:lnTo>
                  <a:lnTo>
                    <a:pt x="5280" y="1549"/>
                  </a:lnTo>
                  <a:lnTo>
                    <a:pt x="5439" y="1688"/>
                  </a:lnTo>
                  <a:lnTo>
                    <a:pt x="5598" y="1827"/>
                  </a:lnTo>
                  <a:lnTo>
                    <a:pt x="5717" y="1986"/>
                  </a:lnTo>
                  <a:lnTo>
                    <a:pt x="5816" y="2184"/>
                  </a:lnTo>
                  <a:lnTo>
                    <a:pt x="5836" y="1767"/>
                  </a:lnTo>
                  <a:lnTo>
                    <a:pt x="5836" y="1549"/>
                  </a:lnTo>
                  <a:lnTo>
                    <a:pt x="5836" y="1351"/>
                  </a:lnTo>
                  <a:lnTo>
                    <a:pt x="5816" y="1172"/>
                  </a:lnTo>
                  <a:lnTo>
                    <a:pt x="5776" y="1013"/>
                  </a:lnTo>
                  <a:lnTo>
                    <a:pt x="5737" y="854"/>
                  </a:lnTo>
                  <a:lnTo>
                    <a:pt x="5677" y="696"/>
                  </a:lnTo>
                  <a:lnTo>
                    <a:pt x="5598" y="557"/>
                  </a:lnTo>
                  <a:lnTo>
                    <a:pt x="5498" y="418"/>
                  </a:lnTo>
                  <a:lnTo>
                    <a:pt x="5379" y="299"/>
                  </a:lnTo>
                  <a:lnTo>
                    <a:pt x="5240" y="180"/>
                  </a:lnTo>
                  <a:lnTo>
                    <a:pt x="5121" y="120"/>
                  </a:lnTo>
                  <a:lnTo>
                    <a:pt x="5002" y="61"/>
                  </a:lnTo>
                  <a:lnTo>
                    <a:pt x="4863" y="21"/>
                  </a:lnTo>
                  <a:lnTo>
                    <a:pt x="4724" y="1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3959;p41">
              <a:extLst>
                <a:ext uri="{FF2B5EF4-FFF2-40B4-BE49-F238E27FC236}">
                  <a16:creationId xmlns:a16="http://schemas.microsoft.com/office/drawing/2014/main" xmlns="" id="{D8A6DAC7-8E30-8807-7CF9-2177EC732898}"/>
                </a:ext>
              </a:extLst>
            </p:cNvPr>
            <p:cNvSpPr/>
            <p:nvPr/>
          </p:nvSpPr>
          <p:spPr>
            <a:xfrm flipH="1">
              <a:off x="5413961" y="3138762"/>
              <a:ext cx="1492029" cy="912994"/>
            </a:xfrm>
            <a:custGeom>
              <a:avLst/>
              <a:gdLst/>
              <a:ahLst/>
              <a:cxnLst/>
              <a:rect l="l" t="t" r="r" b="b"/>
              <a:pathLst>
                <a:path w="37592" h="23004" extrusionOk="0">
                  <a:moveTo>
                    <a:pt x="23222" y="1"/>
                  </a:moveTo>
                  <a:lnTo>
                    <a:pt x="23043" y="20"/>
                  </a:lnTo>
                  <a:lnTo>
                    <a:pt x="22865" y="40"/>
                  </a:lnTo>
                  <a:lnTo>
                    <a:pt x="22488" y="80"/>
                  </a:lnTo>
                  <a:lnTo>
                    <a:pt x="22269" y="120"/>
                  </a:lnTo>
                  <a:lnTo>
                    <a:pt x="22210" y="120"/>
                  </a:lnTo>
                  <a:lnTo>
                    <a:pt x="22329" y="338"/>
                  </a:lnTo>
                  <a:lnTo>
                    <a:pt x="22349" y="278"/>
                  </a:lnTo>
                  <a:lnTo>
                    <a:pt x="22388" y="259"/>
                  </a:lnTo>
                  <a:lnTo>
                    <a:pt x="22408" y="239"/>
                  </a:lnTo>
                  <a:lnTo>
                    <a:pt x="22448" y="259"/>
                  </a:lnTo>
                  <a:lnTo>
                    <a:pt x="22468" y="278"/>
                  </a:lnTo>
                  <a:lnTo>
                    <a:pt x="22507" y="417"/>
                  </a:lnTo>
                  <a:lnTo>
                    <a:pt x="22507" y="536"/>
                  </a:lnTo>
                  <a:lnTo>
                    <a:pt x="22488" y="755"/>
                  </a:lnTo>
                  <a:lnTo>
                    <a:pt x="22507" y="794"/>
                  </a:lnTo>
                  <a:lnTo>
                    <a:pt x="22488" y="834"/>
                  </a:lnTo>
                  <a:lnTo>
                    <a:pt x="22488" y="854"/>
                  </a:lnTo>
                  <a:lnTo>
                    <a:pt x="22428" y="1152"/>
                  </a:lnTo>
                  <a:lnTo>
                    <a:pt x="22368" y="1449"/>
                  </a:lnTo>
                  <a:lnTo>
                    <a:pt x="22309" y="1608"/>
                  </a:lnTo>
                  <a:lnTo>
                    <a:pt x="22249" y="1747"/>
                  </a:lnTo>
                  <a:lnTo>
                    <a:pt x="22170" y="1906"/>
                  </a:lnTo>
                  <a:lnTo>
                    <a:pt x="22071" y="2045"/>
                  </a:lnTo>
                  <a:lnTo>
                    <a:pt x="22468" y="2025"/>
                  </a:lnTo>
                  <a:lnTo>
                    <a:pt x="22686" y="2045"/>
                  </a:lnTo>
                  <a:lnTo>
                    <a:pt x="22885" y="2065"/>
                  </a:lnTo>
                  <a:lnTo>
                    <a:pt x="23083" y="2085"/>
                  </a:lnTo>
                  <a:lnTo>
                    <a:pt x="23262" y="2124"/>
                  </a:lnTo>
                  <a:lnTo>
                    <a:pt x="23460" y="2184"/>
                  </a:lnTo>
                  <a:lnTo>
                    <a:pt x="23639" y="2263"/>
                  </a:lnTo>
                  <a:lnTo>
                    <a:pt x="23897" y="2382"/>
                  </a:lnTo>
                  <a:lnTo>
                    <a:pt x="24115" y="2521"/>
                  </a:lnTo>
                  <a:lnTo>
                    <a:pt x="24333" y="2680"/>
                  </a:lnTo>
                  <a:lnTo>
                    <a:pt x="24532" y="2878"/>
                  </a:lnTo>
                  <a:lnTo>
                    <a:pt x="24691" y="3077"/>
                  </a:lnTo>
                  <a:lnTo>
                    <a:pt x="24830" y="3315"/>
                  </a:lnTo>
                  <a:lnTo>
                    <a:pt x="24869" y="3454"/>
                  </a:lnTo>
                  <a:lnTo>
                    <a:pt x="24909" y="3573"/>
                  </a:lnTo>
                  <a:lnTo>
                    <a:pt x="24929" y="3712"/>
                  </a:lnTo>
                  <a:lnTo>
                    <a:pt x="24949" y="3851"/>
                  </a:lnTo>
                  <a:lnTo>
                    <a:pt x="24929" y="3970"/>
                  </a:lnTo>
                  <a:lnTo>
                    <a:pt x="24909" y="4069"/>
                  </a:lnTo>
                  <a:lnTo>
                    <a:pt x="24849" y="4288"/>
                  </a:lnTo>
                  <a:lnTo>
                    <a:pt x="24889" y="4327"/>
                  </a:lnTo>
                  <a:lnTo>
                    <a:pt x="24929" y="4407"/>
                  </a:lnTo>
                  <a:lnTo>
                    <a:pt x="24968" y="4506"/>
                  </a:lnTo>
                  <a:lnTo>
                    <a:pt x="24988" y="4704"/>
                  </a:lnTo>
                  <a:lnTo>
                    <a:pt x="24988" y="4923"/>
                  </a:lnTo>
                  <a:lnTo>
                    <a:pt x="24949" y="5101"/>
                  </a:lnTo>
                  <a:lnTo>
                    <a:pt x="24909" y="5181"/>
                  </a:lnTo>
                  <a:lnTo>
                    <a:pt x="24810" y="5379"/>
                  </a:lnTo>
                  <a:lnTo>
                    <a:pt x="24710" y="5578"/>
                  </a:lnTo>
                  <a:lnTo>
                    <a:pt x="24552" y="5756"/>
                  </a:lnTo>
                  <a:lnTo>
                    <a:pt x="24393" y="5915"/>
                  </a:lnTo>
                  <a:lnTo>
                    <a:pt x="24135" y="6114"/>
                  </a:lnTo>
                  <a:lnTo>
                    <a:pt x="23857" y="6292"/>
                  </a:lnTo>
                  <a:lnTo>
                    <a:pt x="23698" y="6352"/>
                  </a:lnTo>
                  <a:lnTo>
                    <a:pt x="23539" y="6411"/>
                  </a:lnTo>
                  <a:lnTo>
                    <a:pt x="23381" y="6431"/>
                  </a:lnTo>
                  <a:lnTo>
                    <a:pt x="23222" y="6451"/>
                  </a:lnTo>
                  <a:lnTo>
                    <a:pt x="23083" y="6431"/>
                  </a:lnTo>
                  <a:lnTo>
                    <a:pt x="22944" y="6391"/>
                  </a:lnTo>
                  <a:lnTo>
                    <a:pt x="22825" y="6312"/>
                  </a:lnTo>
                  <a:lnTo>
                    <a:pt x="22706" y="6233"/>
                  </a:lnTo>
                  <a:lnTo>
                    <a:pt x="22626" y="6133"/>
                  </a:lnTo>
                  <a:lnTo>
                    <a:pt x="22567" y="6034"/>
                  </a:lnTo>
                  <a:lnTo>
                    <a:pt x="22507" y="5915"/>
                  </a:lnTo>
                  <a:lnTo>
                    <a:pt x="22349" y="6054"/>
                  </a:lnTo>
                  <a:lnTo>
                    <a:pt x="22845" y="6649"/>
                  </a:lnTo>
                  <a:lnTo>
                    <a:pt x="23103" y="6947"/>
                  </a:lnTo>
                  <a:lnTo>
                    <a:pt x="23361" y="7245"/>
                  </a:lnTo>
                  <a:lnTo>
                    <a:pt x="23619" y="7523"/>
                  </a:lnTo>
                  <a:lnTo>
                    <a:pt x="23897" y="7781"/>
                  </a:lnTo>
                  <a:lnTo>
                    <a:pt x="24194" y="8039"/>
                  </a:lnTo>
                  <a:lnTo>
                    <a:pt x="24512" y="8277"/>
                  </a:lnTo>
                  <a:lnTo>
                    <a:pt x="25048" y="8654"/>
                  </a:lnTo>
                  <a:lnTo>
                    <a:pt x="25326" y="8833"/>
                  </a:lnTo>
                  <a:lnTo>
                    <a:pt x="25604" y="8991"/>
                  </a:lnTo>
                  <a:lnTo>
                    <a:pt x="25901" y="9130"/>
                  </a:lnTo>
                  <a:lnTo>
                    <a:pt x="26199" y="9269"/>
                  </a:lnTo>
                  <a:lnTo>
                    <a:pt x="26497" y="9388"/>
                  </a:lnTo>
                  <a:lnTo>
                    <a:pt x="26794" y="9507"/>
                  </a:lnTo>
                  <a:lnTo>
                    <a:pt x="27112" y="9607"/>
                  </a:lnTo>
                  <a:lnTo>
                    <a:pt x="27430" y="9686"/>
                  </a:lnTo>
                  <a:lnTo>
                    <a:pt x="27747" y="9765"/>
                  </a:lnTo>
                  <a:lnTo>
                    <a:pt x="28065" y="9825"/>
                  </a:lnTo>
                  <a:lnTo>
                    <a:pt x="28382" y="9865"/>
                  </a:lnTo>
                  <a:lnTo>
                    <a:pt x="28700" y="9885"/>
                  </a:lnTo>
                  <a:lnTo>
                    <a:pt x="29037" y="9904"/>
                  </a:lnTo>
                  <a:lnTo>
                    <a:pt x="29355" y="9885"/>
                  </a:lnTo>
                  <a:lnTo>
                    <a:pt x="29732" y="9865"/>
                  </a:lnTo>
                  <a:lnTo>
                    <a:pt x="30089" y="9805"/>
                  </a:lnTo>
                  <a:lnTo>
                    <a:pt x="30427" y="9726"/>
                  </a:lnTo>
                  <a:lnTo>
                    <a:pt x="30784" y="9646"/>
                  </a:lnTo>
                  <a:lnTo>
                    <a:pt x="31459" y="9428"/>
                  </a:lnTo>
                  <a:lnTo>
                    <a:pt x="32153" y="9190"/>
                  </a:lnTo>
                  <a:lnTo>
                    <a:pt x="32907" y="8952"/>
                  </a:lnTo>
                  <a:lnTo>
                    <a:pt x="33682" y="8694"/>
                  </a:lnTo>
                  <a:lnTo>
                    <a:pt x="34475" y="8416"/>
                  </a:lnTo>
                  <a:lnTo>
                    <a:pt x="34753" y="8336"/>
                  </a:lnTo>
                  <a:lnTo>
                    <a:pt x="34872" y="8317"/>
                  </a:lnTo>
                  <a:lnTo>
                    <a:pt x="35071" y="8317"/>
                  </a:lnTo>
                  <a:lnTo>
                    <a:pt x="35111" y="8356"/>
                  </a:lnTo>
                  <a:lnTo>
                    <a:pt x="35150" y="8396"/>
                  </a:lnTo>
                  <a:lnTo>
                    <a:pt x="35170" y="8436"/>
                  </a:lnTo>
                  <a:lnTo>
                    <a:pt x="35170" y="8495"/>
                  </a:lnTo>
                  <a:lnTo>
                    <a:pt x="35170" y="8535"/>
                  </a:lnTo>
                  <a:lnTo>
                    <a:pt x="35150" y="8594"/>
                  </a:lnTo>
                  <a:lnTo>
                    <a:pt x="35130" y="8634"/>
                  </a:lnTo>
                  <a:lnTo>
                    <a:pt x="35031" y="8714"/>
                  </a:lnTo>
                  <a:lnTo>
                    <a:pt x="34932" y="8773"/>
                  </a:lnTo>
                  <a:lnTo>
                    <a:pt x="34714" y="8872"/>
                  </a:lnTo>
                  <a:lnTo>
                    <a:pt x="34237" y="9051"/>
                  </a:lnTo>
                  <a:lnTo>
                    <a:pt x="33423" y="9349"/>
                  </a:lnTo>
                  <a:lnTo>
                    <a:pt x="32590" y="9686"/>
                  </a:lnTo>
                  <a:lnTo>
                    <a:pt x="32173" y="9845"/>
                  </a:lnTo>
                  <a:lnTo>
                    <a:pt x="31756" y="10004"/>
                  </a:lnTo>
                  <a:lnTo>
                    <a:pt x="31042" y="10222"/>
                  </a:lnTo>
                  <a:lnTo>
                    <a:pt x="30685" y="10321"/>
                  </a:lnTo>
                  <a:lnTo>
                    <a:pt x="30327" y="10401"/>
                  </a:lnTo>
                  <a:lnTo>
                    <a:pt x="29970" y="10460"/>
                  </a:lnTo>
                  <a:lnTo>
                    <a:pt x="29613" y="10500"/>
                  </a:lnTo>
                  <a:lnTo>
                    <a:pt x="29236" y="10540"/>
                  </a:lnTo>
                  <a:lnTo>
                    <a:pt x="28859" y="10540"/>
                  </a:lnTo>
                  <a:lnTo>
                    <a:pt x="28501" y="10520"/>
                  </a:lnTo>
                  <a:lnTo>
                    <a:pt x="28144" y="10480"/>
                  </a:lnTo>
                  <a:lnTo>
                    <a:pt x="27787" y="10440"/>
                  </a:lnTo>
                  <a:lnTo>
                    <a:pt x="27430" y="10361"/>
                  </a:lnTo>
                  <a:lnTo>
                    <a:pt x="27072" y="10282"/>
                  </a:lnTo>
                  <a:lnTo>
                    <a:pt x="26735" y="10182"/>
                  </a:lnTo>
                  <a:lnTo>
                    <a:pt x="26378" y="10063"/>
                  </a:lnTo>
                  <a:lnTo>
                    <a:pt x="26060" y="9924"/>
                  </a:lnTo>
                  <a:lnTo>
                    <a:pt x="25723" y="9785"/>
                  </a:lnTo>
                  <a:lnTo>
                    <a:pt x="25425" y="9627"/>
                  </a:lnTo>
                  <a:lnTo>
                    <a:pt x="25107" y="9448"/>
                  </a:lnTo>
                  <a:lnTo>
                    <a:pt x="24810" y="9269"/>
                  </a:lnTo>
                  <a:lnTo>
                    <a:pt x="24512" y="9091"/>
                  </a:lnTo>
                  <a:lnTo>
                    <a:pt x="24214" y="8892"/>
                  </a:lnTo>
                  <a:lnTo>
                    <a:pt x="23659" y="8456"/>
                  </a:lnTo>
                  <a:lnTo>
                    <a:pt x="23123" y="7979"/>
                  </a:lnTo>
                  <a:lnTo>
                    <a:pt x="22607" y="7483"/>
                  </a:lnTo>
                  <a:lnTo>
                    <a:pt x="22150" y="6967"/>
                  </a:lnTo>
                  <a:lnTo>
                    <a:pt x="21714" y="6411"/>
                  </a:lnTo>
                  <a:lnTo>
                    <a:pt x="21674" y="6332"/>
                  </a:lnTo>
                  <a:lnTo>
                    <a:pt x="21515" y="6352"/>
                  </a:lnTo>
                  <a:lnTo>
                    <a:pt x="21416" y="6332"/>
                  </a:lnTo>
                  <a:lnTo>
                    <a:pt x="21396" y="6491"/>
                  </a:lnTo>
                  <a:lnTo>
                    <a:pt x="21356" y="6630"/>
                  </a:lnTo>
                  <a:lnTo>
                    <a:pt x="21297" y="6749"/>
                  </a:lnTo>
                  <a:lnTo>
                    <a:pt x="21217" y="6868"/>
                  </a:lnTo>
                  <a:lnTo>
                    <a:pt x="21098" y="6967"/>
                  </a:lnTo>
                  <a:lnTo>
                    <a:pt x="20979" y="7007"/>
                  </a:lnTo>
                  <a:lnTo>
                    <a:pt x="20860" y="7046"/>
                  </a:lnTo>
                  <a:lnTo>
                    <a:pt x="20721" y="7027"/>
                  </a:lnTo>
                  <a:lnTo>
                    <a:pt x="20681" y="7126"/>
                  </a:lnTo>
                  <a:lnTo>
                    <a:pt x="20562" y="7285"/>
                  </a:lnTo>
                  <a:lnTo>
                    <a:pt x="20483" y="7364"/>
                  </a:lnTo>
                  <a:lnTo>
                    <a:pt x="20404" y="7463"/>
                  </a:lnTo>
                  <a:lnTo>
                    <a:pt x="20324" y="7543"/>
                  </a:lnTo>
                  <a:lnTo>
                    <a:pt x="20225" y="7602"/>
                  </a:lnTo>
                  <a:lnTo>
                    <a:pt x="20126" y="7642"/>
                  </a:lnTo>
                  <a:lnTo>
                    <a:pt x="20026" y="7682"/>
                  </a:lnTo>
                  <a:lnTo>
                    <a:pt x="19808" y="7741"/>
                  </a:lnTo>
                  <a:lnTo>
                    <a:pt x="19570" y="7741"/>
                  </a:lnTo>
                  <a:lnTo>
                    <a:pt x="19411" y="7721"/>
                  </a:lnTo>
                  <a:lnTo>
                    <a:pt x="19233" y="7682"/>
                  </a:lnTo>
                  <a:lnTo>
                    <a:pt x="19074" y="7622"/>
                  </a:lnTo>
                  <a:lnTo>
                    <a:pt x="18915" y="7543"/>
                  </a:lnTo>
                  <a:lnTo>
                    <a:pt x="18776" y="7443"/>
                  </a:lnTo>
                  <a:lnTo>
                    <a:pt x="18637" y="7324"/>
                  </a:lnTo>
                  <a:lnTo>
                    <a:pt x="18538" y="7205"/>
                  </a:lnTo>
                  <a:lnTo>
                    <a:pt x="18439" y="7046"/>
                  </a:lnTo>
                  <a:lnTo>
                    <a:pt x="18161" y="7066"/>
                  </a:lnTo>
                  <a:lnTo>
                    <a:pt x="17744" y="7106"/>
                  </a:lnTo>
                  <a:lnTo>
                    <a:pt x="17327" y="7106"/>
                  </a:lnTo>
                  <a:lnTo>
                    <a:pt x="16950" y="7086"/>
                  </a:lnTo>
                  <a:lnTo>
                    <a:pt x="16593" y="7027"/>
                  </a:lnTo>
                  <a:lnTo>
                    <a:pt x="16236" y="6927"/>
                  </a:lnTo>
                  <a:lnTo>
                    <a:pt x="15878" y="6808"/>
                  </a:lnTo>
                  <a:lnTo>
                    <a:pt x="15660" y="6689"/>
                  </a:lnTo>
                  <a:lnTo>
                    <a:pt x="15442" y="6550"/>
                  </a:lnTo>
                  <a:lnTo>
                    <a:pt x="15223" y="6411"/>
                  </a:lnTo>
                  <a:lnTo>
                    <a:pt x="15045" y="6233"/>
                  </a:lnTo>
                  <a:lnTo>
                    <a:pt x="14946" y="6332"/>
                  </a:lnTo>
                  <a:lnTo>
                    <a:pt x="14807" y="6411"/>
                  </a:lnTo>
                  <a:lnTo>
                    <a:pt x="14767" y="6431"/>
                  </a:lnTo>
                  <a:lnTo>
                    <a:pt x="14648" y="6491"/>
                  </a:lnTo>
                  <a:lnTo>
                    <a:pt x="14330" y="6669"/>
                  </a:lnTo>
                  <a:lnTo>
                    <a:pt x="14271" y="6709"/>
                  </a:lnTo>
                  <a:lnTo>
                    <a:pt x="14033" y="6868"/>
                  </a:lnTo>
                  <a:lnTo>
                    <a:pt x="13834" y="6987"/>
                  </a:lnTo>
                  <a:lnTo>
                    <a:pt x="13616" y="7126"/>
                  </a:lnTo>
                  <a:lnTo>
                    <a:pt x="13338" y="7364"/>
                  </a:lnTo>
                  <a:lnTo>
                    <a:pt x="13060" y="7622"/>
                  </a:lnTo>
                  <a:lnTo>
                    <a:pt x="12802" y="7880"/>
                  </a:lnTo>
                  <a:lnTo>
                    <a:pt x="12564" y="8178"/>
                  </a:lnTo>
                  <a:lnTo>
                    <a:pt x="12544" y="8178"/>
                  </a:lnTo>
                  <a:lnTo>
                    <a:pt x="12524" y="8198"/>
                  </a:lnTo>
                  <a:lnTo>
                    <a:pt x="12484" y="8178"/>
                  </a:lnTo>
                  <a:lnTo>
                    <a:pt x="12445" y="8138"/>
                  </a:lnTo>
                  <a:lnTo>
                    <a:pt x="12465" y="8078"/>
                  </a:lnTo>
                  <a:lnTo>
                    <a:pt x="12623" y="7761"/>
                  </a:lnTo>
                  <a:lnTo>
                    <a:pt x="12822" y="7443"/>
                  </a:lnTo>
                  <a:lnTo>
                    <a:pt x="13060" y="7126"/>
                  </a:lnTo>
                  <a:lnTo>
                    <a:pt x="12921" y="6987"/>
                  </a:lnTo>
                  <a:lnTo>
                    <a:pt x="12723" y="6749"/>
                  </a:lnTo>
                  <a:lnTo>
                    <a:pt x="12504" y="6530"/>
                  </a:lnTo>
                  <a:lnTo>
                    <a:pt x="12326" y="6372"/>
                  </a:lnTo>
                  <a:lnTo>
                    <a:pt x="12127" y="6233"/>
                  </a:lnTo>
                  <a:lnTo>
                    <a:pt x="11869" y="6034"/>
                  </a:lnTo>
                  <a:lnTo>
                    <a:pt x="11591" y="5875"/>
                  </a:lnTo>
                  <a:lnTo>
                    <a:pt x="11274" y="5717"/>
                  </a:lnTo>
                  <a:lnTo>
                    <a:pt x="10956" y="5558"/>
                  </a:lnTo>
                  <a:lnTo>
                    <a:pt x="10619" y="5439"/>
                  </a:lnTo>
                  <a:lnTo>
                    <a:pt x="10281" y="5339"/>
                  </a:lnTo>
                  <a:lnTo>
                    <a:pt x="9924" y="5260"/>
                  </a:lnTo>
                  <a:lnTo>
                    <a:pt x="9567" y="5220"/>
                  </a:lnTo>
                  <a:lnTo>
                    <a:pt x="9210" y="5201"/>
                  </a:lnTo>
                  <a:lnTo>
                    <a:pt x="8852" y="5201"/>
                  </a:lnTo>
                  <a:lnTo>
                    <a:pt x="8495" y="5240"/>
                  </a:lnTo>
                  <a:lnTo>
                    <a:pt x="8158" y="5300"/>
                  </a:lnTo>
                  <a:lnTo>
                    <a:pt x="7820" y="5379"/>
                  </a:lnTo>
                  <a:lnTo>
                    <a:pt x="7483" y="5498"/>
                  </a:lnTo>
                  <a:lnTo>
                    <a:pt x="7165" y="5617"/>
                  </a:lnTo>
                  <a:lnTo>
                    <a:pt x="6868" y="5776"/>
                  </a:lnTo>
                  <a:lnTo>
                    <a:pt x="6570" y="5955"/>
                  </a:lnTo>
                  <a:lnTo>
                    <a:pt x="6272" y="6153"/>
                  </a:lnTo>
                  <a:lnTo>
                    <a:pt x="5994" y="6372"/>
                  </a:lnTo>
                  <a:lnTo>
                    <a:pt x="5736" y="6630"/>
                  </a:lnTo>
                  <a:lnTo>
                    <a:pt x="5478" y="6888"/>
                  </a:lnTo>
                  <a:lnTo>
                    <a:pt x="5240" y="7165"/>
                  </a:lnTo>
                  <a:lnTo>
                    <a:pt x="4982" y="7523"/>
                  </a:lnTo>
                  <a:lnTo>
                    <a:pt x="4764" y="7880"/>
                  </a:lnTo>
                  <a:lnTo>
                    <a:pt x="4545" y="8237"/>
                  </a:lnTo>
                  <a:lnTo>
                    <a:pt x="4367" y="8634"/>
                  </a:lnTo>
                  <a:lnTo>
                    <a:pt x="4188" y="9011"/>
                  </a:lnTo>
                  <a:lnTo>
                    <a:pt x="4049" y="9408"/>
                  </a:lnTo>
                  <a:lnTo>
                    <a:pt x="3930" y="9805"/>
                  </a:lnTo>
                  <a:lnTo>
                    <a:pt x="3811" y="10222"/>
                  </a:lnTo>
                  <a:lnTo>
                    <a:pt x="3712" y="10639"/>
                  </a:lnTo>
                  <a:lnTo>
                    <a:pt x="3613" y="11056"/>
                  </a:lnTo>
                  <a:lnTo>
                    <a:pt x="3474" y="11889"/>
                  </a:lnTo>
                  <a:lnTo>
                    <a:pt x="3335" y="12723"/>
                  </a:lnTo>
                  <a:lnTo>
                    <a:pt x="3236" y="13576"/>
                  </a:lnTo>
                  <a:lnTo>
                    <a:pt x="3216" y="13675"/>
                  </a:lnTo>
                  <a:lnTo>
                    <a:pt x="3156" y="13755"/>
                  </a:lnTo>
                  <a:lnTo>
                    <a:pt x="3474" y="14013"/>
                  </a:lnTo>
                  <a:lnTo>
                    <a:pt x="3771" y="14271"/>
                  </a:lnTo>
                  <a:lnTo>
                    <a:pt x="3871" y="14092"/>
                  </a:lnTo>
                  <a:lnTo>
                    <a:pt x="3970" y="13914"/>
                  </a:lnTo>
                  <a:lnTo>
                    <a:pt x="4188" y="13596"/>
                  </a:lnTo>
                  <a:lnTo>
                    <a:pt x="4387" y="13318"/>
                  </a:lnTo>
                  <a:lnTo>
                    <a:pt x="4605" y="13040"/>
                  </a:lnTo>
                  <a:lnTo>
                    <a:pt x="4823" y="12782"/>
                  </a:lnTo>
                  <a:lnTo>
                    <a:pt x="5062" y="12524"/>
                  </a:lnTo>
                  <a:lnTo>
                    <a:pt x="5439" y="12167"/>
                  </a:lnTo>
                  <a:lnTo>
                    <a:pt x="5816" y="11849"/>
                  </a:lnTo>
                  <a:lnTo>
                    <a:pt x="6233" y="11552"/>
                  </a:lnTo>
                  <a:lnTo>
                    <a:pt x="6669" y="11294"/>
                  </a:lnTo>
                  <a:lnTo>
                    <a:pt x="6947" y="11155"/>
                  </a:lnTo>
                  <a:lnTo>
                    <a:pt x="7225" y="11036"/>
                  </a:lnTo>
                  <a:lnTo>
                    <a:pt x="7562" y="10917"/>
                  </a:lnTo>
                  <a:lnTo>
                    <a:pt x="7920" y="10817"/>
                  </a:lnTo>
                  <a:lnTo>
                    <a:pt x="8277" y="10738"/>
                  </a:lnTo>
                  <a:lnTo>
                    <a:pt x="8455" y="10738"/>
                  </a:lnTo>
                  <a:lnTo>
                    <a:pt x="8634" y="10718"/>
                  </a:lnTo>
                  <a:lnTo>
                    <a:pt x="8793" y="10738"/>
                  </a:lnTo>
                  <a:lnTo>
                    <a:pt x="8971" y="10758"/>
                  </a:lnTo>
                  <a:lnTo>
                    <a:pt x="9150" y="10778"/>
                  </a:lnTo>
                  <a:lnTo>
                    <a:pt x="9309" y="10837"/>
                  </a:lnTo>
                  <a:lnTo>
                    <a:pt x="9468" y="10897"/>
                  </a:lnTo>
                  <a:lnTo>
                    <a:pt x="9626" y="10996"/>
                  </a:lnTo>
                  <a:lnTo>
                    <a:pt x="9765" y="11095"/>
                  </a:lnTo>
                  <a:lnTo>
                    <a:pt x="9904" y="11234"/>
                  </a:lnTo>
                  <a:lnTo>
                    <a:pt x="10083" y="11433"/>
                  </a:lnTo>
                  <a:lnTo>
                    <a:pt x="10202" y="11631"/>
                  </a:lnTo>
                  <a:lnTo>
                    <a:pt x="10301" y="11353"/>
                  </a:lnTo>
                  <a:lnTo>
                    <a:pt x="10381" y="11095"/>
                  </a:lnTo>
                  <a:lnTo>
                    <a:pt x="10520" y="10798"/>
                  </a:lnTo>
                  <a:lnTo>
                    <a:pt x="10658" y="10500"/>
                  </a:lnTo>
                  <a:lnTo>
                    <a:pt x="10817" y="10222"/>
                  </a:lnTo>
                  <a:lnTo>
                    <a:pt x="10996" y="9944"/>
                  </a:lnTo>
                  <a:lnTo>
                    <a:pt x="11194" y="9666"/>
                  </a:lnTo>
                  <a:lnTo>
                    <a:pt x="11393" y="9428"/>
                  </a:lnTo>
                  <a:lnTo>
                    <a:pt x="11611" y="9170"/>
                  </a:lnTo>
                  <a:lnTo>
                    <a:pt x="11829" y="8932"/>
                  </a:lnTo>
                  <a:lnTo>
                    <a:pt x="11849" y="8932"/>
                  </a:lnTo>
                  <a:lnTo>
                    <a:pt x="11869" y="8952"/>
                  </a:lnTo>
                  <a:lnTo>
                    <a:pt x="11869" y="8972"/>
                  </a:lnTo>
                  <a:lnTo>
                    <a:pt x="11691" y="9210"/>
                  </a:lnTo>
                  <a:lnTo>
                    <a:pt x="11532" y="9448"/>
                  </a:lnTo>
                  <a:lnTo>
                    <a:pt x="11393" y="9706"/>
                  </a:lnTo>
                  <a:lnTo>
                    <a:pt x="11254" y="9964"/>
                  </a:lnTo>
                  <a:lnTo>
                    <a:pt x="11135" y="10222"/>
                  </a:lnTo>
                  <a:lnTo>
                    <a:pt x="11016" y="10480"/>
                  </a:lnTo>
                  <a:lnTo>
                    <a:pt x="10917" y="10758"/>
                  </a:lnTo>
                  <a:lnTo>
                    <a:pt x="10817" y="11036"/>
                  </a:lnTo>
                  <a:lnTo>
                    <a:pt x="10658" y="11572"/>
                  </a:lnTo>
                  <a:lnTo>
                    <a:pt x="10599" y="11849"/>
                  </a:lnTo>
                  <a:lnTo>
                    <a:pt x="10539" y="12108"/>
                  </a:lnTo>
                  <a:lnTo>
                    <a:pt x="10480" y="12445"/>
                  </a:lnTo>
                  <a:lnTo>
                    <a:pt x="10520" y="12663"/>
                  </a:lnTo>
                  <a:lnTo>
                    <a:pt x="10539" y="12901"/>
                  </a:lnTo>
                  <a:lnTo>
                    <a:pt x="10539" y="13140"/>
                  </a:lnTo>
                  <a:lnTo>
                    <a:pt x="10520" y="13378"/>
                  </a:lnTo>
                  <a:lnTo>
                    <a:pt x="10520" y="13378"/>
                  </a:lnTo>
                  <a:lnTo>
                    <a:pt x="10936" y="13100"/>
                  </a:lnTo>
                  <a:lnTo>
                    <a:pt x="11194" y="12941"/>
                  </a:lnTo>
                  <a:lnTo>
                    <a:pt x="11651" y="12683"/>
                  </a:lnTo>
                  <a:lnTo>
                    <a:pt x="12127" y="12425"/>
                  </a:lnTo>
                  <a:lnTo>
                    <a:pt x="12584" y="12167"/>
                  </a:lnTo>
                  <a:lnTo>
                    <a:pt x="13080" y="11929"/>
                  </a:lnTo>
                  <a:lnTo>
                    <a:pt x="13556" y="11711"/>
                  </a:lnTo>
                  <a:lnTo>
                    <a:pt x="14052" y="11492"/>
                  </a:lnTo>
                  <a:lnTo>
                    <a:pt x="14549" y="11294"/>
                  </a:lnTo>
                  <a:lnTo>
                    <a:pt x="15045" y="11135"/>
                  </a:lnTo>
                  <a:lnTo>
                    <a:pt x="15561" y="10976"/>
                  </a:lnTo>
                  <a:lnTo>
                    <a:pt x="16077" y="10817"/>
                  </a:lnTo>
                  <a:lnTo>
                    <a:pt x="16593" y="10698"/>
                  </a:lnTo>
                  <a:lnTo>
                    <a:pt x="17109" y="10599"/>
                  </a:lnTo>
                  <a:lnTo>
                    <a:pt x="17645" y="10540"/>
                  </a:lnTo>
                  <a:lnTo>
                    <a:pt x="18161" y="10480"/>
                  </a:lnTo>
                  <a:lnTo>
                    <a:pt x="18697" y="10460"/>
                  </a:lnTo>
                  <a:lnTo>
                    <a:pt x="19233" y="10460"/>
                  </a:lnTo>
                  <a:lnTo>
                    <a:pt x="19669" y="10480"/>
                  </a:lnTo>
                  <a:lnTo>
                    <a:pt x="20066" y="10500"/>
                  </a:lnTo>
                  <a:lnTo>
                    <a:pt x="20483" y="10559"/>
                  </a:lnTo>
                  <a:lnTo>
                    <a:pt x="20900" y="10639"/>
                  </a:lnTo>
                  <a:lnTo>
                    <a:pt x="21297" y="10738"/>
                  </a:lnTo>
                  <a:lnTo>
                    <a:pt x="21694" y="10857"/>
                  </a:lnTo>
                  <a:lnTo>
                    <a:pt x="22091" y="10996"/>
                  </a:lnTo>
                  <a:lnTo>
                    <a:pt x="22468" y="11155"/>
                  </a:lnTo>
                  <a:lnTo>
                    <a:pt x="23023" y="11413"/>
                  </a:lnTo>
                  <a:lnTo>
                    <a:pt x="23242" y="11532"/>
                  </a:lnTo>
                  <a:lnTo>
                    <a:pt x="23460" y="11671"/>
                  </a:lnTo>
                  <a:lnTo>
                    <a:pt x="23857" y="11988"/>
                  </a:lnTo>
                  <a:lnTo>
                    <a:pt x="24254" y="12306"/>
                  </a:lnTo>
                  <a:lnTo>
                    <a:pt x="24631" y="12643"/>
                  </a:lnTo>
                  <a:lnTo>
                    <a:pt x="24988" y="12961"/>
                  </a:lnTo>
                  <a:lnTo>
                    <a:pt x="25306" y="13298"/>
                  </a:lnTo>
                  <a:lnTo>
                    <a:pt x="25584" y="13656"/>
                  </a:lnTo>
                  <a:lnTo>
                    <a:pt x="25862" y="14013"/>
                  </a:lnTo>
                  <a:lnTo>
                    <a:pt x="25881" y="14053"/>
                  </a:lnTo>
                  <a:lnTo>
                    <a:pt x="25881" y="14092"/>
                  </a:lnTo>
                  <a:lnTo>
                    <a:pt x="25862" y="14132"/>
                  </a:lnTo>
                  <a:lnTo>
                    <a:pt x="25842" y="14152"/>
                  </a:lnTo>
                  <a:lnTo>
                    <a:pt x="25822" y="14172"/>
                  </a:lnTo>
                  <a:lnTo>
                    <a:pt x="25743" y="14172"/>
                  </a:lnTo>
                  <a:lnTo>
                    <a:pt x="25723" y="14152"/>
                  </a:lnTo>
                  <a:lnTo>
                    <a:pt x="25425" y="13755"/>
                  </a:lnTo>
                  <a:lnTo>
                    <a:pt x="25107" y="13378"/>
                  </a:lnTo>
                  <a:lnTo>
                    <a:pt x="24750" y="13040"/>
                  </a:lnTo>
                  <a:lnTo>
                    <a:pt x="24373" y="12723"/>
                  </a:lnTo>
                  <a:lnTo>
                    <a:pt x="24234" y="12624"/>
                  </a:lnTo>
                  <a:lnTo>
                    <a:pt x="24075" y="12544"/>
                  </a:lnTo>
                  <a:lnTo>
                    <a:pt x="23738" y="12366"/>
                  </a:lnTo>
                  <a:lnTo>
                    <a:pt x="23361" y="12187"/>
                  </a:lnTo>
                  <a:lnTo>
                    <a:pt x="22785" y="11949"/>
                  </a:lnTo>
                  <a:lnTo>
                    <a:pt x="22210" y="11730"/>
                  </a:lnTo>
                  <a:lnTo>
                    <a:pt x="21714" y="11591"/>
                  </a:lnTo>
                  <a:lnTo>
                    <a:pt x="21217" y="11472"/>
                  </a:lnTo>
                  <a:lnTo>
                    <a:pt x="20721" y="11373"/>
                  </a:lnTo>
                  <a:lnTo>
                    <a:pt x="20225" y="11314"/>
                  </a:lnTo>
                  <a:lnTo>
                    <a:pt x="19729" y="11254"/>
                  </a:lnTo>
                  <a:lnTo>
                    <a:pt x="18736" y="11254"/>
                  </a:lnTo>
                  <a:lnTo>
                    <a:pt x="18240" y="11294"/>
                  </a:lnTo>
                  <a:lnTo>
                    <a:pt x="17744" y="11333"/>
                  </a:lnTo>
                  <a:lnTo>
                    <a:pt x="17248" y="11413"/>
                  </a:lnTo>
                  <a:lnTo>
                    <a:pt x="16752" y="11512"/>
                  </a:lnTo>
                  <a:lnTo>
                    <a:pt x="16255" y="11631"/>
                  </a:lnTo>
                  <a:lnTo>
                    <a:pt x="15779" y="11750"/>
                  </a:lnTo>
                  <a:lnTo>
                    <a:pt x="15283" y="11909"/>
                  </a:lnTo>
                  <a:lnTo>
                    <a:pt x="14807" y="12068"/>
                  </a:lnTo>
                  <a:lnTo>
                    <a:pt x="14330" y="12266"/>
                  </a:lnTo>
                  <a:lnTo>
                    <a:pt x="13874" y="12465"/>
                  </a:lnTo>
                  <a:lnTo>
                    <a:pt x="13397" y="12683"/>
                  </a:lnTo>
                  <a:lnTo>
                    <a:pt x="12941" y="12901"/>
                  </a:lnTo>
                  <a:lnTo>
                    <a:pt x="12504" y="13159"/>
                  </a:lnTo>
                  <a:lnTo>
                    <a:pt x="11611" y="13656"/>
                  </a:lnTo>
                  <a:lnTo>
                    <a:pt x="10738" y="14211"/>
                  </a:lnTo>
                  <a:lnTo>
                    <a:pt x="9904" y="14787"/>
                  </a:lnTo>
                  <a:lnTo>
                    <a:pt x="9051" y="15382"/>
                  </a:lnTo>
                  <a:lnTo>
                    <a:pt x="7423" y="16613"/>
                  </a:lnTo>
                  <a:lnTo>
                    <a:pt x="7344" y="16672"/>
                  </a:lnTo>
                  <a:lnTo>
                    <a:pt x="7265" y="16692"/>
                  </a:lnTo>
                  <a:lnTo>
                    <a:pt x="7106" y="16692"/>
                  </a:lnTo>
                  <a:lnTo>
                    <a:pt x="7026" y="16672"/>
                  </a:lnTo>
                  <a:lnTo>
                    <a:pt x="6967" y="16633"/>
                  </a:lnTo>
                  <a:lnTo>
                    <a:pt x="6907" y="16593"/>
                  </a:lnTo>
                  <a:lnTo>
                    <a:pt x="6848" y="16533"/>
                  </a:lnTo>
                  <a:lnTo>
                    <a:pt x="6689" y="16593"/>
                  </a:lnTo>
                  <a:lnTo>
                    <a:pt x="6510" y="16633"/>
                  </a:lnTo>
                  <a:lnTo>
                    <a:pt x="6352" y="16672"/>
                  </a:lnTo>
                  <a:lnTo>
                    <a:pt x="6173" y="16692"/>
                  </a:lnTo>
                  <a:lnTo>
                    <a:pt x="5935" y="16672"/>
                  </a:lnTo>
                  <a:lnTo>
                    <a:pt x="5716" y="16613"/>
                  </a:lnTo>
                  <a:lnTo>
                    <a:pt x="5498" y="16553"/>
                  </a:lnTo>
                  <a:lnTo>
                    <a:pt x="5280" y="16474"/>
                  </a:lnTo>
                  <a:lnTo>
                    <a:pt x="5081" y="16375"/>
                  </a:lnTo>
                  <a:lnTo>
                    <a:pt x="4883" y="16256"/>
                  </a:lnTo>
                  <a:lnTo>
                    <a:pt x="4684" y="16137"/>
                  </a:lnTo>
                  <a:lnTo>
                    <a:pt x="4506" y="16017"/>
                  </a:lnTo>
                  <a:lnTo>
                    <a:pt x="4168" y="15740"/>
                  </a:lnTo>
                  <a:lnTo>
                    <a:pt x="3851" y="15422"/>
                  </a:lnTo>
                  <a:lnTo>
                    <a:pt x="3553" y="15104"/>
                  </a:lnTo>
                  <a:lnTo>
                    <a:pt x="3255" y="14767"/>
                  </a:lnTo>
                  <a:lnTo>
                    <a:pt x="2958" y="14430"/>
                  </a:lnTo>
                  <a:lnTo>
                    <a:pt x="2620" y="14112"/>
                  </a:lnTo>
                  <a:lnTo>
                    <a:pt x="2442" y="13973"/>
                  </a:lnTo>
                  <a:lnTo>
                    <a:pt x="2263" y="13834"/>
                  </a:lnTo>
                  <a:lnTo>
                    <a:pt x="2084" y="13735"/>
                  </a:lnTo>
                  <a:lnTo>
                    <a:pt x="1886" y="13636"/>
                  </a:lnTo>
                  <a:lnTo>
                    <a:pt x="1668" y="13576"/>
                  </a:lnTo>
                  <a:lnTo>
                    <a:pt x="1469" y="13537"/>
                  </a:lnTo>
                  <a:lnTo>
                    <a:pt x="1231" y="13517"/>
                  </a:lnTo>
                  <a:lnTo>
                    <a:pt x="993" y="13537"/>
                  </a:lnTo>
                  <a:lnTo>
                    <a:pt x="794" y="13576"/>
                  </a:lnTo>
                  <a:lnTo>
                    <a:pt x="616" y="13636"/>
                  </a:lnTo>
                  <a:lnTo>
                    <a:pt x="477" y="13735"/>
                  </a:lnTo>
                  <a:lnTo>
                    <a:pt x="338" y="13834"/>
                  </a:lnTo>
                  <a:lnTo>
                    <a:pt x="239" y="13973"/>
                  </a:lnTo>
                  <a:lnTo>
                    <a:pt x="159" y="14112"/>
                  </a:lnTo>
                  <a:lnTo>
                    <a:pt x="100" y="14251"/>
                  </a:lnTo>
                  <a:lnTo>
                    <a:pt x="40" y="14410"/>
                  </a:lnTo>
                  <a:lnTo>
                    <a:pt x="20" y="14588"/>
                  </a:lnTo>
                  <a:lnTo>
                    <a:pt x="0" y="14767"/>
                  </a:lnTo>
                  <a:lnTo>
                    <a:pt x="0" y="14946"/>
                  </a:lnTo>
                  <a:lnTo>
                    <a:pt x="20" y="15124"/>
                  </a:lnTo>
                  <a:lnTo>
                    <a:pt x="60" y="15303"/>
                  </a:lnTo>
                  <a:lnTo>
                    <a:pt x="100" y="15482"/>
                  </a:lnTo>
                  <a:lnTo>
                    <a:pt x="159" y="15640"/>
                  </a:lnTo>
                  <a:lnTo>
                    <a:pt x="239" y="15799"/>
                  </a:lnTo>
                  <a:lnTo>
                    <a:pt x="338" y="15978"/>
                  </a:lnTo>
                  <a:lnTo>
                    <a:pt x="437" y="16156"/>
                  </a:lnTo>
                  <a:lnTo>
                    <a:pt x="695" y="16494"/>
                  </a:lnTo>
                  <a:lnTo>
                    <a:pt x="973" y="16792"/>
                  </a:lnTo>
                  <a:lnTo>
                    <a:pt x="1251" y="17089"/>
                  </a:lnTo>
                  <a:lnTo>
                    <a:pt x="1568" y="17427"/>
                  </a:lnTo>
                  <a:lnTo>
                    <a:pt x="1886" y="17764"/>
                  </a:lnTo>
                  <a:lnTo>
                    <a:pt x="2025" y="17943"/>
                  </a:lnTo>
                  <a:lnTo>
                    <a:pt x="2124" y="18121"/>
                  </a:lnTo>
                  <a:lnTo>
                    <a:pt x="2342" y="18518"/>
                  </a:lnTo>
                  <a:lnTo>
                    <a:pt x="2581" y="19014"/>
                  </a:lnTo>
                  <a:lnTo>
                    <a:pt x="2759" y="19372"/>
                  </a:lnTo>
                  <a:lnTo>
                    <a:pt x="2878" y="19610"/>
                  </a:lnTo>
                  <a:lnTo>
                    <a:pt x="3017" y="19828"/>
                  </a:lnTo>
                  <a:lnTo>
                    <a:pt x="3315" y="20245"/>
                  </a:lnTo>
                  <a:lnTo>
                    <a:pt x="3553" y="20622"/>
                  </a:lnTo>
                  <a:lnTo>
                    <a:pt x="3831" y="20959"/>
                  </a:lnTo>
                  <a:lnTo>
                    <a:pt x="3970" y="21138"/>
                  </a:lnTo>
                  <a:lnTo>
                    <a:pt x="4109" y="21297"/>
                  </a:lnTo>
                  <a:lnTo>
                    <a:pt x="4287" y="21436"/>
                  </a:lnTo>
                  <a:lnTo>
                    <a:pt x="4446" y="21575"/>
                  </a:lnTo>
                  <a:lnTo>
                    <a:pt x="4744" y="21753"/>
                  </a:lnTo>
                  <a:lnTo>
                    <a:pt x="4903" y="21833"/>
                  </a:lnTo>
                  <a:lnTo>
                    <a:pt x="5062" y="21912"/>
                  </a:lnTo>
                  <a:lnTo>
                    <a:pt x="5220" y="21952"/>
                  </a:lnTo>
                  <a:lnTo>
                    <a:pt x="5399" y="21992"/>
                  </a:lnTo>
                  <a:lnTo>
                    <a:pt x="5558" y="22011"/>
                  </a:lnTo>
                  <a:lnTo>
                    <a:pt x="5736" y="22011"/>
                  </a:lnTo>
                  <a:lnTo>
                    <a:pt x="5915" y="21992"/>
                  </a:lnTo>
                  <a:lnTo>
                    <a:pt x="6094" y="21952"/>
                  </a:lnTo>
                  <a:lnTo>
                    <a:pt x="6272" y="21892"/>
                  </a:lnTo>
                  <a:lnTo>
                    <a:pt x="6431" y="21833"/>
                  </a:lnTo>
                  <a:lnTo>
                    <a:pt x="6768" y="21674"/>
                  </a:lnTo>
                  <a:lnTo>
                    <a:pt x="7086" y="21515"/>
                  </a:lnTo>
                  <a:lnTo>
                    <a:pt x="7820" y="21118"/>
                  </a:lnTo>
                  <a:lnTo>
                    <a:pt x="8555" y="20761"/>
                  </a:lnTo>
                  <a:lnTo>
                    <a:pt x="8991" y="20582"/>
                  </a:lnTo>
                  <a:lnTo>
                    <a:pt x="9448" y="20443"/>
                  </a:lnTo>
                  <a:lnTo>
                    <a:pt x="9666" y="20384"/>
                  </a:lnTo>
                  <a:lnTo>
                    <a:pt x="9904" y="20344"/>
                  </a:lnTo>
                  <a:lnTo>
                    <a:pt x="10142" y="20305"/>
                  </a:lnTo>
                  <a:lnTo>
                    <a:pt x="10381" y="20285"/>
                  </a:lnTo>
                  <a:lnTo>
                    <a:pt x="10837" y="20285"/>
                  </a:lnTo>
                  <a:lnTo>
                    <a:pt x="11313" y="20324"/>
                  </a:lnTo>
                  <a:lnTo>
                    <a:pt x="12266" y="20443"/>
                  </a:lnTo>
                  <a:lnTo>
                    <a:pt x="12663" y="20483"/>
                  </a:lnTo>
                  <a:lnTo>
                    <a:pt x="13040" y="20503"/>
                  </a:lnTo>
                  <a:lnTo>
                    <a:pt x="13437" y="20503"/>
                  </a:lnTo>
                  <a:lnTo>
                    <a:pt x="13834" y="20483"/>
                  </a:lnTo>
                  <a:lnTo>
                    <a:pt x="14231" y="20443"/>
                  </a:lnTo>
                  <a:lnTo>
                    <a:pt x="14608" y="20384"/>
                  </a:lnTo>
                  <a:lnTo>
                    <a:pt x="14985" y="20305"/>
                  </a:lnTo>
                  <a:lnTo>
                    <a:pt x="15362" y="20225"/>
                  </a:lnTo>
                  <a:lnTo>
                    <a:pt x="15739" y="20106"/>
                  </a:lnTo>
                  <a:lnTo>
                    <a:pt x="16117" y="19987"/>
                  </a:lnTo>
                  <a:lnTo>
                    <a:pt x="16831" y="19729"/>
                  </a:lnTo>
                  <a:lnTo>
                    <a:pt x="17228" y="19570"/>
                  </a:lnTo>
                  <a:lnTo>
                    <a:pt x="17605" y="19372"/>
                  </a:lnTo>
                  <a:lnTo>
                    <a:pt x="17982" y="19173"/>
                  </a:lnTo>
                  <a:lnTo>
                    <a:pt x="18359" y="18935"/>
                  </a:lnTo>
                  <a:lnTo>
                    <a:pt x="18717" y="18697"/>
                  </a:lnTo>
                  <a:lnTo>
                    <a:pt x="19054" y="18419"/>
                  </a:lnTo>
                  <a:lnTo>
                    <a:pt x="19372" y="18141"/>
                  </a:lnTo>
                  <a:lnTo>
                    <a:pt x="19669" y="17843"/>
                  </a:lnTo>
                  <a:lnTo>
                    <a:pt x="19709" y="17824"/>
                  </a:lnTo>
                  <a:lnTo>
                    <a:pt x="19749" y="17824"/>
                  </a:lnTo>
                  <a:lnTo>
                    <a:pt x="19768" y="17863"/>
                  </a:lnTo>
                  <a:lnTo>
                    <a:pt x="19749" y="17903"/>
                  </a:lnTo>
                  <a:lnTo>
                    <a:pt x="19471" y="18260"/>
                  </a:lnTo>
                  <a:lnTo>
                    <a:pt x="19193" y="18598"/>
                  </a:lnTo>
                  <a:lnTo>
                    <a:pt x="18895" y="18935"/>
                  </a:lnTo>
                  <a:lnTo>
                    <a:pt x="18578" y="19253"/>
                  </a:lnTo>
                  <a:lnTo>
                    <a:pt x="18161" y="19590"/>
                  </a:lnTo>
                  <a:lnTo>
                    <a:pt x="17724" y="19927"/>
                  </a:lnTo>
                  <a:lnTo>
                    <a:pt x="17268" y="20225"/>
                  </a:lnTo>
                  <a:lnTo>
                    <a:pt x="16811" y="20523"/>
                  </a:lnTo>
                  <a:lnTo>
                    <a:pt x="16573" y="20642"/>
                  </a:lnTo>
                  <a:lnTo>
                    <a:pt x="16315" y="20761"/>
                  </a:lnTo>
                  <a:lnTo>
                    <a:pt x="16077" y="20840"/>
                  </a:lnTo>
                  <a:lnTo>
                    <a:pt x="15819" y="20940"/>
                  </a:lnTo>
                  <a:lnTo>
                    <a:pt x="16196" y="21297"/>
                  </a:lnTo>
                  <a:lnTo>
                    <a:pt x="16613" y="21634"/>
                  </a:lnTo>
                  <a:lnTo>
                    <a:pt x="17049" y="21932"/>
                  </a:lnTo>
                  <a:lnTo>
                    <a:pt x="17506" y="22190"/>
                  </a:lnTo>
                  <a:lnTo>
                    <a:pt x="17982" y="22408"/>
                  </a:lnTo>
                  <a:lnTo>
                    <a:pt x="18459" y="22607"/>
                  </a:lnTo>
                  <a:lnTo>
                    <a:pt x="18955" y="22766"/>
                  </a:lnTo>
                  <a:lnTo>
                    <a:pt x="19451" y="22885"/>
                  </a:lnTo>
                  <a:lnTo>
                    <a:pt x="19967" y="22964"/>
                  </a:lnTo>
                  <a:lnTo>
                    <a:pt x="20483" y="23004"/>
                  </a:lnTo>
                  <a:lnTo>
                    <a:pt x="21019" y="23004"/>
                  </a:lnTo>
                  <a:lnTo>
                    <a:pt x="21535" y="22984"/>
                  </a:lnTo>
                  <a:lnTo>
                    <a:pt x="22051" y="22905"/>
                  </a:lnTo>
                  <a:lnTo>
                    <a:pt x="22567" y="22805"/>
                  </a:lnTo>
                  <a:lnTo>
                    <a:pt x="23083" y="22666"/>
                  </a:lnTo>
                  <a:lnTo>
                    <a:pt x="23579" y="22468"/>
                  </a:lnTo>
                  <a:lnTo>
                    <a:pt x="24056" y="22250"/>
                  </a:lnTo>
                  <a:lnTo>
                    <a:pt x="24512" y="21992"/>
                  </a:lnTo>
                  <a:lnTo>
                    <a:pt x="24949" y="21714"/>
                  </a:lnTo>
                  <a:lnTo>
                    <a:pt x="25365" y="21396"/>
                  </a:lnTo>
                  <a:lnTo>
                    <a:pt x="25762" y="21059"/>
                  </a:lnTo>
                  <a:lnTo>
                    <a:pt x="26139" y="20701"/>
                  </a:lnTo>
                  <a:lnTo>
                    <a:pt x="26497" y="20305"/>
                  </a:lnTo>
                  <a:lnTo>
                    <a:pt x="26814" y="19908"/>
                  </a:lnTo>
                  <a:lnTo>
                    <a:pt x="27449" y="19114"/>
                  </a:lnTo>
                  <a:lnTo>
                    <a:pt x="27747" y="18717"/>
                  </a:lnTo>
                  <a:lnTo>
                    <a:pt x="28045" y="18300"/>
                  </a:lnTo>
                  <a:lnTo>
                    <a:pt x="28541" y="17546"/>
                  </a:lnTo>
                  <a:lnTo>
                    <a:pt x="29057" y="16811"/>
                  </a:lnTo>
                  <a:lnTo>
                    <a:pt x="29355" y="16434"/>
                  </a:lnTo>
                  <a:lnTo>
                    <a:pt x="29652" y="16077"/>
                  </a:lnTo>
                  <a:lnTo>
                    <a:pt x="29990" y="15720"/>
                  </a:lnTo>
                  <a:lnTo>
                    <a:pt x="30347" y="15402"/>
                  </a:lnTo>
                  <a:lnTo>
                    <a:pt x="30704" y="15085"/>
                  </a:lnTo>
                  <a:lnTo>
                    <a:pt x="31081" y="14807"/>
                  </a:lnTo>
                  <a:lnTo>
                    <a:pt x="31498" y="14549"/>
                  </a:lnTo>
                  <a:lnTo>
                    <a:pt x="31915" y="14311"/>
                  </a:lnTo>
                  <a:lnTo>
                    <a:pt x="32828" y="13854"/>
                  </a:lnTo>
                  <a:lnTo>
                    <a:pt x="33265" y="13616"/>
                  </a:lnTo>
                  <a:lnTo>
                    <a:pt x="33721" y="13358"/>
                  </a:lnTo>
                  <a:lnTo>
                    <a:pt x="34118" y="13080"/>
                  </a:lnTo>
                  <a:lnTo>
                    <a:pt x="34515" y="12782"/>
                  </a:lnTo>
                  <a:lnTo>
                    <a:pt x="34892" y="12445"/>
                  </a:lnTo>
                  <a:lnTo>
                    <a:pt x="35230" y="12088"/>
                  </a:lnTo>
                  <a:lnTo>
                    <a:pt x="35547" y="11711"/>
                  </a:lnTo>
                  <a:lnTo>
                    <a:pt x="35865" y="11333"/>
                  </a:lnTo>
                  <a:lnTo>
                    <a:pt x="36143" y="10917"/>
                  </a:lnTo>
                  <a:lnTo>
                    <a:pt x="36420" y="10520"/>
                  </a:lnTo>
                  <a:lnTo>
                    <a:pt x="36698" y="10103"/>
                  </a:lnTo>
                  <a:lnTo>
                    <a:pt x="36956" y="9666"/>
                  </a:lnTo>
                  <a:lnTo>
                    <a:pt x="37175" y="9230"/>
                  </a:lnTo>
                  <a:lnTo>
                    <a:pt x="37373" y="8753"/>
                  </a:lnTo>
                  <a:lnTo>
                    <a:pt x="37453" y="8555"/>
                  </a:lnTo>
                  <a:lnTo>
                    <a:pt x="37512" y="8336"/>
                  </a:lnTo>
                  <a:lnTo>
                    <a:pt x="37552" y="8118"/>
                  </a:lnTo>
                  <a:lnTo>
                    <a:pt x="37572" y="7900"/>
                  </a:lnTo>
                  <a:lnTo>
                    <a:pt x="37591" y="7682"/>
                  </a:lnTo>
                  <a:lnTo>
                    <a:pt x="37591" y="7483"/>
                  </a:lnTo>
                  <a:lnTo>
                    <a:pt x="37572" y="7265"/>
                  </a:lnTo>
                  <a:lnTo>
                    <a:pt x="37552" y="7066"/>
                  </a:lnTo>
                  <a:lnTo>
                    <a:pt x="37512" y="6868"/>
                  </a:lnTo>
                  <a:lnTo>
                    <a:pt x="37453" y="6669"/>
                  </a:lnTo>
                  <a:lnTo>
                    <a:pt x="37373" y="6471"/>
                  </a:lnTo>
                  <a:lnTo>
                    <a:pt x="37294" y="6272"/>
                  </a:lnTo>
                  <a:lnTo>
                    <a:pt x="37195" y="6094"/>
                  </a:lnTo>
                  <a:lnTo>
                    <a:pt x="37075" y="5895"/>
                  </a:lnTo>
                  <a:lnTo>
                    <a:pt x="36936" y="5717"/>
                  </a:lnTo>
                  <a:lnTo>
                    <a:pt x="36798" y="5538"/>
                  </a:lnTo>
                  <a:lnTo>
                    <a:pt x="36639" y="5379"/>
                  </a:lnTo>
                  <a:lnTo>
                    <a:pt x="36480" y="5220"/>
                  </a:lnTo>
                  <a:lnTo>
                    <a:pt x="36143" y="4943"/>
                  </a:lnTo>
                  <a:lnTo>
                    <a:pt x="35765" y="4704"/>
                  </a:lnTo>
                  <a:lnTo>
                    <a:pt x="35388" y="4486"/>
                  </a:lnTo>
                  <a:lnTo>
                    <a:pt x="34972" y="4327"/>
                  </a:lnTo>
                  <a:lnTo>
                    <a:pt x="34555" y="4188"/>
                  </a:lnTo>
                  <a:lnTo>
                    <a:pt x="34118" y="4089"/>
                  </a:lnTo>
                  <a:lnTo>
                    <a:pt x="33682" y="4010"/>
                  </a:lnTo>
                  <a:lnTo>
                    <a:pt x="33642" y="4010"/>
                  </a:lnTo>
                  <a:lnTo>
                    <a:pt x="33086" y="3950"/>
                  </a:lnTo>
                  <a:lnTo>
                    <a:pt x="32530" y="3950"/>
                  </a:lnTo>
                  <a:lnTo>
                    <a:pt x="31955" y="3990"/>
                  </a:lnTo>
                  <a:lnTo>
                    <a:pt x="31399" y="4049"/>
                  </a:lnTo>
                  <a:lnTo>
                    <a:pt x="30784" y="4129"/>
                  </a:lnTo>
                  <a:lnTo>
                    <a:pt x="30169" y="4208"/>
                  </a:lnTo>
                  <a:lnTo>
                    <a:pt x="29533" y="4268"/>
                  </a:lnTo>
                  <a:lnTo>
                    <a:pt x="28898" y="4307"/>
                  </a:lnTo>
                  <a:lnTo>
                    <a:pt x="28859" y="4307"/>
                  </a:lnTo>
                  <a:lnTo>
                    <a:pt x="28839" y="4288"/>
                  </a:lnTo>
                  <a:lnTo>
                    <a:pt x="28779" y="4228"/>
                  </a:lnTo>
                  <a:lnTo>
                    <a:pt x="28779" y="4188"/>
                  </a:lnTo>
                  <a:lnTo>
                    <a:pt x="28779" y="4168"/>
                  </a:lnTo>
                  <a:lnTo>
                    <a:pt x="28799" y="4129"/>
                  </a:lnTo>
                  <a:lnTo>
                    <a:pt x="28839" y="4109"/>
                  </a:lnTo>
                  <a:lnTo>
                    <a:pt x="28878" y="4089"/>
                  </a:lnTo>
                  <a:lnTo>
                    <a:pt x="28839" y="4089"/>
                  </a:lnTo>
                  <a:lnTo>
                    <a:pt x="28799" y="4049"/>
                  </a:lnTo>
                  <a:lnTo>
                    <a:pt x="28720" y="4109"/>
                  </a:lnTo>
                  <a:lnTo>
                    <a:pt x="28640" y="4149"/>
                  </a:lnTo>
                  <a:lnTo>
                    <a:pt x="28561" y="4168"/>
                  </a:lnTo>
                  <a:lnTo>
                    <a:pt x="28481" y="4168"/>
                  </a:lnTo>
                  <a:lnTo>
                    <a:pt x="28323" y="4149"/>
                  </a:lnTo>
                  <a:lnTo>
                    <a:pt x="28144" y="4109"/>
                  </a:lnTo>
                  <a:lnTo>
                    <a:pt x="27707" y="3950"/>
                  </a:lnTo>
                  <a:lnTo>
                    <a:pt x="27291" y="3772"/>
                  </a:lnTo>
                  <a:lnTo>
                    <a:pt x="26656" y="3454"/>
                  </a:lnTo>
                  <a:lnTo>
                    <a:pt x="26040" y="3097"/>
                  </a:lnTo>
                  <a:lnTo>
                    <a:pt x="25683" y="2878"/>
                  </a:lnTo>
                  <a:lnTo>
                    <a:pt x="25346" y="2620"/>
                  </a:lnTo>
                  <a:lnTo>
                    <a:pt x="25028" y="2362"/>
                  </a:lnTo>
                  <a:lnTo>
                    <a:pt x="24710" y="2085"/>
                  </a:lnTo>
                  <a:lnTo>
                    <a:pt x="24492" y="1886"/>
                  </a:lnTo>
                  <a:lnTo>
                    <a:pt x="24254" y="1648"/>
                  </a:lnTo>
                  <a:lnTo>
                    <a:pt x="24036" y="1410"/>
                  </a:lnTo>
                  <a:lnTo>
                    <a:pt x="23936" y="1291"/>
                  </a:lnTo>
                  <a:lnTo>
                    <a:pt x="23837" y="1152"/>
                  </a:lnTo>
                  <a:lnTo>
                    <a:pt x="23778" y="1152"/>
                  </a:lnTo>
                  <a:lnTo>
                    <a:pt x="23718" y="1132"/>
                  </a:lnTo>
                  <a:lnTo>
                    <a:pt x="23659" y="1092"/>
                  </a:lnTo>
                  <a:lnTo>
                    <a:pt x="23599" y="1052"/>
                  </a:lnTo>
                  <a:lnTo>
                    <a:pt x="23500" y="894"/>
                  </a:lnTo>
                  <a:lnTo>
                    <a:pt x="23440" y="715"/>
                  </a:lnTo>
                  <a:lnTo>
                    <a:pt x="23401" y="536"/>
                  </a:lnTo>
                  <a:lnTo>
                    <a:pt x="23401" y="338"/>
                  </a:lnTo>
                  <a:lnTo>
                    <a:pt x="23401" y="239"/>
                  </a:lnTo>
                  <a:lnTo>
                    <a:pt x="23401" y="199"/>
                  </a:lnTo>
                  <a:lnTo>
                    <a:pt x="23401" y="159"/>
                  </a:lnTo>
                  <a:lnTo>
                    <a:pt x="23401" y="80"/>
                  </a:lnTo>
                  <a:lnTo>
                    <a:pt x="23381" y="20"/>
                  </a:lnTo>
                  <a:lnTo>
                    <a:pt x="23361" y="1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3960;p41">
              <a:extLst>
                <a:ext uri="{FF2B5EF4-FFF2-40B4-BE49-F238E27FC236}">
                  <a16:creationId xmlns:a16="http://schemas.microsoft.com/office/drawing/2014/main" xmlns="" id="{42D449B7-CD59-5F79-3181-AF300027FB3B}"/>
                </a:ext>
              </a:extLst>
            </p:cNvPr>
            <p:cNvSpPr/>
            <p:nvPr/>
          </p:nvSpPr>
          <p:spPr>
            <a:xfrm flipH="1">
              <a:off x="5295851" y="2780356"/>
              <a:ext cx="731845" cy="527817"/>
            </a:xfrm>
            <a:custGeom>
              <a:avLst/>
              <a:gdLst/>
              <a:ahLst/>
              <a:cxnLst/>
              <a:rect l="l" t="t" r="r" b="b"/>
              <a:pathLst>
                <a:path w="18439" h="13299" extrusionOk="0">
                  <a:moveTo>
                    <a:pt x="9150" y="1"/>
                  </a:moveTo>
                  <a:lnTo>
                    <a:pt x="8674" y="21"/>
                  </a:lnTo>
                  <a:lnTo>
                    <a:pt x="8435" y="41"/>
                  </a:lnTo>
                  <a:lnTo>
                    <a:pt x="8177" y="80"/>
                  </a:lnTo>
                  <a:lnTo>
                    <a:pt x="7681" y="199"/>
                  </a:lnTo>
                  <a:lnTo>
                    <a:pt x="7165" y="358"/>
                  </a:lnTo>
                  <a:lnTo>
                    <a:pt x="6669" y="517"/>
                  </a:lnTo>
                  <a:lnTo>
                    <a:pt x="6193" y="735"/>
                  </a:lnTo>
                  <a:lnTo>
                    <a:pt x="5895" y="874"/>
                  </a:lnTo>
                  <a:lnTo>
                    <a:pt x="5597" y="1053"/>
                  </a:lnTo>
                  <a:lnTo>
                    <a:pt x="5319" y="1231"/>
                  </a:lnTo>
                  <a:lnTo>
                    <a:pt x="5042" y="1430"/>
                  </a:lnTo>
                  <a:lnTo>
                    <a:pt x="4764" y="1628"/>
                  </a:lnTo>
                  <a:lnTo>
                    <a:pt x="4526" y="1847"/>
                  </a:lnTo>
                  <a:lnTo>
                    <a:pt x="4287" y="2105"/>
                  </a:lnTo>
                  <a:lnTo>
                    <a:pt x="4049" y="2343"/>
                  </a:lnTo>
                  <a:lnTo>
                    <a:pt x="3871" y="2601"/>
                  </a:lnTo>
                  <a:lnTo>
                    <a:pt x="3672" y="2859"/>
                  </a:lnTo>
                  <a:lnTo>
                    <a:pt x="3513" y="3137"/>
                  </a:lnTo>
                  <a:lnTo>
                    <a:pt x="3374" y="3415"/>
                  </a:lnTo>
                  <a:lnTo>
                    <a:pt x="3295" y="3573"/>
                  </a:lnTo>
                  <a:lnTo>
                    <a:pt x="3255" y="3712"/>
                  </a:lnTo>
                  <a:lnTo>
                    <a:pt x="3156" y="4030"/>
                  </a:lnTo>
                  <a:lnTo>
                    <a:pt x="3077" y="4348"/>
                  </a:lnTo>
                  <a:lnTo>
                    <a:pt x="3037" y="4506"/>
                  </a:lnTo>
                  <a:lnTo>
                    <a:pt x="2977" y="4645"/>
                  </a:lnTo>
                  <a:lnTo>
                    <a:pt x="2898" y="4784"/>
                  </a:lnTo>
                  <a:lnTo>
                    <a:pt x="2799" y="4903"/>
                  </a:lnTo>
                  <a:lnTo>
                    <a:pt x="2680" y="5002"/>
                  </a:lnTo>
                  <a:lnTo>
                    <a:pt x="2561" y="5102"/>
                  </a:lnTo>
                  <a:lnTo>
                    <a:pt x="2303" y="5241"/>
                  </a:lnTo>
                  <a:lnTo>
                    <a:pt x="2025" y="5399"/>
                  </a:lnTo>
                  <a:lnTo>
                    <a:pt x="1707" y="5558"/>
                  </a:lnTo>
                  <a:lnTo>
                    <a:pt x="1429" y="5757"/>
                  </a:lnTo>
                  <a:lnTo>
                    <a:pt x="1151" y="5975"/>
                  </a:lnTo>
                  <a:lnTo>
                    <a:pt x="893" y="6213"/>
                  </a:lnTo>
                  <a:lnTo>
                    <a:pt x="675" y="6451"/>
                  </a:lnTo>
                  <a:lnTo>
                    <a:pt x="477" y="6729"/>
                  </a:lnTo>
                  <a:lnTo>
                    <a:pt x="298" y="7027"/>
                  </a:lnTo>
                  <a:lnTo>
                    <a:pt x="159" y="7344"/>
                  </a:lnTo>
                  <a:lnTo>
                    <a:pt x="60" y="7662"/>
                  </a:lnTo>
                  <a:lnTo>
                    <a:pt x="40" y="7821"/>
                  </a:lnTo>
                  <a:lnTo>
                    <a:pt x="20" y="7980"/>
                  </a:lnTo>
                  <a:lnTo>
                    <a:pt x="0" y="8158"/>
                  </a:lnTo>
                  <a:lnTo>
                    <a:pt x="20" y="8317"/>
                  </a:lnTo>
                  <a:lnTo>
                    <a:pt x="40" y="8496"/>
                  </a:lnTo>
                  <a:lnTo>
                    <a:pt x="60" y="8654"/>
                  </a:lnTo>
                  <a:lnTo>
                    <a:pt x="80" y="8793"/>
                  </a:lnTo>
                  <a:lnTo>
                    <a:pt x="238" y="8714"/>
                  </a:lnTo>
                  <a:lnTo>
                    <a:pt x="437" y="8635"/>
                  </a:lnTo>
                  <a:lnTo>
                    <a:pt x="655" y="8555"/>
                  </a:lnTo>
                  <a:lnTo>
                    <a:pt x="834" y="8515"/>
                  </a:lnTo>
                  <a:lnTo>
                    <a:pt x="1032" y="8476"/>
                  </a:lnTo>
                  <a:lnTo>
                    <a:pt x="1231" y="8456"/>
                  </a:lnTo>
                  <a:lnTo>
                    <a:pt x="1330" y="8456"/>
                  </a:lnTo>
                  <a:lnTo>
                    <a:pt x="1409" y="8476"/>
                  </a:lnTo>
                  <a:lnTo>
                    <a:pt x="1529" y="8515"/>
                  </a:lnTo>
                  <a:lnTo>
                    <a:pt x="1608" y="8575"/>
                  </a:lnTo>
                  <a:lnTo>
                    <a:pt x="1687" y="8654"/>
                  </a:lnTo>
                  <a:lnTo>
                    <a:pt x="1747" y="8734"/>
                  </a:lnTo>
                  <a:lnTo>
                    <a:pt x="1806" y="8813"/>
                  </a:lnTo>
                  <a:lnTo>
                    <a:pt x="1846" y="8912"/>
                  </a:lnTo>
                  <a:lnTo>
                    <a:pt x="1906" y="9131"/>
                  </a:lnTo>
                  <a:lnTo>
                    <a:pt x="1906" y="9309"/>
                  </a:lnTo>
                  <a:lnTo>
                    <a:pt x="1926" y="9508"/>
                  </a:lnTo>
                  <a:lnTo>
                    <a:pt x="1965" y="9627"/>
                  </a:lnTo>
                  <a:lnTo>
                    <a:pt x="2005" y="9726"/>
                  </a:lnTo>
                  <a:lnTo>
                    <a:pt x="2045" y="9825"/>
                  </a:lnTo>
                  <a:lnTo>
                    <a:pt x="2045" y="9905"/>
                  </a:lnTo>
                  <a:lnTo>
                    <a:pt x="2005" y="10004"/>
                  </a:lnTo>
                  <a:lnTo>
                    <a:pt x="2402" y="10302"/>
                  </a:lnTo>
                  <a:lnTo>
                    <a:pt x="2977" y="10699"/>
                  </a:lnTo>
                  <a:lnTo>
                    <a:pt x="3652" y="11135"/>
                  </a:lnTo>
                  <a:lnTo>
                    <a:pt x="4347" y="11532"/>
                  </a:lnTo>
                  <a:lnTo>
                    <a:pt x="4744" y="11770"/>
                  </a:lnTo>
                  <a:lnTo>
                    <a:pt x="5161" y="11969"/>
                  </a:lnTo>
                  <a:lnTo>
                    <a:pt x="5558" y="12148"/>
                  </a:lnTo>
                  <a:lnTo>
                    <a:pt x="6153" y="12406"/>
                  </a:lnTo>
                  <a:lnTo>
                    <a:pt x="6351" y="12485"/>
                  </a:lnTo>
                  <a:lnTo>
                    <a:pt x="6510" y="12584"/>
                  </a:lnTo>
                  <a:lnTo>
                    <a:pt x="6570" y="12624"/>
                  </a:lnTo>
                  <a:lnTo>
                    <a:pt x="6629" y="12703"/>
                  </a:lnTo>
                  <a:lnTo>
                    <a:pt x="6689" y="12763"/>
                  </a:lnTo>
                  <a:lnTo>
                    <a:pt x="6729" y="12862"/>
                  </a:lnTo>
                  <a:lnTo>
                    <a:pt x="6828" y="12922"/>
                  </a:lnTo>
                  <a:lnTo>
                    <a:pt x="7006" y="13021"/>
                  </a:lnTo>
                  <a:lnTo>
                    <a:pt x="7503" y="12803"/>
                  </a:lnTo>
                  <a:lnTo>
                    <a:pt x="7761" y="12723"/>
                  </a:lnTo>
                  <a:lnTo>
                    <a:pt x="8019" y="12644"/>
                  </a:lnTo>
                  <a:lnTo>
                    <a:pt x="8396" y="12545"/>
                  </a:lnTo>
                  <a:lnTo>
                    <a:pt x="8773" y="12445"/>
                  </a:lnTo>
                  <a:lnTo>
                    <a:pt x="9170" y="12386"/>
                  </a:lnTo>
                  <a:lnTo>
                    <a:pt x="9547" y="12326"/>
                  </a:lnTo>
                  <a:lnTo>
                    <a:pt x="10261" y="12267"/>
                  </a:lnTo>
                  <a:lnTo>
                    <a:pt x="10619" y="12247"/>
                  </a:lnTo>
                  <a:lnTo>
                    <a:pt x="10976" y="12227"/>
                  </a:lnTo>
                  <a:lnTo>
                    <a:pt x="11333" y="12247"/>
                  </a:lnTo>
                  <a:lnTo>
                    <a:pt x="11690" y="12267"/>
                  </a:lnTo>
                  <a:lnTo>
                    <a:pt x="12028" y="12326"/>
                  </a:lnTo>
                  <a:lnTo>
                    <a:pt x="12385" y="12386"/>
                  </a:lnTo>
                  <a:lnTo>
                    <a:pt x="12663" y="12465"/>
                  </a:lnTo>
                  <a:lnTo>
                    <a:pt x="12921" y="12545"/>
                  </a:lnTo>
                  <a:lnTo>
                    <a:pt x="13179" y="12644"/>
                  </a:lnTo>
                  <a:lnTo>
                    <a:pt x="13437" y="12743"/>
                  </a:lnTo>
                  <a:lnTo>
                    <a:pt x="13695" y="12862"/>
                  </a:lnTo>
                  <a:lnTo>
                    <a:pt x="13933" y="13001"/>
                  </a:lnTo>
                  <a:lnTo>
                    <a:pt x="14171" y="13140"/>
                  </a:lnTo>
                  <a:lnTo>
                    <a:pt x="14390" y="13299"/>
                  </a:lnTo>
                  <a:lnTo>
                    <a:pt x="14410" y="13219"/>
                  </a:lnTo>
                  <a:lnTo>
                    <a:pt x="14429" y="13140"/>
                  </a:lnTo>
                  <a:lnTo>
                    <a:pt x="14469" y="13080"/>
                  </a:lnTo>
                  <a:lnTo>
                    <a:pt x="14529" y="13021"/>
                  </a:lnTo>
                  <a:lnTo>
                    <a:pt x="14588" y="12961"/>
                  </a:lnTo>
                  <a:lnTo>
                    <a:pt x="14668" y="12941"/>
                  </a:lnTo>
                  <a:lnTo>
                    <a:pt x="14747" y="12922"/>
                  </a:lnTo>
                  <a:lnTo>
                    <a:pt x="14846" y="12922"/>
                  </a:lnTo>
                  <a:lnTo>
                    <a:pt x="15342" y="13001"/>
                  </a:lnTo>
                  <a:lnTo>
                    <a:pt x="15600" y="13021"/>
                  </a:lnTo>
                  <a:lnTo>
                    <a:pt x="15858" y="13021"/>
                  </a:lnTo>
                  <a:lnTo>
                    <a:pt x="16116" y="13001"/>
                  </a:lnTo>
                  <a:lnTo>
                    <a:pt x="16374" y="12981"/>
                  </a:lnTo>
                  <a:lnTo>
                    <a:pt x="16613" y="12941"/>
                  </a:lnTo>
                  <a:lnTo>
                    <a:pt x="16871" y="12862"/>
                  </a:lnTo>
                  <a:lnTo>
                    <a:pt x="17188" y="12743"/>
                  </a:lnTo>
                  <a:lnTo>
                    <a:pt x="17486" y="12584"/>
                  </a:lnTo>
                  <a:lnTo>
                    <a:pt x="17625" y="12485"/>
                  </a:lnTo>
                  <a:lnTo>
                    <a:pt x="17764" y="12366"/>
                  </a:lnTo>
                  <a:lnTo>
                    <a:pt x="17883" y="12247"/>
                  </a:lnTo>
                  <a:lnTo>
                    <a:pt x="18002" y="12128"/>
                  </a:lnTo>
                  <a:lnTo>
                    <a:pt x="18101" y="11989"/>
                  </a:lnTo>
                  <a:lnTo>
                    <a:pt x="18200" y="11850"/>
                  </a:lnTo>
                  <a:lnTo>
                    <a:pt x="18280" y="11711"/>
                  </a:lnTo>
                  <a:lnTo>
                    <a:pt x="18339" y="11552"/>
                  </a:lnTo>
                  <a:lnTo>
                    <a:pt x="18379" y="11393"/>
                  </a:lnTo>
                  <a:lnTo>
                    <a:pt x="18419" y="11215"/>
                  </a:lnTo>
                  <a:lnTo>
                    <a:pt x="18439" y="11056"/>
                  </a:lnTo>
                  <a:lnTo>
                    <a:pt x="18419" y="10877"/>
                  </a:lnTo>
                  <a:lnTo>
                    <a:pt x="18399" y="10699"/>
                  </a:lnTo>
                  <a:lnTo>
                    <a:pt x="18339" y="10520"/>
                  </a:lnTo>
                  <a:lnTo>
                    <a:pt x="18280" y="10361"/>
                  </a:lnTo>
                  <a:lnTo>
                    <a:pt x="18200" y="10203"/>
                  </a:lnTo>
                  <a:lnTo>
                    <a:pt x="18101" y="10064"/>
                  </a:lnTo>
                  <a:lnTo>
                    <a:pt x="17982" y="9945"/>
                  </a:lnTo>
                  <a:lnTo>
                    <a:pt x="17843" y="9845"/>
                  </a:lnTo>
                  <a:lnTo>
                    <a:pt x="17684" y="9746"/>
                  </a:lnTo>
                  <a:lnTo>
                    <a:pt x="17466" y="9667"/>
                  </a:lnTo>
                  <a:lnTo>
                    <a:pt x="17228" y="9607"/>
                  </a:lnTo>
                  <a:lnTo>
                    <a:pt x="16990" y="9587"/>
                  </a:lnTo>
                  <a:lnTo>
                    <a:pt x="16732" y="9587"/>
                  </a:lnTo>
                  <a:lnTo>
                    <a:pt x="16513" y="9627"/>
                  </a:lnTo>
                  <a:lnTo>
                    <a:pt x="16295" y="9667"/>
                  </a:lnTo>
                  <a:lnTo>
                    <a:pt x="16077" y="9706"/>
                  </a:lnTo>
                  <a:lnTo>
                    <a:pt x="15858" y="9706"/>
                  </a:lnTo>
                  <a:lnTo>
                    <a:pt x="15799" y="9686"/>
                  </a:lnTo>
                  <a:lnTo>
                    <a:pt x="15779" y="9627"/>
                  </a:lnTo>
                  <a:lnTo>
                    <a:pt x="15779" y="9587"/>
                  </a:lnTo>
                  <a:lnTo>
                    <a:pt x="15779" y="9548"/>
                  </a:lnTo>
                  <a:lnTo>
                    <a:pt x="15858" y="9428"/>
                  </a:lnTo>
                  <a:lnTo>
                    <a:pt x="15958" y="9329"/>
                  </a:lnTo>
                  <a:lnTo>
                    <a:pt x="16077" y="9250"/>
                  </a:lnTo>
                  <a:lnTo>
                    <a:pt x="16216" y="9170"/>
                  </a:lnTo>
                  <a:lnTo>
                    <a:pt x="16216" y="9032"/>
                  </a:lnTo>
                  <a:lnTo>
                    <a:pt x="16236" y="8893"/>
                  </a:lnTo>
                  <a:lnTo>
                    <a:pt x="16295" y="8754"/>
                  </a:lnTo>
                  <a:lnTo>
                    <a:pt x="16355" y="8615"/>
                  </a:lnTo>
                  <a:lnTo>
                    <a:pt x="16454" y="8496"/>
                  </a:lnTo>
                  <a:lnTo>
                    <a:pt x="16573" y="8377"/>
                  </a:lnTo>
                  <a:lnTo>
                    <a:pt x="16613" y="8357"/>
                  </a:lnTo>
                  <a:lnTo>
                    <a:pt x="16593" y="8277"/>
                  </a:lnTo>
                  <a:lnTo>
                    <a:pt x="16593" y="8138"/>
                  </a:lnTo>
                  <a:lnTo>
                    <a:pt x="16613" y="7999"/>
                  </a:lnTo>
                  <a:lnTo>
                    <a:pt x="16632" y="7841"/>
                  </a:lnTo>
                  <a:lnTo>
                    <a:pt x="16672" y="7722"/>
                  </a:lnTo>
                  <a:lnTo>
                    <a:pt x="16712" y="7622"/>
                  </a:lnTo>
                  <a:lnTo>
                    <a:pt x="16752" y="7523"/>
                  </a:lnTo>
                  <a:lnTo>
                    <a:pt x="16811" y="7444"/>
                  </a:lnTo>
                  <a:lnTo>
                    <a:pt x="16871" y="7384"/>
                  </a:lnTo>
                  <a:lnTo>
                    <a:pt x="16930" y="7325"/>
                  </a:lnTo>
                  <a:lnTo>
                    <a:pt x="16950" y="7325"/>
                  </a:lnTo>
                  <a:lnTo>
                    <a:pt x="16831" y="7146"/>
                  </a:lnTo>
                  <a:lnTo>
                    <a:pt x="16771" y="6967"/>
                  </a:lnTo>
                  <a:lnTo>
                    <a:pt x="16732" y="6789"/>
                  </a:lnTo>
                  <a:lnTo>
                    <a:pt x="16712" y="6670"/>
                  </a:lnTo>
                  <a:lnTo>
                    <a:pt x="16712" y="6551"/>
                  </a:lnTo>
                  <a:lnTo>
                    <a:pt x="16752" y="6312"/>
                  </a:lnTo>
                  <a:lnTo>
                    <a:pt x="16771" y="6193"/>
                  </a:lnTo>
                  <a:lnTo>
                    <a:pt x="16831" y="6074"/>
                  </a:lnTo>
                  <a:lnTo>
                    <a:pt x="16672" y="5955"/>
                  </a:lnTo>
                  <a:lnTo>
                    <a:pt x="16513" y="5816"/>
                  </a:lnTo>
                  <a:lnTo>
                    <a:pt x="16335" y="5657"/>
                  </a:lnTo>
                  <a:lnTo>
                    <a:pt x="16216" y="5538"/>
                  </a:lnTo>
                  <a:lnTo>
                    <a:pt x="16116" y="5399"/>
                  </a:lnTo>
                  <a:lnTo>
                    <a:pt x="15918" y="5122"/>
                  </a:lnTo>
                  <a:lnTo>
                    <a:pt x="15759" y="4804"/>
                  </a:lnTo>
                  <a:lnTo>
                    <a:pt x="15640" y="4486"/>
                  </a:lnTo>
                  <a:lnTo>
                    <a:pt x="15581" y="4268"/>
                  </a:lnTo>
                  <a:lnTo>
                    <a:pt x="15541" y="4030"/>
                  </a:lnTo>
                  <a:lnTo>
                    <a:pt x="15521" y="3792"/>
                  </a:lnTo>
                  <a:lnTo>
                    <a:pt x="15521" y="3554"/>
                  </a:lnTo>
                  <a:lnTo>
                    <a:pt x="15541" y="3395"/>
                  </a:lnTo>
                  <a:lnTo>
                    <a:pt x="15581" y="3216"/>
                  </a:lnTo>
                  <a:lnTo>
                    <a:pt x="15561" y="3216"/>
                  </a:lnTo>
                  <a:lnTo>
                    <a:pt x="15303" y="3276"/>
                  </a:lnTo>
                  <a:lnTo>
                    <a:pt x="15065" y="3315"/>
                  </a:lnTo>
                  <a:lnTo>
                    <a:pt x="14866" y="3335"/>
                  </a:lnTo>
                  <a:lnTo>
                    <a:pt x="14469" y="3335"/>
                  </a:lnTo>
                  <a:lnTo>
                    <a:pt x="14072" y="3296"/>
                  </a:lnTo>
                  <a:lnTo>
                    <a:pt x="13834" y="3256"/>
                  </a:lnTo>
                  <a:lnTo>
                    <a:pt x="13576" y="3196"/>
                  </a:lnTo>
                  <a:lnTo>
                    <a:pt x="13338" y="3117"/>
                  </a:lnTo>
                  <a:lnTo>
                    <a:pt x="13100" y="3038"/>
                  </a:lnTo>
                  <a:lnTo>
                    <a:pt x="12861" y="2938"/>
                  </a:lnTo>
                  <a:lnTo>
                    <a:pt x="12623" y="2839"/>
                  </a:lnTo>
                  <a:lnTo>
                    <a:pt x="12405" y="2720"/>
                  </a:lnTo>
                  <a:lnTo>
                    <a:pt x="12187" y="2581"/>
                  </a:lnTo>
                  <a:lnTo>
                    <a:pt x="12147" y="2561"/>
                  </a:lnTo>
                  <a:lnTo>
                    <a:pt x="12107" y="2502"/>
                  </a:lnTo>
                  <a:lnTo>
                    <a:pt x="12068" y="2402"/>
                  </a:lnTo>
                  <a:lnTo>
                    <a:pt x="12068" y="2343"/>
                  </a:lnTo>
                  <a:lnTo>
                    <a:pt x="12087" y="2283"/>
                  </a:lnTo>
                  <a:lnTo>
                    <a:pt x="12107" y="2224"/>
                  </a:lnTo>
                  <a:lnTo>
                    <a:pt x="12147" y="2184"/>
                  </a:lnTo>
                  <a:lnTo>
                    <a:pt x="12524" y="1886"/>
                  </a:lnTo>
                  <a:lnTo>
                    <a:pt x="11810" y="2144"/>
                  </a:lnTo>
                  <a:lnTo>
                    <a:pt x="11452" y="2264"/>
                  </a:lnTo>
                  <a:lnTo>
                    <a:pt x="11095" y="2363"/>
                  </a:lnTo>
                  <a:lnTo>
                    <a:pt x="10916" y="2402"/>
                  </a:lnTo>
                  <a:lnTo>
                    <a:pt x="10738" y="2422"/>
                  </a:lnTo>
                  <a:lnTo>
                    <a:pt x="10559" y="2442"/>
                  </a:lnTo>
                  <a:lnTo>
                    <a:pt x="10361" y="2422"/>
                  </a:lnTo>
                  <a:lnTo>
                    <a:pt x="10182" y="2402"/>
                  </a:lnTo>
                  <a:lnTo>
                    <a:pt x="10003" y="2363"/>
                  </a:lnTo>
                  <a:lnTo>
                    <a:pt x="9825" y="2303"/>
                  </a:lnTo>
                  <a:lnTo>
                    <a:pt x="9646" y="2224"/>
                  </a:lnTo>
                  <a:lnTo>
                    <a:pt x="9587" y="2164"/>
                  </a:lnTo>
                  <a:lnTo>
                    <a:pt x="9547" y="2105"/>
                  </a:lnTo>
                  <a:lnTo>
                    <a:pt x="9527" y="2045"/>
                  </a:lnTo>
                  <a:lnTo>
                    <a:pt x="9527" y="1966"/>
                  </a:lnTo>
                  <a:lnTo>
                    <a:pt x="9547" y="1906"/>
                  </a:lnTo>
                  <a:lnTo>
                    <a:pt x="9587" y="1847"/>
                  </a:lnTo>
                  <a:lnTo>
                    <a:pt x="9646" y="1807"/>
                  </a:lnTo>
                  <a:lnTo>
                    <a:pt x="9726" y="1787"/>
                  </a:lnTo>
                  <a:lnTo>
                    <a:pt x="9904" y="1747"/>
                  </a:lnTo>
                  <a:lnTo>
                    <a:pt x="10063" y="1688"/>
                  </a:lnTo>
                  <a:lnTo>
                    <a:pt x="10202" y="1589"/>
                  </a:lnTo>
                  <a:lnTo>
                    <a:pt x="10341" y="1489"/>
                  </a:lnTo>
                  <a:lnTo>
                    <a:pt x="10440" y="1351"/>
                  </a:lnTo>
                  <a:lnTo>
                    <a:pt x="10559" y="1212"/>
                  </a:lnTo>
                  <a:lnTo>
                    <a:pt x="10758" y="914"/>
                  </a:lnTo>
                  <a:lnTo>
                    <a:pt x="10519" y="954"/>
                  </a:lnTo>
                  <a:lnTo>
                    <a:pt x="10261" y="993"/>
                  </a:lnTo>
                  <a:lnTo>
                    <a:pt x="10023" y="1053"/>
                  </a:lnTo>
                  <a:lnTo>
                    <a:pt x="9785" y="1132"/>
                  </a:lnTo>
                  <a:lnTo>
                    <a:pt x="9547" y="1212"/>
                  </a:lnTo>
                  <a:lnTo>
                    <a:pt x="9329" y="1311"/>
                  </a:lnTo>
                  <a:lnTo>
                    <a:pt x="9110" y="1410"/>
                  </a:lnTo>
                  <a:lnTo>
                    <a:pt x="8892" y="1549"/>
                  </a:lnTo>
                  <a:lnTo>
                    <a:pt x="8813" y="1589"/>
                  </a:lnTo>
                  <a:lnTo>
                    <a:pt x="8733" y="1569"/>
                  </a:lnTo>
                  <a:lnTo>
                    <a:pt x="8654" y="1549"/>
                  </a:lnTo>
                  <a:lnTo>
                    <a:pt x="8594" y="1489"/>
                  </a:lnTo>
                  <a:lnTo>
                    <a:pt x="8535" y="1430"/>
                  </a:lnTo>
                  <a:lnTo>
                    <a:pt x="8515" y="1351"/>
                  </a:lnTo>
                  <a:lnTo>
                    <a:pt x="8495" y="1271"/>
                  </a:lnTo>
                  <a:lnTo>
                    <a:pt x="8515" y="1192"/>
                  </a:lnTo>
                  <a:lnTo>
                    <a:pt x="8614" y="874"/>
                  </a:lnTo>
                  <a:lnTo>
                    <a:pt x="8753" y="557"/>
                  </a:lnTo>
                  <a:lnTo>
                    <a:pt x="8951" y="279"/>
                  </a:lnTo>
                  <a:lnTo>
                    <a:pt x="9150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3961;p41">
              <a:extLst>
                <a:ext uri="{FF2B5EF4-FFF2-40B4-BE49-F238E27FC236}">
                  <a16:creationId xmlns:a16="http://schemas.microsoft.com/office/drawing/2014/main" xmlns="" id="{48D49A4A-B9E3-544F-BC59-E57D8A481036}"/>
                </a:ext>
              </a:extLst>
            </p:cNvPr>
            <p:cNvSpPr/>
            <p:nvPr/>
          </p:nvSpPr>
          <p:spPr>
            <a:xfrm flipH="1">
              <a:off x="5977253" y="3147414"/>
              <a:ext cx="40" cy="833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3962;p41">
              <a:extLst>
                <a:ext uri="{FF2B5EF4-FFF2-40B4-BE49-F238E27FC236}">
                  <a16:creationId xmlns:a16="http://schemas.microsoft.com/office/drawing/2014/main" xmlns="" id="{CA051630-662A-2AE1-9969-65CD2E7FA49E}"/>
                </a:ext>
              </a:extLst>
            </p:cNvPr>
            <p:cNvSpPr/>
            <p:nvPr/>
          </p:nvSpPr>
          <p:spPr>
            <a:xfrm flipH="1">
              <a:off x="5135512" y="2616531"/>
              <a:ext cx="1788233" cy="1469112"/>
            </a:xfrm>
            <a:custGeom>
              <a:avLst/>
              <a:gdLst/>
              <a:ahLst/>
              <a:cxnLst/>
              <a:rect l="l" t="t" r="r" b="b"/>
              <a:pathLst>
                <a:path w="45055" h="37017" extrusionOk="0">
                  <a:moveTo>
                    <a:pt x="29692" y="795"/>
                  </a:moveTo>
                  <a:lnTo>
                    <a:pt x="29732" y="973"/>
                  </a:lnTo>
                  <a:lnTo>
                    <a:pt x="29792" y="1132"/>
                  </a:lnTo>
                  <a:lnTo>
                    <a:pt x="29891" y="1291"/>
                  </a:lnTo>
                  <a:lnTo>
                    <a:pt x="29990" y="1449"/>
                  </a:lnTo>
                  <a:lnTo>
                    <a:pt x="30109" y="1569"/>
                  </a:lnTo>
                  <a:lnTo>
                    <a:pt x="30248" y="1668"/>
                  </a:lnTo>
                  <a:lnTo>
                    <a:pt x="30387" y="1767"/>
                  </a:lnTo>
                  <a:lnTo>
                    <a:pt x="30526" y="1846"/>
                  </a:lnTo>
                  <a:lnTo>
                    <a:pt x="30685" y="1926"/>
                  </a:lnTo>
                  <a:lnTo>
                    <a:pt x="30844" y="1966"/>
                  </a:lnTo>
                  <a:lnTo>
                    <a:pt x="31181" y="2045"/>
                  </a:lnTo>
                  <a:lnTo>
                    <a:pt x="31379" y="2065"/>
                  </a:lnTo>
                  <a:lnTo>
                    <a:pt x="31578" y="2085"/>
                  </a:lnTo>
                  <a:lnTo>
                    <a:pt x="31995" y="2065"/>
                  </a:lnTo>
                  <a:lnTo>
                    <a:pt x="32431" y="2025"/>
                  </a:lnTo>
                  <a:lnTo>
                    <a:pt x="32848" y="2005"/>
                  </a:lnTo>
                  <a:lnTo>
                    <a:pt x="33265" y="2005"/>
                  </a:lnTo>
                  <a:lnTo>
                    <a:pt x="33463" y="2025"/>
                  </a:lnTo>
                  <a:lnTo>
                    <a:pt x="33662" y="2065"/>
                  </a:lnTo>
                  <a:lnTo>
                    <a:pt x="33860" y="2124"/>
                  </a:lnTo>
                  <a:lnTo>
                    <a:pt x="34039" y="2184"/>
                  </a:lnTo>
                  <a:lnTo>
                    <a:pt x="34218" y="2303"/>
                  </a:lnTo>
                  <a:lnTo>
                    <a:pt x="34396" y="2422"/>
                  </a:lnTo>
                  <a:lnTo>
                    <a:pt x="34456" y="2462"/>
                  </a:lnTo>
                  <a:lnTo>
                    <a:pt x="34515" y="2482"/>
                  </a:lnTo>
                  <a:lnTo>
                    <a:pt x="34575" y="2462"/>
                  </a:lnTo>
                  <a:lnTo>
                    <a:pt x="34634" y="2422"/>
                  </a:lnTo>
                  <a:lnTo>
                    <a:pt x="34674" y="2422"/>
                  </a:lnTo>
                  <a:lnTo>
                    <a:pt x="35111" y="2243"/>
                  </a:lnTo>
                  <a:lnTo>
                    <a:pt x="35349" y="2164"/>
                  </a:lnTo>
                  <a:lnTo>
                    <a:pt x="35587" y="2124"/>
                  </a:lnTo>
                  <a:lnTo>
                    <a:pt x="35805" y="2104"/>
                  </a:lnTo>
                  <a:lnTo>
                    <a:pt x="36044" y="2104"/>
                  </a:lnTo>
                  <a:lnTo>
                    <a:pt x="36262" y="2144"/>
                  </a:lnTo>
                  <a:lnTo>
                    <a:pt x="36480" y="2204"/>
                  </a:lnTo>
                  <a:lnTo>
                    <a:pt x="36679" y="2263"/>
                  </a:lnTo>
                  <a:lnTo>
                    <a:pt x="36877" y="2362"/>
                  </a:lnTo>
                  <a:lnTo>
                    <a:pt x="37056" y="2462"/>
                  </a:lnTo>
                  <a:lnTo>
                    <a:pt x="37234" y="2581"/>
                  </a:lnTo>
                  <a:lnTo>
                    <a:pt x="37393" y="2720"/>
                  </a:lnTo>
                  <a:lnTo>
                    <a:pt x="37532" y="2879"/>
                  </a:lnTo>
                  <a:lnTo>
                    <a:pt x="37651" y="3037"/>
                  </a:lnTo>
                  <a:lnTo>
                    <a:pt x="37770" y="3176"/>
                  </a:lnTo>
                  <a:lnTo>
                    <a:pt x="37830" y="3216"/>
                  </a:lnTo>
                  <a:lnTo>
                    <a:pt x="37889" y="3256"/>
                  </a:lnTo>
                  <a:lnTo>
                    <a:pt x="38068" y="3256"/>
                  </a:lnTo>
                  <a:lnTo>
                    <a:pt x="38108" y="3216"/>
                  </a:lnTo>
                  <a:lnTo>
                    <a:pt x="38147" y="3176"/>
                  </a:lnTo>
                  <a:lnTo>
                    <a:pt x="38187" y="3117"/>
                  </a:lnTo>
                  <a:lnTo>
                    <a:pt x="38207" y="3057"/>
                  </a:lnTo>
                  <a:lnTo>
                    <a:pt x="38207" y="2998"/>
                  </a:lnTo>
                  <a:lnTo>
                    <a:pt x="38187" y="2938"/>
                  </a:lnTo>
                  <a:lnTo>
                    <a:pt x="38147" y="2879"/>
                  </a:lnTo>
                  <a:lnTo>
                    <a:pt x="38108" y="2839"/>
                  </a:lnTo>
                  <a:lnTo>
                    <a:pt x="38108" y="2819"/>
                  </a:lnTo>
                  <a:lnTo>
                    <a:pt x="38128" y="2819"/>
                  </a:lnTo>
                  <a:lnTo>
                    <a:pt x="38108" y="2799"/>
                  </a:lnTo>
                  <a:lnTo>
                    <a:pt x="38167" y="2601"/>
                  </a:lnTo>
                  <a:lnTo>
                    <a:pt x="38227" y="2422"/>
                  </a:lnTo>
                  <a:lnTo>
                    <a:pt x="38306" y="2263"/>
                  </a:lnTo>
                  <a:lnTo>
                    <a:pt x="38425" y="2104"/>
                  </a:lnTo>
                  <a:lnTo>
                    <a:pt x="38544" y="1946"/>
                  </a:lnTo>
                  <a:lnTo>
                    <a:pt x="38683" y="1827"/>
                  </a:lnTo>
                  <a:lnTo>
                    <a:pt x="38822" y="1727"/>
                  </a:lnTo>
                  <a:lnTo>
                    <a:pt x="39001" y="1628"/>
                  </a:lnTo>
                  <a:lnTo>
                    <a:pt x="38941" y="1966"/>
                  </a:lnTo>
                  <a:lnTo>
                    <a:pt x="38922" y="2303"/>
                  </a:lnTo>
                  <a:lnTo>
                    <a:pt x="38941" y="2640"/>
                  </a:lnTo>
                  <a:lnTo>
                    <a:pt x="38961" y="2799"/>
                  </a:lnTo>
                  <a:lnTo>
                    <a:pt x="39001" y="2958"/>
                  </a:lnTo>
                  <a:lnTo>
                    <a:pt x="39060" y="3117"/>
                  </a:lnTo>
                  <a:lnTo>
                    <a:pt x="39120" y="3256"/>
                  </a:lnTo>
                  <a:lnTo>
                    <a:pt x="39199" y="3414"/>
                  </a:lnTo>
                  <a:lnTo>
                    <a:pt x="39279" y="3553"/>
                  </a:lnTo>
                  <a:lnTo>
                    <a:pt x="39398" y="3672"/>
                  </a:lnTo>
                  <a:lnTo>
                    <a:pt x="39497" y="3811"/>
                  </a:lnTo>
                  <a:lnTo>
                    <a:pt x="39636" y="3911"/>
                  </a:lnTo>
                  <a:lnTo>
                    <a:pt x="39795" y="4030"/>
                  </a:lnTo>
                  <a:lnTo>
                    <a:pt x="40132" y="4248"/>
                  </a:lnTo>
                  <a:lnTo>
                    <a:pt x="40450" y="4466"/>
                  </a:lnTo>
                  <a:lnTo>
                    <a:pt x="40609" y="4585"/>
                  </a:lnTo>
                  <a:lnTo>
                    <a:pt x="40747" y="4724"/>
                  </a:lnTo>
                  <a:lnTo>
                    <a:pt x="40867" y="4883"/>
                  </a:lnTo>
                  <a:lnTo>
                    <a:pt x="40966" y="5062"/>
                  </a:lnTo>
                  <a:lnTo>
                    <a:pt x="41065" y="5240"/>
                  </a:lnTo>
                  <a:lnTo>
                    <a:pt x="41125" y="5419"/>
                  </a:lnTo>
                  <a:lnTo>
                    <a:pt x="41184" y="5617"/>
                  </a:lnTo>
                  <a:lnTo>
                    <a:pt x="41204" y="5816"/>
                  </a:lnTo>
                  <a:lnTo>
                    <a:pt x="41224" y="6014"/>
                  </a:lnTo>
                  <a:lnTo>
                    <a:pt x="41204" y="6213"/>
                  </a:lnTo>
                  <a:lnTo>
                    <a:pt x="41184" y="6411"/>
                  </a:lnTo>
                  <a:lnTo>
                    <a:pt x="41125" y="6590"/>
                  </a:lnTo>
                  <a:lnTo>
                    <a:pt x="41105" y="6689"/>
                  </a:lnTo>
                  <a:lnTo>
                    <a:pt x="41125" y="6788"/>
                  </a:lnTo>
                  <a:lnTo>
                    <a:pt x="41164" y="6848"/>
                  </a:lnTo>
                  <a:lnTo>
                    <a:pt x="41224" y="6908"/>
                  </a:lnTo>
                  <a:lnTo>
                    <a:pt x="41283" y="6967"/>
                  </a:lnTo>
                  <a:lnTo>
                    <a:pt x="41363" y="6987"/>
                  </a:lnTo>
                  <a:lnTo>
                    <a:pt x="41442" y="6987"/>
                  </a:lnTo>
                  <a:lnTo>
                    <a:pt x="41522" y="6947"/>
                  </a:lnTo>
                  <a:lnTo>
                    <a:pt x="41720" y="7027"/>
                  </a:lnTo>
                  <a:lnTo>
                    <a:pt x="41918" y="7146"/>
                  </a:lnTo>
                  <a:lnTo>
                    <a:pt x="42117" y="7265"/>
                  </a:lnTo>
                  <a:lnTo>
                    <a:pt x="42296" y="7404"/>
                  </a:lnTo>
                  <a:lnTo>
                    <a:pt x="42474" y="7563"/>
                  </a:lnTo>
                  <a:lnTo>
                    <a:pt x="42633" y="7721"/>
                  </a:lnTo>
                  <a:lnTo>
                    <a:pt x="42752" y="7900"/>
                  </a:lnTo>
                  <a:lnTo>
                    <a:pt x="42871" y="8079"/>
                  </a:lnTo>
                  <a:lnTo>
                    <a:pt x="42990" y="8356"/>
                  </a:lnTo>
                  <a:lnTo>
                    <a:pt x="43089" y="8634"/>
                  </a:lnTo>
                  <a:lnTo>
                    <a:pt x="43129" y="8932"/>
                  </a:lnTo>
                  <a:lnTo>
                    <a:pt x="43129" y="9210"/>
                  </a:lnTo>
                  <a:lnTo>
                    <a:pt x="43109" y="9488"/>
                  </a:lnTo>
                  <a:lnTo>
                    <a:pt x="43070" y="9785"/>
                  </a:lnTo>
                  <a:lnTo>
                    <a:pt x="42990" y="10381"/>
                  </a:lnTo>
                  <a:lnTo>
                    <a:pt x="42951" y="10639"/>
                  </a:lnTo>
                  <a:lnTo>
                    <a:pt x="42911" y="10917"/>
                  </a:lnTo>
                  <a:lnTo>
                    <a:pt x="42911" y="11195"/>
                  </a:lnTo>
                  <a:lnTo>
                    <a:pt x="42931" y="11472"/>
                  </a:lnTo>
                  <a:lnTo>
                    <a:pt x="42970" y="11730"/>
                  </a:lnTo>
                  <a:lnTo>
                    <a:pt x="43050" y="11989"/>
                  </a:lnTo>
                  <a:lnTo>
                    <a:pt x="43169" y="12247"/>
                  </a:lnTo>
                  <a:lnTo>
                    <a:pt x="43248" y="12366"/>
                  </a:lnTo>
                  <a:lnTo>
                    <a:pt x="43328" y="12465"/>
                  </a:lnTo>
                  <a:lnTo>
                    <a:pt x="43427" y="12584"/>
                  </a:lnTo>
                  <a:lnTo>
                    <a:pt x="43546" y="12683"/>
                  </a:lnTo>
                  <a:lnTo>
                    <a:pt x="43685" y="12763"/>
                  </a:lnTo>
                  <a:lnTo>
                    <a:pt x="43824" y="12842"/>
                  </a:lnTo>
                  <a:lnTo>
                    <a:pt x="43963" y="12902"/>
                  </a:lnTo>
                  <a:lnTo>
                    <a:pt x="44102" y="12921"/>
                  </a:lnTo>
                  <a:lnTo>
                    <a:pt x="44260" y="12941"/>
                  </a:lnTo>
                  <a:lnTo>
                    <a:pt x="44399" y="12941"/>
                  </a:lnTo>
                  <a:lnTo>
                    <a:pt x="44300" y="13080"/>
                  </a:lnTo>
                  <a:lnTo>
                    <a:pt x="44161" y="13199"/>
                  </a:lnTo>
                  <a:lnTo>
                    <a:pt x="44002" y="13298"/>
                  </a:lnTo>
                  <a:lnTo>
                    <a:pt x="43844" y="13358"/>
                  </a:lnTo>
                  <a:lnTo>
                    <a:pt x="43665" y="13398"/>
                  </a:lnTo>
                  <a:lnTo>
                    <a:pt x="43486" y="13398"/>
                  </a:lnTo>
                  <a:lnTo>
                    <a:pt x="43288" y="13358"/>
                  </a:lnTo>
                  <a:lnTo>
                    <a:pt x="43109" y="13298"/>
                  </a:lnTo>
                  <a:lnTo>
                    <a:pt x="43050" y="13279"/>
                  </a:lnTo>
                  <a:lnTo>
                    <a:pt x="42891" y="13279"/>
                  </a:lnTo>
                  <a:lnTo>
                    <a:pt x="42812" y="13338"/>
                  </a:lnTo>
                  <a:lnTo>
                    <a:pt x="42752" y="13418"/>
                  </a:lnTo>
                  <a:lnTo>
                    <a:pt x="42712" y="13517"/>
                  </a:lnTo>
                  <a:lnTo>
                    <a:pt x="42712" y="13596"/>
                  </a:lnTo>
                  <a:lnTo>
                    <a:pt x="42772" y="13695"/>
                  </a:lnTo>
                  <a:lnTo>
                    <a:pt x="42812" y="13715"/>
                  </a:lnTo>
                  <a:lnTo>
                    <a:pt x="42851" y="13755"/>
                  </a:lnTo>
                  <a:lnTo>
                    <a:pt x="42911" y="13775"/>
                  </a:lnTo>
                  <a:lnTo>
                    <a:pt x="42970" y="14211"/>
                  </a:lnTo>
                  <a:lnTo>
                    <a:pt x="42990" y="14450"/>
                  </a:lnTo>
                  <a:lnTo>
                    <a:pt x="43010" y="14668"/>
                  </a:lnTo>
                  <a:lnTo>
                    <a:pt x="42990" y="14946"/>
                  </a:lnTo>
                  <a:lnTo>
                    <a:pt x="42951" y="15224"/>
                  </a:lnTo>
                  <a:lnTo>
                    <a:pt x="42732" y="14926"/>
                  </a:lnTo>
                  <a:lnTo>
                    <a:pt x="42673" y="14866"/>
                  </a:lnTo>
                  <a:lnTo>
                    <a:pt x="42593" y="14847"/>
                  </a:lnTo>
                  <a:lnTo>
                    <a:pt x="42534" y="14847"/>
                  </a:lnTo>
                  <a:lnTo>
                    <a:pt x="42454" y="14866"/>
                  </a:lnTo>
                  <a:lnTo>
                    <a:pt x="42395" y="14886"/>
                  </a:lnTo>
                  <a:lnTo>
                    <a:pt x="42335" y="14946"/>
                  </a:lnTo>
                  <a:lnTo>
                    <a:pt x="42296" y="15005"/>
                  </a:lnTo>
                  <a:lnTo>
                    <a:pt x="42296" y="15065"/>
                  </a:lnTo>
                  <a:lnTo>
                    <a:pt x="42276" y="15224"/>
                  </a:lnTo>
                  <a:lnTo>
                    <a:pt x="42236" y="15363"/>
                  </a:lnTo>
                  <a:lnTo>
                    <a:pt x="42176" y="15502"/>
                  </a:lnTo>
                  <a:lnTo>
                    <a:pt x="42097" y="15621"/>
                  </a:lnTo>
                  <a:lnTo>
                    <a:pt x="42018" y="15740"/>
                  </a:lnTo>
                  <a:lnTo>
                    <a:pt x="41918" y="15859"/>
                  </a:lnTo>
                  <a:lnTo>
                    <a:pt x="41819" y="15958"/>
                  </a:lnTo>
                  <a:lnTo>
                    <a:pt x="41700" y="16057"/>
                  </a:lnTo>
                  <a:lnTo>
                    <a:pt x="41799" y="15760"/>
                  </a:lnTo>
                  <a:lnTo>
                    <a:pt x="41859" y="15482"/>
                  </a:lnTo>
                  <a:lnTo>
                    <a:pt x="41879" y="15184"/>
                  </a:lnTo>
                  <a:lnTo>
                    <a:pt x="41879" y="14866"/>
                  </a:lnTo>
                  <a:lnTo>
                    <a:pt x="41839" y="14628"/>
                  </a:lnTo>
                  <a:lnTo>
                    <a:pt x="41760" y="14410"/>
                  </a:lnTo>
                  <a:lnTo>
                    <a:pt x="41680" y="14172"/>
                  </a:lnTo>
                  <a:lnTo>
                    <a:pt x="41561" y="13973"/>
                  </a:lnTo>
                  <a:lnTo>
                    <a:pt x="41422" y="13775"/>
                  </a:lnTo>
                  <a:lnTo>
                    <a:pt x="41244" y="13596"/>
                  </a:lnTo>
                  <a:lnTo>
                    <a:pt x="41065" y="13437"/>
                  </a:lnTo>
                  <a:lnTo>
                    <a:pt x="40867" y="13318"/>
                  </a:lnTo>
                  <a:lnTo>
                    <a:pt x="40728" y="13259"/>
                  </a:lnTo>
                  <a:lnTo>
                    <a:pt x="40569" y="13199"/>
                  </a:lnTo>
                  <a:lnTo>
                    <a:pt x="40430" y="13140"/>
                  </a:lnTo>
                  <a:lnTo>
                    <a:pt x="40271" y="13120"/>
                  </a:lnTo>
                  <a:lnTo>
                    <a:pt x="40112" y="13100"/>
                  </a:lnTo>
                  <a:lnTo>
                    <a:pt x="39954" y="13080"/>
                  </a:lnTo>
                  <a:lnTo>
                    <a:pt x="39795" y="13100"/>
                  </a:lnTo>
                  <a:lnTo>
                    <a:pt x="39636" y="13100"/>
                  </a:lnTo>
                  <a:lnTo>
                    <a:pt x="39418" y="13140"/>
                  </a:lnTo>
                  <a:lnTo>
                    <a:pt x="39180" y="13199"/>
                  </a:lnTo>
                  <a:lnTo>
                    <a:pt x="39180" y="13160"/>
                  </a:lnTo>
                  <a:lnTo>
                    <a:pt x="39180" y="13140"/>
                  </a:lnTo>
                  <a:lnTo>
                    <a:pt x="39180" y="13120"/>
                  </a:lnTo>
                  <a:lnTo>
                    <a:pt x="39219" y="13001"/>
                  </a:lnTo>
                  <a:lnTo>
                    <a:pt x="39279" y="12882"/>
                  </a:lnTo>
                  <a:lnTo>
                    <a:pt x="39358" y="12782"/>
                  </a:lnTo>
                  <a:lnTo>
                    <a:pt x="39378" y="12763"/>
                  </a:lnTo>
                  <a:lnTo>
                    <a:pt x="39378" y="12743"/>
                  </a:lnTo>
                  <a:lnTo>
                    <a:pt x="39418" y="12703"/>
                  </a:lnTo>
                  <a:lnTo>
                    <a:pt x="39457" y="12703"/>
                  </a:lnTo>
                  <a:lnTo>
                    <a:pt x="39537" y="12743"/>
                  </a:lnTo>
                  <a:lnTo>
                    <a:pt x="39616" y="12743"/>
                  </a:lnTo>
                  <a:lnTo>
                    <a:pt x="39696" y="12703"/>
                  </a:lnTo>
                  <a:lnTo>
                    <a:pt x="39755" y="12643"/>
                  </a:lnTo>
                  <a:lnTo>
                    <a:pt x="39795" y="12544"/>
                  </a:lnTo>
                  <a:lnTo>
                    <a:pt x="39815" y="12445"/>
                  </a:lnTo>
                  <a:lnTo>
                    <a:pt x="39795" y="12266"/>
                  </a:lnTo>
                  <a:lnTo>
                    <a:pt x="39795" y="12167"/>
                  </a:lnTo>
                  <a:lnTo>
                    <a:pt x="39815" y="12108"/>
                  </a:lnTo>
                  <a:lnTo>
                    <a:pt x="39815" y="12088"/>
                  </a:lnTo>
                  <a:lnTo>
                    <a:pt x="39874" y="11889"/>
                  </a:lnTo>
                  <a:lnTo>
                    <a:pt x="39914" y="11810"/>
                  </a:lnTo>
                  <a:lnTo>
                    <a:pt x="39954" y="11711"/>
                  </a:lnTo>
                  <a:lnTo>
                    <a:pt x="39954" y="11671"/>
                  </a:lnTo>
                  <a:lnTo>
                    <a:pt x="39973" y="11611"/>
                  </a:lnTo>
                  <a:lnTo>
                    <a:pt x="39973" y="11592"/>
                  </a:lnTo>
                  <a:lnTo>
                    <a:pt x="40013" y="11552"/>
                  </a:lnTo>
                  <a:lnTo>
                    <a:pt x="40033" y="11512"/>
                  </a:lnTo>
                  <a:lnTo>
                    <a:pt x="40053" y="11413"/>
                  </a:lnTo>
                  <a:lnTo>
                    <a:pt x="40033" y="11334"/>
                  </a:lnTo>
                  <a:lnTo>
                    <a:pt x="39934" y="11175"/>
                  </a:lnTo>
                  <a:lnTo>
                    <a:pt x="39914" y="11135"/>
                  </a:lnTo>
                  <a:lnTo>
                    <a:pt x="39874" y="11056"/>
                  </a:lnTo>
                  <a:lnTo>
                    <a:pt x="39834" y="10917"/>
                  </a:lnTo>
                  <a:lnTo>
                    <a:pt x="39795" y="10758"/>
                  </a:lnTo>
                  <a:lnTo>
                    <a:pt x="39795" y="10619"/>
                  </a:lnTo>
                  <a:lnTo>
                    <a:pt x="39775" y="10480"/>
                  </a:lnTo>
                  <a:lnTo>
                    <a:pt x="39795" y="10341"/>
                  </a:lnTo>
                  <a:lnTo>
                    <a:pt x="39815" y="10321"/>
                  </a:lnTo>
                  <a:lnTo>
                    <a:pt x="39894" y="10301"/>
                  </a:lnTo>
                  <a:lnTo>
                    <a:pt x="39954" y="10282"/>
                  </a:lnTo>
                  <a:lnTo>
                    <a:pt x="40013" y="10242"/>
                  </a:lnTo>
                  <a:lnTo>
                    <a:pt x="40053" y="10202"/>
                  </a:lnTo>
                  <a:lnTo>
                    <a:pt x="40093" y="10143"/>
                  </a:lnTo>
                  <a:lnTo>
                    <a:pt x="40112" y="10083"/>
                  </a:lnTo>
                  <a:lnTo>
                    <a:pt x="40132" y="10024"/>
                  </a:lnTo>
                  <a:lnTo>
                    <a:pt x="40112" y="9944"/>
                  </a:lnTo>
                  <a:lnTo>
                    <a:pt x="40053" y="9825"/>
                  </a:lnTo>
                  <a:lnTo>
                    <a:pt x="39973" y="9746"/>
                  </a:lnTo>
                  <a:lnTo>
                    <a:pt x="39755" y="9587"/>
                  </a:lnTo>
                  <a:lnTo>
                    <a:pt x="39596" y="9448"/>
                  </a:lnTo>
                  <a:lnTo>
                    <a:pt x="39438" y="9289"/>
                  </a:lnTo>
                  <a:lnTo>
                    <a:pt x="39279" y="9150"/>
                  </a:lnTo>
                  <a:lnTo>
                    <a:pt x="39140" y="8992"/>
                  </a:lnTo>
                  <a:lnTo>
                    <a:pt x="39001" y="8833"/>
                  </a:lnTo>
                  <a:lnTo>
                    <a:pt x="38902" y="8654"/>
                  </a:lnTo>
                  <a:lnTo>
                    <a:pt x="38802" y="8456"/>
                  </a:lnTo>
                  <a:lnTo>
                    <a:pt x="38723" y="8237"/>
                  </a:lnTo>
                  <a:lnTo>
                    <a:pt x="38683" y="8019"/>
                  </a:lnTo>
                  <a:lnTo>
                    <a:pt x="38663" y="7801"/>
                  </a:lnTo>
                  <a:lnTo>
                    <a:pt x="38663" y="7563"/>
                  </a:lnTo>
                  <a:lnTo>
                    <a:pt x="38703" y="7344"/>
                  </a:lnTo>
                  <a:lnTo>
                    <a:pt x="38763" y="7086"/>
                  </a:lnTo>
                  <a:lnTo>
                    <a:pt x="38783" y="7027"/>
                  </a:lnTo>
                  <a:lnTo>
                    <a:pt x="38802" y="6967"/>
                  </a:lnTo>
                  <a:lnTo>
                    <a:pt x="38802" y="6908"/>
                  </a:lnTo>
                  <a:lnTo>
                    <a:pt x="38783" y="6848"/>
                  </a:lnTo>
                  <a:lnTo>
                    <a:pt x="38763" y="6788"/>
                  </a:lnTo>
                  <a:lnTo>
                    <a:pt x="38723" y="6749"/>
                  </a:lnTo>
                  <a:lnTo>
                    <a:pt x="38663" y="6709"/>
                  </a:lnTo>
                  <a:lnTo>
                    <a:pt x="38604" y="6689"/>
                  </a:lnTo>
                  <a:lnTo>
                    <a:pt x="38485" y="6669"/>
                  </a:lnTo>
                  <a:lnTo>
                    <a:pt x="38386" y="6689"/>
                  </a:lnTo>
                  <a:lnTo>
                    <a:pt x="38187" y="6749"/>
                  </a:lnTo>
                  <a:lnTo>
                    <a:pt x="37810" y="6828"/>
                  </a:lnTo>
                  <a:lnTo>
                    <a:pt x="37433" y="6868"/>
                  </a:lnTo>
                  <a:lnTo>
                    <a:pt x="37056" y="6888"/>
                  </a:lnTo>
                  <a:lnTo>
                    <a:pt x="36838" y="6888"/>
                  </a:lnTo>
                  <a:lnTo>
                    <a:pt x="36639" y="6868"/>
                  </a:lnTo>
                  <a:lnTo>
                    <a:pt x="36421" y="6828"/>
                  </a:lnTo>
                  <a:lnTo>
                    <a:pt x="36222" y="6788"/>
                  </a:lnTo>
                  <a:lnTo>
                    <a:pt x="36024" y="6729"/>
                  </a:lnTo>
                  <a:lnTo>
                    <a:pt x="35825" y="6650"/>
                  </a:lnTo>
                  <a:lnTo>
                    <a:pt x="35647" y="6570"/>
                  </a:lnTo>
                  <a:lnTo>
                    <a:pt x="35468" y="6471"/>
                  </a:lnTo>
                  <a:lnTo>
                    <a:pt x="35667" y="6332"/>
                  </a:lnTo>
                  <a:lnTo>
                    <a:pt x="35925" y="6134"/>
                  </a:lnTo>
                  <a:lnTo>
                    <a:pt x="36044" y="6014"/>
                  </a:lnTo>
                  <a:lnTo>
                    <a:pt x="36143" y="5895"/>
                  </a:lnTo>
                  <a:lnTo>
                    <a:pt x="36163" y="5836"/>
                  </a:lnTo>
                  <a:lnTo>
                    <a:pt x="36163" y="5756"/>
                  </a:lnTo>
                  <a:lnTo>
                    <a:pt x="36143" y="5697"/>
                  </a:lnTo>
                  <a:lnTo>
                    <a:pt x="36103" y="5637"/>
                  </a:lnTo>
                  <a:lnTo>
                    <a:pt x="36103" y="5538"/>
                  </a:lnTo>
                  <a:lnTo>
                    <a:pt x="36063" y="5439"/>
                  </a:lnTo>
                  <a:lnTo>
                    <a:pt x="36024" y="5399"/>
                  </a:lnTo>
                  <a:lnTo>
                    <a:pt x="35984" y="5379"/>
                  </a:lnTo>
                  <a:lnTo>
                    <a:pt x="35925" y="5359"/>
                  </a:lnTo>
                  <a:lnTo>
                    <a:pt x="35845" y="5359"/>
                  </a:lnTo>
                  <a:lnTo>
                    <a:pt x="35627" y="5399"/>
                  </a:lnTo>
                  <a:lnTo>
                    <a:pt x="35409" y="5459"/>
                  </a:lnTo>
                  <a:lnTo>
                    <a:pt x="34992" y="5598"/>
                  </a:lnTo>
                  <a:lnTo>
                    <a:pt x="34555" y="5756"/>
                  </a:lnTo>
                  <a:lnTo>
                    <a:pt x="34138" y="5935"/>
                  </a:lnTo>
                  <a:lnTo>
                    <a:pt x="33900" y="6014"/>
                  </a:lnTo>
                  <a:lnTo>
                    <a:pt x="33662" y="6074"/>
                  </a:lnTo>
                  <a:lnTo>
                    <a:pt x="33404" y="6094"/>
                  </a:lnTo>
                  <a:lnTo>
                    <a:pt x="33146" y="6114"/>
                  </a:lnTo>
                  <a:lnTo>
                    <a:pt x="33305" y="5975"/>
                  </a:lnTo>
                  <a:lnTo>
                    <a:pt x="33463" y="5816"/>
                  </a:lnTo>
                  <a:lnTo>
                    <a:pt x="33602" y="5657"/>
                  </a:lnTo>
                  <a:lnTo>
                    <a:pt x="33721" y="5498"/>
                  </a:lnTo>
                  <a:lnTo>
                    <a:pt x="33940" y="5161"/>
                  </a:lnTo>
                  <a:lnTo>
                    <a:pt x="34059" y="5002"/>
                  </a:lnTo>
                  <a:lnTo>
                    <a:pt x="34178" y="4843"/>
                  </a:lnTo>
                  <a:lnTo>
                    <a:pt x="34357" y="4685"/>
                  </a:lnTo>
                  <a:lnTo>
                    <a:pt x="34456" y="4605"/>
                  </a:lnTo>
                  <a:lnTo>
                    <a:pt x="34555" y="4546"/>
                  </a:lnTo>
                  <a:lnTo>
                    <a:pt x="34654" y="4506"/>
                  </a:lnTo>
                  <a:lnTo>
                    <a:pt x="34773" y="4466"/>
                  </a:lnTo>
                  <a:lnTo>
                    <a:pt x="34892" y="4466"/>
                  </a:lnTo>
                  <a:lnTo>
                    <a:pt x="35012" y="4486"/>
                  </a:lnTo>
                  <a:lnTo>
                    <a:pt x="35051" y="4486"/>
                  </a:lnTo>
                  <a:lnTo>
                    <a:pt x="35071" y="4466"/>
                  </a:lnTo>
                  <a:lnTo>
                    <a:pt x="35111" y="4427"/>
                  </a:lnTo>
                  <a:lnTo>
                    <a:pt x="35111" y="4367"/>
                  </a:lnTo>
                  <a:lnTo>
                    <a:pt x="35091" y="4347"/>
                  </a:lnTo>
                  <a:lnTo>
                    <a:pt x="35071" y="4327"/>
                  </a:lnTo>
                  <a:lnTo>
                    <a:pt x="34992" y="4288"/>
                  </a:lnTo>
                  <a:lnTo>
                    <a:pt x="34892" y="4268"/>
                  </a:lnTo>
                  <a:lnTo>
                    <a:pt x="34714" y="4248"/>
                  </a:lnTo>
                  <a:lnTo>
                    <a:pt x="34515" y="4248"/>
                  </a:lnTo>
                  <a:lnTo>
                    <a:pt x="34337" y="4288"/>
                  </a:lnTo>
                  <a:lnTo>
                    <a:pt x="34198" y="4327"/>
                  </a:lnTo>
                  <a:lnTo>
                    <a:pt x="34079" y="4367"/>
                  </a:lnTo>
                  <a:lnTo>
                    <a:pt x="33979" y="4446"/>
                  </a:lnTo>
                  <a:lnTo>
                    <a:pt x="33880" y="4526"/>
                  </a:lnTo>
                  <a:lnTo>
                    <a:pt x="33841" y="4526"/>
                  </a:lnTo>
                  <a:lnTo>
                    <a:pt x="33781" y="4506"/>
                  </a:lnTo>
                  <a:lnTo>
                    <a:pt x="33344" y="4546"/>
                  </a:lnTo>
                  <a:lnTo>
                    <a:pt x="32888" y="4625"/>
                  </a:lnTo>
                  <a:lnTo>
                    <a:pt x="32471" y="4744"/>
                  </a:lnTo>
                  <a:lnTo>
                    <a:pt x="32054" y="4863"/>
                  </a:lnTo>
                  <a:lnTo>
                    <a:pt x="32213" y="4605"/>
                  </a:lnTo>
                  <a:lnTo>
                    <a:pt x="32412" y="4367"/>
                  </a:lnTo>
                  <a:lnTo>
                    <a:pt x="32630" y="4169"/>
                  </a:lnTo>
                  <a:lnTo>
                    <a:pt x="32868" y="3970"/>
                  </a:lnTo>
                  <a:lnTo>
                    <a:pt x="33067" y="3851"/>
                  </a:lnTo>
                  <a:lnTo>
                    <a:pt x="33265" y="3772"/>
                  </a:lnTo>
                  <a:lnTo>
                    <a:pt x="33483" y="3672"/>
                  </a:lnTo>
                  <a:lnTo>
                    <a:pt x="33682" y="3613"/>
                  </a:lnTo>
                  <a:lnTo>
                    <a:pt x="33960" y="3573"/>
                  </a:lnTo>
                  <a:lnTo>
                    <a:pt x="34238" y="3533"/>
                  </a:lnTo>
                  <a:lnTo>
                    <a:pt x="34456" y="3533"/>
                  </a:lnTo>
                  <a:lnTo>
                    <a:pt x="34654" y="3593"/>
                  </a:lnTo>
                  <a:lnTo>
                    <a:pt x="34734" y="3593"/>
                  </a:lnTo>
                  <a:lnTo>
                    <a:pt x="34773" y="3533"/>
                  </a:lnTo>
                  <a:lnTo>
                    <a:pt x="34793" y="3494"/>
                  </a:lnTo>
                  <a:lnTo>
                    <a:pt x="34793" y="3474"/>
                  </a:lnTo>
                  <a:lnTo>
                    <a:pt x="34773" y="3434"/>
                  </a:lnTo>
                  <a:lnTo>
                    <a:pt x="34754" y="3414"/>
                  </a:lnTo>
                  <a:lnTo>
                    <a:pt x="34476" y="3295"/>
                  </a:lnTo>
                  <a:lnTo>
                    <a:pt x="34317" y="3236"/>
                  </a:lnTo>
                  <a:lnTo>
                    <a:pt x="34178" y="3156"/>
                  </a:lnTo>
                  <a:lnTo>
                    <a:pt x="34039" y="3117"/>
                  </a:lnTo>
                  <a:lnTo>
                    <a:pt x="33880" y="3117"/>
                  </a:lnTo>
                  <a:lnTo>
                    <a:pt x="33583" y="3137"/>
                  </a:lnTo>
                  <a:lnTo>
                    <a:pt x="33285" y="3176"/>
                  </a:lnTo>
                  <a:lnTo>
                    <a:pt x="33007" y="3256"/>
                  </a:lnTo>
                  <a:lnTo>
                    <a:pt x="32729" y="3375"/>
                  </a:lnTo>
                  <a:lnTo>
                    <a:pt x="32471" y="3533"/>
                  </a:lnTo>
                  <a:lnTo>
                    <a:pt x="32312" y="3653"/>
                  </a:lnTo>
                  <a:lnTo>
                    <a:pt x="32154" y="3791"/>
                  </a:lnTo>
                  <a:lnTo>
                    <a:pt x="31836" y="3772"/>
                  </a:lnTo>
                  <a:lnTo>
                    <a:pt x="31518" y="3791"/>
                  </a:lnTo>
                  <a:lnTo>
                    <a:pt x="31201" y="3831"/>
                  </a:lnTo>
                  <a:lnTo>
                    <a:pt x="30883" y="3851"/>
                  </a:lnTo>
                  <a:lnTo>
                    <a:pt x="30447" y="3871"/>
                  </a:lnTo>
                  <a:lnTo>
                    <a:pt x="30010" y="3911"/>
                  </a:lnTo>
                  <a:lnTo>
                    <a:pt x="29573" y="3990"/>
                  </a:lnTo>
                  <a:lnTo>
                    <a:pt x="29137" y="4109"/>
                  </a:lnTo>
                  <a:lnTo>
                    <a:pt x="28779" y="4228"/>
                  </a:lnTo>
                  <a:lnTo>
                    <a:pt x="28422" y="4367"/>
                  </a:lnTo>
                  <a:lnTo>
                    <a:pt x="28085" y="4526"/>
                  </a:lnTo>
                  <a:lnTo>
                    <a:pt x="27747" y="4724"/>
                  </a:lnTo>
                  <a:lnTo>
                    <a:pt x="27430" y="4923"/>
                  </a:lnTo>
                  <a:lnTo>
                    <a:pt x="27112" y="5141"/>
                  </a:lnTo>
                  <a:lnTo>
                    <a:pt x="26815" y="5399"/>
                  </a:lnTo>
                  <a:lnTo>
                    <a:pt x="26537" y="5657"/>
                  </a:lnTo>
                  <a:lnTo>
                    <a:pt x="26279" y="5955"/>
                  </a:lnTo>
                  <a:lnTo>
                    <a:pt x="26239" y="5895"/>
                  </a:lnTo>
                  <a:lnTo>
                    <a:pt x="26160" y="5756"/>
                  </a:lnTo>
                  <a:lnTo>
                    <a:pt x="26120" y="5598"/>
                  </a:lnTo>
                  <a:lnTo>
                    <a:pt x="26100" y="5439"/>
                  </a:lnTo>
                  <a:lnTo>
                    <a:pt x="26100" y="5240"/>
                  </a:lnTo>
                  <a:lnTo>
                    <a:pt x="26160" y="5062"/>
                  </a:lnTo>
                  <a:lnTo>
                    <a:pt x="26219" y="4883"/>
                  </a:lnTo>
                  <a:lnTo>
                    <a:pt x="26318" y="4724"/>
                  </a:lnTo>
                  <a:lnTo>
                    <a:pt x="26437" y="4585"/>
                  </a:lnTo>
                  <a:lnTo>
                    <a:pt x="26576" y="4446"/>
                  </a:lnTo>
                  <a:lnTo>
                    <a:pt x="26735" y="4308"/>
                  </a:lnTo>
                  <a:lnTo>
                    <a:pt x="26894" y="4208"/>
                  </a:lnTo>
                  <a:lnTo>
                    <a:pt x="27132" y="4069"/>
                  </a:lnTo>
                  <a:lnTo>
                    <a:pt x="27370" y="3930"/>
                  </a:lnTo>
                  <a:lnTo>
                    <a:pt x="27569" y="3831"/>
                  </a:lnTo>
                  <a:lnTo>
                    <a:pt x="27608" y="3791"/>
                  </a:lnTo>
                  <a:lnTo>
                    <a:pt x="27668" y="3811"/>
                  </a:lnTo>
                  <a:lnTo>
                    <a:pt x="27728" y="3791"/>
                  </a:lnTo>
                  <a:lnTo>
                    <a:pt x="27787" y="3791"/>
                  </a:lnTo>
                  <a:lnTo>
                    <a:pt x="27847" y="3752"/>
                  </a:lnTo>
                  <a:lnTo>
                    <a:pt x="27886" y="3732"/>
                  </a:lnTo>
                  <a:lnTo>
                    <a:pt x="27926" y="3672"/>
                  </a:lnTo>
                  <a:lnTo>
                    <a:pt x="27966" y="3633"/>
                  </a:lnTo>
                  <a:lnTo>
                    <a:pt x="27966" y="3553"/>
                  </a:lnTo>
                  <a:lnTo>
                    <a:pt x="27986" y="3454"/>
                  </a:lnTo>
                  <a:lnTo>
                    <a:pt x="27986" y="3375"/>
                  </a:lnTo>
                  <a:lnTo>
                    <a:pt x="27986" y="3355"/>
                  </a:lnTo>
                  <a:lnTo>
                    <a:pt x="28005" y="3236"/>
                  </a:lnTo>
                  <a:lnTo>
                    <a:pt x="28045" y="3137"/>
                  </a:lnTo>
                  <a:lnTo>
                    <a:pt x="28065" y="3097"/>
                  </a:lnTo>
                  <a:lnTo>
                    <a:pt x="28125" y="3017"/>
                  </a:lnTo>
                  <a:lnTo>
                    <a:pt x="28144" y="2978"/>
                  </a:lnTo>
                  <a:lnTo>
                    <a:pt x="28224" y="2918"/>
                  </a:lnTo>
                  <a:lnTo>
                    <a:pt x="28263" y="2879"/>
                  </a:lnTo>
                  <a:lnTo>
                    <a:pt x="28283" y="2859"/>
                  </a:lnTo>
                  <a:lnTo>
                    <a:pt x="28462" y="2799"/>
                  </a:lnTo>
                  <a:lnTo>
                    <a:pt x="28660" y="2740"/>
                  </a:lnTo>
                  <a:lnTo>
                    <a:pt x="28879" y="2700"/>
                  </a:lnTo>
                  <a:lnTo>
                    <a:pt x="29037" y="2700"/>
                  </a:lnTo>
                  <a:lnTo>
                    <a:pt x="29137" y="2680"/>
                  </a:lnTo>
                  <a:lnTo>
                    <a:pt x="29256" y="2660"/>
                  </a:lnTo>
                  <a:lnTo>
                    <a:pt x="29276" y="2640"/>
                  </a:lnTo>
                  <a:lnTo>
                    <a:pt x="29395" y="2640"/>
                  </a:lnTo>
                  <a:lnTo>
                    <a:pt x="29474" y="2620"/>
                  </a:lnTo>
                  <a:lnTo>
                    <a:pt x="29514" y="2601"/>
                  </a:lnTo>
                  <a:lnTo>
                    <a:pt x="29554" y="2561"/>
                  </a:lnTo>
                  <a:lnTo>
                    <a:pt x="29573" y="2501"/>
                  </a:lnTo>
                  <a:lnTo>
                    <a:pt x="29593" y="2442"/>
                  </a:lnTo>
                  <a:lnTo>
                    <a:pt x="29573" y="2382"/>
                  </a:lnTo>
                  <a:lnTo>
                    <a:pt x="29534" y="2343"/>
                  </a:lnTo>
                  <a:lnTo>
                    <a:pt x="29474" y="2303"/>
                  </a:lnTo>
                  <a:lnTo>
                    <a:pt x="29454" y="2283"/>
                  </a:lnTo>
                  <a:lnTo>
                    <a:pt x="29355" y="2124"/>
                  </a:lnTo>
                  <a:lnTo>
                    <a:pt x="29315" y="2045"/>
                  </a:lnTo>
                  <a:lnTo>
                    <a:pt x="29296" y="1946"/>
                  </a:lnTo>
                  <a:lnTo>
                    <a:pt x="29276" y="1827"/>
                  </a:lnTo>
                  <a:lnTo>
                    <a:pt x="29256" y="1688"/>
                  </a:lnTo>
                  <a:lnTo>
                    <a:pt x="29276" y="1549"/>
                  </a:lnTo>
                  <a:lnTo>
                    <a:pt x="29315" y="1430"/>
                  </a:lnTo>
                  <a:lnTo>
                    <a:pt x="29375" y="1251"/>
                  </a:lnTo>
                  <a:lnTo>
                    <a:pt x="29454" y="1092"/>
                  </a:lnTo>
                  <a:lnTo>
                    <a:pt x="29573" y="953"/>
                  </a:lnTo>
                  <a:lnTo>
                    <a:pt x="29692" y="795"/>
                  </a:lnTo>
                  <a:close/>
                  <a:moveTo>
                    <a:pt x="20225" y="11671"/>
                  </a:moveTo>
                  <a:lnTo>
                    <a:pt x="20384" y="11691"/>
                  </a:lnTo>
                  <a:lnTo>
                    <a:pt x="20543" y="11711"/>
                  </a:lnTo>
                  <a:lnTo>
                    <a:pt x="20682" y="11770"/>
                  </a:lnTo>
                  <a:lnTo>
                    <a:pt x="20840" y="11830"/>
                  </a:lnTo>
                  <a:lnTo>
                    <a:pt x="20979" y="11909"/>
                  </a:lnTo>
                  <a:lnTo>
                    <a:pt x="21099" y="12008"/>
                  </a:lnTo>
                  <a:lnTo>
                    <a:pt x="21357" y="12187"/>
                  </a:lnTo>
                  <a:lnTo>
                    <a:pt x="21575" y="12405"/>
                  </a:lnTo>
                  <a:lnTo>
                    <a:pt x="21793" y="12643"/>
                  </a:lnTo>
                  <a:lnTo>
                    <a:pt x="21992" y="12882"/>
                  </a:lnTo>
                  <a:lnTo>
                    <a:pt x="22389" y="13418"/>
                  </a:lnTo>
                  <a:lnTo>
                    <a:pt x="22587" y="13695"/>
                  </a:lnTo>
                  <a:lnTo>
                    <a:pt x="22666" y="13814"/>
                  </a:lnTo>
                  <a:lnTo>
                    <a:pt x="22786" y="13934"/>
                  </a:lnTo>
                  <a:lnTo>
                    <a:pt x="22746" y="14073"/>
                  </a:lnTo>
                  <a:lnTo>
                    <a:pt x="22666" y="14192"/>
                  </a:lnTo>
                  <a:lnTo>
                    <a:pt x="22528" y="14450"/>
                  </a:lnTo>
                  <a:lnTo>
                    <a:pt x="22369" y="14668"/>
                  </a:lnTo>
                  <a:lnTo>
                    <a:pt x="22190" y="14866"/>
                  </a:lnTo>
                  <a:lnTo>
                    <a:pt x="22071" y="14985"/>
                  </a:lnTo>
                  <a:lnTo>
                    <a:pt x="21972" y="15065"/>
                  </a:lnTo>
                  <a:lnTo>
                    <a:pt x="21714" y="15224"/>
                  </a:lnTo>
                  <a:lnTo>
                    <a:pt x="21674" y="15263"/>
                  </a:lnTo>
                  <a:lnTo>
                    <a:pt x="21615" y="15323"/>
                  </a:lnTo>
                  <a:lnTo>
                    <a:pt x="21595" y="15382"/>
                  </a:lnTo>
                  <a:lnTo>
                    <a:pt x="21575" y="15442"/>
                  </a:lnTo>
                  <a:lnTo>
                    <a:pt x="21158" y="15621"/>
                  </a:lnTo>
                  <a:lnTo>
                    <a:pt x="20741" y="15819"/>
                  </a:lnTo>
                  <a:lnTo>
                    <a:pt x="20344" y="16057"/>
                  </a:lnTo>
                  <a:lnTo>
                    <a:pt x="20265" y="15978"/>
                  </a:lnTo>
                  <a:lnTo>
                    <a:pt x="20166" y="15938"/>
                  </a:lnTo>
                  <a:lnTo>
                    <a:pt x="19967" y="15839"/>
                  </a:lnTo>
                  <a:lnTo>
                    <a:pt x="19868" y="15779"/>
                  </a:lnTo>
                  <a:lnTo>
                    <a:pt x="19769" y="15720"/>
                  </a:lnTo>
                  <a:lnTo>
                    <a:pt x="19650" y="15601"/>
                  </a:lnTo>
                  <a:lnTo>
                    <a:pt x="19550" y="15482"/>
                  </a:lnTo>
                  <a:lnTo>
                    <a:pt x="19471" y="15343"/>
                  </a:lnTo>
                  <a:lnTo>
                    <a:pt x="19411" y="15204"/>
                  </a:lnTo>
                  <a:lnTo>
                    <a:pt x="19392" y="15164"/>
                  </a:lnTo>
                  <a:lnTo>
                    <a:pt x="19372" y="15144"/>
                  </a:lnTo>
                  <a:lnTo>
                    <a:pt x="19312" y="15144"/>
                  </a:lnTo>
                  <a:lnTo>
                    <a:pt x="19253" y="15164"/>
                  </a:lnTo>
                  <a:lnTo>
                    <a:pt x="19233" y="15204"/>
                  </a:lnTo>
                  <a:lnTo>
                    <a:pt x="19213" y="15224"/>
                  </a:lnTo>
                  <a:lnTo>
                    <a:pt x="19213" y="15422"/>
                  </a:lnTo>
                  <a:lnTo>
                    <a:pt x="19233" y="15601"/>
                  </a:lnTo>
                  <a:lnTo>
                    <a:pt x="19292" y="15779"/>
                  </a:lnTo>
                  <a:lnTo>
                    <a:pt x="19372" y="15938"/>
                  </a:lnTo>
                  <a:lnTo>
                    <a:pt x="19312" y="15998"/>
                  </a:lnTo>
                  <a:lnTo>
                    <a:pt x="19253" y="16097"/>
                  </a:lnTo>
                  <a:lnTo>
                    <a:pt x="19193" y="16156"/>
                  </a:lnTo>
                  <a:lnTo>
                    <a:pt x="19094" y="16216"/>
                  </a:lnTo>
                  <a:lnTo>
                    <a:pt x="19074" y="16216"/>
                  </a:lnTo>
                  <a:lnTo>
                    <a:pt x="19034" y="16236"/>
                  </a:lnTo>
                  <a:lnTo>
                    <a:pt x="18935" y="16256"/>
                  </a:lnTo>
                  <a:lnTo>
                    <a:pt x="18836" y="16256"/>
                  </a:lnTo>
                  <a:lnTo>
                    <a:pt x="18757" y="16236"/>
                  </a:lnTo>
                  <a:lnTo>
                    <a:pt x="18737" y="16236"/>
                  </a:lnTo>
                  <a:lnTo>
                    <a:pt x="18677" y="16216"/>
                  </a:lnTo>
                  <a:lnTo>
                    <a:pt x="18657" y="16196"/>
                  </a:lnTo>
                  <a:lnTo>
                    <a:pt x="18618" y="16176"/>
                  </a:lnTo>
                  <a:lnTo>
                    <a:pt x="18558" y="16117"/>
                  </a:lnTo>
                  <a:lnTo>
                    <a:pt x="18538" y="16097"/>
                  </a:lnTo>
                  <a:lnTo>
                    <a:pt x="18518" y="16057"/>
                  </a:lnTo>
                  <a:lnTo>
                    <a:pt x="18459" y="15958"/>
                  </a:lnTo>
                  <a:lnTo>
                    <a:pt x="18439" y="15859"/>
                  </a:lnTo>
                  <a:lnTo>
                    <a:pt x="18419" y="15760"/>
                  </a:lnTo>
                  <a:lnTo>
                    <a:pt x="18439" y="15740"/>
                  </a:lnTo>
                  <a:lnTo>
                    <a:pt x="18538" y="15700"/>
                  </a:lnTo>
                  <a:lnTo>
                    <a:pt x="18578" y="15660"/>
                  </a:lnTo>
                  <a:lnTo>
                    <a:pt x="18618" y="15601"/>
                  </a:lnTo>
                  <a:lnTo>
                    <a:pt x="18618" y="15382"/>
                  </a:lnTo>
                  <a:lnTo>
                    <a:pt x="18598" y="15323"/>
                  </a:lnTo>
                  <a:lnTo>
                    <a:pt x="18558" y="15303"/>
                  </a:lnTo>
                  <a:lnTo>
                    <a:pt x="18498" y="15184"/>
                  </a:lnTo>
                  <a:lnTo>
                    <a:pt x="18459" y="15085"/>
                  </a:lnTo>
                  <a:lnTo>
                    <a:pt x="18419" y="14985"/>
                  </a:lnTo>
                  <a:lnTo>
                    <a:pt x="18598" y="14886"/>
                  </a:lnTo>
                  <a:lnTo>
                    <a:pt x="18657" y="14827"/>
                  </a:lnTo>
                  <a:lnTo>
                    <a:pt x="18697" y="14767"/>
                  </a:lnTo>
                  <a:lnTo>
                    <a:pt x="18717" y="14688"/>
                  </a:lnTo>
                  <a:lnTo>
                    <a:pt x="18717" y="14608"/>
                  </a:lnTo>
                  <a:lnTo>
                    <a:pt x="18717" y="14529"/>
                  </a:lnTo>
                  <a:lnTo>
                    <a:pt x="18697" y="14450"/>
                  </a:lnTo>
                  <a:lnTo>
                    <a:pt x="18657" y="14390"/>
                  </a:lnTo>
                  <a:lnTo>
                    <a:pt x="18598" y="14350"/>
                  </a:lnTo>
                  <a:lnTo>
                    <a:pt x="18578" y="14211"/>
                  </a:lnTo>
                  <a:lnTo>
                    <a:pt x="18578" y="14152"/>
                  </a:lnTo>
                  <a:lnTo>
                    <a:pt x="18538" y="14092"/>
                  </a:lnTo>
                  <a:lnTo>
                    <a:pt x="18538" y="14073"/>
                  </a:lnTo>
                  <a:lnTo>
                    <a:pt x="18498" y="13993"/>
                  </a:lnTo>
                  <a:lnTo>
                    <a:pt x="18479" y="13914"/>
                  </a:lnTo>
                  <a:lnTo>
                    <a:pt x="18459" y="13834"/>
                  </a:lnTo>
                  <a:lnTo>
                    <a:pt x="18439" y="13656"/>
                  </a:lnTo>
                  <a:lnTo>
                    <a:pt x="18439" y="13477"/>
                  </a:lnTo>
                  <a:lnTo>
                    <a:pt x="18479" y="13259"/>
                  </a:lnTo>
                  <a:lnTo>
                    <a:pt x="18558" y="13040"/>
                  </a:lnTo>
                  <a:lnTo>
                    <a:pt x="18637" y="12921"/>
                  </a:lnTo>
                  <a:lnTo>
                    <a:pt x="18737" y="12822"/>
                  </a:lnTo>
                  <a:lnTo>
                    <a:pt x="18796" y="12763"/>
                  </a:lnTo>
                  <a:lnTo>
                    <a:pt x="18856" y="12703"/>
                  </a:lnTo>
                  <a:lnTo>
                    <a:pt x="18895" y="12624"/>
                  </a:lnTo>
                  <a:lnTo>
                    <a:pt x="19015" y="12604"/>
                  </a:lnTo>
                  <a:lnTo>
                    <a:pt x="19094" y="12564"/>
                  </a:lnTo>
                  <a:lnTo>
                    <a:pt x="19173" y="12485"/>
                  </a:lnTo>
                  <a:lnTo>
                    <a:pt x="19193" y="12425"/>
                  </a:lnTo>
                  <a:lnTo>
                    <a:pt x="19213" y="12366"/>
                  </a:lnTo>
                  <a:lnTo>
                    <a:pt x="19253" y="12247"/>
                  </a:lnTo>
                  <a:lnTo>
                    <a:pt x="19292" y="12127"/>
                  </a:lnTo>
                  <a:lnTo>
                    <a:pt x="19372" y="12028"/>
                  </a:lnTo>
                  <a:lnTo>
                    <a:pt x="19471" y="11929"/>
                  </a:lnTo>
                  <a:lnTo>
                    <a:pt x="19570" y="11850"/>
                  </a:lnTo>
                  <a:lnTo>
                    <a:pt x="19669" y="11770"/>
                  </a:lnTo>
                  <a:lnTo>
                    <a:pt x="19789" y="11711"/>
                  </a:lnTo>
                  <a:lnTo>
                    <a:pt x="19908" y="11691"/>
                  </a:lnTo>
                  <a:lnTo>
                    <a:pt x="20066" y="11671"/>
                  </a:lnTo>
                  <a:close/>
                  <a:moveTo>
                    <a:pt x="19808" y="16395"/>
                  </a:moveTo>
                  <a:lnTo>
                    <a:pt x="19828" y="16415"/>
                  </a:lnTo>
                  <a:lnTo>
                    <a:pt x="19669" y="16553"/>
                  </a:lnTo>
                  <a:lnTo>
                    <a:pt x="19531" y="16692"/>
                  </a:lnTo>
                  <a:lnTo>
                    <a:pt x="19471" y="16692"/>
                  </a:lnTo>
                  <a:lnTo>
                    <a:pt x="19431" y="16712"/>
                  </a:lnTo>
                  <a:lnTo>
                    <a:pt x="19431" y="16712"/>
                  </a:lnTo>
                  <a:lnTo>
                    <a:pt x="19570" y="16633"/>
                  </a:lnTo>
                  <a:lnTo>
                    <a:pt x="19689" y="16534"/>
                  </a:lnTo>
                  <a:lnTo>
                    <a:pt x="19808" y="16395"/>
                  </a:lnTo>
                  <a:close/>
                  <a:moveTo>
                    <a:pt x="31836" y="4129"/>
                  </a:moveTo>
                  <a:lnTo>
                    <a:pt x="31637" y="4407"/>
                  </a:lnTo>
                  <a:lnTo>
                    <a:pt x="31439" y="4685"/>
                  </a:lnTo>
                  <a:lnTo>
                    <a:pt x="31300" y="5002"/>
                  </a:lnTo>
                  <a:lnTo>
                    <a:pt x="31201" y="5320"/>
                  </a:lnTo>
                  <a:lnTo>
                    <a:pt x="31181" y="5399"/>
                  </a:lnTo>
                  <a:lnTo>
                    <a:pt x="31201" y="5479"/>
                  </a:lnTo>
                  <a:lnTo>
                    <a:pt x="31221" y="5558"/>
                  </a:lnTo>
                  <a:lnTo>
                    <a:pt x="31280" y="5617"/>
                  </a:lnTo>
                  <a:lnTo>
                    <a:pt x="31340" y="5677"/>
                  </a:lnTo>
                  <a:lnTo>
                    <a:pt x="31419" y="5697"/>
                  </a:lnTo>
                  <a:lnTo>
                    <a:pt x="31499" y="5697"/>
                  </a:lnTo>
                  <a:lnTo>
                    <a:pt x="31578" y="5677"/>
                  </a:lnTo>
                  <a:lnTo>
                    <a:pt x="31796" y="5538"/>
                  </a:lnTo>
                  <a:lnTo>
                    <a:pt x="32015" y="5439"/>
                  </a:lnTo>
                  <a:lnTo>
                    <a:pt x="32253" y="5340"/>
                  </a:lnTo>
                  <a:lnTo>
                    <a:pt x="32471" y="5260"/>
                  </a:lnTo>
                  <a:lnTo>
                    <a:pt x="32709" y="5181"/>
                  </a:lnTo>
                  <a:lnTo>
                    <a:pt x="32947" y="5121"/>
                  </a:lnTo>
                  <a:lnTo>
                    <a:pt x="33205" y="5082"/>
                  </a:lnTo>
                  <a:lnTo>
                    <a:pt x="33444" y="5042"/>
                  </a:lnTo>
                  <a:lnTo>
                    <a:pt x="33245" y="5340"/>
                  </a:lnTo>
                  <a:lnTo>
                    <a:pt x="33126" y="5479"/>
                  </a:lnTo>
                  <a:lnTo>
                    <a:pt x="33027" y="5617"/>
                  </a:lnTo>
                  <a:lnTo>
                    <a:pt x="32888" y="5717"/>
                  </a:lnTo>
                  <a:lnTo>
                    <a:pt x="32749" y="5816"/>
                  </a:lnTo>
                  <a:lnTo>
                    <a:pt x="32590" y="5875"/>
                  </a:lnTo>
                  <a:lnTo>
                    <a:pt x="32412" y="5915"/>
                  </a:lnTo>
                  <a:lnTo>
                    <a:pt x="32332" y="5935"/>
                  </a:lnTo>
                  <a:lnTo>
                    <a:pt x="32273" y="5975"/>
                  </a:lnTo>
                  <a:lnTo>
                    <a:pt x="32233" y="6034"/>
                  </a:lnTo>
                  <a:lnTo>
                    <a:pt x="32213" y="6094"/>
                  </a:lnTo>
                  <a:lnTo>
                    <a:pt x="32213" y="6173"/>
                  </a:lnTo>
                  <a:lnTo>
                    <a:pt x="32233" y="6233"/>
                  </a:lnTo>
                  <a:lnTo>
                    <a:pt x="32273" y="6292"/>
                  </a:lnTo>
                  <a:lnTo>
                    <a:pt x="32332" y="6352"/>
                  </a:lnTo>
                  <a:lnTo>
                    <a:pt x="32511" y="6431"/>
                  </a:lnTo>
                  <a:lnTo>
                    <a:pt x="32689" y="6491"/>
                  </a:lnTo>
                  <a:lnTo>
                    <a:pt x="32868" y="6530"/>
                  </a:lnTo>
                  <a:lnTo>
                    <a:pt x="33047" y="6550"/>
                  </a:lnTo>
                  <a:lnTo>
                    <a:pt x="33245" y="6570"/>
                  </a:lnTo>
                  <a:lnTo>
                    <a:pt x="33424" y="6550"/>
                  </a:lnTo>
                  <a:lnTo>
                    <a:pt x="33602" y="6530"/>
                  </a:lnTo>
                  <a:lnTo>
                    <a:pt x="33781" y="6491"/>
                  </a:lnTo>
                  <a:lnTo>
                    <a:pt x="34138" y="6392"/>
                  </a:lnTo>
                  <a:lnTo>
                    <a:pt x="34496" y="6272"/>
                  </a:lnTo>
                  <a:lnTo>
                    <a:pt x="35210" y="6014"/>
                  </a:lnTo>
                  <a:lnTo>
                    <a:pt x="34833" y="6312"/>
                  </a:lnTo>
                  <a:lnTo>
                    <a:pt x="34793" y="6352"/>
                  </a:lnTo>
                  <a:lnTo>
                    <a:pt x="34754" y="6411"/>
                  </a:lnTo>
                  <a:lnTo>
                    <a:pt x="34754" y="6471"/>
                  </a:lnTo>
                  <a:lnTo>
                    <a:pt x="34754" y="6530"/>
                  </a:lnTo>
                  <a:lnTo>
                    <a:pt x="34793" y="6630"/>
                  </a:lnTo>
                  <a:lnTo>
                    <a:pt x="34833" y="6689"/>
                  </a:lnTo>
                  <a:lnTo>
                    <a:pt x="34873" y="6709"/>
                  </a:lnTo>
                  <a:lnTo>
                    <a:pt x="35091" y="6848"/>
                  </a:lnTo>
                  <a:lnTo>
                    <a:pt x="35309" y="6967"/>
                  </a:lnTo>
                  <a:lnTo>
                    <a:pt x="35547" y="7066"/>
                  </a:lnTo>
                  <a:lnTo>
                    <a:pt x="35786" y="7166"/>
                  </a:lnTo>
                  <a:lnTo>
                    <a:pt x="36024" y="7245"/>
                  </a:lnTo>
                  <a:lnTo>
                    <a:pt x="36262" y="7324"/>
                  </a:lnTo>
                  <a:lnTo>
                    <a:pt x="36520" y="7384"/>
                  </a:lnTo>
                  <a:lnTo>
                    <a:pt x="36758" y="7424"/>
                  </a:lnTo>
                  <a:lnTo>
                    <a:pt x="37016" y="7443"/>
                  </a:lnTo>
                  <a:lnTo>
                    <a:pt x="37254" y="7463"/>
                  </a:lnTo>
                  <a:lnTo>
                    <a:pt x="37492" y="7463"/>
                  </a:lnTo>
                  <a:lnTo>
                    <a:pt x="37751" y="7443"/>
                  </a:lnTo>
                  <a:lnTo>
                    <a:pt x="37989" y="7404"/>
                  </a:lnTo>
                  <a:lnTo>
                    <a:pt x="38247" y="7344"/>
                  </a:lnTo>
                  <a:lnTo>
                    <a:pt x="38267" y="7344"/>
                  </a:lnTo>
                  <a:lnTo>
                    <a:pt x="38227" y="7523"/>
                  </a:lnTo>
                  <a:lnTo>
                    <a:pt x="38207" y="7682"/>
                  </a:lnTo>
                  <a:lnTo>
                    <a:pt x="38207" y="7920"/>
                  </a:lnTo>
                  <a:lnTo>
                    <a:pt x="38227" y="8158"/>
                  </a:lnTo>
                  <a:lnTo>
                    <a:pt x="38267" y="8396"/>
                  </a:lnTo>
                  <a:lnTo>
                    <a:pt x="38326" y="8614"/>
                  </a:lnTo>
                  <a:lnTo>
                    <a:pt x="38445" y="8932"/>
                  </a:lnTo>
                  <a:lnTo>
                    <a:pt x="38604" y="9250"/>
                  </a:lnTo>
                  <a:lnTo>
                    <a:pt x="38802" y="9527"/>
                  </a:lnTo>
                  <a:lnTo>
                    <a:pt x="38902" y="9666"/>
                  </a:lnTo>
                  <a:lnTo>
                    <a:pt x="39021" y="9785"/>
                  </a:lnTo>
                  <a:lnTo>
                    <a:pt x="39358" y="10083"/>
                  </a:lnTo>
                  <a:lnTo>
                    <a:pt x="39517" y="10202"/>
                  </a:lnTo>
                  <a:lnTo>
                    <a:pt x="39457" y="10321"/>
                  </a:lnTo>
                  <a:lnTo>
                    <a:pt x="39438" y="10440"/>
                  </a:lnTo>
                  <a:lnTo>
                    <a:pt x="39398" y="10679"/>
                  </a:lnTo>
                  <a:lnTo>
                    <a:pt x="39398" y="10798"/>
                  </a:lnTo>
                  <a:lnTo>
                    <a:pt x="39418" y="10917"/>
                  </a:lnTo>
                  <a:lnTo>
                    <a:pt x="39457" y="11095"/>
                  </a:lnTo>
                  <a:lnTo>
                    <a:pt x="39517" y="11274"/>
                  </a:lnTo>
                  <a:lnTo>
                    <a:pt x="39576" y="11353"/>
                  </a:lnTo>
                  <a:lnTo>
                    <a:pt x="39636" y="11453"/>
                  </a:lnTo>
                  <a:lnTo>
                    <a:pt x="39616" y="11453"/>
                  </a:lnTo>
                  <a:lnTo>
                    <a:pt x="39557" y="11512"/>
                  </a:lnTo>
                  <a:lnTo>
                    <a:pt x="39497" y="11572"/>
                  </a:lnTo>
                  <a:lnTo>
                    <a:pt x="39438" y="11651"/>
                  </a:lnTo>
                  <a:lnTo>
                    <a:pt x="39398" y="11750"/>
                  </a:lnTo>
                  <a:lnTo>
                    <a:pt x="39358" y="11850"/>
                  </a:lnTo>
                  <a:lnTo>
                    <a:pt x="39318" y="11969"/>
                  </a:lnTo>
                  <a:lnTo>
                    <a:pt x="39299" y="12127"/>
                  </a:lnTo>
                  <a:lnTo>
                    <a:pt x="39279" y="12266"/>
                  </a:lnTo>
                  <a:lnTo>
                    <a:pt x="39279" y="12405"/>
                  </a:lnTo>
                  <a:lnTo>
                    <a:pt x="39299" y="12485"/>
                  </a:lnTo>
                  <a:lnTo>
                    <a:pt x="39259" y="12505"/>
                  </a:lnTo>
                  <a:lnTo>
                    <a:pt x="39140" y="12624"/>
                  </a:lnTo>
                  <a:lnTo>
                    <a:pt x="39041" y="12743"/>
                  </a:lnTo>
                  <a:lnTo>
                    <a:pt x="38981" y="12882"/>
                  </a:lnTo>
                  <a:lnTo>
                    <a:pt x="38922" y="13021"/>
                  </a:lnTo>
                  <a:lnTo>
                    <a:pt x="38902" y="13160"/>
                  </a:lnTo>
                  <a:lnTo>
                    <a:pt x="38902" y="13298"/>
                  </a:lnTo>
                  <a:lnTo>
                    <a:pt x="38763" y="13378"/>
                  </a:lnTo>
                  <a:lnTo>
                    <a:pt x="38644" y="13457"/>
                  </a:lnTo>
                  <a:lnTo>
                    <a:pt x="38544" y="13556"/>
                  </a:lnTo>
                  <a:lnTo>
                    <a:pt x="38465" y="13676"/>
                  </a:lnTo>
                  <a:lnTo>
                    <a:pt x="38465" y="13715"/>
                  </a:lnTo>
                  <a:lnTo>
                    <a:pt x="38465" y="13755"/>
                  </a:lnTo>
                  <a:lnTo>
                    <a:pt x="38485" y="13814"/>
                  </a:lnTo>
                  <a:lnTo>
                    <a:pt x="38544" y="13834"/>
                  </a:lnTo>
                  <a:lnTo>
                    <a:pt x="38763" y="13834"/>
                  </a:lnTo>
                  <a:lnTo>
                    <a:pt x="38981" y="13795"/>
                  </a:lnTo>
                  <a:lnTo>
                    <a:pt x="39199" y="13755"/>
                  </a:lnTo>
                  <a:lnTo>
                    <a:pt x="39418" y="13715"/>
                  </a:lnTo>
                  <a:lnTo>
                    <a:pt x="39676" y="13715"/>
                  </a:lnTo>
                  <a:lnTo>
                    <a:pt x="39914" y="13735"/>
                  </a:lnTo>
                  <a:lnTo>
                    <a:pt x="40152" y="13795"/>
                  </a:lnTo>
                  <a:lnTo>
                    <a:pt x="40370" y="13874"/>
                  </a:lnTo>
                  <a:lnTo>
                    <a:pt x="40529" y="13973"/>
                  </a:lnTo>
                  <a:lnTo>
                    <a:pt x="40668" y="14073"/>
                  </a:lnTo>
                  <a:lnTo>
                    <a:pt x="40787" y="14192"/>
                  </a:lnTo>
                  <a:lnTo>
                    <a:pt x="40886" y="14331"/>
                  </a:lnTo>
                  <a:lnTo>
                    <a:pt x="40966" y="14489"/>
                  </a:lnTo>
                  <a:lnTo>
                    <a:pt x="41025" y="14648"/>
                  </a:lnTo>
                  <a:lnTo>
                    <a:pt x="41085" y="14827"/>
                  </a:lnTo>
                  <a:lnTo>
                    <a:pt x="41105" y="14985"/>
                  </a:lnTo>
                  <a:lnTo>
                    <a:pt x="41125" y="15164"/>
                  </a:lnTo>
                  <a:lnTo>
                    <a:pt x="41105" y="15343"/>
                  </a:lnTo>
                  <a:lnTo>
                    <a:pt x="41085" y="15521"/>
                  </a:lnTo>
                  <a:lnTo>
                    <a:pt x="41025" y="15680"/>
                  </a:lnTo>
                  <a:lnTo>
                    <a:pt x="40966" y="15839"/>
                  </a:lnTo>
                  <a:lnTo>
                    <a:pt x="40886" y="15978"/>
                  </a:lnTo>
                  <a:lnTo>
                    <a:pt x="40787" y="16117"/>
                  </a:lnTo>
                  <a:lnTo>
                    <a:pt x="40688" y="16256"/>
                  </a:lnTo>
                  <a:lnTo>
                    <a:pt x="40569" y="16375"/>
                  </a:lnTo>
                  <a:lnTo>
                    <a:pt x="40450" y="16494"/>
                  </a:lnTo>
                  <a:lnTo>
                    <a:pt x="40311" y="16613"/>
                  </a:lnTo>
                  <a:lnTo>
                    <a:pt x="40172" y="16692"/>
                  </a:lnTo>
                  <a:lnTo>
                    <a:pt x="39874" y="16871"/>
                  </a:lnTo>
                  <a:lnTo>
                    <a:pt x="39557" y="16990"/>
                  </a:lnTo>
                  <a:lnTo>
                    <a:pt x="39299" y="17050"/>
                  </a:lnTo>
                  <a:lnTo>
                    <a:pt x="39060" y="17109"/>
                  </a:lnTo>
                  <a:lnTo>
                    <a:pt x="38802" y="17129"/>
                  </a:lnTo>
                  <a:lnTo>
                    <a:pt x="38544" y="17149"/>
                  </a:lnTo>
                  <a:lnTo>
                    <a:pt x="38286" y="17149"/>
                  </a:lnTo>
                  <a:lnTo>
                    <a:pt x="38028" y="17129"/>
                  </a:lnTo>
                  <a:lnTo>
                    <a:pt x="37532" y="17050"/>
                  </a:lnTo>
                  <a:lnTo>
                    <a:pt x="37433" y="17050"/>
                  </a:lnTo>
                  <a:lnTo>
                    <a:pt x="37354" y="17069"/>
                  </a:lnTo>
                  <a:lnTo>
                    <a:pt x="37274" y="17089"/>
                  </a:lnTo>
                  <a:lnTo>
                    <a:pt x="37215" y="17149"/>
                  </a:lnTo>
                  <a:lnTo>
                    <a:pt x="37155" y="17208"/>
                  </a:lnTo>
                  <a:lnTo>
                    <a:pt x="37115" y="17268"/>
                  </a:lnTo>
                  <a:lnTo>
                    <a:pt x="37096" y="17347"/>
                  </a:lnTo>
                  <a:lnTo>
                    <a:pt x="37076" y="17427"/>
                  </a:lnTo>
                  <a:lnTo>
                    <a:pt x="36857" y="17268"/>
                  </a:lnTo>
                  <a:lnTo>
                    <a:pt x="36619" y="17129"/>
                  </a:lnTo>
                  <a:lnTo>
                    <a:pt x="36381" y="16990"/>
                  </a:lnTo>
                  <a:lnTo>
                    <a:pt x="36123" y="16871"/>
                  </a:lnTo>
                  <a:lnTo>
                    <a:pt x="35865" y="16772"/>
                  </a:lnTo>
                  <a:lnTo>
                    <a:pt x="35607" y="16673"/>
                  </a:lnTo>
                  <a:lnTo>
                    <a:pt x="35349" y="16593"/>
                  </a:lnTo>
                  <a:lnTo>
                    <a:pt x="35071" y="16514"/>
                  </a:lnTo>
                  <a:lnTo>
                    <a:pt x="34714" y="16454"/>
                  </a:lnTo>
                  <a:lnTo>
                    <a:pt x="34376" y="16395"/>
                  </a:lnTo>
                  <a:lnTo>
                    <a:pt x="34019" y="16375"/>
                  </a:lnTo>
                  <a:lnTo>
                    <a:pt x="33662" y="16355"/>
                  </a:lnTo>
                  <a:lnTo>
                    <a:pt x="33305" y="16375"/>
                  </a:lnTo>
                  <a:lnTo>
                    <a:pt x="32947" y="16395"/>
                  </a:lnTo>
                  <a:lnTo>
                    <a:pt x="32233" y="16454"/>
                  </a:lnTo>
                  <a:lnTo>
                    <a:pt x="31856" y="16514"/>
                  </a:lnTo>
                  <a:lnTo>
                    <a:pt x="31459" y="16573"/>
                  </a:lnTo>
                  <a:lnTo>
                    <a:pt x="31082" y="16673"/>
                  </a:lnTo>
                  <a:lnTo>
                    <a:pt x="30705" y="16772"/>
                  </a:lnTo>
                  <a:lnTo>
                    <a:pt x="30526" y="16811"/>
                  </a:lnTo>
                  <a:lnTo>
                    <a:pt x="30347" y="16831"/>
                  </a:lnTo>
                  <a:lnTo>
                    <a:pt x="29950" y="16871"/>
                  </a:lnTo>
                  <a:lnTo>
                    <a:pt x="29534" y="16911"/>
                  </a:lnTo>
                  <a:lnTo>
                    <a:pt x="29397" y="16941"/>
                  </a:lnTo>
                  <a:lnTo>
                    <a:pt x="29397" y="16941"/>
                  </a:lnTo>
                  <a:lnTo>
                    <a:pt x="29395" y="16931"/>
                  </a:lnTo>
                  <a:lnTo>
                    <a:pt x="29335" y="16851"/>
                  </a:lnTo>
                  <a:lnTo>
                    <a:pt x="29276" y="16772"/>
                  </a:lnTo>
                  <a:lnTo>
                    <a:pt x="29196" y="16712"/>
                  </a:lnTo>
                  <a:lnTo>
                    <a:pt x="29037" y="16613"/>
                  </a:lnTo>
                  <a:lnTo>
                    <a:pt x="28839" y="16534"/>
                  </a:lnTo>
                  <a:lnTo>
                    <a:pt x="28244" y="16276"/>
                  </a:lnTo>
                  <a:lnTo>
                    <a:pt x="27628" y="15998"/>
                  </a:lnTo>
                  <a:lnTo>
                    <a:pt x="27033" y="15660"/>
                  </a:lnTo>
                  <a:lnTo>
                    <a:pt x="26338" y="15263"/>
                  </a:lnTo>
                  <a:lnTo>
                    <a:pt x="25663" y="14827"/>
                  </a:lnTo>
                  <a:lnTo>
                    <a:pt x="25108" y="14430"/>
                  </a:lnTo>
                  <a:lnTo>
                    <a:pt x="24691" y="14132"/>
                  </a:lnTo>
                  <a:lnTo>
                    <a:pt x="24731" y="14033"/>
                  </a:lnTo>
                  <a:lnTo>
                    <a:pt x="24731" y="13953"/>
                  </a:lnTo>
                  <a:lnTo>
                    <a:pt x="24691" y="13854"/>
                  </a:lnTo>
                  <a:lnTo>
                    <a:pt x="24651" y="13755"/>
                  </a:lnTo>
                  <a:lnTo>
                    <a:pt x="24631" y="13755"/>
                  </a:lnTo>
                  <a:lnTo>
                    <a:pt x="24612" y="13636"/>
                  </a:lnTo>
                  <a:lnTo>
                    <a:pt x="24592" y="13437"/>
                  </a:lnTo>
                  <a:lnTo>
                    <a:pt x="24592" y="13259"/>
                  </a:lnTo>
                  <a:lnTo>
                    <a:pt x="24532" y="13040"/>
                  </a:lnTo>
                  <a:lnTo>
                    <a:pt x="24492" y="12941"/>
                  </a:lnTo>
                  <a:lnTo>
                    <a:pt x="24433" y="12862"/>
                  </a:lnTo>
                  <a:lnTo>
                    <a:pt x="24373" y="12782"/>
                  </a:lnTo>
                  <a:lnTo>
                    <a:pt x="24294" y="12703"/>
                  </a:lnTo>
                  <a:lnTo>
                    <a:pt x="24215" y="12643"/>
                  </a:lnTo>
                  <a:lnTo>
                    <a:pt x="24095" y="12604"/>
                  </a:lnTo>
                  <a:lnTo>
                    <a:pt x="24016" y="12584"/>
                  </a:lnTo>
                  <a:lnTo>
                    <a:pt x="23917" y="12584"/>
                  </a:lnTo>
                  <a:lnTo>
                    <a:pt x="23718" y="12604"/>
                  </a:lnTo>
                  <a:lnTo>
                    <a:pt x="23520" y="12643"/>
                  </a:lnTo>
                  <a:lnTo>
                    <a:pt x="23341" y="12683"/>
                  </a:lnTo>
                  <a:lnTo>
                    <a:pt x="23123" y="12763"/>
                  </a:lnTo>
                  <a:lnTo>
                    <a:pt x="22924" y="12842"/>
                  </a:lnTo>
                  <a:lnTo>
                    <a:pt x="22766" y="12921"/>
                  </a:lnTo>
                  <a:lnTo>
                    <a:pt x="22766" y="12862"/>
                  </a:lnTo>
                  <a:lnTo>
                    <a:pt x="22746" y="12782"/>
                  </a:lnTo>
                  <a:lnTo>
                    <a:pt x="22726" y="12624"/>
                  </a:lnTo>
                  <a:lnTo>
                    <a:pt x="22706" y="12445"/>
                  </a:lnTo>
                  <a:lnTo>
                    <a:pt x="22686" y="12286"/>
                  </a:lnTo>
                  <a:lnTo>
                    <a:pt x="22706" y="12108"/>
                  </a:lnTo>
                  <a:lnTo>
                    <a:pt x="22726" y="11949"/>
                  </a:lnTo>
                  <a:lnTo>
                    <a:pt x="22746" y="11790"/>
                  </a:lnTo>
                  <a:lnTo>
                    <a:pt x="22845" y="11472"/>
                  </a:lnTo>
                  <a:lnTo>
                    <a:pt x="22984" y="11155"/>
                  </a:lnTo>
                  <a:lnTo>
                    <a:pt x="23163" y="10857"/>
                  </a:lnTo>
                  <a:lnTo>
                    <a:pt x="23361" y="10579"/>
                  </a:lnTo>
                  <a:lnTo>
                    <a:pt x="23579" y="10341"/>
                  </a:lnTo>
                  <a:lnTo>
                    <a:pt x="23837" y="10103"/>
                  </a:lnTo>
                  <a:lnTo>
                    <a:pt x="24115" y="9885"/>
                  </a:lnTo>
                  <a:lnTo>
                    <a:pt x="24393" y="9686"/>
                  </a:lnTo>
                  <a:lnTo>
                    <a:pt x="24711" y="9527"/>
                  </a:lnTo>
                  <a:lnTo>
                    <a:pt x="24989" y="9369"/>
                  </a:lnTo>
                  <a:lnTo>
                    <a:pt x="25247" y="9230"/>
                  </a:lnTo>
                  <a:lnTo>
                    <a:pt x="25366" y="9130"/>
                  </a:lnTo>
                  <a:lnTo>
                    <a:pt x="25485" y="9031"/>
                  </a:lnTo>
                  <a:lnTo>
                    <a:pt x="25584" y="8912"/>
                  </a:lnTo>
                  <a:lnTo>
                    <a:pt x="25663" y="8773"/>
                  </a:lnTo>
                  <a:lnTo>
                    <a:pt x="25723" y="8634"/>
                  </a:lnTo>
                  <a:lnTo>
                    <a:pt x="25763" y="8476"/>
                  </a:lnTo>
                  <a:lnTo>
                    <a:pt x="25842" y="8158"/>
                  </a:lnTo>
                  <a:lnTo>
                    <a:pt x="25941" y="7840"/>
                  </a:lnTo>
                  <a:lnTo>
                    <a:pt x="25981" y="7701"/>
                  </a:lnTo>
                  <a:lnTo>
                    <a:pt x="26060" y="7543"/>
                  </a:lnTo>
                  <a:lnTo>
                    <a:pt x="26199" y="7265"/>
                  </a:lnTo>
                  <a:lnTo>
                    <a:pt x="26358" y="6987"/>
                  </a:lnTo>
                  <a:lnTo>
                    <a:pt x="26557" y="6729"/>
                  </a:lnTo>
                  <a:lnTo>
                    <a:pt x="26735" y="6471"/>
                  </a:lnTo>
                  <a:lnTo>
                    <a:pt x="26973" y="6233"/>
                  </a:lnTo>
                  <a:lnTo>
                    <a:pt x="27212" y="5975"/>
                  </a:lnTo>
                  <a:lnTo>
                    <a:pt x="27450" y="5756"/>
                  </a:lnTo>
                  <a:lnTo>
                    <a:pt x="27728" y="5558"/>
                  </a:lnTo>
                  <a:lnTo>
                    <a:pt x="28005" y="5359"/>
                  </a:lnTo>
                  <a:lnTo>
                    <a:pt x="28283" y="5181"/>
                  </a:lnTo>
                  <a:lnTo>
                    <a:pt x="28581" y="5002"/>
                  </a:lnTo>
                  <a:lnTo>
                    <a:pt x="28879" y="4863"/>
                  </a:lnTo>
                  <a:lnTo>
                    <a:pt x="29355" y="4645"/>
                  </a:lnTo>
                  <a:lnTo>
                    <a:pt x="29851" y="4486"/>
                  </a:lnTo>
                  <a:lnTo>
                    <a:pt x="30367" y="4327"/>
                  </a:lnTo>
                  <a:lnTo>
                    <a:pt x="30883" y="4208"/>
                  </a:lnTo>
                  <a:lnTo>
                    <a:pt x="31121" y="4169"/>
                  </a:lnTo>
                  <a:lnTo>
                    <a:pt x="31360" y="4149"/>
                  </a:lnTo>
                  <a:lnTo>
                    <a:pt x="31836" y="4129"/>
                  </a:lnTo>
                  <a:close/>
                  <a:moveTo>
                    <a:pt x="25247" y="17705"/>
                  </a:moveTo>
                  <a:lnTo>
                    <a:pt x="25266" y="17844"/>
                  </a:lnTo>
                  <a:lnTo>
                    <a:pt x="25266" y="17982"/>
                  </a:lnTo>
                  <a:lnTo>
                    <a:pt x="25227" y="18141"/>
                  </a:lnTo>
                  <a:lnTo>
                    <a:pt x="25167" y="18280"/>
                  </a:lnTo>
                  <a:lnTo>
                    <a:pt x="25068" y="18419"/>
                  </a:lnTo>
                  <a:lnTo>
                    <a:pt x="24949" y="18558"/>
                  </a:lnTo>
                  <a:lnTo>
                    <a:pt x="24790" y="18657"/>
                  </a:lnTo>
                  <a:lnTo>
                    <a:pt x="24631" y="18757"/>
                  </a:lnTo>
                  <a:lnTo>
                    <a:pt x="24473" y="18836"/>
                  </a:lnTo>
                  <a:lnTo>
                    <a:pt x="24314" y="18915"/>
                  </a:lnTo>
                  <a:lnTo>
                    <a:pt x="24135" y="18955"/>
                  </a:lnTo>
                  <a:lnTo>
                    <a:pt x="23957" y="18975"/>
                  </a:lnTo>
                  <a:lnTo>
                    <a:pt x="23897" y="18975"/>
                  </a:lnTo>
                  <a:lnTo>
                    <a:pt x="23818" y="18955"/>
                  </a:lnTo>
                  <a:lnTo>
                    <a:pt x="23758" y="18915"/>
                  </a:lnTo>
                  <a:lnTo>
                    <a:pt x="23738" y="18895"/>
                  </a:lnTo>
                  <a:lnTo>
                    <a:pt x="23718" y="18856"/>
                  </a:lnTo>
                  <a:lnTo>
                    <a:pt x="23679" y="18757"/>
                  </a:lnTo>
                  <a:lnTo>
                    <a:pt x="23679" y="18717"/>
                  </a:lnTo>
                  <a:lnTo>
                    <a:pt x="23738" y="18697"/>
                  </a:lnTo>
                  <a:lnTo>
                    <a:pt x="23877" y="18598"/>
                  </a:lnTo>
                  <a:lnTo>
                    <a:pt x="24016" y="18479"/>
                  </a:lnTo>
                  <a:lnTo>
                    <a:pt x="24135" y="18340"/>
                  </a:lnTo>
                  <a:lnTo>
                    <a:pt x="24215" y="18181"/>
                  </a:lnTo>
                  <a:lnTo>
                    <a:pt x="24274" y="18082"/>
                  </a:lnTo>
                  <a:lnTo>
                    <a:pt x="24413" y="18102"/>
                  </a:lnTo>
                  <a:lnTo>
                    <a:pt x="24552" y="18102"/>
                  </a:lnTo>
                  <a:lnTo>
                    <a:pt x="24691" y="18082"/>
                  </a:lnTo>
                  <a:lnTo>
                    <a:pt x="24810" y="18042"/>
                  </a:lnTo>
                  <a:lnTo>
                    <a:pt x="24929" y="17982"/>
                  </a:lnTo>
                  <a:lnTo>
                    <a:pt x="25048" y="17903"/>
                  </a:lnTo>
                  <a:lnTo>
                    <a:pt x="25147" y="17804"/>
                  </a:lnTo>
                  <a:lnTo>
                    <a:pt x="25247" y="17705"/>
                  </a:lnTo>
                  <a:close/>
                  <a:moveTo>
                    <a:pt x="23004" y="15839"/>
                  </a:moveTo>
                  <a:lnTo>
                    <a:pt x="23202" y="15859"/>
                  </a:lnTo>
                  <a:lnTo>
                    <a:pt x="23401" y="15879"/>
                  </a:lnTo>
                  <a:lnTo>
                    <a:pt x="23599" y="15918"/>
                  </a:lnTo>
                  <a:lnTo>
                    <a:pt x="23798" y="15958"/>
                  </a:lnTo>
                  <a:lnTo>
                    <a:pt x="23976" y="16037"/>
                  </a:lnTo>
                  <a:lnTo>
                    <a:pt x="24155" y="16117"/>
                  </a:lnTo>
                  <a:lnTo>
                    <a:pt x="24334" y="16216"/>
                  </a:lnTo>
                  <a:lnTo>
                    <a:pt x="24492" y="16335"/>
                  </a:lnTo>
                  <a:lnTo>
                    <a:pt x="24612" y="16474"/>
                  </a:lnTo>
                  <a:lnTo>
                    <a:pt x="24731" y="16653"/>
                  </a:lnTo>
                  <a:lnTo>
                    <a:pt x="24790" y="16732"/>
                  </a:lnTo>
                  <a:lnTo>
                    <a:pt x="24810" y="16831"/>
                  </a:lnTo>
                  <a:lnTo>
                    <a:pt x="24830" y="16931"/>
                  </a:lnTo>
                  <a:lnTo>
                    <a:pt x="24850" y="17010"/>
                  </a:lnTo>
                  <a:lnTo>
                    <a:pt x="24830" y="17109"/>
                  </a:lnTo>
                  <a:lnTo>
                    <a:pt x="24810" y="17208"/>
                  </a:lnTo>
                  <a:lnTo>
                    <a:pt x="24770" y="17288"/>
                  </a:lnTo>
                  <a:lnTo>
                    <a:pt x="24711" y="17347"/>
                  </a:lnTo>
                  <a:lnTo>
                    <a:pt x="24651" y="17407"/>
                  </a:lnTo>
                  <a:lnTo>
                    <a:pt x="24572" y="17447"/>
                  </a:lnTo>
                  <a:lnTo>
                    <a:pt x="24492" y="17486"/>
                  </a:lnTo>
                  <a:lnTo>
                    <a:pt x="24413" y="17486"/>
                  </a:lnTo>
                  <a:lnTo>
                    <a:pt x="24413" y="17149"/>
                  </a:lnTo>
                  <a:lnTo>
                    <a:pt x="24373" y="16831"/>
                  </a:lnTo>
                  <a:lnTo>
                    <a:pt x="24334" y="16692"/>
                  </a:lnTo>
                  <a:lnTo>
                    <a:pt x="24294" y="16653"/>
                  </a:lnTo>
                  <a:lnTo>
                    <a:pt x="24254" y="16593"/>
                  </a:lnTo>
                  <a:lnTo>
                    <a:pt x="24195" y="16573"/>
                  </a:lnTo>
                  <a:lnTo>
                    <a:pt x="24135" y="16553"/>
                  </a:lnTo>
                  <a:lnTo>
                    <a:pt x="24076" y="16534"/>
                  </a:lnTo>
                  <a:lnTo>
                    <a:pt x="24016" y="16553"/>
                  </a:lnTo>
                  <a:lnTo>
                    <a:pt x="23937" y="16573"/>
                  </a:lnTo>
                  <a:lnTo>
                    <a:pt x="23877" y="16593"/>
                  </a:lnTo>
                  <a:lnTo>
                    <a:pt x="23837" y="16633"/>
                  </a:lnTo>
                  <a:lnTo>
                    <a:pt x="23798" y="16692"/>
                  </a:lnTo>
                  <a:lnTo>
                    <a:pt x="23778" y="16811"/>
                  </a:lnTo>
                  <a:lnTo>
                    <a:pt x="23778" y="16931"/>
                  </a:lnTo>
                  <a:lnTo>
                    <a:pt x="23837" y="17268"/>
                  </a:lnTo>
                  <a:lnTo>
                    <a:pt x="23837" y="17427"/>
                  </a:lnTo>
                  <a:lnTo>
                    <a:pt x="23857" y="17586"/>
                  </a:lnTo>
                  <a:lnTo>
                    <a:pt x="23837" y="17744"/>
                  </a:lnTo>
                  <a:lnTo>
                    <a:pt x="23798" y="17903"/>
                  </a:lnTo>
                  <a:lnTo>
                    <a:pt x="23758" y="18062"/>
                  </a:lnTo>
                  <a:lnTo>
                    <a:pt x="23659" y="18201"/>
                  </a:lnTo>
                  <a:lnTo>
                    <a:pt x="23560" y="18320"/>
                  </a:lnTo>
                  <a:lnTo>
                    <a:pt x="23441" y="18419"/>
                  </a:lnTo>
                  <a:lnTo>
                    <a:pt x="23441" y="18419"/>
                  </a:lnTo>
                  <a:lnTo>
                    <a:pt x="23480" y="18260"/>
                  </a:lnTo>
                  <a:lnTo>
                    <a:pt x="23500" y="18082"/>
                  </a:lnTo>
                  <a:lnTo>
                    <a:pt x="23500" y="17824"/>
                  </a:lnTo>
                  <a:lnTo>
                    <a:pt x="23460" y="17586"/>
                  </a:lnTo>
                  <a:lnTo>
                    <a:pt x="23421" y="17447"/>
                  </a:lnTo>
                  <a:lnTo>
                    <a:pt x="23361" y="17308"/>
                  </a:lnTo>
                  <a:lnTo>
                    <a:pt x="23282" y="17189"/>
                  </a:lnTo>
                  <a:lnTo>
                    <a:pt x="23222" y="17149"/>
                  </a:lnTo>
                  <a:lnTo>
                    <a:pt x="23163" y="17109"/>
                  </a:lnTo>
                  <a:lnTo>
                    <a:pt x="23103" y="17089"/>
                  </a:lnTo>
                  <a:lnTo>
                    <a:pt x="22984" y="17089"/>
                  </a:lnTo>
                  <a:lnTo>
                    <a:pt x="22944" y="17109"/>
                  </a:lnTo>
                  <a:lnTo>
                    <a:pt x="22885" y="17149"/>
                  </a:lnTo>
                  <a:lnTo>
                    <a:pt x="22865" y="17208"/>
                  </a:lnTo>
                  <a:lnTo>
                    <a:pt x="22845" y="17248"/>
                  </a:lnTo>
                  <a:lnTo>
                    <a:pt x="22825" y="17327"/>
                  </a:lnTo>
                  <a:lnTo>
                    <a:pt x="22885" y="17526"/>
                  </a:lnTo>
                  <a:lnTo>
                    <a:pt x="22905" y="17566"/>
                  </a:lnTo>
                  <a:lnTo>
                    <a:pt x="22924" y="17625"/>
                  </a:lnTo>
                  <a:lnTo>
                    <a:pt x="22984" y="17784"/>
                  </a:lnTo>
                  <a:lnTo>
                    <a:pt x="23004" y="17903"/>
                  </a:lnTo>
                  <a:lnTo>
                    <a:pt x="23024" y="18042"/>
                  </a:lnTo>
                  <a:lnTo>
                    <a:pt x="23024" y="18181"/>
                  </a:lnTo>
                  <a:lnTo>
                    <a:pt x="22984" y="18340"/>
                  </a:lnTo>
                  <a:lnTo>
                    <a:pt x="22944" y="18479"/>
                  </a:lnTo>
                  <a:lnTo>
                    <a:pt x="22885" y="18618"/>
                  </a:lnTo>
                  <a:lnTo>
                    <a:pt x="22805" y="18737"/>
                  </a:lnTo>
                  <a:lnTo>
                    <a:pt x="22726" y="18836"/>
                  </a:lnTo>
                  <a:lnTo>
                    <a:pt x="22627" y="18915"/>
                  </a:lnTo>
                  <a:lnTo>
                    <a:pt x="22528" y="18995"/>
                  </a:lnTo>
                  <a:lnTo>
                    <a:pt x="22448" y="19034"/>
                  </a:lnTo>
                  <a:lnTo>
                    <a:pt x="22389" y="19054"/>
                  </a:lnTo>
                  <a:lnTo>
                    <a:pt x="22369" y="19074"/>
                  </a:lnTo>
                  <a:lnTo>
                    <a:pt x="22250" y="19134"/>
                  </a:lnTo>
                  <a:lnTo>
                    <a:pt x="22131" y="19173"/>
                  </a:lnTo>
                  <a:lnTo>
                    <a:pt x="21992" y="19213"/>
                  </a:lnTo>
                  <a:lnTo>
                    <a:pt x="21992" y="19094"/>
                  </a:lnTo>
                  <a:lnTo>
                    <a:pt x="21972" y="18856"/>
                  </a:lnTo>
                  <a:lnTo>
                    <a:pt x="21932" y="18618"/>
                  </a:lnTo>
                  <a:lnTo>
                    <a:pt x="21853" y="18379"/>
                  </a:lnTo>
                  <a:lnTo>
                    <a:pt x="21753" y="18161"/>
                  </a:lnTo>
                  <a:lnTo>
                    <a:pt x="21694" y="18062"/>
                  </a:lnTo>
                  <a:lnTo>
                    <a:pt x="21595" y="18002"/>
                  </a:lnTo>
                  <a:lnTo>
                    <a:pt x="21495" y="17982"/>
                  </a:lnTo>
                  <a:lnTo>
                    <a:pt x="21436" y="18002"/>
                  </a:lnTo>
                  <a:lnTo>
                    <a:pt x="21376" y="18022"/>
                  </a:lnTo>
                  <a:lnTo>
                    <a:pt x="21297" y="18082"/>
                  </a:lnTo>
                  <a:lnTo>
                    <a:pt x="21237" y="18181"/>
                  </a:lnTo>
                  <a:lnTo>
                    <a:pt x="21218" y="18280"/>
                  </a:lnTo>
                  <a:lnTo>
                    <a:pt x="21237" y="18379"/>
                  </a:lnTo>
                  <a:lnTo>
                    <a:pt x="21317" y="18578"/>
                  </a:lnTo>
                  <a:lnTo>
                    <a:pt x="21357" y="18657"/>
                  </a:lnTo>
                  <a:lnTo>
                    <a:pt x="21357" y="18697"/>
                  </a:lnTo>
                  <a:lnTo>
                    <a:pt x="21396" y="18876"/>
                  </a:lnTo>
                  <a:lnTo>
                    <a:pt x="21436" y="19054"/>
                  </a:lnTo>
                  <a:lnTo>
                    <a:pt x="21436" y="19233"/>
                  </a:lnTo>
                  <a:lnTo>
                    <a:pt x="21416" y="19392"/>
                  </a:lnTo>
                  <a:lnTo>
                    <a:pt x="21396" y="19570"/>
                  </a:lnTo>
                  <a:lnTo>
                    <a:pt x="21396" y="19610"/>
                  </a:lnTo>
                  <a:lnTo>
                    <a:pt x="21376" y="19650"/>
                  </a:lnTo>
                  <a:lnTo>
                    <a:pt x="21357" y="19670"/>
                  </a:lnTo>
                  <a:lnTo>
                    <a:pt x="21337" y="19689"/>
                  </a:lnTo>
                  <a:lnTo>
                    <a:pt x="21277" y="19670"/>
                  </a:lnTo>
                  <a:lnTo>
                    <a:pt x="21198" y="19650"/>
                  </a:lnTo>
                  <a:lnTo>
                    <a:pt x="21118" y="19590"/>
                  </a:lnTo>
                  <a:lnTo>
                    <a:pt x="20960" y="19471"/>
                  </a:lnTo>
                  <a:lnTo>
                    <a:pt x="20840" y="19352"/>
                  </a:lnTo>
                  <a:lnTo>
                    <a:pt x="20721" y="19213"/>
                  </a:lnTo>
                  <a:lnTo>
                    <a:pt x="20682" y="19134"/>
                  </a:lnTo>
                  <a:lnTo>
                    <a:pt x="20642" y="19034"/>
                  </a:lnTo>
                  <a:lnTo>
                    <a:pt x="20602" y="18856"/>
                  </a:lnTo>
                  <a:lnTo>
                    <a:pt x="20602" y="18816"/>
                  </a:lnTo>
                  <a:lnTo>
                    <a:pt x="20582" y="18796"/>
                  </a:lnTo>
                  <a:lnTo>
                    <a:pt x="20523" y="18776"/>
                  </a:lnTo>
                  <a:lnTo>
                    <a:pt x="20483" y="18796"/>
                  </a:lnTo>
                  <a:lnTo>
                    <a:pt x="20463" y="18816"/>
                  </a:lnTo>
                  <a:lnTo>
                    <a:pt x="20463" y="18856"/>
                  </a:lnTo>
                  <a:lnTo>
                    <a:pt x="20463" y="19034"/>
                  </a:lnTo>
                  <a:lnTo>
                    <a:pt x="20503" y="19233"/>
                  </a:lnTo>
                  <a:lnTo>
                    <a:pt x="20483" y="19233"/>
                  </a:lnTo>
                  <a:lnTo>
                    <a:pt x="20364" y="19173"/>
                  </a:lnTo>
                  <a:lnTo>
                    <a:pt x="20265" y="19094"/>
                  </a:lnTo>
                  <a:lnTo>
                    <a:pt x="20166" y="19015"/>
                  </a:lnTo>
                  <a:lnTo>
                    <a:pt x="20086" y="18935"/>
                  </a:lnTo>
                  <a:lnTo>
                    <a:pt x="19947" y="18717"/>
                  </a:lnTo>
                  <a:lnTo>
                    <a:pt x="19808" y="18459"/>
                  </a:lnTo>
                  <a:lnTo>
                    <a:pt x="19729" y="18201"/>
                  </a:lnTo>
                  <a:lnTo>
                    <a:pt x="19689" y="17923"/>
                  </a:lnTo>
                  <a:lnTo>
                    <a:pt x="19650" y="17645"/>
                  </a:lnTo>
                  <a:lnTo>
                    <a:pt x="19630" y="17228"/>
                  </a:lnTo>
                  <a:lnTo>
                    <a:pt x="19630" y="16970"/>
                  </a:lnTo>
                  <a:lnTo>
                    <a:pt x="19868" y="16891"/>
                  </a:lnTo>
                  <a:lnTo>
                    <a:pt x="20086" y="16811"/>
                  </a:lnTo>
                  <a:lnTo>
                    <a:pt x="20503" y="16593"/>
                  </a:lnTo>
                  <a:lnTo>
                    <a:pt x="20940" y="16375"/>
                  </a:lnTo>
                  <a:lnTo>
                    <a:pt x="21357" y="16196"/>
                  </a:lnTo>
                  <a:lnTo>
                    <a:pt x="21753" y="16037"/>
                  </a:lnTo>
                  <a:lnTo>
                    <a:pt x="22170" y="15938"/>
                  </a:lnTo>
                  <a:lnTo>
                    <a:pt x="22369" y="15879"/>
                  </a:lnTo>
                  <a:lnTo>
                    <a:pt x="22587" y="15859"/>
                  </a:lnTo>
                  <a:lnTo>
                    <a:pt x="22805" y="15839"/>
                  </a:lnTo>
                  <a:close/>
                  <a:moveTo>
                    <a:pt x="17982" y="15224"/>
                  </a:moveTo>
                  <a:lnTo>
                    <a:pt x="18042" y="15422"/>
                  </a:lnTo>
                  <a:lnTo>
                    <a:pt x="18002" y="15521"/>
                  </a:lnTo>
                  <a:lnTo>
                    <a:pt x="17963" y="15660"/>
                  </a:lnTo>
                  <a:lnTo>
                    <a:pt x="17943" y="15819"/>
                  </a:lnTo>
                  <a:lnTo>
                    <a:pt x="17943" y="15978"/>
                  </a:lnTo>
                  <a:lnTo>
                    <a:pt x="17982" y="16097"/>
                  </a:lnTo>
                  <a:lnTo>
                    <a:pt x="18022" y="16236"/>
                  </a:lnTo>
                  <a:lnTo>
                    <a:pt x="18082" y="16355"/>
                  </a:lnTo>
                  <a:lnTo>
                    <a:pt x="18161" y="16474"/>
                  </a:lnTo>
                  <a:lnTo>
                    <a:pt x="18280" y="16593"/>
                  </a:lnTo>
                  <a:lnTo>
                    <a:pt x="18399" y="16673"/>
                  </a:lnTo>
                  <a:lnTo>
                    <a:pt x="18538" y="16752"/>
                  </a:lnTo>
                  <a:lnTo>
                    <a:pt x="18677" y="16792"/>
                  </a:lnTo>
                  <a:lnTo>
                    <a:pt x="18816" y="16831"/>
                  </a:lnTo>
                  <a:lnTo>
                    <a:pt x="18975" y="16831"/>
                  </a:lnTo>
                  <a:lnTo>
                    <a:pt x="19114" y="16811"/>
                  </a:lnTo>
                  <a:lnTo>
                    <a:pt x="19273" y="16772"/>
                  </a:lnTo>
                  <a:lnTo>
                    <a:pt x="19431" y="16712"/>
                  </a:lnTo>
                  <a:lnTo>
                    <a:pt x="19411" y="16752"/>
                  </a:lnTo>
                  <a:lnTo>
                    <a:pt x="19372" y="16851"/>
                  </a:lnTo>
                  <a:lnTo>
                    <a:pt x="19332" y="16950"/>
                  </a:lnTo>
                  <a:lnTo>
                    <a:pt x="19292" y="17169"/>
                  </a:lnTo>
                  <a:lnTo>
                    <a:pt x="19233" y="17466"/>
                  </a:lnTo>
                  <a:lnTo>
                    <a:pt x="19193" y="17764"/>
                  </a:lnTo>
                  <a:lnTo>
                    <a:pt x="19173" y="18062"/>
                  </a:lnTo>
                  <a:lnTo>
                    <a:pt x="19193" y="18360"/>
                  </a:lnTo>
                  <a:lnTo>
                    <a:pt x="19253" y="18657"/>
                  </a:lnTo>
                  <a:lnTo>
                    <a:pt x="19292" y="18796"/>
                  </a:lnTo>
                  <a:lnTo>
                    <a:pt x="19352" y="18935"/>
                  </a:lnTo>
                  <a:lnTo>
                    <a:pt x="19451" y="19114"/>
                  </a:lnTo>
                  <a:lnTo>
                    <a:pt x="19570" y="19292"/>
                  </a:lnTo>
                  <a:lnTo>
                    <a:pt x="19689" y="19451"/>
                  </a:lnTo>
                  <a:lnTo>
                    <a:pt x="19848" y="19590"/>
                  </a:lnTo>
                  <a:lnTo>
                    <a:pt x="20047" y="19729"/>
                  </a:lnTo>
                  <a:lnTo>
                    <a:pt x="20146" y="19789"/>
                  </a:lnTo>
                  <a:lnTo>
                    <a:pt x="20265" y="19848"/>
                  </a:lnTo>
                  <a:lnTo>
                    <a:pt x="20384" y="19888"/>
                  </a:lnTo>
                  <a:lnTo>
                    <a:pt x="20483" y="19908"/>
                  </a:lnTo>
                  <a:lnTo>
                    <a:pt x="20602" y="19888"/>
                  </a:lnTo>
                  <a:lnTo>
                    <a:pt x="20721" y="19868"/>
                  </a:lnTo>
                  <a:lnTo>
                    <a:pt x="20741" y="19848"/>
                  </a:lnTo>
                  <a:lnTo>
                    <a:pt x="20781" y="19928"/>
                  </a:lnTo>
                  <a:lnTo>
                    <a:pt x="20860" y="19987"/>
                  </a:lnTo>
                  <a:lnTo>
                    <a:pt x="20960" y="20066"/>
                  </a:lnTo>
                  <a:lnTo>
                    <a:pt x="20840" y="20146"/>
                  </a:lnTo>
                  <a:lnTo>
                    <a:pt x="20721" y="20186"/>
                  </a:lnTo>
                  <a:lnTo>
                    <a:pt x="20582" y="20245"/>
                  </a:lnTo>
                  <a:lnTo>
                    <a:pt x="20444" y="20265"/>
                  </a:lnTo>
                  <a:lnTo>
                    <a:pt x="20285" y="20285"/>
                  </a:lnTo>
                  <a:lnTo>
                    <a:pt x="20205" y="20285"/>
                  </a:lnTo>
                  <a:lnTo>
                    <a:pt x="20106" y="20265"/>
                  </a:lnTo>
                  <a:lnTo>
                    <a:pt x="20066" y="20265"/>
                  </a:lnTo>
                  <a:lnTo>
                    <a:pt x="20027" y="20245"/>
                  </a:lnTo>
                  <a:lnTo>
                    <a:pt x="19928" y="20205"/>
                  </a:lnTo>
                  <a:lnTo>
                    <a:pt x="19828" y="20146"/>
                  </a:lnTo>
                  <a:lnTo>
                    <a:pt x="19729" y="20086"/>
                  </a:lnTo>
                  <a:lnTo>
                    <a:pt x="19650" y="20007"/>
                  </a:lnTo>
                  <a:lnTo>
                    <a:pt x="19491" y="19808"/>
                  </a:lnTo>
                  <a:lnTo>
                    <a:pt x="19451" y="19769"/>
                  </a:lnTo>
                  <a:lnTo>
                    <a:pt x="19392" y="19729"/>
                  </a:lnTo>
                  <a:lnTo>
                    <a:pt x="19332" y="19709"/>
                  </a:lnTo>
                  <a:lnTo>
                    <a:pt x="19292" y="19689"/>
                  </a:lnTo>
                  <a:lnTo>
                    <a:pt x="19173" y="19709"/>
                  </a:lnTo>
                  <a:lnTo>
                    <a:pt x="19074" y="19749"/>
                  </a:lnTo>
                  <a:lnTo>
                    <a:pt x="18816" y="19749"/>
                  </a:lnTo>
                  <a:lnTo>
                    <a:pt x="18459" y="19729"/>
                  </a:lnTo>
                  <a:lnTo>
                    <a:pt x="18102" y="19689"/>
                  </a:lnTo>
                  <a:lnTo>
                    <a:pt x="17764" y="19650"/>
                  </a:lnTo>
                  <a:lnTo>
                    <a:pt x="17427" y="19590"/>
                  </a:lnTo>
                  <a:lnTo>
                    <a:pt x="17109" y="19511"/>
                  </a:lnTo>
                  <a:lnTo>
                    <a:pt x="16792" y="19372"/>
                  </a:lnTo>
                  <a:lnTo>
                    <a:pt x="16553" y="19253"/>
                  </a:lnTo>
                  <a:lnTo>
                    <a:pt x="16335" y="19114"/>
                  </a:lnTo>
                  <a:lnTo>
                    <a:pt x="16137" y="18935"/>
                  </a:lnTo>
                  <a:lnTo>
                    <a:pt x="15978" y="18757"/>
                  </a:lnTo>
                  <a:lnTo>
                    <a:pt x="15819" y="18538"/>
                  </a:lnTo>
                  <a:lnTo>
                    <a:pt x="15720" y="18320"/>
                  </a:lnTo>
                  <a:lnTo>
                    <a:pt x="15660" y="18201"/>
                  </a:lnTo>
                  <a:lnTo>
                    <a:pt x="15640" y="18062"/>
                  </a:lnTo>
                  <a:lnTo>
                    <a:pt x="15621" y="17943"/>
                  </a:lnTo>
                  <a:lnTo>
                    <a:pt x="15621" y="17804"/>
                  </a:lnTo>
                  <a:lnTo>
                    <a:pt x="15640" y="17546"/>
                  </a:lnTo>
                  <a:lnTo>
                    <a:pt x="15680" y="17288"/>
                  </a:lnTo>
                  <a:lnTo>
                    <a:pt x="15779" y="17050"/>
                  </a:lnTo>
                  <a:lnTo>
                    <a:pt x="15879" y="16811"/>
                  </a:lnTo>
                  <a:lnTo>
                    <a:pt x="16018" y="16593"/>
                  </a:lnTo>
                  <a:lnTo>
                    <a:pt x="16176" y="16395"/>
                  </a:lnTo>
                  <a:lnTo>
                    <a:pt x="16355" y="16216"/>
                  </a:lnTo>
                  <a:lnTo>
                    <a:pt x="16553" y="16037"/>
                  </a:lnTo>
                  <a:lnTo>
                    <a:pt x="16772" y="15859"/>
                  </a:lnTo>
                  <a:lnTo>
                    <a:pt x="17010" y="15700"/>
                  </a:lnTo>
                  <a:lnTo>
                    <a:pt x="17268" y="15561"/>
                  </a:lnTo>
                  <a:lnTo>
                    <a:pt x="17526" y="15422"/>
                  </a:lnTo>
                  <a:lnTo>
                    <a:pt x="17982" y="15224"/>
                  </a:lnTo>
                  <a:close/>
                  <a:moveTo>
                    <a:pt x="9289" y="24552"/>
                  </a:moveTo>
                  <a:lnTo>
                    <a:pt x="9428" y="24572"/>
                  </a:lnTo>
                  <a:lnTo>
                    <a:pt x="9567" y="24612"/>
                  </a:lnTo>
                  <a:lnTo>
                    <a:pt x="9686" y="24671"/>
                  </a:lnTo>
                  <a:lnTo>
                    <a:pt x="9805" y="24750"/>
                  </a:lnTo>
                  <a:lnTo>
                    <a:pt x="9924" y="24830"/>
                  </a:lnTo>
                  <a:lnTo>
                    <a:pt x="10024" y="24929"/>
                  </a:lnTo>
                  <a:lnTo>
                    <a:pt x="10103" y="25028"/>
                  </a:lnTo>
                  <a:lnTo>
                    <a:pt x="10182" y="25128"/>
                  </a:lnTo>
                  <a:lnTo>
                    <a:pt x="10242" y="25247"/>
                  </a:lnTo>
                  <a:lnTo>
                    <a:pt x="10282" y="25366"/>
                  </a:lnTo>
                  <a:lnTo>
                    <a:pt x="10361" y="25624"/>
                  </a:lnTo>
                  <a:lnTo>
                    <a:pt x="10401" y="25902"/>
                  </a:lnTo>
                  <a:lnTo>
                    <a:pt x="10401" y="26179"/>
                  </a:lnTo>
                  <a:lnTo>
                    <a:pt x="10401" y="26457"/>
                  </a:lnTo>
                  <a:lnTo>
                    <a:pt x="10381" y="26715"/>
                  </a:lnTo>
                  <a:lnTo>
                    <a:pt x="10282" y="26537"/>
                  </a:lnTo>
                  <a:lnTo>
                    <a:pt x="10163" y="26378"/>
                  </a:lnTo>
                  <a:lnTo>
                    <a:pt x="10004" y="26239"/>
                  </a:lnTo>
                  <a:lnTo>
                    <a:pt x="9845" y="26100"/>
                  </a:lnTo>
                  <a:lnTo>
                    <a:pt x="9627" y="25961"/>
                  </a:lnTo>
                  <a:lnTo>
                    <a:pt x="9389" y="25842"/>
                  </a:lnTo>
                  <a:lnTo>
                    <a:pt x="9150" y="25763"/>
                  </a:lnTo>
                  <a:lnTo>
                    <a:pt x="8872" y="25723"/>
                  </a:lnTo>
                  <a:lnTo>
                    <a:pt x="8614" y="25703"/>
                  </a:lnTo>
                  <a:lnTo>
                    <a:pt x="8356" y="25743"/>
                  </a:lnTo>
                  <a:lnTo>
                    <a:pt x="8098" y="25802"/>
                  </a:lnTo>
                  <a:lnTo>
                    <a:pt x="7821" y="25902"/>
                  </a:lnTo>
                  <a:lnTo>
                    <a:pt x="7582" y="26041"/>
                  </a:lnTo>
                  <a:lnTo>
                    <a:pt x="7384" y="26219"/>
                  </a:lnTo>
                  <a:lnTo>
                    <a:pt x="7285" y="26299"/>
                  </a:lnTo>
                  <a:lnTo>
                    <a:pt x="7205" y="26418"/>
                  </a:lnTo>
                  <a:lnTo>
                    <a:pt x="7126" y="26517"/>
                  </a:lnTo>
                  <a:lnTo>
                    <a:pt x="7066" y="26636"/>
                  </a:lnTo>
                  <a:lnTo>
                    <a:pt x="7066" y="26696"/>
                  </a:lnTo>
                  <a:lnTo>
                    <a:pt x="7086" y="26735"/>
                  </a:lnTo>
                  <a:lnTo>
                    <a:pt x="7126" y="26755"/>
                  </a:lnTo>
                  <a:lnTo>
                    <a:pt x="7166" y="26735"/>
                  </a:lnTo>
                  <a:lnTo>
                    <a:pt x="7185" y="26715"/>
                  </a:lnTo>
                  <a:lnTo>
                    <a:pt x="7344" y="26537"/>
                  </a:lnTo>
                  <a:lnTo>
                    <a:pt x="7503" y="26378"/>
                  </a:lnTo>
                  <a:lnTo>
                    <a:pt x="7701" y="26219"/>
                  </a:lnTo>
                  <a:lnTo>
                    <a:pt x="7900" y="26100"/>
                  </a:lnTo>
                  <a:lnTo>
                    <a:pt x="8138" y="26001"/>
                  </a:lnTo>
                  <a:lnTo>
                    <a:pt x="8376" y="25941"/>
                  </a:lnTo>
                  <a:lnTo>
                    <a:pt x="8614" y="25921"/>
                  </a:lnTo>
                  <a:lnTo>
                    <a:pt x="8872" y="25941"/>
                  </a:lnTo>
                  <a:lnTo>
                    <a:pt x="9091" y="25981"/>
                  </a:lnTo>
                  <a:lnTo>
                    <a:pt x="9309" y="26060"/>
                  </a:lnTo>
                  <a:lnTo>
                    <a:pt x="9527" y="26160"/>
                  </a:lnTo>
                  <a:lnTo>
                    <a:pt x="9706" y="26299"/>
                  </a:lnTo>
                  <a:lnTo>
                    <a:pt x="9885" y="26477"/>
                  </a:lnTo>
                  <a:lnTo>
                    <a:pt x="10024" y="26656"/>
                  </a:lnTo>
                  <a:lnTo>
                    <a:pt x="10163" y="26834"/>
                  </a:lnTo>
                  <a:lnTo>
                    <a:pt x="10302" y="27033"/>
                  </a:lnTo>
                  <a:lnTo>
                    <a:pt x="10321" y="27033"/>
                  </a:lnTo>
                  <a:lnTo>
                    <a:pt x="9587" y="27529"/>
                  </a:lnTo>
                  <a:lnTo>
                    <a:pt x="8872" y="28045"/>
                  </a:lnTo>
                  <a:lnTo>
                    <a:pt x="7463" y="29097"/>
                  </a:lnTo>
                  <a:lnTo>
                    <a:pt x="7384" y="29176"/>
                  </a:lnTo>
                  <a:lnTo>
                    <a:pt x="7166" y="29196"/>
                  </a:lnTo>
                  <a:lnTo>
                    <a:pt x="6947" y="29176"/>
                  </a:lnTo>
                  <a:lnTo>
                    <a:pt x="6709" y="29137"/>
                  </a:lnTo>
                  <a:lnTo>
                    <a:pt x="6471" y="29077"/>
                  </a:lnTo>
                  <a:lnTo>
                    <a:pt x="6253" y="28998"/>
                  </a:lnTo>
                  <a:lnTo>
                    <a:pt x="6034" y="28899"/>
                  </a:lnTo>
                  <a:lnTo>
                    <a:pt x="5836" y="28780"/>
                  </a:lnTo>
                  <a:lnTo>
                    <a:pt x="5657" y="28680"/>
                  </a:lnTo>
                  <a:lnTo>
                    <a:pt x="5359" y="28442"/>
                  </a:lnTo>
                  <a:lnTo>
                    <a:pt x="5082" y="28184"/>
                  </a:lnTo>
                  <a:lnTo>
                    <a:pt x="4546" y="27648"/>
                  </a:lnTo>
                  <a:lnTo>
                    <a:pt x="4705" y="27370"/>
                  </a:lnTo>
                  <a:lnTo>
                    <a:pt x="4863" y="27112"/>
                  </a:lnTo>
                  <a:lnTo>
                    <a:pt x="5022" y="26894"/>
                  </a:lnTo>
                  <a:lnTo>
                    <a:pt x="5181" y="26676"/>
                  </a:lnTo>
                  <a:lnTo>
                    <a:pt x="5538" y="26279"/>
                  </a:lnTo>
                  <a:lnTo>
                    <a:pt x="5756" y="26060"/>
                  </a:lnTo>
                  <a:lnTo>
                    <a:pt x="5995" y="25862"/>
                  </a:lnTo>
                  <a:lnTo>
                    <a:pt x="6233" y="25663"/>
                  </a:lnTo>
                  <a:lnTo>
                    <a:pt x="6491" y="25505"/>
                  </a:lnTo>
                  <a:lnTo>
                    <a:pt x="6769" y="25346"/>
                  </a:lnTo>
                  <a:lnTo>
                    <a:pt x="7027" y="25187"/>
                  </a:lnTo>
                  <a:lnTo>
                    <a:pt x="7305" y="25048"/>
                  </a:lnTo>
                  <a:lnTo>
                    <a:pt x="7602" y="24929"/>
                  </a:lnTo>
                  <a:lnTo>
                    <a:pt x="8118" y="24731"/>
                  </a:lnTo>
                  <a:lnTo>
                    <a:pt x="8396" y="24651"/>
                  </a:lnTo>
                  <a:lnTo>
                    <a:pt x="8714" y="24572"/>
                  </a:lnTo>
                  <a:lnTo>
                    <a:pt x="9011" y="24552"/>
                  </a:lnTo>
                  <a:close/>
                  <a:moveTo>
                    <a:pt x="23917" y="13160"/>
                  </a:moveTo>
                  <a:lnTo>
                    <a:pt x="23937" y="13179"/>
                  </a:lnTo>
                  <a:lnTo>
                    <a:pt x="23957" y="13239"/>
                  </a:lnTo>
                  <a:lnTo>
                    <a:pt x="23957" y="13318"/>
                  </a:lnTo>
                  <a:lnTo>
                    <a:pt x="23957" y="13358"/>
                  </a:lnTo>
                  <a:lnTo>
                    <a:pt x="23957" y="13378"/>
                  </a:lnTo>
                  <a:lnTo>
                    <a:pt x="23957" y="13398"/>
                  </a:lnTo>
                  <a:lnTo>
                    <a:pt x="23957" y="13497"/>
                  </a:lnTo>
                  <a:lnTo>
                    <a:pt x="23957" y="13695"/>
                  </a:lnTo>
                  <a:lnTo>
                    <a:pt x="23996" y="13874"/>
                  </a:lnTo>
                  <a:lnTo>
                    <a:pt x="24056" y="14053"/>
                  </a:lnTo>
                  <a:lnTo>
                    <a:pt x="24155" y="14211"/>
                  </a:lnTo>
                  <a:lnTo>
                    <a:pt x="24215" y="14251"/>
                  </a:lnTo>
                  <a:lnTo>
                    <a:pt x="24274" y="14291"/>
                  </a:lnTo>
                  <a:lnTo>
                    <a:pt x="24334" y="14311"/>
                  </a:lnTo>
                  <a:lnTo>
                    <a:pt x="24393" y="14311"/>
                  </a:lnTo>
                  <a:lnTo>
                    <a:pt x="24492" y="14450"/>
                  </a:lnTo>
                  <a:lnTo>
                    <a:pt x="24592" y="14569"/>
                  </a:lnTo>
                  <a:lnTo>
                    <a:pt x="24810" y="14807"/>
                  </a:lnTo>
                  <a:lnTo>
                    <a:pt x="25048" y="15045"/>
                  </a:lnTo>
                  <a:lnTo>
                    <a:pt x="25266" y="15244"/>
                  </a:lnTo>
                  <a:lnTo>
                    <a:pt x="25584" y="15521"/>
                  </a:lnTo>
                  <a:lnTo>
                    <a:pt x="25902" y="15779"/>
                  </a:lnTo>
                  <a:lnTo>
                    <a:pt x="26239" y="16037"/>
                  </a:lnTo>
                  <a:lnTo>
                    <a:pt x="26596" y="16256"/>
                  </a:lnTo>
                  <a:lnTo>
                    <a:pt x="27212" y="16613"/>
                  </a:lnTo>
                  <a:lnTo>
                    <a:pt x="27847" y="16931"/>
                  </a:lnTo>
                  <a:lnTo>
                    <a:pt x="28263" y="17109"/>
                  </a:lnTo>
                  <a:lnTo>
                    <a:pt x="28700" y="17268"/>
                  </a:lnTo>
                  <a:lnTo>
                    <a:pt x="28879" y="17327"/>
                  </a:lnTo>
                  <a:lnTo>
                    <a:pt x="29117" y="17327"/>
                  </a:lnTo>
                  <a:lnTo>
                    <a:pt x="29196" y="17308"/>
                  </a:lnTo>
                  <a:lnTo>
                    <a:pt x="29261" y="17282"/>
                  </a:lnTo>
                  <a:lnTo>
                    <a:pt x="29261" y="17282"/>
                  </a:lnTo>
                  <a:lnTo>
                    <a:pt x="29355" y="17407"/>
                  </a:lnTo>
                  <a:lnTo>
                    <a:pt x="29415" y="17447"/>
                  </a:lnTo>
                  <a:lnTo>
                    <a:pt x="29454" y="17466"/>
                  </a:lnTo>
                  <a:lnTo>
                    <a:pt x="30089" y="17427"/>
                  </a:lnTo>
                  <a:lnTo>
                    <a:pt x="30725" y="17367"/>
                  </a:lnTo>
                  <a:lnTo>
                    <a:pt x="31340" y="17288"/>
                  </a:lnTo>
                  <a:lnTo>
                    <a:pt x="31955" y="17208"/>
                  </a:lnTo>
                  <a:lnTo>
                    <a:pt x="32511" y="17149"/>
                  </a:lnTo>
                  <a:lnTo>
                    <a:pt x="33086" y="17109"/>
                  </a:lnTo>
                  <a:lnTo>
                    <a:pt x="33662" y="17109"/>
                  </a:lnTo>
                  <a:lnTo>
                    <a:pt x="33960" y="17129"/>
                  </a:lnTo>
                  <a:lnTo>
                    <a:pt x="34238" y="17169"/>
                  </a:lnTo>
                  <a:lnTo>
                    <a:pt x="34674" y="17248"/>
                  </a:lnTo>
                  <a:lnTo>
                    <a:pt x="35111" y="17347"/>
                  </a:lnTo>
                  <a:lnTo>
                    <a:pt x="35528" y="17486"/>
                  </a:lnTo>
                  <a:lnTo>
                    <a:pt x="35944" y="17645"/>
                  </a:lnTo>
                  <a:lnTo>
                    <a:pt x="36321" y="17863"/>
                  </a:lnTo>
                  <a:lnTo>
                    <a:pt x="36699" y="18102"/>
                  </a:lnTo>
                  <a:lnTo>
                    <a:pt x="37036" y="18379"/>
                  </a:lnTo>
                  <a:lnTo>
                    <a:pt x="37195" y="18538"/>
                  </a:lnTo>
                  <a:lnTo>
                    <a:pt x="37354" y="18697"/>
                  </a:lnTo>
                  <a:lnTo>
                    <a:pt x="37492" y="18876"/>
                  </a:lnTo>
                  <a:lnTo>
                    <a:pt x="37631" y="19054"/>
                  </a:lnTo>
                  <a:lnTo>
                    <a:pt x="37751" y="19253"/>
                  </a:lnTo>
                  <a:lnTo>
                    <a:pt x="37850" y="19431"/>
                  </a:lnTo>
                  <a:lnTo>
                    <a:pt x="37929" y="19630"/>
                  </a:lnTo>
                  <a:lnTo>
                    <a:pt x="38009" y="19828"/>
                  </a:lnTo>
                  <a:lnTo>
                    <a:pt x="38068" y="20027"/>
                  </a:lnTo>
                  <a:lnTo>
                    <a:pt x="38108" y="20225"/>
                  </a:lnTo>
                  <a:lnTo>
                    <a:pt x="38128" y="20424"/>
                  </a:lnTo>
                  <a:lnTo>
                    <a:pt x="38147" y="20642"/>
                  </a:lnTo>
                  <a:lnTo>
                    <a:pt x="38147" y="20841"/>
                  </a:lnTo>
                  <a:lnTo>
                    <a:pt x="38128" y="21059"/>
                  </a:lnTo>
                  <a:lnTo>
                    <a:pt x="38108" y="21277"/>
                  </a:lnTo>
                  <a:lnTo>
                    <a:pt x="38068" y="21495"/>
                  </a:lnTo>
                  <a:lnTo>
                    <a:pt x="38009" y="21714"/>
                  </a:lnTo>
                  <a:lnTo>
                    <a:pt x="37929" y="21912"/>
                  </a:lnTo>
                  <a:lnTo>
                    <a:pt x="37731" y="22389"/>
                  </a:lnTo>
                  <a:lnTo>
                    <a:pt x="37512" y="22825"/>
                  </a:lnTo>
                  <a:lnTo>
                    <a:pt x="37254" y="23262"/>
                  </a:lnTo>
                  <a:lnTo>
                    <a:pt x="36976" y="23679"/>
                  </a:lnTo>
                  <a:lnTo>
                    <a:pt x="36699" y="24076"/>
                  </a:lnTo>
                  <a:lnTo>
                    <a:pt x="36421" y="24492"/>
                  </a:lnTo>
                  <a:lnTo>
                    <a:pt x="36103" y="24870"/>
                  </a:lnTo>
                  <a:lnTo>
                    <a:pt x="35786" y="25247"/>
                  </a:lnTo>
                  <a:lnTo>
                    <a:pt x="35448" y="25604"/>
                  </a:lnTo>
                  <a:lnTo>
                    <a:pt x="35071" y="25941"/>
                  </a:lnTo>
                  <a:lnTo>
                    <a:pt x="34674" y="26239"/>
                  </a:lnTo>
                  <a:lnTo>
                    <a:pt x="34257" y="26517"/>
                  </a:lnTo>
                  <a:lnTo>
                    <a:pt x="33821" y="26775"/>
                  </a:lnTo>
                  <a:lnTo>
                    <a:pt x="33384" y="27013"/>
                  </a:lnTo>
                  <a:lnTo>
                    <a:pt x="32471" y="27470"/>
                  </a:lnTo>
                  <a:lnTo>
                    <a:pt x="32054" y="27708"/>
                  </a:lnTo>
                  <a:lnTo>
                    <a:pt x="31637" y="27966"/>
                  </a:lnTo>
                  <a:lnTo>
                    <a:pt x="31260" y="28244"/>
                  </a:lnTo>
                  <a:lnTo>
                    <a:pt x="30903" y="28561"/>
                  </a:lnTo>
                  <a:lnTo>
                    <a:pt x="30546" y="28879"/>
                  </a:lnTo>
                  <a:lnTo>
                    <a:pt x="30208" y="29236"/>
                  </a:lnTo>
                  <a:lnTo>
                    <a:pt x="29911" y="29593"/>
                  </a:lnTo>
                  <a:lnTo>
                    <a:pt x="29613" y="29970"/>
                  </a:lnTo>
                  <a:lnTo>
                    <a:pt x="29097" y="30705"/>
                  </a:lnTo>
                  <a:lnTo>
                    <a:pt x="28601" y="31459"/>
                  </a:lnTo>
                  <a:lnTo>
                    <a:pt x="28303" y="31876"/>
                  </a:lnTo>
                  <a:lnTo>
                    <a:pt x="28005" y="32273"/>
                  </a:lnTo>
                  <a:lnTo>
                    <a:pt x="27370" y="33067"/>
                  </a:lnTo>
                  <a:lnTo>
                    <a:pt x="27033" y="33464"/>
                  </a:lnTo>
                  <a:lnTo>
                    <a:pt x="26695" y="33860"/>
                  </a:lnTo>
                  <a:lnTo>
                    <a:pt x="26318" y="34218"/>
                  </a:lnTo>
                  <a:lnTo>
                    <a:pt x="25921" y="34555"/>
                  </a:lnTo>
                  <a:lnTo>
                    <a:pt x="25505" y="34873"/>
                  </a:lnTo>
                  <a:lnTo>
                    <a:pt x="25068" y="35151"/>
                  </a:lnTo>
                  <a:lnTo>
                    <a:pt x="24612" y="35409"/>
                  </a:lnTo>
                  <a:lnTo>
                    <a:pt x="24135" y="35627"/>
                  </a:lnTo>
                  <a:lnTo>
                    <a:pt x="23639" y="35806"/>
                  </a:lnTo>
                  <a:lnTo>
                    <a:pt x="23123" y="35964"/>
                  </a:lnTo>
                  <a:lnTo>
                    <a:pt x="22607" y="36064"/>
                  </a:lnTo>
                  <a:lnTo>
                    <a:pt x="22091" y="36143"/>
                  </a:lnTo>
                  <a:lnTo>
                    <a:pt x="21575" y="36163"/>
                  </a:lnTo>
                  <a:lnTo>
                    <a:pt x="21039" y="36163"/>
                  </a:lnTo>
                  <a:lnTo>
                    <a:pt x="20523" y="36123"/>
                  </a:lnTo>
                  <a:lnTo>
                    <a:pt x="20007" y="36044"/>
                  </a:lnTo>
                  <a:lnTo>
                    <a:pt x="19511" y="35925"/>
                  </a:lnTo>
                  <a:lnTo>
                    <a:pt x="19015" y="35766"/>
                  </a:lnTo>
                  <a:lnTo>
                    <a:pt x="18538" y="35567"/>
                  </a:lnTo>
                  <a:lnTo>
                    <a:pt x="18062" y="35349"/>
                  </a:lnTo>
                  <a:lnTo>
                    <a:pt x="17605" y="35091"/>
                  </a:lnTo>
                  <a:lnTo>
                    <a:pt x="17169" y="34793"/>
                  </a:lnTo>
                  <a:lnTo>
                    <a:pt x="16752" y="34456"/>
                  </a:lnTo>
                  <a:lnTo>
                    <a:pt x="16375" y="34099"/>
                  </a:lnTo>
                  <a:lnTo>
                    <a:pt x="16633" y="33999"/>
                  </a:lnTo>
                  <a:lnTo>
                    <a:pt x="16891" y="33920"/>
                  </a:lnTo>
                  <a:lnTo>
                    <a:pt x="17129" y="33801"/>
                  </a:lnTo>
                  <a:lnTo>
                    <a:pt x="17367" y="33682"/>
                  </a:lnTo>
                  <a:lnTo>
                    <a:pt x="17824" y="33384"/>
                  </a:lnTo>
                  <a:lnTo>
                    <a:pt x="18280" y="33086"/>
                  </a:lnTo>
                  <a:lnTo>
                    <a:pt x="18717" y="32749"/>
                  </a:lnTo>
                  <a:lnTo>
                    <a:pt x="19134" y="32412"/>
                  </a:lnTo>
                  <a:lnTo>
                    <a:pt x="19451" y="32094"/>
                  </a:lnTo>
                  <a:lnTo>
                    <a:pt x="19749" y="31757"/>
                  </a:lnTo>
                  <a:lnTo>
                    <a:pt x="20027" y="31419"/>
                  </a:lnTo>
                  <a:lnTo>
                    <a:pt x="20305" y="31062"/>
                  </a:lnTo>
                  <a:lnTo>
                    <a:pt x="20324" y="31022"/>
                  </a:lnTo>
                  <a:lnTo>
                    <a:pt x="20305" y="30983"/>
                  </a:lnTo>
                  <a:lnTo>
                    <a:pt x="20265" y="30983"/>
                  </a:lnTo>
                  <a:lnTo>
                    <a:pt x="20225" y="31002"/>
                  </a:lnTo>
                  <a:lnTo>
                    <a:pt x="19928" y="31300"/>
                  </a:lnTo>
                  <a:lnTo>
                    <a:pt x="19610" y="31578"/>
                  </a:lnTo>
                  <a:lnTo>
                    <a:pt x="19273" y="31856"/>
                  </a:lnTo>
                  <a:lnTo>
                    <a:pt x="18915" y="32094"/>
                  </a:lnTo>
                  <a:lnTo>
                    <a:pt x="18538" y="32332"/>
                  </a:lnTo>
                  <a:lnTo>
                    <a:pt x="18161" y="32531"/>
                  </a:lnTo>
                  <a:lnTo>
                    <a:pt x="17784" y="32729"/>
                  </a:lnTo>
                  <a:lnTo>
                    <a:pt x="17387" y="32888"/>
                  </a:lnTo>
                  <a:lnTo>
                    <a:pt x="16673" y="33146"/>
                  </a:lnTo>
                  <a:lnTo>
                    <a:pt x="16295" y="33265"/>
                  </a:lnTo>
                  <a:lnTo>
                    <a:pt x="15918" y="33384"/>
                  </a:lnTo>
                  <a:lnTo>
                    <a:pt x="15541" y="33464"/>
                  </a:lnTo>
                  <a:lnTo>
                    <a:pt x="15164" y="33543"/>
                  </a:lnTo>
                  <a:lnTo>
                    <a:pt x="14787" y="33602"/>
                  </a:lnTo>
                  <a:lnTo>
                    <a:pt x="14390" y="33642"/>
                  </a:lnTo>
                  <a:lnTo>
                    <a:pt x="13993" y="33662"/>
                  </a:lnTo>
                  <a:lnTo>
                    <a:pt x="13596" y="33662"/>
                  </a:lnTo>
                  <a:lnTo>
                    <a:pt x="13219" y="33642"/>
                  </a:lnTo>
                  <a:lnTo>
                    <a:pt x="12822" y="33602"/>
                  </a:lnTo>
                  <a:lnTo>
                    <a:pt x="11869" y="33483"/>
                  </a:lnTo>
                  <a:lnTo>
                    <a:pt x="11393" y="33444"/>
                  </a:lnTo>
                  <a:lnTo>
                    <a:pt x="10937" y="33444"/>
                  </a:lnTo>
                  <a:lnTo>
                    <a:pt x="10698" y="33464"/>
                  </a:lnTo>
                  <a:lnTo>
                    <a:pt x="10460" y="33503"/>
                  </a:lnTo>
                  <a:lnTo>
                    <a:pt x="10222" y="33543"/>
                  </a:lnTo>
                  <a:lnTo>
                    <a:pt x="10004" y="33602"/>
                  </a:lnTo>
                  <a:lnTo>
                    <a:pt x="9547" y="33741"/>
                  </a:lnTo>
                  <a:lnTo>
                    <a:pt x="9111" y="33920"/>
                  </a:lnTo>
                  <a:lnTo>
                    <a:pt x="8376" y="34277"/>
                  </a:lnTo>
                  <a:lnTo>
                    <a:pt x="7642" y="34674"/>
                  </a:lnTo>
                  <a:lnTo>
                    <a:pt x="7324" y="34833"/>
                  </a:lnTo>
                  <a:lnTo>
                    <a:pt x="6987" y="34992"/>
                  </a:lnTo>
                  <a:lnTo>
                    <a:pt x="6828" y="35051"/>
                  </a:lnTo>
                  <a:lnTo>
                    <a:pt x="6650" y="35111"/>
                  </a:lnTo>
                  <a:lnTo>
                    <a:pt x="6471" y="35151"/>
                  </a:lnTo>
                  <a:lnTo>
                    <a:pt x="6292" y="35170"/>
                  </a:lnTo>
                  <a:lnTo>
                    <a:pt x="6114" y="35170"/>
                  </a:lnTo>
                  <a:lnTo>
                    <a:pt x="5955" y="35151"/>
                  </a:lnTo>
                  <a:lnTo>
                    <a:pt x="5776" y="35111"/>
                  </a:lnTo>
                  <a:lnTo>
                    <a:pt x="5618" y="35071"/>
                  </a:lnTo>
                  <a:lnTo>
                    <a:pt x="5459" y="34992"/>
                  </a:lnTo>
                  <a:lnTo>
                    <a:pt x="5300" y="34912"/>
                  </a:lnTo>
                  <a:lnTo>
                    <a:pt x="5002" y="34734"/>
                  </a:lnTo>
                  <a:lnTo>
                    <a:pt x="4843" y="34595"/>
                  </a:lnTo>
                  <a:lnTo>
                    <a:pt x="4665" y="34456"/>
                  </a:lnTo>
                  <a:lnTo>
                    <a:pt x="4526" y="34297"/>
                  </a:lnTo>
                  <a:lnTo>
                    <a:pt x="4387" y="34118"/>
                  </a:lnTo>
                  <a:lnTo>
                    <a:pt x="4109" y="33781"/>
                  </a:lnTo>
                  <a:lnTo>
                    <a:pt x="3871" y="33404"/>
                  </a:lnTo>
                  <a:lnTo>
                    <a:pt x="3573" y="32987"/>
                  </a:lnTo>
                  <a:lnTo>
                    <a:pt x="3434" y="32769"/>
                  </a:lnTo>
                  <a:lnTo>
                    <a:pt x="3315" y="32531"/>
                  </a:lnTo>
                  <a:lnTo>
                    <a:pt x="2898" y="31677"/>
                  </a:lnTo>
                  <a:lnTo>
                    <a:pt x="2680" y="31280"/>
                  </a:lnTo>
                  <a:lnTo>
                    <a:pt x="2581" y="31102"/>
                  </a:lnTo>
                  <a:lnTo>
                    <a:pt x="2442" y="30923"/>
                  </a:lnTo>
                  <a:lnTo>
                    <a:pt x="2124" y="30586"/>
                  </a:lnTo>
                  <a:lnTo>
                    <a:pt x="1807" y="30248"/>
                  </a:lnTo>
                  <a:lnTo>
                    <a:pt x="1529" y="29951"/>
                  </a:lnTo>
                  <a:lnTo>
                    <a:pt x="1251" y="29653"/>
                  </a:lnTo>
                  <a:lnTo>
                    <a:pt x="993" y="29315"/>
                  </a:lnTo>
                  <a:lnTo>
                    <a:pt x="894" y="29137"/>
                  </a:lnTo>
                  <a:lnTo>
                    <a:pt x="795" y="28958"/>
                  </a:lnTo>
                  <a:lnTo>
                    <a:pt x="715" y="28799"/>
                  </a:lnTo>
                  <a:lnTo>
                    <a:pt x="656" y="28641"/>
                  </a:lnTo>
                  <a:lnTo>
                    <a:pt x="616" y="28462"/>
                  </a:lnTo>
                  <a:lnTo>
                    <a:pt x="576" y="28283"/>
                  </a:lnTo>
                  <a:lnTo>
                    <a:pt x="556" y="28105"/>
                  </a:lnTo>
                  <a:lnTo>
                    <a:pt x="556" y="27926"/>
                  </a:lnTo>
                  <a:lnTo>
                    <a:pt x="576" y="27747"/>
                  </a:lnTo>
                  <a:lnTo>
                    <a:pt x="596" y="27569"/>
                  </a:lnTo>
                  <a:lnTo>
                    <a:pt x="656" y="27410"/>
                  </a:lnTo>
                  <a:lnTo>
                    <a:pt x="715" y="27271"/>
                  </a:lnTo>
                  <a:lnTo>
                    <a:pt x="795" y="27132"/>
                  </a:lnTo>
                  <a:lnTo>
                    <a:pt x="894" y="26993"/>
                  </a:lnTo>
                  <a:lnTo>
                    <a:pt x="1033" y="26894"/>
                  </a:lnTo>
                  <a:lnTo>
                    <a:pt x="1172" y="26795"/>
                  </a:lnTo>
                  <a:lnTo>
                    <a:pt x="1350" y="26735"/>
                  </a:lnTo>
                  <a:lnTo>
                    <a:pt x="1549" y="26696"/>
                  </a:lnTo>
                  <a:lnTo>
                    <a:pt x="1787" y="26676"/>
                  </a:lnTo>
                  <a:lnTo>
                    <a:pt x="2025" y="26696"/>
                  </a:lnTo>
                  <a:lnTo>
                    <a:pt x="2224" y="26735"/>
                  </a:lnTo>
                  <a:lnTo>
                    <a:pt x="2442" y="26795"/>
                  </a:lnTo>
                  <a:lnTo>
                    <a:pt x="2640" y="26894"/>
                  </a:lnTo>
                  <a:lnTo>
                    <a:pt x="2819" y="27013"/>
                  </a:lnTo>
                  <a:lnTo>
                    <a:pt x="2998" y="27132"/>
                  </a:lnTo>
                  <a:lnTo>
                    <a:pt x="3176" y="27271"/>
                  </a:lnTo>
                  <a:lnTo>
                    <a:pt x="3514" y="27589"/>
                  </a:lnTo>
                  <a:lnTo>
                    <a:pt x="3811" y="27926"/>
                  </a:lnTo>
                  <a:lnTo>
                    <a:pt x="4109" y="28263"/>
                  </a:lnTo>
                  <a:lnTo>
                    <a:pt x="4407" y="28581"/>
                  </a:lnTo>
                  <a:lnTo>
                    <a:pt x="4724" y="28899"/>
                  </a:lnTo>
                  <a:lnTo>
                    <a:pt x="5062" y="29176"/>
                  </a:lnTo>
                  <a:lnTo>
                    <a:pt x="5240" y="29296"/>
                  </a:lnTo>
                  <a:lnTo>
                    <a:pt x="5439" y="29415"/>
                  </a:lnTo>
                  <a:lnTo>
                    <a:pt x="5637" y="29534"/>
                  </a:lnTo>
                  <a:lnTo>
                    <a:pt x="5836" y="29633"/>
                  </a:lnTo>
                  <a:lnTo>
                    <a:pt x="6054" y="29712"/>
                  </a:lnTo>
                  <a:lnTo>
                    <a:pt x="6272" y="29772"/>
                  </a:lnTo>
                  <a:lnTo>
                    <a:pt x="6491" y="29831"/>
                  </a:lnTo>
                  <a:lnTo>
                    <a:pt x="6729" y="29851"/>
                  </a:lnTo>
                  <a:lnTo>
                    <a:pt x="6908" y="29831"/>
                  </a:lnTo>
                  <a:lnTo>
                    <a:pt x="7066" y="29812"/>
                  </a:lnTo>
                  <a:lnTo>
                    <a:pt x="7245" y="29752"/>
                  </a:lnTo>
                  <a:lnTo>
                    <a:pt x="7404" y="29692"/>
                  </a:lnTo>
                  <a:lnTo>
                    <a:pt x="7463" y="29752"/>
                  </a:lnTo>
                  <a:lnTo>
                    <a:pt x="7523" y="29792"/>
                  </a:lnTo>
                  <a:lnTo>
                    <a:pt x="7582" y="29831"/>
                  </a:lnTo>
                  <a:lnTo>
                    <a:pt x="7662" y="29851"/>
                  </a:lnTo>
                  <a:lnTo>
                    <a:pt x="7821" y="29851"/>
                  </a:lnTo>
                  <a:lnTo>
                    <a:pt x="7900" y="29831"/>
                  </a:lnTo>
                  <a:lnTo>
                    <a:pt x="7979" y="29772"/>
                  </a:lnTo>
                  <a:lnTo>
                    <a:pt x="9607" y="28541"/>
                  </a:lnTo>
                  <a:lnTo>
                    <a:pt x="10460" y="27946"/>
                  </a:lnTo>
                  <a:lnTo>
                    <a:pt x="11294" y="27370"/>
                  </a:lnTo>
                  <a:lnTo>
                    <a:pt x="12167" y="26815"/>
                  </a:lnTo>
                  <a:lnTo>
                    <a:pt x="13060" y="26318"/>
                  </a:lnTo>
                  <a:lnTo>
                    <a:pt x="13497" y="26060"/>
                  </a:lnTo>
                  <a:lnTo>
                    <a:pt x="13953" y="25842"/>
                  </a:lnTo>
                  <a:lnTo>
                    <a:pt x="14430" y="25624"/>
                  </a:lnTo>
                  <a:lnTo>
                    <a:pt x="14906" y="25425"/>
                  </a:lnTo>
                  <a:lnTo>
                    <a:pt x="15363" y="25227"/>
                  </a:lnTo>
                  <a:lnTo>
                    <a:pt x="15839" y="25068"/>
                  </a:lnTo>
                  <a:lnTo>
                    <a:pt x="16335" y="24909"/>
                  </a:lnTo>
                  <a:lnTo>
                    <a:pt x="16811" y="24790"/>
                  </a:lnTo>
                  <a:lnTo>
                    <a:pt x="17308" y="24671"/>
                  </a:lnTo>
                  <a:lnTo>
                    <a:pt x="17804" y="24572"/>
                  </a:lnTo>
                  <a:lnTo>
                    <a:pt x="18300" y="24492"/>
                  </a:lnTo>
                  <a:lnTo>
                    <a:pt x="18796" y="24453"/>
                  </a:lnTo>
                  <a:lnTo>
                    <a:pt x="19292" y="24413"/>
                  </a:lnTo>
                  <a:lnTo>
                    <a:pt x="20285" y="24413"/>
                  </a:lnTo>
                  <a:lnTo>
                    <a:pt x="20781" y="24473"/>
                  </a:lnTo>
                  <a:lnTo>
                    <a:pt x="21277" y="24532"/>
                  </a:lnTo>
                  <a:lnTo>
                    <a:pt x="21773" y="24631"/>
                  </a:lnTo>
                  <a:lnTo>
                    <a:pt x="22270" y="24750"/>
                  </a:lnTo>
                  <a:lnTo>
                    <a:pt x="22766" y="24889"/>
                  </a:lnTo>
                  <a:lnTo>
                    <a:pt x="23341" y="25108"/>
                  </a:lnTo>
                  <a:lnTo>
                    <a:pt x="23917" y="25346"/>
                  </a:lnTo>
                  <a:lnTo>
                    <a:pt x="24433" y="25584"/>
                  </a:lnTo>
                  <a:lnTo>
                    <a:pt x="24691" y="25743"/>
                  </a:lnTo>
                  <a:lnTo>
                    <a:pt x="24929" y="25902"/>
                  </a:lnTo>
                  <a:lnTo>
                    <a:pt x="25306" y="26199"/>
                  </a:lnTo>
                  <a:lnTo>
                    <a:pt x="25663" y="26537"/>
                  </a:lnTo>
                  <a:lnTo>
                    <a:pt x="25981" y="26914"/>
                  </a:lnTo>
                  <a:lnTo>
                    <a:pt x="26279" y="27311"/>
                  </a:lnTo>
                  <a:lnTo>
                    <a:pt x="26299" y="27331"/>
                  </a:lnTo>
                  <a:lnTo>
                    <a:pt x="26378" y="27331"/>
                  </a:lnTo>
                  <a:lnTo>
                    <a:pt x="26398" y="27311"/>
                  </a:lnTo>
                  <a:lnTo>
                    <a:pt x="26418" y="27291"/>
                  </a:lnTo>
                  <a:lnTo>
                    <a:pt x="26437" y="27251"/>
                  </a:lnTo>
                  <a:lnTo>
                    <a:pt x="26437" y="27212"/>
                  </a:lnTo>
                  <a:lnTo>
                    <a:pt x="26418" y="27172"/>
                  </a:lnTo>
                  <a:lnTo>
                    <a:pt x="26140" y="26815"/>
                  </a:lnTo>
                  <a:lnTo>
                    <a:pt x="25862" y="26457"/>
                  </a:lnTo>
                  <a:lnTo>
                    <a:pt x="25544" y="26120"/>
                  </a:lnTo>
                  <a:lnTo>
                    <a:pt x="25187" y="25802"/>
                  </a:lnTo>
                  <a:lnTo>
                    <a:pt x="24810" y="25465"/>
                  </a:lnTo>
                  <a:lnTo>
                    <a:pt x="24413" y="25147"/>
                  </a:lnTo>
                  <a:lnTo>
                    <a:pt x="24016" y="24830"/>
                  </a:lnTo>
                  <a:lnTo>
                    <a:pt x="23798" y="24691"/>
                  </a:lnTo>
                  <a:lnTo>
                    <a:pt x="23579" y="24572"/>
                  </a:lnTo>
                  <a:lnTo>
                    <a:pt x="23123" y="24354"/>
                  </a:lnTo>
                  <a:lnTo>
                    <a:pt x="22666" y="24155"/>
                  </a:lnTo>
                  <a:lnTo>
                    <a:pt x="22210" y="23996"/>
                  </a:lnTo>
                  <a:lnTo>
                    <a:pt x="21734" y="23877"/>
                  </a:lnTo>
                  <a:lnTo>
                    <a:pt x="21257" y="23758"/>
                  </a:lnTo>
                  <a:lnTo>
                    <a:pt x="20781" y="23679"/>
                  </a:lnTo>
                  <a:lnTo>
                    <a:pt x="20285" y="23639"/>
                  </a:lnTo>
                  <a:lnTo>
                    <a:pt x="19789" y="23619"/>
                  </a:lnTo>
                  <a:lnTo>
                    <a:pt x="19233" y="23619"/>
                  </a:lnTo>
                  <a:lnTo>
                    <a:pt x="18677" y="23639"/>
                  </a:lnTo>
                  <a:lnTo>
                    <a:pt x="18141" y="23699"/>
                  </a:lnTo>
                  <a:lnTo>
                    <a:pt x="17586" y="23778"/>
                  </a:lnTo>
                  <a:lnTo>
                    <a:pt x="17050" y="23877"/>
                  </a:lnTo>
                  <a:lnTo>
                    <a:pt x="16514" y="24016"/>
                  </a:lnTo>
                  <a:lnTo>
                    <a:pt x="15978" y="24155"/>
                  </a:lnTo>
                  <a:lnTo>
                    <a:pt x="15462" y="24334"/>
                  </a:lnTo>
                  <a:lnTo>
                    <a:pt x="14946" y="24532"/>
                  </a:lnTo>
                  <a:lnTo>
                    <a:pt x="14430" y="24731"/>
                  </a:lnTo>
                  <a:lnTo>
                    <a:pt x="13914" y="24949"/>
                  </a:lnTo>
                  <a:lnTo>
                    <a:pt x="13418" y="25187"/>
                  </a:lnTo>
                  <a:lnTo>
                    <a:pt x="12921" y="25445"/>
                  </a:lnTo>
                  <a:lnTo>
                    <a:pt x="12445" y="25703"/>
                  </a:lnTo>
                  <a:lnTo>
                    <a:pt x="11969" y="25981"/>
                  </a:lnTo>
                  <a:lnTo>
                    <a:pt x="11492" y="26259"/>
                  </a:lnTo>
                  <a:lnTo>
                    <a:pt x="11076" y="26537"/>
                  </a:lnTo>
                  <a:lnTo>
                    <a:pt x="11076" y="26537"/>
                  </a:lnTo>
                  <a:lnTo>
                    <a:pt x="11095" y="26299"/>
                  </a:lnTo>
                  <a:lnTo>
                    <a:pt x="11095" y="26060"/>
                  </a:lnTo>
                  <a:lnTo>
                    <a:pt x="11076" y="25822"/>
                  </a:lnTo>
                  <a:lnTo>
                    <a:pt x="11056" y="25604"/>
                  </a:lnTo>
                  <a:lnTo>
                    <a:pt x="11095" y="25267"/>
                  </a:lnTo>
                  <a:lnTo>
                    <a:pt x="11155" y="25008"/>
                  </a:lnTo>
                  <a:lnTo>
                    <a:pt x="11214" y="24731"/>
                  </a:lnTo>
                  <a:lnTo>
                    <a:pt x="11373" y="24195"/>
                  </a:lnTo>
                  <a:lnTo>
                    <a:pt x="11473" y="23917"/>
                  </a:lnTo>
                  <a:lnTo>
                    <a:pt x="11572" y="23639"/>
                  </a:lnTo>
                  <a:lnTo>
                    <a:pt x="11691" y="23381"/>
                  </a:lnTo>
                  <a:lnTo>
                    <a:pt x="11810" y="23123"/>
                  </a:lnTo>
                  <a:lnTo>
                    <a:pt x="11949" y="22865"/>
                  </a:lnTo>
                  <a:lnTo>
                    <a:pt x="12088" y="22607"/>
                  </a:lnTo>
                  <a:lnTo>
                    <a:pt x="12247" y="22369"/>
                  </a:lnTo>
                  <a:lnTo>
                    <a:pt x="12425" y="22131"/>
                  </a:lnTo>
                  <a:lnTo>
                    <a:pt x="12425" y="22111"/>
                  </a:lnTo>
                  <a:lnTo>
                    <a:pt x="12405" y="22091"/>
                  </a:lnTo>
                  <a:lnTo>
                    <a:pt x="12385" y="22091"/>
                  </a:lnTo>
                  <a:lnTo>
                    <a:pt x="12167" y="22329"/>
                  </a:lnTo>
                  <a:lnTo>
                    <a:pt x="11949" y="22567"/>
                  </a:lnTo>
                  <a:lnTo>
                    <a:pt x="11750" y="22825"/>
                  </a:lnTo>
                  <a:lnTo>
                    <a:pt x="11552" y="23103"/>
                  </a:lnTo>
                  <a:lnTo>
                    <a:pt x="11373" y="23381"/>
                  </a:lnTo>
                  <a:lnTo>
                    <a:pt x="11214" y="23659"/>
                  </a:lnTo>
                  <a:lnTo>
                    <a:pt x="11076" y="23957"/>
                  </a:lnTo>
                  <a:lnTo>
                    <a:pt x="10937" y="24254"/>
                  </a:lnTo>
                  <a:lnTo>
                    <a:pt x="10857" y="24512"/>
                  </a:lnTo>
                  <a:lnTo>
                    <a:pt x="10758" y="24790"/>
                  </a:lnTo>
                  <a:lnTo>
                    <a:pt x="10639" y="24592"/>
                  </a:lnTo>
                  <a:lnTo>
                    <a:pt x="10460" y="24393"/>
                  </a:lnTo>
                  <a:lnTo>
                    <a:pt x="10321" y="24254"/>
                  </a:lnTo>
                  <a:lnTo>
                    <a:pt x="10182" y="24155"/>
                  </a:lnTo>
                  <a:lnTo>
                    <a:pt x="10024" y="24056"/>
                  </a:lnTo>
                  <a:lnTo>
                    <a:pt x="9865" y="23996"/>
                  </a:lnTo>
                  <a:lnTo>
                    <a:pt x="9706" y="23937"/>
                  </a:lnTo>
                  <a:lnTo>
                    <a:pt x="9527" y="23917"/>
                  </a:lnTo>
                  <a:lnTo>
                    <a:pt x="9349" y="23897"/>
                  </a:lnTo>
                  <a:lnTo>
                    <a:pt x="9190" y="23877"/>
                  </a:lnTo>
                  <a:lnTo>
                    <a:pt x="9011" y="23897"/>
                  </a:lnTo>
                  <a:lnTo>
                    <a:pt x="8833" y="23897"/>
                  </a:lnTo>
                  <a:lnTo>
                    <a:pt x="8476" y="23976"/>
                  </a:lnTo>
                  <a:lnTo>
                    <a:pt x="8118" y="24076"/>
                  </a:lnTo>
                  <a:lnTo>
                    <a:pt x="7781" y="24195"/>
                  </a:lnTo>
                  <a:lnTo>
                    <a:pt x="7483" y="24334"/>
                  </a:lnTo>
                  <a:lnTo>
                    <a:pt x="7185" y="24473"/>
                  </a:lnTo>
                  <a:lnTo>
                    <a:pt x="6908" y="24651"/>
                  </a:lnTo>
                  <a:lnTo>
                    <a:pt x="6630" y="24830"/>
                  </a:lnTo>
                  <a:lnTo>
                    <a:pt x="6352" y="25028"/>
                  </a:lnTo>
                  <a:lnTo>
                    <a:pt x="6114" y="25227"/>
                  </a:lnTo>
                  <a:lnTo>
                    <a:pt x="5856" y="25445"/>
                  </a:lnTo>
                  <a:lnTo>
                    <a:pt x="5618" y="25683"/>
                  </a:lnTo>
                  <a:lnTo>
                    <a:pt x="5379" y="25941"/>
                  </a:lnTo>
                  <a:lnTo>
                    <a:pt x="5161" y="26199"/>
                  </a:lnTo>
                  <a:lnTo>
                    <a:pt x="4943" y="26477"/>
                  </a:lnTo>
                  <a:lnTo>
                    <a:pt x="4744" y="26755"/>
                  </a:lnTo>
                  <a:lnTo>
                    <a:pt x="4526" y="27073"/>
                  </a:lnTo>
                  <a:lnTo>
                    <a:pt x="4427" y="27251"/>
                  </a:lnTo>
                  <a:lnTo>
                    <a:pt x="4327" y="27450"/>
                  </a:lnTo>
                  <a:lnTo>
                    <a:pt x="4030" y="27172"/>
                  </a:lnTo>
                  <a:lnTo>
                    <a:pt x="3712" y="26914"/>
                  </a:lnTo>
                  <a:lnTo>
                    <a:pt x="3772" y="26834"/>
                  </a:lnTo>
                  <a:lnTo>
                    <a:pt x="3792" y="26735"/>
                  </a:lnTo>
                  <a:lnTo>
                    <a:pt x="3891" y="25902"/>
                  </a:lnTo>
                  <a:lnTo>
                    <a:pt x="4030" y="25048"/>
                  </a:lnTo>
                  <a:lnTo>
                    <a:pt x="4169" y="24215"/>
                  </a:lnTo>
                  <a:lnTo>
                    <a:pt x="4268" y="23798"/>
                  </a:lnTo>
                  <a:lnTo>
                    <a:pt x="4367" y="23381"/>
                  </a:lnTo>
                  <a:lnTo>
                    <a:pt x="4486" y="22964"/>
                  </a:lnTo>
                  <a:lnTo>
                    <a:pt x="4605" y="22567"/>
                  </a:lnTo>
                  <a:lnTo>
                    <a:pt x="4744" y="22170"/>
                  </a:lnTo>
                  <a:lnTo>
                    <a:pt x="4923" y="21793"/>
                  </a:lnTo>
                  <a:lnTo>
                    <a:pt x="5101" y="21396"/>
                  </a:lnTo>
                  <a:lnTo>
                    <a:pt x="5320" y="21039"/>
                  </a:lnTo>
                  <a:lnTo>
                    <a:pt x="5538" y="20682"/>
                  </a:lnTo>
                  <a:lnTo>
                    <a:pt x="5796" y="20324"/>
                  </a:lnTo>
                  <a:lnTo>
                    <a:pt x="6034" y="20047"/>
                  </a:lnTo>
                  <a:lnTo>
                    <a:pt x="6292" y="19789"/>
                  </a:lnTo>
                  <a:lnTo>
                    <a:pt x="6550" y="19531"/>
                  </a:lnTo>
                  <a:lnTo>
                    <a:pt x="6828" y="19312"/>
                  </a:lnTo>
                  <a:lnTo>
                    <a:pt x="7126" y="19114"/>
                  </a:lnTo>
                  <a:lnTo>
                    <a:pt x="7424" y="18935"/>
                  </a:lnTo>
                  <a:lnTo>
                    <a:pt x="7721" y="18776"/>
                  </a:lnTo>
                  <a:lnTo>
                    <a:pt x="8059" y="18657"/>
                  </a:lnTo>
                  <a:lnTo>
                    <a:pt x="8376" y="18538"/>
                  </a:lnTo>
                  <a:lnTo>
                    <a:pt x="8714" y="18459"/>
                  </a:lnTo>
                  <a:lnTo>
                    <a:pt x="9051" y="18399"/>
                  </a:lnTo>
                  <a:lnTo>
                    <a:pt x="9408" y="18360"/>
                  </a:lnTo>
                  <a:lnTo>
                    <a:pt x="9766" y="18360"/>
                  </a:lnTo>
                  <a:lnTo>
                    <a:pt x="10123" y="18379"/>
                  </a:lnTo>
                  <a:lnTo>
                    <a:pt x="10480" y="18419"/>
                  </a:lnTo>
                  <a:lnTo>
                    <a:pt x="10837" y="18498"/>
                  </a:lnTo>
                  <a:lnTo>
                    <a:pt x="11175" y="18598"/>
                  </a:lnTo>
                  <a:lnTo>
                    <a:pt x="11512" y="18717"/>
                  </a:lnTo>
                  <a:lnTo>
                    <a:pt x="11830" y="18856"/>
                  </a:lnTo>
                  <a:lnTo>
                    <a:pt x="12147" y="19034"/>
                  </a:lnTo>
                  <a:lnTo>
                    <a:pt x="12425" y="19193"/>
                  </a:lnTo>
                  <a:lnTo>
                    <a:pt x="12683" y="19392"/>
                  </a:lnTo>
                  <a:lnTo>
                    <a:pt x="12902" y="19550"/>
                  </a:lnTo>
                  <a:lnTo>
                    <a:pt x="13120" y="19749"/>
                  </a:lnTo>
                  <a:lnTo>
                    <a:pt x="13298" y="19928"/>
                  </a:lnTo>
                  <a:lnTo>
                    <a:pt x="13477" y="20146"/>
                  </a:lnTo>
                  <a:lnTo>
                    <a:pt x="13596" y="20285"/>
                  </a:lnTo>
                  <a:lnTo>
                    <a:pt x="13378" y="20602"/>
                  </a:lnTo>
                  <a:lnTo>
                    <a:pt x="13179" y="20920"/>
                  </a:lnTo>
                  <a:lnTo>
                    <a:pt x="13021" y="21237"/>
                  </a:lnTo>
                  <a:lnTo>
                    <a:pt x="13001" y="21297"/>
                  </a:lnTo>
                  <a:lnTo>
                    <a:pt x="13040" y="21337"/>
                  </a:lnTo>
                  <a:lnTo>
                    <a:pt x="13080" y="21357"/>
                  </a:lnTo>
                  <a:lnTo>
                    <a:pt x="13100" y="21337"/>
                  </a:lnTo>
                  <a:lnTo>
                    <a:pt x="13120" y="21337"/>
                  </a:lnTo>
                  <a:lnTo>
                    <a:pt x="13358" y="21039"/>
                  </a:lnTo>
                  <a:lnTo>
                    <a:pt x="13616" y="20781"/>
                  </a:lnTo>
                  <a:lnTo>
                    <a:pt x="13894" y="20523"/>
                  </a:lnTo>
                  <a:lnTo>
                    <a:pt x="14172" y="20285"/>
                  </a:lnTo>
                  <a:lnTo>
                    <a:pt x="14390" y="20146"/>
                  </a:lnTo>
                  <a:lnTo>
                    <a:pt x="14589" y="20027"/>
                  </a:lnTo>
                  <a:lnTo>
                    <a:pt x="14886" y="19828"/>
                  </a:lnTo>
                  <a:lnTo>
                    <a:pt x="15204" y="19650"/>
                  </a:lnTo>
                  <a:lnTo>
                    <a:pt x="15363" y="19570"/>
                  </a:lnTo>
                  <a:lnTo>
                    <a:pt x="15502" y="19491"/>
                  </a:lnTo>
                  <a:lnTo>
                    <a:pt x="15601" y="19392"/>
                  </a:lnTo>
                  <a:lnTo>
                    <a:pt x="15779" y="19570"/>
                  </a:lnTo>
                  <a:lnTo>
                    <a:pt x="15998" y="19709"/>
                  </a:lnTo>
                  <a:lnTo>
                    <a:pt x="16216" y="19848"/>
                  </a:lnTo>
                  <a:lnTo>
                    <a:pt x="16434" y="19967"/>
                  </a:lnTo>
                  <a:lnTo>
                    <a:pt x="16792" y="20086"/>
                  </a:lnTo>
                  <a:lnTo>
                    <a:pt x="17149" y="20186"/>
                  </a:lnTo>
                  <a:lnTo>
                    <a:pt x="17506" y="20245"/>
                  </a:lnTo>
                  <a:lnTo>
                    <a:pt x="17883" y="20265"/>
                  </a:lnTo>
                  <a:lnTo>
                    <a:pt x="18300" y="20265"/>
                  </a:lnTo>
                  <a:lnTo>
                    <a:pt x="18717" y="20225"/>
                  </a:lnTo>
                  <a:lnTo>
                    <a:pt x="18995" y="20205"/>
                  </a:lnTo>
                  <a:lnTo>
                    <a:pt x="19094" y="20364"/>
                  </a:lnTo>
                  <a:lnTo>
                    <a:pt x="19193" y="20483"/>
                  </a:lnTo>
                  <a:lnTo>
                    <a:pt x="19332" y="20602"/>
                  </a:lnTo>
                  <a:lnTo>
                    <a:pt x="19471" y="20702"/>
                  </a:lnTo>
                  <a:lnTo>
                    <a:pt x="19630" y="20781"/>
                  </a:lnTo>
                  <a:lnTo>
                    <a:pt x="19789" y="20841"/>
                  </a:lnTo>
                  <a:lnTo>
                    <a:pt x="19967" y="20880"/>
                  </a:lnTo>
                  <a:lnTo>
                    <a:pt x="20126" y="20900"/>
                  </a:lnTo>
                  <a:lnTo>
                    <a:pt x="20364" y="20900"/>
                  </a:lnTo>
                  <a:lnTo>
                    <a:pt x="20582" y="20841"/>
                  </a:lnTo>
                  <a:lnTo>
                    <a:pt x="20682" y="20801"/>
                  </a:lnTo>
                  <a:lnTo>
                    <a:pt x="20781" y="20761"/>
                  </a:lnTo>
                  <a:lnTo>
                    <a:pt x="20880" y="20702"/>
                  </a:lnTo>
                  <a:lnTo>
                    <a:pt x="20960" y="20622"/>
                  </a:lnTo>
                  <a:lnTo>
                    <a:pt x="21039" y="20523"/>
                  </a:lnTo>
                  <a:lnTo>
                    <a:pt x="21118" y="20424"/>
                  </a:lnTo>
                  <a:lnTo>
                    <a:pt x="21237" y="20285"/>
                  </a:lnTo>
                  <a:lnTo>
                    <a:pt x="21277" y="20186"/>
                  </a:lnTo>
                  <a:lnTo>
                    <a:pt x="21416" y="20205"/>
                  </a:lnTo>
                  <a:lnTo>
                    <a:pt x="21535" y="20166"/>
                  </a:lnTo>
                  <a:lnTo>
                    <a:pt x="21654" y="20126"/>
                  </a:lnTo>
                  <a:lnTo>
                    <a:pt x="21773" y="20027"/>
                  </a:lnTo>
                  <a:lnTo>
                    <a:pt x="21853" y="19908"/>
                  </a:lnTo>
                  <a:lnTo>
                    <a:pt x="21912" y="19789"/>
                  </a:lnTo>
                  <a:lnTo>
                    <a:pt x="21952" y="19650"/>
                  </a:lnTo>
                  <a:lnTo>
                    <a:pt x="21972" y="19511"/>
                  </a:lnTo>
                  <a:lnTo>
                    <a:pt x="22071" y="19511"/>
                  </a:lnTo>
                  <a:lnTo>
                    <a:pt x="22230" y="19491"/>
                  </a:lnTo>
                  <a:lnTo>
                    <a:pt x="22270" y="19570"/>
                  </a:lnTo>
                  <a:lnTo>
                    <a:pt x="22706" y="20126"/>
                  </a:lnTo>
                  <a:lnTo>
                    <a:pt x="23163" y="20642"/>
                  </a:lnTo>
                  <a:lnTo>
                    <a:pt x="23679" y="21138"/>
                  </a:lnTo>
                  <a:lnTo>
                    <a:pt x="24215" y="21615"/>
                  </a:lnTo>
                  <a:lnTo>
                    <a:pt x="24770" y="22051"/>
                  </a:lnTo>
                  <a:lnTo>
                    <a:pt x="25068" y="22250"/>
                  </a:lnTo>
                  <a:lnTo>
                    <a:pt x="25366" y="22428"/>
                  </a:lnTo>
                  <a:lnTo>
                    <a:pt x="25663" y="22607"/>
                  </a:lnTo>
                  <a:lnTo>
                    <a:pt x="25981" y="22786"/>
                  </a:lnTo>
                  <a:lnTo>
                    <a:pt x="26279" y="22944"/>
                  </a:lnTo>
                  <a:lnTo>
                    <a:pt x="26616" y="23083"/>
                  </a:lnTo>
                  <a:lnTo>
                    <a:pt x="26934" y="23222"/>
                  </a:lnTo>
                  <a:lnTo>
                    <a:pt x="27291" y="23341"/>
                  </a:lnTo>
                  <a:lnTo>
                    <a:pt x="27628" y="23441"/>
                  </a:lnTo>
                  <a:lnTo>
                    <a:pt x="27986" y="23520"/>
                  </a:lnTo>
                  <a:lnTo>
                    <a:pt x="28343" y="23599"/>
                  </a:lnTo>
                  <a:lnTo>
                    <a:pt x="28700" y="23639"/>
                  </a:lnTo>
                  <a:lnTo>
                    <a:pt x="29057" y="23679"/>
                  </a:lnTo>
                  <a:lnTo>
                    <a:pt x="29415" y="23699"/>
                  </a:lnTo>
                  <a:lnTo>
                    <a:pt x="29792" y="23699"/>
                  </a:lnTo>
                  <a:lnTo>
                    <a:pt x="30169" y="23659"/>
                  </a:lnTo>
                  <a:lnTo>
                    <a:pt x="30526" y="23619"/>
                  </a:lnTo>
                  <a:lnTo>
                    <a:pt x="30883" y="23560"/>
                  </a:lnTo>
                  <a:lnTo>
                    <a:pt x="31241" y="23480"/>
                  </a:lnTo>
                  <a:lnTo>
                    <a:pt x="31598" y="23381"/>
                  </a:lnTo>
                  <a:lnTo>
                    <a:pt x="32312" y="23163"/>
                  </a:lnTo>
                  <a:lnTo>
                    <a:pt x="32729" y="23004"/>
                  </a:lnTo>
                  <a:lnTo>
                    <a:pt x="33146" y="22845"/>
                  </a:lnTo>
                  <a:lnTo>
                    <a:pt x="33979" y="22508"/>
                  </a:lnTo>
                  <a:lnTo>
                    <a:pt x="34793" y="22210"/>
                  </a:lnTo>
                  <a:lnTo>
                    <a:pt x="35270" y="22031"/>
                  </a:lnTo>
                  <a:lnTo>
                    <a:pt x="35488" y="21932"/>
                  </a:lnTo>
                  <a:lnTo>
                    <a:pt x="35587" y="21873"/>
                  </a:lnTo>
                  <a:lnTo>
                    <a:pt x="35686" y="21793"/>
                  </a:lnTo>
                  <a:lnTo>
                    <a:pt x="35706" y="21753"/>
                  </a:lnTo>
                  <a:lnTo>
                    <a:pt x="35726" y="21694"/>
                  </a:lnTo>
                  <a:lnTo>
                    <a:pt x="35726" y="21654"/>
                  </a:lnTo>
                  <a:lnTo>
                    <a:pt x="35726" y="21595"/>
                  </a:lnTo>
                  <a:lnTo>
                    <a:pt x="35706" y="21555"/>
                  </a:lnTo>
                  <a:lnTo>
                    <a:pt x="35667" y="21515"/>
                  </a:lnTo>
                  <a:lnTo>
                    <a:pt x="35627" y="21476"/>
                  </a:lnTo>
                  <a:lnTo>
                    <a:pt x="35428" y="21476"/>
                  </a:lnTo>
                  <a:lnTo>
                    <a:pt x="35309" y="21495"/>
                  </a:lnTo>
                  <a:lnTo>
                    <a:pt x="35031" y="21575"/>
                  </a:lnTo>
                  <a:lnTo>
                    <a:pt x="34238" y="21853"/>
                  </a:lnTo>
                  <a:lnTo>
                    <a:pt x="33463" y="22111"/>
                  </a:lnTo>
                  <a:lnTo>
                    <a:pt x="32709" y="22349"/>
                  </a:lnTo>
                  <a:lnTo>
                    <a:pt x="32015" y="22587"/>
                  </a:lnTo>
                  <a:lnTo>
                    <a:pt x="31340" y="22805"/>
                  </a:lnTo>
                  <a:lnTo>
                    <a:pt x="30983" y="22885"/>
                  </a:lnTo>
                  <a:lnTo>
                    <a:pt x="30645" y="22964"/>
                  </a:lnTo>
                  <a:lnTo>
                    <a:pt x="30288" y="23024"/>
                  </a:lnTo>
                  <a:lnTo>
                    <a:pt x="29911" y="23044"/>
                  </a:lnTo>
                  <a:lnTo>
                    <a:pt x="29593" y="23063"/>
                  </a:lnTo>
                  <a:lnTo>
                    <a:pt x="29256" y="23044"/>
                  </a:lnTo>
                  <a:lnTo>
                    <a:pt x="28938" y="23024"/>
                  </a:lnTo>
                  <a:lnTo>
                    <a:pt x="28621" y="22984"/>
                  </a:lnTo>
                  <a:lnTo>
                    <a:pt x="28303" y="22924"/>
                  </a:lnTo>
                  <a:lnTo>
                    <a:pt x="27986" y="22845"/>
                  </a:lnTo>
                  <a:lnTo>
                    <a:pt x="27668" y="22766"/>
                  </a:lnTo>
                  <a:lnTo>
                    <a:pt x="27350" y="22666"/>
                  </a:lnTo>
                  <a:lnTo>
                    <a:pt x="27053" y="22547"/>
                  </a:lnTo>
                  <a:lnTo>
                    <a:pt x="26755" y="22428"/>
                  </a:lnTo>
                  <a:lnTo>
                    <a:pt x="26457" y="22289"/>
                  </a:lnTo>
                  <a:lnTo>
                    <a:pt x="26160" y="22150"/>
                  </a:lnTo>
                  <a:lnTo>
                    <a:pt x="25882" y="21992"/>
                  </a:lnTo>
                  <a:lnTo>
                    <a:pt x="25604" y="21813"/>
                  </a:lnTo>
                  <a:lnTo>
                    <a:pt x="25068" y="21436"/>
                  </a:lnTo>
                  <a:lnTo>
                    <a:pt x="24750" y="21198"/>
                  </a:lnTo>
                  <a:lnTo>
                    <a:pt x="24453" y="20940"/>
                  </a:lnTo>
                  <a:lnTo>
                    <a:pt x="24175" y="20682"/>
                  </a:lnTo>
                  <a:lnTo>
                    <a:pt x="23917" y="20404"/>
                  </a:lnTo>
                  <a:lnTo>
                    <a:pt x="23659" y="20106"/>
                  </a:lnTo>
                  <a:lnTo>
                    <a:pt x="23401" y="19808"/>
                  </a:lnTo>
                  <a:lnTo>
                    <a:pt x="22905" y="19213"/>
                  </a:lnTo>
                  <a:lnTo>
                    <a:pt x="23063" y="19074"/>
                  </a:lnTo>
                  <a:lnTo>
                    <a:pt x="23123" y="19193"/>
                  </a:lnTo>
                  <a:lnTo>
                    <a:pt x="23182" y="19292"/>
                  </a:lnTo>
                  <a:lnTo>
                    <a:pt x="23262" y="19392"/>
                  </a:lnTo>
                  <a:lnTo>
                    <a:pt x="23381" y="19471"/>
                  </a:lnTo>
                  <a:lnTo>
                    <a:pt x="23500" y="19550"/>
                  </a:lnTo>
                  <a:lnTo>
                    <a:pt x="23639" y="19590"/>
                  </a:lnTo>
                  <a:lnTo>
                    <a:pt x="23778" y="19610"/>
                  </a:lnTo>
                  <a:lnTo>
                    <a:pt x="23937" y="19590"/>
                  </a:lnTo>
                  <a:lnTo>
                    <a:pt x="24095" y="19570"/>
                  </a:lnTo>
                  <a:lnTo>
                    <a:pt x="24254" y="19511"/>
                  </a:lnTo>
                  <a:lnTo>
                    <a:pt x="24413" y="19451"/>
                  </a:lnTo>
                  <a:lnTo>
                    <a:pt x="24691" y="19273"/>
                  </a:lnTo>
                  <a:lnTo>
                    <a:pt x="24949" y="19074"/>
                  </a:lnTo>
                  <a:lnTo>
                    <a:pt x="25108" y="18915"/>
                  </a:lnTo>
                  <a:lnTo>
                    <a:pt x="25266" y="18737"/>
                  </a:lnTo>
                  <a:lnTo>
                    <a:pt x="25386" y="18518"/>
                  </a:lnTo>
                  <a:lnTo>
                    <a:pt x="25445" y="18399"/>
                  </a:lnTo>
                  <a:lnTo>
                    <a:pt x="25505" y="18260"/>
                  </a:lnTo>
                  <a:lnTo>
                    <a:pt x="25544" y="18082"/>
                  </a:lnTo>
                  <a:lnTo>
                    <a:pt x="25544" y="17863"/>
                  </a:lnTo>
                  <a:lnTo>
                    <a:pt x="25524" y="17665"/>
                  </a:lnTo>
                  <a:lnTo>
                    <a:pt x="25485" y="17566"/>
                  </a:lnTo>
                  <a:lnTo>
                    <a:pt x="25445" y="17486"/>
                  </a:lnTo>
                  <a:lnTo>
                    <a:pt x="25405" y="17447"/>
                  </a:lnTo>
                  <a:lnTo>
                    <a:pt x="25465" y="17228"/>
                  </a:lnTo>
                  <a:lnTo>
                    <a:pt x="25485" y="17129"/>
                  </a:lnTo>
                  <a:lnTo>
                    <a:pt x="25505" y="17010"/>
                  </a:lnTo>
                  <a:lnTo>
                    <a:pt x="25485" y="16871"/>
                  </a:lnTo>
                  <a:lnTo>
                    <a:pt x="25465" y="16732"/>
                  </a:lnTo>
                  <a:lnTo>
                    <a:pt x="25425" y="16613"/>
                  </a:lnTo>
                  <a:lnTo>
                    <a:pt x="25386" y="16474"/>
                  </a:lnTo>
                  <a:lnTo>
                    <a:pt x="25247" y="16236"/>
                  </a:lnTo>
                  <a:lnTo>
                    <a:pt x="25088" y="16037"/>
                  </a:lnTo>
                  <a:lnTo>
                    <a:pt x="24889" y="15839"/>
                  </a:lnTo>
                  <a:lnTo>
                    <a:pt x="24671" y="15680"/>
                  </a:lnTo>
                  <a:lnTo>
                    <a:pt x="24453" y="15541"/>
                  </a:lnTo>
                  <a:lnTo>
                    <a:pt x="24195" y="15422"/>
                  </a:lnTo>
                  <a:lnTo>
                    <a:pt x="24016" y="15343"/>
                  </a:lnTo>
                  <a:lnTo>
                    <a:pt x="23818" y="15283"/>
                  </a:lnTo>
                  <a:lnTo>
                    <a:pt x="23639" y="15244"/>
                  </a:lnTo>
                  <a:lnTo>
                    <a:pt x="23441" y="15224"/>
                  </a:lnTo>
                  <a:lnTo>
                    <a:pt x="23222" y="15204"/>
                  </a:lnTo>
                  <a:lnTo>
                    <a:pt x="23024" y="15184"/>
                  </a:lnTo>
                  <a:lnTo>
                    <a:pt x="22627" y="15204"/>
                  </a:lnTo>
                  <a:lnTo>
                    <a:pt x="22805" y="14906"/>
                  </a:lnTo>
                  <a:lnTo>
                    <a:pt x="22865" y="14767"/>
                  </a:lnTo>
                  <a:lnTo>
                    <a:pt x="22924" y="14608"/>
                  </a:lnTo>
                  <a:lnTo>
                    <a:pt x="22984" y="14311"/>
                  </a:lnTo>
                  <a:lnTo>
                    <a:pt x="23044" y="14013"/>
                  </a:lnTo>
                  <a:lnTo>
                    <a:pt x="23063" y="13993"/>
                  </a:lnTo>
                  <a:lnTo>
                    <a:pt x="23063" y="13953"/>
                  </a:lnTo>
                  <a:lnTo>
                    <a:pt x="23044" y="13914"/>
                  </a:lnTo>
                  <a:lnTo>
                    <a:pt x="23063" y="13695"/>
                  </a:lnTo>
                  <a:lnTo>
                    <a:pt x="23063" y="13576"/>
                  </a:lnTo>
                  <a:lnTo>
                    <a:pt x="23024" y="13437"/>
                  </a:lnTo>
                  <a:lnTo>
                    <a:pt x="23004" y="13418"/>
                  </a:lnTo>
                  <a:lnTo>
                    <a:pt x="22964" y="13398"/>
                  </a:lnTo>
                  <a:lnTo>
                    <a:pt x="22944" y="13418"/>
                  </a:lnTo>
                  <a:lnTo>
                    <a:pt x="22905" y="13437"/>
                  </a:lnTo>
                  <a:lnTo>
                    <a:pt x="22885" y="13497"/>
                  </a:lnTo>
                  <a:lnTo>
                    <a:pt x="22766" y="13279"/>
                  </a:lnTo>
                  <a:lnTo>
                    <a:pt x="22825" y="13279"/>
                  </a:lnTo>
                  <a:lnTo>
                    <a:pt x="23044" y="13239"/>
                  </a:lnTo>
                  <a:lnTo>
                    <a:pt x="23421" y="13199"/>
                  </a:lnTo>
                  <a:lnTo>
                    <a:pt x="23778" y="13160"/>
                  </a:lnTo>
                  <a:close/>
                  <a:moveTo>
                    <a:pt x="29871" y="1"/>
                  </a:moveTo>
                  <a:lnTo>
                    <a:pt x="29792" y="60"/>
                  </a:lnTo>
                  <a:lnTo>
                    <a:pt x="29474" y="358"/>
                  </a:lnTo>
                  <a:lnTo>
                    <a:pt x="29335" y="517"/>
                  </a:lnTo>
                  <a:lnTo>
                    <a:pt x="29196" y="695"/>
                  </a:lnTo>
                  <a:lnTo>
                    <a:pt x="29077" y="854"/>
                  </a:lnTo>
                  <a:lnTo>
                    <a:pt x="28958" y="1053"/>
                  </a:lnTo>
                  <a:lnTo>
                    <a:pt x="28879" y="1251"/>
                  </a:lnTo>
                  <a:lnTo>
                    <a:pt x="28819" y="1449"/>
                  </a:lnTo>
                  <a:lnTo>
                    <a:pt x="28799" y="1588"/>
                  </a:lnTo>
                  <a:lnTo>
                    <a:pt x="28799" y="1747"/>
                  </a:lnTo>
                  <a:lnTo>
                    <a:pt x="28799" y="1906"/>
                  </a:lnTo>
                  <a:lnTo>
                    <a:pt x="28819" y="2085"/>
                  </a:lnTo>
                  <a:lnTo>
                    <a:pt x="28799" y="2065"/>
                  </a:lnTo>
                  <a:lnTo>
                    <a:pt x="28541" y="2085"/>
                  </a:lnTo>
                  <a:lnTo>
                    <a:pt x="28402" y="2085"/>
                  </a:lnTo>
                  <a:lnTo>
                    <a:pt x="28283" y="2124"/>
                  </a:lnTo>
                  <a:lnTo>
                    <a:pt x="28144" y="2164"/>
                  </a:lnTo>
                  <a:lnTo>
                    <a:pt x="28005" y="2224"/>
                  </a:lnTo>
                  <a:lnTo>
                    <a:pt x="27886" y="2303"/>
                  </a:lnTo>
                  <a:lnTo>
                    <a:pt x="27767" y="2382"/>
                  </a:lnTo>
                  <a:lnTo>
                    <a:pt x="27648" y="2482"/>
                  </a:lnTo>
                  <a:lnTo>
                    <a:pt x="27549" y="2601"/>
                  </a:lnTo>
                  <a:lnTo>
                    <a:pt x="27470" y="2720"/>
                  </a:lnTo>
                  <a:lnTo>
                    <a:pt x="27390" y="2859"/>
                  </a:lnTo>
                  <a:lnTo>
                    <a:pt x="27331" y="3037"/>
                  </a:lnTo>
                  <a:lnTo>
                    <a:pt x="27311" y="3216"/>
                  </a:lnTo>
                  <a:lnTo>
                    <a:pt x="27311" y="3335"/>
                  </a:lnTo>
                  <a:lnTo>
                    <a:pt x="27331" y="3454"/>
                  </a:lnTo>
                  <a:lnTo>
                    <a:pt x="27350" y="3494"/>
                  </a:lnTo>
                  <a:lnTo>
                    <a:pt x="27192" y="3514"/>
                  </a:lnTo>
                  <a:lnTo>
                    <a:pt x="27053" y="3553"/>
                  </a:lnTo>
                  <a:lnTo>
                    <a:pt x="26874" y="3613"/>
                  </a:lnTo>
                  <a:lnTo>
                    <a:pt x="26715" y="3692"/>
                  </a:lnTo>
                  <a:lnTo>
                    <a:pt x="26557" y="3772"/>
                  </a:lnTo>
                  <a:lnTo>
                    <a:pt x="26398" y="3871"/>
                  </a:lnTo>
                  <a:lnTo>
                    <a:pt x="26179" y="4030"/>
                  </a:lnTo>
                  <a:lnTo>
                    <a:pt x="26001" y="4228"/>
                  </a:lnTo>
                  <a:lnTo>
                    <a:pt x="25842" y="4427"/>
                  </a:lnTo>
                  <a:lnTo>
                    <a:pt x="25703" y="4665"/>
                  </a:lnTo>
                  <a:lnTo>
                    <a:pt x="25604" y="4903"/>
                  </a:lnTo>
                  <a:lnTo>
                    <a:pt x="25544" y="5141"/>
                  </a:lnTo>
                  <a:lnTo>
                    <a:pt x="25524" y="5399"/>
                  </a:lnTo>
                  <a:lnTo>
                    <a:pt x="25544" y="5657"/>
                  </a:lnTo>
                  <a:lnTo>
                    <a:pt x="25604" y="5895"/>
                  </a:lnTo>
                  <a:lnTo>
                    <a:pt x="25663" y="6014"/>
                  </a:lnTo>
                  <a:lnTo>
                    <a:pt x="25723" y="6134"/>
                  </a:lnTo>
                  <a:lnTo>
                    <a:pt x="25822" y="6292"/>
                  </a:lnTo>
                  <a:lnTo>
                    <a:pt x="25882" y="6372"/>
                  </a:lnTo>
                  <a:lnTo>
                    <a:pt x="25941" y="6431"/>
                  </a:lnTo>
                  <a:lnTo>
                    <a:pt x="25723" y="6828"/>
                  </a:lnTo>
                  <a:lnTo>
                    <a:pt x="25524" y="7265"/>
                  </a:lnTo>
                  <a:lnTo>
                    <a:pt x="25386" y="7701"/>
                  </a:lnTo>
                  <a:lnTo>
                    <a:pt x="25266" y="8158"/>
                  </a:lnTo>
                  <a:lnTo>
                    <a:pt x="25227" y="8337"/>
                  </a:lnTo>
                  <a:lnTo>
                    <a:pt x="25167" y="8495"/>
                  </a:lnTo>
                  <a:lnTo>
                    <a:pt x="25128" y="8575"/>
                  </a:lnTo>
                  <a:lnTo>
                    <a:pt x="25088" y="8654"/>
                  </a:lnTo>
                  <a:lnTo>
                    <a:pt x="25028" y="8714"/>
                  </a:lnTo>
                  <a:lnTo>
                    <a:pt x="24949" y="8773"/>
                  </a:lnTo>
                  <a:lnTo>
                    <a:pt x="24790" y="8853"/>
                  </a:lnTo>
                  <a:lnTo>
                    <a:pt x="24612" y="8932"/>
                  </a:lnTo>
                  <a:lnTo>
                    <a:pt x="24294" y="9091"/>
                  </a:lnTo>
                  <a:lnTo>
                    <a:pt x="23957" y="9289"/>
                  </a:lnTo>
                  <a:lnTo>
                    <a:pt x="23619" y="9508"/>
                  </a:lnTo>
                  <a:lnTo>
                    <a:pt x="23321" y="9746"/>
                  </a:lnTo>
                  <a:lnTo>
                    <a:pt x="23044" y="10004"/>
                  </a:lnTo>
                  <a:lnTo>
                    <a:pt x="22825" y="10242"/>
                  </a:lnTo>
                  <a:lnTo>
                    <a:pt x="22627" y="10500"/>
                  </a:lnTo>
                  <a:lnTo>
                    <a:pt x="22468" y="10778"/>
                  </a:lnTo>
                  <a:lnTo>
                    <a:pt x="22329" y="11056"/>
                  </a:lnTo>
                  <a:lnTo>
                    <a:pt x="22210" y="11353"/>
                  </a:lnTo>
                  <a:lnTo>
                    <a:pt x="22131" y="11651"/>
                  </a:lnTo>
                  <a:lnTo>
                    <a:pt x="22091" y="11949"/>
                  </a:lnTo>
                  <a:lnTo>
                    <a:pt x="22071" y="12266"/>
                  </a:lnTo>
                  <a:lnTo>
                    <a:pt x="21853" y="11989"/>
                  </a:lnTo>
                  <a:lnTo>
                    <a:pt x="21753" y="11850"/>
                  </a:lnTo>
                  <a:lnTo>
                    <a:pt x="21615" y="11711"/>
                  </a:lnTo>
                  <a:lnTo>
                    <a:pt x="21476" y="11572"/>
                  </a:lnTo>
                  <a:lnTo>
                    <a:pt x="21297" y="11453"/>
                  </a:lnTo>
                  <a:lnTo>
                    <a:pt x="21138" y="11353"/>
                  </a:lnTo>
                  <a:lnTo>
                    <a:pt x="20940" y="11254"/>
                  </a:lnTo>
                  <a:lnTo>
                    <a:pt x="20761" y="11175"/>
                  </a:lnTo>
                  <a:lnTo>
                    <a:pt x="20582" y="11115"/>
                  </a:lnTo>
                  <a:lnTo>
                    <a:pt x="20384" y="11076"/>
                  </a:lnTo>
                  <a:lnTo>
                    <a:pt x="20205" y="11056"/>
                  </a:lnTo>
                  <a:lnTo>
                    <a:pt x="20007" y="11056"/>
                  </a:lnTo>
                  <a:lnTo>
                    <a:pt x="19808" y="11076"/>
                  </a:lnTo>
                  <a:lnTo>
                    <a:pt x="19630" y="11115"/>
                  </a:lnTo>
                  <a:lnTo>
                    <a:pt x="19451" y="11175"/>
                  </a:lnTo>
                  <a:lnTo>
                    <a:pt x="19273" y="11274"/>
                  </a:lnTo>
                  <a:lnTo>
                    <a:pt x="19134" y="11373"/>
                  </a:lnTo>
                  <a:lnTo>
                    <a:pt x="18995" y="11512"/>
                  </a:lnTo>
                  <a:lnTo>
                    <a:pt x="18876" y="11651"/>
                  </a:lnTo>
                  <a:lnTo>
                    <a:pt x="18776" y="11790"/>
                  </a:lnTo>
                  <a:lnTo>
                    <a:pt x="18717" y="11969"/>
                  </a:lnTo>
                  <a:lnTo>
                    <a:pt x="18657" y="12147"/>
                  </a:lnTo>
                  <a:lnTo>
                    <a:pt x="18637" y="12326"/>
                  </a:lnTo>
                  <a:lnTo>
                    <a:pt x="18637" y="12405"/>
                  </a:lnTo>
                  <a:lnTo>
                    <a:pt x="18518" y="12445"/>
                  </a:lnTo>
                  <a:lnTo>
                    <a:pt x="18419" y="12524"/>
                  </a:lnTo>
                  <a:lnTo>
                    <a:pt x="18300" y="12624"/>
                  </a:lnTo>
                  <a:lnTo>
                    <a:pt x="18221" y="12723"/>
                  </a:lnTo>
                  <a:lnTo>
                    <a:pt x="18042" y="12941"/>
                  </a:lnTo>
                  <a:lnTo>
                    <a:pt x="17982" y="13060"/>
                  </a:lnTo>
                  <a:lnTo>
                    <a:pt x="17923" y="13199"/>
                  </a:lnTo>
                  <a:lnTo>
                    <a:pt x="17883" y="13358"/>
                  </a:lnTo>
                  <a:lnTo>
                    <a:pt x="17844" y="13517"/>
                  </a:lnTo>
                  <a:lnTo>
                    <a:pt x="17844" y="13676"/>
                  </a:lnTo>
                  <a:lnTo>
                    <a:pt x="17844" y="13814"/>
                  </a:lnTo>
                  <a:lnTo>
                    <a:pt x="17863" y="13973"/>
                  </a:lnTo>
                  <a:lnTo>
                    <a:pt x="17903" y="14132"/>
                  </a:lnTo>
                  <a:lnTo>
                    <a:pt x="17963" y="14271"/>
                  </a:lnTo>
                  <a:lnTo>
                    <a:pt x="18022" y="14430"/>
                  </a:lnTo>
                  <a:lnTo>
                    <a:pt x="17744" y="14529"/>
                  </a:lnTo>
                  <a:lnTo>
                    <a:pt x="17447" y="14648"/>
                  </a:lnTo>
                  <a:lnTo>
                    <a:pt x="16911" y="14946"/>
                  </a:lnTo>
                  <a:lnTo>
                    <a:pt x="16613" y="15105"/>
                  </a:lnTo>
                  <a:lnTo>
                    <a:pt x="16335" y="15283"/>
                  </a:lnTo>
                  <a:lnTo>
                    <a:pt x="16077" y="15502"/>
                  </a:lnTo>
                  <a:lnTo>
                    <a:pt x="15839" y="15720"/>
                  </a:lnTo>
                  <a:lnTo>
                    <a:pt x="15621" y="15958"/>
                  </a:lnTo>
                  <a:lnTo>
                    <a:pt x="15422" y="16216"/>
                  </a:lnTo>
                  <a:lnTo>
                    <a:pt x="15244" y="16494"/>
                  </a:lnTo>
                  <a:lnTo>
                    <a:pt x="15105" y="16792"/>
                  </a:lnTo>
                  <a:lnTo>
                    <a:pt x="15005" y="17109"/>
                  </a:lnTo>
                  <a:lnTo>
                    <a:pt x="14926" y="17427"/>
                  </a:lnTo>
                  <a:lnTo>
                    <a:pt x="14906" y="17744"/>
                  </a:lnTo>
                  <a:lnTo>
                    <a:pt x="14926" y="18062"/>
                  </a:lnTo>
                  <a:lnTo>
                    <a:pt x="14966" y="18300"/>
                  </a:lnTo>
                  <a:lnTo>
                    <a:pt x="15025" y="18538"/>
                  </a:lnTo>
                  <a:lnTo>
                    <a:pt x="15124" y="18757"/>
                  </a:lnTo>
                  <a:lnTo>
                    <a:pt x="15224" y="18955"/>
                  </a:lnTo>
                  <a:lnTo>
                    <a:pt x="15105" y="18995"/>
                  </a:lnTo>
                  <a:lnTo>
                    <a:pt x="15005" y="19054"/>
                  </a:lnTo>
                  <a:lnTo>
                    <a:pt x="14787" y="19193"/>
                  </a:lnTo>
                  <a:lnTo>
                    <a:pt x="14410" y="19451"/>
                  </a:lnTo>
                  <a:lnTo>
                    <a:pt x="14251" y="19570"/>
                  </a:lnTo>
                  <a:lnTo>
                    <a:pt x="14112" y="19709"/>
                  </a:lnTo>
                  <a:lnTo>
                    <a:pt x="13874" y="19967"/>
                  </a:lnTo>
                  <a:lnTo>
                    <a:pt x="13815" y="19828"/>
                  </a:lnTo>
                  <a:lnTo>
                    <a:pt x="13715" y="19709"/>
                  </a:lnTo>
                  <a:lnTo>
                    <a:pt x="13517" y="19451"/>
                  </a:lnTo>
                  <a:lnTo>
                    <a:pt x="13298" y="19233"/>
                  </a:lnTo>
                  <a:lnTo>
                    <a:pt x="13100" y="19015"/>
                  </a:lnTo>
                  <a:lnTo>
                    <a:pt x="12921" y="18856"/>
                  </a:lnTo>
                  <a:lnTo>
                    <a:pt x="12723" y="18697"/>
                  </a:lnTo>
                  <a:lnTo>
                    <a:pt x="12524" y="18558"/>
                  </a:lnTo>
                  <a:lnTo>
                    <a:pt x="12326" y="18419"/>
                  </a:lnTo>
                  <a:lnTo>
                    <a:pt x="11889" y="18181"/>
                  </a:lnTo>
                  <a:lnTo>
                    <a:pt x="11453" y="17982"/>
                  </a:lnTo>
                  <a:lnTo>
                    <a:pt x="11095" y="17863"/>
                  </a:lnTo>
                  <a:lnTo>
                    <a:pt x="10718" y="17764"/>
                  </a:lnTo>
                  <a:lnTo>
                    <a:pt x="10361" y="17685"/>
                  </a:lnTo>
                  <a:lnTo>
                    <a:pt x="9984" y="17645"/>
                  </a:lnTo>
                  <a:lnTo>
                    <a:pt x="9607" y="17625"/>
                  </a:lnTo>
                  <a:lnTo>
                    <a:pt x="9230" y="17625"/>
                  </a:lnTo>
                  <a:lnTo>
                    <a:pt x="8853" y="17645"/>
                  </a:lnTo>
                  <a:lnTo>
                    <a:pt x="8476" y="17705"/>
                  </a:lnTo>
                  <a:lnTo>
                    <a:pt x="8059" y="17804"/>
                  </a:lnTo>
                  <a:lnTo>
                    <a:pt x="7662" y="17943"/>
                  </a:lnTo>
                  <a:lnTo>
                    <a:pt x="7265" y="18102"/>
                  </a:lnTo>
                  <a:lnTo>
                    <a:pt x="6908" y="18300"/>
                  </a:lnTo>
                  <a:lnTo>
                    <a:pt x="6550" y="18518"/>
                  </a:lnTo>
                  <a:lnTo>
                    <a:pt x="6213" y="18776"/>
                  </a:lnTo>
                  <a:lnTo>
                    <a:pt x="5915" y="19054"/>
                  </a:lnTo>
                  <a:lnTo>
                    <a:pt x="5618" y="19352"/>
                  </a:lnTo>
                  <a:lnTo>
                    <a:pt x="5320" y="19670"/>
                  </a:lnTo>
                  <a:lnTo>
                    <a:pt x="5062" y="19987"/>
                  </a:lnTo>
                  <a:lnTo>
                    <a:pt x="4824" y="20344"/>
                  </a:lnTo>
                  <a:lnTo>
                    <a:pt x="4605" y="20702"/>
                  </a:lnTo>
                  <a:lnTo>
                    <a:pt x="4387" y="21079"/>
                  </a:lnTo>
                  <a:lnTo>
                    <a:pt x="4208" y="21456"/>
                  </a:lnTo>
                  <a:lnTo>
                    <a:pt x="4050" y="21833"/>
                  </a:lnTo>
                  <a:lnTo>
                    <a:pt x="3891" y="22230"/>
                  </a:lnTo>
                  <a:lnTo>
                    <a:pt x="3732" y="22746"/>
                  </a:lnTo>
                  <a:lnTo>
                    <a:pt x="3573" y="23262"/>
                  </a:lnTo>
                  <a:lnTo>
                    <a:pt x="3454" y="23798"/>
                  </a:lnTo>
                  <a:lnTo>
                    <a:pt x="3335" y="24334"/>
                  </a:lnTo>
                  <a:lnTo>
                    <a:pt x="3256" y="24889"/>
                  </a:lnTo>
                  <a:lnTo>
                    <a:pt x="3176" y="25425"/>
                  </a:lnTo>
                  <a:lnTo>
                    <a:pt x="3117" y="25981"/>
                  </a:lnTo>
                  <a:lnTo>
                    <a:pt x="3077" y="26517"/>
                  </a:lnTo>
                  <a:lnTo>
                    <a:pt x="2879" y="26418"/>
                  </a:lnTo>
                  <a:lnTo>
                    <a:pt x="2680" y="26338"/>
                  </a:lnTo>
                  <a:lnTo>
                    <a:pt x="2482" y="26279"/>
                  </a:lnTo>
                  <a:lnTo>
                    <a:pt x="2263" y="26219"/>
                  </a:lnTo>
                  <a:lnTo>
                    <a:pt x="2045" y="26179"/>
                  </a:lnTo>
                  <a:lnTo>
                    <a:pt x="1608" y="26179"/>
                  </a:lnTo>
                  <a:lnTo>
                    <a:pt x="1370" y="26219"/>
                  </a:lnTo>
                  <a:lnTo>
                    <a:pt x="1192" y="26259"/>
                  </a:lnTo>
                  <a:lnTo>
                    <a:pt x="1013" y="26338"/>
                  </a:lnTo>
                  <a:lnTo>
                    <a:pt x="854" y="26418"/>
                  </a:lnTo>
                  <a:lnTo>
                    <a:pt x="715" y="26497"/>
                  </a:lnTo>
                  <a:lnTo>
                    <a:pt x="576" y="26616"/>
                  </a:lnTo>
                  <a:lnTo>
                    <a:pt x="457" y="26735"/>
                  </a:lnTo>
                  <a:lnTo>
                    <a:pt x="358" y="26874"/>
                  </a:lnTo>
                  <a:lnTo>
                    <a:pt x="259" y="27013"/>
                  </a:lnTo>
                  <a:lnTo>
                    <a:pt x="179" y="27172"/>
                  </a:lnTo>
                  <a:lnTo>
                    <a:pt x="120" y="27331"/>
                  </a:lnTo>
                  <a:lnTo>
                    <a:pt x="60" y="27489"/>
                  </a:lnTo>
                  <a:lnTo>
                    <a:pt x="21" y="27668"/>
                  </a:lnTo>
                  <a:lnTo>
                    <a:pt x="1" y="27847"/>
                  </a:lnTo>
                  <a:lnTo>
                    <a:pt x="1" y="28025"/>
                  </a:lnTo>
                  <a:lnTo>
                    <a:pt x="1" y="28204"/>
                  </a:lnTo>
                  <a:lnTo>
                    <a:pt x="21" y="28402"/>
                  </a:lnTo>
                  <a:lnTo>
                    <a:pt x="60" y="28601"/>
                  </a:lnTo>
                  <a:lnTo>
                    <a:pt x="100" y="28780"/>
                  </a:lnTo>
                  <a:lnTo>
                    <a:pt x="179" y="28978"/>
                  </a:lnTo>
                  <a:lnTo>
                    <a:pt x="239" y="29157"/>
                  </a:lnTo>
                  <a:lnTo>
                    <a:pt x="437" y="29494"/>
                  </a:lnTo>
                  <a:lnTo>
                    <a:pt x="656" y="29831"/>
                  </a:lnTo>
                  <a:lnTo>
                    <a:pt x="894" y="30149"/>
                  </a:lnTo>
                  <a:lnTo>
                    <a:pt x="1152" y="30447"/>
                  </a:lnTo>
                  <a:lnTo>
                    <a:pt x="1688" y="31022"/>
                  </a:lnTo>
                  <a:lnTo>
                    <a:pt x="2283" y="31677"/>
                  </a:lnTo>
                  <a:lnTo>
                    <a:pt x="2561" y="32015"/>
                  </a:lnTo>
                  <a:lnTo>
                    <a:pt x="2700" y="32173"/>
                  </a:lnTo>
                  <a:lnTo>
                    <a:pt x="2819" y="32352"/>
                  </a:lnTo>
                  <a:lnTo>
                    <a:pt x="2938" y="32590"/>
                  </a:lnTo>
                  <a:lnTo>
                    <a:pt x="3057" y="32809"/>
                  </a:lnTo>
                  <a:lnTo>
                    <a:pt x="3256" y="33265"/>
                  </a:lnTo>
                  <a:lnTo>
                    <a:pt x="3434" y="33741"/>
                  </a:lnTo>
                  <a:lnTo>
                    <a:pt x="3553" y="33960"/>
                  </a:lnTo>
                  <a:lnTo>
                    <a:pt x="3672" y="34178"/>
                  </a:lnTo>
                  <a:lnTo>
                    <a:pt x="3911" y="34535"/>
                  </a:lnTo>
                  <a:lnTo>
                    <a:pt x="4188" y="34873"/>
                  </a:lnTo>
                  <a:lnTo>
                    <a:pt x="4347" y="35031"/>
                  </a:lnTo>
                  <a:lnTo>
                    <a:pt x="4506" y="35170"/>
                  </a:lnTo>
                  <a:lnTo>
                    <a:pt x="4665" y="35309"/>
                  </a:lnTo>
                  <a:lnTo>
                    <a:pt x="4843" y="35428"/>
                  </a:lnTo>
                  <a:lnTo>
                    <a:pt x="5022" y="35548"/>
                  </a:lnTo>
                  <a:lnTo>
                    <a:pt x="5221" y="35647"/>
                  </a:lnTo>
                  <a:lnTo>
                    <a:pt x="5399" y="35726"/>
                  </a:lnTo>
                  <a:lnTo>
                    <a:pt x="5598" y="35786"/>
                  </a:lnTo>
                  <a:lnTo>
                    <a:pt x="5816" y="35825"/>
                  </a:lnTo>
                  <a:lnTo>
                    <a:pt x="6034" y="35865"/>
                  </a:lnTo>
                  <a:lnTo>
                    <a:pt x="6471" y="35865"/>
                  </a:lnTo>
                  <a:lnTo>
                    <a:pt x="6669" y="35825"/>
                  </a:lnTo>
                  <a:lnTo>
                    <a:pt x="6868" y="35786"/>
                  </a:lnTo>
                  <a:lnTo>
                    <a:pt x="7047" y="35726"/>
                  </a:lnTo>
                  <a:lnTo>
                    <a:pt x="7225" y="35667"/>
                  </a:lnTo>
                  <a:lnTo>
                    <a:pt x="7582" y="35488"/>
                  </a:lnTo>
                  <a:lnTo>
                    <a:pt x="7940" y="35289"/>
                  </a:lnTo>
                  <a:lnTo>
                    <a:pt x="8317" y="35012"/>
                  </a:lnTo>
                  <a:lnTo>
                    <a:pt x="8674" y="34734"/>
                  </a:lnTo>
                  <a:lnTo>
                    <a:pt x="9051" y="34456"/>
                  </a:lnTo>
                  <a:lnTo>
                    <a:pt x="9230" y="34337"/>
                  </a:lnTo>
                  <a:lnTo>
                    <a:pt x="9448" y="34238"/>
                  </a:lnTo>
                  <a:lnTo>
                    <a:pt x="9587" y="34178"/>
                  </a:lnTo>
                  <a:lnTo>
                    <a:pt x="9706" y="34138"/>
                  </a:lnTo>
                  <a:lnTo>
                    <a:pt x="10004" y="34099"/>
                  </a:lnTo>
                  <a:lnTo>
                    <a:pt x="10282" y="34079"/>
                  </a:lnTo>
                  <a:lnTo>
                    <a:pt x="10579" y="34079"/>
                  </a:lnTo>
                  <a:lnTo>
                    <a:pt x="10857" y="34118"/>
                  </a:lnTo>
                  <a:lnTo>
                    <a:pt x="11155" y="34158"/>
                  </a:lnTo>
                  <a:lnTo>
                    <a:pt x="11731" y="34257"/>
                  </a:lnTo>
                  <a:lnTo>
                    <a:pt x="12644" y="34396"/>
                  </a:lnTo>
                  <a:lnTo>
                    <a:pt x="13100" y="34436"/>
                  </a:lnTo>
                  <a:lnTo>
                    <a:pt x="13576" y="34476"/>
                  </a:lnTo>
                  <a:lnTo>
                    <a:pt x="14053" y="34476"/>
                  </a:lnTo>
                  <a:lnTo>
                    <a:pt x="14509" y="34436"/>
                  </a:lnTo>
                  <a:lnTo>
                    <a:pt x="14986" y="34396"/>
                  </a:lnTo>
                  <a:lnTo>
                    <a:pt x="15442" y="34317"/>
                  </a:lnTo>
                  <a:lnTo>
                    <a:pt x="15482" y="34396"/>
                  </a:lnTo>
                  <a:lnTo>
                    <a:pt x="15541" y="34476"/>
                  </a:lnTo>
                  <a:lnTo>
                    <a:pt x="15898" y="34833"/>
                  </a:lnTo>
                  <a:lnTo>
                    <a:pt x="16295" y="35190"/>
                  </a:lnTo>
                  <a:lnTo>
                    <a:pt x="16712" y="35508"/>
                  </a:lnTo>
                  <a:lnTo>
                    <a:pt x="17149" y="35786"/>
                  </a:lnTo>
                  <a:lnTo>
                    <a:pt x="17586" y="36064"/>
                  </a:lnTo>
                  <a:lnTo>
                    <a:pt x="18042" y="36282"/>
                  </a:lnTo>
                  <a:lnTo>
                    <a:pt x="18518" y="36480"/>
                  </a:lnTo>
                  <a:lnTo>
                    <a:pt x="18995" y="36659"/>
                  </a:lnTo>
                  <a:lnTo>
                    <a:pt x="19491" y="36798"/>
                  </a:lnTo>
                  <a:lnTo>
                    <a:pt x="20007" y="36897"/>
                  </a:lnTo>
                  <a:lnTo>
                    <a:pt x="20503" y="36977"/>
                  </a:lnTo>
                  <a:lnTo>
                    <a:pt x="21019" y="37016"/>
                  </a:lnTo>
                  <a:lnTo>
                    <a:pt x="21535" y="37016"/>
                  </a:lnTo>
                  <a:lnTo>
                    <a:pt x="22051" y="36996"/>
                  </a:lnTo>
                  <a:lnTo>
                    <a:pt x="22567" y="36917"/>
                  </a:lnTo>
                  <a:lnTo>
                    <a:pt x="23083" y="36818"/>
                  </a:lnTo>
                  <a:lnTo>
                    <a:pt x="23599" y="36699"/>
                  </a:lnTo>
                  <a:lnTo>
                    <a:pt x="24115" y="36520"/>
                  </a:lnTo>
                  <a:lnTo>
                    <a:pt x="24612" y="36322"/>
                  </a:lnTo>
                  <a:lnTo>
                    <a:pt x="25088" y="36083"/>
                  </a:lnTo>
                  <a:lnTo>
                    <a:pt x="25544" y="35825"/>
                  </a:lnTo>
                  <a:lnTo>
                    <a:pt x="26001" y="35508"/>
                  </a:lnTo>
                  <a:lnTo>
                    <a:pt x="26398" y="35170"/>
                  </a:lnTo>
                  <a:lnTo>
                    <a:pt x="26596" y="34992"/>
                  </a:lnTo>
                  <a:lnTo>
                    <a:pt x="26775" y="34813"/>
                  </a:lnTo>
                  <a:lnTo>
                    <a:pt x="27112" y="34436"/>
                  </a:lnTo>
                  <a:lnTo>
                    <a:pt x="27430" y="34079"/>
                  </a:lnTo>
                  <a:lnTo>
                    <a:pt x="27728" y="33682"/>
                  </a:lnTo>
                  <a:lnTo>
                    <a:pt x="28005" y="33285"/>
                  </a:lnTo>
                  <a:lnTo>
                    <a:pt x="28283" y="32828"/>
                  </a:lnTo>
                  <a:lnTo>
                    <a:pt x="28581" y="32352"/>
                  </a:lnTo>
                  <a:lnTo>
                    <a:pt x="28859" y="31896"/>
                  </a:lnTo>
                  <a:lnTo>
                    <a:pt x="29157" y="31419"/>
                  </a:lnTo>
                  <a:lnTo>
                    <a:pt x="29454" y="31002"/>
                  </a:lnTo>
                  <a:lnTo>
                    <a:pt x="29752" y="30586"/>
                  </a:lnTo>
                  <a:lnTo>
                    <a:pt x="30070" y="30189"/>
                  </a:lnTo>
                  <a:lnTo>
                    <a:pt x="30407" y="29792"/>
                  </a:lnTo>
                  <a:lnTo>
                    <a:pt x="30784" y="29434"/>
                  </a:lnTo>
                  <a:lnTo>
                    <a:pt x="31161" y="29097"/>
                  </a:lnTo>
                  <a:lnTo>
                    <a:pt x="31578" y="28780"/>
                  </a:lnTo>
                  <a:lnTo>
                    <a:pt x="31796" y="28641"/>
                  </a:lnTo>
                  <a:lnTo>
                    <a:pt x="32015" y="28502"/>
                  </a:lnTo>
                  <a:lnTo>
                    <a:pt x="32511" y="28244"/>
                  </a:lnTo>
                  <a:lnTo>
                    <a:pt x="33007" y="27986"/>
                  </a:lnTo>
                  <a:lnTo>
                    <a:pt x="34019" y="27489"/>
                  </a:lnTo>
                  <a:lnTo>
                    <a:pt x="34496" y="27212"/>
                  </a:lnTo>
                  <a:lnTo>
                    <a:pt x="34972" y="26914"/>
                  </a:lnTo>
                  <a:lnTo>
                    <a:pt x="35428" y="26576"/>
                  </a:lnTo>
                  <a:lnTo>
                    <a:pt x="35647" y="26398"/>
                  </a:lnTo>
                  <a:lnTo>
                    <a:pt x="35865" y="26219"/>
                  </a:lnTo>
                  <a:lnTo>
                    <a:pt x="36242" y="25822"/>
                  </a:lnTo>
                  <a:lnTo>
                    <a:pt x="36599" y="25405"/>
                  </a:lnTo>
                  <a:lnTo>
                    <a:pt x="36957" y="24989"/>
                  </a:lnTo>
                  <a:lnTo>
                    <a:pt x="37274" y="24552"/>
                  </a:lnTo>
                  <a:lnTo>
                    <a:pt x="37592" y="24095"/>
                  </a:lnTo>
                  <a:lnTo>
                    <a:pt x="37889" y="23639"/>
                  </a:lnTo>
                  <a:lnTo>
                    <a:pt x="38187" y="23163"/>
                  </a:lnTo>
                  <a:lnTo>
                    <a:pt x="38445" y="22686"/>
                  </a:lnTo>
                  <a:lnTo>
                    <a:pt x="38544" y="22448"/>
                  </a:lnTo>
                  <a:lnTo>
                    <a:pt x="38644" y="22190"/>
                  </a:lnTo>
                  <a:lnTo>
                    <a:pt x="38743" y="21952"/>
                  </a:lnTo>
                  <a:lnTo>
                    <a:pt x="38802" y="21714"/>
                  </a:lnTo>
                  <a:lnTo>
                    <a:pt x="38862" y="21456"/>
                  </a:lnTo>
                  <a:lnTo>
                    <a:pt x="38902" y="21218"/>
                  </a:lnTo>
                  <a:lnTo>
                    <a:pt x="38941" y="20960"/>
                  </a:lnTo>
                  <a:lnTo>
                    <a:pt x="38941" y="20721"/>
                  </a:lnTo>
                  <a:lnTo>
                    <a:pt x="38941" y="20463"/>
                  </a:lnTo>
                  <a:lnTo>
                    <a:pt x="38922" y="20225"/>
                  </a:lnTo>
                  <a:lnTo>
                    <a:pt x="38862" y="19967"/>
                  </a:lnTo>
                  <a:lnTo>
                    <a:pt x="38822" y="19729"/>
                  </a:lnTo>
                  <a:lnTo>
                    <a:pt x="38743" y="19491"/>
                  </a:lnTo>
                  <a:lnTo>
                    <a:pt x="38644" y="19253"/>
                  </a:lnTo>
                  <a:lnTo>
                    <a:pt x="38525" y="19015"/>
                  </a:lnTo>
                  <a:lnTo>
                    <a:pt x="38386" y="18776"/>
                  </a:lnTo>
                  <a:lnTo>
                    <a:pt x="38207" y="18518"/>
                  </a:lnTo>
                  <a:lnTo>
                    <a:pt x="38009" y="18260"/>
                  </a:lnTo>
                  <a:lnTo>
                    <a:pt x="37810" y="18042"/>
                  </a:lnTo>
                  <a:lnTo>
                    <a:pt x="37572" y="17824"/>
                  </a:lnTo>
                  <a:lnTo>
                    <a:pt x="38088" y="17863"/>
                  </a:lnTo>
                  <a:lnTo>
                    <a:pt x="38604" y="17883"/>
                  </a:lnTo>
                  <a:lnTo>
                    <a:pt x="38842" y="17863"/>
                  </a:lnTo>
                  <a:lnTo>
                    <a:pt x="39100" y="17844"/>
                  </a:lnTo>
                  <a:lnTo>
                    <a:pt x="39358" y="17804"/>
                  </a:lnTo>
                  <a:lnTo>
                    <a:pt x="39596" y="17744"/>
                  </a:lnTo>
                  <a:lnTo>
                    <a:pt x="39854" y="17685"/>
                  </a:lnTo>
                  <a:lnTo>
                    <a:pt x="40073" y="17586"/>
                  </a:lnTo>
                  <a:lnTo>
                    <a:pt x="40311" y="17486"/>
                  </a:lnTo>
                  <a:lnTo>
                    <a:pt x="40529" y="17367"/>
                  </a:lnTo>
                  <a:lnTo>
                    <a:pt x="40747" y="17228"/>
                  </a:lnTo>
                  <a:lnTo>
                    <a:pt x="40946" y="17069"/>
                  </a:lnTo>
                  <a:lnTo>
                    <a:pt x="41125" y="16911"/>
                  </a:lnTo>
                  <a:lnTo>
                    <a:pt x="41303" y="16712"/>
                  </a:lnTo>
                  <a:lnTo>
                    <a:pt x="41343" y="16653"/>
                  </a:lnTo>
                  <a:lnTo>
                    <a:pt x="41561" y="16593"/>
                  </a:lnTo>
                  <a:lnTo>
                    <a:pt x="41740" y="16494"/>
                  </a:lnTo>
                  <a:lnTo>
                    <a:pt x="41918" y="16395"/>
                  </a:lnTo>
                  <a:lnTo>
                    <a:pt x="42097" y="16276"/>
                  </a:lnTo>
                  <a:lnTo>
                    <a:pt x="42236" y="16137"/>
                  </a:lnTo>
                  <a:lnTo>
                    <a:pt x="42375" y="15978"/>
                  </a:lnTo>
                  <a:lnTo>
                    <a:pt x="42494" y="15819"/>
                  </a:lnTo>
                  <a:lnTo>
                    <a:pt x="42613" y="15640"/>
                  </a:lnTo>
                  <a:lnTo>
                    <a:pt x="42792" y="15958"/>
                  </a:lnTo>
                  <a:lnTo>
                    <a:pt x="42831" y="16037"/>
                  </a:lnTo>
                  <a:lnTo>
                    <a:pt x="42891" y="16097"/>
                  </a:lnTo>
                  <a:lnTo>
                    <a:pt x="42970" y="16137"/>
                  </a:lnTo>
                  <a:lnTo>
                    <a:pt x="43089" y="16137"/>
                  </a:lnTo>
                  <a:lnTo>
                    <a:pt x="43189" y="16117"/>
                  </a:lnTo>
                  <a:lnTo>
                    <a:pt x="43248" y="16077"/>
                  </a:lnTo>
                  <a:lnTo>
                    <a:pt x="43308" y="15998"/>
                  </a:lnTo>
                  <a:lnTo>
                    <a:pt x="43347" y="15918"/>
                  </a:lnTo>
                  <a:lnTo>
                    <a:pt x="43407" y="15601"/>
                  </a:lnTo>
                  <a:lnTo>
                    <a:pt x="43447" y="15283"/>
                  </a:lnTo>
                  <a:lnTo>
                    <a:pt x="43447" y="14966"/>
                  </a:lnTo>
                  <a:lnTo>
                    <a:pt x="43427" y="14668"/>
                  </a:lnTo>
                  <a:lnTo>
                    <a:pt x="43367" y="14251"/>
                  </a:lnTo>
                  <a:lnTo>
                    <a:pt x="43328" y="14053"/>
                  </a:lnTo>
                  <a:lnTo>
                    <a:pt x="43268" y="13854"/>
                  </a:lnTo>
                  <a:lnTo>
                    <a:pt x="43407" y="13874"/>
                  </a:lnTo>
                  <a:lnTo>
                    <a:pt x="43566" y="13874"/>
                  </a:lnTo>
                  <a:lnTo>
                    <a:pt x="43705" y="13854"/>
                  </a:lnTo>
                  <a:lnTo>
                    <a:pt x="43864" y="13834"/>
                  </a:lnTo>
                  <a:lnTo>
                    <a:pt x="44002" y="13795"/>
                  </a:lnTo>
                  <a:lnTo>
                    <a:pt x="44141" y="13735"/>
                  </a:lnTo>
                  <a:lnTo>
                    <a:pt x="44260" y="13676"/>
                  </a:lnTo>
                  <a:lnTo>
                    <a:pt x="44399" y="13596"/>
                  </a:lnTo>
                  <a:lnTo>
                    <a:pt x="44499" y="13517"/>
                  </a:lnTo>
                  <a:lnTo>
                    <a:pt x="44618" y="13418"/>
                  </a:lnTo>
                  <a:lnTo>
                    <a:pt x="44717" y="13318"/>
                  </a:lnTo>
                  <a:lnTo>
                    <a:pt x="44796" y="13199"/>
                  </a:lnTo>
                  <a:lnTo>
                    <a:pt x="44876" y="13060"/>
                  </a:lnTo>
                  <a:lnTo>
                    <a:pt x="44955" y="12921"/>
                  </a:lnTo>
                  <a:lnTo>
                    <a:pt x="44995" y="12782"/>
                  </a:lnTo>
                  <a:lnTo>
                    <a:pt x="45054" y="12624"/>
                  </a:lnTo>
                  <a:lnTo>
                    <a:pt x="45054" y="12544"/>
                  </a:lnTo>
                  <a:lnTo>
                    <a:pt x="45035" y="12485"/>
                  </a:lnTo>
                  <a:lnTo>
                    <a:pt x="44995" y="12425"/>
                  </a:lnTo>
                  <a:lnTo>
                    <a:pt x="44935" y="12385"/>
                  </a:lnTo>
                  <a:lnTo>
                    <a:pt x="44876" y="12366"/>
                  </a:lnTo>
                  <a:lnTo>
                    <a:pt x="44816" y="12346"/>
                  </a:lnTo>
                  <a:lnTo>
                    <a:pt x="44737" y="12366"/>
                  </a:lnTo>
                  <a:lnTo>
                    <a:pt x="44677" y="12385"/>
                  </a:lnTo>
                  <a:lnTo>
                    <a:pt x="44558" y="12445"/>
                  </a:lnTo>
                  <a:lnTo>
                    <a:pt x="44439" y="12485"/>
                  </a:lnTo>
                  <a:lnTo>
                    <a:pt x="44320" y="12505"/>
                  </a:lnTo>
                  <a:lnTo>
                    <a:pt x="44201" y="12485"/>
                  </a:lnTo>
                  <a:lnTo>
                    <a:pt x="44102" y="12445"/>
                  </a:lnTo>
                  <a:lnTo>
                    <a:pt x="44002" y="12405"/>
                  </a:lnTo>
                  <a:lnTo>
                    <a:pt x="43903" y="12346"/>
                  </a:lnTo>
                  <a:lnTo>
                    <a:pt x="43824" y="12266"/>
                  </a:lnTo>
                  <a:lnTo>
                    <a:pt x="43744" y="12167"/>
                  </a:lnTo>
                  <a:lnTo>
                    <a:pt x="43665" y="12068"/>
                  </a:lnTo>
                  <a:lnTo>
                    <a:pt x="43546" y="11850"/>
                  </a:lnTo>
                  <a:lnTo>
                    <a:pt x="43467" y="11631"/>
                  </a:lnTo>
                  <a:lnTo>
                    <a:pt x="43427" y="11413"/>
                  </a:lnTo>
                  <a:lnTo>
                    <a:pt x="43407" y="11115"/>
                  </a:lnTo>
                  <a:lnTo>
                    <a:pt x="43427" y="10818"/>
                  </a:lnTo>
                  <a:lnTo>
                    <a:pt x="43467" y="10540"/>
                  </a:lnTo>
                  <a:lnTo>
                    <a:pt x="43506" y="10242"/>
                  </a:lnTo>
                  <a:lnTo>
                    <a:pt x="43606" y="9666"/>
                  </a:lnTo>
                  <a:lnTo>
                    <a:pt x="43645" y="9388"/>
                  </a:lnTo>
                  <a:lnTo>
                    <a:pt x="43645" y="9091"/>
                  </a:lnTo>
                  <a:lnTo>
                    <a:pt x="43645" y="8872"/>
                  </a:lnTo>
                  <a:lnTo>
                    <a:pt x="43606" y="8654"/>
                  </a:lnTo>
                  <a:lnTo>
                    <a:pt x="43546" y="8436"/>
                  </a:lnTo>
                  <a:lnTo>
                    <a:pt x="43486" y="8237"/>
                  </a:lnTo>
                  <a:lnTo>
                    <a:pt x="43387" y="8039"/>
                  </a:lnTo>
                  <a:lnTo>
                    <a:pt x="43288" y="7860"/>
                  </a:lnTo>
                  <a:lnTo>
                    <a:pt x="43169" y="7682"/>
                  </a:lnTo>
                  <a:lnTo>
                    <a:pt x="43030" y="7503"/>
                  </a:lnTo>
                  <a:lnTo>
                    <a:pt x="42871" y="7344"/>
                  </a:lnTo>
                  <a:lnTo>
                    <a:pt x="42732" y="7225"/>
                  </a:lnTo>
                  <a:lnTo>
                    <a:pt x="42554" y="7106"/>
                  </a:lnTo>
                  <a:lnTo>
                    <a:pt x="42395" y="7007"/>
                  </a:lnTo>
                  <a:lnTo>
                    <a:pt x="42216" y="6927"/>
                  </a:lnTo>
                  <a:lnTo>
                    <a:pt x="42038" y="6868"/>
                  </a:lnTo>
                  <a:lnTo>
                    <a:pt x="41839" y="6828"/>
                  </a:lnTo>
                  <a:lnTo>
                    <a:pt x="41641" y="6788"/>
                  </a:lnTo>
                  <a:lnTo>
                    <a:pt x="41700" y="6590"/>
                  </a:lnTo>
                  <a:lnTo>
                    <a:pt x="41720" y="6392"/>
                  </a:lnTo>
                  <a:lnTo>
                    <a:pt x="41740" y="6193"/>
                  </a:lnTo>
                  <a:lnTo>
                    <a:pt x="41760" y="5995"/>
                  </a:lnTo>
                  <a:lnTo>
                    <a:pt x="41740" y="5816"/>
                  </a:lnTo>
                  <a:lnTo>
                    <a:pt x="41700" y="5617"/>
                  </a:lnTo>
                  <a:lnTo>
                    <a:pt x="41660" y="5419"/>
                  </a:lnTo>
                  <a:lnTo>
                    <a:pt x="41601" y="5240"/>
                  </a:lnTo>
                  <a:lnTo>
                    <a:pt x="41541" y="5062"/>
                  </a:lnTo>
                  <a:lnTo>
                    <a:pt x="41442" y="4903"/>
                  </a:lnTo>
                  <a:lnTo>
                    <a:pt x="41343" y="4724"/>
                  </a:lnTo>
                  <a:lnTo>
                    <a:pt x="41224" y="4585"/>
                  </a:lnTo>
                  <a:lnTo>
                    <a:pt x="41085" y="4427"/>
                  </a:lnTo>
                  <a:lnTo>
                    <a:pt x="40946" y="4288"/>
                  </a:lnTo>
                  <a:lnTo>
                    <a:pt x="40787" y="4169"/>
                  </a:lnTo>
                  <a:lnTo>
                    <a:pt x="40628" y="4050"/>
                  </a:lnTo>
                  <a:lnTo>
                    <a:pt x="40291" y="3851"/>
                  </a:lnTo>
                  <a:lnTo>
                    <a:pt x="39954" y="3653"/>
                  </a:lnTo>
                  <a:lnTo>
                    <a:pt x="39795" y="3533"/>
                  </a:lnTo>
                  <a:lnTo>
                    <a:pt x="39636" y="3395"/>
                  </a:lnTo>
                  <a:lnTo>
                    <a:pt x="39517" y="3256"/>
                  </a:lnTo>
                  <a:lnTo>
                    <a:pt x="39418" y="3077"/>
                  </a:lnTo>
                  <a:lnTo>
                    <a:pt x="39338" y="2879"/>
                  </a:lnTo>
                  <a:lnTo>
                    <a:pt x="39299" y="2660"/>
                  </a:lnTo>
                  <a:lnTo>
                    <a:pt x="39279" y="2462"/>
                  </a:lnTo>
                  <a:lnTo>
                    <a:pt x="39279" y="2243"/>
                  </a:lnTo>
                  <a:lnTo>
                    <a:pt x="39299" y="2025"/>
                  </a:lnTo>
                  <a:lnTo>
                    <a:pt x="39338" y="1827"/>
                  </a:lnTo>
                  <a:lnTo>
                    <a:pt x="39378" y="1608"/>
                  </a:lnTo>
                  <a:lnTo>
                    <a:pt x="39438" y="1410"/>
                  </a:lnTo>
                  <a:lnTo>
                    <a:pt x="39457" y="1370"/>
                  </a:lnTo>
                  <a:lnTo>
                    <a:pt x="39457" y="1311"/>
                  </a:lnTo>
                  <a:lnTo>
                    <a:pt x="39438" y="1271"/>
                  </a:lnTo>
                  <a:lnTo>
                    <a:pt x="39398" y="1231"/>
                  </a:lnTo>
                  <a:lnTo>
                    <a:pt x="39318" y="1191"/>
                  </a:lnTo>
                  <a:lnTo>
                    <a:pt x="39219" y="1191"/>
                  </a:lnTo>
                  <a:lnTo>
                    <a:pt x="38981" y="1251"/>
                  </a:lnTo>
                  <a:lnTo>
                    <a:pt x="38743" y="1330"/>
                  </a:lnTo>
                  <a:lnTo>
                    <a:pt x="38544" y="1469"/>
                  </a:lnTo>
                  <a:lnTo>
                    <a:pt x="38346" y="1628"/>
                  </a:lnTo>
                  <a:lnTo>
                    <a:pt x="38167" y="1807"/>
                  </a:lnTo>
                  <a:lnTo>
                    <a:pt x="38028" y="2005"/>
                  </a:lnTo>
                  <a:lnTo>
                    <a:pt x="37909" y="2224"/>
                  </a:lnTo>
                  <a:lnTo>
                    <a:pt x="37850" y="2462"/>
                  </a:lnTo>
                  <a:lnTo>
                    <a:pt x="37671" y="2283"/>
                  </a:lnTo>
                  <a:lnTo>
                    <a:pt x="37473" y="2124"/>
                  </a:lnTo>
                  <a:lnTo>
                    <a:pt x="37254" y="2005"/>
                  </a:lnTo>
                  <a:lnTo>
                    <a:pt x="37036" y="1886"/>
                  </a:lnTo>
                  <a:lnTo>
                    <a:pt x="36798" y="1787"/>
                  </a:lnTo>
                  <a:lnTo>
                    <a:pt x="36560" y="1727"/>
                  </a:lnTo>
                  <a:lnTo>
                    <a:pt x="36302" y="1668"/>
                  </a:lnTo>
                  <a:lnTo>
                    <a:pt x="36044" y="1648"/>
                  </a:lnTo>
                  <a:lnTo>
                    <a:pt x="35786" y="1648"/>
                  </a:lnTo>
                  <a:lnTo>
                    <a:pt x="35547" y="1668"/>
                  </a:lnTo>
                  <a:lnTo>
                    <a:pt x="35289" y="1727"/>
                  </a:lnTo>
                  <a:lnTo>
                    <a:pt x="35031" y="1787"/>
                  </a:lnTo>
                  <a:lnTo>
                    <a:pt x="34793" y="1906"/>
                  </a:lnTo>
                  <a:lnTo>
                    <a:pt x="34575" y="2025"/>
                  </a:lnTo>
                  <a:lnTo>
                    <a:pt x="34436" y="1926"/>
                  </a:lnTo>
                  <a:lnTo>
                    <a:pt x="34297" y="1846"/>
                  </a:lnTo>
                  <a:lnTo>
                    <a:pt x="34138" y="1787"/>
                  </a:lnTo>
                  <a:lnTo>
                    <a:pt x="33999" y="1727"/>
                  </a:lnTo>
                  <a:lnTo>
                    <a:pt x="33682" y="1648"/>
                  </a:lnTo>
                  <a:lnTo>
                    <a:pt x="33364" y="1608"/>
                  </a:lnTo>
                  <a:lnTo>
                    <a:pt x="32709" y="1608"/>
                  </a:lnTo>
                  <a:lnTo>
                    <a:pt x="32054" y="1648"/>
                  </a:lnTo>
                  <a:lnTo>
                    <a:pt x="31697" y="1668"/>
                  </a:lnTo>
                  <a:lnTo>
                    <a:pt x="31340" y="1648"/>
                  </a:lnTo>
                  <a:lnTo>
                    <a:pt x="31181" y="1628"/>
                  </a:lnTo>
                  <a:lnTo>
                    <a:pt x="31002" y="1588"/>
                  </a:lnTo>
                  <a:lnTo>
                    <a:pt x="30844" y="1529"/>
                  </a:lnTo>
                  <a:lnTo>
                    <a:pt x="30665" y="1469"/>
                  </a:lnTo>
                  <a:lnTo>
                    <a:pt x="30526" y="1370"/>
                  </a:lnTo>
                  <a:lnTo>
                    <a:pt x="30387" y="1271"/>
                  </a:lnTo>
                  <a:lnTo>
                    <a:pt x="30268" y="1132"/>
                  </a:lnTo>
                  <a:lnTo>
                    <a:pt x="30189" y="993"/>
                  </a:lnTo>
                  <a:lnTo>
                    <a:pt x="30109" y="834"/>
                  </a:lnTo>
                  <a:lnTo>
                    <a:pt x="30089" y="675"/>
                  </a:lnTo>
                  <a:lnTo>
                    <a:pt x="30089" y="497"/>
                  </a:lnTo>
                  <a:lnTo>
                    <a:pt x="30149" y="338"/>
                  </a:lnTo>
                  <a:lnTo>
                    <a:pt x="30169" y="239"/>
                  </a:lnTo>
                  <a:lnTo>
                    <a:pt x="30149" y="159"/>
                  </a:lnTo>
                  <a:lnTo>
                    <a:pt x="30129" y="100"/>
                  </a:lnTo>
                  <a:lnTo>
                    <a:pt x="30070" y="40"/>
                  </a:lnTo>
                  <a:lnTo>
                    <a:pt x="3001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3963;p41">
              <a:extLst>
                <a:ext uri="{FF2B5EF4-FFF2-40B4-BE49-F238E27FC236}">
                  <a16:creationId xmlns:a16="http://schemas.microsoft.com/office/drawing/2014/main" xmlns="" id="{9B204E5E-D785-8D1E-4316-85443461331C}"/>
                </a:ext>
              </a:extLst>
            </p:cNvPr>
            <p:cNvSpPr/>
            <p:nvPr/>
          </p:nvSpPr>
          <p:spPr>
            <a:xfrm flipH="1">
              <a:off x="5165879" y="2736264"/>
              <a:ext cx="623134" cy="517578"/>
            </a:xfrm>
            <a:custGeom>
              <a:avLst/>
              <a:gdLst/>
              <a:ahLst/>
              <a:cxnLst/>
              <a:rect l="l" t="t" r="r" b="b"/>
              <a:pathLst>
                <a:path w="15700" h="13041" extrusionOk="0">
                  <a:moveTo>
                    <a:pt x="4565" y="0"/>
                  </a:moveTo>
                  <a:lnTo>
                    <a:pt x="3850" y="40"/>
                  </a:lnTo>
                  <a:lnTo>
                    <a:pt x="3156" y="100"/>
                  </a:lnTo>
                  <a:lnTo>
                    <a:pt x="2818" y="139"/>
                  </a:lnTo>
                  <a:lnTo>
                    <a:pt x="2481" y="199"/>
                  </a:lnTo>
                  <a:lnTo>
                    <a:pt x="2144" y="278"/>
                  </a:lnTo>
                  <a:lnTo>
                    <a:pt x="1806" y="378"/>
                  </a:lnTo>
                  <a:lnTo>
                    <a:pt x="1489" y="477"/>
                  </a:lnTo>
                  <a:lnTo>
                    <a:pt x="1171" y="596"/>
                  </a:lnTo>
                  <a:lnTo>
                    <a:pt x="873" y="735"/>
                  </a:lnTo>
                  <a:lnTo>
                    <a:pt x="576" y="874"/>
                  </a:lnTo>
                  <a:lnTo>
                    <a:pt x="278" y="1052"/>
                  </a:lnTo>
                  <a:lnTo>
                    <a:pt x="0" y="1231"/>
                  </a:lnTo>
                  <a:lnTo>
                    <a:pt x="437" y="1092"/>
                  </a:lnTo>
                  <a:lnTo>
                    <a:pt x="873" y="973"/>
                  </a:lnTo>
                  <a:lnTo>
                    <a:pt x="1310" y="894"/>
                  </a:lnTo>
                  <a:lnTo>
                    <a:pt x="1747" y="854"/>
                  </a:lnTo>
                  <a:lnTo>
                    <a:pt x="2183" y="834"/>
                  </a:lnTo>
                  <a:lnTo>
                    <a:pt x="2501" y="814"/>
                  </a:lnTo>
                  <a:lnTo>
                    <a:pt x="2818" y="774"/>
                  </a:lnTo>
                  <a:lnTo>
                    <a:pt x="3454" y="774"/>
                  </a:lnTo>
                  <a:lnTo>
                    <a:pt x="3612" y="636"/>
                  </a:lnTo>
                  <a:lnTo>
                    <a:pt x="3771" y="516"/>
                  </a:lnTo>
                  <a:lnTo>
                    <a:pt x="4029" y="358"/>
                  </a:lnTo>
                  <a:lnTo>
                    <a:pt x="4307" y="239"/>
                  </a:lnTo>
                  <a:lnTo>
                    <a:pt x="4585" y="159"/>
                  </a:lnTo>
                  <a:lnTo>
                    <a:pt x="4883" y="120"/>
                  </a:lnTo>
                  <a:lnTo>
                    <a:pt x="5180" y="100"/>
                  </a:lnTo>
                  <a:lnTo>
                    <a:pt x="5339" y="100"/>
                  </a:lnTo>
                  <a:lnTo>
                    <a:pt x="5478" y="139"/>
                  </a:lnTo>
                  <a:lnTo>
                    <a:pt x="5617" y="219"/>
                  </a:lnTo>
                  <a:lnTo>
                    <a:pt x="5776" y="278"/>
                  </a:lnTo>
                  <a:lnTo>
                    <a:pt x="5915" y="338"/>
                  </a:lnTo>
                  <a:lnTo>
                    <a:pt x="6054" y="397"/>
                  </a:lnTo>
                  <a:lnTo>
                    <a:pt x="6073" y="417"/>
                  </a:lnTo>
                  <a:lnTo>
                    <a:pt x="6093" y="457"/>
                  </a:lnTo>
                  <a:lnTo>
                    <a:pt x="6093" y="477"/>
                  </a:lnTo>
                  <a:lnTo>
                    <a:pt x="6073" y="516"/>
                  </a:lnTo>
                  <a:lnTo>
                    <a:pt x="6034" y="576"/>
                  </a:lnTo>
                  <a:lnTo>
                    <a:pt x="5954" y="576"/>
                  </a:lnTo>
                  <a:lnTo>
                    <a:pt x="5756" y="516"/>
                  </a:lnTo>
                  <a:lnTo>
                    <a:pt x="5538" y="516"/>
                  </a:lnTo>
                  <a:lnTo>
                    <a:pt x="5260" y="556"/>
                  </a:lnTo>
                  <a:lnTo>
                    <a:pt x="4982" y="596"/>
                  </a:lnTo>
                  <a:lnTo>
                    <a:pt x="4783" y="655"/>
                  </a:lnTo>
                  <a:lnTo>
                    <a:pt x="4565" y="755"/>
                  </a:lnTo>
                  <a:lnTo>
                    <a:pt x="4367" y="854"/>
                  </a:lnTo>
                  <a:lnTo>
                    <a:pt x="4168" y="953"/>
                  </a:lnTo>
                  <a:lnTo>
                    <a:pt x="3930" y="1152"/>
                  </a:lnTo>
                  <a:lnTo>
                    <a:pt x="3712" y="1350"/>
                  </a:lnTo>
                  <a:lnTo>
                    <a:pt x="3513" y="1588"/>
                  </a:lnTo>
                  <a:lnTo>
                    <a:pt x="3354" y="1846"/>
                  </a:lnTo>
                  <a:lnTo>
                    <a:pt x="3771" y="1727"/>
                  </a:lnTo>
                  <a:lnTo>
                    <a:pt x="4188" y="1608"/>
                  </a:lnTo>
                  <a:lnTo>
                    <a:pt x="4644" y="1529"/>
                  </a:lnTo>
                  <a:lnTo>
                    <a:pt x="5081" y="1489"/>
                  </a:lnTo>
                  <a:lnTo>
                    <a:pt x="5141" y="1509"/>
                  </a:lnTo>
                  <a:lnTo>
                    <a:pt x="5180" y="1509"/>
                  </a:lnTo>
                  <a:lnTo>
                    <a:pt x="5279" y="1429"/>
                  </a:lnTo>
                  <a:lnTo>
                    <a:pt x="5379" y="1350"/>
                  </a:lnTo>
                  <a:lnTo>
                    <a:pt x="5498" y="1310"/>
                  </a:lnTo>
                  <a:lnTo>
                    <a:pt x="5637" y="1271"/>
                  </a:lnTo>
                  <a:lnTo>
                    <a:pt x="5815" y="1231"/>
                  </a:lnTo>
                  <a:lnTo>
                    <a:pt x="6014" y="1231"/>
                  </a:lnTo>
                  <a:lnTo>
                    <a:pt x="6192" y="1251"/>
                  </a:lnTo>
                  <a:lnTo>
                    <a:pt x="6272" y="1271"/>
                  </a:lnTo>
                  <a:lnTo>
                    <a:pt x="6371" y="1310"/>
                  </a:lnTo>
                  <a:lnTo>
                    <a:pt x="6391" y="1330"/>
                  </a:lnTo>
                  <a:lnTo>
                    <a:pt x="6411" y="1350"/>
                  </a:lnTo>
                  <a:lnTo>
                    <a:pt x="6411" y="1410"/>
                  </a:lnTo>
                  <a:lnTo>
                    <a:pt x="6371" y="1449"/>
                  </a:lnTo>
                  <a:lnTo>
                    <a:pt x="6351" y="1469"/>
                  </a:lnTo>
                  <a:lnTo>
                    <a:pt x="6312" y="1469"/>
                  </a:lnTo>
                  <a:lnTo>
                    <a:pt x="6192" y="1449"/>
                  </a:lnTo>
                  <a:lnTo>
                    <a:pt x="6073" y="1449"/>
                  </a:lnTo>
                  <a:lnTo>
                    <a:pt x="5954" y="1489"/>
                  </a:lnTo>
                  <a:lnTo>
                    <a:pt x="5855" y="1529"/>
                  </a:lnTo>
                  <a:lnTo>
                    <a:pt x="5756" y="1588"/>
                  </a:lnTo>
                  <a:lnTo>
                    <a:pt x="5657" y="1668"/>
                  </a:lnTo>
                  <a:lnTo>
                    <a:pt x="5478" y="1826"/>
                  </a:lnTo>
                  <a:lnTo>
                    <a:pt x="5359" y="1985"/>
                  </a:lnTo>
                  <a:lnTo>
                    <a:pt x="5240" y="2144"/>
                  </a:lnTo>
                  <a:lnTo>
                    <a:pt x="5021" y="2462"/>
                  </a:lnTo>
                  <a:lnTo>
                    <a:pt x="4902" y="2640"/>
                  </a:lnTo>
                  <a:lnTo>
                    <a:pt x="4763" y="2799"/>
                  </a:lnTo>
                  <a:lnTo>
                    <a:pt x="4605" y="2958"/>
                  </a:lnTo>
                  <a:lnTo>
                    <a:pt x="4446" y="3097"/>
                  </a:lnTo>
                  <a:lnTo>
                    <a:pt x="4704" y="3077"/>
                  </a:lnTo>
                  <a:lnTo>
                    <a:pt x="4942" y="3057"/>
                  </a:lnTo>
                  <a:lnTo>
                    <a:pt x="5200" y="2997"/>
                  </a:lnTo>
                  <a:lnTo>
                    <a:pt x="5438" y="2918"/>
                  </a:lnTo>
                  <a:lnTo>
                    <a:pt x="5855" y="2739"/>
                  </a:lnTo>
                  <a:lnTo>
                    <a:pt x="6292" y="2581"/>
                  </a:lnTo>
                  <a:lnTo>
                    <a:pt x="6709" y="2442"/>
                  </a:lnTo>
                  <a:lnTo>
                    <a:pt x="6927" y="2382"/>
                  </a:lnTo>
                  <a:lnTo>
                    <a:pt x="7145" y="2342"/>
                  </a:lnTo>
                  <a:lnTo>
                    <a:pt x="7225" y="2342"/>
                  </a:lnTo>
                  <a:lnTo>
                    <a:pt x="7284" y="2362"/>
                  </a:lnTo>
                  <a:lnTo>
                    <a:pt x="7324" y="2382"/>
                  </a:lnTo>
                  <a:lnTo>
                    <a:pt x="7363" y="2422"/>
                  </a:lnTo>
                  <a:lnTo>
                    <a:pt x="7403" y="2521"/>
                  </a:lnTo>
                  <a:lnTo>
                    <a:pt x="7403" y="2620"/>
                  </a:lnTo>
                  <a:lnTo>
                    <a:pt x="7443" y="2680"/>
                  </a:lnTo>
                  <a:lnTo>
                    <a:pt x="7463" y="2739"/>
                  </a:lnTo>
                  <a:lnTo>
                    <a:pt x="7463" y="2819"/>
                  </a:lnTo>
                  <a:lnTo>
                    <a:pt x="7443" y="2878"/>
                  </a:lnTo>
                  <a:lnTo>
                    <a:pt x="7344" y="2997"/>
                  </a:lnTo>
                  <a:lnTo>
                    <a:pt x="7225" y="3117"/>
                  </a:lnTo>
                  <a:lnTo>
                    <a:pt x="6967" y="3315"/>
                  </a:lnTo>
                  <a:lnTo>
                    <a:pt x="6768" y="3454"/>
                  </a:lnTo>
                  <a:lnTo>
                    <a:pt x="6947" y="3553"/>
                  </a:lnTo>
                  <a:lnTo>
                    <a:pt x="7125" y="3633"/>
                  </a:lnTo>
                  <a:lnTo>
                    <a:pt x="7324" y="3712"/>
                  </a:lnTo>
                  <a:lnTo>
                    <a:pt x="7522" y="3771"/>
                  </a:lnTo>
                  <a:lnTo>
                    <a:pt x="7721" y="3811"/>
                  </a:lnTo>
                  <a:lnTo>
                    <a:pt x="7939" y="3851"/>
                  </a:lnTo>
                  <a:lnTo>
                    <a:pt x="8138" y="3871"/>
                  </a:lnTo>
                  <a:lnTo>
                    <a:pt x="8356" y="3871"/>
                  </a:lnTo>
                  <a:lnTo>
                    <a:pt x="8733" y="3851"/>
                  </a:lnTo>
                  <a:lnTo>
                    <a:pt x="9110" y="3811"/>
                  </a:lnTo>
                  <a:lnTo>
                    <a:pt x="9487" y="3732"/>
                  </a:lnTo>
                  <a:lnTo>
                    <a:pt x="9686" y="3672"/>
                  </a:lnTo>
                  <a:lnTo>
                    <a:pt x="9785" y="3652"/>
                  </a:lnTo>
                  <a:lnTo>
                    <a:pt x="9904" y="3672"/>
                  </a:lnTo>
                  <a:lnTo>
                    <a:pt x="9963" y="3692"/>
                  </a:lnTo>
                  <a:lnTo>
                    <a:pt x="10023" y="3732"/>
                  </a:lnTo>
                  <a:lnTo>
                    <a:pt x="10063" y="3771"/>
                  </a:lnTo>
                  <a:lnTo>
                    <a:pt x="10083" y="3831"/>
                  </a:lnTo>
                  <a:lnTo>
                    <a:pt x="10102" y="3891"/>
                  </a:lnTo>
                  <a:lnTo>
                    <a:pt x="10102" y="3950"/>
                  </a:lnTo>
                  <a:lnTo>
                    <a:pt x="10083" y="4010"/>
                  </a:lnTo>
                  <a:lnTo>
                    <a:pt x="10063" y="4069"/>
                  </a:lnTo>
                  <a:lnTo>
                    <a:pt x="10003" y="4327"/>
                  </a:lnTo>
                  <a:lnTo>
                    <a:pt x="9963" y="4546"/>
                  </a:lnTo>
                  <a:lnTo>
                    <a:pt x="9963" y="4784"/>
                  </a:lnTo>
                  <a:lnTo>
                    <a:pt x="9983" y="5002"/>
                  </a:lnTo>
                  <a:lnTo>
                    <a:pt x="10023" y="5220"/>
                  </a:lnTo>
                  <a:lnTo>
                    <a:pt x="10102" y="5439"/>
                  </a:lnTo>
                  <a:lnTo>
                    <a:pt x="10202" y="5637"/>
                  </a:lnTo>
                  <a:lnTo>
                    <a:pt x="10301" y="5816"/>
                  </a:lnTo>
                  <a:lnTo>
                    <a:pt x="10440" y="5975"/>
                  </a:lnTo>
                  <a:lnTo>
                    <a:pt x="10579" y="6133"/>
                  </a:lnTo>
                  <a:lnTo>
                    <a:pt x="10738" y="6272"/>
                  </a:lnTo>
                  <a:lnTo>
                    <a:pt x="10896" y="6431"/>
                  </a:lnTo>
                  <a:lnTo>
                    <a:pt x="11055" y="6570"/>
                  </a:lnTo>
                  <a:lnTo>
                    <a:pt x="11273" y="6729"/>
                  </a:lnTo>
                  <a:lnTo>
                    <a:pt x="11353" y="6808"/>
                  </a:lnTo>
                  <a:lnTo>
                    <a:pt x="11412" y="6927"/>
                  </a:lnTo>
                  <a:lnTo>
                    <a:pt x="11432" y="7007"/>
                  </a:lnTo>
                  <a:lnTo>
                    <a:pt x="11412" y="7066"/>
                  </a:lnTo>
                  <a:lnTo>
                    <a:pt x="11393" y="7126"/>
                  </a:lnTo>
                  <a:lnTo>
                    <a:pt x="11353" y="7185"/>
                  </a:lnTo>
                  <a:lnTo>
                    <a:pt x="11313" y="7225"/>
                  </a:lnTo>
                  <a:lnTo>
                    <a:pt x="11254" y="7265"/>
                  </a:lnTo>
                  <a:lnTo>
                    <a:pt x="11174" y="7284"/>
                  </a:lnTo>
                  <a:lnTo>
                    <a:pt x="11115" y="7304"/>
                  </a:lnTo>
                  <a:lnTo>
                    <a:pt x="11095" y="7324"/>
                  </a:lnTo>
                  <a:lnTo>
                    <a:pt x="11075" y="7463"/>
                  </a:lnTo>
                  <a:lnTo>
                    <a:pt x="11095" y="7602"/>
                  </a:lnTo>
                  <a:lnTo>
                    <a:pt x="11095" y="7761"/>
                  </a:lnTo>
                  <a:lnTo>
                    <a:pt x="11134" y="7900"/>
                  </a:lnTo>
                  <a:lnTo>
                    <a:pt x="11174" y="8039"/>
                  </a:lnTo>
                  <a:lnTo>
                    <a:pt x="11214" y="8118"/>
                  </a:lnTo>
                  <a:lnTo>
                    <a:pt x="11234" y="8158"/>
                  </a:lnTo>
                  <a:lnTo>
                    <a:pt x="11234" y="8178"/>
                  </a:lnTo>
                  <a:lnTo>
                    <a:pt x="11333" y="8317"/>
                  </a:lnTo>
                  <a:lnTo>
                    <a:pt x="11353" y="8396"/>
                  </a:lnTo>
                  <a:lnTo>
                    <a:pt x="11353" y="8495"/>
                  </a:lnTo>
                  <a:lnTo>
                    <a:pt x="11313" y="8535"/>
                  </a:lnTo>
                  <a:lnTo>
                    <a:pt x="11273" y="8575"/>
                  </a:lnTo>
                  <a:lnTo>
                    <a:pt x="11273" y="8594"/>
                  </a:lnTo>
                  <a:lnTo>
                    <a:pt x="11254" y="8654"/>
                  </a:lnTo>
                  <a:lnTo>
                    <a:pt x="11254" y="8694"/>
                  </a:lnTo>
                  <a:lnTo>
                    <a:pt x="11214" y="8793"/>
                  </a:lnTo>
                  <a:lnTo>
                    <a:pt x="11174" y="8872"/>
                  </a:lnTo>
                  <a:lnTo>
                    <a:pt x="11134" y="8972"/>
                  </a:lnTo>
                  <a:lnTo>
                    <a:pt x="11115" y="9071"/>
                  </a:lnTo>
                  <a:lnTo>
                    <a:pt x="11115" y="9091"/>
                  </a:lnTo>
                  <a:lnTo>
                    <a:pt x="11095" y="9150"/>
                  </a:lnTo>
                  <a:lnTo>
                    <a:pt x="11095" y="9249"/>
                  </a:lnTo>
                  <a:lnTo>
                    <a:pt x="11115" y="9428"/>
                  </a:lnTo>
                  <a:lnTo>
                    <a:pt x="11095" y="9527"/>
                  </a:lnTo>
                  <a:lnTo>
                    <a:pt x="11055" y="9626"/>
                  </a:lnTo>
                  <a:lnTo>
                    <a:pt x="10996" y="9686"/>
                  </a:lnTo>
                  <a:lnTo>
                    <a:pt x="10916" y="9726"/>
                  </a:lnTo>
                  <a:lnTo>
                    <a:pt x="10837" y="9726"/>
                  </a:lnTo>
                  <a:lnTo>
                    <a:pt x="10757" y="9686"/>
                  </a:lnTo>
                  <a:lnTo>
                    <a:pt x="10718" y="9686"/>
                  </a:lnTo>
                  <a:lnTo>
                    <a:pt x="10678" y="9726"/>
                  </a:lnTo>
                  <a:lnTo>
                    <a:pt x="10678" y="9746"/>
                  </a:lnTo>
                  <a:lnTo>
                    <a:pt x="10658" y="9765"/>
                  </a:lnTo>
                  <a:lnTo>
                    <a:pt x="10579" y="9865"/>
                  </a:lnTo>
                  <a:lnTo>
                    <a:pt x="10519" y="9984"/>
                  </a:lnTo>
                  <a:lnTo>
                    <a:pt x="10480" y="10103"/>
                  </a:lnTo>
                  <a:lnTo>
                    <a:pt x="10480" y="10123"/>
                  </a:lnTo>
                  <a:lnTo>
                    <a:pt x="10480" y="10143"/>
                  </a:lnTo>
                  <a:lnTo>
                    <a:pt x="10480" y="10182"/>
                  </a:lnTo>
                  <a:lnTo>
                    <a:pt x="10718" y="10123"/>
                  </a:lnTo>
                  <a:lnTo>
                    <a:pt x="10936" y="10083"/>
                  </a:lnTo>
                  <a:lnTo>
                    <a:pt x="11095" y="10083"/>
                  </a:lnTo>
                  <a:lnTo>
                    <a:pt x="11254" y="10063"/>
                  </a:lnTo>
                  <a:lnTo>
                    <a:pt x="11412" y="10083"/>
                  </a:lnTo>
                  <a:lnTo>
                    <a:pt x="11571" y="10103"/>
                  </a:lnTo>
                  <a:lnTo>
                    <a:pt x="11730" y="10143"/>
                  </a:lnTo>
                  <a:lnTo>
                    <a:pt x="11869" y="10182"/>
                  </a:lnTo>
                  <a:lnTo>
                    <a:pt x="12028" y="10242"/>
                  </a:lnTo>
                  <a:lnTo>
                    <a:pt x="12167" y="10301"/>
                  </a:lnTo>
                  <a:lnTo>
                    <a:pt x="12365" y="10420"/>
                  </a:lnTo>
                  <a:lnTo>
                    <a:pt x="12544" y="10579"/>
                  </a:lnTo>
                  <a:lnTo>
                    <a:pt x="12722" y="10758"/>
                  </a:lnTo>
                  <a:lnTo>
                    <a:pt x="12861" y="10956"/>
                  </a:lnTo>
                  <a:lnTo>
                    <a:pt x="12980" y="11155"/>
                  </a:lnTo>
                  <a:lnTo>
                    <a:pt x="13060" y="11393"/>
                  </a:lnTo>
                  <a:lnTo>
                    <a:pt x="13139" y="11611"/>
                  </a:lnTo>
                  <a:lnTo>
                    <a:pt x="13179" y="11849"/>
                  </a:lnTo>
                  <a:lnTo>
                    <a:pt x="13179" y="12167"/>
                  </a:lnTo>
                  <a:lnTo>
                    <a:pt x="13159" y="12465"/>
                  </a:lnTo>
                  <a:lnTo>
                    <a:pt x="13099" y="12743"/>
                  </a:lnTo>
                  <a:lnTo>
                    <a:pt x="13000" y="13040"/>
                  </a:lnTo>
                  <a:lnTo>
                    <a:pt x="13119" y="12941"/>
                  </a:lnTo>
                  <a:lnTo>
                    <a:pt x="13218" y="12842"/>
                  </a:lnTo>
                  <a:lnTo>
                    <a:pt x="13318" y="12723"/>
                  </a:lnTo>
                  <a:lnTo>
                    <a:pt x="13397" y="12604"/>
                  </a:lnTo>
                  <a:lnTo>
                    <a:pt x="13476" y="12485"/>
                  </a:lnTo>
                  <a:lnTo>
                    <a:pt x="13536" y="12346"/>
                  </a:lnTo>
                  <a:lnTo>
                    <a:pt x="13576" y="12207"/>
                  </a:lnTo>
                  <a:lnTo>
                    <a:pt x="13596" y="12048"/>
                  </a:lnTo>
                  <a:lnTo>
                    <a:pt x="13596" y="11988"/>
                  </a:lnTo>
                  <a:lnTo>
                    <a:pt x="13635" y="11929"/>
                  </a:lnTo>
                  <a:lnTo>
                    <a:pt x="13695" y="11869"/>
                  </a:lnTo>
                  <a:lnTo>
                    <a:pt x="13754" y="11849"/>
                  </a:lnTo>
                  <a:lnTo>
                    <a:pt x="13834" y="11830"/>
                  </a:lnTo>
                  <a:lnTo>
                    <a:pt x="13893" y="11830"/>
                  </a:lnTo>
                  <a:lnTo>
                    <a:pt x="13973" y="11849"/>
                  </a:lnTo>
                  <a:lnTo>
                    <a:pt x="14032" y="11909"/>
                  </a:lnTo>
                  <a:lnTo>
                    <a:pt x="14251" y="12207"/>
                  </a:lnTo>
                  <a:lnTo>
                    <a:pt x="14290" y="11929"/>
                  </a:lnTo>
                  <a:lnTo>
                    <a:pt x="14310" y="11651"/>
                  </a:lnTo>
                  <a:lnTo>
                    <a:pt x="14290" y="11433"/>
                  </a:lnTo>
                  <a:lnTo>
                    <a:pt x="14270" y="11194"/>
                  </a:lnTo>
                  <a:lnTo>
                    <a:pt x="14211" y="10758"/>
                  </a:lnTo>
                  <a:lnTo>
                    <a:pt x="14151" y="10738"/>
                  </a:lnTo>
                  <a:lnTo>
                    <a:pt x="14112" y="10698"/>
                  </a:lnTo>
                  <a:lnTo>
                    <a:pt x="14072" y="10678"/>
                  </a:lnTo>
                  <a:lnTo>
                    <a:pt x="14032" y="10639"/>
                  </a:lnTo>
                  <a:lnTo>
                    <a:pt x="14012" y="10579"/>
                  </a:lnTo>
                  <a:lnTo>
                    <a:pt x="14012" y="10500"/>
                  </a:lnTo>
                  <a:lnTo>
                    <a:pt x="14052" y="10401"/>
                  </a:lnTo>
                  <a:lnTo>
                    <a:pt x="14112" y="10321"/>
                  </a:lnTo>
                  <a:lnTo>
                    <a:pt x="14191" y="10281"/>
                  </a:lnTo>
                  <a:lnTo>
                    <a:pt x="14290" y="10262"/>
                  </a:lnTo>
                  <a:lnTo>
                    <a:pt x="14350" y="10262"/>
                  </a:lnTo>
                  <a:lnTo>
                    <a:pt x="14409" y="10281"/>
                  </a:lnTo>
                  <a:lnTo>
                    <a:pt x="14588" y="10341"/>
                  </a:lnTo>
                  <a:lnTo>
                    <a:pt x="14786" y="10381"/>
                  </a:lnTo>
                  <a:lnTo>
                    <a:pt x="14965" y="10381"/>
                  </a:lnTo>
                  <a:lnTo>
                    <a:pt x="15144" y="10341"/>
                  </a:lnTo>
                  <a:lnTo>
                    <a:pt x="15302" y="10281"/>
                  </a:lnTo>
                  <a:lnTo>
                    <a:pt x="15461" y="10182"/>
                  </a:lnTo>
                  <a:lnTo>
                    <a:pt x="15600" y="10063"/>
                  </a:lnTo>
                  <a:lnTo>
                    <a:pt x="15699" y="9924"/>
                  </a:lnTo>
                  <a:lnTo>
                    <a:pt x="15560" y="9924"/>
                  </a:lnTo>
                  <a:lnTo>
                    <a:pt x="15402" y="9904"/>
                  </a:lnTo>
                  <a:lnTo>
                    <a:pt x="15263" y="9865"/>
                  </a:lnTo>
                  <a:lnTo>
                    <a:pt x="15124" y="9825"/>
                  </a:lnTo>
                  <a:lnTo>
                    <a:pt x="14985" y="9746"/>
                  </a:lnTo>
                  <a:lnTo>
                    <a:pt x="14846" y="9666"/>
                  </a:lnTo>
                  <a:lnTo>
                    <a:pt x="14727" y="9567"/>
                  </a:lnTo>
                  <a:lnTo>
                    <a:pt x="14628" y="9448"/>
                  </a:lnTo>
                  <a:lnTo>
                    <a:pt x="14489" y="9249"/>
                  </a:lnTo>
                  <a:lnTo>
                    <a:pt x="14370" y="9031"/>
                  </a:lnTo>
                  <a:lnTo>
                    <a:pt x="14290" y="8813"/>
                  </a:lnTo>
                  <a:lnTo>
                    <a:pt x="14251" y="8575"/>
                  </a:lnTo>
                  <a:lnTo>
                    <a:pt x="14211" y="8336"/>
                  </a:lnTo>
                  <a:lnTo>
                    <a:pt x="14211" y="8098"/>
                  </a:lnTo>
                  <a:lnTo>
                    <a:pt x="14211" y="7840"/>
                  </a:lnTo>
                  <a:lnTo>
                    <a:pt x="14251" y="7602"/>
                  </a:lnTo>
                  <a:lnTo>
                    <a:pt x="14112" y="7404"/>
                  </a:lnTo>
                  <a:lnTo>
                    <a:pt x="14012" y="7165"/>
                  </a:lnTo>
                  <a:lnTo>
                    <a:pt x="13953" y="6907"/>
                  </a:lnTo>
                  <a:lnTo>
                    <a:pt x="13893" y="6630"/>
                  </a:lnTo>
                  <a:lnTo>
                    <a:pt x="13854" y="6352"/>
                  </a:lnTo>
                  <a:lnTo>
                    <a:pt x="13794" y="6094"/>
                  </a:lnTo>
                  <a:lnTo>
                    <a:pt x="13754" y="5915"/>
                  </a:lnTo>
                  <a:lnTo>
                    <a:pt x="13675" y="5756"/>
                  </a:lnTo>
                  <a:lnTo>
                    <a:pt x="13576" y="5597"/>
                  </a:lnTo>
                  <a:lnTo>
                    <a:pt x="13457" y="5459"/>
                  </a:lnTo>
                  <a:lnTo>
                    <a:pt x="13338" y="5339"/>
                  </a:lnTo>
                  <a:lnTo>
                    <a:pt x="13218" y="5220"/>
                  </a:lnTo>
                  <a:lnTo>
                    <a:pt x="13060" y="5121"/>
                  </a:lnTo>
                  <a:lnTo>
                    <a:pt x="12901" y="5022"/>
                  </a:lnTo>
                  <a:lnTo>
                    <a:pt x="12742" y="4942"/>
                  </a:lnTo>
                  <a:lnTo>
                    <a:pt x="12583" y="4883"/>
                  </a:lnTo>
                  <a:lnTo>
                    <a:pt x="12405" y="4843"/>
                  </a:lnTo>
                  <a:lnTo>
                    <a:pt x="12226" y="4804"/>
                  </a:lnTo>
                  <a:lnTo>
                    <a:pt x="11869" y="4804"/>
                  </a:lnTo>
                  <a:lnTo>
                    <a:pt x="11690" y="4823"/>
                  </a:lnTo>
                  <a:lnTo>
                    <a:pt x="11531" y="4883"/>
                  </a:lnTo>
                  <a:lnTo>
                    <a:pt x="11591" y="4744"/>
                  </a:lnTo>
                  <a:lnTo>
                    <a:pt x="11651" y="4585"/>
                  </a:lnTo>
                  <a:lnTo>
                    <a:pt x="11690" y="4446"/>
                  </a:lnTo>
                  <a:lnTo>
                    <a:pt x="11710" y="4307"/>
                  </a:lnTo>
                  <a:lnTo>
                    <a:pt x="11750" y="3990"/>
                  </a:lnTo>
                  <a:lnTo>
                    <a:pt x="11730" y="3692"/>
                  </a:lnTo>
                  <a:lnTo>
                    <a:pt x="11670" y="3394"/>
                  </a:lnTo>
                  <a:lnTo>
                    <a:pt x="11591" y="3097"/>
                  </a:lnTo>
                  <a:lnTo>
                    <a:pt x="11452" y="2799"/>
                  </a:lnTo>
                  <a:lnTo>
                    <a:pt x="11313" y="2541"/>
                  </a:lnTo>
                  <a:lnTo>
                    <a:pt x="11134" y="2283"/>
                  </a:lnTo>
                  <a:lnTo>
                    <a:pt x="10956" y="2045"/>
                  </a:lnTo>
                  <a:lnTo>
                    <a:pt x="10738" y="1807"/>
                  </a:lnTo>
                  <a:lnTo>
                    <a:pt x="10519" y="1588"/>
                  </a:lnTo>
                  <a:lnTo>
                    <a:pt x="10063" y="1191"/>
                  </a:lnTo>
                  <a:lnTo>
                    <a:pt x="9567" y="794"/>
                  </a:lnTo>
                  <a:lnTo>
                    <a:pt x="9467" y="1906"/>
                  </a:lnTo>
                  <a:lnTo>
                    <a:pt x="9011" y="1489"/>
                  </a:lnTo>
                  <a:lnTo>
                    <a:pt x="8554" y="1072"/>
                  </a:lnTo>
                  <a:lnTo>
                    <a:pt x="8296" y="894"/>
                  </a:lnTo>
                  <a:lnTo>
                    <a:pt x="8038" y="715"/>
                  </a:lnTo>
                  <a:lnTo>
                    <a:pt x="7780" y="556"/>
                  </a:lnTo>
                  <a:lnTo>
                    <a:pt x="7502" y="417"/>
                  </a:lnTo>
                  <a:lnTo>
                    <a:pt x="7225" y="318"/>
                  </a:lnTo>
                  <a:lnTo>
                    <a:pt x="6967" y="219"/>
                  </a:lnTo>
                  <a:lnTo>
                    <a:pt x="6689" y="159"/>
                  </a:lnTo>
                  <a:lnTo>
                    <a:pt x="6391" y="120"/>
                  </a:lnTo>
                  <a:lnTo>
                    <a:pt x="5815" y="40"/>
                  </a:lnTo>
                  <a:lnTo>
                    <a:pt x="5240" y="20"/>
                  </a:lnTo>
                  <a:lnTo>
                    <a:pt x="4565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3964;p41">
              <a:extLst>
                <a:ext uri="{FF2B5EF4-FFF2-40B4-BE49-F238E27FC236}">
                  <a16:creationId xmlns:a16="http://schemas.microsoft.com/office/drawing/2014/main" xmlns="" id="{804174E8-F28B-9022-E421-254BF705B06B}"/>
                </a:ext>
              </a:extLst>
            </p:cNvPr>
            <p:cNvSpPr/>
            <p:nvPr/>
          </p:nvSpPr>
          <p:spPr>
            <a:xfrm flipH="1">
              <a:off x="5295862" y="2907987"/>
              <a:ext cx="527044" cy="400179"/>
            </a:xfrm>
            <a:custGeom>
              <a:avLst/>
              <a:gdLst/>
              <a:ahLst/>
              <a:cxnLst/>
              <a:rect l="l" t="t" r="r" b="b"/>
              <a:pathLst>
                <a:path w="13279" h="10083" extrusionOk="0">
                  <a:moveTo>
                    <a:pt x="10401" y="0"/>
                  </a:moveTo>
                  <a:lnTo>
                    <a:pt x="10143" y="60"/>
                  </a:lnTo>
                  <a:lnTo>
                    <a:pt x="9905" y="99"/>
                  </a:lnTo>
                  <a:lnTo>
                    <a:pt x="9706" y="119"/>
                  </a:lnTo>
                  <a:lnTo>
                    <a:pt x="9746" y="417"/>
                  </a:lnTo>
                  <a:lnTo>
                    <a:pt x="9785" y="715"/>
                  </a:lnTo>
                  <a:lnTo>
                    <a:pt x="9805" y="1012"/>
                  </a:lnTo>
                  <a:lnTo>
                    <a:pt x="9805" y="1310"/>
                  </a:lnTo>
                  <a:lnTo>
                    <a:pt x="9785" y="1608"/>
                  </a:lnTo>
                  <a:lnTo>
                    <a:pt x="9746" y="1906"/>
                  </a:lnTo>
                  <a:lnTo>
                    <a:pt x="9706" y="2203"/>
                  </a:lnTo>
                  <a:lnTo>
                    <a:pt x="9666" y="2501"/>
                  </a:lnTo>
                  <a:lnTo>
                    <a:pt x="9587" y="2799"/>
                  </a:lnTo>
                  <a:lnTo>
                    <a:pt x="9508" y="3096"/>
                  </a:lnTo>
                  <a:lnTo>
                    <a:pt x="9408" y="3394"/>
                  </a:lnTo>
                  <a:lnTo>
                    <a:pt x="9289" y="3672"/>
                  </a:lnTo>
                  <a:lnTo>
                    <a:pt x="9170" y="3950"/>
                  </a:lnTo>
                  <a:lnTo>
                    <a:pt x="9031" y="4228"/>
                  </a:lnTo>
                  <a:lnTo>
                    <a:pt x="8892" y="4486"/>
                  </a:lnTo>
                  <a:lnTo>
                    <a:pt x="8734" y="4744"/>
                  </a:lnTo>
                  <a:lnTo>
                    <a:pt x="8495" y="5081"/>
                  </a:lnTo>
                  <a:lnTo>
                    <a:pt x="8257" y="5399"/>
                  </a:lnTo>
                  <a:lnTo>
                    <a:pt x="7979" y="5696"/>
                  </a:lnTo>
                  <a:lnTo>
                    <a:pt x="7701" y="5994"/>
                  </a:lnTo>
                  <a:lnTo>
                    <a:pt x="7404" y="6272"/>
                  </a:lnTo>
                  <a:lnTo>
                    <a:pt x="7086" y="6530"/>
                  </a:lnTo>
                  <a:lnTo>
                    <a:pt x="6769" y="6788"/>
                  </a:lnTo>
                  <a:lnTo>
                    <a:pt x="6431" y="7026"/>
                  </a:lnTo>
                  <a:lnTo>
                    <a:pt x="6094" y="7245"/>
                  </a:lnTo>
                  <a:lnTo>
                    <a:pt x="5737" y="7443"/>
                  </a:lnTo>
                  <a:lnTo>
                    <a:pt x="5379" y="7622"/>
                  </a:lnTo>
                  <a:lnTo>
                    <a:pt x="5002" y="7800"/>
                  </a:lnTo>
                  <a:lnTo>
                    <a:pt x="4625" y="7959"/>
                  </a:lnTo>
                  <a:lnTo>
                    <a:pt x="4228" y="8098"/>
                  </a:lnTo>
                  <a:lnTo>
                    <a:pt x="3851" y="8217"/>
                  </a:lnTo>
                  <a:lnTo>
                    <a:pt x="3454" y="8336"/>
                  </a:lnTo>
                  <a:lnTo>
                    <a:pt x="3037" y="8435"/>
                  </a:lnTo>
                  <a:lnTo>
                    <a:pt x="2601" y="8535"/>
                  </a:lnTo>
                  <a:lnTo>
                    <a:pt x="2164" y="8594"/>
                  </a:lnTo>
                  <a:lnTo>
                    <a:pt x="1747" y="8654"/>
                  </a:lnTo>
                  <a:lnTo>
                    <a:pt x="1311" y="8713"/>
                  </a:lnTo>
                  <a:lnTo>
                    <a:pt x="874" y="8733"/>
                  </a:lnTo>
                  <a:lnTo>
                    <a:pt x="437" y="8753"/>
                  </a:lnTo>
                  <a:lnTo>
                    <a:pt x="1" y="8753"/>
                  </a:lnTo>
                  <a:lnTo>
                    <a:pt x="398" y="8932"/>
                  </a:lnTo>
                  <a:lnTo>
                    <a:pt x="993" y="9190"/>
                  </a:lnTo>
                  <a:lnTo>
                    <a:pt x="1191" y="9269"/>
                  </a:lnTo>
                  <a:lnTo>
                    <a:pt x="1350" y="9368"/>
                  </a:lnTo>
                  <a:lnTo>
                    <a:pt x="1410" y="9408"/>
                  </a:lnTo>
                  <a:lnTo>
                    <a:pt x="1469" y="9487"/>
                  </a:lnTo>
                  <a:lnTo>
                    <a:pt x="1529" y="9547"/>
                  </a:lnTo>
                  <a:lnTo>
                    <a:pt x="1569" y="9646"/>
                  </a:lnTo>
                  <a:lnTo>
                    <a:pt x="1668" y="9706"/>
                  </a:lnTo>
                  <a:lnTo>
                    <a:pt x="1846" y="9805"/>
                  </a:lnTo>
                  <a:lnTo>
                    <a:pt x="2343" y="9587"/>
                  </a:lnTo>
                  <a:lnTo>
                    <a:pt x="2601" y="9507"/>
                  </a:lnTo>
                  <a:lnTo>
                    <a:pt x="2859" y="9428"/>
                  </a:lnTo>
                  <a:lnTo>
                    <a:pt x="3236" y="9329"/>
                  </a:lnTo>
                  <a:lnTo>
                    <a:pt x="3613" y="9229"/>
                  </a:lnTo>
                  <a:lnTo>
                    <a:pt x="4010" y="9170"/>
                  </a:lnTo>
                  <a:lnTo>
                    <a:pt x="4387" y="9110"/>
                  </a:lnTo>
                  <a:lnTo>
                    <a:pt x="5101" y="9051"/>
                  </a:lnTo>
                  <a:lnTo>
                    <a:pt x="5459" y="9031"/>
                  </a:lnTo>
                  <a:lnTo>
                    <a:pt x="5816" y="9011"/>
                  </a:lnTo>
                  <a:lnTo>
                    <a:pt x="6173" y="9031"/>
                  </a:lnTo>
                  <a:lnTo>
                    <a:pt x="6530" y="9051"/>
                  </a:lnTo>
                  <a:lnTo>
                    <a:pt x="6868" y="9110"/>
                  </a:lnTo>
                  <a:lnTo>
                    <a:pt x="7225" y="9170"/>
                  </a:lnTo>
                  <a:lnTo>
                    <a:pt x="7503" y="9249"/>
                  </a:lnTo>
                  <a:lnTo>
                    <a:pt x="7761" y="9329"/>
                  </a:lnTo>
                  <a:lnTo>
                    <a:pt x="8019" y="9428"/>
                  </a:lnTo>
                  <a:lnTo>
                    <a:pt x="8277" y="9527"/>
                  </a:lnTo>
                  <a:lnTo>
                    <a:pt x="8535" y="9646"/>
                  </a:lnTo>
                  <a:lnTo>
                    <a:pt x="8773" y="9785"/>
                  </a:lnTo>
                  <a:lnTo>
                    <a:pt x="9011" y="9924"/>
                  </a:lnTo>
                  <a:lnTo>
                    <a:pt x="9230" y="10083"/>
                  </a:lnTo>
                  <a:lnTo>
                    <a:pt x="9250" y="10003"/>
                  </a:lnTo>
                  <a:lnTo>
                    <a:pt x="9269" y="9924"/>
                  </a:lnTo>
                  <a:lnTo>
                    <a:pt x="9309" y="9864"/>
                  </a:lnTo>
                  <a:lnTo>
                    <a:pt x="9369" y="9805"/>
                  </a:lnTo>
                  <a:lnTo>
                    <a:pt x="9428" y="9745"/>
                  </a:lnTo>
                  <a:lnTo>
                    <a:pt x="9508" y="9725"/>
                  </a:lnTo>
                  <a:lnTo>
                    <a:pt x="9587" y="9706"/>
                  </a:lnTo>
                  <a:lnTo>
                    <a:pt x="9686" y="9706"/>
                  </a:lnTo>
                  <a:lnTo>
                    <a:pt x="10182" y="9785"/>
                  </a:lnTo>
                  <a:lnTo>
                    <a:pt x="10440" y="9805"/>
                  </a:lnTo>
                  <a:lnTo>
                    <a:pt x="10698" y="9805"/>
                  </a:lnTo>
                  <a:lnTo>
                    <a:pt x="10956" y="9785"/>
                  </a:lnTo>
                  <a:lnTo>
                    <a:pt x="11214" y="9765"/>
                  </a:lnTo>
                  <a:lnTo>
                    <a:pt x="11453" y="9725"/>
                  </a:lnTo>
                  <a:lnTo>
                    <a:pt x="11711" y="9646"/>
                  </a:lnTo>
                  <a:lnTo>
                    <a:pt x="12028" y="9527"/>
                  </a:lnTo>
                  <a:lnTo>
                    <a:pt x="12326" y="9368"/>
                  </a:lnTo>
                  <a:lnTo>
                    <a:pt x="12465" y="9269"/>
                  </a:lnTo>
                  <a:lnTo>
                    <a:pt x="12604" y="9150"/>
                  </a:lnTo>
                  <a:lnTo>
                    <a:pt x="12723" y="9031"/>
                  </a:lnTo>
                  <a:lnTo>
                    <a:pt x="12842" y="8912"/>
                  </a:lnTo>
                  <a:lnTo>
                    <a:pt x="12941" y="8773"/>
                  </a:lnTo>
                  <a:lnTo>
                    <a:pt x="13040" y="8634"/>
                  </a:lnTo>
                  <a:lnTo>
                    <a:pt x="13120" y="8495"/>
                  </a:lnTo>
                  <a:lnTo>
                    <a:pt x="13179" y="8336"/>
                  </a:lnTo>
                  <a:lnTo>
                    <a:pt x="13219" y="8177"/>
                  </a:lnTo>
                  <a:lnTo>
                    <a:pt x="13259" y="7999"/>
                  </a:lnTo>
                  <a:lnTo>
                    <a:pt x="13279" y="7840"/>
                  </a:lnTo>
                  <a:lnTo>
                    <a:pt x="13259" y="7661"/>
                  </a:lnTo>
                  <a:lnTo>
                    <a:pt x="13239" y="7483"/>
                  </a:lnTo>
                  <a:lnTo>
                    <a:pt x="13179" y="7304"/>
                  </a:lnTo>
                  <a:lnTo>
                    <a:pt x="13120" y="7145"/>
                  </a:lnTo>
                  <a:lnTo>
                    <a:pt x="13040" y="6987"/>
                  </a:lnTo>
                  <a:lnTo>
                    <a:pt x="12941" y="6848"/>
                  </a:lnTo>
                  <a:lnTo>
                    <a:pt x="12822" y="6729"/>
                  </a:lnTo>
                  <a:lnTo>
                    <a:pt x="12683" y="6629"/>
                  </a:lnTo>
                  <a:lnTo>
                    <a:pt x="12524" y="6530"/>
                  </a:lnTo>
                  <a:lnTo>
                    <a:pt x="12306" y="6451"/>
                  </a:lnTo>
                  <a:lnTo>
                    <a:pt x="12068" y="6391"/>
                  </a:lnTo>
                  <a:lnTo>
                    <a:pt x="11830" y="6371"/>
                  </a:lnTo>
                  <a:lnTo>
                    <a:pt x="11572" y="6371"/>
                  </a:lnTo>
                  <a:lnTo>
                    <a:pt x="11353" y="6411"/>
                  </a:lnTo>
                  <a:lnTo>
                    <a:pt x="11135" y="6451"/>
                  </a:lnTo>
                  <a:lnTo>
                    <a:pt x="10917" y="6490"/>
                  </a:lnTo>
                  <a:lnTo>
                    <a:pt x="10698" y="6490"/>
                  </a:lnTo>
                  <a:lnTo>
                    <a:pt x="10639" y="6470"/>
                  </a:lnTo>
                  <a:lnTo>
                    <a:pt x="10619" y="6411"/>
                  </a:lnTo>
                  <a:lnTo>
                    <a:pt x="10619" y="6371"/>
                  </a:lnTo>
                  <a:lnTo>
                    <a:pt x="10619" y="6332"/>
                  </a:lnTo>
                  <a:lnTo>
                    <a:pt x="10698" y="6212"/>
                  </a:lnTo>
                  <a:lnTo>
                    <a:pt x="10798" y="6113"/>
                  </a:lnTo>
                  <a:lnTo>
                    <a:pt x="10917" y="6034"/>
                  </a:lnTo>
                  <a:lnTo>
                    <a:pt x="11056" y="5954"/>
                  </a:lnTo>
                  <a:lnTo>
                    <a:pt x="11056" y="5816"/>
                  </a:lnTo>
                  <a:lnTo>
                    <a:pt x="11076" y="5677"/>
                  </a:lnTo>
                  <a:lnTo>
                    <a:pt x="11135" y="5538"/>
                  </a:lnTo>
                  <a:lnTo>
                    <a:pt x="11195" y="5399"/>
                  </a:lnTo>
                  <a:lnTo>
                    <a:pt x="11294" y="5280"/>
                  </a:lnTo>
                  <a:lnTo>
                    <a:pt x="11413" y="5161"/>
                  </a:lnTo>
                  <a:lnTo>
                    <a:pt x="11453" y="5141"/>
                  </a:lnTo>
                  <a:lnTo>
                    <a:pt x="11433" y="5061"/>
                  </a:lnTo>
                  <a:lnTo>
                    <a:pt x="11433" y="4922"/>
                  </a:lnTo>
                  <a:lnTo>
                    <a:pt x="11453" y="4783"/>
                  </a:lnTo>
                  <a:lnTo>
                    <a:pt x="11472" y="4625"/>
                  </a:lnTo>
                  <a:lnTo>
                    <a:pt x="11512" y="4506"/>
                  </a:lnTo>
                  <a:lnTo>
                    <a:pt x="11552" y="4406"/>
                  </a:lnTo>
                  <a:lnTo>
                    <a:pt x="11592" y="4307"/>
                  </a:lnTo>
                  <a:lnTo>
                    <a:pt x="11651" y="4228"/>
                  </a:lnTo>
                  <a:lnTo>
                    <a:pt x="11711" y="4168"/>
                  </a:lnTo>
                  <a:lnTo>
                    <a:pt x="11770" y="4109"/>
                  </a:lnTo>
                  <a:lnTo>
                    <a:pt x="11790" y="4109"/>
                  </a:lnTo>
                  <a:lnTo>
                    <a:pt x="11671" y="3930"/>
                  </a:lnTo>
                  <a:lnTo>
                    <a:pt x="11611" y="3751"/>
                  </a:lnTo>
                  <a:lnTo>
                    <a:pt x="11572" y="3573"/>
                  </a:lnTo>
                  <a:lnTo>
                    <a:pt x="11552" y="3454"/>
                  </a:lnTo>
                  <a:lnTo>
                    <a:pt x="11552" y="3335"/>
                  </a:lnTo>
                  <a:lnTo>
                    <a:pt x="11592" y="3096"/>
                  </a:lnTo>
                  <a:lnTo>
                    <a:pt x="11611" y="2977"/>
                  </a:lnTo>
                  <a:lnTo>
                    <a:pt x="11671" y="2858"/>
                  </a:lnTo>
                  <a:lnTo>
                    <a:pt x="11512" y="2739"/>
                  </a:lnTo>
                  <a:lnTo>
                    <a:pt x="11353" y="2600"/>
                  </a:lnTo>
                  <a:lnTo>
                    <a:pt x="11175" y="2441"/>
                  </a:lnTo>
                  <a:lnTo>
                    <a:pt x="11056" y="2322"/>
                  </a:lnTo>
                  <a:lnTo>
                    <a:pt x="10956" y="2183"/>
                  </a:lnTo>
                  <a:lnTo>
                    <a:pt x="10758" y="1906"/>
                  </a:lnTo>
                  <a:lnTo>
                    <a:pt x="10599" y="1588"/>
                  </a:lnTo>
                  <a:lnTo>
                    <a:pt x="10480" y="1270"/>
                  </a:lnTo>
                  <a:lnTo>
                    <a:pt x="10421" y="1052"/>
                  </a:lnTo>
                  <a:lnTo>
                    <a:pt x="10381" y="814"/>
                  </a:lnTo>
                  <a:lnTo>
                    <a:pt x="10361" y="576"/>
                  </a:lnTo>
                  <a:lnTo>
                    <a:pt x="10361" y="338"/>
                  </a:lnTo>
                  <a:lnTo>
                    <a:pt x="10381" y="179"/>
                  </a:lnTo>
                  <a:lnTo>
                    <a:pt x="1042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3965;p41">
              <a:extLst>
                <a:ext uri="{FF2B5EF4-FFF2-40B4-BE49-F238E27FC236}">
                  <a16:creationId xmlns:a16="http://schemas.microsoft.com/office/drawing/2014/main" xmlns="" id="{B0990DCE-9953-B14C-93D6-344AA6A0B2D0}"/>
                </a:ext>
              </a:extLst>
            </p:cNvPr>
            <p:cNvSpPr/>
            <p:nvPr/>
          </p:nvSpPr>
          <p:spPr>
            <a:xfrm flipH="1">
              <a:off x="6077303" y="3341996"/>
              <a:ext cx="59892" cy="55961"/>
            </a:xfrm>
            <a:custGeom>
              <a:avLst/>
              <a:gdLst/>
              <a:ahLst/>
              <a:cxnLst/>
              <a:rect l="l" t="t" r="r" b="b"/>
              <a:pathLst>
                <a:path w="1509" h="1410" extrusionOk="0">
                  <a:moveTo>
                    <a:pt x="1291" y="0"/>
                  </a:moveTo>
                  <a:lnTo>
                    <a:pt x="973" y="139"/>
                  </a:lnTo>
                  <a:lnTo>
                    <a:pt x="655" y="238"/>
                  </a:lnTo>
                  <a:lnTo>
                    <a:pt x="318" y="338"/>
                  </a:lnTo>
                  <a:lnTo>
                    <a:pt x="1" y="397"/>
                  </a:lnTo>
                  <a:lnTo>
                    <a:pt x="20" y="437"/>
                  </a:lnTo>
                  <a:lnTo>
                    <a:pt x="159" y="655"/>
                  </a:lnTo>
                  <a:lnTo>
                    <a:pt x="239" y="735"/>
                  </a:lnTo>
                  <a:lnTo>
                    <a:pt x="338" y="814"/>
                  </a:lnTo>
                  <a:lnTo>
                    <a:pt x="437" y="893"/>
                  </a:lnTo>
                  <a:lnTo>
                    <a:pt x="556" y="953"/>
                  </a:lnTo>
                  <a:lnTo>
                    <a:pt x="576" y="953"/>
                  </a:lnTo>
                  <a:lnTo>
                    <a:pt x="536" y="774"/>
                  </a:lnTo>
                  <a:lnTo>
                    <a:pt x="536" y="576"/>
                  </a:lnTo>
                  <a:lnTo>
                    <a:pt x="536" y="536"/>
                  </a:lnTo>
                  <a:lnTo>
                    <a:pt x="556" y="516"/>
                  </a:lnTo>
                  <a:lnTo>
                    <a:pt x="596" y="496"/>
                  </a:lnTo>
                  <a:lnTo>
                    <a:pt x="655" y="516"/>
                  </a:lnTo>
                  <a:lnTo>
                    <a:pt x="675" y="536"/>
                  </a:lnTo>
                  <a:lnTo>
                    <a:pt x="675" y="576"/>
                  </a:lnTo>
                  <a:lnTo>
                    <a:pt x="715" y="754"/>
                  </a:lnTo>
                  <a:lnTo>
                    <a:pt x="755" y="854"/>
                  </a:lnTo>
                  <a:lnTo>
                    <a:pt x="794" y="933"/>
                  </a:lnTo>
                  <a:lnTo>
                    <a:pt x="913" y="1072"/>
                  </a:lnTo>
                  <a:lnTo>
                    <a:pt x="1033" y="1191"/>
                  </a:lnTo>
                  <a:lnTo>
                    <a:pt x="1191" y="1310"/>
                  </a:lnTo>
                  <a:lnTo>
                    <a:pt x="1271" y="1350"/>
                  </a:lnTo>
                  <a:lnTo>
                    <a:pt x="1350" y="1390"/>
                  </a:lnTo>
                  <a:lnTo>
                    <a:pt x="1410" y="1409"/>
                  </a:lnTo>
                  <a:lnTo>
                    <a:pt x="1430" y="1390"/>
                  </a:lnTo>
                  <a:lnTo>
                    <a:pt x="1449" y="1370"/>
                  </a:lnTo>
                  <a:lnTo>
                    <a:pt x="1469" y="1330"/>
                  </a:lnTo>
                  <a:lnTo>
                    <a:pt x="1469" y="1290"/>
                  </a:lnTo>
                  <a:lnTo>
                    <a:pt x="1489" y="1112"/>
                  </a:lnTo>
                  <a:lnTo>
                    <a:pt x="1509" y="953"/>
                  </a:lnTo>
                  <a:lnTo>
                    <a:pt x="1509" y="774"/>
                  </a:lnTo>
                  <a:lnTo>
                    <a:pt x="1469" y="596"/>
                  </a:lnTo>
                  <a:lnTo>
                    <a:pt x="1430" y="417"/>
                  </a:lnTo>
                  <a:lnTo>
                    <a:pt x="1430" y="357"/>
                  </a:lnTo>
                  <a:lnTo>
                    <a:pt x="1390" y="298"/>
                  </a:lnTo>
                  <a:lnTo>
                    <a:pt x="1310" y="9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3966;p41">
              <a:extLst>
                <a:ext uri="{FF2B5EF4-FFF2-40B4-BE49-F238E27FC236}">
                  <a16:creationId xmlns:a16="http://schemas.microsoft.com/office/drawing/2014/main" xmlns="" id="{EAE8BFC9-47C2-AD47-9CAB-E80025DF38BD}"/>
                </a:ext>
              </a:extLst>
            </p:cNvPr>
            <p:cNvSpPr/>
            <p:nvPr/>
          </p:nvSpPr>
          <p:spPr>
            <a:xfrm flipH="1">
              <a:off x="6014279" y="3309691"/>
              <a:ext cx="52827" cy="69336"/>
            </a:xfrm>
            <a:custGeom>
              <a:avLst/>
              <a:gdLst/>
              <a:ahLst/>
              <a:cxnLst/>
              <a:rect l="l" t="t" r="r" b="b"/>
              <a:pathLst>
                <a:path w="1331" h="1747" extrusionOk="0">
                  <a:moveTo>
                    <a:pt x="1172" y="0"/>
                  </a:moveTo>
                  <a:lnTo>
                    <a:pt x="596" y="318"/>
                  </a:lnTo>
                  <a:lnTo>
                    <a:pt x="1" y="616"/>
                  </a:lnTo>
                  <a:lnTo>
                    <a:pt x="60" y="695"/>
                  </a:lnTo>
                  <a:lnTo>
                    <a:pt x="160" y="913"/>
                  </a:lnTo>
                  <a:lnTo>
                    <a:pt x="239" y="1152"/>
                  </a:lnTo>
                  <a:lnTo>
                    <a:pt x="279" y="1390"/>
                  </a:lnTo>
                  <a:lnTo>
                    <a:pt x="299" y="1628"/>
                  </a:lnTo>
                  <a:lnTo>
                    <a:pt x="299" y="1747"/>
                  </a:lnTo>
                  <a:lnTo>
                    <a:pt x="438" y="1707"/>
                  </a:lnTo>
                  <a:lnTo>
                    <a:pt x="557" y="1668"/>
                  </a:lnTo>
                  <a:lnTo>
                    <a:pt x="676" y="1608"/>
                  </a:lnTo>
                  <a:lnTo>
                    <a:pt x="715" y="1588"/>
                  </a:lnTo>
                  <a:lnTo>
                    <a:pt x="755" y="1568"/>
                  </a:lnTo>
                  <a:lnTo>
                    <a:pt x="835" y="1529"/>
                  </a:lnTo>
                  <a:lnTo>
                    <a:pt x="934" y="1449"/>
                  </a:lnTo>
                  <a:lnTo>
                    <a:pt x="1033" y="1370"/>
                  </a:lnTo>
                  <a:lnTo>
                    <a:pt x="1112" y="1271"/>
                  </a:lnTo>
                  <a:lnTo>
                    <a:pt x="1192" y="1152"/>
                  </a:lnTo>
                  <a:lnTo>
                    <a:pt x="1251" y="1013"/>
                  </a:lnTo>
                  <a:lnTo>
                    <a:pt x="1291" y="874"/>
                  </a:lnTo>
                  <a:lnTo>
                    <a:pt x="1331" y="715"/>
                  </a:lnTo>
                  <a:lnTo>
                    <a:pt x="1331" y="576"/>
                  </a:lnTo>
                  <a:lnTo>
                    <a:pt x="1311" y="437"/>
                  </a:lnTo>
                  <a:lnTo>
                    <a:pt x="1291" y="318"/>
                  </a:lnTo>
                  <a:lnTo>
                    <a:pt x="1231" y="159"/>
                  </a:lnTo>
                  <a:lnTo>
                    <a:pt x="1212" y="100"/>
                  </a:lnTo>
                  <a:lnTo>
                    <a:pt x="1192" y="60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967;p41">
              <a:extLst>
                <a:ext uri="{FF2B5EF4-FFF2-40B4-BE49-F238E27FC236}">
                  <a16:creationId xmlns:a16="http://schemas.microsoft.com/office/drawing/2014/main" xmlns="" id="{B2C3AA3F-4885-E629-9334-BA402DC8697A}"/>
                </a:ext>
              </a:extLst>
            </p:cNvPr>
            <p:cNvSpPr/>
            <p:nvPr/>
          </p:nvSpPr>
          <p:spPr>
            <a:xfrm flipH="1">
              <a:off x="5981181" y="3292348"/>
              <a:ext cx="21314" cy="55207"/>
            </a:xfrm>
            <a:custGeom>
              <a:avLst/>
              <a:gdLst/>
              <a:ahLst/>
              <a:cxnLst/>
              <a:rect l="l" t="t" r="r" b="b"/>
              <a:pathLst>
                <a:path w="537" h="1391" extrusionOk="0">
                  <a:moveTo>
                    <a:pt x="477" y="1"/>
                  </a:moveTo>
                  <a:lnTo>
                    <a:pt x="219" y="100"/>
                  </a:lnTo>
                  <a:lnTo>
                    <a:pt x="0" y="199"/>
                  </a:lnTo>
                  <a:lnTo>
                    <a:pt x="40" y="298"/>
                  </a:lnTo>
                  <a:lnTo>
                    <a:pt x="80" y="378"/>
                  </a:lnTo>
                  <a:lnTo>
                    <a:pt x="139" y="557"/>
                  </a:lnTo>
                  <a:lnTo>
                    <a:pt x="179" y="795"/>
                  </a:lnTo>
                  <a:lnTo>
                    <a:pt x="179" y="1053"/>
                  </a:lnTo>
                  <a:lnTo>
                    <a:pt x="159" y="1231"/>
                  </a:lnTo>
                  <a:lnTo>
                    <a:pt x="120" y="1390"/>
                  </a:lnTo>
                  <a:lnTo>
                    <a:pt x="120" y="1390"/>
                  </a:lnTo>
                  <a:lnTo>
                    <a:pt x="239" y="1291"/>
                  </a:lnTo>
                  <a:lnTo>
                    <a:pt x="338" y="1172"/>
                  </a:lnTo>
                  <a:lnTo>
                    <a:pt x="417" y="1033"/>
                  </a:lnTo>
                  <a:lnTo>
                    <a:pt x="477" y="894"/>
                  </a:lnTo>
                  <a:lnTo>
                    <a:pt x="516" y="755"/>
                  </a:lnTo>
                  <a:lnTo>
                    <a:pt x="536" y="616"/>
                  </a:lnTo>
                  <a:lnTo>
                    <a:pt x="536" y="457"/>
                  </a:lnTo>
                  <a:lnTo>
                    <a:pt x="516" y="298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968;p41">
              <a:extLst>
                <a:ext uri="{FF2B5EF4-FFF2-40B4-BE49-F238E27FC236}">
                  <a16:creationId xmlns:a16="http://schemas.microsoft.com/office/drawing/2014/main" xmlns="" id="{870F5C99-AD9D-9774-05E2-75BE1DA88F1B}"/>
                </a:ext>
              </a:extLst>
            </p:cNvPr>
            <p:cNvSpPr/>
            <p:nvPr/>
          </p:nvSpPr>
          <p:spPr>
            <a:xfrm flipH="1">
              <a:off x="5941810" y="3287626"/>
              <a:ext cx="18138" cy="22900"/>
            </a:xfrm>
            <a:custGeom>
              <a:avLst/>
              <a:gdLst/>
              <a:ahLst/>
              <a:cxnLst/>
              <a:rect l="l" t="t" r="r" b="b"/>
              <a:pathLst>
                <a:path w="457" h="577" extrusionOk="0">
                  <a:moveTo>
                    <a:pt x="0" y="1"/>
                  </a:moveTo>
                  <a:lnTo>
                    <a:pt x="20" y="298"/>
                  </a:lnTo>
                  <a:lnTo>
                    <a:pt x="20" y="576"/>
                  </a:lnTo>
                  <a:lnTo>
                    <a:pt x="99" y="576"/>
                  </a:lnTo>
                  <a:lnTo>
                    <a:pt x="179" y="537"/>
                  </a:lnTo>
                  <a:lnTo>
                    <a:pt x="258" y="497"/>
                  </a:lnTo>
                  <a:lnTo>
                    <a:pt x="318" y="437"/>
                  </a:lnTo>
                  <a:lnTo>
                    <a:pt x="377" y="378"/>
                  </a:lnTo>
                  <a:lnTo>
                    <a:pt x="417" y="298"/>
                  </a:lnTo>
                  <a:lnTo>
                    <a:pt x="437" y="199"/>
                  </a:lnTo>
                  <a:lnTo>
                    <a:pt x="457" y="100"/>
                  </a:lnTo>
                  <a:lnTo>
                    <a:pt x="338" y="60"/>
                  </a:lnTo>
                  <a:lnTo>
                    <a:pt x="238" y="2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969;p41">
              <a:extLst>
                <a:ext uri="{FF2B5EF4-FFF2-40B4-BE49-F238E27FC236}">
                  <a16:creationId xmlns:a16="http://schemas.microsoft.com/office/drawing/2014/main" xmlns="" id="{A8B21F5A-9FE3-79C3-5B6A-3C75FACABDBB}"/>
                </a:ext>
              </a:extLst>
            </p:cNvPr>
            <p:cNvSpPr/>
            <p:nvPr/>
          </p:nvSpPr>
          <p:spPr>
            <a:xfrm flipH="1">
              <a:off x="5413966" y="3297865"/>
              <a:ext cx="1389628" cy="753883"/>
            </a:xfrm>
            <a:custGeom>
              <a:avLst/>
              <a:gdLst/>
              <a:ahLst/>
              <a:cxnLst/>
              <a:rect l="l" t="t" r="r" b="b"/>
              <a:pathLst>
                <a:path w="35012" h="18995" extrusionOk="0">
                  <a:moveTo>
                    <a:pt x="31062" y="1"/>
                  </a:moveTo>
                  <a:lnTo>
                    <a:pt x="31121" y="259"/>
                  </a:lnTo>
                  <a:lnTo>
                    <a:pt x="31161" y="517"/>
                  </a:lnTo>
                  <a:lnTo>
                    <a:pt x="31161" y="795"/>
                  </a:lnTo>
                  <a:lnTo>
                    <a:pt x="31121" y="1053"/>
                  </a:lnTo>
                  <a:lnTo>
                    <a:pt x="31042" y="1370"/>
                  </a:lnTo>
                  <a:lnTo>
                    <a:pt x="30923" y="1648"/>
                  </a:lnTo>
                  <a:lnTo>
                    <a:pt x="30744" y="1926"/>
                  </a:lnTo>
                  <a:lnTo>
                    <a:pt x="30566" y="2184"/>
                  </a:lnTo>
                  <a:lnTo>
                    <a:pt x="30327" y="2402"/>
                  </a:lnTo>
                  <a:lnTo>
                    <a:pt x="30089" y="2621"/>
                  </a:lnTo>
                  <a:lnTo>
                    <a:pt x="29811" y="2799"/>
                  </a:lnTo>
                  <a:lnTo>
                    <a:pt x="29534" y="2958"/>
                  </a:lnTo>
                  <a:lnTo>
                    <a:pt x="29256" y="3077"/>
                  </a:lnTo>
                  <a:lnTo>
                    <a:pt x="28938" y="3196"/>
                  </a:lnTo>
                  <a:lnTo>
                    <a:pt x="28640" y="3276"/>
                  </a:lnTo>
                  <a:lnTo>
                    <a:pt x="28323" y="3355"/>
                  </a:lnTo>
                  <a:lnTo>
                    <a:pt x="28005" y="3395"/>
                  </a:lnTo>
                  <a:lnTo>
                    <a:pt x="27688" y="3434"/>
                  </a:lnTo>
                  <a:lnTo>
                    <a:pt x="27053" y="3494"/>
                  </a:lnTo>
                  <a:lnTo>
                    <a:pt x="26338" y="3514"/>
                  </a:lnTo>
                  <a:lnTo>
                    <a:pt x="25981" y="3494"/>
                  </a:lnTo>
                  <a:lnTo>
                    <a:pt x="25624" y="3474"/>
                  </a:lnTo>
                  <a:lnTo>
                    <a:pt x="25266" y="3434"/>
                  </a:lnTo>
                  <a:lnTo>
                    <a:pt x="24929" y="3375"/>
                  </a:lnTo>
                  <a:lnTo>
                    <a:pt x="24592" y="3295"/>
                  </a:lnTo>
                  <a:lnTo>
                    <a:pt x="24254" y="3176"/>
                  </a:lnTo>
                  <a:lnTo>
                    <a:pt x="23917" y="3037"/>
                  </a:lnTo>
                  <a:lnTo>
                    <a:pt x="23619" y="2859"/>
                  </a:lnTo>
                  <a:lnTo>
                    <a:pt x="23321" y="2640"/>
                  </a:lnTo>
                  <a:lnTo>
                    <a:pt x="23063" y="2402"/>
                  </a:lnTo>
                  <a:lnTo>
                    <a:pt x="22825" y="2144"/>
                  </a:lnTo>
                  <a:lnTo>
                    <a:pt x="22627" y="1866"/>
                  </a:lnTo>
                  <a:lnTo>
                    <a:pt x="22527" y="1708"/>
                  </a:lnTo>
                  <a:lnTo>
                    <a:pt x="22448" y="1549"/>
                  </a:lnTo>
                  <a:lnTo>
                    <a:pt x="22388" y="1390"/>
                  </a:lnTo>
                  <a:lnTo>
                    <a:pt x="22349" y="1211"/>
                  </a:lnTo>
                  <a:lnTo>
                    <a:pt x="22329" y="1172"/>
                  </a:lnTo>
                  <a:lnTo>
                    <a:pt x="22230" y="1370"/>
                  </a:lnTo>
                  <a:lnTo>
                    <a:pt x="22130" y="1569"/>
                  </a:lnTo>
                  <a:lnTo>
                    <a:pt x="21972" y="1747"/>
                  </a:lnTo>
                  <a:lnTo>
                    <a:pt x="21813" y="1906"/>
                  </a:lnTo>
                  <a:lnTo>
                    <a:pt x="21555" y="2105"/>
                  </a:lnTo>
                  <a:lnTo>
                    <a:pt x="21277" y="2283"/>
                  </a:lnTo>
                  <a:lnTo>
                    <a:pt x="21118" y="2343"/>
                  </a:lnTo>
                  <a:lnTo>
                    <a:pt x="20959" y="2402"/>
                  </a:lnTo>
                  <a:lnTo>
                    <a:pt x="20801" y="2422"/>
                  </a:lnTo>
                  <a:lnTo>
                    <a:pt x="20642" y="2442"/>
                  </a:lnTo>
                  <a:lnTo>
                    <a:pt x="20503" y="2422"/>
                  </a:lnTo>
                  <a:lnTo>
                    <a:pt x="20364" y="2382"/>
                  </a:lnTo>
                  <a:lnTo>
                    <a:pt x="20245" y="2303"/>
                  </a:lnTo>
                  <a:lnTo>
                    <a:pt x="20126" y="2224"/>
                  </a:lnTo>
                  <a:lnTo>
                    <a:pt x="20046" y="2124"/>
                  </a:lnTo>
                  <a:lnTo>
                    <a:pt x="19987" y="2025"/>
                  </a:lnTo>
                  <a:lnTo>
                    <a:pt x="19927" y="1906"/>
                  </a:lnTo>
                  <a:lnTo>
                    <a:pt x="19769" y="2045"/>
                  </a:lnTo>
                  <a:lnTo>
                    <a:pt x="20265" y="2640"/>
                  </a:lnTo>
                  <a:lnTo>
                    <a:pt x="20523" y="2938"/>
                  </a:lnTo>
                  <a:lnTo>
                    <a:pt x="20781" y="3236"/>
                  </a:lnTo>
                  <a:lnTo>
                    <a:pt x="21039" y="3514"/>
                  </a:lnTo>
                  <a:lnTo>
                    <a:pt x="21317" y="3772"/>
                  </a:lnTo>
                  <a:lnTo>
                    <a:pt x="21614" y="4030"/>
                  </a:lnTo>
                  <a:lnTo>
                    <a:pt x="21932" y="4268"/>
                  </a:lnTo>
                  <a:lnTo>
                    <a:pt x="22468" y="4645"/>
                  </a:lnTo>
                  <a:lnTo>
                    <a:pt x="22746" y="4824"/>
                  </a:lnTo>
                  <a:lnTo>
                    <a:pt x="23024" y="4982"/>
                  </a:lnTo>
                  <a:lnTo>
                    <a:pt x="23321" y="5121"/>
                  </a:lnTo>
                  <a:lnTo>
                    <a:pt x="23619" y="5260"/>
                  </a:lnTo>
                  <a:lnTo>
                    <a:pt x="23917" y="5379"/>
                  </a:lnTo>
                  <a:lnTo>
                    <a:pt x="24214" y="5498"/>
                  </a:lnTo>
                  <a:lnTo>
                    <a:pt x="24532" y="5598"/>
                  </a:lnTo>
                  <a:lnTo>
                    <a:pt x="24850" y="5677"/>
                  </a:lnTo>
                  <a:lnTo>
                    <a:pt x="25167" y="5756"/>
                  </a:lnTo>
                  <a:lnTo>
                    <a:pt x="25485" y="5816"/>
                  </a:lnTo>
                  <a:lnTo>
                    <a:pt x="25802" y="5856"/>
                  </a:lnTo>
                  <a:lnTo>
                    <a:pt x="26120" y="5876"/>
                  </a:lnTo>
                  <a:lnTo>
                    <a:pt x="26457" y="5895"/>
                  </a:lnTo>
                  <a:lnTo>
                    <a:pt x="26775" y="5876"/>
                  </a:lnTo>
                  <a:lnTo>
                    <a:pt x="27152" y="5856"/>
                  </a:lnTo>
                  <a:lnTo>
                    <a:pt x="27509" y="5796"/>
                  </a:lnTo>
                  <a:lnTo>
                    <a:pt x="27847" y="5717"/>
                  </a:lnTo>
                  <a:lnTo>
                    <a:pt x="28204" y="5637"/>
                  </a:lnTo>
                  <a:lnTo>
                    <a:pt x="28879" y="5419"/>
                  </a:lnTo>
                  <a:lnTo>
                    <a:pt x="29573" y="5181"/>
                  </a:lnTo>
                  <a:lnTo>
                    <a:pt x="30327" y="4943"/>
                  </a:lnTo>
                  <a:lnTo>
                    <a:pt x="31102" y="4685"/>
                  </a:lnTo>
                  <a:lnTo>
                    <a:pt x="31895" y="4407"/>
                  </a:lnTo>
                  <a:lnTo>
                    <a:pt x="32173" y="4327"/>
                  </a:lnTo>
                  <a:lnTo>
                    <a:pt x="32292" y="4308"/>
                  </a:lnTo>
                  <a:lnTo>
                    <a:pt x="32491" y="4308"/>
                  </a:lnTo>
                  <a:lnTo>
                    <a:pt x="32531" y="4347"/>
                  </a:lnTo>
                  <a:lnTo>
                    <a:pt x="32570" y="4387"/>
                  </a:lnTo>
                  <a:lnTo>
                    <a:pt x="32590" y="4427"/>
                  </a:lnTo>
                  <a:lnTo>
                    <a:pt x="32590" y="4486"/>
                  </a:lnTo>
                  <a:lnTo>
                    <a:pt x="32590" y="4526"/>
                  </a:lnTo>
                  <a:lnTo>
                    <a:pt x="32570" y="4585"/>
                  </a:lnTo>
                  <a:lnTo>
                    <a:pt x="32550" y="4625"/>
                  </a:lnTo>
                  <a:lnTo>
                    <a:pt x="32451" y="4705"/>
                  </a:lnTo>
                  <a:lnTo>
                    <a:pt x="32352" y="4764"/>
                  </a:lnTo>
                  <a:lnTo>
                    <a:pt x="32134" y="4863"/>
                  </a:lnTo>
                  <a:lnTo>
                    <a:pt x="31657" y="5042"/>
                  </a:lnTo>
                  <a:lnTo>
                    <a:pt x="30843" y="5340"/>
                  </a:lnTo>
                  <a:lnTo>
                    <a:pt x="30010" y="5677"/>
                  </a:lnTo>
                  <a:lnTo>
                    <a:pt x="29593" y="5836"/>
                  </a:lnTo>
                  <a:lnTo>
                    <a:pt x="29176" y="5995"/>
                  </a:lnTo>
                  <a:lnTo>
                    <a:pt x="28462" y="6213"/>
                  </a:lnTo>
                  <a:lnTo>
                    <a:pt x="28105" y="6312"/>
                  </a:lnTo>
                  <a:lnTo>
                    <a:pt x="27747" y="6392"/>
                  </a:lnTo>
                  <a:lnTo>
                    <a:pt x="27390" y="6451"/>
                  </a:lnTo>
                  <a:lnTo>
                    <a:pt x="27033" y="6491"/>
                  </a:lnTo>
                  <a:lnTo>
                    <a:pt x="26656" y="6531"/>
                  </a:lnTo>
                  <a:lnTo>
                    <a:pt x="26279" y="6531"/>
                  </a:lnTo>
                  <a:lnTo>
                    <a:pt x="25921" y="6511"/>
                  </a:lnTo>
                  <a:lnTo>
                    <a:pt x="25564" y="6471"/>
                  </a:lnTo>
                  <a:lnTo>
                    <a:pt x="25207" y="6431"/>
                  </a:lnTo>
                  <a:lnTo>
                    <a:pt x="24850" y="6352"/>
                  </a:lnTo>
                  <a:lnTo>
                    <a:pt x="24492" y="6273"/>
                  </a:lnTo>
                  <a:lnTo>
                    <a:pt x="24155" y="6173"/>
                  </a:lnTo>
                  <a:lnTo>
                    <a:pt x="23798" y="6054"/>
                  </a:lnTo>
                  <a:lnTo>
                    <a:pt x="23480" y="5915"/>
                  </a:lnTo>
                  <a:lnTo>
                    <a:pt x="23143" y="5776"/>
                  </a:lnTo>
                  <a:lnTo>
                    <a:pt x="22845" y="5618"/>
                  </a:lnTo>
                  <a:lnTo>
                    <a:pt x="22527" y="5439"/>
                  </a:lnTo>
                  <a:lnTo>
                    <a:pt x="22230" y="5260"/>
                  </a:lnTo>
                  <a:lnTo>
                    <a:pt x="21932" y="5082"/>
                  </a:lnTo>
                  <a:lnTo>
                    <a:pt x="21634" y="4883"/>
                  </a:lnTo>
                  <a:lnTo>
                    <a:pt x="21079" y="4447"/>
                  </a:lnTo>
                  <a:lnTo>
                    <a:pt x="20543" y="3970"/>
                  </a:lnTo>
                  <a:lnTo>
                    <a:pt x="20027" y="3474"/>
                  </a:lnTo>
                  <a:lnTo>
                    <a:pt x="19570" y="2958"/>
                  </a:lnTo>
                  <a:lnTo>
                    <a:pt x="19134" y="2402"/>
                  </a:lnTo>
                  <a:lnTo>
                    <a:pt x="19094" y="2323"/>
                  </a:lnTo>
                  <a:lnTo>
                    <a:pt x="18935" y="2343"/>
                  </a:lnTo>
                  <a:lnTo>
                    <a:pt x="18836" y="2323"/>
                  </a:lnTo>
                  <a:lnTo>
                    <a:pt x="18816" y="2482"/>
                  </a:lnTo>
                  <a:lnTo>
                    <a:pt x="18776" y="2621"/>
                  </a:lnTo>
                  <a:lnTo>
                    <a:pt x="18717" y="2740"/>
                  </a:lnTo>
                  <a:lnTo>
                    <a:pt x="18637" y="2859"/>
                  </a:lnTo>
                  <a:lnTo>
                    <a:pt x="18518" y="2958"/>
                  </a:lnTo>
                  <a:lnTo>
                    <a:pt x="18399" y="2998"/>
                  </a:lnTo>
                  <a:lnTo>
                    <a:pt x="18280" y="3037"/>
                  </a:lnTo>
                  <a:lnTo>
                    <a:pt x="18141" y="3018"/>
                  </a:lnTo>
                  <a:lnTo>
                    <a:pt x="18101" y="3117"/>
                  </a:lnTo>
                  <a:lnTo>
                    <a:pt x="17982" y="3276"/>
                  </a:lnTo>
                  <a:lnTo>
                    <a:pt x="17903" y="3355"/>
                  </a:lnTo>
                  <a:lnTo>
                    <a:pt x="17824" y="3454"/>
                  </a:lnTo>
                  <a:lnTo>
                    <a:pt x="17744" y="3534"/>
                  </a:lnTo>
                  <a:lnTo>
                    <a:pt x="17645" y="3593"/>
                  </a:lnTo>
                  <a:lnTo>
                    <a:pt x="17546" y="3633"/>
                  </a:lnTo>
                  <a:lnTo>
                    <a:pt x="17446" y="3673"/>
                  </a:lnTo>
                  <a:lnTo>
                    <a:pt x="17228" y="3732"/>
                  </a:lnTo>
                  <a:lnTo>
                    <a:pt x="16990" y="3732"/>
                  </a:lnTo>
                  <a:lnTo>
                    <a:pt x="16831" y="3712"/>
                  </a:lnTo>
                  <a:lnTo>
                    <a:pt x="16653" y="3673"/>
                  </a:lnTo>
                  <a:lnTo>
                    <a:pt x="16494" y="3613"/>
                  </a:lnTo>
                  <a:lnTo>
                    <a:pt x="16335" y="3534"/>
                  </a:lnTo>
                  <a:lnTo>
                    <a:pt x="16196" y="3434"/>
                  </a:lnTo>
                  <a:lnTo>
                    <a:pt x="16057" y="3315"/>
                  </a:lnTo>
                  <a:lnTo>
                    <a:pt x="15958" y="3196"/>
                  </a:lnTo>
                  <a:lnTo>
                    <a:pt x="15859" y="3037"/>
                  </a:lnTo>
                  <a:lnTo>
                    <a:pt x="15581" y="3057"/>
                  </a:lnTo>
                  <a:lnTo>
                    <a:pt x="15164" y="3097"/>
                  </a:lnTo>
                  <a:lnTo>
                    <a:pt x="14747" y="3097"/>
                  </a:lnTo>
                  <a:lnTo>
                    <a:pt x="14370" y="3077"/>
                  </a:lnTo>
                  <a:lnTo>
                    <a:pt x="14013" y="3018"/>
                  </a:lnTo>
                  <a:lnTo>
                    <a:pt x="13656" y="2918"/>
                  </a:lnTo>
                  <a:lnTo>
                    <a:pt x="13298" y="2799"/>
                  </a:lnTo>
                  <a:lnTo>
                    <a:pt x="13080" y="2680"/>
                  </a:lnTo>
                  <a:lnTo>
                    <a:pt x="12862" y="2541"/>
                  </a:lnTo>
                  <a:lnTo>
                    <a:pt x="12643" y="2402"/>
                  </a:lnTo>
                  <a:lnTo>
                    <a:pt x="12465" y="2224"/>
                  </a:lnTo>
                  <a:lnTo>
                    <a:pt x="12366" y="2323"/>
                  </a:lnTo>
                  <a:lnTo>
                    <a:pt x="12227" y="2402"/>
                  </a:lnTo>
                  <a:lnTo>
                    <a:pt x="12068" y="2482"/>
                  </a:lnTo>
                  <a:lnTo>
                    <a:pt x="11750" y="2660"/>
                  </a:lnTo>
                  <a:lnTo>
                    <a:pt x="11691" y="2700"/>
                  </a:lnTo>
                  <a:lnTo>
                    <a:pt x="11830" y="2898"/>
                  </a:lnTo>
                  <a:lnTo>
                    <a:pt x="12068" y="3137"/>
                  </a:lnTo>
                  <a:lnTo>
                    <a:pt x="12306" y="3375"/>
                  </a:lnTo>
                  <a:lnTo>
                    <a:pt x="12564" y="3593"/>
                  </a:lnTo>
                  <a:lnTo>
                    <a:pt x="12822" y="3811"/>
                  </a:lnTo>
                  <a:lnTo>
                    <a:pt x="13100" y="3990"/>
                  </a:lnTo>
                  <a:lnTo>
                    <a:pt x="13398" y="4189"/>
                  </a:lnTo>
                  <a:lnTo>
                    <a:pt x="13695" y="4347"/>
                  </a:lnTo>
                  <a:lnTo>
                    <a:pt x="13993" y="4506"/>
                  </a:lnTo>
                  <a:lnTo>
                    <a:pt x="14628" y="4804"/>
                  </a:lnTo>
                  <a:lnTo>
                    <a:pt x="15263" y="5062"/>
                  </a:lnTo>
                  <a:lnTo>
                    <a:pt x="15898" y="5320"/>
                  </a:lnTo>
                  <a:lnTo>
                    <a:pt x="16553" y="5558"/>
                  </a:lnTo>
                  <a:lnTo>
                    <a:pt x="17427" y="5876"/>
                  </a:lnTo>
                  <a:lnTo>
                    <a:pt x="17863" y="6054"/>
                  </a:lnTo>
                  <a:lnTo>
                    <a:pt x="18280" y="6233"/>
                  </a:lnTo>
                  <a:lnTo>
                    <a:pt x="18717" y="6431"/>
                  </a:lnTo>
                  <a:lnTo>
                    <a:pt x="19114" y="6650"/>
                  </a:lnTo>
                  <a:lnTo>
                    <a:pt x="19511" y="6888"/>
                  </a:lnTo>
                  <a:lnTo>
                    <a:pt x="19888" y="7146"/>
                  </a:lnTo>
                  <a:lnTo>
                    <a:pt x="20443" y="7404"/>
                  </a:lnTo>
                  <a:lnTo>
                    <a:pt x="20662" y="7523"/>
                  </a:lnTo>
                  <a:lnTo>
                    <a:pt x="20880" y="7662"/>
                  </a:lnTo>
                  <a:lnTo>
                    <a:pt x="21277" y="7979"/>
                  </a:lnTo>
                  <a:lnTo>
                    <a:pt x="21674" y="8297"/>
                  </a:lnTo>
                  <a:lnTo>
                    <a:pt x="22051" y="8634"/>
                  </a:lnTo>
                  <a:lnTo>
                    <a:pt x="22408" y="8952"/>
                  </a:lnTo>
                  <a:lnTo>
                    <a:pt x="22726" y="9289"/>
                  </a:lnTo>
                  <a:lnTo>
                    <a:pt x="23004" y="9647"/>
                  </a:lnTo>
                  <a:lnTo>
                    <a:pt x="23282" y="10004"/>
                  </a:lnTo>
                  <a:lnTo>
                    <a:pt x="23301" y="10044"/>
                  </a:lnTo>
                  <a:lnTo>
                    <a:pt x="23301" y="10083"/>
                  </a:lnTo>
                  <a:lnTo>
                    <a:pt x="23282" y="10123"/>
                  </a:lnTo>
                  <a:lnTo>
                    <a:pt x="23262" y="10143"/>
                  </a:lnTo>
                  <a:lnTo>
                    <a:pt x="23242" y="10163"/>
                  </a:lnTo>
                  <a:lnTo>
                    <a:pt x="23163" y="10163"/>
                  </a:lnTo>
                  <a:lnTo>
                    <a:pt x="23143" y="10143"/>
                  </a:lnTo>
                  <a:lnTo>
                    <a:pt x="22845" y="9746"/>
                  </a:lnTo>
                  <a:lnTo>
                    <a:pt x="22527" y="9369"/>
                  </a:lnTo>
                  <a:lnTo>
                    <a:pt x="22170" y="9031"/>
                  </a:lnTo>
                  <a:lnTo>
                    <a:pt x="21793" y="8714"/>
                  </a:lnTo>
                  <a:lnTo>
                    <a:pt x="21654" y="8615"/>
                  </a:lnTo>
                  <a:lnTo>
                    <a:pt x="21495" y="8535"/>
                  </a:lnTo>
                  <a:lnTo>
                    <a:pt x="21158" y="8357"/>
                  </a:lnTo>
                  <a:lnTo>
                    <a:pt x="21337" y="8634"/>
                  </a:lnTo>
                  <a:lnTo>
                    <a:pt x="21495" y="8912"/>
                  </a:lnTo>
                  <a:lnTo>
                    <a:pt x="21614" y="9210"/>
                  </a:lnTo>
                  <a:lnTo>
                    <a:pt x="21694" y="9508"/>
                  </a:lnTo>
                  <a:lnTo>
                    <a:pt x="21734" y="9805"/>
                  </a:lnTo>
                  <a:lnTo>
                    <a:pt x="21734" y="9964"/>
                  </a:lnTo>
                  <a:lnTo>
                    <a:pt x="21734" y="10103"/>
                  </a:lnTo>
                  <a:lnTo>
                    <a:pt x="21714" y="10262"/>
                  </a:lnTo>
                  <a:lnTo>
                    <a:pt x="21674" y="10401"/>
                  </a:lnTo>
                  <a:lnTo>
                    <a:pt x="21614" y="10540"/>
                  </a:lnTo>
                  <a:lnTo>
                    <a:pt x="21535" y="10679"/>
                  </a:lnTo>
                  <a:lnTo>
                    <a:pt x="21416" y="10857"/>
                  </a:lnTo>
                  <a:lnTo>
                    <a:pt x="21277" y="11016"/>
                  </a:lnTo>
                  <a:lnTo>
                    <a:pt x="21118" y="11135"/>
                  </a:lnTo>
                  <a:lnTo>
                    <a:pt x="20940" y="11254"/>
                  </a:lnTo>
                  <a:lnTo>
                    <a:pt x="20761" y="11353"/>
                  </a:lnTo>
                  <a:lnTo>
                    <a:pt x="20563" y="11433"/>
                  </a:lnTo>
                  <a:lnTo>
                    <a:pt x="20364" y="11512"/>
                  </a:lnTo>
                  <a:lnTo>
                    <a:pt x="20146" y="11552"/>
                  </a:lnTo>
                  <a:lnTo>
                    <a:pt x="19828" y="11612"/>
                  </a:lnTo>
                  <a:lnTo>
                    <a:pt x="19511" y="11651"/>
                  </a:lnTo>
                  <a:lnTo>
                    <a:pt x="19193" y="11671"/>
                  </a:lnTo>
                  <a:lnTo>
                    <a:pt x="18558" y="11671"/>
                  </a:lnTo>
                  <a:lnTo>
                    <a:pt x="18240" y="11631"/>
                  </a:lnTo>
                  <a:lnTo>
                    <a:pt x="17585" y="11572"/>
                  </a:lnTo>
                  <a:lnTo>
                    <a:pt x="16295" y="11373"/>
                  </a:lnTo>
                  <a:lnTo>
                    <a:pt x="15660" y="11314"/>
                  </a:lnTo>
                  <a:lnTo>
                    <a:pt x="15323" y="11274"/>
                  </a:lnTo>
                  <a:lnTo>
                    <a:pt x="14628" y="11274"/>
                  </a:lnTo>
                  <a:lnTo>
                    <a:pt x="14271" y="11314"/>
                  </a:lnTo>
                  <a:lnTo>
                    <a:pt x="13914" y="11353"/>
                  </a:lnTo>
                  <a:lnTo>
                    <a:pt x="13556" y="11413"/>
                  </a:lnTo>
                  <a:lnTo>
                    <a:pt x="13179" y="11473"/>
                  </a:lnTo>
                  <a:lnTo>
                    <a:pt x="12842" y="11572"/>
                  </a:lnTo>
                  <a:lnTo>
                    <a:pt x="12485" y="11671"/>
                  </a:lnTo>
                  <a:lnTo>
                    <a:pt x="12127" y="11790"/>
                  </a:lnTo>
                  <a:lnTo>
                    <a:pt x="11433" y="12028"/>
                  </a:lnTo>
                  <a:lnTo>
                    <a:pt x="10738" y="12326"/>
                  </a:lnTo>
                  <a:lnTo>
                    <a:pt x="10083" y="12644"/>
                  </a:lnTo>
                  <a:lnTo>
                    <a:pt x="9408" y="12981"/>
                  </a:lnTo>
                  <a:lnTo>
                    <a:pt x="8098" y="13656"/>
                  </a:lnTo>
                  <a:lnTo>
                    <a:pt x="7443" y="13993"/>
                  </a:lnTo>
                  <a:lnTo>
                    <a:pt x="6769" y="14311"/>
                  </a:lnTo>
                  <a:lnTo>
                    <a:pt x="6094" y="14608"/>
                  </a:lnTo>
                  <a:lnTo>
                    <a:pt x="5399" y="14867"/>
                  </a:lnTo>
                  <a:lnTo>
                    <a:pt x="4704" y="15105"/>
                  </a:lnTo>
                  <a:lnTo>
                    <a:pt x="4347" y="15204"/>
                  </a:lnTo>
                  <a:lnTo>
                    <a:pt x="3990" y="15283"/>
                  </a:lnTo>
                  <a:lnTo>
                    <a:pt x="3494" y="15363"/>
                  </a:lnTo>
                  <a:lnTo>
                    <a:pt x="2978" y="15422"/>
                  </a:lnTo>
                  <a:lnTo>
                    <a:pt x="2482" y="15442"/>
                  </a:lnTo>
                  <a:lnTo>
                    <a:pt x="1965" y="15442"/>
                  </a:lnTo>
                  <a:lnTo>
                    <a:pt x="1449" y="15383"/>
                  </a:lnTo>
                  <a:lnTo>
                    <a:pt x="953" y="15303"/>
                  </a:lnTo>
                  <a:lnTo>
                    <a:pt x="477" y="15164"/>
                  </a:lnTo>
                  <a:lnTo>
                    <a:pt x="1" y="15005"/>
                  </a:lnTo>
                  <a:lnTo>
                    <a:pt x="179" y="15363"/>
                  </a:lnTo>
                  <a:lnTo>
                    <a:pt x="298" y="15601"/>
                  </a:lnTo>
                  <a:lnTo>
                    <a:pt x="437" y="15819"/>
                  </a:lnTo>
                  <a:lnTo>
                    <a:pt x="735" y="16236"/>
                  </a:lnTo>
                  <a:lnTo>
                    <a:pt x="973" y="16613"/>
                  </a:lnTo>
                  <a:lnTo>
                    <a:pt x="1251" y="16950"/>
                  </a:lnTo>
                  <a:lnTo>
                    <a:pt x="1390" y="17129"/>
                  </a:lnTo>
                  <a:lnTo>
                    <a:pt x="1529" y="17288"/>
                  </a:lnTo>
                  <a:lnTo>
                    <a:pt x="1707" y="17427"/>
                  </a:lnTo>
                  <a:lnTo>
                    <a:pt x="1866" y="17566"/>
                  </a:lnTo>
                  <a:lnTo>
                    <a:pt x="2164" y="17744"/>
                  </a:lnTo>
                  <a:lnTo>
                    <a:pt x="2323" y="17824"/>
                  </a:lnTo>
                  <a:lnTo>
                    <a:pt x="2482" y="17903"/>
                  </a:lnTo>
                  <a:lnTo>
                    <a:pt x="2640" y="17943"/>
                  </a:lnTo>
                  <a:lnTo>
                    <a:pt x="2819" y="17983"/>
                  </a:lnTo>
                  <a:lnTo>
                    <a:pt x="2978" y="18002"/>
                  </a:lnTo>
                  <a:lnTo>
                    <a:pt x="3156" y="18002"/>
                  </a:lnTo>
                  <a:lnTo>
                    <a:pt x="3335" y="17983"/>
                  </a:lnTo>
                  <a:lnTo>
                    <a:pt x="3514" y="17943"/>
                  </a:lnTo>
                  <a:lnTo>
                    <a:pt x="3692" y="17883"/>
                  </a:lnTo>
                  <a:lnTo>
                    <a:pt x="3851" y="17824"/>
                  </a:lnTo>
                  <a:lnTo>
                    <a:pt x="4188" y="17665"/>
                  </a:lnTo>
                  <a:lnTo>
                    <a:pt x="4506" y="17506"/>
                  </a:lnTo>
                  <a:lnTo>
                    <a:pt x="5240" y="17109"/>
                  </a:lnTo>
                  <a:lnTo>
                    <a:pt x="5975" y="16752"/>
                  </a:lnTo>
                  <a:lnTo>
                    <a:pt x="6411" y="16573"/>
                  </a:lnTo>
                  <a:lnTo>
                    <a:pt x="6868" y="16434"/>
                  </a:lnTo>
                  <a:lnTo>
                    <a:pt x="7086" y="16375"/>
                  </a:lnTo>
                  <a:lnTo>
                    <a:pt x="7324" y="16335"/>
                  </a:lnTo>
                  <a:lnTo>
                    <a:pt x="7562" y="16296"/>
                  </a:lnTo>
                  <a:lnTo>
                    <a:pt x="7801" y="16276"/>
                  </a:lnTo>
                  <a:lnTo>
                    <a:pt x="8257" y="16276"/>
                  </a:lnTo>
                  <a:lnTo>
                    <a:pt x="8733" y="16315"/>
                  </a:lnTo>
                  <a:lnTo>
                    <a:pt x="9686" y="16434"/>
                  </a:lnTo>
                  <a:lnTo>
                    <a:pt x="10083" y="16474"/>
                  </a:lnTo>
                  <a:lnTo>
                    <a:pt x="10460" y="16494"/>
                  </a:lnTo>
                  <a:lnTo>
                    <a:pt x="10857" y="16494"/>
                  </a:lnTo>
                  <a:lnTo>
                    <a:pt x="11254" y="16474"/>
                  </a:lnTo>
                  <a:lnTo>
                    <a:pt x="11651" y="16434"/>
                  </a:lnTo>
                  <a:lnTo>
                    <a:pt x="12028" y="16375"/>
                  </a:lnTo>
                  <a:lnTo>
                    <a:pt x="12405" y="16296"/>
                  </a:lnTo>
                  <a:lnTo>
                    <a:pt x="12782" y="16216"/>
                  </a:lnTo>
                  <a:lnTo>
                    <a:pt x="13159" y="16097"/>
                  </a:lnTo>
                  <a:lnTo>
                    <a:pt x="13537" y="15978"/>
                  </a:lnTo>
                  <a:lnTo>
                    <a:pt x="14251" y="15720"/>
                  </a:lnTo>
                  <a:lnTo>
                    <a:pt x="14648" y="15561"/>
                  </a:lnTo>
                  <a:lnTo>
                    <a:pt x="15025" y="15363"/>
                  </a:lnTo>
                  <a:lnTo>
                    <a:pt x="15402" y="15164"/>
                  </a:lnTo>
                  <a:lnTo>
                    <a:pt x="15779" y="14926"/>
                  </a:lnTo>
                  <a:lnTo>
                    <a:pt x="16137" y="14688"/>
                  </a:lnTo>
                  <a:lnTo>
                    <a:pt x="16474" y="14410"/>
                  </a:lnTo>
                  <a:lnTo>
                    <a:pt x="16792" y="14132"/>
                  </a:lnTo>
                  <a:lnTo>
                    <a:pt x="17089" y="13834"/>
                  </a:lnTo>
                  <a:lnTo>
                    <a:pt x="17129" y="13815"/>
                  </a:lnTo>
                  <a:lnTo>
                    <a:pt x="17169" y="13815"/>
                  </a:lnTo>
                  <a:lnTo>
                    <a:pt x="17188" y="13854"/>
                  </a:lnTo>
                  <a:lnTo>
                    <a:pt x="17169" y="13894"/>
                  </a:lnTo>
                  <a:lnTo>
                    <a:pt x="16891" y="14251"/>
                  </a:lnTo>
                  <a:lnTo>
                    <a:pt x="16613" y="14589"/>
                  </a:lnTo>
                  <a:lnTo>
                    <a:pt x="16315" y="14926"/>
                  </a:lnTo>
                  <a:lnTo>
                    <a:pt x="15998" y="15244"/>
                  </a:lnTo>
                  <a:lnTo>
                    <a:pt x="15581" y="15581"/>
                  </a:lnTo>
                  <a:lnTo>
                    <a:pt x="15144" y="15918"/>
                  </a:lnTo>
                  <a:lnTo>
                    <a:pt x="14688" y="16216"/>
                  </a:lnTo>
                  <a:lnTo>
                    <a:pt x="14231" y="16514"/>
                  </a:lnTo>
                  <a:lnTo>
                    <a:pt x="13993" y="16633"/>
                  </a:lnTo>
                  <a:lnTo>
                    <a:pt x="13735" y="16752"/>
                  </a:lnTo>
                  <a:lnTo>
                    <a:pt x="13497" y="16831"/>
                  </a:lnTo>
                  <a:lnTo>
                    <a:pt x="13239" y="16931"/>
                  </a:lnTo>
                  <a:lnTo>
                    <a:pt x="13616" y="17288"/>
                  </a:lnTo>
                  <a:lnTo>
                    <a:pt x="14033" y="17625"/>
                  </a:lnTo>
                  <a:lnTo>
                    <a:pt x="14469" y="17923"/>
                  </a:lnTo>
                  <a:lnTo>
                    <a:pt x="14926" y="18181"/>
                  </a:lnTo>
                  <a:lnTo>
                    <a:pt x="15402" y="18399"/>
                  </a:lnTo>
                  <a:lnTo>
                    <a:pt x="15879" y="18598"/>
                  </a:lnTo>
                  <a:lnTo>
                    <a:pt x="16375" y="18757"/>
                  </a:lnTo>
                  <a:lnTo>
                    <a:pt x="16871" y="18876"/>
                  </a:lnTo>
                  <a:lnTo>
                    <a:pt x="17387" y="18955"/>
                  </a:lnTo>
                  <a:lnTo>
                    <a:pt x="17903" y="18995"/>
                  </a:lnTo>
                  <a:lnTo>
                    <a:pt x="18439" y="18995"/>
                  </a:lnTo>
                  <a:lnTo>
                    <a:pt x="18955" y="18975"/>
                  </a:lnTo>
                  <a:lnTo>
                    <a:pt x="19471" y="18896"/>
                  </a:lnTo>
                  <a:lnTo>
                    <a:pt x="19987" y="18796"/>
                  </a:lnTo>
                  <a:lnTo>
                    <a:pt x="20503" y="18657"/>
                  </a:lnTo>
                  <a:lnTo>
                    <a:pt x="20999" y="18459"/>
                  </a:lnTo>
                  <a:lnTo>
                    <a:pt x="21476" y="18241"/>
                  </a:lnTo>
                  <a:lnTo>
                    <a:pt x="21932" y="17983"/>
                  </a:lnTo>
                  <a:lnTo>
                    <a:pt x="22369" y="17705"/>
                  </a:lnTo>
                  <a:lnTo>
                    <a:pt x="22785" y="17387"/>
                  </a:lnTo>
                  <a:lnTo>
                    <a:pt x="23182" y="17050"/>
                  </a:lnTo>
                  <a:lnTo>
                    <a:pt x="23559" y="16692"/>
                  </a:lnTo>
                  <a:lnTo>
                    <a:pt x="23917" y="16296"/>
                  </a:lnTo>
                  <a:lnTo>
                    <a:pt x="24234" y="15899"/>
                  </a:lnTo>
                  <a:lnTo>
                    <a:pt x="24869" y="15105"/>
                  </a:lnTo>
                  <a:lnTo>
                    <a:pt x="25167" y="14708"/>
                  </a:lnTo>
                  <a:lnTo>
                    <a:pt x="25465" y="14291"/>
                  </a:lnTo>
                  <a:lnTo>
                    <a:pt x="25961" y="13537"/>
                  </a:lnTo>
                  <a:lnTo>
                    <a:pt x="26477" y="12802"/>
                  </a:lnTo>
                  <a:lnTo>
                    <a:pt x="26775" y="12425"/>
                  </a:lnTo>
                  <a:lnTo>
                    <a:pt x="27072" y="12068"/>
                  </a:lnTo>
                  <a:lnTo>
                    <a:pt x="27410" y="11711"/>
                  </a:lnTo>
                  <a:lnTo>
                    <a:pt x="27767" y="11393"/>
                  </a:lnTo>
                  <a:lnTo>
                    <a:pt x="28124" y="11076"/>
                  </a:lnTo>
                  <a:lnTo>
                    <a:pt x="28501" y="10798"/>
                  </a:lnTo>
                  <a:lnTo>
                    <a:pt x="28918" y="10540"/>
                  </a:lnTo>
                  <a:lnTo>
                    <a:pt x="29335" y="10302"/>
                  </a:lnTo>
                  <a:lnTo>
                    <a:pt x="30248" y="9845"/>
                  </a:lnTo>
                  <a:lnTo>
                    <a:pt x="30685" y="9607"/>
                  </a:lnTo>
                  <a:lnTo>
                    <a:pt x="31141" y="9349"/>
                  </a:lnTo>
                  <a:lnTo>
                    <a:pt x="31538" y="9071"/>
                  </a:lnTo>
                  <a:lnTo>
                    <a:pt x="31935" y="8773"/>
                  </a:lnTo>
                  <a:lnTo>
                    <a:pt x="32312" y="8436"/>
                  </a:lnTo>
                  <a:lnTo>
                    <a:pt x="32650" y="8079"/>
                  </a:lnTo>
                  <a:lnTo>
                    <a:pt x="32967" y="7702"/>
                  </a:lnTo>
                  <a:lnTo>
                    <a:pt x="33285" y="7324"/>
                  </a:lnTo>
                  <a:lnTo>
                    <a:pt x="33563" y="6908"/>
                  </a:lnTo>
                  <a:lnTo>
                    <a:pt x="33840" y="6511"/>
                  </a:lnTo>
                  <a:lnTo>
                    <a:pt x="34118" y="6094"/>
                  </a:lnTo>
                  <a:lnTo>
                    <a:pt x="34376" y="5657"/>
                  </a:lnTo>
                  <a:lnTo>
                    <a:pt x="34595" y="5221"/>
                  </a:lnTo>
                  <a:lnTo>
                    <a:pt x="34793" y="4744"/>
                  </a:lnTo>
                  <a:lnTo>
                    <a:pt x="34873" y="4546"/>
                  </a:lnTo>
                  <a:lnTo>
                    <a:pt x="34932" y="4327"/>
                  </a:lnTo>
                  <a:lnTo>
                    <a:pt x="34972" y="4109"/>
                  </a:lnTo>
                  <a:lnTo>
                    <a:pt x="34992" y="3891"/>
                  </a:lnTo>
                  <a:lnTo>
                    <a:pt x="35011" y="3673"/>
                  </a:lnTo>
                  <a:lnTo>
                    <a:pt x="35011" y="3474"/>
                  </a:lnTo>
                  <a:lnTo>
                    <a:pt x="34992" y="3256"/>
                  </a:lnTo>
                  <a:lnTo>
                    <a:pt x="34972" y="3057"/>
                  </a:lnTo>
                  <a:lnTo>
                    <a:pt x="34932" y="2859"/>
                  </a:lnTo>
                  <a:lnTo>
                    <a:pt x="34873" y="2660"/>
                  </a:lnTo>
                  <a:lnTo>
                    <a:pt x="34793" y="2462"/>
                  </a:lnTo>
                  <a:lnTo>
                    <a:pt x="34714" y="2263"/>
                  </a:lnTo>
                  <a:lnTo>
                    <a:pt x="34615" y="2085"/>
                  </a:lnTo>
                  <a:lnTo>
                    <a:pt x="34495" y="1886"/>
                  </a:lnTo>
                  <a:lnTo>
                    <a:pt x="34356" y="1708"/>
                  </a:lnTo>
                  <a:lnTo>
                    <a:pt x="34218" y="1529"/>
                  </a:lnTo>
                  <a:lnTo>
                    <a:pt x="34059" y="1370"/>
                  </a:lnTo>
                  <a:lnTo>
                    <a:pt x="33900" y="1211"/>
                  </a:lnTo>
                  <a:lnTo>
                    <a:pt x="33563" y="934"/>
                  </a:lnTo>
                  <a:lnTo>
                    <a:pt x="33185" y="695"/>
                  </a:lnTo>
                  <a:lnTo>
                    <a:pt x="32808" y="477"/>
                  </a:lnTo>
                  <a:lnTo>
                    <a:pt x="32392" y="318"/>
                  </a:lnTo>
                  <a:lnTo>
                    <a:pt x="31975" y="179"/>
                  </a:lnTo>
                  <a:lnTo>
                    <a:pt x="31538" y="80"/>
                  </a:lnTo>
                  <a:lnTo>
                    <a:pt x="31102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970;p41">
              <a:extLst>
                <a:ext uri="{FF2B5EF4-FFF2-40B4-BE49-F238E27FC236}">
                  <a16:creationId xmlns:a16="http://schemas.microsoft.com/office/drawing/2014/main" xmlns="" id="{143751F9-4110-CD97-C3FE-2E1054A9D123}"/>
                </a:ext>
              </a:extLst>
            </p:cNvPr>
            <p:cNvSpPr/>
            <p:nvPr/>
          </p:nvSpPr>
          <p:spPr>
            <a:xfrm flipH="1">
              <a:off x="6096186" y="3280562"/>
              <a:ext cx="211945" cy="141013"/>
            </a:xfrm>
            <a:custGeom>
              <a:avLst/>
              <a:gdLst/>
              <a:ahLst/>
              <a:cxnLst/>
              <a:rect l="l" t="t" r="r" b="b"/>
              <a:pathLst>
                <a:path w="5340" h="3553" extrusionOk="0">
                  <a:moveTo>
                    <a:pt x="318" y="0"/>
                  </a:moveTo>
                  <a:lnTo>
                    <a:pt x="179" y="258"/>
                  </a:lnTo>
                  <a:lnTo>
                    <a:pt x="80" y="516"/>
                  </a:lnTo>
                  <a:lnTo>
                    <a:pt x="20" y="794"/>
                  </a:lnTo>
                  <a:lnTo>
                    <a:pt x="1" y="1072"/>
                  </a:lnTo>
                  <a:lnTo>
                    <a:pt x="1" y="1211"/>
                  </a:lnTo>
                  <a:lnTo>
                    <a:pt x="20" y="1330"/>
                  </a:lnTo>
                  <a:lnTo>
                    <a:pt x="100" y="1588"/>
                  </a:lnTo>
                  <a:lnTo>
                    <a:pt x="199" y="1806"/>
                  </a:lnTo>
                  <a:lnTo>
                    <a:pt x="358" y="2025"/>
                  </a:lnTo>
                  <a:lnTo>
                    <a:pt x="517" y="2203"/>
                  </a:lnTo>
                  <a:lnTo>
                    <a:pt x="715" y="2382"/>
                  </a:lnTo>
                  <a:lnTo>
                    <a:pt x="933" y="2521"/>
                  </a:lnTo>
                  <a:lnTo>
                    <a:pt x="1172" y="2640"/>
                  </a:lnTo>
                  <a:lnTo>
                    <a:pt x="1489" y="2779"/>
                  </a:lnTo>
                  <a:lnTo>
                    <a:pt x="1807" y="2858"/>
                  </a:lnTo>
                  <a:lnTo>
                    <a:pt x="2144" y="2918"/>
                  </a:lnTo>
                  <a:lnTo>
                    <a:pt x="2482" y="2957"/>
                  </a:lnTo>
                  <a:lnTo>
                    <a:pt x="2839" y="2997"/>
                  </a:lnTo>
                  <a:lnTo>
                    <a:pt x="3196" y="3017"/>
                  </a:lnTo>
                  <a:lnTo>
                    <a:pt x="3454" y="3017"/>
                  </a:lnTo>
                  <a:lnTo>
                    <a:pt x="3553" y="2977"/>
                  </a:lnTo>
                  <a:lnTo>
                    <a:pt x="3672" y="2957"/>
                  </a:lnTo>
                  <a:lnTo>
                    <a:pt x="3712" y="2977"/>
                  </a:lnTo>
                  <a:lnTo>
                    <a:pt x="3772" y="2997"/>
                  </a:lnTo>
                  <a:lnTo>
                    <a:pt x="3831" y="3037"/>
                  </a:lnTo>
                  <a:lnTo>
                    <a:pt x="3871" y="3076"/>
                  </a:lnTo>
                  <a:lnTo>
                    <a:pt x="4030" y="3275"/>
                  </a:lnTo>
                  <a:lnTo>
                    <a:pt x="4109" y="3354"/>
                  </a:lnTo>
                  <a:lnTo>
                    <a:pt x="4208" y="3414"/>
                  </a:lnTo>
                  <a:lnTo>
                    <a:pt x="4308" y="3473"/>
                  </a:lnTo>
                  <a:lnTo>
                    <a:pt x="4407" y="3513"/>
                  </a:lnTo>
                  <a:lnTo>
                    <a:pt x="4446" y="3533"/>
                  </a:lnTo>
                  <a:lnTo>
                    <a:pt x="4486" y="3533"/>
                  </a:lnTo>
                  <a:lnTo>
                    <a:pt x="4585" y="3553"/>
                  </a:lnTo>
                  <a:lnTo>
                    <a:pt x="4665" y="3553"/>
                  </a:lnTo>
                  <a:lnTo>
                    <a:pt x="4824" y="3533"/>
                  </a:lnTo>
                  <a:lnTo>
                    <a:pt x="4962" y="3513"/>
                  </a:lnTo>
                  <a:lnTo>
                    <a:pt x="5101" y="3454"/>
                  </a:lnTo>
                  <a:lnTo>
                    <a:pt x="5220" y="3414"/>
                  </a:lnTo>
                  <a:lnTo>
                    <a:pt x="5340" y="3334"/>
                  </a:lnTo>
                  <a:lnTo>
                    <a:pt x="5240" y="3255"/>
                  </a:lnTo>
                  <a:lnTo>
                    <a:pt x="5161" y="3196"/>
                  </a:lnTo>
                  <a:lnTo>
                    <a:pt x="5121" y="3136"/>
                  </a:lnTo>
                  <a:lnTo>
                    <a:pt x="5101" y="3136"/>
                  </a:lnTo>
                  <a:lnTo>
                    <a:pt x="4982" y="3156"/>
                  </a:lnTo>
                  <a:lnTo>
                    <a:pt x="4863" y="3176"/>
                  </a:lnTo>
                  <a:lnTo>
                    <a:pt x="4764" y="3156"/>
                  </a:lnTo>
                  <a:lnTo>
                    <a:pt x="4645" y="3116"/>
                  </a:lnTo>
                  <a:lnTo>
                    <a:pt x="4526" y="3057"/>
                  </a:lnTo>
                  <a:lnTo>
                    <a:pt x="4427" y="2997"/>
                  </a:lnTo>
                  <a:lnTo>
                    <a:pt x="4228" y="2858"/>
                  </a:lnTo>
                  <a:lnTo>
                    <a:pt x="4069" y="2719"/>
                  </a:lnTo>
                  <a:lnTo>
                    <a:pt x="3950" y="2560"/>
                  </a:lnTo>
                  <a:lnTo>
                    <a:pt x="3831" y="2382"/>
                  </a:lnTo>
                  <a:lnTo>
                    <a:pt x="3732" y="2203"/>
                  </a:lnTo>
                  <a:lnTo>
                    <a:pt x="3653" y="2005"/>
                  </a:lnTo>
                  <a:lnTo>
                    <a:pt x="3613" y="1806"/>
                  </a:lnTo>
                  <a:lnTo>
                    <a:pt x="3335" y="1786"/>
                  </a:lnTo>
                  <a:lnTo>
                    <a:pt x="3077" y="1727"/>
                  </a:lnTo>
                  <a:lnTo>
                    <a:pt x="2839" y="1667"/>
                  </a:lnTo>
                  <a:lnTo>
                    <a:pt x="2581" y="1588"/>
                  </a:lnTo>
                  <a:lnTo>
                    <a:pt x="2243" y="1469"/>
                  </a:lnTo>
                  <a:lnTo>
                    <a:pt x="1926" y="1330"/>
                  </a:lnTo>
                  <a:lnTo>
                    <a:pt x="1628" y="1171"/>
                  </a:lnTo>
                  <a:lnTo>
                    <a:pt x="1330" y="973"/>
                  </a:lnTo>
                  <a:lnTo>
                    <a:pt x="1053" y="754"/>
                  </a:lnTo>
                  <a:lnTo>
                    <a:pt x="775" y="516"/>
                  </a:lnTo>
                  <a:lnTo>
                    <a:pt x="537" y="278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971;p41">
              <a:extLst>
                <a:ext uri="{FF2B5EF4-FFF2-40B4-BE49-F238E27FC236}">
                  <a16:creationId xmlns:a16="http://schemas.microsoft.com/office/drawing/2014/main" xmlns="" id="{0F66D15E-3C38-AF3D-A0F1-79D74CA2B53B}"/>
                </a:ext>
              </a:extLst>
            </p:cNvPr>
            <p:cNvSpPr/>
            <p:nvPr/>
          </p:nvSpPr>
          <p:spPr>
            <a:xfrm flipH="1">
              <a:off x="6515250" y="3626348"/>
              <a:ext cx="217462" cy="148911"/>
            </a:xfrm>
            <a:custGeom>
              <a:avLst/>
              <a:gdLst/>
              <a:ahLst/>
              <a:cxnLst/>
              <a:rect l="l" t="t" r="r" b="b"/>
              <a:pathLst>
                <a:path w="5479" h="3752" extrusionOk="0">
                  <a:moveTo>
                    <a:pt x="4030" y="0"/>
                  </a:moveTo>
                  <a:lnTo>
                    <a:pt x="3653" y="40"/>
                  </a:lnTo>
                  <a:lnTo>
                    <a:pt x="3276" y="119"/>
                  </a:lnTo>
                  <a:lnTo>
                    <a:pt x="2899" y="218"/>
                  </a:lnTo>
                  <a:lnTo>
                    <a:pt x="2541" y="357"/>
                  </a:lnTo>
                  <a:lnTo>
                    <a:pt x="2204" y="516"/>
                  </a:lnTo>
                  <a:lnTo>
                    <a:pt x="1867" y="695"/>
                  </a:lnTo>
                  <a:lnTo>
                    <a:pt x="1549" y="913"/>
                  </a:lnTo>
                  <a:lnTo>
                    <a:pt x="1231" y="1151"/>
                  </a:lnTo>
                  <a:lnTo>
                    <a:pt x="894" y="1469"/>
                  </a:lnTo>
                  <a:lnTo>
                    <a:pt x="576" y="1826"/>
                  </a:lnTo>
                  <a:lnTo>
                    <a:pt x="279" y="2183"/>
                  </a:lnTo>
                  <a:lnTo>
                    <a:pt x="1" y="2580"/>
                  </a:lnTo>
                  <a:lnTo>
                    <a:pt x="358" y="2918"/>
                  </a:lnTo>
                  <a:lnTo>
                    <a:pt x="537" y="3076"/>
                  </a:lnTo>
                  <a:lnTo>
                    <a:pt x="735" y="3235"/>
                  </a:lnTo>
                  <a:lnTo>
                    <a:pt x="914" y="3335"/>
                  </a:lnTo>
                  <a:lnTo>
                    <a:pt x="1112" y="3454"/>
                  </a:lnTo>
                  <a:lnTo>
                    <a:pt x="1331" y="3553"/>
                  </a:lnTo>
                  <a:lnTo>
                    <a:pt x="1549" y="3632"/>
                  </a:lnTo>
                  <a:lnTo>
                    <a:pt x="1787" y="3692"/>
                  </a:lnTo>
                  <a:lnTo>
                    <a:pt x="2025" y="3731"/>
                  </a:lnTo>
                  <a:lnTo>
                    <a:pt x="2244" y="3751"/>
                  </a:lnTo>
                  <a:lnTo>
                    <a:pt x="2462" y="3731"/>
                  </a:lnTo>
                  <a:lnTo>
                    <a:pt x="2541" y="3652"/>
                  </a:lnTo>
                  <a:lnTo>
                    <a:pt x="3950" y="2600"/>
                  </a:lnTo>
                  <a:lnTo>
                    <a:pt x="4665" y="2084"/>
                  </a:lnTo>
                  <a:lnTo>
                    <a:pt x="5399" y="1588"/>
                  </a:lnTo>
                  <a:lnTo>
                    <a:pt x="5380" y="1588"/>
                  </a:lnTo>
                  <a:lnTo>
                    <a:pt x="5241" y="1389"/>
                  </a:lnTo>
                  <a:lnTo>
                    <a:pt x="5102" y="1211"/>
                  </a:lnTo>
                  <a:lnTo>
                    <a:pt x="4963" y="1012"/>
                  </a:lnTo>
                  <a:lnTo>
                    <a:pt x="4883" y="933"/>
                  </a:lnTo>
                  <a:lnTo>
                    <a:pt x="4784" y="854"/>
                  </a:lnTo>
                  <a:lnTo>
                    <a:pt x="4605" y="715"/>
                  </a:lnTo>
                  <a:lnTo>
                    <a:pt x="4387" y="615"/>
                  </a:lnTo>
                  <a:lnTo>
                    <a:pt x="4169" y="536"/>
                  </a:lnTo>
                  <a:lnTo>
                    <a:pt x="3950" y="496"/>
                  </a:lnTo>
                  <a:lnTo>
                    <a:pt x="3692" y="476"/>
                  </a:lnTo>
                  <a:lnTo>
                    <a:pt x="3454" y="496"/>
                  </a:lnTo>
                  <a:lnTo>
                    <a:pt x="3216" y="556"/>
                  </a:lnTo>
                  <a:lnTo>
                    <a:pt x="2978" y="655"/>
                  </a:lnTo>
                  <a:lnTo>
                    <a:pt x="2779" y="774"/>
                  </a:lnTo>
                  <a:lnTo>
                    <a:pt x="2581" y="933"/>
                  </a:lnTo>
                  <a:lnTo>
                    <a:pt x="2422" y="1092"/>
                  </a:lnTo>
                  <a:lnTo>
                    <a:pt x="2263" y="1290"/>
                  </a:lnTo>
                  <a:lnTo>
                    <a:pt x="2244" y="1290"/>
                  </a:lnTo>
                  <a:lnTo>
                    <a:pt x="2204" y="1310"/>
                  </a:lnTo>
                  <a:lnTo>
                    <a:pt x="2164" y="1290"/>
                  </a:lnTo>
                  <a:lnTo>
                    <a:pt x="2144" y="1251"/>
                  </a:lnTo>
                  <a:lnTo>
                    <a:pt x="2144" y="1191"/>
                  </a:lnTo>
                  <a:lnTo>
                    <a:pt x="2204" y="1072"/>
                  </a:lnTo>
                  <a:lnTo>
                    <a:pt x="2283" y="973"/>
                  </a:lnTo>
                  <a:lnTo>
                    <a:pt x="2363" y="854"/>
                  </a:lnTo>
                  <a:lnTo>
                    <a:pt x="2462" y="774"/>
                  </a:lnTo>
                  <a:lnTo>
                    <a:pt x="2660" y="596"/>
                  </a:lnTo>
                  <a:lnTo>
                    <a:pt x="2918" y="457"/>
                  </a:lnTo>
                  <a:lnTo>
                    <a:pt x="3176" y="357"/>
                  </a:lnTo>
                  <a:lnTo>
                    <a:pt x="3434" y="298"/>
                  </a:lnTo>
                  <a:lnTo>
                    <a:pt x="3692" y="258"/>
                  </a:lnTo>
                  <a:lnTo>
                    <a:pt x="3950" y="278"/>
                  </a:lnTo>
                  <a:lnTo>
                    <a:pt x="4228" y="318"/>
                  </a:lnTo>
                  <a:lnTo>
                    <a:pt x="4467" y="397"/>
                  </a:lnTo>
                  <a:lnTo>
                    <a:pt x="4705" y="516"/>
                  </a:lnTo>
                  <a:lnTo>
                    <a:pt x="4923" y="655"/>
                  </a:lnTo>
                  <a:lnTo>
                    <a:pt x="5082" y="794"/>
                  </a:lnTo>
                  <a:lnTo>
                    <a:pt x="5241" y="933"/>
                  </a:lnTo>
                  <a:lnTo>
                    <a:pt x="5360" y="1092"/>
                  </a:lnTo>
                  <a:lnTo>
                    <a:pt x="5459" y="1290"/>
                  </a:lnTo>
                  <a:lnTo>
                    <a:pt x="5479" y="873"/>
                  </a:lnTo>
                  <a:lnTo>
                    <a:pt x="5479" y="655"/>
                  </a:lnTo>
                  <a:lnTo>
                    <a:pt x="5479" y="457"/>
                  </a:lnTo>
                  <a:lnTo>
                    <a:pt x="5380" y="357"/>
                  </a:lnTo>
                  <a:lnTo>
                    <a:pt x="5241" y="258"/>
                  </a:lnTo>
                  <a:lnTo>
                    <a:pt x="5082" y="179"/>
                  </a:lnTo>
                  <a:lnTo>
                    <a:pt x="4923" y="99"/>
                  </a:lnTo>
                  <a:lnTo>
                    <a:pt x="4744" y="60"/>
                  </a:lnTo>
                  <a:lnTo>
                    <a:pt x="4566" y="20"/>
                  </a:lnTo>
                  <a:lnTo>
                    <a:pt x="4387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972;p41">
              <a:extLst>
                <a:ext uri="{FF2B5EF4-FFF2-40B4-BE49-F238E27FC236}">
                  <a16:creationId xmlns:a16="http://schemas.microsoft.com/office/drawing/2014/main" xmlns="" id="{C683050A-1841-8BB3-CEE9-06E8ABF10CD5}"/>
                </a:ext>
              </a:extLst>
            </p:cNvPr>
            <p:cNvSpPr/>
            <p:nvPr/>
          </p:nvSpPr>
          <p:spPr>
            <a:xfrm flipH="1">
              <a:off x="6319901" y="3379777"/>
              <a:ext cx="321410" cy="289925"/>
            </a:xfrm>
            <a:custGeom>
              <a:avLst/>
              <a:gdLst/>
              <a:ahLst/>
              <a:cxnLst/>
              <a:rect l="l" t="t" r="r" b="b"/>
              <a:pathLst>
                <a:path w="8098" h="7305" extrusionOk="0">
                  <a:moveTo>
                    <a:pt x="3751" y="1"/>
                  </a:moveTo>
                  <a:lnTo>
                    <a:pt x="3434" y="41"/>
                  </a:lnTo>
                  <a:lnTo>
                    <a:pt x="3215" y="100"/>
                  </a:lnTo>
                  <a:lnTo>
                    <a:pt x="2997" y="179"/>
                  </a:lnTo>
                  <a:lnTo>
                    <a:pt x="2799" y="279"/>
                  </a:lnTo>
                  <a:lnTo>
                    <a:pt x="2600" y="398"/>
                  </a:lnTo>
                  <a:lnTo>
                    <a:pt x="2422" y="537"/>
                  </a:lnTo>
                  <a:lnTo>
                    <a:pt x="2223" y="696"/>
                  </a:lnTo>
                  <a:lnTo>
                    <a:pt x="2064" y="854"/>
                  </a:lnTo>
                  <a:lnTo>
                    <a:pt x="1906" y="1013"/>
                  </a:lnTo>
                  <a:lnTo>
                    <a:pt x="1687" y="1251"/>
                  </a:lnTo>
                  <a:lnTo>
                    <a:pt x="1469" y="1509"/>
                  </a:lnTo>
                  <a:lnTo>
                    <a:pt x="1290" y="1787"/>
                  </a:lnTo>
                  <a:lnTo>
                    <a:pt x="1112" y="2065"/>
                  </a:lnTo>
                  <a:lnTo>
                    <a:pt x="953" y="2343"/>
                  </a:lnTo>
                  <a:lnTo>
                    <a:pt x="814" y="2641"/>
                  </a:lnTo>
                  <a:lnTo>
                    <a:pt x="695" y="2958"/>
                  </a:lnTo>
                  <a:lnTo>
                    <a:pt x="576" y="3256"/>
                  </a:lnTo>
                  <a:lnTo>
                    <a:pt x="457" y="3692"/>
                  </a:lnTo>
                  <a:lnTo>
                    <a:pt x="357" y="4129"/>
                  </a:lnTo>
                  <a:lnTo>
                    <a:pt x="238" y="4546"/>
                  </a:lnTo>
                  <a:lnTo>
                    <a:pt x="119" y="4963"/>
                  </a:lnTo>
                  <a:lnTo>
                    <a:pt x="0" y="5221"/>
                  </a:lnTo>
                  <a:lnTo>
                    <a:pt x="278" y="5082"/>
                  </a:lnTo>
                  <a:lnTo>
                    <a:pt x="556" y="4963"/>
                  </a:lnTo>
                  <a:lnTo>
                    <a:pt x="893" y="4844"/>
                  </a:lnTo>
                  <a:lnTo>
                    <a:pt x="1251" y="4744"/>
                  </a:lnTo>
                  <a:lnTo>
                    <a:pt x="1608" y="4665"/>
                  </a:lnTo>
                  <a:lnTo>
                    <a:pt x="1786" y="4665"/>
                  </a:lnTo>
                  <a:lnTo>
                    <a:pt x="1965" y="4645"/>
                  </a:lnTo>
                  <a:lnTo>
                    <a:pt x="2124" y="4665"/>
                  </a:lnTo>
                  <a:lnTo>
                    <a:pt x="2302" y="4685"/>
                  </a:lnTo>
                  <a:lnTo>
                    <a:pt x="2481" y="4705"/>
                  </a:lnTo>
                  <a:lnTo>
                    <a:pt x="2640" y="4764"/>
                  </a:lnTo>
                  <a:lnTo>
                    <a:pt x="2799" y="4824"/>
                  </a:lnTo>
                  <a:lnTo>
                    <a:pt x="2957" y="4923"/>
                  </a:lnTo>
                  <a:lnTo>
                    <a:pt x="3096" y="5022"/>
                  </a:lnTo>
                  <a:lnTo>
                    <a:pt x="3235" y="5161"/>
                  </a:lnTo>
                  <a:lnTo>
                    <a:pt x="3414" y="5360"/>
                  </a:lnTo>
                  <a:lnTo>
                    <a:pt x="3533" y="5558"/>
                  </a:lnTo>
                  <a:lnTo>
                    <a:pt x="3632" y="5280"/>
                  </a:lnTo>
                  <a:lnTo>
                    <a:pt x="3712" y="5022"/>
                  </a:lnTo>
                  <a:lnTo>
                    <a:pt x="3851" y="4725"/>
                  </a:lnTo>
                  <a:lnTo>
                    <a:pt x="3989" y="4427"/>
                  </a:lnTo>
                  <a:lnTo>
                    <a:pt x="4148" y="4149"/>
                  </a:lnTo>
                  <a:lnTo>
                    <a:pt x="4327" y="3871"/>
                  </a:lnTo>
                  <a:lnTo>
                    <a:pt x="4525" y="3593"/>
                  </a:lnTo>
                  <a:lnTo>
                    <a:pt x="4724" y="3355"/>
                  </a:lnTo>
                  <a:lnTo>
                    <a:pt x="4942" y="3097"/>
                  </a:lnTo>
                  <a:lnTo>
                    <a:pt x="5160" y="2859"/>
                  </a:lnTo>
                  <a:lnTo>
                    <a:pt x="5180" y="2859"/>
                  </a:lnTo>
                  <a:lnTo>
                    <a:pt x="5200" y="2879"/>
                  </a:lnTo>
                  <a:lnTo>
                    <a:pt x="5200" y="2899"/>
                  </a:lnTo>
                  <a:lnTo>
                    <a:pt x="5022" y="3137"/>
                  </a:lnTo>
                  <a:lnTo>
                    <a:pt x="4863" y="3375"/>
                  </a:lnTo>
                  <a:lnTo>
                    <a:pt x="4724" y="3633"/>
                  </a:lnTo>
                  <a:lnTo>
                    <a:pt x="4585" y="3891"/>
                  </a:lnTo>
                  <a:lnTo>
                    <a:pt x="4466" y="4149"/>
                  </a:lnTo>
                  <a:lnTo>
                    <a:pt x="4347" y="4407"/>
                  </a:lnTo>
                  <a:lnTo>
                    <a:pt x="4248" y="4685"/>
                  </a:lnTo>
                  <a:lnTo>
                    <a:pt x="4148" y="4963"/>
                  </a:lnTo>
                  <a:lnTo>
                    <a:pt x="3989" y="5499"/>
                  </a:lnTo>
                  <a:lnTo>
                    <a:pt x="3930" y="5776"/>
                  </a:lnTo>
                  <a:lnTo>
                    <a:pt x="3870" y="6035"/>
                  </a:lnTo>
                  <a:lnTo>
                    <a:pt x="3811" y="6372"/>
                  </a:lnTo>
                  <a:lnTo>
                    <a:pt x="3851" y="6590"/>
                  </a:lnTo>
                  <a:lnTo>
                    <a:pt x="3870" y="6828"/>
                  </a:lnTo>
                  <a:lnTo>
                    <a:pt x="3870" y="7067"/>
                  </a:lnTo>
                  <a:lnTo>
                    <a:pt x="3851" y="7305"/>
                  </a:lnTo>
                  <a:lnTo>
                    <a:pt x="3851" y="7305"/>
                  </a:lnTo>
                  <a:lnTo>
                    <a:pt x="4267" y="7027"/>
                  </a:lnTo>
                  <a:lnTo>
                    <a:pt x="4525" y="6868"/>
                  </a:lnTo>
                  <a:lnTo>
                    <a:pt x="4525" y="6590"/>
                  </a:lnTo>
                  <a:lnTo>
                    <a:pt x="4565" y="6253"/>
                  </a:lnTo>
                  <a:lnTo>
                    <a:pt x="4585" y="5915"/>
                  </a:lnTo>
                  <a:lnTo>
                    <a:pt x="4644" y="5578"/>
                  </a:lnTo>
                  <a:lnTo>
                    <a:pt x="4704" y="5260"/>
                  </a:lnTo>
                  <a:lnTo>
                    <a:pt x="4783" y="4943"/>
                  </a:lnTo>
                  <a:lnTo>
                    <a:pt x="4883" y="4605"/>
                  </a:lnTo>
                  <a:lnTo>
                    <a:pt x="5002" y="4288"/>
                  </a:lnTo>
                  <a:lnTo>
                    <a:pt x="5121" y="3990"/>
                  </a:lnTo>
                  <a:lnTo>
                    <a:pt x="5260" y="3673"/>
                  </a:lnTo>
                  <a:lnTo>
                    <a:pt x="5419" y="3375"/>
                  </a:lnTo>
                  <a:lnTo>
                    <a:pt x="5577" y="3097"/>
                  </a:lnTo>
                  <a:lnTo>
                    <a:pt x="5756" y="2799"/>
                  </a:lnTo>
                  <a:lnTo>
                    <a:pt x="5935" y="2521"/>
                  </a:lnTo>
                  <a:lnTo>
                    <a:pt x="6153" y="2263"/>
                  </a:lnTo>
                  <a:lnTo>
                    <a:pt x="6351" y="2005"/>
                  </a:lnTo>
                  <a:lnTo>
                    <a:pt x="6590" y="1747"/>
                  </a:lnTo>
                  <a:lnTo>
                    <a:pt x="6947" y="1390"/>
                  </a:lnTo>
                  <a:lnTo>
                    <a:pt x="7324" y="1053"/>
                  </a:lnTo>
                  <a:lnTo>
                    <a:pt x="7721" y="715"/>
                  </a:lnTo>
                  <a:lnTo>
                    <a:pt x="8098" y="358"/>
                  </a:lnTo>
                  <a:lnTo>
                    <a:pt x="7979" y="418"/>
                  </a:lnTo>
                  <a:lnTo>
                    <a:pt x="7661" y="596"/>
                  </a:lnTo>
                  <a:lnTo>
                    <a:pt x="7602" y="636"/>
                  </a:lnTo>
                  <a:lnTo>
                    <a:pt x="7364" y="795"/>
                  </a:lnTo>
                  <a:lnTo>
                    <a:pt x="7165" y="914"/>
                  </a:lnTo>
                  <a:lnTo>
                    <a:pt x="6947" y="1053"/>
                  </a:lnTo>
                  <a:lnTo>
                    <a:pt x="6669" y="1291"/>
                  </a:lnTo>
                  <a:lnTo>
                    <a:pt x="6391" y="1549"/>
                  </a:lnTo>
                  <a:lnTo>
                    <a:pt x="6133" y="1807"/>
                  </a:lnTo>
                  <a:lnTo>
                    <a:pt x="5895" y="2105"/>
                  </a:lnTo>
                  <a:lnTo>
                    <a:pt x="5875" y="2105"/>
                  </a:lnTo>
                  <a:lnTo>
                    <a:pt x="5855" y="2125"/>
                  </a:lnTo>
                  <a:lnTo>
                    <a:pt x="5815" y="2105"/>
                  </a:lnTo>
                  <a:lnTo>
                    <a:pt x="5776" y="2065"/>
                  </a:lnTo>
                  <a:lnTo>
                    <a:pt x="5796" y="2005"/>
                  </a:lnTo>
                  <a:lnTo>
                    <a:pt x="5954" y="1688"/>
                  </a:lnTo>
                  <a:lnTo>
                    <a:pt x="6153" y="1370"/>
                  </a:lnTo>
                  <a:lnTo>
                    <a:pt x="6391" y="1053"/>
                  </a:lnTo>
                  <a:lnTo>
                    <a:pt x="6252" y="914"/>
                  </a:lnTo>
                  <a:lnTo>
                    <a:pt x="6054" y="676"/>
                  </a:lnTo>
                  <a:lnTo>
                    <a:pt x="5835" y="457"/>
                  </a:lnTo>
                  <a:lnTo>
                    <a:pt x="5557" y="358"/>
                  </a:lnTo>
                  <a:lnTo>
                    <a:pt x="5280" y="239"/>
                  </a:lnTo>
                  <a:lnTo>
                    <a:pt x="4982" y="160"/>
                  </a:lnTo>
                  <a:lnTo>
                    <a:pt x="4684" y="100"/>
                  </a:lnTo>
                  <a:lnTo>
                    <a:pt x="4386" y="41"/>
                  </a:lnTo>
                  <a:lnTo>
                    <a:pt x="406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973;p41">
              <a:extLst>
                <a:ext uri="{FF2B5EF4-FFF2-40B4-BE49-F238E27FC236}">
                  <a16:creationId xmlns:a16="http://schemas.microsoft.com/office/drawing/2014/main" xmlns="" id="{66FFF580-FEA9-6651-3DC4-97A0014B0C85}"/>
                </a:ext>
              </a:extLst>
            </p:cNvPr>
            <p:cNvSpPr/>
            <p:nvPr/>
          </p:nvSpPr>
          <p:spPr>
            <a:xfrm flipH="1">
              <a:off x="5809451" y="3130905"/>
              <a:ext cx="22901" cy="25996"/>
            </a:xfrm>
            <a:custGeom>
              <a:avLst/>
              <a:gdLst/>
              <a:ahLst/>
              <a:cxnLst/>
              <a:rect l="l" t="t" r="r" b="b"/>
              <a:pathLst>
                <a:path w="577" h="655" extrusionOk="0">
                  <a:moveTo>
                    <a:pt x="179" y="0"/>
                  </a:moveTo>
                  <a:lnTo>
                    <a:pt x="139" y="60"/>
                  </a:lnTo>
                  <a:lnTo>
                    <a:pt x="100" y="159"/>
                  </a:lnTo>
                  <a:lnTo>
                    <a:pt x="60" y="258"/>
                  </a:lnTo>
                  <a:lnTo>
                    <a:pt x="0" y="357"/>
                  </a:lnTo>
                  <a:lnTo>
                    <a:pt x="576" y="655"/>
                  </a:lnTo>
                  <a:lnTo>
                    <a:pt x="576" y="595"/>
                  </a:lnTo>
                  <a:lnTo>
                    <a:pt x="556" y="496"/>
                  </a:lnTo>
                  <a:lnTo>
                    <a:pt x="517" y="397"/>
                  </a:lnTo>
                  <a:lnTo>
                    <a:pt x="457" y="318"/>
                  </a:lnTo>
                  <a:lnTo>
                    <a:pt x="397" y="238"/>
                  </a:lnTo>
                  <a:lnTo>
                    <a:pt x="278" y="11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974;p41">
              <a:extLst>
                <a:ext uri="{FF2B5EF4-FFF2-40B4-BE49-F238E27FC236}">
                  <a16:creationId xmlns:a16="http://schemas.microsoft.com/office/drawing/2014/main" xmlns="" id="{6782FAA5-301A-B08D-B0B9-D28D234AF1F7}"/>
                </a:ext>
              </a:extLst>
            </p:cNvPr>
            <p:cNvSpPr/>
            <p:nvPr/>
          </p:nvSpPr>
          <p:spPr>
            <a:xfrm flipH="1">
              <a:off x="5763425" y="2892231"/>
              <a:ext cx="81166" cy="35481"/>
            </a:xfrm>
            <a:custGeom>
              <a:avLst/>
              <a:gdLst/>
              <a:ahLst/>
              <a:cxnLst/>
              <a:rect l="l" t="t" r="r" b="b"/>
              <a:pathLst>
                <a:path w="2045" h="894" extrusionOk="0">
                  <a:moveTo>
                    <a:pt x="1430" y="0"/>
                  </a:moveTo>
                  <a:lnTo>
                    <a:pt x="1291" y="20"/>
                  </a:lnTo>
                  <a:lnTo>
                    <a:pt x="1152" y="40"/>
                  </a:lnTo>
                  <a:lnTo>
                    <a:pt x="973" y="80"/>
                  </a:lnTo>
                  <a:lnTo>
                    <a:pt x="795" y="159"/>
                  </a:lnTo>
                  <a:lnTo>
                    <a:pt x="695" y="199"/>
                  </a:lnTo>
                  <a:lnTo>
                    <a:pt x="596" y="278"/>
                  </a:lnTo>
                  <a:lnTo>
                    <a:pt x="517" y="358"/>
                  </a:lnTo>
                  <a:lnTo>
                    <a:pt x="437" y="437"/>
                  </a:lnTo>
                  <a:lnTo>
                    <a:pt x="239" y="576"/>
                  </a:lnTo>
                  <a:lnTo>
                    <a:pt x="40" y="735"/>
                  </a:lnTo>
                  <a:lnTo>
                    <a:pt x="21" y="754"/>
                  </a:lnTo>
                  <a:lnTo>
                    <a:pt x="1" y="794"/>
                  </a:lnTo>
                  <a:lnTo>
                    <a:pt x="1" y="834"/>
                  </a:lnTo>
                  <a:lnTo>
                    <a:pt x="21" y="854"/>
                  </a:lnTo>
                  <a:lnTo>
                    <a:pt x="60" y="874"/>
                  </a:lnTo>
                  <a:lnTo>
                    <a:pt x="80" y="893"/>
                  </a:lnTo>
                  <a:lnTo>
                    <a:pt x="120" y="893"/>
                  </a:lnTo>
                  <a:lnTo>
                    <a:pt x="159" y="874"/>
                  </a:lnTo>
                  <a:lnTo>
                    <a:pt x="298" y="794"/>
                  </a:lnTo>
                  <a:lnTo>
                    <a:pt x="437" y="735"/>
                  </a:lnTo>
                  <a:lnTo>
                    <a:pt x="556" y="675"/>
                  </a:lnTo>
                  <a:lnTo>
                    <a:pt x="715" y="695"/>
                  </a:lnTo>
                  <a:lnTo>
                    <a:pt x="1350" y="695"/>
                  </a:lnTo>
                  <a:lnTo>
                    <a:pt x="1668" y="735"/>
                  </a:lnTo>
                  <a:lnTo>
                    <a:pt x="1727" y="735"/>
                  </a:lnTo>
                  <a:lnTo>
                    <a:pt x="1807" y="715"/>
                  </a:lnTo>
                  <a:lnTo>
                    <a:pt x="1866" y="695"/>
                  </a:lnTo>
                  <a:lnTo>
                    <a:pt x="1926" y="655"/>
                  </a:lnTo>
                  <a:lnTo>
                    <a:pt x="1966" y="596"/>
                  </a:lnTo>
                  <a:lnTo>
                    <a:pt x="2005" y="536"/>
                  </a:lnTo>
                  <a:lnTo>
                    <a:pt x="2045" y="477"/>
                  </a:lnTo>
                  <a:lnTo>
                    <a:pt x="2045" y="417"/>
                  </a:lnTo>
                  <a:lnTo>
                    <a:pt x="2045" y="338"/>
                  </a:lnTo>
                  <a:lnTo>
                    <a:pt x="2025" y="278"/>
                  </a:lnTo>
                  <a:lnTo>
                    <a:pt x="2005" y="199"/>
                  </a:lnTo>
                  <a:lnTo>
                    <a:pt x="1966" y="159"/>
                  </a:lnTo>
                  <a:lnTo>
                    <a:pt x="1926" y="99"/>
                  </a:lnTo>
                  <a:lnTo>
                    <a:pt x="1866" y="60"/>
                  </a:lnTo>
                  <a:lnTo>
                    <a:pt x="1807" y="40"/>
                  </a:lnTo>
                  <a:lnTo>
                    <a:pt x="1727" y="20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975;p41">
              <a:extLst>
                <a:ext uri="{FF2B5EF4-FFF2-40B4-BE49-F238E27FC236}">
                  <a16:creationId xmlns:a16="http://schemas.microsoft.com/office/drawing/2014/main" xmlns="" id="{F2672D5D-982E-1ADB-3407-A66C6BA3E5AC}"/>
                </a:ext>
              </a:extLst>
            </p:cNvPr>
            <p:cNvSpPr/>
            <p:nvPr/>
          </p:nvSpPr>
          <p:spPr>
            <a:xfrm flipH="1">
              <a:off x="5472750" y="2940252"/>
              <a:ext cx="96129" cy="72509"/>
            </a:xfrm>
            <a:custGeom>
              <a:avLst/>
              <a:gdLst/>
              <a:ahLst/>
              <a:cxnLst/>
              <a:rect l="l" t="t" r="r" b="b"/>
              <a:pathLst>
                <a:path w="2422" h="1827" extrusionOk="0">
                  <a:moveTo>
                    <a:pt x="516" y="1"/>
                  </a:moveTo>
                  <a:lnTo>
                    <a:pt x="318" y="21"/>
                  </a:lnTo>
                  <a:lnTo>
                    <a:pt x="219" y="21"/>
                  </a:lnTo>
                  <a:lnTo>
                    <a:pt x="139" y="41"/>
                  </a:lnTo>
                  <a:lnTo>
                    <a:pt x="60" y="80"/>
                  </a:lnTo>
                  <a:lnTo>
                    <a:pt x="0" y="160"/>
                  </a:lnTo>
                  <a:lnTo>
                    <a:pt x="0" y="219"/>
                  </a:lnTo>
                  <a:lnTo>
                    <a:pt x="0" y="279"/>
                  </a:lnTo>
                  <a:lnTo>
                    <a:pt x="40" y="319"/>
                  </a:lnTo>
                  <a:lnTo>
                    <a:pt x="100" y="338"/>
                  </a:lnTo>
                  <a:lnTo>
                    <a:pt x="219" y="398"/>
                  </a:lnTo>
                  <a:lnTo>
                    <a:pt x="457" y="457"/>
                  </a:lnTo>
                  <a:lnTo>
                    <a:pt x="635" y="517"/>
                  </a:lnTo>
                  <a:lnTo>
                    <a:pt x="794" y="616"/>
                  </a:lnTo>
                  <a:lnTo>
                    <a:pt x="1052" y="835"/>
                  </a:lnTo>
                  <a:lnTo>
                    <a:pt x="1290" y="1053"/>
                  </a:lnTo>
                  <a:lnTo>
                    <a:pt x="1409" y="1172"/>
                  </a:lnTo>
                  <a:lnTo>
                    <a:pt x="1489" y="1291"/>
                  </a:lnTo>
                  <a:lnTo>
                    <a:pt x="1628" y="1529"/>
                  </a:lnTo>
                  <a:lnTo>
                    <a:pt x="1687" y="1628"/>
                  </a:lnTo>
                  <a:lnTo>
                    <a:pt x="1787" y="1728"/>
                  </a:lnTo>
                  <a:lnTo>
                    <a:pt x="1866" y="1787"/>
                  </a:lnTo>
                  <a:lnTo>
                    <a:pt x="1965" y="1807"/>
                  </a:lnTo>
                  <a:lnTo>
                    <a:pt x="2064" y="1827"/>
                  </a:lnTo>
                  <a:lnTo>
                    <a:pt x="2164" y="1807"/>
                  </a:lnTo>
                  <a:lnTo>
                    <a:pt x="2243" y="1748"/>
                  </a:lnTo>
                  <a:lnTo>
                    <a:pt x="2322" y="1688"/>
                  </a:lnTo>
                  <a:lnTo>
                    <a:pt x="2382" y="1609"/>
                  </a:lnTo>
                  <a:lnTo>
                    <a:pt x="2402" y="1509"/>
                  </a:lnTo>
                  <a:lnTo>
                    <a:pt x="2422" y="1410"/>
                  </a:lnTo>
                  <a:lnTo>
                    <a:pt x="2402" y="1311"/>
                  </a:lnTo>
                  <a:lnTo>
                    <a:pt x="2382" y="1231"/>
                  </a:lnTo>
                  <a:lnTo>
                    <a:pt x="2342" y="1132"/>
                  </a:lnTo>
                  <a:lnTo>
                    <a:pt x="2283" y="1033"/>
                  </a:lnTo>
                  <a:lnTo>
                    <a:pt x="2164" y="815"/>
                  </a:lnTo>
                  <a:lnTo>
                    <a:pt x="1985" y="596"/>
                  </a:lnTo>
                  <a:lnTo>
                    <a:pt x="1787" y="398"/>
                  </a:lnTo>
                  <a:lnTo>
                    <a:pt x="1608" y="279"/>
                  </a:lnTo>
                  <a:lnTo>
                    <a:pt x="1409" y="160"/>
                  </a:lnTo>
                  <a:lnTo>
                    <a:pt x="1290" y="120"/>
                  </a:lnTo>
                  <a:lnTo>
                    <a:pt x="1171" y="100"/>
                  </a:lnTo>
                  <a:lnTo>
                    <a:pt x="715" y="21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976;p41">
              <a:extLst>
                <a:ext uri="{FF2B5EF4-FFF2-40B4-BE49-F238E27FC236}">
                  <a16:creationId xmlns:a16="http://schemas.microsoft.com/office/drawing/2014/main" xmlns="" id="{0D192173-902A-F145-51BF-1899696F00BF}"/>
                </a:ext>
              </a:extLst>
            </p:cNvPr>
            <p:cNvSpPr/>
            <p:nvPr/>
          </p:nvSpPr>
          <p:spPr>
            <a:xfrm flipH="1">
              <a:off x="5753189" y="3011965"/>
              <a:ext cx="24449" cy="40997"/>
            </a:xfrm>
            <a:custGeom>
              <a:avLst/>
              <a:gdLst/>
              <a:ahLst/>
              <a:cxnLst/>
              <a:rect l="l" t="t" r="r" b="b"/>
              <a:pathLst>
                <a:path w="616" h="1033" extrusionOk="0">
                  <a:moveTo>
                    <a:pt x="358" y="556"/>
                  </a:moveTo>
                  <a:lnTo>
                    <a:pt x="378" y="576"/>
                  </a:lnTo>
                  <a:lnTo>
                    <a:pt x="358" y="576"/>
                  </a:lnTo>
                  <a:lnTo>
                    <a:pt x="358" y="556"/>
                  </a:lnTo>
                  <a:close/>
                  <a:moveTo>
                    <a:pt x="358" y="0"/>
                  </a:moveTo>
                  <a:lnTo>
                    <a:pt x="298" y="20"/>
                  </a:lnTo>
                  <a:lnTo>
                    <a:pt x="239" y="40"/>
                  </a:lnTo>
                  <a:lnTo>
                    <a:pt x="199" y="99"/>
                  </a:lnTo>
                  <a:lnTo>
                    <a:pt x="159" y="139"/>
                  </a:lnTo>
                  <a:lnTo>
                    <a:pt x="120" y="179"/>
                  </a:lnTo>
                  <a:lnTo>
                    <a:pt x="80" y="238"/>
                  </a:lnTo>
                  <a:lnTo>
                    <a:pt x="60" y="318"/>
                  </a:lnTo>
                  <a:lnTo>
                    <a:pt x="21" y="417"/>
                  </a:lnTo>
                  <a:lnTo>
                    <a:pt x="21" y="516"/>
                  </a:lnTo>
                  <a:lnTo>
                    <a:pt x="1" y="635"/>
                  </a:lnTo>
                  <a:lnTo>
                    <a:pt x="21" y="695"/>
                  </a:lnTo>
                  <a:lnTo>
                    <a:pt x="40" y="774"/>
                  </a:lnTo>
                  <a:lnTo>
                    <a:pt x="60" y="854"/>
                  </a:lnTo>
                  <a:lnTo>
                    <a:pt x="120" y="933"/>
                  </a:lnTo>
                  <a:lnTo>
                    <a:pt x="199" y="992"/>
                  </a:lnTo>
                  <a:lnTo>
                    <a:pt x="279" y="1032"/>
                  </a:lnTo>
                  <a:lnTo>
                    <a:pt x="378" y="1032"/>
                  </a:lnTo>
                  <a:lnTo>
                    <a:pt x="457" y="1012"/>
                  </a:lnTo>
                  <a:lnTo>
                    <a:pt x="537" y="933"/>
                  </a:lnTo>
                  <a:lnTo>
                    <a:pt x="576" y="854"/>
                  </a:lnTo>
                  <a:lnTo>
                    <a:pt x="616" y="774"/>
                  </a:lnTo>
                  <a:lnTo>
                    <a:pt x="616" y="695"/>
                  </a:lnTo>
                  <a:lnTo>
                    <a:pt x="616" y="615"/>
                  </a:lnTo>
                  <a:lnTo>
                    <a:pt x="616" y="536"/>
                  </a:lnTo>
                  <a:lnTo>
                    <a:pt x="596" y="337"/>
                  </a:lnTo>
                  <a:lnTo>
                    <a:pt x="576" y="258"/>
                  </a:lnTo>
                  <a:lnTo>
                    <a:pt x="537" y="159"/>
                  </a:lnTo>
                  <a:lnTo>
                    <a:pt x="537" y="119"/>
                  </a:lnTo>
                  <a:lnTo>
                    <a:pt x="497" y="60"/>
                  </a:lnTo>
                  <a:lnTo>
                    <a:pt x="457" y="40"/>
                  </a:lnTo>
                  <a:lnTo>
                    <a:pt x="418" y="2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977;p41">
              <a:extLst>
                <a:ext uri="{FF2B5EF4-FFF2-40B4-BE49-F238E27FC236}">
                  <a16:creationId xmlns:a16="http://schemas.microsoft.com/office/drawing/2014/main" xmlns="" id="{79490793-BDBE-2EC6-B273-FBB55AFEA7B1}"/>
                </a:ext>
              </a:extLst>
            </p:cNvPr>
            <p:cNvSpPr/>
            <p:nvPr/>
          </p:nvSpPr>
          <p:spPr>
            <a:xfrm flipH="1">
              <a:off x="5766946" y="3033991"/>
              <a:ext cx="833" cy="833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1" y="1"/>
                  </a:moveTo>
                  <a:lnTo>
                    <a:pt x="1" y="21"/>
                  </a:lnTo>
                  <a:lnTo>
                    <a:pt x="21" y="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978;p41">
              <a:extLst>
                <a:ext uri="{FF2B5EF4-FFF2-40B4-BE49-F238E27FC236}">
                  <a16:creationId xmlns:a16="http://schemas.microsoft.com/office/drawing/2014/main" xmlns="" id="{81FE9812-AB0C-6ABF-4EA5-C3CFBC8CD98E}"/>
                </a:ext>
              </a:extLst>
            </p:cNvPr>
            <p:cNvSpPr/>
            <p:nvPr/>
          </p:nvSpPr>
          <p:spPr>
            <a:xfrm flipH="1">
              <a:off x="5811448" y="2970215"/>
              <a:ext cx="71720" cy="37822"/>
            </a:xfrm>
            <a:custGeom>
              <a:avLst/>
              <a:gdLst/>
              <a:ahLst/>
              <a:cxnLst/>
              <a:rect l="l" t="t" r="r" b="b"/>
              <a:pathLst>
                <a:path w="1807" h="953" extrusionOk="0">
                  <a:moveTo>
                    <a:pt x="40" y="0"/>
                  </a:moveTo>
                  <a:lnTo>
                    <a:pt x="20" y="20"/>
                  </a:lnTo>
                  <a:lnTo>
                    <a:pt x="0" y="60"/>
                  </a:lnTo>
                  <a:lnTo>
                    <a:pt x="20" y="199"/>
                  </a:lnTo>
                  <a:lnTo>
                    <a:pt x="60" y="338"/>
                  </a:lnTo>
                  <a:lnTo>
                    <a:pt x="139" y="476"/>
                  </a:lnTo>
                  <a:lnTo>
                    <a:pt x="238" y="596"/>
                  </a:lnTo>
                  <a:lnTo>
                    <a:pt x="437" y="754"/>
                  </a:lnTo>
                  <a:lnTo>
                    <a:pt x="536" y="814"/>
                  </a:lnTo>
                  <a:lnTo>
                    <a:pt x="635" y="854"/>
                  </a:lnTo>
                  <a:lnTo>
                    <a:pt x="774" y="893"/>
                  </a:lnTo>
                  <a:lnTo>
                    <a:pt x="913" y="933"/>
                  </a:lnTo>
                  <a:lnTo>
                    <a:pt x="1032" y="953"/>
                  </a:lnTo>
                  <a:lnTo>
                    <a:pt x="1171" y="953"/>
                  </a:lnTo>
                  <a:lnTo>
                    <a:pt x="1330" y="933"/>
                  </a:lnTo>
                  <a:lnTo>
                    <a:pt x="1489" y="913"/>
                  </a:lnTo>
                  <a:lnTo>
                    <a:pt x="1588" y="873"/>
                  </a:lnTo>
                  <a:lnTo>
                    <a:pt x="1687" y="814"/>
                  </a:lnTo>
                  <a:lnTo>
                    <a:pt x="1727" y="754"/>
                  </a:lnTo>
                  <a:lnTo>
                    <a:pt x="1767" y="695"/>
                  </a:lnTo>
                  <a:lnTo>
                    <a:pt x="1806" y="576"/>
                  </a:lnTo>
                  <a:lnTo>
                    <a:pt x="1806" y="516"/>
                  </a:lnTo>
                  <a:lnTo>
                    <a:pt x="1786" y="476"/>
                  </a:lnTo>
                  <a:lnTo>
                    <a:pt x="1767" y="437"/>
                  </a:lnTo>
                  <a:lnTo>
                    <a:pt x="1707" y="397"/>
                  </a:lnTo>
                  <a:lnTo>
                    <a:pt x="1647" y="377"/>
                  </a:lnTo>
                  <a:lnTo>
                    <a:pt x="1568" y="357"/>
                  </a:lnTo>
                  <a:lnTo>
                    <a:pt x="1429" y="357"/>
                  </a:lnTo>
                  <a:lnTo>
                    <a:pt x="1270" y="377"/>
                  </a:lnTo>
                  <a:lnTo>
                    <a:pt x="953" y="377"/>
                  </a:lnTo>
                  <a:lnTo>
                    <a:pt x="774" y="338"/>
                  </a:lnTo>
                  <a:lnTo>
                    <a:pt x="655" y="298"/>
                  </a:lnTo>
                  <a:lnTo>
                    <a:pt x="536" y="238"/>
                  </a:lnTo>
                  <a:lnTo>
                    <a:pt x="377" y="159"/>
                  </a:lnTo>
                  <a:lnTo>
                    <a:pt x="258" y="80"/>
                  </a:lnTo>
                  <a:lnTo>
                    <a:pt x="179" y="4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979;p41">
              <a:extLst>
                <a:ext uri="{FF2B5EF4-FFF2-40B4-BE49-F238E27FC236}">
                  <a16:creationId xmlns:a16="http://schemas.microsoft.com/office/drawing/2014/main" xmlns="" id="{ACE1E6A5-0963-870F-FA97-41730E8E90B9}"/>
                </a:ext>
              </a:extLst>
            </p:cNvPr>
            <p:cNvSpPr/>
            <p:nvPr/>
          </p:nvSpPr>
          <p:spPr>
            <a:xfrm flipH="1">
              <a:off x="5549945" y="3048198"/>
              <a:ext cx="69338" cy="51237"/>
            </a:xfrm>
            <a:custGeom>
              <a:avLst/>
              <a:gdLst/>
              <a:ahLst/>
              <a:cxnLst/>
              <a:rect l="l" t="t" r="r" b="b"/>
              <a:pathLst>
                <a:path w="1747" h="1291" extrusionOk="0">
                  <a:moveTo>
                    <a:pt x="40" y="0"/>
                  </a:moveTo>
                  <a:lnTo>
                    <a:pt x="20" y="40"/>
                  </a:lnTo>
                  <a:lnTo>
                    <a:pt x="0" y="60"/>
                  </a:lnTo>
                  <a:lnTo>
                    <a:pt x="20" y="99"/>
                  </a:lnTo>
                  <a:lnTo>
                    <a:pt x="79" y="337"/>
                  </a:lnTo>
                  <a:lnTo>
                    <a:pt x="199" y="556"/>
                  </a:lnTo>
                  <a:lnTo>
                    <a:pt x="377" y="814"/>
                  </a:lnTo>
                  <a:lnTo>
                    <a:pt x="476" y="933"/>
                  </a:lnTo>
                  <a:lnTo>
                    <a:pt x="595" y="1032"/>
                  </a:lnTo>
                  <a:lnTo>
                    <a:pt x="774" y="1151"/>
                  </a:lnTo>
                  <a:lnTo>
                    <a:pt x="992" y="1231"/>
                  </a:lnTo>
                  <a:lnTo>
                    <a:pt x="1191" y="1270"/>
                  </a:lnTo>
                  <a:lnTo>
                    <a:pt x="1409" y="1290"/>
                  </a:lnTo>
                  <a:lnTo>
                    <a:pt x="1469" y="1290"/>
                  </a:lnTo>
                  <a:lnTo>
                    <a:pt x="1548" y="1270"/>
                  </a:lnTo>
                  <a:lnTo>
                    <a:pt x="1588" y="1231"/>
                  </a:lnTo>
                  <a:lnTo>
                    <a:pt x="1647" y="1191"/>
                  </a:lnTo>
                  <a:lnTo>
                    <a:pt x="1687" y="1131"/>
                  </a:lnTo>
                  <a:lnTo>
                    <a:pt x="1727" y="1092"/>
                  </a:lnTo>
                  <a:lnTo>
                    <a:pt x="1747" y="1012"/>
                  </a:lnTo>
                  <a:lnTo>
                    <a:pt x="1747" y="953"/>
                  </a:lnTo>
                  <a:lnTo>
                    <a:pt x="1727" y="893"/>
                  </a:lnTo>
                  <a:lnTo>
                    <a:pt x="1707" y="834"/>
                  </a:lnTo>
                  <a:lnTo>
                    <a:pt x="1647" y="715"/>
                  </a:lnTo>
                  <a:lnTo>
                    <a:pt x="1588" y="675"/>
                  </a:lnTo>
                  <a:lnTo>
                    <a:pt x="1548" y="655"/>
                  </a:lnTo>
                  <a:lnTo>
                    <a:pt x="1489" y="635"/>
                  </a:lnTo>
                  <a:lnTo>
                    <a:pt x="1409" y="615"/>
                  </a:lnTo>
                  <a:lnTo>
                    <a:pt x="1330" y="615"/>
                  </a:lnTo>
                  <a:lnTo>
                    <a:pt x="1151" y="595"/>
                  </a:lnTo>
                  <a:lnTo>
                    <a:pt x="973" y="556"/>
                  </a:lnTo>
                  <a:lnTo>
                    <a:pt x="853" y="516"/>
                  </a:lnTo>
                  <a:lnTo>
                    <a:pt x="715" y="476"/>
                  </a:lnTo>
                  <a:lnTo>
                    <a:pt x="556" y="417"/>
                  </a:lnTo>
                  <a:lnTo>
                    <a:pt x="457" y="337"/>
                  </a:lnTo>
                  <a:lnTo>
                    <a:pt x="357" y="258"/>
                  </a:lnTo>
                  <a:lnTo>
                    <a:pt x="278" y="139"/>
                  </a:lnTo>
                  <a:lnTo>
                    <a:pt x="199" y="40"/>
                  </a:lnTo>
                  <a:lnTo>
                    <a:pt x="179" y="2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980;p41">
              <a:extLst>
                <a:ext uri="{FF2B5EF4-FFF2-40B4-BE49-F238E27FC236}">
                  <a16:creationId xmlns:a16="http://schemas.microsoft.com/office/drawing/2014/main" xmlns="" id="{0D5A4250-32B6-22A2-867B-9A6F5735EB9A}"/>
                </a:ext>
              </a:extLst>
            </p:cNvPr>
            <p:cNvSpPr/>
            <p:nvPr/>
          </p:nvSpPr>
          <p:spPr>
            <a:xfrm flipH="1">
              <a:off x="5784659" y="3110426"/>
              <a:ext cx="68584" cy="71715"/>
            </a:xfrm>
            <a:custGeom>
              <a:avLst/>
              <a:gdLst/>
              <a:ahLst/>
              <a:cxnLst/>
              <a:rect l="l" t="t" r="r" b="b"/>
              <a:pathLst>
                <a:path w="1728" h="1807" extrusionOk="0">
                  <a:moveTo>
                    <a:pt x="893" y="0"/>
                  </a:moveTo>
                  <a:lnTo>
                    <a:pt x="814" y="20"/>
                  </a:lnTo>
                  <a:lnTo>
                    <a:pt x="755" y="60"/>
                  </a:lnTo>
                  <a:lnTo>
                    <a:pt x="834" y="60"/>
                  </a:lnTo>
                  <a:lnTo>
                    <a:pt x="854" y="79"/>
                  </a:lnTo>
                  <a:lnTo>
                    <a:pt x="913" y="159"/>
                  </a:lnTo>
                  <a:lnTo>
                    <a:pt x="933" y="218"/>
                  </a:lnTo>
                  <a:lnTo>
                    <a:pt x="913" y="278"/>
                  </a:lnTo>
                  <a:lnTo>
                    <a:pt x="933" y="318"/>
                  </a:lnTo>
                  <a:lnTo>
                    <a:pt x="953" y="377"/>
                  </a:lnTo>
                  <a:lnTo>
                    <a:pt x="933" y="437"/>
                  </a:lnTo>
                  <a:lnTo>
                    <a:pt x="893" y="476"/>
                  </a:lnTo>
                  <a:lnTo>
                    <a:pt x="834" y="496"/>
                  </a:lnTo>
                  <a:lnTo>
                    <a:pt x="814" y="496"/>
                  </a:lnTo>
                  <a:lnTo>
                    <a:pt x="814" y="516"/>
                  </a:lnTo>
                  <a:lnTo>
                    <a:pt x="913" y="635"/>
                  </a:lnTo>
                  <a:lnTo>
                    <a:pt x="1032" y="754"/>
                  </a:lnTo>
                  <a:lnTo>
                    <a:pt x="1092" y="834"/>
                  </a:lnTo>
                  <a:lnTo>
                    <a:pt x="1152" y="913"/>
                  </a:lnTo>
                  <a:lnTo>
                    <a:pt x="1191" y="1012"/>
                  </a:lnTo>
                  <a:lnTo>
                    <a:pt x="1211" y="1111"/>
                  </a:lnTo>
                  <a:lnTo>
                    <a:pt x="1211" y="1171"/>
                  </a:lnTo>
                  <a:lnTo>
                    <a:pt x="635" y="873"/>
                  </a:lnTo>
                  <a:lnTo>
                    <a:pt x="695" y="774"/>
                  </a:lnTo>
                  <a:lnTo>
                    <a:pt x="735" y="675"/>
                  </a:lnTo>
                  <a:lnTo>
                    <a:pt x="774" y="576"/>
                  </a:lnTo>
                  <a:lnTo>
                    <a:pt x="695" y="695"/>
                  </a:lnTo>
                  <a:lnTo>
                    <a:pt x="675" y="754"/>
                  </a:lnTo>
                  <a:lnTo>
                    <a:pt x="616" y="814"/>
                  </a:lnTo>
                  <a:lnTo>
                    <a:pt x="556" y="853"/>
                  </a:lnTo>
                  <a:lnTo>
                    <a:pt x="497" y="873"/>
                  </a:lnTo>
                  <a:lnTo>
                    <a:pt x="397" y="873"/>
                  </a:lnTo>
                  <a:lnTo>
                    <a:pt x="318" y="834"/>
                  </a:lnTo>
                  <a:lnTo>
                    <a:pt x="278" y="774"/>
                  </a:lnTo>
                  <a:lnTo>
                    <a:pt x="258" y="695"/>
                  </a:lnTo>
                  <a:lnTo>
                    <a:pt x="258" y="635"/>
                  </a:lnTo>
                  <a:lnTo>
                    <a:pt x="278" y="576"/>
                  </a:lnTo>
                  <a:lnTo>
                    <a:pt x="278" y="556"/>
                  </a:lnTo>
                  <a:lnTo>
                    <a:pt x="80" y="814"/>
                  </a:lnTo>
                  <a:lnTo>
                    <a:pt x="40" y="853"/>
                  </a:lnTo>
                  <a:lnTo>
                    <a:pt x="20" y="913"/>
                  </a:lnTo>
                  <a:lnTo>
                    <a:pt x="0" y="973"/>
                  </a:lnTo>
                  <a:lnTo>
                    <a:pt x="0" y="1032"/>
                  </a:lnTo>
                  <a:lnTo>
                    <a:pt x="20" y="1092"/>
                  </a:lnTo>
                  <a:lnTo>
                    <a:pt x="40" y="1131"/>
                  </a:lnTo>
                  <a:lnTo>
                    <a:pt x="80" y="1191"/>
                  </a:lnTo>
                  <a:lnTo>
                    <a:pt x="139" y="1211"/>
                  </a:lnTo>
                  <a:lnTo>
                    <a:pt x="417" y="1369"/>
                  </a:lnTo>
                  <a:lnTo>
                    <a:pt x="715" y="1508"/>
                  </a:lnTo>
                  <a:lnTo>
                    <a:pt x="1310" y="1786"/>
                  </a:lnTo>
                  <a:lnTo>
                    <a:pt x="1429" y="1806"/>
                  </a:lnTo>
                  <a:lnTo>
                    <a:pt x="1529" y="1806"/>
                  </a:lnTo>
                  <a:lnTo>
                    <a:pt x="1588" y="1786"/>
                  </a:lnTo>
                  <a:lnTo>
                    <a:pt x="1628" y="1747"/>
                  </a:lnTo>
                  <a:lnTo>
                    <a:pt x="1668" y="1707"/>
                  </a:lnTo>
                  <a:lnTo>
                    <a:pt x="1687" y="1647"/>
                  </a:lnTo>
                  <a:lnTo>
                    <a:pt x="1707" y="1528"/>
                  </a:lnTo>
                  <a:lnTo>
                    <a:pt x="1727" y="1389"/>
                  </a:lnTo>
                  <a:lnTo>
                    <a:pt x="1727" y="1270"/>
                  </a:lnTo>
                  <a:lnTo>
                    <a:pt x="1727" y="1151"/>
                  </a:lnTo>
                  <a:lnTo>
                    <a:pt x="1687" y="1032"/>
                  </a:lnTo>
                  <a:lnTo>
                    <a:pt x="1668" y="913"/>
                  </a:lnTo>
                  <a:lnTo>
                    <a:pt x="1608" y="814"/>
                  </a:lnTo>
                  <a:lnTo>
                    <a:pt x="1548" y="695"/>
                  </a:lnTo>
                  <a:lnTo>
                    <a:pt x="1449" y="595"/>
                  </a:lnTo>
                  <a:lnTo>
                    <a:pt x="1350" y="496"/>
                  </a:lnTo>
                  <a:lnTo>
                    <a:pt x="1112" y="318"/>
                  </a:lnTo>
                  <a:lnTo>
                    <a:pt x="1032" y="278"/>
                  </a:lnTo>
                  <a:lnTo>
                    <a:pt x="993" y="198"/>
                  </a:lnTo>
                  <a:lnTo>
                    <a:pt x="953" y="119"/>
                  </a:lnTo>
                  <a:lnTo>
                    <a:pt x="933" y="79"/>
                  </a:lnTo>
                  <a:lnTo>
                    <a:pt x="913" y="2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981;p41">
              <a:extLst>
                <a:ext uri="{FF2B5EF4-FFF2-40B4-BE49-F238E27FC236}">
                  <a16:creationId xmlns:a16="http://schemas.microsoft.com/office/drawing/2014/main" xmlns="" id="{FF20A544-225A-09F7-6F21-E7D36B96BD5E}"/>
                </a:ext>
              </a:extLst>
            </p:cNvPr>
            <p:cNvSpPr/>
            <p:nvPr/>
          </p:nvSpPr>
          <p:spPr>
            <a:xfrm flipH="1">
              <a:off x="5819691" y="3121420"/>
              <a:ext cx="5557" cy="8731"/>
            </a:xfrm>
            <a:custGeom>
              <a:avLst/>
              <a:gdLst/>
              <a:ahLst/>
              <a:cxnLst/>
              <a:rect l="l" t="t" r="r" b="b"/>
              <a:pathLst>
                <a:path w="140" h="220" extrusionOk="0">
                  <a:moveTo>
                    <a:pt x="99" y="1"/>
                  </a:moveTo>
                  <a:lnTo>
                    <a:pt x="99" y="21"/>
                  </a:lnTo>
                  <a:lnTo>
                    <a:pt x="99" y="80"/>
                  </a:lnTo>
                  <a:lnTo>
                    <a:pt x="60" y="140"/>
                  </a:lnTo>
                  <a:lnTo>
                    <a:pt x="20" y="199"/>
                  </a:lnTo>
                  <a:lnTo>
                    <a:pt x="0" y="219"/>
                  </a:lnTo>
                  <a:lnTo>
                    <a:pt x="20" y="219"/>
                  </a:lnTo>
                  <a:lnTo>
                    <a:pt x="79" y="199"/>
                  </a:lnTo>
                  <a:lnTo>
                    <a:pt x="119" y="160"/>
                  </a:lnTo>
                  <a:lnTo>
                    <a:pt x="139" y="100"/>
                  </a:lnTo>
                  <a:lnTo>
                    <a:pt x="119" y="4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982;p41">
              <a:extLst>
                <a:ext uri="{FF2B5EF4-FFF2-40B4-BE49-F238E27FC236}">
                  <a16:creationId xmlns:a16="http://schemas.microsoft.com/office/drawing/2014/main" xmlns="" id="{88362D01-6377-670B-F2B7-3EAF61FD82A9}"/>
                </a:ext>
              </a:extLst>
            </p:cNvPr>
            <p:cNvSpPr/>
            <p:nvPr/>
          </p:nvSpPr>
          <p:spPr>
            <a:xfrm flipH="1">
              <a:off x="5827588" y="3112768"/>
              <a:ext cx="18932" cy="19725"/>
            </a:xfrm>
            <a:custGeom>
              <a:avLst/>
              <a:gdLst/>
              <a:ahLst/>
              <a:cxnLst/>
              <a:rect l="l" t="t" r="r" b="b"/>
              <a:pathLst>
                <a:path w="477" h="497" extrusionOk="0">
                  <a:moveTo>
                    <a:pt x="477" y="1"/>
                  </a:moveTo>
                  <a:lnTo>
                    <a:pt x="397" y="20"/>
                  </a:lnTo>
                  <a:lnTo>
                    <a:pt x="318" y="60"/>
                  </a:lnTo>
                  <a:lnTo>
                    <a:pt x="278" y="120"/>
                  </a:lnTo>
                  <a:lnTo>
                    <a:pt x="219" y="179"/>
                  </a:lnTo>
                  <a:lnTo>
                    <a:pt x="139" y="278"/>
                  </a:lnTo>
                  <a:lnTo>
                    <a:pt x="80" y="398"/>
                  </a:lnTo>
                  <a:lnTo>
                    <a:pt x="40" y="437"/>
                  </a:lnTo>
                  <a:lnTo>
                    <a:pt x="20" y="457"/>
                  </a:lnTo>
                  <a:lnTo>
                    <a:pt x="0" y="497"/>
                  </a:lnTo>
                  <a:lnTo>
                    <a:pt x="20" y="477"/>
                  </a:lnTo>
                  <a:lnTo>
                    <a:pt x="99" y="378"/>
                  </a:lnTo>
                  <a:lnTo>
                    <a:pt x="139" y="338"/>
                  </a:lnTo>
                  <a:lnTo>
                    <a:pt x="159" y="338"/>
                  </a:lnTo>
                  <a:lnTo>
                    <a:pt x="159" y="358"/>
                  </a:lnTo>
                  <a:lnTo>
                    <a:pt x="219" y="318"/>
                  </a:lnTo>
                  <a:lnTo>
                    <a:pt x="258" y="278"/>
                  </a:lnTo>
                  <a:lnTo>
                    <a:pt x="338" y="278"/>
                  </a:lnTo>
                  <a:lnTo>
                    <a:pt x="377" y="239"/>
                  </a:lnTo>
                  <a:lnTo>
                    <a:pt x="417" y="219"/>
                  </a:lnTo>
                  <a:lnTo>
                    <a:pt x="417" y="120"/>
                  </a:lnTo>
                  <a:lnTo>
                    <a:pt x="437" y="60"/>
                  </a:lnTo>
                  <a:lnTo>
                    <a:pt x="457" y="20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983;p41">
              <a:extLst>
                <a:ext uri="{FF2B5EF4-FFF2-40B4-BE49-F238E27FC236}">
                  <a16:creationId xmlns:a16="http://schemas.microsoft.com/office/drawing/2014/main" xmlns="" id="{B272DACF-EA43-52A6-0FC9-5AFC936CB372}"/>
                </a:ext>
              </a:extLst>
            </p:cNvPr>
            <p:cNvSpPr/>
            <p:nvPr/>
          </p:nvSpPr>
          <p:spPr>
            <a:xfrm flipH="1">
              <a:off x="5825208" y="3130905"/>
              <a:ext cx="1627" cy="2381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0" y="0"/>
                  </a:moveTo>
                  <a:lnTo>
                    <a:pt x="0" y="6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984;p41">
              <a:extLst>
                <a:ext uri="{FF2B5EF4-FFF2-40B4-BE49-F238E27FC236}">
                  <a16:creationId xmlns:a16="http://schemas.microsoft.com/office/drawing/2014/main" xmlns="" id="{6395D019-E7E8-412E-1701-7FF10AA27972}"/>
                </a:ext>
              </a:extLst>
            </p:cNvPr>
            <p:cNvSpPr/>
            <p:nvPr/>
          </p:nvSpPr>
          <p:spPr>
            <a:xfrm flipH="1">
              <a:off x="5822484" y="3123801"/>
              <a:ext cx="20520" cy="21312"/>
            </a:xfrm>
            <a:custGeom>
              <a:avLst/>
              <a:gdLst/>
              <a:ahLst/>
              <a:cxnLst/>
              <a:rect l="l" t="t" r="r" b="b"/>
              <a:pathLst>
                <a:path w="517" h="537" extrusionOk="0">
                  <a:moveTo>
                    <a:pt x="278" y="0"/>
                  </a:moveTo>
                  <a:lnTo>
                    <a:pt x="239" y="40"/>
                  </a:lnTo>
                  <a:lnTo>
                    <a:pt x="179" y="80"/>
                  </a:lnTo>
                  <a:lnTo>
                    <a:pt x="179" y="60"/>
                  </a:lnTo>
                  <a:lnTo>
                    <a:pt x="159" y="60"/>
                  </a:lnTo>
                  <a:lnTo>
                    <a:pt x="119" y="100"/>
                  </a:lnTo>
                  <a:lnTo>
                    <a:pt x="40" y="199"/>
                  </a:lnTo>
                  <a:lnTo>
                    <a:pt x="20" y="219"/>
                  </a:lnTo>
                  <a:lnTo>
                    <a:pt x="20" y="239"/>
                  </a:lnTo>
                  <a:lnTo>
                    <a:pt x="0" y="298"/>
                  </a:lnTo>
                  <a:lnTo>
                    <a:pt x="0" y="358"/>
                  </a:lnTo>
                  <a:lnTo>
                    <a:pt x="20" y="437"/>
                  </a:lnTo>
                  <a:lnTo>
                    <a:pt x="60" y="497"/>
                  </a:lnTo>
                  <a:lnTo>
                    <a:pt x="139" y="536"/>
                  </a:lnTo>
                  <a:lnTo>
                    <a:pt x="239" y="536"/>
                  </a:lnTo>
                  <a:lnTo>
                    <a:pt x="298" y="516"/>
                  </a:lnTo>
                  <a:lnTo>
                    <a:pt x="358" y="477"/>
                  </a:lnTo>
                  <a:lnTo>
                    <a:pt x="417" y="417"/>
                  </a:lnTo>
                  <a:lnTo>
                    <a:pt x="437" y="358"/>
                  </a:lnTo>
                  <a:lnTo>
                    <a:pt x="516" y="239"/>
                  </a:lnTo>
                  <a:lnTo>
                    <a:pt x="516" y="179"/>
                  </a:lnTo>
                  <a:lnTo>
                    <a:pt x="497" y="179"/>
                  </a:lnTo>
                  <a:lnTo>
                    <a:pt x="477" y="199"/>
                  </a:lnTo>
                  <a:lnTo>
                    <a:pt x="437" y="219"/>
                  </a:lnTo>
                  <a:lnTo>
                    <a:pt x="397" y="219"/>
                  </a:lnTo>
                  <a:lnTo>
                    <a:pt x="377" y="239"/>
                  </a:lnTo>
                  <a:lnTo>
                    <a:pt x="358" y="258"/>
                  </a:lnTo>
                  <a:lnTo>
                    <a:pt x="278" y="258"/>
                  </a:lnTo>
                  <a:lnTo>
                    <a:pt x="258" y="219"/>
                  </a:lnTo>
                  <a:lnTo>
                    <a:pt x="258" y="179"/>
                  </a:lnTo>
                  <a:lnTo>
                    <a:pt x="278" y="139"/>
                  </a:lnTo>
                  <a:lnTo>
                    <a:pt x="278" y="80"/>
                  </a:lnTo>
                  <a:lnTo>
                    <a:pt x="318" y="2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985;p41">
              <a:extLst>
                <a:ext uri="{FF2B5EF4-FFF2-40B4-BE49-F238E27FC236}">
                  <a16:creationId xmlns:a16="http://schemas.microsoft.com/office/drawing/2014/main" xmlns="" id="{E52EC489-3BED-4F55-E55E-C4AF68102725}"/>
                </a:ext>
              </a:extLst>
            </p:cNvPr>
            <p:cNvSpPr/>
            <p:nvPr/>
          </p:nvSpPr>
          <p:spPr>
            <a:xfrm flipH="1">
              <a:off x="5820485" y="3112768"/>
              <a:ext cx="9486" cy="8692"/>
            </a:xfrm>
            <a:custGeom>
              <a:avLst/>
              <a:gdLst/>
              <a:ahLst/>
              <a:cxnLst/>
              <a:rect l="l" t="t" r="r" b="b"/>
              <a:pathLst>
                <a:path w="239" h="219" extrusionOk="0">
                  <a:moveTo>
                    <a:pt x="60" y="1"/>
                  </a:moveTo>
                  <a:lnTo>
                    <a:pt x="40" y="20"/>
                  </a:lnTo>
                  <a:lnTo>
                    <a:pt x="20" y="60"/>
                  </a:lnTo>
                  <a:lnTo>
                    <a:pt x="0" y="120"/>
                  </a:lnTo>
                  <a:lnTo>
                    <a:pt x="0" y="219"/>
                  </a:lnTo>
                  <a:lnTo>
                    <a:pt x="20" y="199"/>
                  </a:lnTo>
                  <a:lnTo>
                    <a:pt x="60" y="179"/>
                  </a:lnTo>
                  <a:lnTo>
                    <a:pt x="99" y="159"/>
                  </a:lnTo>
                  <a:lnTo>
                    <a:pt x="159" y="179"/>
                  </a:lnTo>
                  <a:lnTo>
                    <a:pt x="198" y="199"/>
                  </a:lnTo>
                  <a:lnTo>
                    <a:pt x="218" y="219"/>
                  </a:lnTo>
                  <a:lnTo>
                    <a:pt x="238" y="159"/>
                  </a:lnTo>
                  <a:lnTo>
                    <a:pt x="218" y="100"/>
                  </a:lnTo>
                  <a:lnTo>
                    <a:pt x="159" y="2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986;p41">
              <a:extLst>
                <a:ext uri="{FF2B5EF4-FFF2-40B4-BE49-F238E27FC236}">
                  <a16:creationId xmlns:a16="http://schemas.microsoft.com/office/drawing/2014/main" xmlns="" id="{84D1464C-78F9-6521-0210-660B519CC6C8}"/>
                </a:ext>
              </a:extLst>
            </p:cNvPr>
            <p:cNvSpPr/>
            <p:nvPr/>
          </p:nvSpPr>
          <p:spPr>
            <a:xfrm flipH="1">
              <a:off x="5825208" y="3130111"/>
              <a:ext cx="833" cy="833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0"/>
                  </a:moveTo>
                  <a:lnTo>
                    <a:pt x="0" y="20"/>
                  </a:lnTo>
                  <a:lnTo>
                    <a:pt x="2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987;p41">
              <a:extLst>
                <a:ext uri="{FF2B5EF4-FFF2-40B4-BE49-F238E27FC236}">
                  <a16:creationId xmlns:a16="http://schemas.microsoft.com/office/drawing/2014/main" xmlns="" id="{CC53435F-7C96-BCAA-AE76-FCB7973EE339}"/>
                </a:ext>
              </a:extLst>
            </p:cNvPr>
            <p:cNvSpPr/>
            <p:nvPr/>
          </p:nvSpPr>
          <p:spPr>
            <a:xfrm flipH="1">
              <a:off x="5829177" y="3120666"/>
              <a:ext cx="794" cy="794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0" y="2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988;p41">
              <a:extLst>
                <a:ext uri="{FF2B5EF4-FFF2-40B4-BE49-F238E27FC236}">
                  <a16:creationId xmlns:a16="http://schemas.microsoft.com/office/drawing/2014/main" xmlns="" id="{D9EBC4EE-4869-9411-041C-591A74076982}"/>
                </a:ext>
              </a:extLst>
            </p:cNvPr>
            <p:cNvSpPr/>
            <p:nvPr/>
          </p:nvSpPr>
          <p:spPr>
            <a:xfrm flipH="1">
              <a:off x="5829177" y="3121420"/>
              <a:ext cx="3969" cy="4009"/>
            </a:xfrm>
            <a:custGeom>
              <a:avLst/>
              <a:gdLst/>
              <a:ahLst/>
              <a:cxnLst/>
              <a:rect l="l" t="t" r="r" b="b"/>
              <a:pathLst>
                <a:path w="100" h="101" extrusionOk="0">
                  <a:moveTo>
                    <a:pt x="80" y="1"/>
                  </a:moveTo>
                  <a:lnTo>
                    <a:pt x="40" y="21"/>
                  </a:lnTo>
                  <a:lnTo>
                    <a:pt x="1" y="60"/>
                  </a:lnTo>
                  <a:lnTo>
                    <a:pt x="40" y="80"/>
                  </a:lnTo>
                  <a:lnTo>
                    <a:pt x="100" y="10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989;p41">
              <a:extLst>
                <a:ext uri="{FF2B5EF4-FFF2-40B4-BE49-F238E27FC236}">
                  <a16:creationId xmlns:a16="http://schemas.microsoft.com/office/drawing/2014/main" xmlns="" id="{5F91B21E-1938-8E55-626C-7D938BA0AB77}"/>
                </a:ext>
              </a:extLst>
            </p:cNvPr>
            <p:cNvSpPr/>
            <p:nvPr/>
          </p:nvSpPr>
          <p:spPr>
            <a:xfrm flipH="1">
              <a:off x="5826002" y="3130111"/>
              <a:ext cx="833" cy="833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0" y="0"/>
                  </a:moveTo>
                  <a:lnTo>
                    <a:pt x="0" y="2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990;p41">
              <a:extLst>
                <a:ext uri="{FF2B5EF4-FFF2-40B4-BE49-F238E27FC236}">
                  <a16:creationId xmlns:a16="http://schemas.microsoft.com/office/drawing/2014/main" xmlns="" id="{76FA9B79-4DE7-C46B-3A10-221A2074548B}"/>
                </a:ext>
              </a:extLst>
            </p:cNvPr>
            <p:cNvSpPr/>
            <p:nvPr/>
          </p:nvSpPr>
          <p:spPr>
            <a:xfrm flipH="1">
              <a:off x="5816968" y="3119078"/>
              <a:ext cx="15797" cy="15002"/>
            </a:xfrm>
            <a:custGeom>
              <a:avLst/>
              <a:gdLst/>
              <a:ahLst/>
              <a:cxnLst/>
              <a:rect l="l" t="t" r="r" b="b"/>
              <a:pathLst>
                <a:path w="398" h="378" extrusionOk="0">
                  <a:moveTo>
                    <a:pt x="278" y="0"/>
                  </a:moveTo>
                  <a:lnTo>
                    <a:pt x="239" y="20"/>
                  </a:lnTo>
                  <a:lnTo>
                    <a:pt x="199" y="40"/>
                  </a:lnTo>
                  <a:lnTo>
                    <a:pt x="179" y="60"/>
                  </a:lnTo>
                  <a:lnTo>
                    <a:pt x="199" y="159"/>
                  </a:lnTo>
                  <a:lnTo>
                    <a:pt x="139" y="139"/>
                  </a:lnTo>
                  <a:lnTo>
                    <a:pt x="100" y="119"/>
                  </a:lnTo>
                  <a:lnTo>
                    <a:pt x="60" y="139"/>
                  </a:lnTo>
                  <a:lnTo>
                    <a:pt x="20" y="199"/>
                  </a:lnTo>
                  <a:lnTo>
                    <a:pt x="20" y="258"/>
                  </a:lnTo>
                  <a:lnTo>
                    <a:pt x="0" y="298"/>
                  </a:lnTo>
                  <a:lnTo>
                    <a:pt x="0" y="338"/>
                  </a:lnTo>
                  <a:lnTo>
                    <a:pt x="20" y="377"/>
                  </a:lnTo>
                  <a:lnTo>
                    <a:pt x="100" y="377"/>
                  </a:lnTo>
                  <a:lnTo>
                    <a:pt x="119" y="358"/>
                  </a:lnTo>
                  <a:lnTo>
                    <a:pt x="139" y="338"/>
                  </a:lnTo>
                  <a:lnTo>
                    <a:pt x="179" y="338"/>
                  </a:lnTo>
                  <a:lnTo>
                    <a:pt x="219" y="318"/>
                  </a:lnTo>
                  <a:lnTo>
                    <a:pt x="239" y="298"/>
                  </a:lnTo>
                  <a:lnTo>
                    <a:pt x="258" y="298"/>
                  </a:lnTo>
                  <a:lnTo>
                    <a:pt x="258" y="278"/>
                  </a:lnTo>
                  <a:lnTo>
                    <a:pt x="278" y="298"/>
                  </a:lnTo>
                  <a:lnTo>
                    <a:pt x="298" y="278"/>
                  </a:lnTo>
                  <a:lnTo>
                    <a:pt x="318" y="258"/>
                  </a:lnTo>
                  <a:lnTo>
                    <a:pt x="358" y="199"/>
                  </a:lnTo>
                  <a:lnTo>
                    <a:pt x="397" y="139"/>
                  </a:lnTo>
                  <a:lnTo>
                    <a:pt x="397" y="80"/>
                  </a:lnTo>
                  <a:lnTo>
                    <a:pt x="397" y="60"/>
                  </a:lnTo>
                  <a:lnTo>
                    <a:pt x="377" y="40"/>
                  </a:lnTo>
                  <a:lnTo>
                    <a:pt x="338" y="2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991;p41">
              <a:extLst>
                <a:ext uri="{FF2B5EF4-FFF2-40B4-BE49-F238E27FC236}">
                  <a16:creationId xmlns:a16="http://schemas.microsoft.com/office/drawing/2014/main" xmlns="" id="{500BD5B3-58A8-3269-BB8E-E59AF16C8BF6}"/>
                </a:ext>
              </a:extLst>
            </p:cNvPr>
            <p:cNvSpPr/>
            <p:nvPr/>
          </p:nvSpPr>
          <p:spPr>
            <a:xfrm flipH="1">
              <a:off x="5721225" y="3431766"/>
              <a:ext cx="757842" cy="449036"/>
            </a:xfrm>
            <a:custGeom>
              <a:avLst/>
              <a:gdLst/>
              <a:ahLst/>
              <a:cxnLst/>
              <a:rect l="l" t="t" r="r" b="b"/>
              <a:pathLst>
                <a:path w="19094" h="11314" extrusionOk="0">
                  <a:moveTo>
                    <a:pt x="12068" y="1"/>
                  </a:moveTo>
                  <a:lnTo>
                    <a:pt x="11810" y="40"/>
                  </a:lnTo>
                  <a:lnTo>
                    <a:pt x="11552" y="100"/>
                  </a:lnTo>
                  <a:lnTo>
                    <a:pt x="11076" y="239"/>
                  </a:lnTo>
                  <a:lnTo>
                    <a:pt x="10579" y="418"/>
                  </a:lnTo>
                  <a:lnTo>
                    <a:pt x="10103" y="557"/>
                  </a:lnTo>
                  <a:lnTo>
                    <a:pt x="9607" y="676"/>
                  </a:lnTo>
                  <a:lnTo>
                    <a:pt x="9111" y="775"/>
                  </a:lnTo>
                  <a:lnTo>
                    <a:pt x="8615" y="815"/>
                  </a:lnTo>
                  <a:lnTo>
                    <a:pt x="8118" y="834"/>
                  </a:lnTo>
                  <a:lnTo>
                    <a:pt x="7702" y="815"/>
                  </a:lnTo>
                  <a:lnTo>
                    <a:pt x="7265" y="755"/>
                  </a:lnTo>
                  <a:lnTo>
                    <a:pt x="6848" y="695"/>
                  </a:lnTo>
                  <a:lnTo>
                    <a:pt x="6431" y="656"/>
                  </a:lnTo>
                  <a:lnTo>
                    <a:pt x="6153" y="656"/>
                  </a:lnTo>
                  <a:lnTo>
                    <a:pt x="6054" y="676"/>
                  </a:lnTo>
                  <a:lnTo>
                    <a:pt x="5975" y="715"/>
                  </a:lnTo>
                  <a:lnTo>
                    <a:pt x="5915" y="775"/>
                  </a:lnTo>
                  <a:lnTo>
                    <a:pt x="5856" y="854"/>
                  </a:lnTo>
                  <a:lnTo>
                    <a:pt x="5836" y="953"/>
                  </a:lnTo>
                  <a:lnTo>
                    <a:pt x="5836" y="1033"/>
                  </a:lnTo>
                  <a:lnTo>
                    <a:pt x="5856" y="1112"/>
                  </a:lnTo>
                  <a:lnTo>
                    <a:pt x="5935" y="1251"/>
                  </a:lnTo>
                  <a:lnTo>
                    <a:pt x="6054" y="1390"/>
                  </a:lnTo>
                  <a:lnTo>
                    <a:pt x="6153" y="1509"/>
                  </a:lnTo>
                  <a:lnTo>
                    <a:pt x="6332" y="1648"/>
                  </a:lnTo>
                  <a:lnTo>
                    <a:pt x="6491" y="1787"/>
                  </a:lnTo>
                  <a:lnTo>
                    <a:pt x="6848" y="2005"/>
                  </a:lnTo>
                  <a:lnTo>
                    <a:pt x="7225" y="2204"/>
                  </a:lnTo>
                  <a:lnTo>
                    <a:pt x="7622" y="2363"/>
                  </a:lnTo>
                  <a:lnTo>
                    <a:pt x="8039" y="2462"/>
                  </a:lnTo>
                  <a:lnTo>
                    <a:pt x="8456" y="2541"/>
                  </a:lnTo>
                  <a:lnTo>
                    <a:pt x="8873" y="2561"/>
                  </a:lnTo>
                  <a:lnTo>
                    <a:pt x="9289" y="2541"/>
                  </a:lnTo>
                  <a:lnTo>
                    <a:pt x="9389" y="2561"/>
                  </a:lnTo>
                  <a:lnTo>
                    <a:pt x="9468" y="2581"/>
                  </a:lnTo>
                  <a:lnTo>
                    <a:pt x="9527" y="2641"/>
                  </a:lnTo>
                  <a:lnTo>
                    <a:pt x="9567" y="2700"/>
                  </a:lnTo>
                  <a:lnTo>
                    <a:pt x="10202" y="2422"/>
                  </a:lnTo>
                  <a:lnTo>
                    <a:pt x="10520" y="2263"/>
                  </a:lnTo>
                  <a:lnTo>
                    <a:pt x="10818" y="2105"/>
                  </a:lnTo>
                  <a:lnTo>
                    <a:pt x="10877" y="2085"/>
                  </a:lnTo>
                  <a:lnTo>
                    <a:pt x="10917" y="2085"/>
                  </a:lnTo>
                  <a:lnTo>
                    <a:pt x="10957" y="2105"/>
                  </a:lnTo>
                  <a:lnTo>
                    <a:pt x="10976" y="2144"/>
                  </a:lnTo>
                  <a:lnTo>
                    <a:pt x="10996" y="2184"/>
                  </a:lnTo>
                  <a:lnTo>
                    <a:pt x="11016" y="2224"/>
                  </a:lnTo>
                  <a:lnTo>
                    <a:pt x="10996" y="2263"/>
                  </a:lnTo>
                  <a:lnTo>
                    <a:pt x="10957" y="2303"/>
                  </a:lnTo>
                  <a:lnTo>
                    <a:pt x="9984" y="3037"/>
                  </a:lnTo>
                  <a:lnTo>
                    <a:pt x="9468" y="3375"/>
                  </a:lnTo>
                  <a:lnTo>
                    <a:pt x="9210" y="3534"/>
                  </a:lnTo>
                  <a:lnTo>
                    <a:pt x="8952" y="3673"/>
                  </a:lnTo>
                  <a:lnTo>
                    <a:pt x="8416" y="3931"/>
                  </a:lnTo>
                  <a:lnTo>
                    <a:pt x="7860" y="4149"/>
                  </a:lnTo>
                  <a:lnTo>
                    <a:pt x="7305" y="4347"/>
                  </a:lnTo>
                  <a:lnTo>
                    <a:pt x="6749" y="4526"/>
                  </a:lnTo>
                  <a:lnTo>
                    <a:pt x="6273" y="4665"/>
                  </a:lnTo>
                  <a:lnTo>
                    <a:pt x="5796" y="4784"/>
                  </a:lnTo>
                  <a:lnTo>
                    <a:pt x="5320" y="4883"/>
                  </a:lnTo>
                  <a:lnTo>
                    <a:pt x="4824" y="4963"/>
                  </a:lnTo>
                  <a:lnTo>
                    <a:pt x="3851" y="5102"/>
                  </a:lnTo>
                  <a:lnTo>
                    <a:pt x="2879" y="5201"/>
                  </a:lnTo>
                  <a:lnTo>
                    <a:pt x="2343" y="5260"/>
                  </a:lnTo>
                  <a:lnTo>
                    <a:pt x="1827" y="5340"/>
                  </a:lnTo>
                  <a:lnTo>
                    <a:pt x="1311" y="5439"/>
                  </a:lnTo>
                  <a:lnTo>
                    <a:pt x="795" y="5558"/>
                  </a:lnTo>
                  <a:lnTo>
                    <a:pt x="596" y="5618"/>
                  </a:lnTo>
                  <a:lnTo>
                    <a:pt x="378" y="5697"/>
                  </a:lnTo>
                  <a:lnTo>
                    <a:pt x="279" y="5737"/>
                  </a:lnTo>
                  <a:lnTo>
                    <a:pt x="199" y="5796"/>
                  </a:lnTo>
                  <a:lnTo>
                    <a:pt x="120" y="5856"/>
                  </a:lnTo>
                  <a:lnTo>
                    <a:pt x="40" y="5935"/>
                  </a:lnTo>
                  <a:lnTo>
                    <a:pt x="1" y="6034"/>
                  </a:lnTo>
                  <a:lnTo>
                    <a:pt x="1" y="6074"/>
                  </a:lnTo>
                  <a:lnTo>
                    <a:pt x="21" y="6114"/>
                  </a:lnTo>
                  <a:lnTo>
                    <a:pt x="60" y="6173"/>
                  </a:lnTo>
                  <a:lnTo>
                    <a:pt x="140" y="6233"/>
                  </a:lnTo>
                  <a:lnTo>
                    <a:pt x="239" y="6273"/>
                  </a:lnTo>
                  <a:lnTo>
                    <a:pt x="338" y="6312"/>
                  </a:lnTo>
                  <a:lnTo>
                    <a:pt x="517" y="6372"/>
                  </a:lnTo>
                  <a:lnTo>
                    <a:pt x="1053" y="6471"/>
                  </a:lnTo>
                  <a:lnTo>
                    <a:pt x="1628" y="6550"/>
                  </a:lnTo>
                  <a:lnTo>
                    <a:pt x="2184" y="6610"/>
                  </a:lnTo>
                  <a:lnTo>
                    <a:pt x="2760" y="6650"/>
                  </a:lnTo>
                  <a:lnTo>
                    <a:pt x="3335" y="6670"/>
                  </a:lnTo>
                  <a:lnTo>
                    <a:pt x="3891" y="6670"/>
                  </a:lnTo>
                  <a:lnTo>
                    <a:pt x="4466" y="6650"/>
                  </a:lnTo>
                  <a:lnTo>
                    <a:pt x="5022" y="6630"/>
                  </a:lnTo>
                  <a:lnTo>
                    <a:pt x="6094" y="6531"/>
                  </a:lnTo>
                  <a:lnTo>
                    <a:pt x="6630" y="6471"/>
                  </a:lnTo>
                  <a:lnTo>
                    <a:pt x="7166" y="6412"/>
                  </a:lnTo>
                  <a:lnTo>
                    <a:pt x="7702" y="6312"/>
                  </a:lnTo>
                  <a:lnTo>
                    <a:pt x="8218" y="6213"/>
                  </a:lnTo>
                  <a:lnTo>
                    <a:pt x="8753" y="6114"/>
                  </a:lnTo>
                  <a:lnTo>
                    <a:pt x="9269" y="5975"/>
                  </a:lnTo>
                  <a:lnTo>
                    <a:pt x="9408" y="5975"/>
                  </a:lnTo>
                  <a:lnTo>
                    <a:pt x="9468" y="5995"/>
                  </a:lnTo>
                  <a:lnTo>
                    <a:pt x="9508" y="6015"/>
                  </a:lnTo>
                  <a:lnTo>
                    <a:pt x="9587" y="6094"/>
                  </a:lnTo>
                  <a:lnTo>
                    <a:pt x="9647" y="6193"/>
                  </a:lnTo>
                  <a:lnTo>
                    <a:pt x="9666" y="6312"/>
                  </a:lnTo>
                  <a:lnTo>
                    <a:pt x="9647" y="6412"/>
                  </a:lnTo>
                  <a:lnTo>
                    <a:pt x="9607" y="6471"/>
                  </a:lnTo>
                  <a:lnTo>
                    <a:pt x="9567" y="6511"/>
                  </a:lnTo>
                  <a:lnTo>
                    <a:pt x="9527" y="6550"/>
                  </a:lnTo>
                  <a:lnTo>
                    <a:pt x="9468" y="6570"/>
                  </a:lnTo>
                  <a:lnTo>
                    <a:pt x="8813" y="6709"/>
                  </a:lnTo>
                  <a:lnTo>
                    <a:pt x="8138" y="6848"/>
                  </a:lnTo>
                  <a:lnTo>
                    <a:pt x="7483" y="6967"/>
                  </a:lnTo>
                  <a:lnTo>
                    <a:pt x="6828" y="7067"/>
                  </a:lnTo>
                  <a:lnTo>
                    <a:pt x="6153" y="7126"/>
                  </a:lnTo>
                  <a:lnTo>
                    <a:pt x="5479" y="7186"/>
                  </a:lnTo>
                  <a:lnTo>
                    <a:pt x="4804" y="7205"/>
                  </a:lnTo>
                  <a:lnTo>
                    <a:pt x="4129" y="7205"/>
                  </a:lnTo>
                  <a:lnTo>
                    <a:pt x="3534" y="7186"/>
                  </a:lnTo>
                  <a:lnTo>
                    <a:pt x="2938" y="7166"/>
                  </a:lnTo>
                  <a:lnTo>
                    <a:pt x="2343" y="7126"/>
                  </a:lnTo>
                  <a:lnTo>
                    <a:pt x="1747" y="7067"/>
                  </a:lnTo>
                  <a:lnTo>
                    <a:pt x="1072" y="6987"/>
                  </a:lnTo>
                  <a:lnTo>
                    <a:pt x="378" y="6868"/>
                  </a:lnTo>
                  <a:lnTo>
                    <a:pt x="140" y="6808"/>
                  </a:lnTo>
                  <a:lnTo>
                    <a:pt x="199" y="7047"/>
                  </a:lnTo>
                  <a:lnTo>
                    <a:pt x="298" y="7245"/>
                  </a:lnTo>
                  <a:lnTo>
                    <a:pt x="398" y="7444"/>
                  </a:lnTo>
                  <a:lnTo>
                    <a:pt x="537" y="7622"/>
                  </a:lnTo>
                  <a:lnTo>
                    <a:pt x="695" y="7781"/>
                  </a:lnTo>
                  <a:lnTo>
                    <a:pt x="874" y="7920"/>
                  </a:lnTo>
                  <a:lnTo>
                    <a:pt x="1072" y="8039"/>
                  </a:lnTo>
                  <a:lnTo>
                    <a:pt x="1311" y="8138"/>
                  </a:lnTo>
                  <a:lnTo>
                    <a:pt x="1648" y="8257"/>
                  </a:lnTo>
                  <a:lnTo>
                    <a:pt x="2005" y="8357"/>
                  </a:lnTo>
                  <a:lnTo>
                    <a:pt x="2363" y="8436"/>
                  </a:lnTo>
                  <a:lnTo>
                    <a:pt x="2740" y="8496"/>
                  </a:lnTo>
                  <a:lnTo>
                    <a:pt x="3474" y="8595"/>
                  </a:lnTo>
                  <a:lnTo>
                    <a:pt x="4208" y="8674"/>
                  </a:lnTo>
                  <a:lnTo>
                    <a:pt x="4804" y="8734"/>
                  </a:lnTo>
                  <a:lnTo>
                    <a:pt x="5399" y="8773"/>
                  </a:lnTo>
                  <a:lnTo>
                    <a:pt x="5995" y="8793"/>
                  </a:lnTo>
                  <a:lnTo>
                    <a:pt x="6610" y="8813"/>
                  </a:lnTo>
                  <a:lnTo>
                    <a:pt x="7225" y="8813"/>
                  </a:lnTo>
                  <a:lnTo>
                    <a:pt x="7860" y="8793"/>
                  </a:lnTo>
                  <a:lnTo>
                    <a:pt x="8456" y="8773"/>
                  </a:lnTo>
                  <a:lnTo>
                    <a:pt x="8615" y="8754"/>
                  </a:lnTo>
                  <a:lnTo>
                    <a:pt x="8793" y="8754"/>
                  </a:lnTo>
                  <a:lnTo>
                    <a:pt x="8932" y="8793"/>
                  </a:lnTo>
                  <a:lnTo>
                    <a:pt x="9011" y="8813"/>
                  </a:lnTo>
                  <a:lnTo>
                    <a:pt x="9071" y="8873"/>
                  </a:lnTo>
                  <a:lnTo>
                    <a:pt x="9131" y="8932"/>
                  </a:lnTo>
                  <a:lnTo>
                    <a:pt x="9150" y="8992"/>
                  </a:lnTo>
                  <a:lnTo>
                    <a:pt x="9150" y="9071"/>
                  </a:lnTo>
                  <a:lnTo>
                    <a:pt x="9091" y="9150"/>
                  </a:lnTo>
                  <a:lnTo>
                    <a:pt x="9031" y="9190"/>
                  </a:lnTo>
                  <a:lnTo>
                    <a:pt x="8972" y="9230"/>
                  </a:lnTo>
                  <a:lnTo>
                    <a:pt x="8813" y="9289"/>
                  </a:lnTo>
                  <a:lnTo>
                    <a:pt x="8654" y="9309"/>
                  </a:lnTo>
                  <a:lnTo>
                    <a:pt x="8495" y="9329"/>
                  </a:lnTo>
                  <a:lnTo>
                    <a:pt x="8138" y="9349"/>
                  </a:lnTo>
                  <a:lnTo>
                    <a:pt x="7781" y="9369"/>
                  </a:lnTo>
                  <a:lnTo>
                    <a:pt x="7066" y="9389"/>
                  </a:lnTo>
                  <a:lnTo>
                    <a:pt x="6372" y="9389"/>
                  </a:lnTo>
                  <a:lnTo>
                    <a:pt x="5657" y="9369"/>
                  </a:lnTo>
                  <a:lnTo>
                    <a:pt x="4923" y="9309"/>
                  </a:lnTo>
                  <a:lnTo>
                    <a:pt x="4208" y="9230"/>
                  </a:lnTo>
                  <a:lnTo>
                    <a:pt x="3474" y="9150"/>
                  </a:lnTo>
                  <a:lnTo>
                    <a:pt x="2879" y="9051"/>
                  </a:lnTo>
                  <a:lnTo>
                    <a:pt x="2263" y="8932"/>
                  </a:lnTo>
                  <a:lnTo>
                    <a:pt x="2541" y="9150"/>
                  </a:lnTo>
                  <a:lnTo>
                    <a:pt x="2819" y="9329"/>
                  </a:lnTo>
                  <a:lnTo>
                    <a:pt x="3137" y="9488"/>
                  </a:lnTo>
                  <a:lnTo>
                    <a:pt x="3454" y="9627"/>
                  </a:lnTo>
                  <a:lnTo>
                    <a:pt x="3752" y="9726"/>
                  </a:lnTo>
                  <a:lnTo>
                    <a:pt x="4050" y="9805"/>
                  </a:lnTo>
                  <a:lnTo>
                    <a:pt x="4347" y="9885"/>
                  </a:lnTo>
                  <a:lnTo>
                    <a:pt x="4645" y="9944"/>
                  </a:lnTo>
                  <a:lnTo>
                    <a:pt x="5240" y="10024"/>
                  </a:lnTo>
                  <a:lnTo>
                    <a:pt x="5856" y="10063"/>
                  </a:lnTo>
                  <a:lnTo>
                    <a:pt x="6352" y="10083"/>
                  </a:lnTo>
                  <a:lnTo>
                    <a:pt x="6828" y="10083"/>
                  </a:lnTo>
                  <a:lnTo>
                    <a:pt x="7801" y="10063"/>
                  </a:lnTo>
                  <a:lnTo>
                    <a:pt x="8813" y="10063"/>
                  </a:lnTo>
                  <a:lnTo>
                    <a:pt x="9071" y="10083"/>
                  </a:lnTo>
                  <a:lnTo>
                    <a:pt x="9329" y="10123"/>
                  </a:lnTo>
                  <a:lnTo>
                    <a:pt x="9567" y="10183"/>
                  </a:lnTo>
                  <a:lnTo>
                    <a:pt x="9805" y="10242"/>
                  </a:lnTo>
                  <a:lnTo>
                    <a:pt x="9885" y="10302"/>
                  </a:lnTo>
                  <a:lnTo>
                    <a:pt x="9944" y="10361"/>
                  </a:lnTo>
                  <a:lnTo>
                    <a:pt x="9944" y="10441"/>
                  </a:lnTo>
                  <a:lnTo>
                    <a:pt x="9944" y="10540"/>
                  </a:lnTo>
                  <a:lnTo>
                    <a:pt x="9905" y="10619"/>
                  </a:lnTo>
                  <a:lnTo>
                    <a:pt x="9845" y="10679"/>
                  </a:lnTo>
                  <a:lnTo>
                    <a:pt x="9786" y="10738"/>
                  </a:lnTo>
                  <a:lnTo>
                    <a:pt x="9408" y="10738"/>
                  </a:lnTo>
                  <a:lnTo>
                    <a:pt x="9111" y="10718"/>
                  </a:lnTo>
                  <a:lnTo>
                    <a:pt x="8535" y="10679"/>
                  </a:lnTo>
                  <a:lnTo>
                    <a:pt x="5776" y="10679"/>
                  </a:lnTo>
                  <a:lnTo>
                    <a:pt x="6054" y="10798"/>
                  </a:lnTo>
                  <a:lnTo>
                    <a:pt x="6352" y="10917"/>
                  </a:lnTo>
                  <a:lnTo>
                    <a:pt x="6630" y="10996"/>
                  </a:lnTo>
                  <a:lnTo>
                    <a:pt x="6927" y="11076"/>
                  </a:lnTo>
                  <a:lnTo>
                    <a:pt x="7225" y="11155"/>
                  </a:lnTo>
                  <a:lnTo>
                    <a:pt x="7523" y="11195"/>
                  </a:lnTo>
                  <a:lnTo>
                    <a:pt x="8118" y="11274"/>
                  </a:lnTo>
                  <a:lnTo>
                    <a:pt x="8734" y="11314"/>
                  </a:lnTo>
                  <a:lnTo>
                    <a:pt x="9349" y="11314"/>
                  </a:lnTo>
                  <a:lnTo>
                    <a:pt x="9964" y="11274"/>
                  </a:lnTo>
                  <a:lnTo>
                    <a:pt x="10560" y="11215"/>
                  </a:lnTo>
                  <a:lnTo>
                    <a:pt x="11353" y="11115"/>
                  </a:lnTo>
                  <a:lnTo>
                    <a:pt x="12128" y="10976"/>
                  </a:lnTo>
                  <a:lnTo>
                    <a:pt x="13676" y="10679"/>
                  </a:lnTo>
                  <a:lnTo>
                    <a:pt x="14450" y="10540"/>
                  </a:lnTo>
                  <a:lnTo>
                    <a:pt x="15244" y="10401"/>
                  </a:lnTo>
                  <a:lnTo>
                    <a:pt x="16018" y="10321"/>
                  </a:lnTo>
                  <a:lnTo>
                    <a:pt x="16415" y="10282"/>
                  </a:lnTo>
                  <a:lnTo>
                    <a:pt x="16812" y="10282"/>
                  </a:lnTo>
                  <a:lnTo>
                    <a:pt x="17089" y="10063"/>
                  </a:lnTo>
                  <a:lnTo>
                    <a:pt x="17328" y="9865"/>
                  </a:lnTo>
                  <a:lnTo>
                    <a:pt x="17665" y="9528"/>
                  </a:lnTo>
                  <a:lnTo>
                    <a:pt x="17963" y="9170"/>
                  </a:lnTo>
                  <a:lnTo>
                    <a:pt x="18241" y="8793"/>
                  </a:lnTo>
                  <a:lnTo>
                    <a:pt x="18479" y="8376"/>
                  </a:lnTo>
                  <a:lnTo>
                    <a:pt x="18677" y="7960"/>
                  </a:lnTo>
                  <a:lnTo>
                    <a:pt x="18836" y="7523"/>
                  </a:lnTo>
                  <a:lnTo>
                    <a:pt x="18915" y="7265"/>
                  </a:lnTo>
                  <a:lnTo>
                    <a:pt x="18975" y="7007"/>
                  </a:lnTo>
                  <a:lnTo>
                    <a:pt x="19015" y="6749"/>
                  </a:lnTo>
                  <a:lnTo>
                    <a:pt x="19054" y="6491"/>
                  </a:lnTo>
                  <a:lnTo>
                    <a:pt x="19094" y="6213"/>
                  </a:lnTo>
                  <a:lnTo>
                    <a:pt x="19094" y="5955"/>
                  </a:lnTo>
                  <a:lnTo>
                    <a:pt x="19094" y="5677"/>
                  </a:lnTo>
                  <a:lnTo>
                    <a:pt x="19074" y="5419"/>
                  </a:lnTo>
                  <a:lnTo>
                    <a:pt x="19054" y="5121"/>
                  </a:lnTo>
                  <a:lnTo>
                    <a:pt x="19015" y="4844"/>
                  </a:lnTo>
                  <a:lnTo>
                    <a:pt x="18955" y="4566"/>
                  </a:lnTo>
                  <a:lnTo>
                    <a:pt x="18895" y="4288"/>
                  </a:lnTo>
                  <a:lnTo>
                    <a:pt x="18796" y="3851"/>
                  </a:lnTo>
                  <a:lnTo>
                    <a:pt x="18697" y="3434"/>
                  </a:lnTo>
                  <a:lnTo>
                    <a:pt x="18677" y="3434"/>
                  </a:lnTo>
                  <a:lnTo>
                    <a:pt x="18181" y="3335"/>
                  </a:lnTo>
                  <a:lnTo>
                    <a:pt x="17685" y="3216"/>
                  </a:lnTo>
                  <a:lnTo>
                    <a:pt x="17208" y="3077"/>
                  </a:lnTo>
                  <a:lnTo>
                    <a:pt x="16732" y="2899"/>
                  </a:lnTo>
                  <a:lnTo>
                    <a:pt x="16256" y="2680"/>
                  </a:lnTo>
                  <a:lnTo>
                    <a:pt x="15779" y="2402"/>
                  </a:lnTo>
                  <a:lnTo>
                    <a:pt x="15343" y="2105"/>
                  </a:lnTo>
                  <a:lnTo>
                    <a:pt x="14926" y="1787"/>
                  </a:lnTo>
                  <a:lnTo>
                    <a:pt x="14589" y="1489"/>
                  </a:lnTo>
                  <a:lnTo>
                    <a:pt x="14291" y="1172"/>
                  </a:lnTo>
                  <a:lnTo>
                    <a:pt x="13973" y="854"/>
                  </a:lnTo>
                  <a:lnTo>
                    <a:pt x="13656" y="557"/>
                  </a:lnTo>
                  <a:lnTo>
                    <a:pt x="13477" y="437"/>
                  </a:lnTo>
                  <a:lnTo>
                    <a:pt x="13299" y="318"/>
                  </a:lnTo>
                  <a:lnTo>
                    <a:pt x="13120" y="199"/>
                  </a:lnTo>
                  <a:lnTo>
                    <a:pt x="12941" y="120"/>
                  </a:lnTo>
                  <a:lnTo>
                    <a:pt x="12743" y="60"/>
                  </a:lnTo>
                  <a:lnTo>
                    <a:pt x="12524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992;p41">
              <a:extLst>
                <a:ext uri="{FF2B5EF4-FFF2-40B4-BE49-F238E27FC236}">
                  <a16:creationId xmlns:a16="http://schemas.microsoft.com/office/drawing/2014/main" xmlns="" id="{027FE824-2804-C7A7-58F3-0265B654F215}"/>
                </a:ext>
              </a:extLst>
            </p:cNvPr>
            <p:cNvSpPr/>
            <p:nvPr/>
          </p:nvSpPr>
          <p:spPr>
            <a:xfrm flipH="1">
              <a:off x="5277723" y="3463277"/>
              <a:ext cx="562527" cy="442725"/>
            </a:xfrm>
            <a:custGeom>
              <a:avLst/>
              <a:gdLst/>
              <a:ahLst/>
              <a:cxnLst/>
              <a:rect l="l" t="t" r="r" b="b"/>
              <a:pathLst>
                <a:path w="14173" h="11155" extrusionOk="0">
                  <a:moveTo>
                    <a:pt x="9786" y="1"/>
                  </a:moveTo>
                  <a:lnTo>
                    <a:pt x="9528" y="21"/>
                  </a:lnTo>
                  <a:lnTo>
                    <a:pt x="9290" y="21"/>
                  </a:lnTo>
                  <a:lnTo>
                    <a:pt x="9270" y="80"/>
                  </a:lnTo>
                  <a:lnTo>
                    <a:pt x="9250" y="140"/>
                  </a:lnTo>
                  <a:lnTo>
                    <a:pt x="9151" y="239"/>
                  </a:lnTo>
                  <a:lnTo>
                    <a:pt x="9012" y="338"/>
                  </a:lnTo>
                  <a:lnTo>
                    <a:pt x="8873" y="417"/>
                  </a:lnTo>
                  <a:lnTo>
                    <a:pt x="8694" y="457"/>
                  </a:lnTo>
                  <a:lnTo>
                    <a:pt x="8357" y="537"/>
                  </a:lnTo>
                  <a:lnTo>
                    <a:pt x="8059" y="596"/>
                  </a:lnTo>
                  <a:lnTo>
                    <a:pt x="7345" y="795"/>
                  </a:lnTo>
                  <a:lnTo>
                    <a:pt x="6630" y="1013"/>
                  </a:lnTo>
                  <a:lnTo>
                    <a:pt x="5916" y="1291"/>
                  </a:lnTo>
                  <a:lnTo>
                    <a:pt x="5221" y="1608"/>
                  </a:lnTo>
                  <a:lnTo>
                    <a:pt x="4625" y="1866"/>
                  </a:lnTo>
                  <a:lnTo>
                    <a:pt x="4407" y="1946"/>
                  </a:lnTo>
                  <a:lnTo>
                    <a:pt x="4189" y="2025"/>
                  </a:lnTo>
                  <a:lnTo>
                    <a:pt x="3951" y="2105"/>
                  </a:lnTo>
                  <a:lnTo>
                    <a:pt x="3752" y="2204"/>
                  </a:lnTo>
                  <a:lnTo>
                    <a:pt x="3693" y="2243"/>
                  </a:lnTo>
                  <a:lnTo>
                    <a:pt x="3633" y="2224"/>
                  </a:lnTo>
                  <a:lnTo>
                    <a:pt x="3593" y="2184"/>
                  </a:lnTo>
                  <a:lnTo>
                    <a:pt x="3554" y="2144"/>
                  </a:lnTo>
                  <a:lnTo>
                    <a:pt x="3395" y="2085"/>
                  </a:lnTo>
                  <a:lnTo>
                    <a:pt x="3157" y="2005"/>
                  </a:lnTo>
                  <a:lnTo>
                    <a:pt x="3038" y="1966"/>
                  </a:lnTo>
                  <a:lnTo>
                    <a:pt x="2899" y="1946"/>
                  </a:lnTo>
                  <a:lnTo>
                    <a:pt x="2780" y="1946"/>
                  </a:lnTo>
                  <a:lnTo>
                    <a:pt x="2661" y="1985"/>
                  </a:lnTo>
                  <a:lnTo>
                    <a:pt x="2581" y="2025"/>
                  </a:lnTo>
                  <a:lnTo>
                    <a:pt x="2502" y="2085"/>
                  </a:lnTo>
                  <a:lnTo>
                    <a:pt x="2442" y="2144"/>
                  </a:lnTo>
                  <a:lnTo>
                    <a:pt x="2403" y="2224"/>
                  </a:lnTo>
                  <a:lnTo>
                    <a:pt x="2661" y="2303"/>
                  </a:lnTo>
                  <a:lnTo>
                    <a:pt x="2720" y="2343"/>
                  </a:lnTo>
                  <a:lnTo>
                    <a:pt x="2740" y="2382"/>
                  </a:lnTo>
                  <a:lnTo>
                    <a:pt x="2799" y="2402"/>
                  </a:lnTo>
                  <a:lnTo>
                    <a:pt x="2839" y="2442"/>
                  </a:lnTo>
                  <a:lnTo>
                    <a:pt x="3077" y="2740"/>
                  </a:lnTo>
                  <a:lnTo>
                    <a:pt x="3177" y="2898"/>
                  </a:lnTo>
                  <a:lnTo>
                    <a:pt x="3256" y="3097"/>
                  </a:lnTo>
                  <a:lnTo>
                    <a:pt x="3355" y="3375"/>
                  </a:lnTo>
                  <a:lnTo>
                    <a:pt x="3435" y="3653"/>
                  </a:lnTo>
                  <a:lnTo>
                    <a:pt x="3514" y="3931"/>
                  </a:lnTo>
                  <a:lnTo>
                    <a:pt x="3574" y="4228"/>
                  </a:lnTo>
                  <a:lnTo>
                    <a:pt x="3613" y="4506"/>
                  </a:lnTo>
                  <a:lnTo>
                    <a:pt x="3633" y="4804"/>
                  </a:lnTo>
                  <a:lnTo>
                    <a:pt x="3653" y="5102"/>
                  </a:lnTo>
                  <a:lnTo>
                    <a:pt x="3653" y="5399"/>
                  </a:lnTo>
                  <a:lnTo>
                    <a:pt x="3633" y="5677"/>
                  </a:lnTo>
                  <a:lnTo>
                    <a:pt x="3593" y="5975"/>
                  </a:lnTo>
                  <a:lnTo>
                    <a:pt x="3554" y="6253"/>
                  </a:lnTo>
                  <a:lnTo>
                    <a:pt x="3494" y="6550"/>
                  </a:lnTo>
                  <a:lnTo>
                    <a:pt x="3415" y="6828"/>
                  </a:lnTo>
                  <a:lnTo>
                    <a:pt x="3335" y="7106"/>
                  </a:lnTo>
                  <a:lnTo>
                    <a:pt x="3157" y="7582"/>
                  </a:lnTo>
                  <a:lnTo>
                    <a:pt x="2919" y="8039"/>
                  </a:lnTo>
                  <a:lnTo>
                    <a:pt x="2661" y="8476"/>
                  </a:lnTo>
                  <a:lnTo>
                    <a:pt x="2363" y="8873"/>
                  </a:lnTo>
                  <a:lnTo>
                    <a:pt x="2204" y="9091"/>
                  </a:lnTo>
                  <a:lnTo>
                    <a:pt x="2025" y="9269"/>
                  </a:lnTo>
                  <a:lnTo>
                    <a:pt x="1648" y="9647"/>
                  </a:lnTo>
                  <a:lnTo>
                    <a:pt x="1490" y="9805"/>
                  </a:lnTo>
                  <a:lnTo>
                    <a:pt x="1291" y="9964"/>
                  </a:lnTo>
                  <a:lnTo>
                    <a:pt x="1093" y="10103"/>
                  </a:lnTo>
                  <a:lnTo>
                    <a:pt x="974" y="10163"/>
                  </a:lnTo>
                  <a:lnTo>
                    <a:pt x="874" y="10182"/>
                  </a:lnTo>
                  <a:lnTo>
                    <a:pt x="854" y="10202"/>
                  </a:lnTo>
                  <a:lnTo>
                    <a:pt x="735" y="10202"/>
                  </a:lnTo>
                  <a:lnTo>
                    <a:pt x="656" y="10163"/>
                  </a:lnTo>
                  <a:lnTo>
                    <a:pt x="1" y="10202"/>
                  </a:lnTo>
                  <a:lnTo>
                    <a:pt x="596" y="10401"/>
                  </a:lnTo>
                  <a:lnTo>
                    <a:pt x="1192" y="10579"/>
                  </a:lnTo>
                  <a:lnTo>
                    <a:pt x="1807" y="10758"/>
                  </a:lnTo>
                  <a:lnTo>
                    <a:pt x="2105" y="10818"/>
                  </a:lnTo>
                  <a:lnTo>
                    <a:pt x="2422" y="10877"/>
                  </a:lnTo>
                  <a:lnTo>
                    <a:pt x="3256" y="10996"/>
                  </a:lnTo>
                  <a:lnTo>
                    <a:pt x="4109" y="11076"/>
                  </a:lnTo>
                  <a:lnTo>
                    <a:pt x="4943" y="11135"/>
                  </a:lnTo>
                  <a:lnTo>
                    <a:pt x="5796" y="11155"/>
                  </a:lnTo>
                  <a:lnTo>
                    <a:pt x="6630" y="11155"/>
                  </a:lnTo>
                  <a:lnTo>
                    <a:pt x="7444" y="11115"/>
                  </a:lnTo>
                  <a:lnTo>
                    <a:pt x="7861" y="11095"/>
                  </a:lnTo>
                  <a:lnTo>
                    <a:pt x="8277" y="11036"/>
                  </a:lnTo>
                  <a:lnTo>
                    <a:pt x="8674" y="10976"/>
                  </a:lnTo>
                  <a:lnTo>
                    <a:pt x="9091" y="10917"/>
                  </a:lnTo>
                  <a:lnTo>
                    <a:pt x="9429" y="10837"/>
                  </a:lnTo>
                  <a:lnTo>
                    <a:pt x="9786" y="10738"/>
                  </a:lnTo>
                  <a:lnTo>
                    <a:pt x="10123" y="10639"/>
                  </a:lnTo>
                  <a:lnTo>
                    <a:pt x="10480" y="10520"/>
                  </a:lnTo>
                  <a:lnTo>
                    <a:pt x="10798" y="10401"/>
                  </a:lnTo>
                  <a:lnTo>
                    <a:pt x="11116" y="10262"/>
                  </a:lnTo>
                  <a:lnTo>
                    <a:pt x="11334" y="10163"/>
                  </a:lnTo>
                  <a:lnTo>
                    <a:pt x="11473" y="10123"/>
                  </a:lnTo>
                  <a:lnTo>
                    <a:pt x="11592" y="10103"/>
                  </a:lnTo>
                  <a:lnTo>
                    <a:pt x="11731" y="10103"/>
                  </a:lnTo>
                  <a:lnTo>
                    <a:pt x="11830" y="9984"/>
                  </a:lnTo>
                  <a:lnTo>
                    <a:pt x="12326" y="9448"/>
                  </a:lnTo>
                  <a:lnTo>
                    <a:pt x="12604" y="9131"/>
                  </a:lnTo>
                  <a:lnTo>
                    <a:pt x="12862" y="8813"/>
                  </a:lnTo>
                  <a:lnTo>
                    <a:pt x="13100" y="8476"/>
                  </a:lnTo>
                  <a:lnTo>
                    <a:pt x="13299" y="8118"/>
                  </a:lnTo>
                  <a:lnTo>
                    <a:pt x="13477" y="7801"/>
                  </a:lnTo>
                  <a:lnTo>
                    <a:pt x="13636" y="7463"/>
                  </a:lnTo>
                  <a:lnTo>
                    <a:pt x="13775" y="7126"/>
                  </a:lnTo>
                  <a:lnTo>
                    <a:pt x="13894" y="6769"/>
                  </a:lnTo>
                  <a:lnTo>
                    <a:pt x="13993" y="6431"/>
                  </a:lnTo>
                  <a:lnTo>
                    <a:pt x="14073" y="6054"/>
                  </a:lnTo>
                  <a:lnTo>
                    <a:pt x="14132" y="5697"/>
                  </a:lnTo>
                  <a:lnTo>
                    <a:pt x="14172" y="5340"/>
                  </a:lnTo>
                  <a:lnTo>
                    <a:pt x="14172" y="4963"/>
                  </a:lnTo>
                  <a:lnTo>
                    <a:pt x="14172" y="4605"/>
                  </a:lnTo>
                  <a:lnTo>
                    <a:pt x="14152" y="4228"/>
                  </a:lnTo>
                  <a:lnTo>
                    <a:pt x="14093" y="3871"/>
                  </a:lnTo>
                  <a:lnTo>
                    <a:pt x="14033" y="3514"/>
                  </a:lnTo>
                  <a:lnTo>
                    <a:pt x="13934" y="3156"/>
                  </a:lnTo>
                  <a:lnTo>
                    <a:pt x="13815" y="2799"/>
                  </a:lnTo>
                  <a:lnTo>
                    <a:pt x="13676" y="2462"/>
                  </a:lnTo>
                  <a:lnTo>
                    <a:pt x="13497" y="2144"/>
                  </a:lnTo>
                  <a:lnTo>
                    <a:pt x="13299" y="1847"/>
                  </a:lnTo>
                  <a:lnTo>
                    <a:pt x="13080" y="1569"/>
                  </a:lnTo>
                  <a:lnTo>
                    <a:pt x="12842" y="1311"/>
                  </a:lnTo>
                  <a:lnTo>
                    <a:pt x="12584" y="1053"/>
                  </a:lnTo>
                  <a:lnTo>
                    <a:pt x="12287" y="834"/>
                  </a:lnTo>
                  <a:lnTo>
                    <a:pt x="11989" y="656"/>
                  </a:lnTo>
                  <a:lnTo>
                    <a:pt x="11671" y="477"/>
                  </a:lnTo>
                  <a:lnTo>
                    <a:pt x="11374" y="338"/>
                  </a:lnTo>
                  <a:lnTo>
                    <a:pt x="11056" y="219"/>
                  </a:lnTo>
                  <a:lnTo>
                    <a:pt x="10738" y="140"/>
                  </a:lnTo>
                  <a:lnTo>
                    <a:pt x="10401" y="60"/>
                  </a:lnTo>
                  <a:lnTo>
                    <a:pt x="10103" y="21"/>
                  </a:lnTo>
                  <a:lnTo>
                    <a:pt x="9786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993;p41">
              <a:extLst>
                <a:ext uri="{FF2B5EF4-FFF2-40B4-BE49-F238E27FC236}">
                  <a16:creationId xmlns:a16="http://schemas.microsoft.com/office/drawing/2014/main" xmlns="" id="{1C1BB12C-D924-1760-7DEF-A85696100E4E}"/>
                </a:ext>
              </a:extLst>
            </p:cNvPr>
            <p:cNvSpPr/>
            <p:nvPr/>
          </p:nvSpPr>
          <p:spPr>
            <a:xfrm flipH="1">
              <a:off x="5727166" y="3407359"/>
              <a:ext cx="542007" cy="160734"/>
            </a:xfrm>
            <a:custGeom>
              <a:avLst/>
              <a:gdLst/>
              <a:ahLst/>
              <a:cxnLst/>
              <a:rect l="l" t="t" r="r" b="b"/>
              <a:pathLst>
                <a:path w="13656" h="4050" extrusionOk="0">
                  <a:moveTo>
                    <a:pt x="7067" y="1"/>
                  </a:moveTo>
                  <a:lnTo>
                    <a:pt x="6809" y="40"/>
                  </a:lnTo>
                  <a:lnTo>
                    <a:pt x="6551" y="100"/>
                  </a:lnTo>
                  <a:lnTo>
                    <a:pt x="5995" y="239"/>
                  </a:lnTo>
                  <a:lnTo>
                    <a:pt x="5459" y="397"/>
                  </a:lnTo>
                  <a:lnTo>
                    <a:pt x="4923" y="556"/>
                  </a:lnTo>
                  <a:lnTo>
                    <a:pt x="4645" y="616"/>
                  </a:lnTo>
                  <a:lnTo>
                    <a:pt x="4367" y="655"/>
                  </a:lnTo>
                  <a:lnTo>
                    <a:pt x="3792" y="735"/>
                  </a:lnTo>
                  <a:lnTo>
                    <a:pt x="3236" y="755"/>
                  </a:lnTo>
                  <a:lnTo>
                    <a:pt x="2660" y="755"/>
                  </a:lnTo>
                  <a:lnTo>
                    <a:pt x="2383" y="735"/>
                  </a:lnTo>
                  <a:lnTo>
                    <a:pt x="2105" y="695"/>
                  </a:lnTo>
                  <a:lnTo>
                    <a:pt x="1688" y="636"/>
                  </a:lnTo>
                  <a:lnTo>
                    <a:pt x="1470" y="596"/>
                  </a:lnTo>
                  <a:lnTo>
                    <a:pt x="1251" y="576"/>
                  </a:lnTo>
                  <a:lnTo>
                    <a:pt x="1053" y="576"/>
                  </a:lnTo>
                  <a:lnTo>
                    <a:pt x="835" y="596"/>
                  </a:lnTo>
                  <a:lnTo>
                    <a:pt x="636" y="636"/>
                  </a:lnTo>
                  <a:lnTo>
                    <a:pt x="438" y="735"/>
                  </a:lnTo>
                  <a:lnTo>
                    <a:pt x="338" y="794"/>
                  </a:lnTo>
                  <a:lnTo>
                    <a:pt x="239" y="874"/>
                  </a:lnTo>
                  <a:lnTo>
                    <a:pt x="160" y="953"/>
                  </a:lnTo>
                  <a:lnTo>
                    <a:pt x="100" y="1052"/>
                  </a:lnTo>
                  <a:lnTo>
                    <a:pt x="60" y="1152"/>
                  </a:lnTo>
                  <a:lnTo>
                    <a:pt x="21" y="1251"/>
                  </a:lnTo>
                  <a:lnTo>
                    <a:pt x="21" y="1370"/>
                  </a:lnTo>
                  <a:lnTo>
                    <a:pt x="1" y="1469"/>
                  </a:lnTo>
                  <a:lnTo>
                    <a:pt x="21" y="1688"/>
                  </a:lnTo>
                  <a:lnTo>
                    <a:pt x="100" y="1906"/>
                  </a:lnTo>
                  <a:lnTo>
                    <a:pt x="199" y="2124"/>
                  </a:lnTo>
                  <a:lnTo>
                    <a:pt x="318" y="2303"/>
                  </a:lnTo>
                  <a:lnTo>
                    <a:pt x="457" y="2462"/>
                  </a:lnTo>
                  <a:lnTo>
                    <a:pt x="616" y="2620"/>
                  </a:lnTo>
                  <a:lnTo>
                    <a:pt x="775" y="2759"/>
                  </a:lnTo>
                  <a:lnTo>
                    <a:pt x="934" y="2898"/>
                  </a:lnTo>
                  <a:lnTo>
                    <a:pt x="1291" y="3136"/>
                  </a:lnTo>
                  <a:lnTo>
                    <a:pt x="1668" y="3335"/>
                  </a:lnTo>
                  <a:lnTo>
                    <a:pt x="2065" y="3494"/>
                  </a:lnTo>
                  <a:lnTo>
                    <a:pt x="2482" y="3613"/>
                  </a:lnTo>
                  <a:lnTo>
                    <a:pt x="2899" y="3712"/>
                  </a:lnTo>
                  <a:lnTo>
                    <a:pt x="3335" y="3752"/>
                  </a:lnTo>
                  <a:lnTo>
                    <a:pt x="3454" y="3712"/>
                  </a:lnTo>
                  <a:lnTo>
                    <a:pt x="4387" y="3315"/>
                  </a:lnTo>
                  <a:lnTo>
                    <a:pt x="4347" y="3256"/>
                  </a:lnTo>
                  <a:lnTo>
                    <a:pt x="4288" y="3196"/>
                  </a:lnTo>
                  <a:lnTo>
                    <a:pt x="4209" y="3176"/>
                  </a:lnTo>
                  <a:lnTo>
                    <a:pt x="4109" y="3156"/>
                  </a:lnTo>
                  <a:lnTo>
                    <a:pt x="3693" y="3176"/>
                  </a:lnTo>
                  <a:lnTo>
                    <a:pt x="3276" y="3156"/>
                  </a:lnTo>
                  <a:lnTo>
                    <a:pt x="2859" y="3077"/>
                  </a:lnTo>
                  <a:lnTo>
                    <a:pt x="2442" y="2978"/>
                  </a:lnTo>
                  <a:lnTo>
                    <a:pt x="2045" y="2819"/>
                  </a:lnTo>
                  <a:lnTo>
                    <a:pt x="1668" y="2620"/>
                  </a:lnTo>
                  <a:lnTo>
                    <a:pt x="1311" y="2402"/>
                  </a:lnTo>
                  <a:lnTo>
                    <a:pt x="1152" y="2263"/>
                  </a:lnTo>
                  <a:lnTo>
                    <a:pt x="973" y="2124"/>
                  </a:lnTo>
                  <a:lnTo>
                    <a:pt x="874" y="2005"/>
                  </a:lnTo>
                  <a:lnTo>
                    <a:pt x="755" y="1866"/>
                  </a:lnTo>
                  <a:lnTo>
                    <a:pt x="676" y="1727"/>
                  </a:lnTo>
                  <a:lnTo>
                    <a:pt x="656" y="1648"/>
                  </a:lnTo>
                  <a:lnTo>
                    <a:pt x="656" y="1568"/>
                  </a:lnTo>
                  <a:lnTo>
                    <a:pt x="676" y="1469"/>
                  </a:lnTo>
                  <a:lnTo>
                    <a:pt x="735" y="1390"/>
                  </a:lnTo>
                  <a:lnTo>
                    <a:pt x="795" y="1330"/>
                  </a:lnTo>
                  <a:lnTo>
                    <a:pt x="874" y="1291"/>
                  </a:lnTo>
                  <a:lnTo>
                    <a:pt x="973" y="1271"/>
                  </a:lnTo>
                  <a:lnTo>
                    <a:pt x="1251" y="1271"/>
                  </a:lnTo>
                  <a:lnTo>
                    <a:pt x="1668" y="1310"/>
                  </a:lnTo>
                  <a:lnTo>
                    <a:pt x="2085" y="1370"/>
                  </a:lnTo>
                  <a:lnTo>
                    <a:pt x="2522" y="1430"/>
                  </a:lnTo>
                  <a:lnTo>
                    <a:pt x="2938" y="1449"/>
                  </a:lnTo>
                  <a:lnTo>
                    <a:pt x="3435" y="1430"/>
                  </a:lnTo>
                  <a:lnTo>
                    <a:pt x="3931" y="1390"/>
                  </a:lnTo>
                  <a:lnTo>
                    <a:pt x="4427" y="1291"/>
                  </a:lnTo>
                  <a:lnTo>
                    <a:pt x="4923" y="1172"/>
                  </a:lnTo>
                  <a:lnTo>
                    <a:pt x="5399" y="1033"/>
                  </a:lnTo>
                  <a:lnTo>
                    <a:pt x="5896" y="854"/>
                  </a:lnTo>
                  <a:lnTo>
                    <a:pt x="6372" y="715"/>
                  </a:lnTo>
                  <a:lnTo>
                    <a:pt x="6630" y="655"/>
                  </a:lnTo>
                  <a:lnTo>
                    <a:pt x="6888" y="616"/>
                  </a:lnTo>
                  <a:lnTo>
                    <a:pt x="7344" y="616"/>
                  </a:lnTo>
                  <a:lnTo>
                    <a:pt x="7563" y="675"/>
                  </a:lnTo>
                  <a:lnTo>
                    <a:pt x="7761" y="735"/>
                  </a:lnTo>
                  <a:lnTo>
                    <a:pt x="7940" y="814"/>
                  </a:lnTo>
                  <a:lnTo>
                    <a:pt x="8119" y="933"/>
                  </a:lnTo>
                  <a:lnTo>
                    <a:pt x="8297" y="1052"/>
                  </a:lnTo>
                  <a:lnTo>
                    <a:pt x="8476" y="1172"/>
                  </a:lnTo>
                  <a:lnTo>
                    <a:pt x="8793" y="1469"/>
                  </a:lnTo>
                  <a:lnTo>
                    <a:pt x="9111" y="1787"/>
                  </a:lnTo>
                  <a:lnTo>
                    <a:pt x="9409" y="2104"/>
                  </a:lnTo>
                  <a:lnTo>
                    <a:pt x="9746" y="2402"/>
                  </a:lnTo>
                  <a:lnTo>
                    <a:pt x="10163" y="2720"/>
                  </a:lnTo>
                  <a:lnTo>
                    <a:pt x="10599" y="3017"/>
                  </a:lnTo>
                  <a:lnTo>
                    <a:pt x="11076" y="3295"/>
                  </a:lnTo>
                  <a:lnTo>
                    <a:pt x="11552" y="3514"/>
                  </a:lnTo>
                  <a:lnTo>
                    <a:pt x="12028" y="3692"/>
                  </a:lnTo>
                  <a:lnTo>
                    <a:pt x="12505" y="3831"/>
                  </a:lnTo>
                  <a:lnTo>
                    <a:pt x="13001" y="3950"/>
                  </a:lnTo>
                  <a:lnTo>
                    <a:pt x="13497" y="4049"/>
                  </a:lnTo>
                  <a:lnTo>
                    <a:pt x="13517" y="4049"/>
                  </a:lnTo>
                  <a:lnTo>
                    <a:pt x="13497" y="3990"/>
                  </a:lnTo>
                  <a:lnTo>
                    <a:pt x="13497" y="3910"/>
                  </a:lnTo>
                  <a:lnTo>
                    <a:pt x="13537" y="3851"/>
                  </a:lnTo>
                  <a:lnTo>
                    <a:pt x="13596" y="3811"/>
                  </a:lnTo>
                  <a:lnTo>
                    <a:pt x="13656" y="3791"/>
                  </a:lnTo>
                  <a:lnTo>
                    <a:pt x="13636" y="3752"/>
                  </a:lnTo>
                  <a:lnTo>
                    <a:pt x="13577" y="3712"/>
                  </a:lnTo>
                  <a:lnTo>
                    <a:pt x="13319" y="3633"/>
                  </a:lnTo>
                  <a:lnTo>
                    <a:pt x="13279" y="3712"/>
                  </a:lnTo>
                  <a:lnTo>
                    <a:pt x="13259" y="3811"/>
                  </a:lnTo>
                  <a:lnTo>
                    <a:pt x="13259" y="3851"/>
                  </a:lnTo>
                  <a:lnTo>
                    <a:pt x="13239" y="3891"/>
                  </a:lnTo>
                  <a:lnTo>
                    <a:pt x="13199" y="3910"/>
                  </a:lnTo>
                  <a:lnTo>
                    <a:pt x="13160" y="3910"/>
                  </a:lnTo>
                  <a:lnTo>
                    <a:pt x="13120" y="3891"/>
                  </a:lnTo>
                  <a:lnTo>
                    <a:pt x="13080" y="3871"/>
                  </a:lnTo>
                  <a:lnTo>
                    <a:pt x="13061" y="3851"/>
                  </a:lnTo>
                  <a:lnTo>
                    <a:pt x="13061" y="3791"/>
                  </a:lnTo>
                  <a:lnTo>
                    <a:pt x="13061" y="3672"/>
                  </a:lnTo>
                  <a:lnTo>
                    <a:pt x="13100" y="3573"/>
                  </a:lnTo>
                  <a:lnTo>
                    <a:pt x="12683" y="3414"/>
                  </a:lnTo>
                  <a:lnTo>
                    <a:pt x="12267" y="3216"/>
                  </a:lnTo>
                  <a:lnTo>
                    <a:pt x="11870" y="3017"/>
                  </a:lnTo>
                  <a:lnTo>
                    <a:pt x="11473" y="2799"/>
                  </a:lnTo>
                  <a:lnTo>
                    <a:pt x="11096" y="2541"/>
                  </a:lnTo>
                  <a:lnTo>
                    <a:pt x="10719" y="2283"/>
                  </a:lnTo>
                  <a:lnTo>
                    <a:pt x="10381" y="2025"/>
                  </a:lnTo>
                  <a:lnTo>
                    <a:pt x="10024" y="1727"/>
                  </a:lnTo>
                  <a:lnTo>
                    <a:pt x="9667" y="1370"/>
                  </a:lnTo>
                  <a:lnTo>
                    <a:pt x="9309" y="1013"/>
                  </a:lnTo>
                  <a:lnTo>
                    <a:pt x="8952" y="655"/>
                  </a:lnTo>
                  <a:lnTo>
                    <a:pt x="8754" y="497"/>
                  </a:lnTo>
                  <a:lnTo>
                    <a:pt x="8555" y="338"/>
                  </a:lnTo>
                  <a:lnTo>
                    <a:pt x="8317" y="219"/>
                  </a:lnTo>
                  <a:lnTo>
                    <a:pt x="8079" y="120"/>
                  </a:lnTo>
                  <a:lnTo>
                    <a:pt x="7821" y="40"/>
                  </a:lnTo>
                  <a:lnTo>
                    <a:pt x="758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994;p41">
              <a:extLst>
                <a:ext uri="{FF2B5EF4-FFF2-40B4-BE49-F238E27FC236}">
                  <a16:creationId xmlns:a16="http://schemas.microsoft.com/office/drawing/2014/main" xmlns="" id="{C9111E48-669C-ADDA-7FFB-662C62F32FEC}"/>
                </a:ext>
              </a:extLst>
            </p:cNvPr>
            <p:cNvSpPr/>
            <p:nvPr/>
          </p:nvSpPr>
          <p:spPr>
            <a:xfrm flipH="1">
              <a:off x="6037490" y="3514472"/>
              <a:ext cx="462468" cy="203279"/>
            </a:xfrm>
            <a:custGeom>
              <a:avLst/>
              <a:gdLst/>
              <a:ahLst/>
              <a:cxnLst/>
              <a:rect l="l" t="t" r="r" b="b"/>
              <a:pathLst>
                <a:path w="11652" h="5122" extrusionOk="0">
                  <a:moveTo>
                    <a:pt x="11512" y="1"/>
                  </a:moveTo>
                  <a:lnTo>
                    <a:pt x="11453" y="21"/>
                  </a:lnTo>
                  <a:lnTo>
                    <a:pt x="11155" y="179"/>
                  </a:lnTo>
                  <a:lnTo>
                    <a:pt x="10837" y="338"/>
                  </a:lnTo>
                  <a:lnTo>
                    <a:pt x="10202" y="616"/>
                  </a:lnTo>
                  <a:lnTo>
                    <a:pt x="10222" y="695"/>
                  </a:lnTo>
                  <a:lnTo>
                    <a:pt x="10222" y="755"/>
                  </a:lnTo>
                  <a:lnTo>
                    <a:pt x="10222" y="834"/>
                  </a:lnTo>
                  <a:lnTo>
                    <a:pt x="10202" y="914"/>
                  </a:lnTo>
                  <a:lnTo>
                    <a:pt x="10162" y="973"/>
                  </a:lnTo>
                  <a:lnTo>
                    <a:pt x="10103" y="1013"/>
                  </a:lnTo>
                  <a:lnTo>
                    <a:pt x="10043" y="1053"/>
                  </a:lnTo>
                  <a:lnTo>
                    <a:pt x="9944" y="1073"/>
                  </a:lnTo>
                  <a:lnTo>
                    <a:pt x="9547" y="1073"/>
                  </a:lnTo>
                  <a:lnTo>
                    <a:pt x="9150" y="1053"/>
                  </a:lnTo>
                  <a:lnTo>
                    <a:pt x="8654" y="1271"/>
                  </a:lnTo>
                  <a:lnTo>
                    <a:pt x="8158" y="1450"/>
                  </a:lnTo>
                  <a:lnTo>
                    <a:pt x="7662" y="1628"/>
                  </a:lnTo>
                  <a:lnTo>
                    <a:pt x="7146" y="1787"/>
                  </a:lnTo>
                  <a:lnTo>
                    <a:pt x="6630" y="1926"/>
                  </a:lnTo>
                  <a:lnTo>
                    <a:pt x="6114" y="2065"/>
                  </a:lnTo>
                  <a:lnTo>
                    <a:pt x="5598" y="2164"/>
                  </a:lnTo>
                  <a:lnTo>
                    <a:pt x="5062" y="2244"/>
                  </a:lnTo>
                  <a:lnTo>
                    <a:pt x="4486" y="2323"/>
                  </a:lnTo>
                  <a:lnTo>
                    <a:pt x="3891" y="2382"/>
                  </a:lnTo>
                  <a:lnTo>
                    <a:pt x="3315" y="2442"/>
                  </a:lnTo>
                  <a:lnTo>
                    <a:pt x="2720" y="2521"/>
                  </a:lnTo>
                  <a:lnTo>
                    <a:pt x="2184" y="2581"/>
                  </a:lnTo>
                  <a:lnTo>
                    <a:pt x="1608" y="2700"/>
                  </a:lnTo>
                  <a:lnTo>
                    <a:pt x="1330" y="2760"/>
                  </a:lnTo>
                  <a:lnTo>
                    <a:pt x="1072" y="2859"/>
                  </a:lnTo>
                  <a:lnTo>
                    <a:pt x="814" y="2958"/>
                  </a:lnTo>
                  <a:lnTo>
                    <a:pt x="556" y="3077"/>
                  </a:lnTo>
                  <a:lnTo>
                    <a:pt x="378" y="3196"/>
                  </a:lnTo>
                  <a:lnTo>
                    <a:pt x="219" y="3355"/>
                  </a:lnTo>
                  <a:lnTo>
                    <a:pt x="100" y="3514"/>
                  </a:lnTo>
                  <a:lnTo>
                    <a:pt x="40" y="3613"/>
                  </a:lnTo>
                  <a:lnTo>
                    <a:pt x="20" y="3692"/>
                  </a:lnTo>
                  <a:lnTo>
                    <a:pt x="1" y="3792"/>
                  </a:lnTo>
                  <a:lnTo>
                    <a:pt x="1" y="3891"/>
                  </a:lnTo>
                  <a:lnTo>
                    <a:pt x="1" y="3990"/>
                  </a:lnTo>
                  <a:lnTo>
                    <a:pt x="20" y="4089"/>
                  </a:lnTo>
                  <a:lnTo>
                    <a:pt x="60" y="4189"/>
                  </a:lnTo>
                  <a:lnTo>
                    <a:pt x="120" y="4268"/>
                  </a:lnTo>
                  <a:lnTo>
                    <a:pt x="179" y="4367"/>
                  </a:lnTo>
                  <a:lnTo>
                    <a:pt x="278" y="4466"/>
                  </a:lnTo>
                  <a:lnTo>
                    <a:pt x="398" y="4546"/>
                  </a:lnTo>
                  <a:lnTo>
                    <a:pt x="536" y="4625"/>
                  </a:lnTo>
                  <a:lnTo>
                    <a:pt x="536" y="4566"/>
                  </a:lnTo>
                  <a:lnTo>
                    <a:pt x="556" y="4526"/>
                  </a:lnTo>
                  <a:lnTo>
                    <a:pt x="576" y="4506"/>
                  </a:lnTo>
                  <a:lnTo>
                    <a:pt x="636" y="4486"/>
                  </a:lnTo>
                  <a:lnTo>
                    <a:pt x="695" y="4506"/>
                  </a:lnTo>
                  <a:lnTo>
                    <a:pt x="715" y="4526"/>
                  </a:lnTo>
                  <a:lnTo>
                    <a:pt x="735" y="4566"/>
                  </a:lnTo>
                  <a:lnTo>
                    <a:pt x="775" y="4724"/>
                  </a:lnTo>
                  <a:lnTo>
                    <a:pt x="1013" y="4784"/>
                  </a:lnTo>
                  <a:lnTo>
                    <a:pt x="1707" y="4903"/>
                  </a:lnTo>
                  <a:lnTo>
                    <a:pt x="2382" y="4983"/>
                  </a:lnTo>
                  <a:lnTo>
                    <a:pt x="2978" y="5042"/>
                  </a:lnTo>
                  <a:lnTo>
                    <a:pt x="3573" y="5082"/>
                  </a:lnTo>
                  <a:lnTo>
                    <a:pt x="4169" y="5102"/>
                  </a:lnTo>
                  <a:lnTo>
                    <a:pt x="4764" y="5121"/>
                  </a:lnTo>
                  <a:lnTo>
                    <a:pt x="5439" y="5121"/>
                  </a:lnTo>
                  <a:lnTo>
                    <a:pt x="6114" y="5102"/>
                  </a:lnTo>
                  <a:lnTo>
                    <a:pt x="6788" y="5042"/>
                  </a:lnTo>
                  <a:lnTo>
                    <a:pt x="7463" y="4983"/>
                  </a:lnTo>
                  <a:lnTo>
                    <a:pt x="8118" y="4883"/>
                  </a:lnTo>
                  <a:lnTo>
                    <a:pt x="8773" y="4764"/>
                  </a:lnTo>
                  <a:lnTo>
                    <a:pt x="9448" y="4625"/>
                  </a:lnTo>
                  <a:lnTo>
                    <a:pt x="10103" y="4486"/>
                  </a:lnTo>
                  <a:lnTo>
                    <a:pt x="10162" y="4466"/>
                  </a:lnTo>
                  <a:lnTo>
                    <a:pt x="10202" y="4427"/>
                  </a:lnTo>
                  <a:lnTo>
                    <a:pt x="10242" y="4387"/>
                  </a:lnTo>
                  <a:lnTo>
                    <a:pt x="10282" y="4328"/>
                  </a:lnTo>
                  <a:lnTo>
                    <a:pt x="10301" y="4228"/>
                  </a:lnTo>
                  <a:lnTo>
                    <a:pt x="10282" y="4109"/>
                  </a:lnTo>
                  <a:lnTo>
                    <a:pt x="10222" y="4010"/>
                  </a:lnTo>
                  <a:lnTo>
                    <a:pt x="10143" y="3931"/>
                  </a:lnTo>
                  <a:lnTo>
                    <a:pt x="10103" y="3911"/>
                  </a:lnTo>
                  <a:lnTo>
                    <a:pt x="10043" y="3891"/>
                  </a:lnTo>
                  <a:lnTo>
                    <a:pt x="9904" y="3891"/>
                  </a:lnTo>
                  <a:lnTo>
                    <a:pt x="9388" y="4030"/>
                  </a:lnTo>
                  <a:lnTo>
                    <a:pt x="8853" y="4129"/>
                  </a:lnTo>
                  <a:lnTo>
                    <a:pt x="8337" y="4228"/>
                  </a:lnTo>
                  <a:lnTo>
                    <a:pt x="7801" y="4328"/>
                  </a:lnTo>
                  <a:lnTo>
                    <a:pt x="7265" y="4387"/>
                  </a:lnTo>
                  <a:lnTo>
                    <a:pt x="6729" y="4447"/>
                  </a:lnTo>
                  <a:lnTo>
                    <a:pt x="5657" y="4546"/>
                  </a:lnTo>
                  <a:lnTo>
                    <a:pt x="5101" y="4566"/>
                  </a:lnTo>
                  <a:lnTo>
                    <a:pt x="4526" y="4586"/>
                  </a:lnTo>
                  <a:lnTo>
                    <a:pt x="3970" y="4586"/>
                  </a:lnTo>
                  <a:lnTo>
                    <a:pt x="3395" y="4566"/>
                  </a:lnTo>
                  <a:lnTo>
                    <a:pt x="2819" y="4526"/>
                  </a:lnTo>
                  <a:lnTo>
                    <a:pt x="2263" y="4466"/>
                  </a:lnTo>
                  <a:lnTo>
                    <a:pt x="1688" y="4387"/>
                  </a:lnTo>
                  <a:lnTo>
                    <a:pt x="1152" y="4288"/>
                  </a:lnTo>
                  <a:lnTo>
                    <a:pt x="973" y="4228"/>
                  </a:lnTo>
                  <a:lnTo>
                    <a:pt x="874" y="4189"/>
                  </a:lnTo>
                  <a:lnTo>
                    <a:pt x="775" y="4149"/>
                  </a:lnTo>
                  <a:lnTo>
                    <a:pt x="695" y="4089"/>
                  </a:lnTo>
                  <a:lnTo>
                    <a:pt x="656" y="4030"/>
                  </a:lnTo>
                  <a:lnTo>
                    <a:pt x="636" y="3990"/>
                  </a:lnTo>
                  <a:lnTo>
                    <a:pt x="636" y="3950"/>
                  </a:lnTo>
                  <a:lnTo>
                    <a:pt x="675" y="3851"/>
                  </a:lnTo>
                  <a:lnTo>
                    <a:pt x="755" y="3772"/>
                  </a:lnTo>
                  <a:lnTo>
                    <a:pt x="834" y="3712"/>
                  </a:lnTo>
                  <a:lnTo>
                    <a:pt x="914" y="3653"/>
                  </a:lnTo>
                  <a:lnTo>
                    <a:pt x="1013" y="3613"/>
                  </a:lnTo>
                  <a:lnTo>
                    <a:pt x="1231" y="3534"/>
                  </a:lnTo>
                  <a:lnTo>
                    <a:pt x="1430" y="3474"/>
                  </a:lnTo>
                  <a:lnTo>
                    <a:pt x="1946" y="3355"/>
                  </a:lnTo>
                  <a:lnTo>
                    <a:pt x="2462" y="3256"/>
                  </a:lnTo>
                  <a:lnTo>
                    <a:pt x="2978" y="3176"/>
                  </a:lnTo>
                  <a:lnTo>
                    <a:pt x="3514" y="3117"/>
                  </a:lnTo>
                  <a:lnTo>
                    <a:pt x="4486" y="3018"/>
                  </a:lnTo>
                  <a:lnTo>
                    <a:pt x="5459" y="2879"/>
                  </a:lnTo>
                  <a:lnTo>
                    <a:pt x="5955" y="2799"/>
                  </a:lnTo>
                  <a:lnTo>
                    <a:pt x="6431" y="2700"/>
                  </a:lnTo>
                  <a:lnTo>
                    <a:pt x="6908" y="2581"/>
                  </a:lnTo>
                  <a:lnTo>
                    <a:pt x="7384" y="2442"/>
                  </a:lnTo>
                  <a:lnTo>
                    <a:pt x="7940" y="2263"/>
                  </a:lnTo>
                  <a:lnTo>
                    <a:pt x="8495" y="2065"/>
                  </a:lnTo>
                  <a:lnTo>
                    <a:pt x="9051" y="1847"/>
                  </a:lnTo>
                  <a:lnTo>
                    <a:pt x="9587" y="1589"/>
                  </a:lnTo>
                  <a:lnTo>
                    <a:pt x="9845" y="1450"/>
                  </a:lnTo>
                  <a:lnTo>
                    <a:pt x="10103" y="1291"/>
                  </a:lnTo>
                  <a:lnTo>
                    <a:pt x="10619" y="953"/>
                  </a:lnTo>
                  <a:lnTo>
                    <a:pt x="11592" y="219"/>
                  </a:lnTo>
                  <a:lnTo>
                    <a:pt x="11631" y="179"/>
                  </a:lnTo>
                  <a:lnTo>
                    <a:pt x="11651" y="140"/>
                  </a:lnTo>
                  <a:lnTo>
                    <a:pt x="11631" y="100"/>
                  </a:lnTo>
                  <a:lnTo>
                    <a:pt x="11611" y="60"/>
                  </a:lnTo>
                  <a:lnTo>
                    <a:pt x="11592" y="21"/>
                  </a:lnTo>
                  <a:lnTo>
                    <a:pt x="11552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995;p41">
              <a:extLst>
                <a:ext uri="{FF2B5EF4-FFF2-40B4-BE49-F238E27FC236}">
                  <a16:creationId xmlns:a16="http://schemas.microsoft.com/office/drawing/2014/main" xmlns="" id="{8D961D36-4078-4673-8E28-52A782873986}"/>
                </a:ext>
              </a:extLst>
            </p:cNvPr>
            <p:cNvSpPr/>
            <p:nvPr/>
          </p:nvSpPr>
          <p:spPr>
            <a:xfrm flipH="1">
              <a:off x="6094226" y="3538919"/>
              <a:ext cx="42587" cy="18137"/>
            </a:xfrm>
            <a:custGeom>
              <a:avLst/>
              <a:gdLst/>
              <a:ahLst/>
              <a:cxnLst/>
              <a:rect l="l" t="t" r="r" b="b"/>
              <a:pathLst>
                <a:path w="1073" h="457" extrusionOk="0">
                  <a:moveTo>
                    <a:pt x="1052" y="0"/>
                  </a:moveTo>
                  <a:lnTo>
                    <a:pt x="119" y="397"/>
                  </a:lnTo>
                  <a:lnTo>
                    <a:pt x="0" y="437"/>
                  </a:lnTo>
                  <a:lnTo>
                    <a:pt x="397" y="457"/>
                  </a:lnTo>
                  <a:lnTo>
                    <a:pt x="794" y="457"/>
                  </a:lnTo>
                  <a:lnTo>
                    <a:pt x="893" y="437"/>
                  </a:lnTo>
                  <a:lnTo>
                    <a:pt x="953" y="397"/>
                  </a:lnTo>
                  <a:lnTo>
                    <a:pt x="1012" y="357"/>
                  </a:lnTo>
                  <a:lnTo>
                    <a:pt x="1052" y="298"/>
                  </a:lnTo>
                  <a:lnTo>
                    <a:pt x="1072" y="218"/>
                  </a:lnTo>
                  <a:lnTo>
                    <a:pt x="1072" y="139"/>
                  </a:lnTo>
                  <a:lnTo>
                    <a:pt x="1072" y="7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996;p41">
              <a:extLst>
                <a:ext uri="{FF2B5EF4-FFF2-40B4-BE49-F238E27FC236}">
                  <a16:creationId xmlns:a16="http://schemas.microsoft.com/office/drawing/2014/main" xmlns="" id="{D2644515-206A-B40E-8A90-CAFFA519379C}"/>
                </a:ext>
              </a:extLst>
            </p:cNvPr>
            <p:cNvSpPr/>
            <p:nvPr/>
          </p:nvSpPr>
          <p:spPr>
            <a:xfrm flipH="1">
              <a:off x="6111553" y="3698021"/>
              <a:ext cx="367926" cy="106363"/>
            </a:xfrm>
            <a:custGeom>
              <a:avLst/>
              <a:gdLst/>
              <a:ahLst/>
              <a:cxnLst/>
              <a:rect l="l" t="t" r="r" b="b"/>
              <a:pathLst>
                <a:path w="9270" h="2680" extrusionOk="0">
                  <a:moveTo>
                    <a:pt x="20" y="0"/>
                  </a:moveTo>
                  <a:lnTo>
                    <a:pt x="1" y="139"/>
                  </a:lnTo>
                  <a:lnTo>
                    <a:pt x="20" y="258"/>
                  </a:lnTo>
                  <a:lnTo>
                    <a:pt x="20" y="377"/>
                  </a:lnTo>
                  <a:lnTo>
                    <a:pt x="60" y="496"/>
                  </a:lnTo>
                  <a:lnTo>
                    <a:pt x="159" y="735"/>
                  </a:lnTo>
                  <a:lnTo>
                    <a:pt x="279" y="953"/>
                  </a:lnTo>
                  <a:lnTo>
                    <a:pt x="437" y="1151"/>
                  </a:lnTo>
                  <a:lnTo>
                    <a:pt x="616" y="1350"/>
                  </a:lnTo>
                  <a:lnTo>
                    <a:pt x="814" y="1509"/>
                  </a:lnTo>
                  <a:lnTo>
                    <a:pt x="1013" y="1648"/>
                  </a:lnTo>
                  <a:lnTo>
                    <a:pt x="1251" y="1806"/>
                  </a:lnTo>
                  <a:lnTo>
                    <a:pt x="1529" y="1945"/>
                  </a:lnTo>
                  <a:lnTo>
                    <a:pt x="1807" y="2045"/>
                  </a:lnTo>
                  <a:lnTo>
                    <a:pt x="2085" y="2144"/>
                  </a:lnTo>
                  <a:lnTo>
                    <a:pt x="2065" y="2084"/>
                  </a:lnTo>
                  <a:lnTo>
                    <a:pt x="2045" y="2064"/>
                  </a:lnTo>
                  <a:lnTo>
                    <a:pt x="2045" y="2045"/>
                  </a:lnTo>
                  <a:lnTo>
                    <a:pt x="2085" y="2005"/>
                  </a:lnTo>
                  <a:lnTo>
                    <a:pt x="2124" y="1985"/>
                  </a:lnTo>
                  <a:lnTo>
                    <a:pt x="2144" y="1985"/>
                  </a:lnTo>
                  <a:lnTo>
                    <a:pt x="2164" y="2005"/>
                  </a:lnTo>
                  <a:lnTo>
                    <a:pt x="2382" y="2223"/>
                  </a:lnTo>
                  <a:lnTo>
                    <a:pt x="2998" y="2342"/>
                  </a:lnTo>
                  <a:lnTo>
                    <a:pt x="3593" y="2441"/>
                  </a:lnTo>
                  <a:lnTo>
                    <a:pt x="4327" y="2521"/>
                  </a:lnTo>
                  <a:lnTo>
                    <a:pt x="5042" y="2600"/>
                  </a:lnTo>
                  <a:lnTo>
                    <a:pt x="5776" y="2660"/>
                  </a:lnTo>
                  <a:lnTo>
                    <a:pt x="6491" y="2680"/>
                  </a:lnTo>
                  <a:lnTo>
                    <a:pt x="7185" y="2680"/>
                  </a:lnTo>
                  <a:lnTo>
                    <a:pt x="7900" y="2660"/>
                  </a:lnTo>
                  <a:lnTo>
                    <a:pt x="8257" y="2640"/>
                  </a:lnTo>
                  <a:lnTo>
                    <a:pt x="8614" y="2620"/>
                  </a:lnTo>
                  <a:lnTo>
                    <a:pt x="8773" y="2600"/>
                  </a:lnTo>
                  <a:lnTo>
                    <a:pt x="8932" y="2580"/>
                  </a:lnTo>
                  <a:lnTo>
                    <a:pt x="9091" y="2521"/>
                  </a:lnTo>
                  <a:lnTo>
                    <a:pt x="9150" y="2481"/>
                  </a:lnTo>
                  <a:lnTo>
                    <a:pt x="9210" y="2441"/>
                  </a:lnTo>
                  <a:lnTo>
                    <a:pt x="9269" y="2362"/>
                  </a:lnTo>
                  <a:lnTo>
                    <a:pt x="9269" y="2283"/>
                  </a:lnTo>
                  <a:lnTo>
                    <a:pt x="9250" y="2223"/>
                  </a:lnTo>
                  <a:lnTo>
                    <a:pt x="9190" y="2164"/>
                  </a:lnTo>
                  <a:lnTo>
                    <a:pt x="9130" y="2104"/>
                  </a:lnTo>
                  <a:lnTo>
                    <a:pt x="9051" y="2084"/>
                  </a:lnTo>
                  <a:lnTo>
                    <a:pt x="8912" y="2045"/>
                  </a:lnTo>
                  <a:lnTo>
                    <a:pt x="8734" y="2045"/>
                  </a:lnTo>
                  <a:lnTo>
                    <a:pt x="8575" y="2064"/>
                  </a:lnTo>
                  <a:lnTo>
                    <a:pt x="7979" y="2084"/>
                  </a:lnTo>
                  <a:lnTo>
                    <a:pt x="7344" y="2104"/>
                  </a:lnTo>
                  <a:lnTo>
                    <a:pt x="6729" y="2104"/>
                  </a:lnTo>
                  <a:lnTo>
                    <a:pt x="6114" y="2084"/>
                  </a:lnTo>
                  <a:lnTo>
                    <a:pt x="5518" y="2064"/>
                  </a:lnTo>
                  <a:lnTo>
                    <a:pt x="4923" y="2025"/>
                  </a:lnTo>
                  <a:lnTo>
                    <a:pt x="4327" y="1965"/>
                  </a:lnTo>
                  <a:lnTo>
                    <a:pt x="3593" y="1886"/>
                  </a:lnTo>
                  <a:lnTo>
                    <a:pt x="2859" y="1787"/>
                  </a:lnTo>
                  <a:lnTo>
                    <a:pt x="2482" y="1727"/>
                  </a:lnTo>
                  <a:lnTo>
                    <a:pt x="2124" y="1648"/>
                  </a:lnTo>
                  <a:lnTo>
                    <a:pt x="1767" y="1548"/>
                  </a:lnTo>
                  <a:lnTo>
                    <a:pt x="1430" y="1429"/>
                  </a:lnTo>
                  <a:lnTo>
                    <a:pt x="1191" y="1330"/>
                  </a:lnTo>
                  <a:lnTo>
                    <a:pt x="993" y="1211"/>
                  </a:lnTo>
                  <a:lnTo>
                    <a:pt x="814" y="1072"/>
                  </a:lnTo>
                  <a:lnTo>
                    <a:pt x="656" y="913"/>
                  </a:lnTo>
                  <a:lnTo>
                    <a:pt x="517" y="735"/>
                  </a:lnTo>
                  <a:lnTo>
                    <a:pt x="417" y="536"/>
                  </a:lnTo>
                  <a:lnTo>
                    <a:pt x="318" y="338"/>
                  </a:lnTo>
                  <a:lnTo>
                    <a:pt x="259" y="9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997;p41">
              <a:extLst>
                <a:ext uri="{FF2B5EF4-FFF2-40B4-BE49-F238E27FC236}">
                  <a16:creationId xmlns:a16="http://schemas.microsoft.com/office/drawing/2014/main" xmlns="" id="{DD1E9E4F-EF91-BFA3-D599-C1597E45BE9E}"/>
                </a:ext>
              </a:extLst>
            </p:cNvPr>
            <p:cNvSpPr/>
            <p:nvPr/>
          </p:nvSpPr>
          <p:spPr>
            <a:xfrm flipH="1">
              <a:off x="6473510" y="3692505"/>
              <a:ext cx="9486" cy="9486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0" y="0"/>
                  </a:moveTo>
                  <a:lnTo>
                    <a:pt x="40" y="20"/>
                  </a:lnTo>
                  <a:lnTo>
                    <a:pt x="20" y="40"/>
                  </a:lnTo>
                  <a:lnTo>
                    <a:pt x="0" y="80"/>
                  </a:lnTo>
                  <a:lnTo>
                    <a:pt x="0" y="139"/>
                  </a:lnTo>
                  <a:lnTo>
                    <a:pt x="239" y="238"/>
                  </a:lnTo>
                  <a:lnTo>
                    <a:pt x="199" y="80"/>
                  </a:lnTo>
                  <a:lnTo>
                    <a:pt x="179" y="40"/>
                  </a:lnTo>
                  <a:lnTo>
                    <a:pt x="159" y="2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998;p41">
              <a:extLst>
                <a:ext uri="{FF2B5EF4-FFF2-40B4-BE49-F238E27FC236}">
                  <a16:creationId xmlns:a16="http://schemas.microsoft.com/office/drawing/2014/main" xmlns="" id="{FD61F182-FBE9-ECE9-2A89-49D3CAC503A9}"/>
                </a:ext>
              </a:extLst>
            </p:cNvPr>
            <p:cNvSpPr/>
            <p:nvPr/>
          </p:nvSpPr>
          <p:spPr>
            <a:xfrm flipH="1">
              <a:off x="6080043" y="3783069"/>
              <a:ext cx="316726" cy="74890"/>
            </a:xfrm>
            <a:custGeom>
              <a:avLst/>
              <a:gdLst/>
              <a:ahLst/>
              <a:cxnLst/>
              <a:rect l="l" t="t" r="r" b="b"/>
              <a:pathLst>
                <a:path w="7980" h="1887" extrusionOk="0">
                  <a:moveTo>
                    <a:pt x="1" y="1"/>
                  </a:moveTo>
                  <a:lnTo>
                    <a:pt x="140" y="199"/>
                  </a:lnTo>
                  <a:lnTo>
                    <a:pt x="298" y="398"/>
                  </a:lnTo>
                  <a:lnTo>
                    <a:pt x="457" y="557"/>
                  </a:lnTo>
                  <a:lnTo>
                    <a:pt x="636" y="735"/>
                  </a:lnTo>
                  <a:lnTo>
                    <a:pt x="814" y="874"/>
                  </a:lnTo>
                  <a:lnTo>
                    <a:pt x="1013" y="1013"/>
                  </a:lnTo>
                  <a:lnTo>
                    <a:pt x="1211" y="1152"/>
                  </a:lnTo>
                  <a:lnTo>
                    <a:pt x="1410" y="1251"/>
                  </a:lnTo>
                  <a:lnTo>
                    <a:pt x="1628" y="1370"/>
                  </a:lnTo>
                  <a:lnTo>
                    <a:pt x="1846" y="1450"/>
                  </a:lnTo>
                  <a:lnTo>
                    <a:pt x="2303" y="1608"/>
                  </a:lnTo>
                  <a:lnTo>
                    <a:pt x="2779" y="1708"/>
                  </a:lnTo>
                  <a:lnTo>
                    <a:pt x="3256" y="1787"/>
                  </a:lnTo>
                  <a:lnTo>
                    <a:pt x="3414" y="1787"/>
                  </a:lnTo>
                  <a:lnTo>
                    <a:pt x="3117" y="1569"/>
                  </a:lnTo>
                  <a:lnTo>
                    <a:pt x="3097" y="1529"/>
                  </a:lnTo>
                  <a:lnTo>
                    <a:pt x="3117" y="1489"/>
                  </a:lnTo>
                  <a:lnTo>
                    <a:pt x="3137" y="1450"/>
                  </a:lnTo>
                  <a:lnTo>
                    <a:pt x="3196" y="1469"/>
                  </a:lnTo>
                  <a:lnTo>
                    <a:pt x="3494" y="1648"/>
                  </a:lnTo>
                  <a:lnTo>
                    <a:pt x="3811" y="1827"/>
                  </a:lnTo>
                  <a:lnTo>
                    <a:pt x="6570" y="1827"/>
                  </a:lnTo>
                  <a:lnTo>
                    <a:pt x="7146" y="1866"/>
                  </a:lnTo>
                  <a:lnTo>
                    <a:pt x="7443" y="1886"/>
                  </a:lnTo>
                  <a:lnTo>
                    <a:pt x="7821" y="1886"/>
                  </a:lnTo>
                  <a:lnTo>
                    <a:pt x="7880" y="1827"/>
                  </a:lnTo>
                  <a:lnTo>
                    <a:pt x="7940" y="1767"/>
                  </a:lnTo>
                  <a:lnTo>
                    <a:pt x="7979" y="1688"/>
                  </a:lnTo>
                  <a:lnTo>
                    <a:pt x="7979" y="1589"/>
                  </a:lnTo>
                  <a:lnTo>
                    <a:pt x="7979" y="1509"/>
                  </a:lnTo>
                  <a:lnTo>
                    <a:pt x="7920" y="1450"/>
                  </a:lnTo>
                  <a:lnTo>
                    <a:pt x="7840" y="1390"/>
                  </a:lnTo>
                  <a:lnTo>
                    <a:pt x="7602" y="1331"/>
                  </a:lnTo>
                  <a:lnTo>
                    <a:pt x="7364" y="1271"/>
                  </a:lnTo>
                  <a:lnTo>
                    <a:pt x="7106" y="1231"/>
                  </a:lnTo>
                  <a:lnTo>
                    <a:pt x="6848" y="1211"/>
                  </a:lnTo>
                  <a:lnTo>
                    <a:pt x="5836" y="1211"/>
                  </a:lnTo>
                  <a:lnTo>
                    <a:pt x="4863" y="1231"/>
                  </a:lnTo>
                  <a:lnTo>
                    <a:pt x="4387" y="1231"/>
                  </a:lnTo>
                  <a:lnTo>
                    <a:pt x="3891" y="1211"/>
                  </a:lnTo>
                  <a:lnTo>
                    <a:pt x="3275" y="1172"/>
                  </a:lnTo>
                  <a:lnTo>
                    <a:pt x="2680" y="1092"/>
                  </a:lnTo>
                  <a:lnTo>
                    <a:pt x="2382" y="1033"/>
                  </a:lnTo>
                  <a:lnTo>
                    <a:pt x="2085" y="953"/>
                  </a:lnTo>
                  <a:lnTo>
                    <a:pt x="1787" y="874"/>
                  </a:lnTo>
                  <a:lnTo>
                    <a:pt x="1489" y="775"/>
                  </a:lnTo>
                  <a:lnTo>
                    <a:pt x="1172" y="636"/>
                  </a:lnTo>
                  <a:lnTo>
                    <a:pt x="854" y="477"/>
                  </a:lnTo>
                  <a:lnTo>
                    <a:pt x="576" y="298"/>
                  </a:lnTo>
                  <a:lnTo>
                    <a:pt x="298" y="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999;p41">
              <a:extLst>
                <a:ext uri="{FF2B5EF4-FFF2-40B4-BE49-F238E27FC236}">
                  <a16:creationId xmlns:a16="http://schemas.microsoft.com/office/drawing/2014/main" xmlns="" id="{E2D7F4FB-F547-2BFE-A320-074B95C4E25C}"/>
                </a:ext>
              </a:extLst>
            </p:cNvPr>
            <p:cNvSpPr/>
            <p:nvPr/>
          </p:nvSpPr>
          <p:spPr>
            <a:xfrm flipH="1">
              <a:off x="6384902" y="3776799"/>
              <a:ext cx="13455" cy="9485"/>
            </a:xfrm>
            <a:custGeom>
              <a:avLst/>
              <a:gdLst/>
              <a:ahLst/>
              <a:cxnLst/>
              <a:rect l="l" t="t" r="r" b="b"/>
              <a:pathLst>
                <a:path w="339" h="239" extrusionOk="0">
                  <a:moveTo>
                    <a:pt x="80" y="0"/>
                  </a:moveTo>
                  <a:lnTo>
                    <a:pt x="41" y="20"/>
                  </a:lnTo>
                  <a:lnTo>
                    <a:pt x="1" y="60"/>
                  </a:lnTo>
                  <a:lnTo>
                    <a:pt x="1" y="79"/>
                  </a:lnTo>
                  <a:lnTo>
                    <a:pt x="21" y="99"/>
                  </a:lnTo>
                  <a:lnTo>
                    <a:pt x="41" y="159"/>
                  </a:lnTo>
                  <a:lnTo>
                    <a:pt x="338" y="238"/>
                  </a:lnTo>
                  <a:lnTo>
                    <a:pt x="120" y="2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000;p41">
              <a:extLst>
                <a:ext uri="{FF2B5EF4-FFF2-40B4-BE49-F238E27FC236}">
                  <a16:creationId xmlns:a16="http://schemas.microsoft.com/office/drawing/2014/main" xmlns="" id="{F506279B-EE23-5970-BEC9-6C878E791253}"/>
                </a:ext>
              </a:extLst>
            </p:cNvPr>
            <p:cNvSpPr/>
            <p:nvPr/>
          </p:nvSpPr>
          <p:spPr>
            <a:xfrm flipH="1">
              <a:off x="5807499" y="3839781"/>
              <a:ext cx="453776" cy="61476"/>
            </a:xfrm>
            <a:custGeom>
              <a:avLst/>
              <a:gdLst/>
              <a:ahLst/>
              <a:cxnLst/>
              <a:rect l="l" t="t" r="r" b="b"/>
              <a:pathLst>
                <a:path w="11433" h="1549" extrusionOk="0">
                  <a:moveTo>
                    <a:pt x="11036" y="1"/>
                  </a:moveTo>
                  <a:lnTo>
                    <a:pt x="10639" y="40"/>
                  </a:lnTo>
                  <a:lnTo>
                    <a:pt x="9865" y="120"/>
                  </a:lnTo>
                  <a:lnTo>
                    <a:pt x="9071" y="259"/>
                  </a:lnTo>
                  <a:lnTo>
                    <a:pt x="8297" y="398"/>
                  </a:lnTo>
                  <a:lnTo>
                    <a:pt x="6749" y="695"/>
                  </a:lnTo>
                  <a:lnTo>
                    <a:pt x="5974" y="834"/>
                  </a:lnTo>
                  <a:lnTo>
                    <a:pt x="5181" y="934"/>
                  </a:lnTo>
                  <a:lnTo>
                    <a:pt x="4585" y="993"/>
                  </a:lnTo>
                  <a:lnTo>
                    <a:pt x="3970" y="1033"/>
                  </a:lnTo>
                  <a:lnTo>
                    <a:pt x="3355" y="1033"/>
                  </a:lnTo>
                  <a:lnTo>
                    <a:pt x="2739" y="993"/>
                  </a:lnTo>
                  <a:lnTo>
                    <a:pt x="2144" y="914"/>
                  </a:lnTo>
                  <a:lnTo>
                    <a:pt x="1846" y="874"/>
                  </a:lnTo>
                  <a:lnTo>
                    <a:pt x="1548" y="795"/>
                  </a:lnTo>
                  <a:lnTo>
                    <a:pt x="1251" y="715"/>
                  </a:lnTo>
                  <a:lnTo>
                    <a:pt x="973" y="636"/>
                  </a:lnTo>
                  <a:lnTo>
                    <a:pt x="675" y="517"/>
                  </a:lnTo>
                  <a:lnTo>
                    <a:pt x="397" y="398"/>
                  </a:lnTo>
                  <a:lnTo>
                    <a:pt x="0" y="358"/>
                  </a:lnTo>
                  <a:lnTo>
                    <a:pt x="278" y="557"/>
                  </a:lnTo>
                  <a:lnTo>
                    <a:pt x="556" y="715"/>
                  </a:lnTo>
                  <a:lnTo>
                    <a:pt x="854" y="874"/>
                  </a:lnTo>
                  <a:lnTo>
                    <a:pt x="1152" y="993"/>
                  </a:lnTo>
                  <a:lnTo>
                    <a:pt x="1449" y="1112"/>
                  </a:lnTo>
                  <a:lnTo>
                    <a:pt x="1747" y="1212"/>
                  </a:lnTo>
                  <a:lnTo>
                    <a:pt x="2065" y="1311"/>
                  </a:lnTo>
                  <a:lnTo>
                    <a:pt x="2382" y="1370"/>
                  </a:lnTo>
                  <a:lnTo>
                    <a:pt x="2700" y="1450"/>
                  </a:lnTo>
                  <a:lnTo>
                    <a:pt x="3017" y="1489"/>
                  </a:lnTo>
                  <a:lnTo>
                    <a:pt x="3355" y="1529"/>
                  </a:lnTo>
                  <a:lnTo>
                    <a:pt x="3672" y="1549"/>
                  </a:lnTo>
                  <a:lnTo>
                    <a:pt x="4327" y="1549"/>
                  </a:lnTo>
                  <a:lnTo>
                    <a:pt x="4982" y="1529"/>
                  </a:lnTo>
                  <a:lnTo>
                    <a:pt x="5617" y="1470"/>
                  </a:lnTo>
                  <a:lnTo>
                    <a:pt x="6252" y="1390"/>
                  </a:lnTo>
                  <a:lnTo>
                    <a:pt x="6887" y="1291"/>
                  </a:lnTo>
                  <a:lnTo>
                    <a:pt x="7523" y="1172"/>
                  </a:lnTo>
                  <a:lnTo>
                    <a:pt x="8773" y="953"/>
                  </a:lnTo>
                  <a:lnTo>
                    <a:pt x="9408" y="854"/>
                  </a:lnTo>
                  <a:lnTo>
                    <a:pt x="10043" y="775"/>
                  </a:lnTo>
                  <a:lnTo>
                    <a:pt x="10023" y="755"/>
                  </a:lnTo>
                  <a:lnTo>
                    <a:pt x="9964" y="735"/>
                  </a:lnTo>
                  <a:lnTo>
                    <a:pt x="9944" y="695"/>
                  </a:lnTo>
                  <a:lnTo>
                    <a:pt x="9944" y="636"/>
                  </a:lnTo>
                  <a:lnTo>
                    <a:pt x="9944" y="596"/>
                  </a:lnTo>
                  <a:lnTo>
                    <a:pt x="9964" y="557"/>
                  </a:lnTo>
                  <a:lnTo>
                    <a:pt x="10003" y="517"/>
                  </a:lnTo>
                  <a:lnTo>
                    <a:pt x="10063" y="497"/>
                  </a:lnTo>
                  <a:lnTo>
                    <a:pt x="10103" y="517"/>
                  </a:lnTo>
                  <a:lnTo>
                    <a:pt x="10718" y="715"/>
                  </a:lnTo>
                  <a:lnTo>
                    <a:pt x="11373" y="676"/>
                  </a:lnTo>
                  <a:lnTo>
                    <a:pt x="11313" y="656"/>
                  </a:lnTo>
                  <a:lnTo>
                    <a:pt x="11254" y="616"/>
                  </a:lnTo>
                  <a:lnTo>
                    <a:pt x="11214" y="557"/>
                  </a:lnTo>
                  <a:lnTo>
                    <a:pt x="11194" y="497"/>
                  </a:lnTo>
                  <a:lnTo>
                    <a:pt x="11174" y="437"/>
                  </a:lnTo>
                  <a:lnTo>
                    <a:pt x="11174" y="358"/>
                  </a:lnTo>
                  <a:lnTo>
                    <a:pt x="11194" y="299"/>
                  </a:lnTo>
                  <a:lnTo>
                    <a:pt x="11234" y="219"/>
                  </a:lnTo>
                  <a:lnTo>
                    <a:pt x="11333" y="100"/>
                  </a:lnTo>
                  <a:lnTo>
                    <a:pt x="1143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001;p41">
              <a:extLst>
                <a:ext uri="{FF2B5EF4-FFF2-40B4-BE49-F238E27FC236}">
                  <a16:creationId xmlns:a16="http://schemas.microsoft.com/office/drawing/2014/main" xmlns="" id="{CC641DF7-3959-BFB9-5977-84C54FF27840}"/>
                </a:ext>
              </a:extLst>
            </p:cNvPr>
            <p:cNvSpPr/>
            <p:nvPr/>
          </p:nvSpPr>
          <p:spPr>
            <a:xfrm flipH="1">
              <a:off x="6245477" y="3840575"/>
              <a:ext cx="28418" cy="15002"/>
            </a:xfrm>
            <a:custGeom>
              <a:avLst/>
              <a:gdLst/>
              <a:ahLst/>
              <a:cxnLst/>
              <a:rect l="l" t="t" r="r" b="b"/>
              <a:pathLst>
                <a:path w="716" h="378" extrusionOk="0">
                  <a:moveTo>
                    <a:pt x="41" y="1"/>
                  </a:moveTo>
                  <a:lnTo>
                    <a:pt x="21" y="40"/>
                  </a:lnTo>
                  <a:lnTo>
                    <a:pt x="1" y="80"/>
                  </a:lnTo>
                  <a:lnTo>
                    <a:pt x="21" y="120"/>
                  </a:lnTo>
                  <a:lnTo>
                    <a:pt x="318" y="338"/>
                  </a:lnTo>
                  <a:lnTo>
                    <a:pt x="715" y="378"/>
                  </a:lnTo>
                  <a:lnTo>
                    <a:pt x="715" y="378"/>
                  </a:lnTo>
                  <a:lnTo>
                    <a:pt x="398" y="199"/>
                  </a:lnTo>
                  <a:lnTo>
                    <a:pt x="100" y="20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002;p41">
              <a:extLst>
                <a:ext uri="{FF2B5EF4-FFF2-40B4-BE49-F238E27FC236}">
                  <a16:creationId xmlns:a16="http://schemas.microsoft.com/office/drawing/2014/main" xmlns="" id="{070CCC4D-340D-4EC8-2C54-485D51806D2A}"/>
                </a:ext>
              </a:extLst>
            </p:cNvPr>
            <p:cNvSpPr/>
            <p:nvPr/>
          </p:nvSpPr>
          <p:spPr>
            <a:xfrm flipH="1">
              <a:off x="5690953" y="3557810"/>
              <a:ext cx="118991" cy="310396"/>
            </a:xfrm>
            <a:custGeom>
              <a:avLst/>
              <a:gdLst/>
              <a:ahLst/>
              <a:cxnLst/>
              <a:rect l="l" t="t" r="r" b="b"/>
              <a:pathLst>
                <a:path w="2998" h="7821" extrusionOk="0">
                  <a:moveTo>
                    <a:pt x="2085" y="0"/>
                  </a:moveTo>
                  <a:lnTo>
                    <a:pt x="2105" y="80"/>
                  </a:lnTo>
                  <a:lnTo>
                    <a:pt x="2085" y="159"/>
                  </a:lnTo>
                  <a:lnTo>
                    <a:pt x="2025" y="219"/>
                  </a:lnTo>
                  <a:lnTo>
                    <a:pt x="1986" y="239"/>
                  </a:lnTo>
                  <a:lnTo>
                    <a:pt x="1946" y="258"/>
                  </a:lnTo>
                  <a:lnTo>
                    <a:pt x="2045" y="675"/>
                  </a:lnTo>
                  <a:lnTo>
                    <a:pt x="2144" y="1112"/>
                  </a:lnTo>
                  <a:lnTo>
                    <a:pt x="2204" y="1390"/>
                  </a:lnTo>
                  <a:lnTo>
                    <a:pt x="2264" y="1668"/>
                  </a:lnTo>
                  <a:lnTo>
                    <a:pt x="2303" y="1945"/>
                  </a:lnTo>
                  <a:lnTo>
                    <a:pt x="2323" y="2243"/>
                  </a:lnTo>
                  <a:lnTo>
                    <a:pt x="2343" y="2501"/>
                  </a:lnTo>
                  <a:lnTo>
                    <a:pt x="2343" y="2779"/>
                  </a:lnTo>
                  <a:lnTo>
                    <a:pt x="2343" y="3037"/>
                  </a:lnTo>
                  <a:lnTo>
                    <a:pt x="2303" y="3315"/>
                  </a:lnTo>
                  <a:lnTo>
                    <a:pt x="2264" y="3573"/>
                  </a:lnTo>
                  <a:lnTo>
                    <a:pt x="2224" y="3831"/>
                  </a:lnTo>
                  <a:lnTo>
                    <a:pt x="2164" y="4089"/>
                  </a:lnTo>
                  <a:lnTo>
                    <a:pt x="2085" y="4347"/>
                  </a:lnTo>
                  <a:lnTo>
                    <a:pt x="1926" y="4784"/>
                  </a:lnTo>
                  <a:lnTo>
                    <a:pt x="1728" y="5200"/>
                  </a:lnTo>
                  <a:lnTo>
                    <a:pt x="1490" y="5617"/>
                  </a:lnTo>
                  <a:lnTo>
                    <a:pt x="1212" y="5994"/>
                  </a:lnTo>
                  <a:lnTo>
                    <a:pt x="914" y="6352"/>
                  </a:lnTo>
                  <a:lnTo>
                    <a:pt x="577" y="6689"/>
                  </a:lnTo>
                  <a:lnTo>
                    <a:pt x="338" y="6887"/>
                  </a:lnTo>
                  <a:lnTo>
                    <a:pt x="61" y="7106"/>
                  </a:lnTo>
                  <a:lnTo>
                    <a:pt x="140" y="7106"/>
                  </a:lnTo>
                  <a:lnTo>
                    <a:pt x="219" y="7126"/>
                  </a:lnTo>
                  <a:lnTo>
                    <a:pt x="279" y="7165"/>
                  </a:lnTo>
                  <a:lnTo>
                    <a:pt x="319" y="7205"/>
                  </a:lnTo>
                  <a:lnTo>
                    <a:pt x="358" y="7245"/>
                  </a:lnTo>
                  <a:lnTo>
                    <a:pt x="398" y="7304"/>
                  </a:lnTo>
                  <a:lnTo>
                    <a:pt x="418" y="7443"/>
                  </a:lnTo>
                  <a:lnTo>
                    <a:pt x="418" y="7562"/>
                  </a:lnTo>
                  <a:lnTo>
                    <a:pt x="378" y="7622"/>
                  </a:lnTo>
                  <a:lnTo>
                    <a:pt x="358" y="7681"/>
                  </a:lnTo>
                  <a:lnTo>
                    <a:pt x="319" y="7721"/>
                  </a:lnTo>
                  <a:lnTo>
                    <a:pt x="259" y="7761"/>
                  </a:lnTo>
                  <a:lnTo>
                    <a:pt x="199" y="7781"/>
                  </a:lnTo>
                  <a:lnTo>
                    <a:pt x="1" y="7781"/>
                  </a:lnTo>
                  <a:lnTo>
                    <a:pt x="80" y="7820"/>
                  </a:lnTo>
                  <a:lnTo>
                    <a:pt x="199" y="7820"/>
                  </a:lnTo>
                  <a:lnTo>
                    <a:pt x="219" y="7800"/>
                  </a:lnTo>
                  <a:lnTo>
                    <a:pt x="319" y="7781"/>
                  </a:lnTo>
                  <a:lnTo>
                    <a:pt x="438" y="7721"/>
                  </a:lnTo>
                  <a:lnTo>
                    <a:pt x="636" y="7582"/>
                  </a:lnTo>
                  <a:lnTo>
                    <a:pt x="835" y="7423"/>
                  </a:lnTo>
                  <a:lnTo>
                    <a:pt x="993" y="7265"/>
                  </a:lnTo>
                  <a:lnTo>
                    <a:pt x="1370" y="6887"/>
                  </a:lnTo>
                  <a:lnTo>
                    <a:pt x="1549" y="6709"/>
                  </a:lnTo>
                  <a:lnTo>
                    <a:pt x="1708" y="6491"/>
                  </a:lnTo>
                  <a:lnTo>
                    <a:pt x="2006" y="6094"/>
                  </a:lnTo>
                  <a:lnTo>
                    <a:pt x="2264" y="5657"/>
                  </a:lnTo>
                  <a:lnTo>
                    <a:pt x="2502" y="5200"/>
                  </a:lnTo>
                  <a:lnTo>
                    <a:pt x="2680" y="4724"/>
                  </a:lnTo>
                  <a:lnTo>
                    <a:pt x="2760" y="4446"/>
                  </a:lnTo>
                  <a:lnTo>
                    <a:pt x="2839" y="4168"/>
                  </a:lnTo>
                  <a:lnTo>
                    <a:pt x="2899" y="3871"/>
                  </a:lnTo>
                  <a:lnTo>
                    <a:pt x="2938" y="3593"/>
                  </a:lnTo>
                  <a:lnTo>
                    <a:pt x="2978" y="3295"/>
                  </a:lnTo>
                  <a:lnTo>
                    <a:pt x="2998" y="3017"/>
                  </a:lnTo>
                  <a:lnTo>
                    <a:pt x="2998" y="2720"/>
                  </a:lnTo>
                  <a:lnTo>
                    <a:pt x="2978" y="2422"/>
                  </a:lnTo>
                  <a:lnTo>
                    <a:pt x="2958" y="2124"/>
                  </a:lnTo>
                  <a:lnTo>
                    <a:pt x="2919" y="1846"/>
                  </a:lnTo>
                  <a:lnTo>
                    <a:pt x="2859" y="1549"/>
                  </a:lnTo>
                  <a:lnTo>
                    <a:pt x="2780" y="1271"/>
                  </a:lnTo>
                  <a:lnTo>
                    <a:pt x="2700" y="993"/>
                  </a:lnTo>
                  <a:lnTo>
                    <a:pt x="2601" y="715"/>
                  </a:lnTo>
                  <a:lnTo>
                    <a:pt x="2522" y="516"/>
                  </a:lnTo>
                  <a:lnTo>
                    <a:pt x="2422" y="358"/>
                  </a:lnTo>
                  <a:lnTo>
                    <a:pt x="2184" y="60"/>
                  </a:lnTo>
                  <a:lnTo>
                    <a:pt x="2144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003;p41">
              <a:extLst>
                <a:ext uri="{FF2B5EF4-FFF2-40B4-BE49-F238E27FC236}">
                  <a16:creationId xmlns:a16="http://schemas.microsoft.com/office/drawing/2014/main" xmlns="" id="{5FFA6ACD-DF59-657B-6F66-EB674F2AB284}"/>
                </a:ext>
              </a:extLst>
            </p:cNvPr>
            <p:cNvSpPr/>
            <p:nvPr/>
          </p:nvSpPr>
          <p:spPr>
            <a:xfrm flipH="1">
              <a:off x="5730711" y="3557810"/>
              <a:ext cx="7105" cy="10279"/>
            </a:xfrm>
            <a:custGeom>
              <a:avLst/>
              <a:gdLst/>
              <a:ahLst/>
              <a:cxnLst/>
              <a:rect l="l" t="t" r="r" b="b"/>
              <a:pathLst>
                <a:path w="179" h="259" extrusionOk="0">
                  <a:moveTo>
                    <a:pt x="159" y="0"/>
                  </a:moveTo>
                  <a:lnTo>
                    <a:pt x="99" y="20"/>
                  </a:lnTo>
                  <a:lnTo>
                    <a:pt x="40" y="60"/>
                  </a:lnTo>
                  <a:lnTo>
                    <a:pt x="0" y="119"/>
                  </a:lnTo>
                  <a:lnTo>
                    <a:pt x="0" y="199"/>
                  </a:lnTo>
                  <a:lnTo>
                    <a:pt x="20" y="258"/>
                  </a:lnTo>
                  <a:lnTo>
                    <a:pt x="60" y="239"/>
                  </a:lnTo>
                  <a:lnTo>
                    <a:pt x="99" y="219"/>
                  </a:lnTo>
                  <a:lnTo>
                    <a:pt x="159" y="159"/>
                  </a:lnTo>
                  <a:lnTo>
                    <a:pt x="179" y="8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004;p41">
              <a:extLst>
                <a:ext uri="{FF2B5EF4-FFF2-40B4-BE49-F238E27FC236}">
                  <a16:creationId xmlns:a16="http://schemas.microsoft.com/office/drawing/2014/main" xmlns="" id="{F4540879-3E42-0C1F-7DFE-D0682CA5C152}"/>
                </a:ext>
              </a:extLst>
            </p:cNvPr>
            <p:cNvSpPr/>
            <p:nvPr/>
          </p:nvSpPr>
          <p:spPr>
            <a:xfrm flipH="1">
              <a:off x="5797663" y="3839781"/>
              <a:ext cx="24449" cy="26829"/>
            </a:xfrm>
            <a:custGeom>
              <a:avLst/>
              <a:gdLst/>
              <a:ahLst/>
              <a:cxnLst/>
              <a:rect l="l" t="t" r="r" b="b"/>
              <a:pathLst>
                <a:path w="616" h="676" extrusionOk="0">
                  <a:moveTo>
                    <a:pt x="259" y="1"/>
                  </a:moveTo>
                  <a:lnTo>
                    <a:pt x="159" y="100"/>
                  </a:lnTo>
                  <a:lnTo>
                    <a:pt x="60" y="219"/>
                  </a:lnTo>
                  <a:lnTo>
                    <a:pt x="20" y="299"/>
                  </a:lnTo>
                  <a:lnTo>
                    <a:pt x="0" y="358"/>
                  </a:lnTo>
                  <a:lnTo>
                    <a:pt x="0" y="437"/>
                  </a:lnTo>
                  <a:lnTo>
                    <a:pt x="20" y="497"/>
                  </a:lnTo>
                  <a:lnTo>
                    <a:pt x="40" y="557"/>
                  </a:lnTo>
                  <a:lnTo>
                    <a:pt x="80" y="616"/>
                  </a:lnTo>
                  <a:lnTo>
                    <a:pt x="139" y="656"/>
                  </a:lnTo>
                  <a:lnTo>
                    <a:pt x="199" y="676"/>
                  </a:lnTo>
                  <a:lnTo>
                    <a:pt x="397" y="676"/>
                  </a:lnTo>
                  <a:lnTo>
                    <a:pt x="457" y="656"/>
                  </a:lnTo>
                  <a:lnTo>
                    <a:pt x="517" y="616"/>
                  </a:lnTo>
                  <a:lnTo>
                    <a:pt x="556" y="576"/>
                  </a:lnTo>
                  <a:lnTo>
                    <a:pt x="576" y="517"/>
                  </a:lnTo>
                  <a:lnTo>
                    <a:pt x="616" y="457"/>
                  </a:lnTo>
                  <a:lnTo>
                    <a:pt x="616" y="338"/>
                  </a:lnTo>
                  <a:lnTo>
                    <a:pt x="596" y="199"/>
                  </a:lnTo>
                  <a:lnTo>
                    <a:pt x="556" y="140"/>
                  </a:lnTo>
                  <a:lnTo>
                    <a:pt x="517" y="100"/>
                  </a:lnTo>
                  <a:lnTo>
                    <a:pt x="477" y="60"/>
                  </a:lnTo>
                  <a:lnTo>
                    <a:pt x="417" y="2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005;p41">
              <a:extLst>
                <a:ext uri="{FF2B5EF4-FFF2-40B4-BE49-F238E27FC236}">
                  <a16:creationId xmlns:a16="http://schemas.microsoft.com/office/drawing/2014/main" xmlns="" id="{68A69CC5-07E6-5024-CCF3-9102BBBDCA53}"/>
                </a:ext>
              </a:extLst>
            </p:cNvPr>
            <p:cNvSpPr/>
            <p:nvPr/>
          </p:nvSpPr>
          <p:spPr>
            <a:xfrm flipH="1">
              <a:off x="5681470" y="3525505"/>
              <a:ext cx="67791" cy="26035"/>
            </a:xfrm>
            <a:custGeom>
              <a:avLst/>
              <a:gdLst/>
              <a:ahLst/>
              <a:cxnLst/>
              <a:rect l="l" t="t" r="r" b="b"/>
              <a:pathLst>
                <a:path w="1708" h="656" extrusionOk="0">
                  <a:moveTo>
                    <a:pt x="933" y="1"/>
                  </a:moveTo>
                  <a:lnTo>
                    <a:pt x="774" y="20"/>
                  </a:lnTo>
                  <a:lnTo>
                    <a:pt x="596" y="60"/>
                  </a:lnTo>
                  <a:lnTo>
                    <a:pt x="477" y="120"/>
                  </a:lnTo>
                  <a:lnTo>
                    <a:pt x="357" y="179"/>
                  </a:lnTo>
                  <a:lnTo>
                    <a:pt x="238" y="259"/>
                  </a:lnTo>
                  <a:lnTo>
                    <a:pt x="139" y="358"/>
                  </a:lnTo>
                  <a:lnTo>
                    <a:pt x="60" y="457"/>
                  </a:lnTo>
                  <a:lnTo>
                    <a:pt x="0" y="596"/>
                  </a:lnTo>
                  <a:lnTo>
                    <a:pt x="219" y="656"/>
                  </a:lnTo>
                  <a:lnTo>
                    <a:pt x="258" y="576"/>
                  </a:lnTo>
                  <a:lnTo>
                    <a:pt x="318" y="517"/>
                  </a:lnTo>
                  <a:lnTo>
                    <a:pt x="397" y="457"/>
                  </a:lnTo>
                  <a:lnTo>
                    <a:pt x="477" y="417"/>
                  </a:lnTo>
                  <a:lnTo>
                    <a:pt x="596" y="378"/>
                  </a:lnTo>
                  <a:lnTo>
                    <a:pt x="715" y="378"/>
                  </a:lnTo>
                  <a:lnTo>
                    <a:pt x="854" y="398"/>
                  </a:lnTo>
                  <a:lnTo>
                    <a:pt x="973" y="437"/>
                  </a:lnTo>
                  <a:lnTo>
                    <a:pt x="1211" y="517"/>
                  </a:lnTo>
                  <a:lnTo>
                    <a:pt x="1370" y="576"/>
                  </a:lnTo>
                  <a:lnTo>
                    <a:pt x="1350" y="537"/>
                  </a:lnTo>
                  <a:lnTo>
                    <a:pt x="1350" y="477"/>
                  </a:lnTo>
                  <a:lnTo>
                    <a:pt x="1390" y="437"/>
                  </a:lnTo>
                  <a:lnTo>
                    <a:pt x="1429" y="398"/>
                  </a:lnTo>
                  <a:lnTo>
                    <a:pt x="1568" y="279"/>
                  </a:lnTo>
                  <a:lnTo>
                    <a:pt x="1707" y="159"/>
                  </a:lnTo>
                  <a:lnTo>
                    <a:pt x="1648" y="120"/>
                  </a:lnTo>
                  <a:lnTo>
                    <a:pt x="1509" y="60"/>
                  </a:lnTo>
                  <a:lnTo>
                    <a:pt x="1370" y="40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006;p41">
              <a:extLst>
                <a:ext uri="{FF2B5EF4-FFF2-40B4-BE49-F238E27FC236}">
                  <a16:creationId xmlns:a16="http://schemas.microsoft.com/office/drawing/2014/main" xmlns="" id="{B7289410-AA9E-AC60-0D8A-E5AF763D5A95}"/>
                </a:ext>
              </a:extLst>
            </p:cNvPr>
            <p:cNvSpPr/>
            <p:nvPr/>
          </p:nvSpPr>
          <p:spPr>
            <a:xfrm flipH="1">
              <a:off x="5740569" y="3549158"/>
              <a:ext cx="10280" cy="13414"/>
            </a:xfrm>
            <a:custGeom>
              <a:avLst/>
              <a:gdLst/>
              <a:ahLst/>
              <a:cxnLst/>
              <a:rect l="l" t="t" r="r" b="b"/>
              <a:pathLst>
                <a:path w="259" h="338" extrusionOk="0">
                  <a:moveTo>
                    <a:pt x="40" y="0"/>
                  </a:moveTo>
                  <a:lnTo>
                    <a:pt x="1" y="99"/>
                  </a:lnTo>
                  <a:lnTo>
                    <a:pt x="1" y="218"/>
                  </a:lnTo>
                  <a:lnTo>
                    <a:pt x="1" y="278"/>
                  </a:lnTo>
                  <a:lnTo>
                    <a:pt x="20" y="298"/>
                  </a:lnTo>
                  <a:lnTo>
                    <a:pt x="60" y="318"/>
                  </a:lnTo>
                  <a:lnTo>
                    <a:pt x="100" y="337"/>
                  </a:lnTo>
                  <a:lnTo>
                    <a:pt x="139" y="337"/>
                  </a:lnTo>
                  <a:lnTo>
                    <a:pt x="179" y="318"/>
                  </a:lnTo>
                  <a:lnTo>
                    <a:pt x="199" y="278"/>
                  </a:lnTo>
                  <a:lnTo>
                    <a:pt x="199" y="238"/>
                  </a:lnTo>
                  <a:lnTo>
                    <a:pt x="219" y="139"/>
                  </a:lnTo>
                  <a:lnTo>
                    <a:pt x="259" y="6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007;p41">
              <a:extLst>
                <a:ext uri="{FF2B5EF4-FFF2-40B4-BE49-F238E27FC236}">
                  <a16:creationId xmlns:a16="http://schemas.microsoft.com/office/drawing/2014/main" xmlns="" id="{645AB40B-DB5E-C557-79D3-1F2FD531931C}"/>
                </a:ext>
              </a:extLst>
            </p:cNvPr>
            <p:cNvSpPr/>
            <p:nvPr/>
          </p:nvSpPr>
          <p:spPr>
            <a:xfrm flipH="1">
              <a:off x="5467227" y="3452244"/>
              <a:ext cx="227702" cy="100092"/>
            </a:xfrm>
            <a:custGeom>
              <a:avLst/>
              <a:gdLst/>
              <a:ahLst/>
              <a:cxnLst/>
              <a:rect l="l" t="t" r="r" b="b"/>
              <a:pathLst>
                <a:path w="5737" h="2522" extrusionOk="0">
                  <a:moveTo>
                    <a:pt x="5062" y="1"/>
                  </a:moveTo>
                  <a:lnTo>
                    <a:pt x="4843" y="41"/>
                  </a:lnTo>
                  <a:lnTo>
                    <a:pt x="4645" y="80"/>
                  </a:lnTo>
                  <a:lnTo>
                    <a:pt x="4447" y="140"/>
                  </a:lnTo>
                  <a:lnTo>
                    <a:pt x="4089" y="259"/>
                  </a:lnTo>
                  <a:lnTo>
                    <a:pt x="3434" y="457"/>
                  </a:lnTo>
                  <a:lnTo>
                    <a:pt x="2779" y="695"/>
                  </a:lnTo>
                  <a:lnTo>
                    <a:pt x="2105" y="973"/>
                  </a:lnTo>
                  <a:lnTo>
                    <a:pt x="1430" y="1291"/>
                  </a:lnTo>
                  <a:lnTo>
                    <a:pt x="1053" y="1489"/>
                  </a:lnTo>
                  <a:lnTo>
                    <a:pt x="695" y="1708"/>
                  </a:lnTo>
                  <a:lnTo>
                    <a:pt x="517" y="1866"/>
                  </a:lnTo>
                  <a:lnTo>
                    <a:pt x="338" y="2005"/>
                  </a:lnTo>
                  <a:lnTo>
                    <a:pt x="378" y="2065"/>
                  </a:lnTo>
                  <a:lnTo>
                    <a:pt x="398" y="2144"/>
                  </a:lnTo>
                  <a:lnTo>
                    <a:pt x="398" y="2224"/>
                  </a:lnTo>
                  <a:lnTo>
                    <a:pt x="378" y="2283"/>
                  </a:lnTo>
                  <a:lnTo>
                    <a:pt x="338" y="2363"/>
                  </a:lnTo>
                  <a:lnTo>
                    <a:pt x="259" y="2422"/>
                  </a:lnTo>
                  <a:lnTo>
                    <a:pt x="179" y="2442"/>
                  </a:lnTo>
                  <a:lnTo>
                    <a:pt x="80" y="2442"/>
                  </a:lnTo>
                  <a:lnTo>
                    <a:pt x="1" y="2422"/>
                  </a:lnTo>
                  <a:lnTo>
                    <a:pt x="40" y="2462"/>
                  </a:lnTo>
                  <a:lnTo>
                    <a:pt x="80" y="2502"/>
                  </a:lnTo>
                  <a:lnTo>
                    <a:pt x="140" y="2521"/>
                  </a:lnTo>
                  <a:lnTo>
                    <a:pt x="199" y="2482"/>
                  </a:lnTo>
                  <a:lnTo>
                    <a:pt x="398" y="2383"/>
                  </a:lnTo>
                  <a:lnTo>
                    <a:pt x="636" y="2303"/>
                  </a:lnTo>
                  <a:lnTo>
                    <a:pt x="854" y="2224"/>
                  </a:lnTo>
                  <a:lnTo>
                    <a:pt x="1072" y="2144"/>
                  </a:lnTo>
                  <a:lnTo>
                    <a:pt x="1668" y="1886"/>
                  </a:lnTo>
                  <a:lnTo>
                    <a:pt x="2363" y="1569"/>
                  </a:lnTo>
                  <a:lnTo>
                    <a:pt x="3077" y="1291"/>
                  </a:lnTo>
                  <a:lnTo>
                    <a:pt x="3792" y="1073"/>
                  </a:lnTo>
                  <a:lnTo>
                    <a:pt x="4506" y="874"/>
                  </a:lnTo>
                  <a:lnTo>
                    <a:pt x="4804" y="815"/>
                  </a:lnTo>
                  <a:lnTo>
                    <a:pt x="5141" y="735"/>
                  </a:lnTo>
                  <a:lnTo>
                    <a:pt x="5320" y="695"/>
                  </a:lnTo>
                  <a:lnTo>
                    <a:pt x="5459" y="616"/>
                  </a:lnTo>
                  <a:lnTo>
                    <a:pt x="5598" y="517"/>
                  </a:lnTo>
                  <a:lnTo>
                    <a:pt x="5697" y="418"/>
                  </a:lnTo>
                  <a:lnTo>
                    <a:pt x="5717" y="358"/>
                  </a:lnTo>
                  <a:lnTo>
                    <a:pt x="5737" y="299"/>
                  </a:lnTo>
                  <a:lnTo>
                    <a:pt x="5558" y="279"/>
                  </a:lnTo>
                  <a:lnTo>
                    <a:pt x="5518" y="259"/>
                  </a:lnTo>
                  <a:lnTo>
                    <a:pt x="5498" y="219"/>
                  </a:lnTo>
                  <a:lnTo>
                    <a:pt x="5498" y="160"/>
                  </a:lnTo>
                  <a:lnTo>
                    <a:pt x="5518" y="120"/>
                  </a:lnTo>
                  <a:lnTo>
                    <a:pt x="5598" y="100"/>
                  </a:lnTo>
                  <a:lnTo>
                    <a:pt x="5518" y="60"/>
                  </a:lnTo>
                  <a:lnTo>
                    <a:pt x="5439" y="21"/>
                  </a:lnTo>
                  <a:lnTo>
                    <a:pt x="526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008;p41">
              <a:extLst>
                <a:ext uri="{FF2B5EF4-FFF2-40B4-BE49-F238E27FC236}">
                  <a16:creationId xmlns:a16="http://schemas.microsoft.com/office/drawing/2014/main" xmlns="" id="{979D3E84-08E1-A394-D39C-10748977B811}"/>
                </a:ext>
              </a:extLst>
            </p:cNvPr>
            <p:cNvSpPr/>
            <p:nvPr/>
          </p:nvSpPr>
          <p:spPr>
            <a:xfrm flipH="1">
              <a:off x="5679131" y="3531815"/>
              <a:ext cx="16590" cy="17383"/>
            </a:xfrm>
            <a:custGeom>
              <a:avLst/>
              <a:gdLst/>
              <a:ahLst/>
              <a:cxnLst/>
              <a:rect l="l" t="t" r="r" b="b"/>
              <a:pathLst>
                <a:path w="418" h="438" extrusionOk="0">
                  <a:moveTo>
                    <a:pt x="358" y="0"/>
                  </a:moveTo>
                  <a:lnTo>
                    <a:pt x="219" y="120"/>
                  </a:lnTo>
                  <a:lnTo>
                    <a:pt x="80" y="239"/>
                  </a:lnTo>
                  <a:lnTo>
                    <a:pt x="41" y="278"/>
                  </a:lnTo>
                  <a:lnTo>
                    <a:pt x="1" y="318"/>
                  </a:lnTo>
                  <a:lnTo>
                    <a:pt x="1" y="378"/>
                  </a:lnTo>
                  <a:lnTo>
                    <a:pt x="21" y="417"/>
                  </a:lnTo>
                  <a:lnTo>
                    <a:pt x="100" y="437"/>
                  </a:lnTo>
                  <a:lnTo>
                    <a:pt x="199" y="437"/>
                  </a:lnTo>
                  <a:lnTo>
                    <a:pt x="279" y="417"/>
                  </a:lnTo>
                  <a:lnTo>
                    <a:pt x="358" y="358"/>
                  </a:lnTo>
                  <a:lnTo>
                    <a:pt x="398" y="278"/>
                  </a:lnTo>
                  <a:lnTo>
                    <a:pt x="418" y="219"/>
                  </a:lnTo>
                  <a:lnTo>
                    <a:pt x="418" y="139"/>
                  </a:lnTo>
                  <a:lnTo>
                    <a:pt x="398" y="6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009;p41">
              <a:extLst>
                <a:ext uri="{FF2B5EF4-FFF2-40B4-BE49-F238E27FC236}">
                  <a16:creationId xmlns:a16="http://schemas.microsoft.com/office/drawing/2014/main" xmlns="" id="{45D9D4A3-9662-710F-1A89-974416FD5062}"/>
                </a:ext>
              </a:extLst>
            </p:cNvPr>
            <p:cNvSpPr/>
            <p:nvPr/>
          </p:nvSpPr>
          <p:spPr>
            <a:xfrm flipH="1">
              <a:off x="5249023" y="3451451"/>
              <a:ext cx="223772" cy="449064"/>
            </a:xfrm>
            <a:custGeom>
              <a:avLst/>
              <a:gdLst/>
              <a:ahLst/>
              <a:cxnLst/>
              <a:rect l="l" t="t" r="r" b="b"/>
              <a:pathLst>
                <a:path w="5638" h="11315" extrusionOk="0">
                  <a:moveTo>
                    <a:pt x="556" y="1"/>
                  </a:moveTo>
                  <a:lnTo>
                    <a:pt x="358" y="21"/>
                  </a:lnTo>
                  <a:lnTo>
                    <a:pt x="179" y="61"/>
                  </a:lnTo>
                  <a:lnTo>
                    <a:pt x="1" y="120"/>
                  </a:lnTo>
                  <a:lnTo>
                    <a:pt x="40" y="140"/>
                  </a:lnTo>
                  <a:lnTo>
                    <a:pt x="80" y="180"/>
                  </a:lnTo>
                  <a:lnTo>
                    <a:pt x="120" y="219"/>
                  </a:lnTo>
                  <a:lnTo>
                    <a:pt x="120" y="259"/>
                  </a:lnTo>
                  <a:lnTo>
                    <a:pt x="140" y="319"/>
                  </a:lnTo>
                  <a:lnTo>
                    <a:pt x="378" y="319"/>
                  </a:lnTo>
                  <a:lnTo>
                    <a:pt x="636" y="299"/>
                  </a:lnTo>
                  <a:lnTo>
                    <a:pt x="953" y="319"/>
                  </a:lnTo>
                  <a:lnTo>
                    <a:pt x="1251" y="358"/>
                  </a:lnTo>
                  <a:lnTo>
                    <a:pt x="1588" y="438"/>
                  </a:lnTo>
                  <a:lnTo>
                    <a:pt x="1906" y="517"/>
                  </a:lnTo>
                  <a:lnTo>
                    <a:pt x="2224" y="636"/>
                  </a:lnTo>
                  <a:lnTo>
                    <a:pt x="2521" y="775"/>
                  </a:lnTo>
                  <a:lnTo>
                    <a:pt x="2839" y="954"/>
                  </a:lnTo>
                  <a:lnTo>
                    <a:pt x="3137" y="1132"/>
                  </a:lnTo>
                  <a:lnTo>
                    <a:pt x="3434" y="1351"/>
                  </a:lnTo>
                  <a:lnTo>
                    <a:pt x="3692" y="1609"/>
                  </a:lnTo>
                  <a:lnTo>
                    <a:pt x="3930" y="1867"/>
                  </a:lnTo>
                  <a:lnTo>
                    <a:pt x="4149" y="2145"/>
                  </a:lnTo>
                  <a:lnTo>
                    <a:pt x="4347" y="2442"/>
                  </a:lnTo>
                  <a:lnTo>
                    <a:pt x="4526" y="2760"/>
                  </a:lnTo>
                  <a:lnTo>
                    <a:pt x="4665" y="3097"/>
                  </a:lnTo>
                  <a:lnTo>
                    <a:pt x="4784" y="3454"/>
                  </a:lnTo>
                  <a:lnTo>
                    <a:pt x="4883" y="3812"/>
                  </a:lnTo>
                  <a:lnTo>
                    <a:pt x="4943" y="4169"/>
                  </a:lnTo>
                  <a:lnTo>
                    <a:pt x="5002" y="4526"/>
                  </a:lnTo>
                  <a:lnTo>
                    <a:pt x="5022" y="4903"/>
                  </a:lnTo>
                  <a:lnTo>
                    <a:pt x="5022" y="5261"/>
                  </a:lnTo>
                  <a:lnTo>
                    <a:pt x="5022" y="5638"/>
                  </a:lnTo>
                  <a:lnTo>
                    <a:pt x="4982" y="5995"/>
                  </a:lnTo>
                  <a:lnTo>
                    <a:pt x="4923" y="6352"/>
                  </a:lnTo>
                  <a:lnTo>
                    <a:pt x="4843" y="6729"/>
                  </a:lnTo>
                  <a:lnTo>
                    <a:pt x="4744" y="7067"/>
                  </a:lnTo>
                  <a:lnTo>
                    <a:pt x="4625" y="7424"/>
                  </a:lnTo>
                  <a:lnTo>
                    <a:pt x="4486" y="7761"/>
                  </a:lnTo>
                  <a:lnTo>
                    <a:pt x="4327" y="8099"/>
                  </a:lnTo>
                  <a:lnTo>
                    <a:pt x="4149" y="8416"/>
                  </a:lnTo>
                  <a:lnTo>
                    <a:pt x="3950" y="8774"/>
                  </a:lnTo>
                  <a:lnTo>
                    <a:pt x="3712" y="9111"/>
                  </a:lnTo>
                  <a:lnTo>
                    <a:pt x="3454" y="9429"/>
                  </a:lnTo>
                  <a:lnTo>
                    <a:pt x="3176" y="9746"/>
                  </a:lnTo>
                  <a:lnTo>
                    <a:pt x="2680" y="10282"/>
                  </a:lnTo>
                  <a:lnTo>
                    <a:pt x="2581" y="10401"/>
                  </a:lnTo>
                  <a:lnTo>
                    <a:pt x="2700" y="10401"/>
                  </a:lnTo>
                  <a:lnTo>
                    <a:pt x="2759" y="10441"/>
                  </a:lnTo>
                  <a:lnTo>
                    <a:pt x="2819" y="10500"/>
                  </a:lnTo>
                  <a:lnTo>
                    <a:pt x="2839" y="10560"/>
                  </a:lnTo>
                  <a:lnTo>
                    <a:pt x="2859" y="10639"/>
                  </a:lnTo>
                  <a:lnTo>
                    <a:pt x="2859" y="10699"/>
                  </a:lnTo>
                  <a:lnTo>
                    <a:pt x="2839" y="10778"/>
                  </a:lnTo>
                  <a:lnTo>
                    <a:pt x="2819" y="10838"/>
                  </a:lnTo>
                  <a:lnTo>
                    <a:pt x="2700" y="10977"/>
                  </a:lnTo>
                  <a:lnTo>
                    <a:pt x="2541" y="11096"/>
                  </a:lnTo>
                  <a:lnTo>
                    <a:pt x="2382" y="11215"/>
                  </a:lnTo>
                  <a:lnTo>
                    <a:pt x="2184" y="11314"/>
                  </a:lnTo>
                  <a:lnTo>
                    <a:pt x="2263" y="11314"/>
                  </a:lnTo>
                  <a:lnTo>
                    <a:pt x="2462" y="11235"/>
                  </a:lnTo>
                  <a:lnTo>
                    <a:pt x="2640" y="11155"/>
                  </a:lnTo>
                  <a:lnTo>
                    <a:pt x="2819" y="11056"/>
                  </a:lnTo>
                  <a:lnTo>
                    <a:pt x="2978" y="10937"/>
                  </a:lnTo>
                  <a:lnTo>
                    <a:pt x="3275" y="10659"/>
                  </a:lnTo>
                  <a:lnTo>
                    <a:pt x="3573" y="10381"/>
                  </a:lnTo>
                  <a:lnTo>
                    <a:pt x="3831" y="10084"/>
                  </a:lnTo>
                  <a:lnTo>
                    <a:pt x="4089" y="9766"/>
                  </a:lnTo>
                  <a:lnTo>
                    <a:pt x="4308" y="9429"/>
                  </a:lnTo>
                  <a:lnTo>
                    <a:pt x="4526" y="9091"/>
                  </a:lnTo>
                  <a:lnTo>
                    <a:pt x="4744" y="8754"/>
                  </a:lnTo>
                  <a:lnTo>
                    <a:pt x="4923" y="8396"/>
                  </a:lnTo>
                  <a:lnTo>
                    <a:pt x="5101" y="8019"/>
                  </a:lnTo>
                  <a:lnTo>
                    <a:pt x="5240" y="7662"/>
                  </a:lnTo>
                  <a:lnTo>
                    <a:pt x="5359" y="7265"/>
                  </a:lnTo>
                  <a:lnTo>
                    <a:pt x="5479" y="6888"/>
                  </a:lnTo>
                  <a:lnTo>
                    <a:pt x="5558" y="6491"/>
                  </a:lnTo>
                  <a:lnTo>
                    <a:pt x="5617" y="6094"/>
                  </a:lnTo>
                  <a:lnTo>
                    <a:pt x="5637" y="5697"/>
                  </a:lnTo>
                  <a:lnTo>
                    <a:pt x="5637" y="5300"/>
                  </a:lnTo>
                  <a:lnTo>
                    <a:pt x="5617" y="4903"/>
                  </a:lnTo>
                  <a:lnTo>
                    <a:pt x="5558" y="4506"/>
                  </a:lnTo>
                  <a:lnTo>
                    <a:pt x="5479" y="4109"/>
                  </a:lnTo>
                  <a:lnTo>
                    <a:pt x="5379" y="3732"/>
                  </a:lnTo>
                  <a:lnTo>
                    <a:pt x="5240" y="3355"/>
                  </a:lnTo>
                  <a:lnTo>
                    <a:pt x="5082" y="2998"/>
                  </a:lnTo>
                  <a:lnTo>
                    <a:pt x="4903" y="2641"/>
                  </a:lnTo>
                  <a:lnTo>
                    <a:pt x="4705" y="2303"/>
                  </a:lnTo>
                  <a:lnTo>
                    <a:pt x="4466" y="1986"/>
                  </a:lnTo>
                  <a:lnTo>
                    <a:pt x="4208" y="1688"/>
                  </a:lnTo>
                  <a:lnTo>
                    <a:pt x="3950" y="1390"/>
                  </a:lnTo>
                  <a:lnTo>
                    <a:pt x="3653" y="1132"/>
                  </a:lnTo>
                  <a:lnTo>
                    <a:pt x="3335" y="894"/>
                  </a:lnTo>
                  <a:lnTo>
                    <a:pt x="2998" y="656"/>
                  </a:lnTo>
                  <a:lnTo>
                    <a:pt x="2640" y="477"/>
                  </a:lnTo>
                  <a:lnTo>
                    <a:pt x="2263" y="319"/>
                  </a:lnTo>
                  <a:lnTo>
                    <a:pt x="1886" y="180"/>
                  </a:lnTo>
                  <a:lnTo>
                    <a:pt x="1489" y="80"/>
                  </a:lnTo>
                  <a:lnTo>
                    <a:pt x="1132" y="2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010;p41">
              <a:extLst>
                <a:ext uri="{FF2B5EF4-FFF2-40B4-BE49-F238E27FC236}">
                  <a16:creationId xmlns:a16="http://schemas.microsoft.com/office/drawing/2014/main" xmlns="" id="{84876F70-E34E-B093-75A4-FEB76769E0FE}"/>
                </a:ext>
              </a:extLst>
            </p:cNvPr>
            <p:cNvSpPr/>
            <p:nvPr/>
          </p:nvSpPr>
          <p:spPr>
            <a:xfrm flipH="1">
              <a:off x="5471549" y="3456213"/>
              <a:ext cx="9486" cy="7898"/>
            </a:xfrm>
            <a:custGeom>
              <a:avLst/>
              <a:gdLst/>
              <a:ahLst/>
              <a:cxnLst/>
              <a:rect l="l" t="t" r="r" b="b"/>
              <a:pathLst>
                <a:path w="239" h="199" extrusionOk="0">
                  <a:moveTo>
                    <a:pt x="100" y="0"/>
                  </a:moveTo>
                  <a:lnTo>
                    <a:pt x="20" y="2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20" y="159"/>
                  </a:lnTo>
                  <a:lnTo>
                    <a:pt x="60" y="179"/>
                  </a:lnTo>
                  <a:lnTo>
                    <a:pt x="239" y="199"/>
                  </a:lnTo>
                  <a:lnTo>
                    <a:pt x="219" y="139"/>
                  </a:lnTo>
                  <a:lnTo>
                    <a:pt x="219" y="99"/>
                  </a:lnTo>
                  <a:lnTo>
                    <a:pt x="179" y="60"/>
                  </a:lnTo>
                  <a:lnTo>
                    <a:pt x="139" y="2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011;p41">
              <a:extLst>
                <a:ext uri="{FF2B5EF4-FFF2-40B4-BE49-F238E27FC236}">
                  <a16:creationId xmlns:a16="http://schemas.microsoft.com/office/drawing/2014/main" xmlns="" id="{DE603DA0-D6A3-4AA5-E1DB-399974D83C3F}"/>
                </a:ext>
              </a:extLst>
            </p:cNvPr>
            <p:cNvSpPr/>
            <p:nvPr/>
          </p:nvSpPr>
          <p:spPr>
            <a:xfrm flipH="1">
              <a:off x="5370702" y="3864228"/>
              <a:ext cx="2421" cy="40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012;p41">
              <a:extLst>
                <a:ext uri="{FF2B5EF4-FFF2-40B4-BE49-F238E27FC236}">
                  <a16:creationId xmlns:a16="http://schemas.microsoft.com/office/drawing/2014/main" xmlns="" id="{167F15FC-960C-EA51-496B-D4258D9E8D2C}"/>
                </a:ext>
              </a:extLst>
            </p:cNvPr>
            <p:cNvSpPr/>
            <p:nvPr/>
          </p:nvSpPr>
          <p:spPr>
            <a:xfrm flipH="1">
              <a:off x="5370335" y="3864228"/>
              <a:ext cx="492354" cy="69334"/>
            </a:xfrm>
            <a:custGeom>
              <a:avLst/>
              <a:gdLst/>
              <a:ahLst/>
              <a:cxnLst/>
              <a:rect l="l" t="t" r="r" b="b"/>
              <a:pathLst>
                <a:path w="12405" h="1747" extrusionOk="0">
                  <a:moveTo>
                    <a:pt x="12266" y="0"/>
                  </a:moveTo>
                  <a:lnTo>
                    <a:pt x="12147" y="20"/>
                  </a:lnTo>
                  <a:lnTo>
                    <a:pt x="12008" y="60"/>
                  </a:lnTo>
                  <a:lnTo>
                    <a:pt x="11790" y="159"/>
                  </a:lnTo>
                  <a:lnTo>
                    <a:pt x="11472" y="298"/>
                  </a:lnTo>
                  <a:lnTo>
                    <a:pt x="11154" y="417"/>
                  </a:lnTo>
                  <a:lnTo>
                    <a:pt x="10797" y="536"/>
                  </a:lnTo>
                  <a:lnTo>
                    <a:pt x="10460" y="635"/>
                  </a:lnTo>
                  <a:lnTo>
                    <a:pt x="10103" y="734"/>
                  </a:lnTo>
                  <a:lnTo>
                    <a:pt x="9765" y="814"/>
                  </a:lnTo>
                  <a:lnTo>
                    <a:pt x="9348" y="873"/>
                  </a:lnTo>
                  <a:lnTo>
                    <a:pt x="8951" y="933"/>
                  </a:lnTo>
                  <a:lnTo>
                    <a:pt x="8535" y="992"/>
                  </a:lnTo>
                  <a:lnTo>
                    <a:pt x="8118" y="1012"/>
                  </a:lnTo>
                  <a:lnTo>
                    <a:pt x="7304" y="1052"/>
                  </a:lnTo>
                  <a:lnTo>
                    <a:pt x="6470" y="1052"/>
                  </a:lnTo>
                  <a:lnTo>
                    <a:pt x="5617" y="1032"/>
                  </a:lnTo>
                  <a:lnTo>
                    <a:pt x="4783" y="973"/>
                  </a:lnTo>
                  <a:lnTo>
                    <a:pt x="3930" y="893"/>
                  </a:lnTo>
                  <a:lnTo>
                    <a:pt x="3096" y="774"/>
                  </a:lnTo>
                  <a:lnTo>
                    <a:pt x="2779" y="715"/>
                  </a:lnTo>
                  <a:lnTo>
                    <a:pt x="2481" y="655"/>
                  </a:lnTo>
                  <a:lnTo>
                    <a:pt x="1866" y="476"/>
                  </a:lnTo>
                  <a:lnTo>
                    <a:pt x="1270" y="298"/>
                  </a:lnTo>
                  <a:lnTo>
                    <a:pt x="675" y="99"/>
                  </a:lnTo>
                  <a:lnTo>
                    <a:pt x="0" y="159"/>
                  </a:lnTo>
                  <a:lnTo>
                    <a:pt x="357" y="318"/>
                  </a:lnTo>
                  <a:lnTo>
                    <a:pt x="735" y="457"/>
                  </a:lnTo>
                  <a:lnTo>
                    <a:pt x="1112" y="576"/>
                  </a:lnTo>
                  <a:lnTo>
                    <a:pt x="1489" y="695"/>
                  </a:lnTo>
                  <a:lnTo>
                    <a:pt x="2263" y="913"/>
                  </a:lnTo>
                  <a:lnTo>
                    <a:pt x="3017" y="1112"/>
                  </a:lnTo>
                  <a:lnTo>
                    <a:pt x="3870" y="1330"/>
                  </a:lnTo>
                  <a:lnTo>
                    <a:pt x="4704" y="1489"/>
                  </a:lnTo>
                  <a:lnTo>
                    <a:pt x="5577" y="1628"/>
                  </a:lnTo>
                  <a:lnTo>
                    <a:pt x="6431" y="1707"/>
                  </a:lnTo>
                  <a:lnTo>
                    <a:pt x="7244" y="1747"/>
                  </a:lnTo>
                  <a:lnTo>
                    <a:pt x="8058" y="1747"/>
                  </a:lnTo>
                  <a:lnTo>
                    <a:pt x="8475" y="1727"/>
                  </a:lnTo>
                  <a:lnTo>
                    <a:pt x="8872" y="1687"/>
                  </a:lnTo>
                  <a:lnTo>
                    <a:pt x="9289" y="1628"/>
                  </a:lnTo>
                  <a:lnTo>
                    <a:pt x="9686" y="1568"/>
                  </a:lnTo>
                  <a:lnTo>
                    <a:pt x="10063" y="1508"/>
                  </a:lnTo>
                  <a:lnTo>
                    <a:pt x="10460" y="1409"/>
                  </a:lnTo>
                  <a:lnTo>
                    <a:pt x="10837" y="1310"/>
                  </a:lnTo>
                  <a:lnTo>
                    <a:pt x="11194" y="1211"/>
                  </a:lnTo>
                  <a:lnTo>
                    <a:pt x="11591" y="1072"/>
                  </a:lnTo>
                  <a:lnTo>
                    <a:pt x="11809" y="992"/>
                  </a:lnTo>
                  <a:lnTo>
                    <a:pt x="12008" y="913"/>
                  </a:lnTo>
                  <a:lnTo>
                    <a:pt x="11948" y="873"/>
                  </a:lnTo>
                  <a:lnTo>
                    <a:pt x="11889" y="794"/>
                  </a:lnTo>
                  <a:lnTo>
                    <a:pt x="11869" y="715"/>
                  </a:lnTo>
                  <a:lnTo>
                    <a:pt x="11889" y="635"/>
                  </a:lnTo>
                  <a:lnTo>
                    <a:pt x="12008" y="457"/>
                  </a:lnTo>
                  <a:lnTo>
                    <a:pt x="12127" y="298"/>
                  </a:lnTo>
                  <a:lnTo>
                    <a:pt x="1240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013;p41">
              <a:extLst>
                <a:ext uri="{FF2B5EF4-FFF2-40B4-BE49-F238E27FC236}">
                  <a16:creationId xmlns:a16="http://schemas.microsoft.com/office/drawing/2014/main" xmlns="" id="{A0DDA8F4-D0B3-C866-F617-E6C3EB158221}"/>
                </a:ext>
              </a:extLst>
            </p:cNvPr>
            <p:cNvSpPr/>
            <p:nvPr/>
          </p:nvSpPr>
          <p:spPr>
            <a:xfrm flipH="1">
              <a:off x="5840209" y="3859465"/>
              <a:ext cx="30760" cy="11073"/>
            </a:xfrm>
            <a:custGeom>
              <a:avLst/>
              <a:gdLst/>
              <a:ahLst/>
              <a:cxnLst/>
              <a:rect l="l" t="t" r="r" b="b"/>
              <a:pathLst>
                <a:path w="775" h="279" extrusionOk="0">
                  <a:moveTo>
                    <a:pt x="120" y="1"/>
                  </a:moveTo>
                  <a:lnTo>
                    <a:pt x="60" y="21"/>
                  </a:lnTo>
                  <a:lnTo>
                    <a:pt x="21" y="61"/>
                  </a:lnTo>
                  <a:lnTo>
                    <a:pt x="1" y="100"/>
                  </a:lnTo>
                  <a:lnTo>
                    <a:pt x="1" y="140"/>
                  </a:lnTo>
                  <a:lnTo>
                    <a:pt x="1" y="199"/>
                  </a:lnTo>
                  <a:lnTo>
                    <a:pt x="21" y="239"/>
                  </a:lnTo>
                  <a:lnTo>
                    <a:pt x="80" y="259"/>
                  </a:lnTo>
                  <a:lnTo>
                    <a:pt x="100" y="279"/>
                  </a:lnTo>
                  <a:lnTo>
                    <a:pt x="775" y="219"/>
                  </a:lnTo>
                  <a:lnTo>
                    <a:pt x="160" y="21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014;p41">
              <a:extLst>
                <a:ext uri="{FF2B5EF4-FFF2-40B4-BE49-F238E27FC236}">
                  <a16:creationId xmlns:a16="http://schemas.microsoft.com/office/drawing/2014/main" xmlns="" id="{72865507-7898-DAAC-8E20-DB61342ABC4F}"/>
                </a:ext>
              </a:extLst>
            </p:cNvPr>
            <p:cNvSpPr/>
            <p:nvPr/>
          </p:nvSpPr>
          <p:spPr>
            <a:xfrm flipH="1">
              <a:off x="5363636" y="3864228"/>
              <a:ext cx="32347" cy="36275"/>
            </a:xfrm>
            <a:custGeom>
              <a:avLst/>
              <a:gdLst/>
              <a:ahLst/>
              <a:cxnLst/>
              <a:rect l="l" t="t" r="r" b="b"/>
              <a:pathLst>
                <a:path w="815" h="914" extrusionOk="0">
                  <a:moveTo>
                    <a:pt x="537" y="0"/>
                  </a:moveTo>
                  <a:lnTo>
                    <a:pt x="259" y="298"/>
                  </a:lnTo>
                  <a:lnTo>
                    <a:pt x="140" y="457"/>
                  </a:lnTo>
                  <a:lnTo>
                    <a:pt x="21" y="635"/>
                  </a:lnTo>
                  <a:lnTo>
                    <a:pt x="1" y="715"/>
                  </a:lnTo>
                  <a:lnTo>
                    <a:pt x="21" y="794"/>
                  </a:lnTo>
                  <a:lnTo>
                    <a:pt x="80" y="873"/>
                  </a:lnTo>
                  <a:lnTo>
                    <a:pt x="140" y="913"/>
                  </a:lnTo>
                  <a:lnTo>
                    <a:pt x="338" y="814"/>
                  </a:lnTo>
                  <a:lnTo>
                    <a:pt x="497" y="695"/>
                  </a:lnTo>
                  <a:lnTo>
                    <a:pt x="656" y="576"/>
                  </a:lnTo>
                  <a:lnTo>
                    <a:pt x="775" y="437"/>
                  </a:lnTo>
                  <a:lnTo>
                    <a:pt x="795" y="377"/>
                  </a:lnTo>
                  <a:lnTo>
                    <a:pt x="815" y="298"/>
                  </a:lnTo>
                  <a:lnTo>
                    <a:pt x="815" y="238"/>
                  </a:lnTo>
                  <a:lnTo>
                    <a:pt x="795" y="159"/>
                  </a:lnTo>
                  <a:lnTo>
                    <a:pt x="775" y="99"/>
                  </a:lnTo>
                  <a:lnTo>
                    <a:pt x="715" y="40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015;p41">
              <a:extLst>
                <a:ext uri="{FF2B5EF4-FFF2-40B4-BE49-F238E27FC236}">
                  <a16:creationId xmlns:a16="http://schemas.microsoft.com/office/drawing/2014/main" xmlns="" id="{0F6607D2-989F-E99D-3DA6-EC7A77D07B00}"/>
                </a:ext>
              </a:extLst>
            </p:cNvPr>
            <p:cNvSpPr/>
            <p:nvPr/>
          </p:nvSpPr>
          <p:spPr>
            <a:xfrm flipH="1">
              <a:off x="5731465" y="3724810"/>
              <a:ext cx="732639" cy="155976"/>
            </a:xfrm>
            <a:custGeom>
              <a:avLst/>
              <a:gdLst/>
              <a:ahLst/>
              <a:cxnLst/>
              <a:rect l="l" t="t" r="r" b="b"/>
              <a:pathLst>
                <a:path w="18459" h="3930" extrusionOk="0">
                  <a:moveTo>
                    <a:pt x="1" y="0"/>
                  </a:moveTo>
                  <a:lnTo>
                    <a:pt x="80" y="119"/>
                  </a:lnTo>
                  <a:lnTo>
                    <a:pt x="160" y="238"/>
                  </a:lnTo>
                  <a:lnTo>
                    <a:pt x="279" y="357"/>
                  </a:lnTo>
                  <a:lnTo>
                    <a:pt x="378" y="457"/>
                  </a:lnTo>
                  <a:lnTo>
                    <a:pt x="497" y="536"/>
                  </a:lnTo>
                  <a:lnTo>
                    <a:pt x="636" y="615"/>
                  </a:lnTo>
                  <a:lnTo>
                    <a:pt x="775" y="695"/>
                  </a:lnTo>
                  <a:lnTo>
                    <a:pt x="934" y="754"/>
                  </a:lnTo>
                  <a:lnTo>
                    <a:pt x="1271" y="873"/>
                  </a:lnTo>
                  <a:lnTo>
                    <a:pt x="1628" y="973"/>
                  </a:lnTo>
                  <a:lnTo>
                    <a:pt x="1986" y="1052"/>
                  </a:lnTo>
                  <a:lnTo>
                    <a:pt x="2363" y="1112"/>
                  </a:lnTo>
                  <a:lnTo>
                    <a:pt x="3097" y="1211"/>
                  </a:lnTo>
                  <a:lnTo>
                    <a:pt x="3831" y="1290"/>
                  </a:lnTo>
                  <a:lnTo>
                    <a:pt x="4427" y="1350"/>
                  </a:lnTo>
                  <a:lnTo>
                    <a:pt x="5022" y="1389"/>
                  </a:lnTo>
                  <a:lnTo>
                    <a:pt x="5618" y="1409"/>
                  </a:lnTo>
                  <a:lnTo>
                    <a:pt x="6233" y="1429"/>
                  </a:lnTo>
                  <a:lnTo>
                    <a:pt x="6848" y="1429"/>
                  </a:lnTo>
                  <a:lnTo>
                    <a:pt x="7483" y="1409"/>
                  </a:lnTo>
                  <a:lnTo>
                    <a:pt x="8079" y="1389"/>
                  </a:lnTo>
                  <a:lnTo>
                    <a:pt x="8238" y="1370"/>
                  </a:lnTo>
                  <a:lnTo>
                    <a:pt x="8416" y="1370"/>
                  </a:lnTo>
                  <a:lnTo>
                    <a:pt x="8555" y="1409"/>
                  </a:lnTo>
                  <a:lnTo>
                    <a:pt x="8634" y="1429"/>
                  </a:lnTo>
                  <a:lnTo>
                    <a:pt x="8694" y="1469"/>
                  </a:lnTo>
                  <a:lnTo>
                    <a:pt x="8754" y="1548"/>
                  </a:lnTo>
                  <a:lnTo>
                    <a:pt x="8773" y="1608"/>
                  </a:lnTo>
                  <a:lnTo>
                    <a:pt x="8754" y="1687"/>
                  </a:lnTo>
                  <a:lnTo>
                    <a:pt x="8714" y="1766"/>
                  </a:lnTo>
                  <a:lnTo>
                    <a:pt x="8654" y="1806"/>
                  </a:lnTo>
                  <a:lnTo>
                    <a:pt x="8595" y="1846"/>
                  </a:lnTo>
                  <a:lnTo>
                    <a:pt x="8436" y="1905"/>
                  </a:lnTo>
                  <a:lnTo>
                    <a:pt x="8277" y="1925"/>
                  </a:lnTo>
                  <a:lnTo>
                    <a:pt x="8118" y="1945"/>
                  </a:lnTo>
                  <a:lnTo>
                    <a:pt x="7761" y="1965"/>
                  </a:lnTo>
                  <a:lnTo>
                    <a:pt x="7404" y="1985"/>
                  </a:lnTo>
                  <a:lnTo>
                    <a:pt x="6689" y="2005"/>
                  </a:lnTo>
                  <a:lnTo>
                    <a:pt x="5995" y="2005"/>
                  </a:lnTo>
                  <a:lnTo>
                    <a:pt x="5280" y="1985"/>
                  </a:lnTo>
                  <a:lnTo>
                    <a:pt x="4546" y="1925"/>
                  </a:lnTo>
                  <a:lnTo>
                    <a:pt x="3831" y="1846"/>
                  </a:lnTo>
                  <a:lnTo>
                    <a:pt x="3097" y="1766"/>
                  </a:lnTo>
                  <a:lnTo>
                    <a:pt x="2502" y="1667"/>
                  </a:lnTo>
                  <a:lnTo>
                    <a:pt x="1886" y="1548"/>
                  </a:lnTo>
                  <a:lnTo>
                    <a:pt x="2164" y="1766"/>
                  </a:lnTo>
                  <a:lnTo>
                    <a:pt x="2442" y="1945"/>
                  </a:lnTo>
                  <a:lnTo>
                    <a:pt x="2760" y="2104"/>
                  </a:lnTo>
                  <a:lnTo>
                    <a:pt x="3077" y="2243"/>
                  </a:lnTo>
                  <a:lnTo>
                    <a:pt x="3375" y="2342"/>
                  </a:lnTo>
                  <a:lnTo>
                    <a:pt x="3673" y="2421"/>
                  </a:lnTo>
                  <a:lnTo>
                    <a:pt x="3970" y="2501"/>
                  </a:lnTo>
                  <a:lnTo>
                    <a:pt x="4268" y="2560"/>
                  </a:lnTo>
                  <a:lnTo>
                    <a:pt x="4863" y="2640"/>
                  </a:lnTo>
                  <a:lnTo>
                    <a:pt x="5479" y="2679"/>
                  </a:lnTo>
                  <a:lnTo>
                    <a:pt x="5975" y="2699"/>
                  </a:lnTo>
                  <a:lnTo>
                    <a:pt x="6451" y="2699"/>
                  </a:lnTo>
                  <a:lnTo>
                    <a:pt x="7424" y="2679"/>
                  </a:lnTo>
                  <a:lnTo>
                    <a:pt x="8436" y="2679"/>
                  </a:lnTo>
                  <a:lnTo>
                    <a:pt x="8694" y="2699"/>
                  </a:lnTo>
                  <a:lnTo>
                    <a:pt x="8952" y="2739"/>
                  </a:lnTo>
                  <a:lnTo>
                    <a:pt x="9190" y="2799"/>
                  </a:lnTo>
                  <a:lnTo>
                    <a:pt x="9428" y="2858"/>
                  </a:lnTo>
                  <a:lnTo>
                    <a:pt x="9508" y="2918"/>
                  </a:lnTo>
                  <a:lnTo>
                    <a:pt x="9567" y="2977"/>
                  </a:lnTo>
                  <a:lnTo>
                    <a:pt x="9567" y="3076"/>
                  </a:lnTo>
                  <a:lnTo>
                    <a:pt x="9567" y="3156"/>
                  </a:lnTo>
                  <a:lnTo>
                    <a:pt x="9528" y="3235"/>
                  </a:lnTo>
                  <a:lnTo>
                    <a:pt x="9468" y="3295"/>
                  </a:lnTo>
                  <a:lnTo>
                    <a:pt x="9409" y="3354"/>
                  </a:lnTo>
                  <a:lnTo>
                    <a:pt x="9031" y="3354"/>
                  </a:lnTo>
                  <a:lnTo>
                    <a:pt x="8734" y="3334"/>
                  </a:lnTo>
                  <a:lnTo>
                    <a:pt x="8158" y="3295"/>
                  </a:lnTo>
                  <a:lnTo>
                    <a:pt x="6967" y="3295"/>
                  </a:lnTo>
                  <a:lnTo>
                    <a:pt x="6193" y="3315"/>
                  </a:lnTo>
                  <a:lnTo>
                    <a:pt x="5399" y="3295"/>
                  </a:lnTo>
                  <a:lnTo>
                    <a:pt x="5399" y="3295"/>
                  </a:lnTo>
                  <a:lnTo>
                    <a:pt x="5677" y="3414"/>
                  </a:lnTo>
                  <a:lnTo>
                    <a:pt x="5975" y="3533"/>
                  </a:lnTo>
                  <a:lnTo>
                    <a:pt x="6253" y="3612"/>
                  </a:lnTo>
                  <a:lnTo>
                    <a:pt x="6550" y="3692"/>
                  </a:lnTo>
                  <a:lnTo>
                    <a:pt x="6848" y="3771"/>
                  </a:lnTo>
                  <a:lnTo>
                    <a:pt x="7146" y="3811"/>
                  </a:lnTo>
                  <a:lnTo>
                    <a:pt x="7741" y="3890"/>
                  </a:lnTo>
                  <a:lnTo>
                    <a:pt x="8357" y="3930"/>
                  </a:lnTo>
                  <a:lnTo>
                    <a:pt x="8972" y="3930"/>
                  </a:lnTo>
                  <a:lnTo>
                    <a:pt x="9587" y="3890"/>
                  </a:lnTo>
                  <a:lnTo>
                    <a:pt x="10183" y="3831"/>
                  </a:lnTo>
                  <a:lnTo>
                    <a:pt x="10976" y="3731"/>
                  </a:lnTo>
                  <a:lnTo>
                    <a:pt x="11751" y="3592"/>
                  </a:lnTo>
                  <a:lnTo>
                    <a:pt x="13299" y="3295"/>
                  </a:lnTo>
                  <a:lnTo>
                    <a:pt x="14073" y="3156"/>
                  </a:lnTo>
                  <a:lnTo>
                    <a:pt x="14867" y="3017"/>
                  </a:lnTo>
                  <a:lnTo>
                    <a:pt x="15641" y="2937"/>
                  </a:lnTo>
                  <a:lnTo>
                    <a:pt x="16038" y="2898"/>
                  </a:lnTo>
                  <a:lnTo>
                    <a:pt x="16435" y="2898"/>
                  </a:lnTo>
                  <a:lnTo>
                    <a:pt x="16712" y="2679"/>
                  </a:lnTo>
                  <a:lnTo>
                    <a:pt x="16951" y="2481"/>
                  </a:lnTo>
                  <a:lnTo>
                    <a:pt x="17288" y="2144"/>
                  </a:lnTo>
                  <a:lnTo>
                    <a:pt x="17586" y="1786"/>
                  </a:lnTo>
                  <a:lnTo>
                    <a:pt x="17864" y="1409"/>
                  </a:lnTo>
                  <a:lnTo>
                    <a:pt x="18102" y="992"/>
                  </a:lnTo>
                  <a:lnTo>
                    <a:pt x="18300" y="576"/>
                  </a:lnTo>
                  <a:lnTo>
                    <a:pt x="18459" y="139"/>
                  </a:lnTo>
                  <a:lnTo>
                    <a:pt x="18260" y="99"/>
                  </a:lnTo>
                  <a:lnTo>
                    <a:pt x="18062" y="79"/>
                  </a:lnTo>
                  <a:lnTo>
                    <a:pt x="17844" y="119"/>
                  </a:lnTo>
                  <a:lnTo>
                    <a:pt x="17645" y="179"/>
                  </a:lnTo>
                  <a:lnTo>
                    <a:pt x="17228" y="357"/>
                  </a:lnTo>
                  <a:lnTo>
                    <a:pt x="16831" y="496"/>
                  </a:lnTo>
                  <a:lnTo>
                    <a:pt x="16435" y="615"/>
                  </a:lnTo>
                  <a:lnTo>
                    <a:pt x="16018" y="715"/>
                  </a:lnTo>
                  <a:lnTo>
                    <a:pt x="15601" y="794"/>
                  </a:lnTo>
                  <a:lnTo>
                    <a:pt x="15184" y="854"/>
                  </a:lnTo>
                  <a:lnTo>
                    <a:pt x="14767" y="893"/>
                  </a:lnTo>
                  <a:lnTo>
                    <a:pt x="13914" y="953"/>
                  </a:lnTo>
                  <a:lnTo>
                    <a:pt x="13041" y="992"/>
                  </a:lnTo>
                  <a:lnTo>
                    <a:pt x="12167" y="1032"/>
                  </a:lnTo>
                  <a:lnTo>
                    <a:pt x="11294" y="1052"/>
                  </a:lnTo>
                  <a:lnTo>
                    <a:pt x="10421" y="1052"/>
                  </a:lnTo>
                  <a:lnTo>
                    <a:pt x="9547" y="1032"/>
                  </a:lnTo>
                  <a:lnTo>
                    <a:pt x="8674" y="1012"/>
                  </a:lnTo>
                  <a:lnTo>
                    <a:pt x="7801" y="973"/>
                  </a:lnTo>
                  <a:lnTo>
                    <a:pt x="6928" y="913"/>
                  </a:lnTo>
                  <a:lnTo>
                    <a:pt x="6054" y="854"/>
                  </a:lnTo>
                  <a:lnTo>
                    <a:pt x="5181" y="774"/>
                  </a:lnTo>
                  <a:lnTo>
                    <a:pt x="4308" y="675"/>
                  </a:lnTo>
                  <a:lnTo>
                    <a:pt x="3454" y="576"/>
                  </a:lnTo>
                  <a:lnTo>
                    <a:pt x="2581" y="457"/>
                  </a:lnTo>
                  <a:lnTo>
                    <a:pt x="1708" y="318"/>
                  </a:lnTo>
                  <a:lnTo>
                    <a:pt x="854" y="1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016;p41">
              <a:extLst>
                <a:ext uri="{FF2B5EF4-FFF2-40B4-BE49-F238E27FC236}">
                  <a16:creationId xmlns:a16="http://schemas.microsoft.com/office/drawing/2014/main" xmlns="" id="{BFE3ADA1-5350-5F34-F47E-A9995D781691}"/>
                </a:ext>
              </a:extLst>
            </p:cNvPr>
            <p:cNvSpPr/>
            <p:nvPr/>
          </p:nvSpPr>
          <p:spPr>
            <a:xfrm flipH="1">
              <a:off x="5287209" y="3725564"/>
              <a:ext cx="553041" cy="180424"/>
            </a:xfrm>
            <a:custGeom>
              <a:avLst/>
              <a:gdLst/>
              <a:ahLst/>
              <a:cxnLst/>
              <a:rect l="l" t="t" r="r" b="b"/>
              <a:pathLst>
                <a:path w="13934" h="4546" extrusionOk="0">
                  <a:moveTo>
                    <a:pt x="13934" y="1"/>
                  </a:moveTo>
                  <a:lnTo>
                    <a:pt x="13676" y="219"/>
                  </a:lnTo>
                  <a:lnTo>
                    <a:pt x="13398" y="418"/>
                  </a:lnTo>
                  <a:lnTo>
                    <a:pt x="13120" y="616"/>
                  </a:lnTo>
                  <a:lnTo>
                    <a:pt x="12842" y="775"/>
                  </a:lnTo>
                  <a:lnTo>
                    <a:pt x="12525" y="934"/>
                  </a:lnTo>
                  <a:lnTo>
                    <a:pt x="12227" y="1093"/>
                  </a:lnTo>
                  <a:lnTo>
                    <a:pt x="11909" y="1212"/>
                  </a:lnTo>
                  <a:lnTo>
                    <a:pt x="11592" y="1331"/>
                  </a:lnTo>
                  <a:lnTo>
                    <a:pt x="11254" y="1430"/>
                  </a:lnTo>
                  <a:lnTo>
                    <a:pt x="10937" y="1509"/>
                  </a:lnTo>
                  <a:lnTo>
                    <a:pt x="10600" y="1589"/>
                  </a:lnTo>
                  <a:lnTo>
                    <a:pt x="10262" y="1648"/>
                  </a:lnTo>
                  <a:lnTo>
                    <a:pt x="9925" y="1688"/>
                  </a:lnTo>
                  <a:lnTo>
                    <a:pt x="9567" y="1728"/>
                  </a:lnTo>
                  <a:lnTo>
                    <a:pt x="9230" y="1747"/>
                  </a:lnTo>
                  <a:lnTo>
                    <a:pt x="8893" y="1747"/>
                  </a:lnTo>
                  <a:lnTo>
                    <a:pt x="8535" y="1728"/>
                  </a:lnTo>
                  <a:lnTo>
                    <a:pt x="8178" y="1708"/>
                  </a:lnTo>
                  <a:lnTo>
                    <a:pt x="7821" y="1688"/>
                  </a:lnTo>
                  <a:lnTo>
                    <a:pt x="7464" y="1628"/>
                  </a:lnTo>
                  <a:lnTo>
                    <a:pt x="6769" y="1509"/>
                  </a:lnTo>
                  <a:lnTo>
                    <a:pt x="6074" y="1331"/>
                  </a:lnTo>
                  <a:lnTo>
                    <a:pt x="5380" y="1132"/>
                  </a:lnTo>
                  <a:lnTo>
                    <a:pt x="4705" y="894"/>
                  </a:lnTo>
                  <a:lnTo>
                    <a:pt x="4030" y="636"/>
                  </a:lnTo>
                  <a:lnTo>
                    <a:pt x="3375" y="358"/>
                  </a:lnTo>
                  <a:lnTo>
                    <a:pt x="3335" y="497"/>
                  </a:lnTo>
                  <a:lnTo>
                    <a:pt x="3157" y="973"/>
                  </a:lnTo>
                  <a:lnTo>
                    <a:pt x="2919" y="1430"/>
                  </a:lnTo>
                  <a:lnTo>
                    <a:pt x="2661" y="1867"/>
                  </a:lnTo>
                  <a:lnTo>
                    <a:pt x="2363" y="2264"/>
                  </a:lnTo>
                  <a:lnTo>
                    <a:pt x="2204" y="2482"/>
                  </a:lnTo>
                  <a:lnTo>
                    <a:pt x="2025" y="2660"/>
                  </a:lnTo>
                  <a:lnTo>
                    <a:pt x="1648" y="3038"/>
                  </a:lnTo>
                  <a:lnTo>
                    <a:pt x="1490" y="3196"/>
                  </a:lnTo>
                  <a:lnTo>
                    <a:pt x="1291" y="3355"/>
                  </a:lnTo>
                  <a:lnTo>
                    <a:pt x="1093" y="3494"/>
                  </a:lnTo>
                  <a:lnTo>
                    <a:pt x="974" y="3554"/>
                  </a:lnTo>
                  <a:lnTo>
                    <a:pt x="874" y="3573"/>
                  </a:lnTo>
                  <a:lnTo>
                    <a:pt x="854" y="3593"/>
                  </a:lnTo>
                  <a:lnTo>
                    <a:pt x="735" y="3593"/>
                  </a:lnTo>
                  <a:lnTo>
                    <a:pt x="656" y="3554"/>
                  </a:lnTo>
                  <a:lnTo>
                    <a:pt x="1" y="3593"/>
                  </a:lnTo>
                  <a:lnTo>
                    <a:pt x="596" y="3792"/>
                  </a:lnTo>
                  <a:lnTo>
                    <a:pt x="1192" y="3970"/>
                  </a:lnTo>
                  <a:lnTo>
                    <a:pt x="1807" y="4149"/>
                  </a:lnTo>
                  <a:lnTo>
                    <a:pt x="2105" y="4209"/>
                  </a:lnTo>
                  <a:lnTo>
                    <a:pt x="2422" y="4268"/>
                  </a:lnTo>
                  <a:lnTo>
                    <a:pt x="3256" y="4387"/>
                  </a:lnTo>
                  <a:lnTo>
                    <a:pt x="4109" y="4467"/>
                  </a:lnTo>
                  <a:lnTo>
                    <a:pt x="4943" y="4526"/>
                  </a:lnTo>
                  <a:lnTo>
                    <a:pt x="5796" y="4546"/>
                  </a:lnTo>
                  <a:lnTo>
                    <a:pt x="6630" y="4546"/>
                  </a:lnTo>
                  <a:lnTo>
                    <a:pt x="7444" y="4506"/>
                  </a:lnTo>
                  <a:lnTo>
                    <a:pt x="7861" y="4486"/>
                  </a:lnTo>
                  <a:lnTo>
                    <a:pt x="8277" y="4427"/>
                  </a:lnTo>
                  <a:lnTo>
                    <a:pt x="8674" y="4367"/>
                  </a:lnTo>
                  <a:lnTo>
                    <a:pt x="9091" y="4308"/>
                  </a:lnTo>
                  <a:lnTo>
                    <a:pt x="9429" y="4228"/>
                  </a:lnTo>
                  <a:lnTo>
                    <a:pt x="9786" y="4129"/>
                  </a:lnTo>
                  <a:lnTo>
                    <a:pt x="10123" y="4030"/>
                  </a:lnTo>
                  <a:lnTo>
                    <a:pt x="10480" y="3911"/>
                  </a:lnTo>
                  <a:lnTo>
                    <a:pt x="11116" y="3653"/>
                  </a:lnTo>
                  <a:lnTo>
                    <a:pt x="11334" y="3554"/>
                  </a:lnTo>
                  <a:lnTo>
                    <a:pt x="11473" y="3514"/>
                  </a:lnTo>
                  <a:lnTo>
                    <a:pt x="11592" y="3494"/>
                  </a:lnTo>
                  <a:lnTo>
                    <a:pt x="11731" y="3494"/>
                  </a:lnTo>
                  <a:lnTo>
                    <a:pt x="11830" y="3375"/>
                  </a:lnTo>
                  <a:lnTo>
                    <a:pt x="12326" y="2839"/>
                  </a:lnTo>
                  <a:lnTo>
                    <a:pt x="12604" y="2522"/>
                  </a:lnTo>
                  <a:lnTo>
                    <a:pt x="12862" y="2204"/>
                  </a:lnTo>
                  <a:lnTo>
                    <a:pt x="13100" y="1867"/>
                  </a:lnTo>
                  <a:lnTo>
                    <a:pt x="13299" y="1509"/>
                  </a:lnTo>
                  <a:lnTo>
                    <a:pt x="13497" y="1152"/>
                  </a:lnTo>
                  <a:lnTo>
                    <a:pt x="13676" y="775"/>
                  </a:lnTo>
                  <a:lnTo>
                    <a:pt x="13815" y="398"/>
                  </a:lnTo>
                  <a:lnTo>
                    <a:pt x="1393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017;p41">
              <a:extLst>
                <a:ext uri="{FF2B5EF4-FFF2-40B4-BE49-F238E27FC236}">
                  <a16:creationId xmlns:a16="http://schemas.microsoft.com/office/drawing/2014/main" xmlns="" id="{E69F0EC1-E028-4573-6C9D-05E444751036}"/>
                </a:ext>
              </a:extLst>
            </p:cNvPr>
            <p:cNvSpPr/>
            <p:nvPr/>
          </p:nvSpPr>
          <p:spPr>
            <a:xfrm flipH="1">
              <a:off x="5730699" y="3870498"/>
              <a:ext cx="233219" cy="167049"/>
            </a:xfrm>
            <a:custGeom>
              <a:avLst/>
              <a:gdLst/>
              <a:ahLst/>
              <a:cxnLst/>
              <a:rect l="l" t="t" r="r" b="b"/>
              <a:pathLst>
                <a:path w="5876" h="4209" extrusionOk="0">
                  <a:moveTo>
                    <a:pt x="2442" y="1"/>
                  </a:moveTo>
                  <a:lnTo>
                    <a:pt x="1827" y="80"/>
                  </a:lnTo>
                  <a:lnTo>
                    <a:pt x="1212" y="179"/>
                  </a:lnTo>
                  <a:lnTo>
                    <a:pt x="1" y="378"/>
                  </a:lnTo>
                  <a:lnTo>
                    <a:pt x="398" y="715"/>
                  </a:lnTo>
                  <a:lnTo>
                    <a:pt x="775" y="1073"/>
                  </a:lnTo>
                  <a:lnTo>
                    <a:pt x="1132" y="1470"/>
                  </a:lnTo>
                  <a:lnTo>
                    <a:pt x="1450" y="1886"/>
                  </a:lnTo>
                  <a:lnTo>
                    <a:pt x="1728" y="2343"/>
                  </a:lnTo>
                  <a:lnTo>
                    <a:pt x="1847" y="2581"/>
                  </a:lnTo>
                  <a:lnTo>
                    <a:pt x="1966" y="2799"/>
                  </a:lnTo>
                  <a:lnTo>
                    <a:pt x="2065" y="3057"/>
                  </a:lnTo>
                  <a:lnTo>
                    <a:pt x="2144" y="3296"/>
                  </a:lnTo>
                  <a:lnTo>
                    <a:pt x="2224" y="3534"/>
                  </a:lnTo>
                  <a:lnTo>
                    <a:pt x="2303" y="3792"/>
                  </a:lnTo>
                  <a:lnTo>
                    <a:pt x="2383" y="4209"/>
                  </a:lnTo>
                  <a:lnTo>
                    <a:pt x="2482" y="4070"/>
                  </a:lnTo>
                  <a:lnTo>
                    <a:pt x="2641" y="3951"/>
                  </a:lnTo>
                  <a:lnTo>
                    <a:pt x="2799" y="3831"/>
                  </a:lnTo>
                  <a:lnTo>
                    <a:pt x="3296" y="3434"/>
                  </a:lnTo>
                  <a:lnTo>
                    <a:pt x="3732" y="3097"/>
                  </a:lnTo>
                  <a:lnTo>
                    <a:pt x="4149" y="2760"/>
                  </a:lnTo>
                  <a:lnTo>
                    <a:pt x="4606" y="2363"/>
                  </a:lnTo>
                  <a:lnTo>
                    <a:pt x="5042" y="1946"/>
                  </a:lnTo>
                  <a:lnTo>
                    <a:pt x="5459" y="1509"/>
                  </a:lnTo>
                  <a:lnTo>
                    <a:pt x="5876" y="1053"/>
                  </a:lnTo>
                  <a:lnTo>
                    <a:pt x="5459" y="954"/>
                  </a:lnTo>
                  <a:lnTo>
                    <a:pt x="4705" y="755"/>
                  </a:lnTo>
                  <a:lnTo>
                    <a:pt x="3931" y="537"/>
                  </a:lnTo>
                  <a:lnTo>
                    <a:pt x="3554" y="418"/>
                  </a:lnTo>
                  <a:lnTo>
                    <a:pt x="3177" y="299"/>
                  </a:lnTo>
                  <a:lnTo>
                    <a:pt x="2799" y="160"/>
                  </a:lnTo>
                  <a:lnTo>
                    <a:pt x="2442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018;p41">
              <a:extLst>
                <a:ext uri="{FF2B5EF4-FFF2-40B4-BE49-F238E27FC236}">
                  <a16:creationId xmlns:a16="http://schemas.microsoft.com/office/drawing/2014/main" xmlns="" id="{6645DDE2-AFE1-6601-793F-62361C8C2F4F}"/>
                </a:ext>
              </a:extLst>
            </p:cNvPr>
            <p:cNvSpPr/>
            <p:nvPr/>
          </p:nvSpPr>
          <p:spPr>
            <a:xfrm flipH="1">
              <a:off x="5881097" y="3879189"/>
              <a:ext cx="1314773" cy="678237"/>
            </a:xfrm>
            <a:custGeom>
              <a:avLst/>
              <a:gdLst/>
              <a:ahLst/>
              <a:cxnLst/>
              <a:rect l="l" t="t" r="r" b="b"/>
              <a:pathLst>
                <a:path w="33126" h="17089" extrusionOk="0">
                  <a:moveTo>
                    <a:pt x="7801" y="0"/>
                  </a:moveTo>
                  <a:lnTo>
                    <a:pt x="7463" y="60"/>
                  </a:lnTo>
                  <a:lnTo>
                    <a:pt x="7126" y="159"/>
                  </a:lnTo>
                  <a:lnTo>
                    <a:pt x="6669" y="298"/>
                  </a:lnTo>
                  <a:lnTo>
                    <a:pt x="6233" y="437"/>
                  </a:lnTo>
                  <a:lnTo>
                    <a:pt x="5796" y="615"/>
                  </a:lnTo>
                  <a:lnTo>
                    <a:pt x="5379" y="814"/>
                  </a:lnTo>
                  <a:lnTo>
                    <a:pt x="5022" y="1012"/>
                  </a:lnTo>
                  <a:lnTo>
                    <a:pt x="4665" y="1211"/>
                  </a:lnTo>
                  <a:lnTo>
                    <a:pt x="4327" y="1429"/>
                  </a:lnTo>
                  <a:lnTo>
                    <a:pt x="3990" y="1667"/>
                  </a:lnTo>
                  <a:lnTo>
                    <a:pt x="3652" y="1906"/>
                  </a:lnTo>
                  <a:lnTo>
                    <a:pt x="3335" y="2164"/>
                  </a:lnTo>
                  <a:lnTo>
                    <a:pt x="3037" y="2441"/>
                  </a:lnTo>
                  <a:lnTo>
                    <a:pt x="2759" y="2719"/>
                  </a:lnTo>
                  <a:lnTo>
                    <a:pt x="2481" y="3017"/>
                  </a:lnTo>
                  <a:lnTo>
                    <a:pt x="2204" y="3315"/>
                  </a:lnTo>
                  <a:lnTo>
                    <a:pt x="1946" y="3632"/>
                  </a:lnTo>
                  <a:lnTo>
                    <a:pt x="1707" y="3970"/>
                  </a:lnTo>
                  <a:lnTo>
                    <a:pt x="1489" y="4307"/>
                  </a:lnTo>
                  <a:lnTo>
                    <a:pt x="1271" y="4644"/>
                  </a:lnTo>
                  <a:lnTo>
                    <a:pt x="1072" y="5002"/>
                  </a:lnTo>
                  <a:lnTo>
                    <a:pt x="894" y="5379"/>
                  </a:lnTo>
                  <a:lnTo>
                    <a:pt x="755" y="5696"/>
                  </a:lnTo>
                  <a:lnTo>
                    <a:pt x="536" y="6252"/>
                  </a:lnTo>
                  <a:lnTo>
                    <a:pt x="358" y="6808"/>
                  </a:lnTo>
                  <a:lnTo>
                    <a:pt x="219" y="7383"/>
                  </a:lnTo>
                  <a:lnTo>
                    <a:pt x="100" y="7959"/>
                  </a:lnTo>
                  <a:lnTo>
                    <a:pt x="40" y="8554"/>
                  </a:lnTo>
                  <a:lnTo>
                    <a:pt x="1" y="9130"/>
                  </a:lnTo>
                  <a:lnTo>
                    <a:pt x="1" y="9725"/>
                  </a:lnTo>
                  <a:lnTo>
                    <a:pt x="20" y="10321"/>
                  </a:lnTo>
                  <a:lnTo>
                    <a:pt x="398" y="10817"/>
                  </a:lnTo>
                  <a:lnTo>
                    <a:pt x="775" y="11313"/>
                  </a:lnTo>
                  <a:lnTo>
                    <a:pt x="1172" y="11790"/>
                  </a:lnTo>
                  <a:lnTo>
                    <a:pt x="1549" y="12226"/>
                  </a:lnTo>
                  <a:lnTo>
                    <a:pt x="2124" y="12842"/>
                  </a:lnTo>
                  <a:lnTo>
                    <a:pt x="2720" y="13437"/>
                  </a:lnTo>
                  <a:lnTo>
                    <a:pt x="3017" y="13695"/>
                  </a:lnTo>
                  <a:lnTo>
                    <a:pt x="3355" y="13993"/>
                  </a:lnTo>
                  <a:lnTo>
                    <a:pt x="4010" y="14509"/>
                  </a:lnTo>
                  <a:lnTo>
                    <a:pt x="4347" y="14767"/>
                  </a:lnTo>
                  <a:lnTo>
                    <a:pt x="4704" y="14985"/>
                  </a:lnTo>
                  <a:lnTo>
                    <a:pt x="5042" y="15223"/>
                  </a:lnTo>
                  <a:lnTo>
                    <a:pt x="5399" y="15442"/>
                  </a:lnTo>
                  <a:lnTo>
                    <a:pt x="5776" y="15640"/>
                  </a:lnTo>
                  <a:lnTo>
                    <a:pt x="6133" y="15819"/>
                  </a:lnTo>
                  <a:lnTo>
                    <a:pt x="6511" y="15997"/>
                  </a:lnTo>
                  <a:lnTo>
                    <a:pt x="6907" y="16176"/>
                  </a:lnTo>
                  <a:lnTo>
                    <a:pt x="7285" y="16335"/>
                  </a:lnTo>
                  <a:lnTo>
                    <a:pt x="7682" y="16474"/>
                  </a:lnTo>
                  <a:lnTo>
                    <a:pt x="8078" y="16593"/>
                  </a:lnTo>
                  <a:lnTo>
                    <a:pt x="8475" y="16712"/>
                  </a:lnTo>
                  <a:lnTo>
                    <a:pt x="8892" y="16811"/>
                  </a:lnTo>
                  <a:lnTo>
                    <a:pt x="9289" y="16890"/>
                  </a:lnTo>
                  <a:lnTo>
                    <a:pt x="9726" y="16970"/>
                  </a:lnTo>
                  <a:lnTo>
                    <a:pt x="10162" y="17029"/>
                  </a:lnTo>
                  <a:lnTo>
                    <a:pt x="10599" y="17069"/>
                  </a:lnTo>
                  <a:lnTo>
                    <a:pt x="11036" y="17089"/>
                  </a:lnTo>
                  <a:lnTo>
                    <a:pt x="11472" y="17089"/>
                  </a:lnTo>
                  <a:lnTo>
                    <a:pt x="11909" y="17069"/>
                  </a:lnTo>
                  <a:lnTo>
                    <a:pt x="12346" y="17029"/>
                  </a:lnTo>
                  <a:lnTo>
                    <a:pt x="12762" y="16970"/>
                  </a:lnTo>
                  <a:lnTo>
                    <a:pt x="13179" y="16871"/>
                  </a:lnTo>
                  <a:lnTo>
                    <a:pt x="13616" y="16751"/>
                  </a:lnTo>
                  <a:lnTo>
                    <a:pt x="14013" y="16613"/>
                  </a:lnTo>
                  <a:lnTo>
                    <a:pt x="14430" y="16434"/>
                  </a:lnTo>
                  <a:lnTo>
                    <a:pt x="14827" y="16235"/>
                  </a:lnTo>
                  <a:lnTo>
                    <a:pt x="15204" y="16017"/>
                  </a:lnTo>
                  <a:lnTo>
                    <a:pt x="15581" y="15779"/>
                  </a:lnTo>
                  <a:lnTo>
                    <a:pt x="15918" y="15521"/>
                  </a:lnTo>
                  <a:lnTo>
                    <a:pt x="15998" y="15481"/>
                  </a:lnTo>
                  <a:lnTo>
                    <a:pt x="16077" y="15481"/>
                  </a:lnTo>
                  <a:lnTo>
                    <a:pt x="16156" y="15501"/>
                  </a:lnTo>
                  <a:lnTo>
                    <a:pt x="16216" y="15541"/>
                  </a:lnTo>
                  <a:lnTo>
                    <a:pt x="16593" y="15263"/>
                  </a:lnTo>
                  <a:lnTo>
                    <a:pt x="16990" y="14985"/>
                  </a:lnTo>
                  <a:lnTo>
                    <a:pt x="17387" y="14727"/>
                  </a:lnTo>
                  <a:lnTo>
                    <a:pt x="17804" y="14469"/>
                  </a:lnTo>
                  <a:lnTo>
                    <a:pt x="19431" y="13496"/>
                  </a:lnTo>
                  <a:lnTo>
                    <a:pt x="22488" y="11671"/>
                  </a:lnTo>
                  <a:lnTo>
                    <a:pt x="24016" y="10758"/>
                  </a:lnTo>
                  <a:lnTo>
                    <a:pt x="25524" y="9825"/>
                  </a:lnTo>
                  <a:lnTo>
                    <a:pt x="27033" y="8872"/>
                  </a:lnTo>
                  <a:lnTo>
                    <a:pt x="28521" y="7899"/>
                  </a:lnTo>
                  <a:lnTo>
                    <a:pt x="30010" y="6927"/>
                  </a:lnTo>
                  <a:lnTo>
                    <a:pt x="31479" y="5954"/>
                  </a:lnTo>
                  <a:lnTo>
                    <a:pt x="31598" y="5895"/>
                  </a:lnTo>
                  <a:lnTo>
                    <a:pt x="31697" y="5855"/>
                  </a:lnTo>
                  <a:lnTo>
                    <a:pt x="31816" y="5855"/>
                  </a:lnTo>
                  <a:lnTo>
                    <a:pt x="31935" y="5895"/>
                  </a:lnTo>
                  <a:lnTo>
                    <a:pt x="31975" y="5855"/>
                  </a:lnTo>
                  <a:lnTo>
                    <a:pt x="32014" y="5835"/>
                  </a:lnTo>
                  <a:lnTo>
                    <a:pt x="32054" y="5835"/>
                  </a:lnTo>
                  <a:lnTo>
                    <a:pt x="32153" y="5875"/>
                  </a:lnTo>
                  <a:lnTo>
                    <a:pt x="32272" y="5895"/>
                  </a:lnTo>
                  <a:lnTo>
                    <a:pt x="32392" y="5895"/>
                  </a:lnTo>
                  <a:lnTo>
                    <a:pt x="32491" y="5875"/>
                  </a:lnTo>
                  <a:lnTo>
                    <a:pt x="32610" y="5835"/>
                  </a:lnTo>
                  <a:lnTo>
                    <a:pt x="32709" y="5776"/>
                  </a:lnTo>
                  <a:lnTo>
                    <a:pt x="32808" y="5716"/>
                  </a:lnTo>
                  <a:lnTo>
                    <a:pt x="32888" y="5617"/>
                  </a:lnTo>
                  <a:lnTo>
                    <a:pt x="32947" y="5538"/>
                  </a:lnTo>
                  <a:lnTo>
                    <a:pt x="32987" y="5458"/>
                  </a:lnTo>
                  <a:lnTo>
                    <a:pt x="33047" y="5260"/>
                  </a:lnTo>
                  <a:lnTo>
                    <a:pt x="33106" y="5161"/>
                  </a:lnTo>
                  <a:lnTo>
                    <a:pt x="33126" y="5081"/>
                  </a:lnTo>
                  <a:lnTo>
                    <a:pt x="33126" y="4982"/>
                  </a:lnTo>
                  <a:lnTo>
                    <a:pt x="33106" y="4883"/>
                  </a:lnTo>
                  <a:lnTo>
                    <a:pt x="33007" y="4466"/>
                  </a:lnTo>
                  <a:lnTo>
                    <a:pt x="32868" y="4049"/>
                  </a:lnTo>
                  <a:lnTo>
                    <a:pt x="32729" y="3652"/>
                  </a:lnTo>
                  <a:lnTo>
                    <a:pt x="32550" y="3255"/>
                  </a:lnTo>
                  <a:lnTo>
                    <a:pt x="32411" y="2957"/>
                  </a:lnTo>
                  <a:lnTo>
                    <a:pt x="32233" y="2660"/>
                  </a:lnTo>
                  <a:lnTo>
                    <a:pt x="32054" y="2382"/>
                  </a:lnTo>
                  <a:lnTo>
                    <a:pt x="31856" y="2104"/>
                  </a:lnTo>
                  <a:lnTo>
                    <a:pt x="31717" y="1925"/>
                  </a:lnTo>
                  <a:lnTo>
                    <a:pt x="31578" y="1747"/>
                  </a:lnTo>
                  <a:lnTo>
                    <a:pt x="31240" y="1390"/>
                  </a:lnTo>
                  <a:lnTo>
                    <a:pt x="30883" y="1052"/>
                  </a:lnTo>
                  <a:lnTo>
                    <a:pt x="30506" y="735"/>
                  </a:lnTo>
                  <a:lnTo>
                    <a:pt x="30089" y="477"/>
                  </a:lnTo>
                  <a:lnTo>
                    <a:pt x="30010" y="417"/>
                  </a:lnTo>
                  <a:lnTo>
                    <a:pt x="29970" y="357"/>
                  </a:lnTo>
                  <a:lnTo>
                    <a:pt x="29196" y="457"/>
                  </a:lnTo>
                  <a:lnTo>
                    <a:pt x="28422" y="536"/>
                  </a:lnTo>
                  <a:lnTo>
                    <a:pt x="27926" y="556"/>
                  </a:lnTo>
                  <a:lnTo>
                    <a:pt x="27430" y="556"/>
                  </a:lnTo>
                  <a:lnTo>
                    <a:pt x="26934" y="536"/>
                  </a:lnTo>
                  <a:lnTo>
                    <a:pt x="26437" y="496"/>
                  </a:lnTo>
                  <a:lnTo>
                    <a:pt x="26417" y="556"/>
                  </a:lnTo>
                  <a:lnTo>
                    <a:pt x="26378" y="635"/>
                  </a:lnTo>
                  <a:lnTo>
                    <a:pt x="26318" y="695"/>
                  </a:lnTo>
                  <a:lnTo>
                    <a:pt x="26239" y="754"/>
                  </a:lnTo>
                  <a:lnTo>
                    <a:pt x="25405" y="1131"/>
                  </a:lnTo>
                  <a:lnTo>
                    <a:pt x="24552" y="1469"/>
                  </a:lnTo>
                  <a:lnTo>
                    <a:pt x="23679" y="1786"/>
                  </a:lnTo>
                  <a:lnTo>
                    <a:pt x="22825" y="2084"/>
                  </a:lnTo>
                  <a:lnTo>
                    <a:pt x="22051" y="2342"/>
                  </a:lnTo>
                  <a:lnTo>
                    <a:pt x="21257" y="2561"/>
                  </a:lnTo>
                  <a:lnTo>
                    <a:pt x="20463" y="2759"/>
                  </a:lnTo>
                  <a:lnTo>
                    <a:pt x="19669" y="2957"/>
                  </a:lnTo>
                  <a:lnTo>
                    <a:pt x="18875" y="3116"/>
                  </a:lnTo>
                  <a:lnTo>
                    <a:pt x="18062" y="3255"/>
                  </a:lnTo>
                  <a:lnTo>
                    <a:pt x="17268" y="3374"/>
                  </a:lnTo>
                  <a:lnTo>
                    <a:pt x="16454" y="3473"/>
                  </a:lnTo>
                  <a:lnTo>
                    <a:pt x="15620" y="3553"/>
                  </a:lnTo>
                  <a:lnTo>
                    <a:pt x="14807" y="3612"/>
                  </a:lnTo>
                  <a:lnTo>
                    <a:pt x="13973" y="3652"/>
                  </a:lnTo>
                  <a:lnTo>
                    <a:pt x="13140" y="3672"/>
                  </a:lnTo>
                  <a:lnTo>
                    <a:pt x="12266" y="3652"/>
                  </a:lnTo>
                  <a:lnTo>
                    <a:pt x="11830" y="3632"/>
                  </a:lnTo>
                  <a:lnTo>
                    <a:pt x="11373" y="3593"/>
                  </a:lnTo>
                  <a:lnTo>
                    <a:pt x="10996" y="3553"/>
                  </a:lnTo>
                  <a:lnTo>
                    <a:pt x="10599" y="3513"/>
                  </a:lnTo>
                  <a:lnTo>
                    <a:pt x="10202" y="3434"/>
                  </a:lnTo>
                  <a:lnTo>
                    <a:pt x="10004" y="3374"/>
                  </a:lnTo>
                  <a:lnTo>
                    <a:pt x="9825" y="3295"/>
                  </a:lnTo>
                  <a:lnTo>
                    <a:pt x="9785" y="3275"/>
                  </a:lnTo>
                  <a:lnTo>
                    <a:pt x="9766" y="3215"/>
                  </a:lnTo>
                  <a:lnTo>
                    <a:pt x="9766" y="3176"/>
                  </a:lnTo>
                  <a:lnTo>
                    <a:pt x="9785" y="3136"/>
                  </a:lnTo>
                  <a:lnTo>
                    <a:pt x="9726" y="3116"/>
                  </a:lnTo>
                  <a:lnTo>
                    <a:pt x="9646" y="3057"/>
                  </a:lnTo>
                  <a:lnTo>
                    <a:pt x="9567" y="2977"/>
                  </a:lnTo>
                  <a:lnTo>
                    <a:pt x="9428" y="2819"/>
                  </a:lnTo>
                  <a:lnTo>
                    <a:pt x="9289" y="2620"/>
                  </a:lnTo>
                  <a:lnTo>
                    <a:pt x="9190" y="2441"/>
                  </a:lnTo>
                  <a:lnTo>
                    <a:pt x="8773" y="1767"/>
                  </a:lnTo>
                  <a:lnTo>
                    <a:pt x="8356" y="1052"/>
                  </a:lnTo>
                  <a:lnTo>
                    <a:pt x="7959" y="318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019;p41">
              <a:extLst>
                <a:ext uri="{FF2B5EF4-FFF2-40B4-BE49-F238E27FC236}">
                  <a16:creationId xmlns:a16="http://schemas.microsoft.com/office/drawing/2014/main" xmlns="" id="{7D139462-714F-353D-AC11-DEB2BB0F8CB6}"/>
                </a:ext>
              </a:extLst>
            </p:cNvPr>
            <p:cNvSpPr/>
            <p:nvPr/>
          </p:nvSpPr>
          <p:spPr>
            <a:xfrm flipH="1">
              <a:off x="5881097" y="3948482"/>
              <a:ext cx="1314773" cy="608941"/>
            </a:xfrm>
            <a:custGeom>
              <a:avLst/>
              <a:gdLst/>
              <a:ahLst/>
              <a:cxnLst/>
              <a:rect l="l" t="t" r="r" b="b"/>
              <a:pathLst>
                <a:path w="33126" h="15343" extrusionOk="0">
                  <a:moveTo>
                    <a:pt x="31578" y="1"/>
                  </a:moveTo>
                  <a:lnTo>
                    <a:pt x="30685" y="755"/>
                  </a:lnTo>
                  <a:lnTo>
                    <a:pt x="29752" y="1549"/>
                  </a:lnTo>
                  <a:lnTo>
                    <a:pt x="28740" y="2323"/>
                  </a:lnTo>
                  <a:lnTo>
                    <a:pt x="27668" y="3117"/>
                  </a:lnTo>
                  <a:lnTo>
                    <a:pt x="26576" y="3891"/>
                  </a:lnTo>
                  <a:lnTo>
                    <a:pt x="25465" y="4645"/>
                  </a:lnTo>
                  <a:lnTo>
                    <a:pt x="24334" y="5379"/>
                  </a:lnTo>
                  <a:lnTo>
                    <a:pt x="23202" y="6114"/>
                  </a:lnTo>
                  <a:lnTo>
                    <a:pt x="22071" y="6789"/>
                  </a:lnTo>
                  <a:lnTo>
                    <a:pt x="20979" y="7424"/>
                  </a:lnTo>
                  <a:lnTo>
                    <a:pt x="19908" y="8019"/>
                  </a:lnTo>
                  <a:lnTo>
                    <a:pt x="18895" y="8575"/>
                  </a:lnTo>
                  <a:lnTo>
                    <a:pt x="17943" y="9051"/>
                  </a:lnTo>
                  <a:lnTo>
                    <a:pt x="17050" y="9468"/>
                  </a:lnTo>
                  <a:lnTo>
                    <a:pt x="16236" y="9825"/>
                  </a:lnTo>
                  <a:lnTo>
                    <a:pt x="15521" y="10083"/>
                  </a:lnTo>
                  <a:lnTo>
                    <a:pt x="14628" y="10361"/>
                  </a:lnTo>
                  <a:lnTo>
                    <a:pt x="13735" y="10619"/>
                  </a:lnTo>
                  <a:lnTo>
                    <a:pt x="13298" y="10718"/>
                  </a:lnTo>
                  <a:lnTo>
                    <a:pt x="12862" y="10818"/>
                  </a:lnTo>
                  <a:lnTo>
                    <a:pt x="12445" y="10897"/>
                  </a:lnTo>
                  <a:lnTo>
                    <a:pt x="12008" y="10957"/>
                  </a:lnTo>
                  <a:lnTo>
                    <a:pt x="11572" y="10996"/>
                  </a:lnTo>
                  <a:lnTo>
                    <a:pt x="11155" y="11016"/>
                  </a:lnTo>
                  <a:lnTo>
                    <a:pt x="10738" y="11036"/>
                  </a:lnTo>
                  <a:lnTo>
                    <a:pt x="10301" y="11016"/>
                  </a:lnTo>
                  <a:lnTo>
                    <a:pt x="9885" y="10976"/>
                  </a:lnTo>
                  <a:lnTo>
                    <a:pt x="9468" y="10917"/>
                  </a:lnTo>
                  <a:lnTo>
                    <a:pt x="9051" y="10837"/>
                  </a:lnTo>
                  <a:lnTo>
                    <a:pt x="8634" y="10738"/>
                  </a:lnTo>
                  <a:lnTo>
                    <a:pt x="8198" y="10599"/>
                  </a:lnTo>
                  <a:lnTo>
                    <a:pt x="7781" y="10441"/>
                  </a:lnTo>
                  <a:lnTo>
                    <a:pt x="7364" y="10262"/>
                  </a:lnTo>
                  <a:lnTo>
                    <a:pt x="6947" y="10044"/>
                  </a:lnTo>
                  <a:lnTo>
                    <a:pt x="6511" y="9786"/>
                  </a:lnTo>
                  <a:lnTo>
                    <a:pt x="6094" y="9508"/>
                  </a:lnTo>
                  <a:lnTo>
                    <a:pt x="5657" y="9210"/>
                  </a:lnTo>
                  <a:lnTo>
                    <a:pt x="5220" y="8873"/>
                  </a:lnTo>
                  <a:lnTo>
                    <a:pt x="4804" y="8495"/>
                  </a:lnTo>
                  <a:lnTo>
                    <a:pt x="4367" y="8079"/>
                  </a:lnTo>
                  <a:lnTo>
                    <a:pt x="3930" y="7622"/>
                  </a:lnTo>
                  <a:lnTo>
                    <a:pt x="3474" y="7146"/>
                  </a:lnTo>
                  <a:lnTo>
                    <a:pt x="3037" y="6610"/>
                  </a:lnTo>
                  <a:lnTo>
                    <a:pt x="2581" y="6054"/>
                  </a:lnTo>
                  <a:lnTo>
                    <a:pt x="2124" y="5439"/>
                  </a:lnTo>
                  <a:lnTo>
                    <a:pt x="1668" y="4784"/>
                  </a:lnTo>
                  <a:lnTo>
                    <a:pt x="1271" y="4208"/>
                  </a:lnTo>
                  <a:lnTo>
                    <a:pt x="894" y="3633"/>
                  </a:lnTo>
                  <a:lnTo>
                    <a:pt x="755" y="3950"/>
                  </a:lnTo>
                  <a:lnTo>
                    <a:pt x="536" y="4506"/>
                  </a:lnTo>
                  <a:lnTo>
                    <a:pt x="358" y="5062"/>
                  </a:lnTo>
                  <a:lnTo>
                    <a:pt x="219" y="5637"/>
                  </a:lnTo>
                  <a:lnTo>
                    <a:pt x="100" y="6213"/>
                  </a:lnTo>
                  <a:lnTo>
                    <a:pt x="40" y="6808"/>
                  </a:lnTo>
                  <a:lnTo>
                    <a:pt x="1" y="7384"/>
                  </a:lnTo>
                  <a:lnTo>
                    <a:pt x="1" y="7979"/>
                  </a:lnTo>
                  <a:lnTo>
                    <a:pt x="20" y="8575"/>
                  </a:lnTo>
                  <a:lnTo>
                    <a:pt x="398" y="9071"/>
                  </a:lnTo>
                  <a:lnTo>
                    <a:pt x="775" y="9567"/>
                  </a:lnTo>
                  <a:lnTo>
                    <a:pt x="1172" y="10044"/>
                  </a:lnTo>
                  <a:lnTo>
                    <a:pt x="1549" y="10480"/>
                  </a:lnTo>
                  <a:lnTo>
                    <a:pt x="2124" y="11096"/>
                  </a:lnTo>
                  <a:lnTo>
                    <a:pt x="2720" y="11691"/>
                  </a:lnTo>
                  <a:lnTo>
                    <a:pt x="3017" y="11949"/>
                  </a:lnTo>
                  <a:lnTo>
                    <a:pt x="3355" y="12247"/>
                  </a:lnTo>
                  <a:lnTo>
                    <a:pt x="4010" y="12763"/>
                  </a:lnTo>
                  <a:lnTo>
                    <a:pt x="4347" y="13021"/>
                  </a:lnTo>
                  <a:lnTo>
                    <a:pt x="4704" y="13239"/>
                  </a:lnTo>
                  <a:lnTo>
                    <a:pt x="5042" y="13477"/>
                  </a:lnTo>
                  <a:lnTo>
                    <a:pt x="5399" y="13696"/>
                  </a:lnTo>
                  <a:lnTo>
                    <a:pt x="5776" y="13894"/>
                  </a:lnTo>
                  <a:lnTo>
                    <a:pt x="6133" y="14073"/>
                  </a:lnTo>
                  <a:lnTo>
                    <a:pt x="6511" y="14251"/>
                  </a:lnTo>
                  <a:lnTo>
                    <a:pt x="6907" y="14430"/>
                  </a:lnTo>
                  <a:lnTo>
                    <a:pt x="7285" y="14589"/>
                  </a:lnTo>
                  <a:lnTo>
                    <a:pt x="7682" y="14728"/>
                  </a:lnTo>
                  <a:lnTo>
                    <a:pt x="8078" y="14847"/>
                  </a:lnTo>
                  <a:lnTo>
                    <a:pt x="8475" y="14966"/>
                  </a:lnTo>
                  <a:lnTo>
                    <a:pt x="8892" y="15065"/>
                  </a:lnTo>
                  <a:lnTo>
                    <a:pt x="9289" y="15144"/>
                  </a:lnTo>
                  <a:lnTo>
                    <a:pt x="9726" y="15224"/>
                  </a:lnTo>
                  <a:lnTo>
                    <a:pt x="10162" y="15283"/>
                  </a:lnTo>
                  <a:lnTo>
                    <a:pt x="10599" y="15323"/>
                  </a:lnTo>
                  <a:lnTo>
                    <a:pt x="11036" y="15343"/>
                  </a:lnTo>
                  <a:lnTo>
                    <a:pt x="11472" y="15343"/>
                  </a:lnTo>
                  <a:lnTo>
                    <a:pt x="11909" y="15323"/>
                  </a:lnTo>
                  <a:lnTo>
                    <a:pt x="12346" y="15283"/>
                  </a:lnTo>
                  <a:lnTo>
                    <a:pt x="12762" y="15224"/>
                  </a:lnTo>
                  <a:lnTo>
                    <a:pt x="13179" y="15125"/>
                  </a:lnTo>
                  <a:lnTo>
                    <a:pt x="13616" y="15005"/>
                  </a:lnTo>
                  <a:lnTo>
                    <a:pt x="14013" y="14867"/>
                  </a:lnTo>
                  <a:lnTo>
                    <a:pt x="14430" y="14688"/>
                  </a:lnTo>
                  <a:lnTo>
                    <a:pt x="14827" y="14489"/>
                  </a:lnTo>
                  <a:lnTo>
                    <a:pt x="15204" y="14271"/>
                  </a:lnTo>
                  <a:lnTo>
                    <a:pt x="15581" y="14033"/>
                  </a:lnTo>
                  <a:lnTo>
                    <a:pt x="15918" y="13775"/>
                  </a:lnTo>
                  <a:lnTo>
                    <a:pt x="15998" y="13735"/>
                  </a:lnTo>
                  <a:lnTo>
                    <a:pt x="16077" y="13735"/>
                  </a:lnTo>
                  <a:lnTo>
                    <a:pt x="16156" y="13755"/>
                  </a:lnTo>
                  <a:lnTo>
                    <a:pt x="16216" y="13795"/>
                  </a:lnTo>
                  <a:lnTo>
                    <a:pt x="16593" y="13517"/>
                  </a:lnTo>
                  <a:lnTo>
                    <a:pt x="16990" y="13239"/>
                  </a:lnTo>
                  <a:lnTo>
                    <a:pt x="17387" y="12981"/>
                  </a:lnTo>
                  <a:lnTo>
                    <a:pt x="17804" y="12723"/>
                  </a:lnTo>
                  <a:lnTo>
                    <a:pt x="19431" y="11750"/>
                  </a:lnTo>
                  <a:lnTo>
                    <a:pt x="22488" y="9925"/>
                  </a:lnTo>
                  <a:lnTo>
                    <a:pt x="24016" y="9012"/>
                  </a:lnTo>
                  <a:lnTo>
                    <a:pt x="25524" y="8079"/>
                  </a:lnTo>
                  <a:lnTo>
                    <a:pt x="27033" y="7126"/>
                  </a:lnTo>
                  <a:lnTo>
                    <a:pt x="28521" y="6153"/>
                  </a:lnTo>
                  <a:lnTo>
                    <a:pt x="30010" y="5181"/>
                  </a:lnTo>
                  <a:lnTo>
                    <a:pt x="31479" y="4208"/>
                  </a:lnTo>
                  <a:lnTo>
                    <a:pt x="31598" y="4149"/>
                  </a:lnTo>
                  <a:lnTo>
                    <a:pt x="31697" y="4109"/>
                  </a:lnTo>
                  <a:lnTo>
                    <a:pt x="31816" y="4109"/>
                  </a:lnTo>
                  <a:lnTo>
                    <a:pt x="31935" y="4149"/>
                  </a:lnTo>
                  <a:lnTo>
                    <a:pt x="31975" y="4109"/>
                  </a:lnTo>
                  <a:lnTo>
                    <a:pt x="32014" y="4089"/>
                  </a:lnTo>
                  <a:lnTo>
                    <a:pt x="32054" y="4089"/>
                  </a:lnTo>
                  <a:lnTo>
                    <a:pt x="32153" y="4129"/>
                  </a:lnTo>
                  <a:lnTo>
                    <a:pt x="32272" y="4149"/>
                  </a:lnTo>
                  <a:lnTo>
                    <a:pt x="32392" y="4149"/>
                  </a:lnTo>
                  <a:lnTo>
                    <a:pt x="32491" y="4129"/>
                  </a:lnTo>
                  <a:lnTo>
                    <a:pt x="32610" y="4089"/>
                  </a:lnTo>
                  <a:lnTo>
                    <a:pt x="32709" y="4030"/>
                  </a:lnTo>
                  <a:lnTo>
                    <a:pt x="32808" y="3970"/>
                  </a:lnTo>
                  <a:lnTo>
                    <a:pt x="32888" y="3871"/>
                  </a:lnTo>
                  <a:lnTo>
                    <a:pt x="32947" y="3792"/>
                  </a:lnTo>
                  <a:lnTo>
                    <a:pt x="32987" y="3712"/>
                  </a:lnTo>
                  <a:lnTo>
                    <a:pt x="33047" y="3514"/>
                  </a:lnTo>
                  <a:lnTo>
                    <a:pt x="33106" y="3415"/>
                  </a:lnTo>
                  <a:lnTo>
                    <a:pt x="33126" y="3335"/>
                  </a:lnTo>
                  <a:lnTo>
                    <a:pt x="33126" y="3236"/>
                  </a:lnTo>
                  <a:lnTo>
                    <a:pt x="33106" y="3137"/>
                  </a:lnTo>
                  <a:lnTo>
                    <a:pt x="33007" y="2720"/>
                  </a:lnTo>
                  <a:lnTo>
                    <a:pt x="32868" y="2303"/>
                  </a:lnTo>
                  <a:lnTo>
                    <a:pt x="32729" y="1906"/>
                  </a:lnTo>
                  <a:lnTo>
                    <a:pt x="32550" y="1509"/>
                  </a:lnTo>
                  <a:lnTo>
                    <a:pt x="32411" y="1211"/>
                  </a:lnTo>
                  <a:lnTo>
                    <a:pt x="32233" y="914"/>
                  </a:lnTo>
                  <a:lnTo>
                    <a:pt x="32054" y="636"/>
                  </a:lnTo>
                  <a:lnTo>
                    <a:pt x="31856" y="358"/>
                  </a:lnTo>
                  <a:lnTo>
                    <a:pt x="31717" y="179"/>
                  </a:lnTo>
                  <a:lnTo>
                    <a:pt x="31578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020;p41">
              <a:extLst>
                <a:ext uri="{FF2B5EF4-FFF2-40B4-BE49-F238E27FC236}">
                  <a16:creationId xmlns:a16="http://schemas.microsoft.com/office/drawing/2014/main" xmlns="" id="{ABF28D08-43C7-8F35-7808-4AD90A45BB1F}"/>
                </a:ext>
              </a:extLst>
            </p:cNvPr>
            <p:cNvSpPr/>
            <p:nvPr/>
          </p:nvSpPr>
          <p:spPr>
            <a:xfrm flipH="1">
              <a:off x="6853163" y="3856330"/>
              <a:ext cx="42587" cy="22900"/>
            </a:xfrm>
            <a:custGeom>
              <a:avLst/>
              <a:gdLst/>
              <a:ahLst/>
              <a:cxnLst/>
              <a:rect l="l" t="t" r="r" b="b"/>
              <a:pathLst>
                <a:path w="1073" h="577" extrusionOk="0">
                  <a:moveTo>
                    <a:pt x="854" y="1"/>
                  </a:moveTo>
                  <a:lnTo>
                    <a:pt x="417" y="40"/>
                  </a:lnTo>
                  <a:lnTo>
                    <a:pt x="0" y="120"/>
                  </a:lnTo>
                  <a:lnTo>
                    <a:pt x="239" y="576"/>
                  </a:lnTo>
                  <a:lnTo>
                    <a:pt x="1072" y="437"/>
                  </a:lnTo>
                  <a:lnTo>
                    <a:pt x="85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021;p41">
              <a:extLst>
                <a:ext uri="{FF2B5EF4-FFF2-40B4-BE49-F238E27FC236}">
                  <a16:creationId xmlns:a16="http://schemas.microsoft.com/office/drawing/2014/main" xmlns="" id="{4F5591F1-4F50-018A-C858-38A8A9C08A1E}"/>
                </a:ext>
              </a:extLst>
            </p:cNvPr>
            <p:cNvSpPr/>
            <p:nvPr/>
          </p:nvSpPr>
          <p:spPr>
            <a:xfrm flipH="1">
              <a:off x="6886247" y="3861053"/>
              <a:ext cx="323791" cy="427763"/>
            </a:xfrm>
            <a:custGeom>
              <a:avLst/>
              <a:gdLst/>
              <a:ahLst/>
              <a:cxnLst/>
              <a:rect l="l" t="t" r="r" b="b"/>
              <a:pathLst>
                <a:path w="8158" h="10778" extrusionOk="0">
                  <a:moveTo>
                    <a:pt x="7919" y="1"/>
                  </a:moveTo>
                  <a:lnTo>
                    <a:pt x="7403" y="120"/>
                  </a:lnTo>
                  <a:lnTo>
                    <a:pt x="6907" y="279"/>
                  </a:lnTo>
                  <a:lnTo>
                    <a:pt x="6411" y="457"/>
                  </a:lnTo>
                  <a:lnTo>
                    <a:pt x="5935" y="656"/>
                  </a:lnTo>
                  <a:lnTo>
                    <a:pt x="5558" y="854"/>
                  </a:lnTo>
                  <a:lnTo>
                    <a:pt x="5161" y="1053"/>
                  </a:lnTo>
                  <a:lnTo>
                    <a:pt x="4784" y="1271"/>
                  </a:lnTo>
                  <a:lnTo>
                    <a:pt x="4406" y="1509"/>
                  </a:lnTo>
                  <a:lnTo>
                    <a:pt x="4049" y="1747"/>
                  </a:lnTo>
                  <a:lnTo>
                    <a:pt x="3712" y="2005"/>
                  </a:lnTo>
                  <a:lnTo>
                    <a:pt x="3374" y="2303"/>
                  </a:lnTo>
                  <a:lnTo>
                    <a:pt x="3057" y="2581"/>
                  </a:lnTo>
                  <a:lnTo>
                    <a:pt x="2739" y="2898"/>
                  </a:lnTo>
                  <a:lnTo>
                    <a:pt x="2442" y="3216"/>
                  </a:lnTo>
                  <a:lnTo>
                    <a:pt x="2164" y="3553"/>
                  </a:lnTo>
                  <a:lnTo>
                    <a:pt x="1886" y="3911"/>
                  </a:lnTo>
                  <a:lnTo>
                    <a:pt x="1648" y="4268"/>
                  </a:lnTo>
                  <a:lnTo>
                    <a:pt x="1409" y="4645"/>
                  </a:lnTo>
                  <a:lnTo>
                    <a:pt x="1191" y="5022"/>
                  </a:lnTo>
                  <a:lnTo>
                    <a:pt x="993" y="5419"/>
                  </a:lnTo>
                  <a:lnTo>
                    <a:pt x="794" y="5856"/>
                  </a:lnTo>
                  <a:lnTo>
                    <a:pt x="616" y="6332"/>
                  </a:lnTo>
                  <a:lnTo>
                    <a:pt x="457" y="6789"/>
                  </a:lnTo>
                  <a:lnTo>
                    <a:pt x="318" y="7285"/>
                  </a:lnTo>
                  <a:lnTo>
                    <a:pt x="219" y="7761"/>
                  </a:lnTo>
                  <a:lnTo>
                    <a:pt x="119" y="8257"/>
                  </a:lnTo>
                  <a:lnTo>
                    <a:pt x="60" y="8753"/>
                  </a:lnTo>
                  <a:lnTo>
                    <a:pt x="20" y="9250"/>
                  </a:lnTo>
                  <a:lnTo>
                    <a:pt x="0" y="9766"/>
                  </a:lnTo>
                  <a:lnTo>
                    <a:pt x="20" y="10262"/>
                  </a:lnTo>
                  <a:lnTo>
                    <a:pt x="377" y="10778"/>
                  </a:lnTo>
                  <a:lnTo>
                    <a:pt x="358" y="10182"/>
                  </a:lnTo>
                  <a:lnTo>
                    <a:pt x="358" y="9587"/>
                  </a:lnTo>
                  <a:lnTo>
                    <a:pt x="397" y="9011"/>
                  </a:lnTo>
                  <a:lnTo>
                    <a:pt x="457" y="8416"/>
                  </a:lnTo>
                  <a:lnTo>
                    <a:pt x="576" y="7840"/>
                  </a:lnTo>
                  <a:lnTo>
                    <a:pt x="715" y="7265"/>
                  </a:lnTo>
                  <a:lnTo>
                    <a:pt x="893" y="6709"/>
                  </a:lnTo>
                  <a:lnTo>
                    <a:pt x="1112" y="6153"/>
                  </a:lnTo>
                  <a:lnTo>
                    <a:pt x="1251" y="5836"/>
                  </a:lnTo>
                  <a:lnTo>
                    <a:pt x="1429" y="5459"/>
                  </a:lnTo>
                  <a:lnTo>
                    <a:pt x="1628" y="5101"/>
                  </a:lnTo>
                  <a:lnTo>
                    <a:pt x="1846" y="4764"/>
                  </a:lnTo>
                  <a:lnTo>
                    <a:pt x="2064" y="4427"/>
                  </a:lnTo>
                  <a:lnTo>
                    <a:pt x="2303" y="4089"/>
                  </a:lnTo>
                  <a:lnTo>
                    <a:pt x="2561" y="3772"/>
                  </a:lnTo>
                  <a:lnTo>
                    <a:pt x="2838" y="3474"/>
                  </a:lnTo>
                  <a:lnTo>
                    <a:pt x="3116" y="3176"/>
                  </a:lnTo>
                  <a:lnTo>
                    <a:pt x="3394" y="2898"/>
                  </a:lnTo>
                  <a:lnTo>
                    <a:pt x="3692" y="2621"/>
                  </a:lnTo>
                  <a:lnTo>
                    <a:pt x="4009" y="2363"/>
                  </a:lnTo>
                  <a:lnTo>
                    <a:pt x="4347" y="2124"/>
                  </a:lnTo>
                  <a:lnTo>
                    <a:pt x="4684" y="1886"/>
                  </a:lnTo>
                  <a:lnTo>
                    <a:pt x="5022" y="1668"/>
                  </a:lnTo>
                  <a:lnTo>
                    <a:pt x="5379" y="1469"/>
                  </a:lnTo>
                  <a:lnTo>
                    <a:pt x="5736" y="1271"/>
                  </a:lnTo>
                  <a:lnTo>
                    <a:pt x="6153" y="1072"/>
                  </a:lnTo>
                  <a:lnTo>
                    <a:pt x="6590" y="894"/>
                  </a:lnTo>
                  <a:lnTo>
                    <a:pt x="7026" y="755"/>
                  </a:lnTo>
                  <a:lnTo>
                    <a:pt x="7483" y="616"/>
                  </a:lnTo>
                  <a:lnTo>
                    <a:pt x="7820" y="517"/>
                  </a:lnTo>
                  <a:lnTo>
                    <a:pt x="8158" y="457"/>
                  </a:lnTo>
                  <a:lnTo>
                    <a:pt x="7919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022;p41">
              <a:extLst>
                <a:ext uri="{FF2B5EF4-FFF2-40B4-BE49-F238E27FC236}">
                  <a16:creationId xmlns:a16="http://schemas.microsoft.com/office/drawing/2014/main" xmlns="" id="{CA28477C-BBCC-618F-1573-3DBBC43D8DAB}"/>
                </a:ext>
              </a:extLst>
            </p:cNvPr>
            <p:cNvSpPr/>
            <p:nvPr/>
          </p:nvSpPr>
          <p:spPr>
            <a:xfrm flipH="1">
              <a:off x="7160386" y="4076113"/>
              <a:ext cx="49652" cy="212691"/>
            </a:xfrm>
            <a:custGeom>
              <a:avLst/>
              <a:gdLst/>
              <a:ahLst/>
              <a:cxnLst/>
              <a:rect l="l" t="t" r="r" b="b"/>
              <a:pathLst>
                <a:path w="1251" h="5359" extrusionOk="0">
                  <a:moveTo>
                    <a:pt x="993" y="0"/>
                  </a:moveTo>
                  <a:lnTo>
                    <a:pt x="794" y="437"/>
                  </a:lnTo>
                  <a:lnTo>
                    <a:pt x="616" y="913"/>
                  </a:lnTo>
                  <a:lnTo>
                    <a:pt x="457" y="1370"/>
                  </a:lnTo>
                  <a:lnTo>
                    <a:pt x="318" y="1866"/>
                  </a:lnTo>
                  <a:lnTo>
                    <a:pt x="219" y="2342"/>
                  </a:lnTo>
                  <a:lnTo>
                    <a:pt x="119" y="2838"/>
                  </a:lnTo>
                  <a:lnTo>
                    <a:pt x="60" y="3334"/>
                  </a:lnTo>
                  <a:lnTo>
                    <a:pt x="20" y="3831"/>
                  </a:lnTo>
                  <a:lnTo>
                    <a:pt x="0" y="4347"/>
                  </a:lnTo>
                  <a:lnTo>
                    <a:pt x="20" y="4843"/>
                  </a:lnTo>
                  <a:lnTo>
                    <a:pt x="377" y="5359"/>
                  </a:lnTo>
                  <a:lnTo>
                    <a:pt x="358" y="4763"/>
                  </a:lnTo>
                  <a:lnTo>
                    <a:pt x="358" y="4168"/>
                  </a:lnTo>
                  <a:lnTo>
                    <a:pt x="397" y="3592"/>
                  </a:lnTo>
                  <a:lnTo>
                    <a:pt x="457" y="2997"/>
                  </a:lnTo>
                  <a:lnTo>
                    <a:pt x="576" y="2421"/>
                  </a:lnTo>
                  <a:lnTo>
                    <a:pt x="715" y="1846"/>
                  </a:lnTo>
                  <a:lnTo>
                    <a:pt x="893" y="1290"/>
                  </a:lnTo>
                  <a:lnTo>
                    <a:pt x="1112" y="734"/>
                  </a:lnTo>
                  <a:lnTo>
                    <a:pt x="1251" y="417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023;p41">
              <a:extLst>
                <a:ext uri="{FF2B5EF4-FFF2-40B4-BE49-F238E27FC236}">
                  <a16:creationId xmlns:a16="http://schemas.microsoft.com/office/drawing/2014/main" xmlns="" id="{72DD362A-0CE6-533E-6B22-33F28D0BD194}"/>
                </a:ext>
              </a:extLst>
            </p:cNvPr>
            <p:cNvSpPr/>
            <p:nvPr/>
          </p:nvSpPr>
          <p:spPr>
            <a:xfrm flipH="1">
              <a:off x="7184796" y="4268274"/>
              <a:ext cx="24449" cy="84338"/>
            </a:xfrm>
            <a:custGeom>
              <a:avLst/>
              <a:gdLst/>
              <a:ahLst/>
              <a:cxnLst/>
              <a:rect l="l" t="t" r="r" b="b"/>
              <a:pathLst>
                <a:path w="616" h="2125" extrusionOk="0">
                  <a:moveTo>
                    <a:pt x="0" y="1"/>
                  </a:moveTo>
                  <a:lnTo>
                    <a:pt x="20" y="398"/>
                  </a:lnTo>
                  <a:lnTo>
                    <a:pt x="60" y="795"/>
                  </a:lnTo>
                  <a:lnTo>
                    <a:pt x="119" y="1192"/>
                  </a:lnTo>
                  <a:lnTo>
                    <a:pt x="199" y="1589"/>
                  </a:lnTo>
                  <a:lnTo>
                    <a:pt x="615" y="2125"/>
                  </a:lnTo>
                  <a:lnTo>
                    <a:pt x="536" y="1728"/>
                  </a:lnTo>
                  <a:lnTo>
                    <a:pt x="457" y="1331"/>
                  </a:lnTo>
                  <a:lnTo>
                    <a:pt x="397" y="914"/>
                  </a:lnTo>
                  <a:lnTo>
                    <a:pt x="357" y="5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024;p41">
              <a:extLst>
                <a:ext uri="{FF2B5EF4-FFF2-40B4-BE49-F238E27FC236}">
                  <a16:creationId xmlns:a16="http://schemas.microsoft.com/office/drawing/2014/main" xmlns="" id="{C580738C-15C9-7BA6-F591-402E2BE9FA29}"/>
                </a:ext>
              </a:extLst>
            </p:cNvPr>
            <p:cNvSpPr/>
            <p:nvPr/>
          </p:nvSpPr>
          <p:spPr>
            <a:xfrm flipH="1">
              <a:off x="5676672" y="3844503"/>
              <a:ext cx="1514094" cy="737354"/>
            </a:xfrm>
            <a:custGeom>
              <a:avLst/>
              <a:gdLst/>
              <a:ahLst/>
              <a:cxnLst/>
              <a:rect l="l" t="t" r="r" b="b"/>
              <a:pathLst>
                <a:path w="38148" h="18579" extrusionOk="0">
                  <a:moveTo>
                    <a:pt x="33463" y="656"/>
                  </a:moveTo>
                  <a:lnTo>
                    <a:pt x="33820" y="815"/>
                  </a:lnTo>
                  <a:lnTo>
                    <a:pt x="34198" y="954"/>
                  </a:lnTo>
                  <a:lnTo>
                    <a:pt x="34575" y="1073"/>
                  </a:lnTo>
                  <a:lnTo>
                    <a:pt x="34952" y="1192"/>
                  </a:lnTo>
                  <a:lnTo>
                    <a:pt x="35726" y="1410"/>
                  </a:lnTo>
                  <a:lnTo>
                    <a:pt x="36480" y="1609"/>
                  </a:lnTo>
                  <a:lnTo>
                    <a:pt x="36897" y="1708"/>
                  </a:lnTo>
                  <a:lnTo>
                    <a:pt x="36480" y="2164"/>
                  </a:lnTo>
                  <a:lnTo>
                    <a:pt x="36063" y="2601"/>
                  </a:lnTo>
                  <a:lnTo>
                    <a:pt x="35627" y="3018"/>
                  </a:lnTo>
                  <a:lnTo>
                    <a:pt x="35170" y="3415"/>
                  </a:lnTo>
                  <a:lnTo>
                    <a:pt x="34753" y="3752"/>
                  </a:lnTo>
                  <a:lnTo>
                    <a:pt x="34317" y="4089"/>
                  </a:lnTo>
                  <a:lnTo>
                    <a:pt x="33820" y="4486"/>
                  </a:lnTo>
                  <a:lnTo>
                    <a:pt x="33662" y="4606"/>
                  </a:lnTo>
                  <a:lnTo>
                    <a:pt x="33503" y="4725"/>
                  </a:lnTo>
                  <a:lnTo>
                    <a:pt x="33404" y="4864"/>
                  </a:lnTo>
                  <a:lnTo>
                    <a:pt x="33324" y="4447"/>
                  </a:lnTo>
                  <a:lnTo>
                    <a:pt x="33245" y="4189"/>
                  </a:lnTo>
                  <a:lnTo>
                    <a:pt x="33165" y="3951"/>
                  </a:lnTo>
                  <a:lnTo>
                    <a:pt x="33086" y="3712"/>
                  </a:lnTo>
                  <a:lnTo>
                    <a:pt x="32987" y="3454"/>
                  </a:lnTo>
                  <a:lnTo>
                    <a:pt x="32868" y="3236"/>
                  </a:lnTo>
                  <a:lnTo>
                    <a:pt x="32749" y="2998"/>
                  </a:lnTo>
                  <a:lnTo>
                    <a:pt x="32471" y="2541"/>
                  </a:lnTo>
                  <a:lnTo>
                    <a:pt x="32153" y="2125"/>
                  </a:lnTo>
                  <a:lnTo>
                    <a:pt x="31796" y="1728"/>
                  </a:lnTo>
                  <a:lnTo>
                    <a:pt x="31419" y="1370"/>
                  </a:lnTo>
                  <a:lnTo>
                    <a:pt x="31022" y="1033"/>
                  </a:lnTo>
                  <a:lnTo>
                    <a:pt x="32233" y="834"/>
                  </a:lnTo>
                  <a:lnTo>
                    <a:pt x="32848" y="735"/>
                  </a:lnTo>
                  <a:lnTo>
                    <a:pt x="33463" y="656"/>
                  </a:lnTo>
                  <a:close/>
                  <a:moveTo>
                    <a:pt x="33384" y="1"/>
                  </a:moveTo>
                  <a:lnTo>
                    <a:pt x="32788" y="100"/>
                  </a:lnTo>
                  <a:lnTo>
                    <a:pt x="32193" y="199"/>
                  </a:lnTo>
                  <a:lnTo>
                    <a:pt x="31002" y="418"/>
                  </a:lnTo>
                  <a:lnTo>
                    <a:pt x="29811" y="636"/>
                  </a:lnTo>
                  <a:lnTo>
                    <a:pt x="29216" y="735"/>
                  </a:lnTo>
                  <a:lnTo>
                    <a:pt x="28601" y="815"/>
                  </a:lnTo>
                  <a:lnTo>
                    <a:pt x="27946" y="874"/>
                  </a:lnTo>
                  <a:lnTo>
                    <a:pt x="27271" y="914"/>
                  </a:lnTo>
                  <a:lnTo>
                    <a:pt x="26616" y="894"/>
                  </a:lnTo>
                  <a:lnTo>
                    <a:pt x="26278" y="874"/>
                  </a:lnTo>
                  <a:lnTo>
                    <a:pt x="25941" y="854"/>
                  </a:lnTo>
                  <a:lnTo>
                    <a:pt x="25881" y="894"/>
                  </a:lnTo>
                  <a:lnTo>
                    <a:pt x="25643" y="1033"/>
                  </a:lnTo>
                  <a:lnTo>
                    <a:pt x="25405" y="1152"/>
                  </a:lnTo>
                  <a:lnTo>
                    <a:pt x="25425" y="1172"/>
                  </a:lnTo>
                  <a:lnTo>
                    <a:pt x="24730" y="1470"/>
                  </a:lnTo>
                  <a:lnTo>
                    <a:pt x="24016" y="1747"/>
                  </a:lnTo>
                  <a:lnTo>
                    <a:pt x="23321" y="2005"/>
                  </a:lnTo>
                  <a:lnTo>
                    <a:pt x="22587" y="2264"/>
                  </a:lnTo>
                  <a:lnTo>
                    <a:pt x="21872" y="2482"/>
                  </a:lnTo>
                  <a:lnTo>
                    <a:pt x="21138" y="2700"/>
                  </a:lnTo>
                  <a:lnTo>
                    <a:pt x="20404" y="2879"/>
                  </a:lnTo>
                  <a:lnTo>
                    <a:pt x="19669" y="3057"/>
                  </a:lnTo>
                  <a:lnTo>
                    <a:pt x="18935" y="3216"/>
                  </a:lnTo>
                  <a:lnTo>
                    <a:pt x="18201" y="3355"/>
                  </a:lnTo>
                  <a:lnTo>
                    <a:pt x="17446" y="3474"/>
                  </a:lnTo>
                  <a:lnTo>
                    <a:pt x="16692" y="3593"/>
                  </a:lnTo>
                  <a:lnTo>
                    <a:pt x="15938" y="3673"/>
                  </a:lnTo>
                  <a:lnTo>
                    <a:pt x="15184" y="3752"/>
                  </a:lnTo>
                  <a:lnTo>
                    <a:pt x="14429" y="3812"/>
                  </a:lnTo>
                  <a:lnTo>
                    <a:pt x="13655" y="3851"/>
                  </a:lnTo>
                  <a:lnTo>
                    <a:pt x="12703" y="3891"/>
                  </a:lnTo>
                  <a:lnTo>
                    <a:pt x="11750" y="3891"/>
                  </a:lnTo>
                  <a:lnTo>
                    <a:pt x="10956" y="3871"/>
                  </a:lnTo>
                  <a:lnTo>
                    <a:pt x="10559" y="3871"/>
                  </a:lnTo>
                  <a:lnTo>
                    <a:pt x="10162" y="3911"/>
                  </a:lnTo>
                  <a:lnTo>
                    <a:pt x="10202" y="3831"/>
                  </a:lnTo>
                  <a:lnTo>
                    <a:pt x="10222" y="3732"/>
                  </a:lnTo>
                  <a:lnTo>
                    <a:pt x="10202" y="3613"/>
                  </a:lnTo>
                  <a:lnTo>
                    <a:pt x="10182" y="3534"/>
                  </a:lnTo>
                  <a:lnTo>
                    <a:pt x="10123" y="3355"/>
                  </a:lnTo>
                  <a:lnTo>
                    <a:pt x="10023" y="3176"/>
                  </a:lnTo>
                  <a:lnTo>
                    <a:pt x="9924" y="2998"/>
                  </a:lnTo>
                  <a:lnTo>
                    <a:pt x="9527" y="2343"/>
                  </a:lnTo>
                  <a:lnTo>
                    <a:pt x="8813" y="1093"/>
                  </a:lnTo>
                  <a:lnTo>
                    <a:pt x="8614" y="735"/>
                  </a:lnTo>
                  <a:lnTo>
                    <a:pt x="7781" y="874"/>
                  </a:lnTo>
                  <a:lnTo>
                    <a:pt x="7939" y="1192"/>
                  </a:lnTo>
                  <a:lnTo>
                    <a:pt x="8336" y="1926"/>
                  </a:lnTo>
                  <a:lnTo>
                    <a:pt x="8753" y="2641"/>
                  </a:lnTo>
                  <a:lnTo>
                    <a:pt x="9170" y="3315"/>
                  </a:lnTo>
                  <a:lnTo>
                    <a:pt x="9269" y="3494"/>
                  </a:lnTo>
                  <a:lnTo>
                    <a:pt x="9408" y="3693"/>
                  </a:lnTo>
                  <a:lnTo>
                    <a:pt x="9547" y="3851"/>
                  </a:lnTo>
                  <a:lnTo>
                    <a:pt x="9626" y="3931"/>
                  </a:lnTo>
                  <a:lnTo>
                    <a:pt x="9706" y="3990"/>
                  </a:lnTo>
                  <a:lnTo>
                    <a:pt x="9765" y="4010"/>
                  </a:lnTo>
                  <a:lnTo>
                    <a:pt x="9746" y="4050"/>
                  </a:lnTo>
                  <a:lnTo>
                    <a:pt x="9746" y="4089"/>
                  </a:lnTo>
                  <a:lnTo>
                    <a:pt x="9765" y="4149"/>
                  </a:lnTo>
                  <a:lnTo>
                    <a:pt x="9805" y="4169"/>
                  </a:lnTo>
                  <a:lnTo>
                    <a:pt x="9984" y="4248"/>
                  </a:lnTo>
                  <a:lnTo>
                    <a:pt x="10182" y="4308"/>
                  </a:lnTo>
                  <a:lnTo>
                    <a:pt x="10579" y="4387"/>
                  </a:lnTo>
                  <a:lnTo>
                    <a:pt x="10976" y="4427"/>
                  </a:lnTo>
                  <a:lnTo>
                    <a:pt x="11353" y="4467"/>
                  </a:lnTo>
                  <a:lnTo>
                    <a:pt x="11810" y="4506"/>
                  </a:lnTo>
                  <a:lnTo>
                    <a:pt x="12246" y="4526"/>
                  </a:lnTo>
                  <a:lnTo>
                    <a:pt x="13120" y="4546"/>
                  </a:lnTo>
                  <a:lnTo>
                    <a:pt x="13953" y="4526"/>
                  </a:lnTo>
                  <a:lnTo>
                    <a:pt x="14787" y="4486"/>
                  </a:lnTo>
                  <a:lnTo>
                    <a:pt x="15600" y="4427"/>
                  </a:lnTo>
                  <a:lnTo>
                    <a:pt x="16434" y="4347"/>
                  </a:lnTo>
                  <a:lnTo>
                    <a:pt x="17248" y="4248"/>
                  </a:lnTo>
                  <a:lnTo>
                    <a:pt x="18042" y="4129"/>
                  </a:lnTo>
                  <a:lnTo>
                    <a:pt x="18855" y="3990"/>
                  </a:lnTo>
                  <a:lnTo>
                    <a:pt x="19649" y="3831"/>
                  </a:lnTo>
                  <a:lnTo>
                    <a:pt x="20443" y="3633"/>
                  </a:lnTo>
                  <a:lnTo>
                    <a:pt x="21237" y="3435"/>
                  </a:lnTo>
                  <a:lnTo>
                    <a:pt x="22031" y="3216"/>
                  </a:lnTo>
                  <a:lnTo>
                    <a:pt x="22805" y="2958"/>
                  </a:lnTo>
                  <a:lnTo>
                    <a:pt x="23659" y="2660"/>
                  </a:lnTo>
                  <a:lnTo>
                    <a:pt x="24532" y="2343"/>
                  </a:lnTo>
                  <a:lnTo>
                    <a:pt x="25385" y="2005"/>
                  </a:lnTo>
                  <a:lnTo>
                    <a:pt x="26219" y="1628"/>
                  </a:lnTo>
                  <a:lnTo>
                    <a:pt x="26298" y="1569"/>
                  </a:lnTo>
                  <a:lnTo>
                    <a:pt x="26358" y="1509"/>
                  </a:lnTo>
                  <a:lnTo>
                    <a:pt x="26397" y="1430"/>
                  </a:lnTo>
                  <a:lnTo>
                    <a:pt x="26417" y="1370"/>
                  </a:lnTo>
                  <a:lnTo>
                    <a:pt x="26914" y="1410"/>
                  </a:lnTo>
                  <a:lnTo>
                    <a:pt x="27410" y="1430"/>
                  </a:lnTo>
                  <a:lnTo>
                    <a:pt x="27906" y="1430"/>
                  </a:lnTo>
                  <a:lnTo>
                    <a:pt x="28402" y="1410"/>
                  </a:lnTo>
                  <a:lnTo>
                    <a:pt x="29176" y="1331"/>
                  </a:lnTo>
                  <a:lnTo>
                    <a:pt x="29950" y="1231"/>
                  </a:lnTo>
                  <a:lnTo>
                    <a:pt x="29990" y="1291"/>
                  </a:lnTo>
                  <a:lnTo>
                    <a:pt x="30069" y="1351"/>
                  </a:lnTo>
                  <a:lnTo>
                    <a:pt x="30466" y="1609"/>
                  </a:lnTo>
                  <a:lnTo>
                    <a:pt x="30843" y="1906"/>
                  </a:lnTo>
                  <a:lnTo>
                    <a:pt x="31181" y="2224"/>
                  </a:lnTo>
                  <a:lnTo>
                    <a:pt x="31498" y="2561"/>
                  </a:lnTo>
                  <a:lnTo>
                    <a:pt x="31796" y="2918"/>
                  </a:lnTo>
                  <a:lnTo>
                    <a:pt x="32074" y="3315"/>
                  </a:lnTo>
                  <a:lnTo>
                    <a:pt x="32312" y="3712"/>
                  </a:lnTo>
                  <a:lnTo>
                    <a:pt x="32530" y="4129"/>
                  </a:lnTo>
                  <a:lnTo>
                    <a:pt x="32709" y="4526"/>
                  </a:lnTo>
                  <a:lnTo>
                    <a:pt x="32848" y="4923"/>
                  </a:lnTo>
                  <a:lnTo>
                    <a:pt x="32987" y="5340"/>
                  </a:lnTo>
                  <a:lnTo>
                    <a:pt x="33086" y="5757"/>
                  </a:lnTo>
                  <a:lnTo>
                    <a:pt x="33106" y="5856"/>
                  </a:lnTo>
                  <a:lnTo>
                    <a:pt x="33106" y="5955"/>
                  </a:lnTo>
                  <a:lnTo>
                    <a:pt x="33086" y="6035"/>
                  </a:lnTo>
                  <a:lnTo>
                    <a:pt x="33027" y="6134"/>
                  </a:lnTo>
                  <a:lnTo>
                    <a:pt x="32967" y="6332"/>
                  </a:lnTo>
                  <a:lnTo>
                    <a:pt x="32927" y="6412"/>
                  </a:lnTo>
                  <a:lnTo>
                    <a:pt x="32868" y="6491"/>
                  </a:lnTo>
                  <a:lnTo>
                    <a:pt x="32788" y="6590"/>
                  </a:lnTo>
                  <a:lnTo>
                    <a:pt x="32689" y="6650"/>
                  </a:lnTo>
                  <a:lnTo>
                    <a:pt x="32590" y="6709"/>
                  </a:lnTo>
                  <a:lnTo>
                    <a:pt x="32471" y="6749"/>
                  </a:lnTo>
                  <a:lnTo>
                    <a:pt x="32372" y="6769"/>
                  </a:lnTo>
                  <a:lnTo>
                    <a:pt x="32252" y="6769"/>
                  </a:lnTo>
                  <a:lnTo>
                    <a:pt x="32133" y="6749"/>
                  </a:lnTo>
                  <a:lnTo>
                    <a:pt x="32034" y="6709"/>
                  </a:lnTo>
                  <a:lnTo>
                    <a:pt x="31994" y="6709"/>
                  </a:lnTo>
                  <a:lnTo>
                    <a:pt x="31955" y="6729"/>
                  </a:lnTo>
                  <a:lnTo>
                    <a:pt x="31915" y="6769"/>
                  </a:lnTo>
                  <a:lnTo>
                    <a:pt x="31796" y="6729"/>
                  </a:lnTo>
                  <a:lnTo>
                    <a:pt x="31677" y="6729"/>
                  </a:lnTo>
                  <a:lnTo>
                    <a:pt x="31578" y="6769"/>
                  </a:lnTo>
                  <a:lnTo>
                    <a:pt x="31459" y="6828"/>
                  </a:lnTo>
                  <a:lnTo>
                    <a:pt x="29990" y="7801"/>
                  </a:lnTo>
                  <a:lnTo>
                    <a:pt x="28501" y="8773"/>
                  </a:lnTo>
                  <a:lnTo>
                    <a:pt x="27013" y="9746"/>
                  </a:lnTo>
                  <a:lnTo>
                    <a:pt x="25504" y="10699"/>
                  </a:lnTo>
                  <a:lnTo>
                    <a:pt x="23996" y="11632"/>
                  </a:lnTo>
                  <a:lnTo>
                    <a:pt x="22468" y="12545"/>
                  </a:lnTo>
                  <a:lnTo>
                    <a:pt x="19411" y="14370"/>
                  </a:lnTo>
                  <a:lnTo>
                    <a:pt x="17784" y="15343"/>
                  </a:lnTo>
                  <a:lnTo>
                    <a:pt x="17367" y="15601"/>
                  </a:lnTo>
                  <a:lnTo>
                    <a:pt x="16970" y="15859"/>
                  </a:lnTo>
                  <a:lnTo>
                    <a:pt x="16573" y="16137"/>
                  </a:lnTo>
                  <a:lnTo>
                    <a:pt x="16196" y="16415"/>
                  </a:lnTo>
                  <a:lnTo>
                    <a:pt x="16136" y="16375"/>
                  </a:lnTo>
                  <a:lnTo>
                    <a:pt x="16057" y="16355"/>
                  </a:lnTo>
                  <a:lnTo>
                    <a:pt x="15978" y="16355"/>
                  </a:lnTo>
                  <a:lnTo>
                    <a:pt x="15898" y="16395"/>
                  </a:lnTo>
                  <a:lnTo>
                    <a:pt x="15561" y="16653"/>
                  </a:lnTo>
                  <a:lnTo>
                    <a:pt x="15184" y="16891"/>
                  </a:lnTo>
                  <a:lnTo>
                    <a:pt x="14807" y="17109"/>
                  </a:lnTo>
                  <a:lnTo>
                    <a:pt x="14410" y="17308"/>
                  </a:lnTo>
                  <a:lnTo>
                    <a:pt x="13993" y="17487"/>
                  </a:lnTo>
                  <a:lnTo>
                    <a:pt x="13596" y="17625"/>
                  </a:lnTo>
                  <a:lnTo>
                    <a:pt x="13159" y="17745"/>
                  </a:lnTo>
                  <a:lnTo>
                    <a:pt x="12742" y="17844"/>
                  </a:lnTo>
                  <a:lnTo>
                    <a:pt x="12326" y="17903"/>
                  </a:lnTo>
                  <a:lnTo>
                    <a:pt x="11889" y="17943"/>
                  </a:lnTo>
                  <a:lnTo>
                    <a:pt x="11452" y="17963"/>
                  </a:lnTo>
                  <a:lnTo>
                    <a:pt x="11016" y="17963"/>
                  </a:lnTo>
                  <a:lnTo>
                    <a:pt x="10579" y="17943"/>
                  </a:lnTo>
                  <a:lnTo>
                    <a:pt x="10142" y="17903"/>
                  </a:lnTo>
                  <a:lnTo>
                    <a:pt x="9706" y="17844"/>
                  </a:lnTo>
                  <a:lnTo>
                    <a:pt x="9269" y="17764"/>
                  </a:lnTo>
                  <a:lnTo>
                    <a:pt x="8872" y="17685"/>
                  </a:lnTo>
                  <a:lnTo>
                    <a:pt x="8455" y="17586"/>
                  </a:lnTo>
                  <a:lnTo>
                    <a:pt x="8058" y="17467"/>
                  </a:lnTo>
                  <a:lnTo>
                    <a:pt x="7662" y="17348"/>
                  </a:lnTo>
                  <a:lnTo>
                    <a:pt x="7265" y="17209"/>
                  </a:lnTo>
                  <a:lnTo>
                    <a:pt x="6887" y="17050"/>
                  </a:lnTo>
                  <a:lnTo>
                    <a:pt x="6491" y="16871"/>
                  </a:lnTo>
                  <a:lnTo>
                    <a:pt x="6113" y="16693"/>
                  </a:lnTo>
                  <a:lnTo>
                    <a:pt x="5756" y="16514"/>
                  </a:lnTo>
                  <a:lnTo>
                    <a:pt x="5379" y="16316"/>
                  </a:lnTo>
                  <a:lnTo>
                    <a:pt x="5022" y="16097"/>
                  </a:lnTo>
                  <a:lnTo>
                    <a:pt x="4684" y="15859"/>
                  </a:lnTo>
                  <a:lnTo>
                    <a:pt x="4327" y="15641"/>
                  </a:lnTo>
                  <a:lnTo>
                    <a:pt x="3990" y="15383"/>
                  </a:lnTo>
                  <a:lnTo>
                    <a:pt x="3335" y="14867"/>
                  </a:lnTo>
                  <a:lnTo>
                    <a:pt x="2858" y="14450"/>
                  </a:lnTo>
                  <a:lnTo>
                    <a:pt x="2422" y="14033"/>
                  </a:lnTo>
                  <a:lnTo>
                    <a:pt x="1985" y="13596"/>
                  </a:lnTo>
                  <a:lnTo>
                    <a:pt x="1568" y="13140"/>
                  </a:lnTo>
                  <a:lnTo>
                    <a:pt x="1152" y="12664"/>
                  </a:lnTo>
                  <a:lnTo>
                    <a:pt x="755" y="12187"/>
                  </a:lnTo>
                  <a:lnTo>
                    <a:pt x="378" y="11691"/>
                  </a:lnTo>
                  <a:lnTo>
                    <a:pt x="0" y="11195"/>
                  </a:lnTo>
                  <a:lnTo>
                    <a:pt x="0" y="11195"/>
                  </a:lnTo>
                  <a:lnTo>
                    <a:pt x="40" y="11592"/>
                  </a:lnTo>
                  <a:lnTo>
                    <a:pt x="100" y="12009"/>
                  </a:lnTo>
                  <a:lnTo>
                    <a:pt x="179" y="12406"/>
                  </a:lnTo>
                  <a:lnTo>
                    <a:pt x="258" y="12803"/>
                  </a:lnTo>
                  <a:lnTo>
                    <a:pt x="675" y="13299"/>
                  </a:lnTo>
                  <a:lnTo>
                    <a:pt x="1092" y="13775"/>
                  </a:lnTo>
                  <a:lnTo>
                    <a:pt x="1529" y="14232"/>
                  </a:lnTo>
                  <a:lnTo>
                    <a:pt x="1985" y="14688"/>
                  </a:lnTo>
                  <a:lnTo>
                    <a:pt x="2461" y="15125"/>
                  </a:lnTo>
                  <a:lnTo>
                    <a:pt x="2938" y="15541"/>
                  </a:lnTo>
                  <a:lnTo>
                    <a:pt x="3414" y="15938"/>
                  </a:lnTo>
                  <a:lnTo>
                    <a:pt x="3930" y="16316"/>
                  </a:lnTo>
                  <a:lnTo>
                    <a:pt x="4446" y="16673"/>
                  </a:lnTo>
                  <a:lnTo>
                    <a:pt x="4982" y="17010"/>
                  </a:lnTo>
                  <a:lnTo>
                    <a:pt x="5538" y="17308"/>
                  </a:lnTo>
                  <a:lnTo>
                    <a:pt x="6094" y="17586"/>
                  </a:lnTo>
                  <a:lnTo>
                    <a:pt x="6689" y="17844"/>
                  </a:lnTo>
                  <a:lnTo>
                    <a:pt x="7284" y="18062"/>
                  </a:lnTo>
                  <a:lnTo>
                    <a:pt x="7900" y="18241"/>
                  </a:lnTo>
                  <a:lnTo>
                    <a:pt x="8515" y="18400"/>
                  </a:lnTo>
                  <a:lnTo>
                    <a:pt x="9051" y="18499"/>
                  </a:lnTo>
                  <a:lnTo>
                    <a:pt x="9567" y="18558"/>
                  </a:lnTo>
                  <a:lnTo>
                    <a:pt x="10103" y="18578"/>
                  </a:lnTo>
                  <a:lnTo>
                    <a:pt x="10639" y="18578"/>
                  </a:lnTo>
                  <a:lnTo>
                    <a:pt x="11155" y="18558"/>
                  </a:lnTo>
                  <a:lnTo>
                    <a:pt x="11691" y="18499"/>
                  </a:lnTo>
                  <a:lnTo>
                    <a:pt x="12207" y="18400"/>
                  </a:lnTo>
                  <a:lnTo>
                    <a:pt x="12742" y="18300"/>
                  </a:lnTo>
                  <a:lnTo>
                    <a:pt x="13199" y="18161"/>
                  </a:lnTo>
                  <a:lnTo>
                    <a:pt x="13655" y="18022"/>
                  </a:lnTo>
                  <a:lnTo>
                    <a:pt x="14112" y="17864"/>
                  </a:lnTo>
                  <a:lnTo>
                    <a:pt x="14549" y="17685"/>
                  </a:lnTo>
                  <a:lnTo>
                    <a:pt x="14985" y="17487"/>
                  </a:lnTo>
                  <a:lnTo>
                    <a:pt x="15402" y="17268"/>
                  </a:lnTo>
                  <a:lnTo>
                    <a:pt x="15799" y="17010"/>
                  </a:lnTo>
                  <a:lnTo>
                    <a:pt x="16196" y="16712"/>
                  </a:lnTo>
                  <a:lnTo>
                    <a:pt x="16593" y="16574"/>
                  </a:lnTo>
                  <a:lnTo>
                    <a:pt x="16970" y="16415"/>
                  </a:lnTo>
                  <a:lnTo>
                    <a:pt x="17367" y="16256"/>
                  </a:lnTo>
                  <a:lnTo>
                    <a:pt x="17744" y="16077"/>
                  </a:lnTo>
                  <a:lnTo>
                    <a:pt x="18478" y="15700"/>
                  </a:lnTo>
                  <a:lnTo>
                    <a:pt x="19213" y="15303"/>
                  </a:lnTo>
                  <a:lnTo>
                    <a:pt x="20840" y="14390"/>
                  </a:lnTo>
                  <a:lnTo>
                    <a:pt x="22448" y="13457"/>
                  </a:lnTo>
                  <a:lnTo>
                    <a:pt x="23976" y="12545"/>
                  </a:lnTo>
                  <a:lnTo>
                    <a:pt x="25504" y="11632"/>
                  </a:lnTo>
                  <a:lnTo>
                    <a:pt x="27013" y="10679"/>
                  </a:lnTo>
                  <a:lnTo>
                    <a:pt x="28501" y="9726"/>
                  </a:lnTo>
                  <a:lnTo>
                    <a:pt x="30149" y="8654"/>
                  </a:lnTo>
                  <a:lnTo>
                    <a:pt x="30149" y="8674"/>
                  </a:lnTo>
                  <a:lnTo>
                    <a:pt x="30288" y="8595"/>
                  </a:lnTo>
                  <a:lnTo>
                    <a:pt x="30506" y="8396"/>
                  </a:lnTo>
                  <a:lnTo>
                    <a:pt x="30645" y="8297"/>
                  </a:lnTo>
                  <a:lnTo>
                    <a:pt x="30784" y="8218"/>
                  </a:lnTo>
                  <a:lnTo>
                    <a:pt x="30804" y="8218"/>
                  </a:lnTo>
                  <a:lnTo>
                    <a:pt x="31994" y="7424"/>
                  </a:lnTo>
                  <a:lnTo>
                    <a:pt x="32054" y="7344"/>
                  </a:lnTo>
                  <a:lnTo>
                    <a:pt x="32114" y="7265"/>
                  </a:lnTo>
                  <a:lnTo>
                    <a:pt x="32114" y="7166"/>
                  </a:lnTo>
                  <a:lnTo>
                    <a:pt x="32114" y="7067"/>
                  </a:lnTo>
                  <a:lnTo>
                    <a:pt x="32193" y="7126"/>
                  </a:lnTo>
                  <a:lnTo>
                    <a:pt x="32292" y="7146"/>
                  </a:lnTo>
                  <a:lnTo>
                    <a:pt x="32372" y="7166"/>
                  </a:lnTo>
                  <a:lnTo>
                    <a:pt x="32471" y="7166"/>
                  </a:lnTo>
                  <a:lnTo>
                    <a:pt x="32649" y="7146"/>
                  </a:lnTo>
                  <a:lnTo>
                    <a:pt x="32828" y="7086"/>
                  </a:lnTo>
                  <a:lnTo>
                    <a:pt x="33007" y="6987"/>
                  </a:lnTo>
                  <a:lnTo>
                    <a:pt x="33165" y="6848"/>
                  </a:lnTo>
                  <a:lnTo>
                    <a:pt x="33304" y="6709"/>
                  </a:lnTo>
                  <a:lnTo>
                    <a:pt x="33384" y="6551"/>
                  </a:lnTo>
                  <a:lnTo>
                    <a:pt x="33423" y="6412"/>
                  </a:lnTo>
                  <a:lnTo>
                    <a:pt x="33443" y="6312"/>
                  </a:lnTo>
                  <a:lnTo>
                    <a:pt x="33443" y="6193"/>
                  </a:lnTo>
                  <a:lnTo>
                    <a:pt x="33423" y="6074"/>
                  </a:lnTo>
                  <a:lnTo>
                    <a:pt x="33423" y="5955"/>
                  </a:lnTo>
                  <a:lnTo>
                    <a:pt x="33443" y="5836"/>
                  </a:lnTo>
                  <a:lnTo>
                    <a:pt x="33463" y="5737"/>
                  </a:lnTo>
                  <a:lnTo>
                    <a:pt x="33463" y="5618"/>
                  </a:lnTo>
                  <a:lnTo>
                    <a:pt x="33463" y="5380"/>
                  </a:lnTo>
                  <a:lnTo>
                    <a:pt x="33443" y="5122"/>
                  </a:lnTo>
                  <a:lnTo>
                    <a:pt x="33562" y="5102"/>
                  </a:lnTo>
                  <a:lnTo>
                    <a:pt x="33701" y="5062"/>
                  </a:lnTo>
                  <a:lnTo>
                    <a:pt x="33840" y="5002"/>
                  </a:lnTo>
                  <a:lnTo>
                    <a:pt x="33979" y="4923"/>
                  </a:lnTo>
                  <a:lnTo>
                    <a:pt x="34277" y="4764"/>
                  </a:lnTo>
                  <a:lnTo>
                    <a:pt x="34555" y="4586"/>
                  </a:lnTo>
                  <a:lnTo>
                    <a:pt x="35071" y="4228"/>
                  </a:lnTo>
                  <a:lnTo>
                    <a:pt x="35567" y="3851"/>
                  </a:lnTo>
                  <a:lnTo>
                    <a:pt x="36063" y="3435"/>
                  </a:lnTo>
                  <a:lnTo>
                    <a:pt x="36540" y="3018"/>
                  </a:lnTo>
                  <a:lnTo>
                    <a:pt x="36996" y="2561"/>
                  </a:lnTo>
                  <a:lnTo>
                    <a:pt x="37453" y="2105"/>
                  </a:lnTo>
                  <a:lnTo>
                    <a:pt x="37492" y="2045"/>
                  </a:lnTo>
                  <a:lnTo>
                    <a:pt x="37532" y="1986"/>
                  </a:lnTo>
                  <a:lnTo>
                    <a:pt x="37552" y="1926"/>
                  </a:lnTo>
                  <a:lnTo>
                    <a:pt x="37552" y="1867"/>
                  </a:lnTo>
                  <a:lnTo>
                    <a:pt x="38147" y="1986"/>
                  </a:lnTo>
                  <a:lnTo>
                    <a:pt x="38147" y="1986"/>
                  </a:lnTo>
                  <a:lnTo>
                    <a:pt x="38088" y="1747"/>
                  </a:lnTo>
                  <a:lnTo>
                    <a:pt x="38048" y="1589"/>
                  </a:lnTo>
                  <a:lnTo>
                    <a:pt x="37988" y="1450"/>
                  </a:lnTo>
                  <a:lnTo>
                    <a:pt x="37274" y="1370"/>
                  </a:lnTo>
                  <a:lnTo>
                    <a:pt x="36559" y="1271"/>
                  </a:lnTo>
                  <a:lnTo>
                    <a:pt x="36242" y="1212"/>
                  </a:lnTo>
                  <a:lnTo>
                    <a:pt x="35944" y="1152"/>
                  </a:lnTo>
                  <a:lnTo>
                    <a:pt x="35329" y="973"/>
                  </a:lnTo>
                  <a:lnTo>
                    <a:pt x="34733" y="795"/>
                  </a:lnTo>
                  <a:lnTo>
                    <a:pt x="34138" y="596"/>
                  </a:lnTo>
                  <a:lnTo>
                    <a:pt x="34198" y="596"/>
                  </a:lnTo>
                  <a:lnTo>
                    <a:pt x="33959" y="497"/>
                  </a:lnTo>
                  <a:lnTo>
                    <a:pt x="33840" y="457"/>
                  </a:lnTo>
                  <a:lnTo>
                    <a:pt x="33721" y="378"/>
                  </a:lnTo>
                  <a:lnTo>
                    <a:pt x="33622" y="318"/>
                  </a:lnTo>
                  <a:lnTo>
                    <a:pt x="33523" y="219"/>
                  </a:lnTo>
                  <a:lnTo>
                    <a:pt x="33443" y="120"/>
                  </a:lnTo>
                  <a:lnTo>
                    <a:pt x="3338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025;p41">
              <a:extLst>
                <a:ext uri="{FF2B5EF4-FFF2-40B4-BE49-F238E27FC236}">
                  <a16:creationId xmlns:a16="http://schemas.microsoft.com/office/drawing/2014/main" xmlns="" id="{5520FF02-B3F8-5D9F-4C0C-0ABBDB96FA7E}"/>
                </a:ext>
              </a:extLst>
            </p:cNvPr>
            <p:cNvSpPr/>
            <p:nvPr/>
          </p:nvSpPr>
          <p:spPr>
            <a:xfrm flipH="1">
              <a:off x="5730701" y="3870498"/>
              <a:ext cx="189877" cy="166255"/>
            </a:xfrm>
            <a:custGeom>
              <a:avLst/>
              <a:gdLst/>
              <a:ahLst/>
              <a:cxnLst/>
              <a:rect l="l" t="t" r="r" b="b"/>
              <a:pathLst>
                <a:path w="4784" h="4189" extrusionOk="0">
                  <a:moveTo>
                    <a:pt x="1370" y="1"/>
                  </a:moveTo>
                  <a:lnTo>
                    <a:pt x="1072" y="358"/>
                  </a:lnTo>
                  <a:lnTo>
                    <a:pt x="735" y="715"/>
                  </a:lnTo>
                  <a:lnTo>
                    <a:pt x="378" y="1073"/>
                  </a:lnTo>
                  <a:lnTo>
                    <a:pt x="1" y="1430"/>
                  </a:lnTo>
                  <a:lnTo>
                    <a:pt x="219" y="1708"/>
                  </a:lnTo>
                  <a:lnTo>
                    <a:pt x="417" y="1966"/>
                  </a:lnTo>
                  <a:lnTo>
                    <a:pt x="576" y="2263"/>
                  </a:lnTo>
                  <a:lnTo>
                    <a:pt x="755" y="2541"/>
                  </a:lnTo>
                  <a:lnTo>
                    <a:pt x="894" y="2859"/>
                  </a:lnTo>
                  <a:lnTo>
                    <a:pt x="1013" y="3157"/>
                  </a:lnTo>
                  <a:lnTo>
                    <a:pt x="1112" y="3474"/>
                  </a:lnTo>
                  <a:lnTo>
                    <a:pt x="1211" y="3792"/>
                  </a:lnTo>
                  <a:lnTo>
                    <a:pt x="1291" y="4189"/>
                  </a:lnTo>
                  <a:lnTo>
                    <a:pt x="1390" y="4070"/>
                  </a:lnTo>
                  <a:lnTo>
                    <a:pt x="1549" y="3951"/>
                  </a:lnTo>
                  <a:lnTo>
                    <a:pt x="1707" y="3831"/>
                  </a:lnTo>
                  <a:lnTo>
                    <a:pt x="2204" y="3434"/>
                  </a:lnTo>
                  <a:lnTo>
                    <a:pt x="2640" y="3097"/>
                  </a:lnTo>
                  <a:lnTo>
                    <a:pt x="3057" y="2760"/>
                  </a:lnTo>
                  <a:lnTo>
                    <a:pt x="3514" y="2363"/>
                  </a:lnTo>
                  <a:lnTo>
                    <a:pt x="3950" y="1946"/>
                  </a:lnTo>
                  <a:lnTo>
                    <a:pt x="4367" y="1509"/>
                  </a:lnTo>
                  <a:lnTo>
                    <a:pt x="4784" y="1053"/>
                  </a:lnTo>
                  <a:lnTo>
                    <a:pt x="4367" y="954"/>
                  </a:lnTo>
                  <a:lnTo>
                    <a:pt x="2859" y="537"/>
                  </a:lnTo>
                  <a:lnTo>
                    <a:pt x="2104" y="299"/>
                  </a:lnTo>
                  <a:lnTo>
                    <a:pt x="1727" y="160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026;p41">
              <a:extLst>
                <a:ext uri="{FF2B5EF4-FFF2-40B4-BE49-F238E27FC236}">
                  <a16:creationId xmlns:a16="http://schemas.microsoft.com/office/drawing/2014/main" xmlns="" id="{FCD60E0B-0562-A798-D7BC-F361F0870686}"/>
                </a:ext>
              </a:extLst>
            </p:cNvPr>
            <p:cNvSpPr/>
            <p:nvPr/>
          </p:nvSpPr>
          <p:spPr>
            <a:xfrm flipH="1">
              <a:off x="5925258" y="3319137"/>
              <a:ext cx="63068" cy="50444"/>
            </a:xfrm>
            <a:custGeom>
              <a:avLst/>
              <a:gdLst/>
              <a:ahLst/>
              <a:cxnLst/>
              <a:rect l="l" t="t" r="r" b="b"/>
              <a:pathLst>
                <a:path w="1589" h="1271" extrusionOk="0">
                  <a:moveTo>
                    <a:pt x="1569" y="1"/>
                  </a:moveTo>
                  <a:lnTo>
                    <a:pt x="1469" y="100"/>
                  </a:lnTo>
                  <a:lnTo>
                    <a:pt x="1370" y="199"/>
                  </a:lnTo>
                  <a:lnTo>
                    <a:pt x="1251" y="278"/>
                  </a:lnTo>
                  <a:lnTo>
                    <a:pt x="1132" y="338"/>
                  </a:lnTo>
                  <a:lnTo>
                    <a:pt x="1013" y="378"/>
                  </a:lnTo>
                  <a:lnTo>
                    <a:pt x="874" y="398"/>
                  </a:lnTo>
                  <a:lnTo>
                    <a:pt x="735" y="398"/>
                  </a:lnTo>
                  <a:lnTo>
                    <a:pt x="596" y="378"/>
                  </a:lnTo>
                  <a:lnTo>
                    <a:pt x="537" y="477"/>
                  </a:lnTo>
                  <a:lnTo>
                    <a:pt x="457" y="636"/>
                  </a:lnTo>
                  <a:lnTo>
                    <a:pt x="338" y="775"/>
                  </a:lnTo>
                  <a:lnTo>
                    <a:pt x="199" y="894"/>
                  </a:lnTo>
                  <a:lnTo>
                    <a:pt x="60" y="993"/>
                  </a:lnTo>
                  <a:lnTo>
                    <a:pt x="1" y="1013"/>
                  </a:lnTo>
                  <a:lnTo>
                    <a:pt x="1" y="1053"/>
                  </a:lnTo>
                  <a:lnTo>
                    <a:pt x="40" y="1152"/>
                  </a:lnTo>
                  <a:lnTo>
                    <a:pt x="60" y="1191"/>
                  </a:lnTo>
                  <a:lnTo>
                    <a:pt x="80" y="1211"/>
                  </a:lnTo>
                  <a:lnTo>
                    <a:pt x="140" y="1251"/>
                  </a:lnTo>
                  <a:lnTo>
                    <a:pt x="219" y="1271"/>
                  </a:lnTo>
                  <a:lnTo>
                    <a:pt x="279" y="1271"/>
                  </a:lnTo>
                  <a:lnTo>
                    <a:pt x="457" y="1251"/>
                  </a:lnTo>
                  <a:lnTo>
                    <a:pt x="636" y="1211"/>
                  </a:lnTo>
                  <a:lnTo>
                    <a:pt x="795" y="1132"/>
                  </a:lnTo>
                  <a:lnTo>
                    <a:pt x="953" y="1053"/>
                  </a:lnTo>
                  <a:lnTo>
                    <a:pt x="1112" y="953"/>
                  </a:lnTo>
                  <a:lnTo>
                    <a:pt x="1271" y="854"/>
                  </a:lnTo>
                  <a:lnTo>
                    <a:pt x="1390" y="715"/>
                  </a:lnTo>
                  <a:lnTo>
                    <a:pt x="1489" y="576"/>
                  </a:lnTo>
                  <a:lnTo>
                    <a:pt x="1549" y="437"/>
                  </a:lnTo>
                  <a:lnTo>
                    <a:pt x="1588" y="278"/>
                  </a:lnTo>
                  <a:lnTo>
                    <a:pt x="1588" y="140"/>
                  </a:lnTo>
                  <a:lnTo>
                    <a:pt x="156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027;p41">
              <a:extLst>
                <a:ext uri="{FF2B5EF4-FFF2-40B4-BE49-F238E27FC236}">
                  <a16:creationId xmlns:a16="http://schemas.microsoft.com/office/drawing/2014/main" xmlns="" id="{60176412-CA1D-6E26-D64B-CD8160D7C853}"/>
                </a:ext>
              </a:extLst>
            </p:cNvPr>
            <p:cNvSpPr/>
            <p:nvPr/>
          </p:nvSpPr>
          <p:spPr>
            <a:xfrm flipH="1">
              <a:off x="7226619" y="4001264"/>
              <a:ext cx="198569" cy="742056"/>
            </a:xfrm>
            <a:custGeom>
              <a:avLst/>
              <a:gdLst/>
              <a:ahLst/>
              <a:cxnLst/>
              <a:rect l="l" t="t" r="r" b="b"/>
              <a:pathLst>
                <a:path w="5003" h="18697" extrusionOk="0">
                  <a:moveTo>
                    <a:pt x="755" y="1"/>
                  </a:moveTo>
                  <a:lnTo>
                    <a:pt x="953" y="675"/>
                  </a:lnTo>
                  <a:lnTo>
                    <a:pt x="1311" y="2065"/>
                  </a:lnTo>
                  <a:lnTo>
                    <a:pt x="1628" y="3454"/>
                  </a:lnTo>
                  <a:lnTo>
                    <a:pt x="1906" y="4863"/>
                  </a:lnTo>
                  <a:lnTo>
                    <a:pt x="2164" y="6272"/>
                  </a:lnTo>
                  <a:lnTo>
                    <a:pt x="2263" y="6947"/>
                  </a:lnTo>
                  <a:lnTo>
                    <a:pt x="2343" y="7622"/>
                  </a:lnTo>
                  <a:lnTo>
                    <a:pt x="2501" y="8972"/>
                  </a:lnTo>
                  <a:lnTo>
                    <a:pt x="2640" y="10341"/>
                  </a:lnTo>
                  <a:lnTo>
                    <a:pt x="2680" y="11016"/>
                  </a:lnTo>
                  <a:lnTo>
                    <a:pt x="2720" y="11711"/>
                  </a:lnTo>
                  <a:lnTo>
                    <a:pt x="2720" y="11790"/>
                  </a:lnTo>
                  <a:lnTo>
                    <a:pt x="2700" y="11869"/>
                  </a:lnTo>
                  <a:lnTo>
                    <a:pt x="2660" y="11949"/>
                  </a:lnTo>
                  <a:lnTo>
                    <a:pt x="2620" y="12008"/>
                  </a:lnTo>
                  <a:lnTo>
                    <a:pt x="2561" y="12048"/>
                  </a:lnTo>
                  <a:lnTo>
                    <a:pt x="2501" y="12088"/>
                  </a:lnTo>
                  <a:lnTo>
                    <a:pt x="2362" y="12127"/>
                  </a:lnTo>
                  <a:lnTo>
                    <a:pt x="2144" y="12266"/>
                  </a:lnTo>
                  <a:lnTo>
                    <a:pt x="1906" y="12445"/>
                  </a:lnTo>
                  <a:lnTo>
                    <a:pt x="1727" y="12564"/>
                  </a:lnTo>
                  <a:lnTo>
                    <a:pt x="1569" y="12723"/>
                  </a:lnTo>
                  <a:lnTo>
                    <a:pt x="1430" y="12882"/>
                  </a:lnTo>
                  <a:lnTo>
                    <a:pt x="1291" y="13060"/>
                  </a:lnTo>
                  <a:lnTo>
                    <a:pt x="1211" y="13199"/>
                  </a:lnTo>
                  <a:lnTo>
                    <a:pt x="1172" y="13358"/>
                  </a:lnTo>
                  <a:lnTo>
                    <a:pt x="1152" y="13398"/>
                  </a:lnTo>
                  <a:lnTo>
                    <a:pt x="1132" y="13437"/>
                  </a:lnTo>
                  <a:lnTo>
                    <a:pt x="1112" y="13596"/>
                  </a:lnTo>
                  <a:lnTo>
                    <a:pt x="1112" y="13675"/>
                  </a:lnTo>
                  <a:lnTo>
                    <a:pt x="1112" y="13695"/>
                  </a:lnTo>
                  <a:lnTo>
                    <a:pt x="1132" y="13854"/>
                  </a:lnTo>
                  <a:lnTo>
                    <a:pt x="1132" y="13894"/>
                  </a:lnTo>
                  <a:lnTo>
                    <a:pt x="1152" y="13933"/>
                  </a:lnTo>
                  <a:lnTo>
                    <a:pt x="1172" y="14013"/>
                  </a:lnTo>
                  <a:lnTo>
                    <a:pt x="1172" y="14072"/>
                  </a:lnTo>
                  <a:lnTo>
                    <a:pt x="1152" y="14132"/>
                  </a:lnTo>
                  <a:lnTo>
                    <a:pt x="1112" y="14211"/>
                  </a:lnTo>
                  <a:lnTo>
                    <a:pt x="1132" y="14311"/>
                  </a:lnTo>
                  <a:lnTo>
                    <a:pt x="1132" y="14390"/>
                  </a:lnTo>
                  <a:lnTo>
                    <a:pt x="1092" y="14450"/>
                  </a:lnTo>
                  <a:lnTo>
                    <a:pt x="1033" y="14489"/>
                  </a:lnTo>
                  <a:lnTo>
                    <a:pt x="973" y="14529"/>
                  </a:lnTo>
                  <a:lnTo>
                    <a:pt x="894" y="14549"/>
                  </a:lnTo>
                  <a:lnTo>
                    <a:pt x="854" y="14549"/>
                  </a:lnTo>
                  <a:lnTo>
                    <a:pt x="755" y="14688"/>
                  </a:lnTo>
                  <a:lnTo>
                    <a:pt x="636" y="14906"/>
                  </a:lnTo>
                  <a:lnTo>
                    <a:pt x="517" y="15124"/>
                  </a:lnTo>
                  <a:lnTo>
                    <a:pt x="417" y="15323"/>
                  </a:lnTo>
                  <a:lnTo>
                    <a:pt x="338" y="15521"/>
                  </a:lnTo>
                  <a:lnTo>
                    <a:pt x="278" y="15740"/>
                  </a:lnTo>
                  <a:lnTo>
                    <a:pt x="219" y="15938"/>
                  </a:lnTo>
                  <a:lnTo>
                    <a:pt x="199" y="16156"/>
                  </a:lnTo>
                  <a:lnTo>
                    <a:pt x="179" y="16375"/>
                  </a:lnTo>
                  <a:lnTo>
                    <a:pt x="159" y="16474"/>
                  </a:lnTo>
                  <a:lnTo>
                    <a:pt x="120" y="16573"/>
                  </a:lnTo>
                  <a:lnTo>
                    <a:pt x="60" y="16653"/>
                  </a:lnTo>
                  <a:lnTo>
                    <a:pt x="1" y="16712"/>
                  </a:lnTo>
                  <a:lnTo>
                    <a:pt x="874" y="17268"/>
                  </a:lnTo>
                  <a:lnTo>
                    <a:pt x="1787" y="17764"/>
                  </a:lnTo>
                  <a:lnTo>
                    <a:pt x="2700" y="18260"/>
                  </a:lnTo>
                  <a:lnTo>
                    <a:pt x="3633" y="18697"/>
                  </a:lnTo>
                  <a:lnTo>
                    <a:pt x="3652" y="18518"/>
                  </a:lnTo>
                  <a:lnTo>
                    <a:pt x="3672" y="18320"/>
                  </a:lnTo>
                  <a:lnTo>
                    <a:pt x="3752" y="17963"/>
                  </a:lnTo>
                  <a:lnTo>
                    <a:pt x="3871" y="17605"/>
                  </a:lnTo>
                  <a:lnTo>
                    <a:pt x="4010" y="17248"/>
                  </a:lnTo>
                  <a:lnTo>
                    <a:pt x="4228" y="16732"/>
                  </a:lnTo>
                  <a:lnTo>
                    <a:pt x="4327" y="16454"/>
                  </a:lnTo>
                  <a:lnTo>
                    <a:pt x="4427" y="16196"/>
                  </a:lnTo>
                  <a:lnTo>
                    <a:pt x="4506" y="15918"/>
                  </a:lnTo>
                  <a:lnTo>
                    <a:pt x="4565" y="15640"/>
                  </a:lnTo>
                  <a:lnTo>
                    <a:pt x="4585" y="15363"/>
                  </a:lnTo>
                  <a:lnTo>
                    <a:pt x="4565" y="15085"/>
                  </a:lnTo>
                  <a:lnTo>
                    <a:pt x="4526" y="14926"/>
                  </a:lnTo>
                  <a:lnTo>
                    <a:pt x="4486" y="14767"/>
                  </a:lnTo>
                  <a:lnTo>
                    <a:pt x="4367" y="14469"/>
                  </a:lnTo>
                  <a:lnTo>
                    <a:pt x="4228" y="14192"/>
                  </a:lnTo>
                  <a:lnTo>
                    <a:pt x="4169" y="14033"/>
                  </a:lnTo>
                  <a:lnTo>
                    <a:pt x="4149" y="13874"/>
                  </a:lnTo>
                  <a:lnTo>
                    <a:pt x="4129" y="13735"/>
                  </a:lnTo>
                  <a:lnTo>
                    <a:pt x="4149" y="13596"/>
                  </a:lnTo>
                  <a:lnTo>
                    <a:pt x="4169" y="13477"/>
                  </a:lnTo>
                  <a:lnTo>
                    <a:pt x="4228" y="13338"/>
                  </a:lnTo>
                  <a:lnTo>
                    <a:pt x="4347" y="13100"/>
                  </a:lnTo>
                  <a:lnTo>
                    <a:pt x="4506" y="12882"/>
                  </a:lnTo>
                  <a:lnTo>
                    <a:pt x="4704" y="12544"/>
                  </a:lnTo>
                  <a:lnTo>
                    <a:pt x="4784" y="12385"/>
                  </a:lnTo>
                  <a:lnTo>
                    <a:pt x="4863" y="12207"/>
                  </a:lnTo>
                  <a:lnTo>
                    <a:pt x="4903" y="12028"/>
                  </a:lnTo>
                  <a:lnTo>
                    <a:pt x="4962" y="11850"/>
                  </a:lnTo>
                  <a:lnTo>
                    <a:pt x="4982" y="11671"/>
                  </a:lnTo>
                  <a:lnTo>
                    <a:pt x="5002" y="11472"/>
                  </a:lnTo>
                  <a:lnTo>
                    <a:pt x="5002" y="11075"/>
                  </a:lnTo>
                  <a:lnTo>
                    <a:pt x="4962" y="10679"/>
                  </a:lnTo>
                  <a:lnTo>
                    <a:pt x="4843" y="9904"/>
                  </a:lnTo>
                  <a:lnTo>
                    <a:pt x="4486" y="6610"/>
                  </a:lnTo>
                  <a:lnTo>
                    <a:pt x="4109" y="6034"/>
                  </a:lnTo>
                  <a:lnTo>
                    <a:pt x="3732" y="5439"/>
                  </a:lnTo>
                  <a:lnTo>
                    <a:pt x="2938" y="4109"/>
                  </a:lnTo>
                  <a:lnTo>
                    <a:pt x="2184" y="2759"/>
                  </a:lnTo>
                  <a:lnTo>
                    <a:pt x="1449" y="1390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1" name="Flowchart: Terminator 360">
            <a:extLst>
              <a:ext uri="{FF2B5EF4-FFF2-40B4-BE49-F238E27FC236}">
                <a16:creationId xmlns:a16="http://schemas.microsoft.com/office/drawing/2014/main" xmlns="" id="{D86443C4-C3B6-8BDE-78E1-14F5BA69B61C}"/>
              </a:ext>
            </a:extLst>
          </p:cNvPr>
          <p:cNvSpPr/>
          <p:nvPr/>
        </p:nvSpPr>
        <p:spPr>
          <a:xfrm>
            <a:off x="2776403" y="1351344"/>
            <a:ext cx="8501197" cy="4322139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627933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2833D45D-FBDD-44B4-9A1A-357A2817CC6B}"/>
              </a:ext>
            </a:extLst>
          </p:cNvPr>
          <p:cNvSpPr/>
          <p:nvPr/>
        </p:nvSpPr>
        <p:spPr>
          <a:xfrm>
            <a:off x="2533554" y="1333701"/>
            <a:ext cx="6548078" cy="2907069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60" name="Google Shape;3846;p38">
            <a:extLst>
              <a:ext uri="{FF2B5EF4-FFF2-40B4-BE49-F238E27FC236}">
                <a16:creationId xmlns:a16="http://schemas.microsoft.com/office/drawing/2014/main" xmlns="" id="{4EE670CB-C28D-429C-9F51-21FED7914ABF}"/>
              </a:ext>
            </a:extLst>
          </p:cNvPr>
          <p:cNvGrpSpPr/>
          <p:nvPr/>
        </p:nvGrpSpPr>
        <p:grpSpPr>
          <a:xfrm flipH="1">
            <a:off x="1067739" y="3315690"/>
            <a:ext cx="360828" cy="332262"/>
            <a:chOff x="4880075" y="-2143125"/>
            <a:chExt cx="572600" cy="594275"/>
          </a:xfrm>
        </p:grpSpPr>
        <p:sp>
          <p:nvSpPr>
            <p:cNvPr id="261" name="Google Shape;3847;p38">
              <a:extLst>
                <a:ext uri="{FF2B5EF4-FFF2-40B4-BE49-F238E27FC236}">
                  <a16:creationId xmlns:a16="http://schemas.microsoft.com/office/drawing/2014/main" xmlns="" id="{3347D07A-C255-4CA7-9C34-4676644B4EE5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3848;p38">
              <a:extLst>
                <a:ext uri="{FF2B5EF4-FFF2-40B4-BE49-F238E27FC236}">
                  <a16:creationId xmlns:a16="http://schemas.microsoft.com/office/drawing/2014/main" xmlns="" id="{EF2C0E38-1E17-4CC4-BE80-B703ECBE5B6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" name="Google Shape;3849;p38">
            <a:extLst>
              <a:ext uri="{FF2B5EF4-FFF2-40B4-BE49-F238E27FC236}">
                <a16:creationId xmlns:a16="http://schemas.microsoft.com/office/drawing/2014/main" xmlns="" id="{ADB8EC00-CECD-4294-979C-A694F6F2EB64}"/>
              </a:ext>
            </a:extLst>
          </p:cNvPr>
          <p:cNvGrpSpPr/>
          <p:nvPr/>
        </p:nvGrpSpPr>
        <p:grpSpPr>
          <a:xfrm>
            <a:off x="9305168" y="1588804"/>
            <a:ext cx="289138" cy="266249"/>
            <a:chOff x="4880075" y="-2143125"/>
            <a:chExt cx="572600" cy="594275"/>
          </a:xfrm>
        </p:grpSpPr>
        <p:sp>
          <p:nvSpPr>
            <p:cNvPr id="264" name="Google Shape;3850;p38">
              <a:extLst>
                <a:ext uri="{FF2B5EF4-FFF2-40B4-BE49-F238E27FC236}">
                  <a16:creationId xmlns:a16="http://schemas.microsoft.com/office/drawing/2014/main" xmlns="" id="{CD92E8E1-57AE-48DA-860D-94E1870735E2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3851;p38">
              <a:extLst>
                <a:ext uri="{FF2B5EF4-FFF2-40B4-BE49-F238E27FC236}">
                  <a16:creationId xmlns:a16="http://schemas.microsoft.com/office/drawing/2014/main" xmlns="" id="{8BA5A0D1-21DE-4B37-810F-F4C2C30EDF21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3852;p38">
            <a:extLst>
              <a:ext uri="{FF2B5EF4-FFF2-40B4-BE49-F238E27FC236}">
                <a16:creationId xmlns:a16="http://schemas.microsoft.com/office/drawing/2014/main" xmlns="" id="{AD40AE38-54D9-40D6-A903-CB4B5008CF3E}"/>
              </a:ext>
            </a:extLst>
          </p:cNvPr>
          <p:cNvGrpSpPr/>
          <p:nvPr/>
        </p:nvGrpSpPr>
        <p:grpSpPr>
          <a:xfrm>
            <a:off x="2355175" y="1333752"/>
            <a:ext cx="360828" cy="332262"/>
            <a:chOff x="4880075" y="-2143125"/>
            <a:chExt cx="572600" cy="594275"/>
          </a:xfrm>
        </p:grpSpPr>
        <p:sp>
          <p:nvSpPr>
            <p:cNvPr id="267" name="Google Shape;3853;p38">
              <a:extLst>
                <a:ext uri="{FF2B5EF4-FFF2-40B4-BE49-F238E27FC236}">
                  <a16:creationId xmlns:a16="http://schemas.microsoft.com/office/drawing/2014/main" xmlns="" id="{EC093457-C797-467C-A91F-E8E9771D5B40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3854;p38">
              <a:extLst>
                <a:ext uri="{FF2B5EF4-FFF2-40B4-BE49-F238E27FC236}">
                  <a16:creationId xmlns:a16="http://schemas.microsoft.com/office/drawing/2014/main" xmlns="" id="{E8322FFD-C3E3-4781-903A-123C587456F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3899;p41">
            <a:extLst>
              <a:ext uri="{FF2B5EF4-FFF2-40B4-BE49-F238E27FC236}">
                <a16:creationId xmlns:a16="http://schemas.microsoft.com/office/drawing/2014/main" xmlns="" id="{4C5A0914-0A7F-408E-AFD4-C94A0724EF9E}"/>
              </a:ext>
            </a:extLst>
          </p:cNvPr>
          <p:cNvGrpSpPr/>
          <p:nvPr/>
        </p:nvGrpSpPr>
        <p:grpSpPr>
          <a:xfrm>
            <a:off x="2108903" y="4058369"/>
            <a:ext cx="1727150" cy="2799631"/>
            <a:chOff x="5135512" y="1034080"/>
            <a:chExt cx="2497138" cy="4109482"/>
          </a:xfrm>
        </p:grpSpPr>
        <p:sp>
          <p:nvSpPr>
            <p:cNvPr id="270" name="Google Shape;3900;p41">
              <a:extLst>
                <a:ext uri="{FF2B5EF4-FFF2-40B4-BE49-F238E27FC236}">
                  <a16:creationId xmlns:a16="http://schemas.microsoft.com/office/drawing/2014/main" xmlns="" id="{5EDD608E-6AB5-43AB-8635-AA2DC87A0E72}"/>
                </a:ext>
              </a:extLst>
            </p:cNvPr>
            <p:cNvSpPr/>
            <p:nvPr/>
          </p:nvSpPr>
          <p:spPr>
            <a:xfrm>
              <a:off x="7075997" y="3442200"/>
              <a:ext cx="35600" cy="87750"/>
            </a:xfrm>
            <a:custGeom>
              <a:avLst/>
              <a:gdLst/>
              <a:ahLst/>
              <a:cxnLst/>
              <a:rect l="l" t="t" r="r" b="b"/>
              <a:pathLst>
                <a:path w="1424" h="351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1" y="281"/>
                  </a:lnTo>
                  <a:lnTo>
                    <a:pt x="321" y="622"/>
                  </a:lnTo>
                  <a:lnTo>
                    <a:pt x="522" y="1043"/>
                  </a:lnTo>
                  <a:lnTo>
                    <a:pt x="742" y="1564"/>
                  </a:lnTo>
                  <a:lnTo>
                    <a:pt x="983" y="2166"/>
                  </a:lnTo>
                  <a:lnTo>
                    <a:pt x="1203" y="2808"/>
                  </a:lnTo>
                  <a:lnTo>
                    <a:pt x="1424" y="3510"/>
                  </a:lnTo>
                  <a:lnTo>
                    <a:pt x="1424" y="3510"/>
                  </a:lnTo>
                  <a:lnTo>
                    <a:pt x="1203" y="2808"/>
                  </a:lnTo>
                  <a:lnTo>
                    <a:pt x="983" y="2166"/>
                  </a:lnTo>
                  <a:lnTo>
                    <a:pt x="742" y="1564"/>
                  </a:lnTo>
                  <a:lnTo>
                    <a:pt x="522" y="1043"/>
                  </a:lnTo>
                  <a:lnTo>
                    <a:pt x="321" y="622"/>
                  </a:lnTo>
                  <a:lnTo>
                    <a:pt x="141" y="28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7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3901;p41">
              <a:extLst>
                <a:ext uri="{FF2B5EF4-FFF2-40B4-BE49-F238E27FC236}">
                  <a16:creationId xmlns:a16="http://schemas.microsoft.com/office/drawing/2014/main" xmlns="" id="{73D17505-7AB9-44CE-BD29-F14610DE2AFE}"/>
                </a:ext>
              </a:extLst>
            </p:cNvPr>
            <p:cNvSpPr/>
            <p:nvPr/>
          </p:nvSpPr>
          <p:spPr>
            <a:xfrm rot="-6300130">
              <a:off x="6090723" y="2367766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3902;p41">
              <a:extLst>
                <a:ext uri="{FF2B5EF4-FFF2-40B4-BE49-F238E27FC236}">
                  <a16:creationId xmlns:a16="http://schemas.microsoft.com/office/drawing/2014/main" xmlns="" id="{0CFCA6C9-B60A-44FB-BC7F-FAB19A7DFB77}"/>
                </a:ext>
              </a:extLst>
            </p:cNvPr>
            <p:cNvSpPr/>
            <p:nvPr/>
          </p:nvSpPr>
          <p:spPr>
            <a:xfrm rot="-6300130">
              <a:off x="6090390" y="2367855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3903;p41">
              <a:extLst>
                <a:ext uri="{FF2B5EF4-FFF2-40B4-BE49-F238E27FC236}">
                  <a16:creationId xmlns:a16="http://schemas.microsoft.com/office/drawing/2014/main" xmlns="" id="{CBBDCEA4-3B5B-4CD2-8679-2D3C76CC4DC8}"/>
                </a:ext>
              </a:extLst>
            </p:cNvPr>
            <p:cNvSpPr/>
            <p:nvPr/>
          </p:nvSpPr>
          <p:spPr>
            <a:xfrm rot="-6300130">
              <a:off x="6090301" y="2367522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3904;p41">
              <a:extLst>
                <a:ext uri="{FF2B5EF4-FFF2-40B4-BE49-F238E27FC236}">
                  <a16:creationId xmlns:a16="http://schemas.microsoft.com/office/drawing/2014/main" xmlns="" id="{0B038F5A-0240-40C2-A995-950A4A301093}"/>
                </a:ext>
              </a:extLst>
            </p:cNvPr>
            <p:cNvSpPr/>
            <p:nvPr/>
          </p:nvSpPr>
          <p:spPr>
            <a:xfrm flipH="1">
              <a:off x="5828295" y="1057733"/>
              <a:ext cx="1638525" cy="1410053"/>
            </a:xfrm>
            <a:custGeom>
              <a:avLst/>
              <a:gdLst/>
              <a:ahLst/>
              <a:cxnLst/>
              <a:rect l="l" t="t" r="r" b="b"/>
              <a:pathLst>
                <a:path w="41283" h="35528" extrusionOk="0">
                  <a:moveTo>
                    <a:pt x="4108" y="12048"/>
                  </a:moveTo>
                  <a:lnTo>
                    <a:pt x="4128" y="12068"/>
                  </a:lnTo>
                  <a:lnTo>
                    <a:pt x="4108" y="12088"/>
                  </a:lnTo>
                  <a:lnTo>
                    <a:pt x="3831" y="12346"/>
                  </a:lnTo>
                  <a:lnTo>
                    <a:pt x="3573" y="12623"/>
                  </a:lnTo>
                  <a:lnTo>
                    <a:pt x="3354" y="12921"/>
                  </a:lnTo>
                  <a:lnTo>
                    <a:pt x="3156" y="13219"/>
                  </a:lnTo>
                  <a:lnTo>
                    <a:pt x="2977" y="13556"/>
                  </a:lnTo>
                  <a:lnTo>
                    <a:pt x="2838" y="13894"/>
                  </a:lnTo>
                  <a:lnTo>
                    <a:pt x="2719" y="14251"/>
                  </a:lnTo>
                  <a:lnTo>
                    <a:pt x="2640" y="14608"/>
                  </a:lnTo>
                  <a:lnTo>
                    <a:pt x="2541" y="15085"/>
                  </a:lnTo>
                  <a:lnTo>
                    <a:pt x="2481" y="15541"/>
                  </a:lnTo>
                  <a:lnTo>
                    <a:pt x="2421" y="16017"/>
                  </a:lnTo>
                  <a:lnTo>
                    <a:pt x="2382" y="16494"/>
                  </a:lnTo>
                  <a:lnTo>
                    <a:pt x="2342" y="17347"/>
                  </a:lnTo>
                  <a:lnTo>
                    <a:pt x="2322" y="17784"/>
                  </a:lnTo>
                  <a:lnTo>
                    <a:pt x="2283" y="17982"/>
                  </a:lnTo>
                  <a:lnTo>
                    <a:pt x="2243" y="18201"/>
                  </a:lnTo>
                  <a:lnTo>
                    <a:pt x="2203" y="18240"/>
                  </a:lnTo>
                  <a:lnTo>
                    <a:pt x="2163" y="18280"/>
                  </a:lnTo>
                  <a:lnTo>
                    <a:pt x="2104" y="18260"/>
                  </a:lnTo>
                  <a:lnTo>
                    <a:pt x="2084" y="18240"/>
                  </a:lnTo>
                  <a:lnTo>
                    <a:pt x="2084" y="18220"/>
                  </a:lnTo>
                  <a:lnTo>
                    <a:pt x="2024" y="17982"/>
                  </a:lnTo>
                  <a:lnTo>
                    <a:pt x="1985" y="17744"/>
                  </a:lnTo>
                  <a:lnTo>
                    <a:pt x="1965" y="17506"/>
                  </a:lnTo>
                  <a:lnTo>
                    <a:pt x="1945" y="17268"/>
                  </a:lnTo>
                  <a:lnTo>
                    <a:pt x="1945" y="16772"/>
                  </a:lnTo>
                  <a:lnTo>
                    <a:pt x="1985" y="16295"/>
                  </a:lnTo>
                  <a:lnTo>
                    <a:pt x="2024" y="15819"/>
                  </a:lnTo>
                  <a:lnTo>
                    <a:pt x="2104" y="15362"/>
                  </a:lnTo>
                  <a:lnTo>
                    <a:pt x="2203" y="14906"/>
                  </a:lnTo>
                  <a:lnTo>
                    <a:pt x="2283" y="14688"/>
                  </a:lnTo>
                  <a:lnTo>
                    <a:pt x="2362" y="14469"/>
                  </a:lnTo>
                  <a:lnTo>
                    <a:pt x="2501" y="14132"/>
                  </a:lnTo>
                  <a:lnTo>
                    <a:pt x="2660" y="13775"/>
                  </a:lnTo>
                  <a:lnTo>
                    <a:pt x="2838" y="13457"/>
                  </a:lnTo>
                  <a:lnTo>
                    <a:pt x="3037" y="13139"/>
                  </a:lnTo>
                  <a:lnTo>
                    <a:pt x="3255" y="12842"/>
                  </a:lnTo>
                  <a:lnTo>
                    <a:pt x="3493" y="12564"/>
                  </a:lnTo>
                  <a:lnTo>
                    <a:pt x="3771" y="12286"/>
                  </a:lnTo>
                  <a:lnTo>
                    <a:pt x="4069" y="12048"/>
                  </a:lnTo>
                  <a:close/>
                  <a:moveTo>
                    <a:pt x="4069" y="15283"/>
                  </a:moveTo>
                  <a:lnTo>
                    <a:pt x="4108" y="15343"/>
                  </a:lnTo>
                  <a:lnTo>
                    <a:pt x="4108" y="15362"/>
                  </a:lnTo>
                  <a:lnTo>
                    <a:pt x="4108" y="15402"/>
                  </a:lnTo>
                  <a:lnTo>
                    <a:pt x="3930" y="15859"/>
                  </a:lnTo>
                  <a:lnTo>
                    <a:pt x="3791" y="16315"/>
                  </a:lnTo>
                  <a:lnTo>
                    <a:pt x="3672" y="16772"/>
                  </a:lnTo>
                  <a:lnTo>
                    <a:pt x="3612" y="17248"/>
                  </a:lnTo>
                  <a:lnTo>
                    <a:pt x="3573" y="17744"/>
                  </a:lnTo>
                  <a:lnTo>
                    <a:pt x="3573" y="18240"/>
                  </a:lnTo>
                  <a:lnTo>
                    <a:pt x="3592" y="18478"/>
                  </a:lnTo>
                  <a:lnTo>
                    <a:pt x="3612" y="18736"/>
                  </a:lnTo>
                  <a:lnTo>
                    <a:pt x="3652" y="18994"/>
                  </a:lnTo>
                  <a:lnTo>
                    <a:pt x="3652" y="19233"/>
                  </a:lnTo>
                  <a:lnTo>
                    <a:pt x="3632" y="19272"/>
                  </a:lnTo>
                  <a:lnTo>
                    <a:pt x="3592" y="19312"/>
                  </a:lnTo>
                  <a:lnTo>
                    <a:pt x="3553" y="19312"/>
                  </a:lnTo>
                  <a:lnTo>
                    <a:pt x="3513" y="19272"/>
                  </a:lnTo>
                  <a:lnTo>
                    <a:pt x="3473" y="19153"/>
                  </a:lnTo>
                  <a:lnTo>
                    <a:pt x="3434" y="19034"/>
                  </a:lnTo>
                  <a:lnTo>
                    <a:pt x="3374" y="18776"/>
                  </a:lnTo>
                  <a:lnTo>
                    <a:pt x="3354" y="18518"/>
                  </a:lnTo>
                  <a:lnTo>
                    <a:pt x="3334" y="18280"/>
                  </a:lnTo>
                  <a:lnTo>
                    <a:pt x="3334" y="17784"/>
                  </a:lnTo>
                  <a:lnTo>
                    <a:pt x="3354" y="17307"/>
                  </a:lnTo>
                  <a:lnTo>
                    <a:pt x="3434" y="16791"/>
                  </a:lnTo>
                  <a:lnTo>
                    <a:pt x="3493" y="16533"/>
                  </a:lnTo>
                  <a:lnTo>
                    <a:pt x="3573" y="16295"/>
                  </a:lnTo>
                  <a:lnTo>
                    <a:pt x="3652" y="16037"/>
                  </a:lnTo>
                  <a:lnTo>
                    <a:pt x="3731" y="15799"/>
                  </a:lnTo>
                  <a:lnTo>
                    <a:pt x="3831" y="15561"/>
                  </a:lnTo>
                  <a:lnTo>
                    <a:pt x="3950" y="15323"/>
                  </a:lnTo>
                  <a:lnTo>
                    <a:pt x="3970" y="15303"/>
                  </a:lnTo>
                  <a:lnTo>
                    <a:pt x="4009" y="15283"/>
                  </a:lnTo>
                  <a:close/>
                  <a:moveTo>
                    <a:pt x="14310" y="16752"/>
                  </a:moveTo>
                  <a:lnTo>
                    <a:pt x="14330" y="16772"/>
                  </a:lnTo>
                  <a:lnTo>
                    <a:pt x="14330" y="16811"/>
                  </a:lnTo>
                  <a:lnTo>
                    <a:pt x="14270" y="17030"/>
                  </a:lnTo>
                  <a:lnTo>
                    <a:pt x="14171" y="17248"/>
                  </a:lnTo>
                  <a:lnTo>
                    <a:pt x="13913" y="17665"/>
                  </a:lnTo>
                  <a:lnTo>
                    <a:pt x="13675" y="18062"/>
                  </a:lnTo>
                  <a:lnTo>
                    <a:pt x="13397" y="18459"/>
                  </a:lnTo>
                  <a:lnTo>
                    <a:pt x="13119" y="18816"/>
                  </a:lnTo>
                  <a:lnTo>
                    <a:pt x="12821" y="19153"/>
                  </a:lnTo>
                  <a:lnTo>
                    <a:pt x="12504" y="19471"/>
                  </a:lnTo>
                  <a:lnTo>
                    <a:pt x="12167" y="19788"/>
                  </a:lnTo>
                  <a:lnTo>
                    <a:pt x="12107" y="19788"/>
                  </a:lnTo>
                  <a:lnTo>
                    <a:pt x="12107" y="19769"/>
                  </a:lnTo>
                  <a:lnTo>
                    <a:pt x="12107" y="19729"/>
                  </a:lnTo>
                  <a:lnTo>
                    <a:pt x="12444" y="19391"/>
                  </a:lnTo>
                  <a:lnTo>
                    <a:pt x="12762" y="19034"/>
                  </a:lnTo>
                  <a:lnTo>
                    <a:pt x="13060" y="18657"/>
                  </a:lnTo>
                  <a:lnTo>
                    <a:pt x="13357" y="18260"/>
                  </a:lnTo>
                  <a:lnTo>
                    <a:pt x="13596" y="17883"/>
                  </a:lnTo>
                  <a:lnTo>
                    <a:pt x="13834" y="17506"/>
                  </a:lnTo>
                  <a:lnTo>
                    <a:pt x="14032" y="17129"/>
                  </a:lnTo>
                  <a:lnTo>
                    <a:pt x="14131" y="16930"/>
                  </a:lnTo>
                  <a:lnTo>
                    <a:pt x="14231" y="16772"/>
                  </a:lnTo>
                  <a:lnTo>
                    <a:pt x="14270" y="16752"/>
                  </a:lnTo>
                  <a:close/>
                  <a:moveTo>
                    <a:pt x="17367" y="14668"/>
                  </a:moveTo>
                  <a:lnTo>
                    <a:pt x="17406" y="14688"/>
                  </a:lnTo>
                  <a:lnTo>
                    <a:pt x="17446" y="14707"/>
                  </a:lnTo>
                  <a:lnTo>
                    <a:pt x="17486" y="14747"/>
                  </a:lnTo>
                  <a:lnTo>
                    <a:pt x="17505" y="14807"/>
                  </a:lnTo>
                  <a:lnTo>
                    <a:pt x="17545" y="14906"/>
                  </a:lnTo>
                  <a:lnTo>
                    <a:pt x="17545" y="15025"/>
                  </a:lnTo>
                  <a:lnTo>
                    <a:pt x="17545" y="15243"/>
                  </a:lnTo>
                  <a:lnTo>
                    <a:pt x="17505" y="15462"/>
                  </a:lnTo>
                  <a:lnTo>
                    <a:pt x="17466" y="15680"/>
                  </a:lnTo>
                  <a:lnTo>
                    <a:pt x="17347" y="16097"/>
                  </a:lnTo>
                  <a:lnTo>
                    <a:pt x="17228" y="16494"/>
                  </a:lnTo>
                  <a:lnTo>
                    <a:pt x="17148" y="16692"/>
                  </a:lnTo>
                  <a:lnTo>
                    <a:pt x="17069" y="16871"/>
                  </a:lnTo>
                  <a:lnTo>
                    <a:pt x="16970" y="17049"/>
                  </a:lnTo>
                  <a:lnTo>
                    <a:pt x="16870" y="17228"/>
                  </a:lnTo>
                  <a:lnTo>
                    <a:pt x="16751" y="17407"/>
                  </a:lnTo>
                  <a:lnTo>
                    <a:pt x="16612" y="17565"/>
                  </a:lnTo>
                  <a:lnTo>
                    <a:pt x="16473" y="17704"/>
                  </a:lnTo>
                  <a:lnTo>
                    <a:pt x="16295" y="17843"/>
                  </a:lnTo>
                  <a:lnTo>
                    <a:pt x="15938" y="18101"/>
                  </a:lnTo>
                  <a:lnTo>
                    <a:pt x="15541" y="18339"/>
                  </a:lnTo>
                  <a:lnTo>
                    <a:pt x="15124" y="18558"/>
                  </a:lnTo>
                  <a:lnTo>
                    <a:pt x="14727" y="18796"/>
                  </a:lnTo>
                  <a:lnTo>
                    <a:pt x="14350" y="19054"/>
                  </a:lnTo>
                  <a:lnTo>
                    <a:pt x="14171" y="19193"/>
                  </a:lnTo>
                  <a:lnTo>
                    <a:pt x="14012" y="19352"/>
                  </a:lnTo>
                  <a:lnTo>
                    <a:pt x="13854" y="19530"/>
                  </a:lnTo>
                  <a:lnTo>
                    <a:pt x="13734" y="19709"/>
                  </a:lnTo>
                  <a:lnTo>
                    <a:pt x="13615" y="19907"/>
                  </a:lnTo>
                  <a:lnTo>
                    <a:pt x="13516" y="20126"/>
                  </a:lnTo>
                  <a:lnTo>
                    <a:pt x="13496" y="20146"/>
                  </a:lnTo>
                  <a:lnTo>
                    <a:pt x="13437" y="20165"/>
                  </a:lnTo>
                  <a:lnTo>
                    <a:pt x="13417" y="20126"/>
                  </a:lnTo>
                  <a:lnTo>
                    <a:pt x="13397" y="20086"/>
                  </a:lnTo>
                  <a:lnTo>
                    <a:pt x="13476" y="19868"/>
                  </a:lnTo>
                  <a:lnTo>
                    <a:pt x="13576" y="19669"/>
                  </a:lnTo>
                  <a:lnTo>
                    <a:pt x="13695" y="19491"/>
                  </a:lnTo>
                  <a:lnTo>
                    <a:pt x="13814" y="19332"/>
                  </a:lnTo>
                  <a:lnTo>
                    <a:pt x="13953" y="19193"/>
                  </a:lnTo>
                  <a:lnTo>
                    <a:pt x="14092" y="19054"/>
                  </a:lnTo>
                  <a:lnTo>
                    <a:pt x="14409" y="18796"/>
                  </a:lnTo>
                  <a:lnTo>
                    <a:pt x="14767" y="18538"/>
                  </a:lnTo>
                  <a:lnTo>
                    <a:pt x="15104" y="18320"/>
                  </a:lnTo>
                  <a:lnTo>
                    <a:pt x="15441" y="18062"/>
                  </a:lnTo>
                  <a:lnTo>
                    <a:pt x="15759" y="17804"/>
                  </a:lnTo>
                  <a:lnTo>
                    <a:pt x="15918" y="17645"/>
                  </a:lnTo>
                  <a:lnTo>
                    <a:pt x="16057" y="17486"/>
                  </a:lnTo>
                  <a:lnTo>
                    <a:pt x="16196" y="17327"/>
                  </a:lnTo>
                  <a:lnTo>
                    <a:pt x="16315" y="17149"/>
                  </a:lnTo>
                  <a:lnTo>
                    <a:pt x="16513" y="16772"/>
                  </a:lnTo>
                  <a:lnTo>
                    <a:pt x="16692" y="16394"/>
                  </a:lnTo>
                  <a:lnTo>
                    <a:pt x="16811" y="15978"/>
                  </a:lnTo>
                  <a:lnTo>
                    <a:pt x="16910" y="15561"/>
                  </a:lnTo>
                  <a:lnTo>
                    <a:pt x="17009" y="15144"/>
                  </a:lnTo>
                  <a:lnTo>
                    <a:pt x="17069" y="14926"/>
                  </a:lnTo>
                  <a:lnTo>
                    <a:pt x="17128" y="14846"/>
                  </a:lnTo>
                  <a:lnTo>
                    <a:pt x="17188" y="14747"/>
                  </a:lnTo>
                  <a:lnTo>
                    <a:pt x="17228" y="14707"/>
                  </a:lnTo>
                  <a:lnTo>
                    <a:pt x="17267" y="14688"/>
                  </a:lnTo>
                  <a:lnTo>
                    <a:pt x="17307" y="14668"/>
                  </a:lnTo>
                  <a:close/>
                  <a:moveTo>
                    <a:pt x="11194" y="16752"/>
                  </a:moveTo>
                  <a:lnTo>
                    <a:pt x="11234" y="16772"/>
                  </a:lnTo>
                  <a:lnTo>
                    <a:pt x="11293" y="16791"/>
                  </a:lnTo>
                  <a:lnTo>
                    <a:pt x="11333" y="16831"/>
                  </a:lnTo>
                  <a:lnTo>
                    <a:pt x="11353" y="16871"/>
                  </a:lnTo>
                  <a:lnTo>
                    <a:pt x="11353" y="16930"/>
                  </a:lnTo>
                  <a:lnTo>
                    <a:pt x="11273" y="17248"/>
                  </a:lnTo>
                  <a:lnTo>
                    <a:pt x="11154" y="17565"/>
                  </a:lnTo>
                  <a:lnTo>
                    <a:pt x="10996" y="17863"/>
                  </a:lnTo>
                  <a:lnTo>
                    <a:pt x="10837" y="18141"/>
                  </a:lnTo>
                  <a:lnTo>
                    <a:pt x="10618" y="18459"/>
                  </a:lnTo>
                  <a:lnTo>
                    <a:pt x="10400" y="18756"/>
                  </a:lnTo>
                  <a:lnTo>
                    <a:pt x="10202" y="18994"/>
                  </a:lnTo>
                  <a:lnTo>
                    <a:pt x="10102" y="19114"/>
                  </a:lnTo>
                  <a:lnTo>
                    <a:pt x="9983" y="19233"/>
                  </a:lnTo>
                  <a:lnTo>
                    <a:pt x="9725" y="19431"/>
                  </a:lnTo>
                  <a:lnTo>
                    <a:pt x="9626" y="19530"/>
                  </a:lnTo>
                  <a:lnTo>
                    <a:pt x="9507" y="19649"/>
                  </a:lnTo>
                  <a:lnTo>
                    <a:pt x="9368" y="19868"/>
                  </a:lnTo>
                  <a:lnTo>
                    <a:pt x="9170" y="20185"/>
                  </a:lnTo>
                  <a:lnTo>
                    <a:pt x="9011" y="20543"/>
                  </a:lnTo>
                  <a:lnTo>
                    <a:pt x="8892" y="20860"/>
                  </a:lnTo>
                  <a:lnTo>
                    <a:pt x="8812" y="21198"/>
                  </a:lnTo>
                  <a:lnTo>
                    <a:pt x="8773" y="21555"/>
                  </a:lnTo>
                  <a:lnTo>
                    <a:pt x="8773" y="21733"/>
                  </a:lnTo>
                  <a:lnTo>
                    <a:pt x="8773" y="21892"/>
                  </a:lnTo>
                  <a:lnTo>
                    <a:pt x="8773" y="21932"/>
                  </a:lnTo>
                  <a:lnTo>
                    <a:pt x="8753" y="21952"/>
                  </a:lnTo>
                  <a:lnTo>
                    <a:pt x="8713" y="21972"/>
                  </a:lnTo>
                  <a:lnTo>
                    <a:pt x="8654" y="21972"/>
                  </a:lnTo>
                  <a:lnTo>
                    <a:pt x="8634" y="21952"/>
                  </a:lnTo>
                  <a:lnTo>
                    <a:pt x="8634" y="21932"/>
                  </a:lnTo>
                  <a:lnTo>
                    <a:pt x="8594" y="21753"/>
                  </a:lnTo>
                  <a:lnTo>
                    <a:pt x="8594" y="21575"/>
                  </a:lnTo>
                  <a:lnTo>
                    <a:pt x="8594" y="21396"/>
                  </a:lnTo>
                  <a:lnTo>
                    <a:pt x="8594" y="21217"/>
                  </a:lnTo>
                  <a:lnTo>
                    <a:pt x="8654" y="20860"/>
                  </a:lnTo>
                  <a:lnTo>
                    <a:pt x="8753" y="20523"/>
                  </a:lnTo>
                  <a:lnTo>
                    <a:pt x="8892" y="20205"/>
                  </a:lnTo>
                  <a:lnTo>
                    <a:pt x="9050" y="19927"/>
                  </a:lnTo>
                  <a:lnTo>
                    <a:pt x="9209" y="19630"/>
                  </a:lnTo>
                  <a:lnTo>
                    <a:pt x="9368" y="19352"/>
                  </a:lnTo>
                  <a:lnTo>
                    <a:pt x="9547" y="18955"/>
                  </a:lnTo>
                  <a:lnTo>
                    <a:pt x="9646" y="18756"/>
                  </a:lnTo>
                  <a:lnTo>
                    <a:pt x="9765" y="18578"/>
                  </a:lnTo>
                  <a:lnTo>
                    <a:pt x="10142" y="18062"/>
                  </a:lnTo>
                  <a:lnTo>
                    <a:pt x="10380" y="17764"/>
                  </a:lnTo>
                  <a:lnTo>
                    <a:pt x="10599" y="17486"/>
                  </a:lnTo>
                  <a:lnTo>
                    <a:pt x="10837" y="17168"/>
                  </a:lnTo>
                  <a:lnTo>
                    <a:pt x="11035" y="16831"/>
                  </a:lnTo>
                  <a:lnTo>
                    <a:pt x="11075" y="16791"/>
                  </a:lnTo>
                  <a:lnTo>
                    <a:pt x="11134" y="16772"/>
                  </a:lnTo>
                  <a:lnTo>
                    <a:pt x="11194" y="16752"/>
                  </a:lnTo>
                  <a:close/>
                  <a:moveTo>
                    <a:pt x="7165" y="18915"/>
                  </a:moveTo>
                  <a:lnTo>
                    <a:pt x="7205" y="18955"/>
                  </a:lnTo>
                  <a:lnTo>
                    <a:pt x="7225" y="18975"/>
                  </a:lnTo>
                  <a:lnTo>
                    <a:pt x="7205" y="19014"/>
                  </a:lnTo>
                  <a:lnTo>
                    <a:pt x="7105" y="19451"/>
                  </a:lnTo>
                  <a:lnTo>
                    <a:pt x="7046" y="19907"/>
                  </a:lnTo>
                  <a:lnTo>
                    <a:pt x="7006" y="20364"/>
                  </a:lnTo>
                  <a:lnTo>
                    <a:pt x="6986" y="20840"/>
                  </a:lnTo>
                  <a:lnTo>
                    <a:pt x="6986" y="21257"/>
                  </a:lnTo>
                  <a:lnTo>
                    <a:pt x="7026" y="21694"/>
                  </a:lnTo>
                  <a:lnTo>
                    <a:pt x="7105" y="22150"/>
                  </a:lnTo>
                  <a:lnTo>
                    <a:pt x="7145" y="22388"/>
                  </a:lnTo>
                  <a:lnTo>
                    <a:pt x="7145" y="22607"/>
                  </a:lnTo>
                  <a:lnTo>
                    <a:pt x="7145" y="22646"/>
                  </a:lnTo>
                  <a:lnTo>
                    <a:pt x="7125" y="22686"/>
                  </a:lnTo>
                  <a:lnTo>
                    <a:pt x="7066" y="22706"/>
                  </a:lnTo>
                  <a:lnTo>
                    <a:pt x="7006" y="22706"/>
                  </a:lnTo>
                  <a:lnTo>
                    <a:pt x="6966" y="22686"/>
                  </a:lnTo>
                  <a:lnTo>
                    <a:pt x="6947" y="22666"/>
                  </a:lnTo>
                  <a:lnTo>
                    <a:pt x="6847" y="22468"/>
                  </a:lnTo>
                  <a:lnTo>
                    <a:pt x="6788" y="22249"/>
                  </a:lnTo>
                  <a:lnTo>
                    <a:pt x="6748" y="22011"/>
                  </a:lnTo>
                  <a:lnTo>
                    <a:pt x="6728" y="21793"/>
                  </a:lnTo>
                  <a:lnTo>
                    <a:pt x="6689" y="21336"/>
                  </a:lnTo>
                  <a:lnTo>
                    <a:pt x="6689" y="20860"/>
                  </a:lnTo>
                  <a:lnTo>
                    <a:pt x="6728" y="20384"/>
                  </a:lnTo>
                  <a:lnTo>
                    <a:pt x="6808" y="19907"/>
                  </a:lnTo>
                  <a:lnTo>
                    <a:pt x="6907" y="19431"/>
                  </a:lnTo>
                  <a:lnTo>
                    <a:pt x="7066" y="18975"/>
                  </a:lnTo>
                  <a:lnTo>
                    <a:pt x="7086" y="18935"/>
                  </a:lnTo>
                  <a:lnTo>
                    <a:pt x="7105" y="18915"/>
                  </a:lnTo>
                  <a:close/>
                  <a:moveTo>
                    <a:pt x="5597" y="18836"/>
                  </a:moveTo>
                  <a:lnTo>
                    <a:pt x="5637" y="18875"/>
                  </a:lnTo>
                  <a:lnTo>
                    <a:pt x="5657" y="18915"/>
                  </a:lnTo>
                  <a:lnTo>
                    <a:pt x="5597" y="19233"/>
                  </a:lnTo>
                  <a:lnTo>
                    <a:pt x="5597" y="19550"/>
                  </a:lnTo>
                  <a:lnTo>
                    <a:pt x="5597" y="19868"/>
                  </a:lnTo>
                  <a:lnTo>
                    <a:pt x="5617" y="20185"/>
                  </a:lnTo>
                  <a:lnTo>
                    <a:pt x="5637" y="20543"/>
                  </a:lnTo>
                  <a:lnTo>
                    <a:pt x="5657" y="20880"/>
                  </a:lnTo>
                  <a:lnTo>
                    <a:pt x="5716" y="21217"/>
                  </a:lnTo>
                  <a:lnTo>
                    <a:pt x="5795" y="21555"/>
                  </a:lnTo>
                  <a:lnTo>
                    <a:pt x="5915" y="21853"/>
                  </a:lnTo>
                  <a:lnTo>
                    <a:pt x="6034" y="22130"/>
                  </a:lnTo>
                  <a:lnTo>
                    <a:pt x="6153" y="22428"/>
                  </a:lnTo>
                  <a:lnTo>
                    <a:pt x="6272" y="22726"/>
                  </a:lnTo>
                  <a:lnTo>
                    <a:pt x="6272" y="22765"/>
                  </a:lnTo>
                  <a:lnTo>
                    <a:pt x="6252" y="22785"/>
                  </a:lnTo>
                  <a:lnTo>
                    <a:pt x="6212" y="22825"/>
                  </a:lnTo>
                  <a:lnTo>
                    <a:pt x="6173" y="22845"/>
                  </a:lnTo>
                  <a:lnTo>
                    <a:pt x="6113" y="22805"/>
                  </a:lnTo>
                  <a:lnTo>
                    <a:pt x="6034" y="22706"/>
                  </a:lnTo>
                  <a:lnTo>
                    <a:pt x="5954" y="22607"/>
                  </a:lnTo>
                  <a:lnTo>
                    <a:pt x="5835" y="22388"/>
                  </a:lnTo>
                  <a:lnTo>
                    <a:pt x="5736" y="22150"/>
                  </a:lnTo>
                  <a:lnTo>
                    <a:pt x="5657" y="21912"/>
                  </a:lnTo>
                  <a:lnTo>
                    <a:pt x="5518" y="21456"/>
                  </a:lnTo>
                  <a:lnTo>
                    <a:pt x="5438" y="20979"/>
                  </a:lnTo>
                  <a:lnTo>
                    <a:pt x="5399" y="20721"/>
                  </a:lnTo>
                  <a:lnTo>
                    <a:pt x="5379" y="20463"/>
                  </a:lnTo>
                  <a:lnTo>
                    <a:pt x="5359" y="20185"/>
                  </a:lnTo>
                  <a:lnTo>
                    <a:pt x="5379" y="19927"/>
                  </a:lnTo>
                  <a:lnTo>
                    <a:pt x="5399" y="19669"/>
                  </a:lnTo>
                  <a:lnTo>
                    <a:pt x="5438" y="19391"/>
                  </a:lnTo>
                  <a:lnTo>
                    <a:pt x="5478" y="19133"/>
                  </a:lnTo>
                  <a:lnTo>
                    <a:pt x="5537" y="18875"/>
                  </a:lnTo>
                  <a:lnTo>
                    <a:pt x="5557" y="18856"/>
                  </a:lnTo>
                  <a:lnTo>
                    <a:pt x="5597" y="18836"/>
                  </a:lnTo>
                  <a:close/>
                  <a:moveTo>
                    <a:pt x="14191" y="0"/>
                  </a:moveTo>
                  <a:lnTo>
                    <a:pt x="13854" y="20"/>
                  </a:lnTo>
                  <a:lnTo>
                    <a:pt x="13516" y="60"/>
                  </a:lnTo>
                  <a:lnTo>
                    <a:pt x="13159" y="100"/>
                  </a:lnTo>
                  <a:lnTo>
                    <a:pt x="12821" y="159"/>
                  </a:lnTo>
                  <a:lnTo>
                    <a:pt x="12127" y="298"/>
                  </a:lnTo>
                  <a:lnTo>
                    <a:pt x="11948" y="338"/>
                  </a:lnTo>
                  <a:lnTo>
                    <a:pt x="12365" y="377"/>
                  </a:lnTo>
                  <a:lnTo>
                    <a:pt x="12762" y="457"/>
                  </a:lnTo>
                  <a:lnTo>
                    <a:pt x="13159" y="536"/>
                  </a:lnTo>
                  <a:lnTo>
                    <a:pt x="13556" y="636"/>
                  </a:lnTo>
                  <a:lnTo>
                    <a:pt x="13933" y="735"/>
                  </a:lnTo>
                  <a:lnTo>
                    <a:pt x="14330" y="874"/>
                  </a:lnTo>
                  <a:lnTo>
                    <a:pt x="14707" y="1013"/>
                  </a:lnTo>
                  <a:lnTo>
                    <a:pt x="15084" y="1171"/>
                  </a:lnTo>
                  <a:lnTo>
                    <a:pt x="15163" y="1231"/>
                  </a:lnTo>
                  <a:lnTo>
                    <a:pt x="15223" y="1310"/>
                  </a:lnTo>
                  <a:lnTo>
                    <a:pt x="15223" y="1410"/>
                  </a:lnTo>
                  <a:lnTo>
                    <a:pt x="15223" y="1509"/>
                  </a:lnTo>
                  <a:lnTo>
                    <a:pt x="15183" y="1588"/>
                  </a:lnTo>
                  <a:lnTo>
                    <a:pt x="15124" y="1668"/>
                  </a:lnTo>
                  <a:lnTo>
                    <a:pt x="15044" y="1727"/>
                  </a:lnTo>
                  <a:lnTo>
                    <a:pt x="14945" y="1727"/>
                  </a:lnTo>
                  <a:lnTo>
                    <a:pt x="13854" y="1747"/>
                  </a:lnTo>
                  <a:lnTo>
                    <a:pt x="13298" y="1747"/>
                  </a:lnTo>
                  <a:lnTo>
                    <a:pt x="12762" y="1787"/>
                  </a:lnTo>
                  <a:lnTo>
                    <a:pt x="12226" y="1826"/>
                  </a:lnTo>
                  <a:lnTo>
                    <a:pt x="11690" y="1886"/>
                  </a:lnTo>
                  <a:lnTo>
                    <a:pt x="11134" y="1965"/>
                  </a:lnTo>
                  <a:lnTo>
                    <a:pt x="10618" y="2084"/>
                  </a:lnTo>
                  <a:lnTo>
                    <a:pt x="10221" y="2184"/>
                  </a:lnTo>
                  <a:lnTo>
                    <a:pt x="9844" y="2303"/>
                  </a:lnTo>
                  <a:lnTo>
                    <a:pt x="9467" y="2442"/>
                  </a:lnTo>
                  <a:lnTo>
                    <a:pt x="9090" y="2581"/>
                  </a:lnTo>
                  <a:lnTo>
                    <a:pt x="8733" y="2759"/>
                  </a:lnTo>
                  <a:lnTo>
                    <a:pt x="8376" y="2958"/>
                  </a:lnTo>
                  <a:lnTo>
                    <a:pt x="8038" y="3156"/>
                  </a:lnTo>
                  <a:lnTo>
                    <a:pt x="7701" y="3394"/>
                  </a:lnTo>
                  <a:lnTo>
                    <a:pt x="7383" y="3652"/>
                  </a:lnTo>
                  <a:lnTo>
                    <a:pt x="7086" y="3950"/>
                  </a:lnTo>
                  <a:lnTo>
                    <a:pt x="6828" y="4248"/>
                  </a:lnTo>
                  <a:lnTo>
                    <a:pt x="6589" y="4565"/>
                  </a:lnTo>
                  <a:lnTo>
                    <a:pt x="6371" y="4903"/>
                  </a:lnTo>
                  <a:lnTo>
                    <a:pt x="6173" y="5260"/>
                  </a:lnTo>
                  <a:lnTo>
                    <a:pt x="5994" y="5617"/>
                  </a:lnTo>
                  <a:lnTo>
                    <a:pt x="5835" y="6014"/>
                  </a:lnTo>
                  <a:lnTo>
                    <a:pt x="5518" y="6768"/>
                  </a:lnTo>
                  <a:lnTo>
                    <a:pt x="5359" y="7146"/>
                  </a:lnTo>
                  <a:lnTo>
                    <a:pt x="5180" y="7503"/>
                  </a:lnTo>
                  <a:lnTo>
                    <a:pt x="4982" y="7860"/>
                  </a:lnTo>
                  <a:lnTo>
                    <a:pt x="4744" y="8197"/>
                  </a:lnTo>
                  <a:lnTo>
                    <a:pt x="4605" y="8356"/>
                  </a:lnTo>
                  <a:lnTo>
                    <a:pt x="4466" y="8495"/>
                  </a:lnTo>
                  <a:lnTo>
                    <a:pt x="4307" y="8634"/>
                  </a:lnTo>
                  <a:lnTo>
                    <a:pt x="4148" y="8773"/>
                  </a:lnTo>
                  <a:lnTo>
                    <a:pt x="3989" y="8872"/>
                  </a:lnTo>
                  <a:lnTo>
                    <a:pt x="3831" y="8971"/>
                  </a:lnTo>
                  <a:lnTo>
                    <a:pt x="3652" y="9031"/>
                  </a:lnTo>
                  <a:lnTo>
                    <a:pt x="3493" y="9110"/>
                  </a:lnTo>
                  <a:lnTo>
                    <a:pt x="3315" y="9150"/>
                  </a:lnTo>
                  <a:lnTo>
                    <a:pt x="3136" y="9190"/>
                  </a:lnTo>
                  <a:lnTo>
                    <a:pt x="2957" y="9210"/>
                  </a:lnTo>
                  <a:lnTo>
                    <a:pt x="2779" y="9229"/>
                  </a:lnTo>
                  <a:lnTo>
                    <a:pt x="2402" y="9210"/>
                  </a:lnTo>
                  <a:lnTo>
                    <a:pt x="2044" y="9170"/>
                  </a:lnTo>
                  <a:lnTo>
                    <a:pt x="1667" y="9071"/>
                  </a:lnTo>
                  <a:lnTo>
                    <a:pt x="1330" y="8952"/>
                  </a:lnTo>
                  <a:lnTo>
                    <a:pt x="1429" y="9190"/>
                  </a:lnTo>
                  <a:lnTo>
                    <a:pt x="1548" y="9388"/>
                  </a:lnTo>
                  <a:lnTo>
                    <a:pt x="1707" y="9587"/>
                  </a:lnTo>
                  <a:lnTo>
                    <a:pt x="1905" y="9746"/>
                  </a:lnTo>
                  <a:lnTo>
                    <a:pt x="2104" y="9865"/>
                  </a:lnTo>
                  <a:lnTo>
                    <a:pt x="2342" y="9964"/>
                  </a:lnTo>
                  <a:lnTo>
                    <a:pt x="2580" y="10023"/>
                  </a:lnTo>
                  <a:lnTo>
                    <a:pt x="2818" y="10043"/>
                  </a:lnTo>
                  <a:lnTo>
                    <a:pt x="2937" y="10063"/>
                  </a:lnTo>
                  <a:lnTo>
                    <a:pt x="3037" y="10123"/>
                  </a:lnTo>
                  <a:lnTo>
                    <a:pt x="3116" y="10202"/>
                  </a:lnTo>
                  <a:lnTo>
                    <a:pt x="3156" y="10301"/>
                  </a:lnTo>
                  <a:lnTo>
                    <a:pt x="3156" y="10400"/>
                  </a:lnTo>
                  <a:lnTo>
                    <a:pt x="3136" y="10500"/>
                  </a:lnTo>
                  <a:lnTo>
                    <a:pt x="3076" y="10579"/>
                  </a:lnTo>
                  <a:lnTo>
                    <a:pt x="2977" y="10659"/>
                  </a:lnTo>
                  <a:lnTo>
                    <a:pt x="2600" y="10837"/>
                  </a:lnTo>
                  <a:lnTo>
                    <a:pt x="2243" y="11055"/>
                  </a:lnTo>
                  <a:lnTo>
                    <a:pt x="1905" y="11313"/>
                  </a:lnTo>
                  <a:lnTo>
                    <a:pt x="1588" y="11571"/>
                  </a:lnTo>
                  <a:lnTo>
                    <a:pt x="1290" y="11869"/>
                  </a:lnTo>
                  <a:lnTo>
                    <a:pt x="1012" y="12187"/>
                  </a:lnTo>
                  <a:lnTo>
                    <a:pt x="774" y="12524"/>
                  </a:lnTo>
                  <a:lnTo>
                    <a:pt x="556" y="12881"/>
                  </a:lnTo>
                  <a:lnTo>
                    <a:pt x="357" y="13259"/>
                  </a:lnTo>
                  <a:lnTo>
                    <a:pt x="199" y="13675"/>
                  </a:lnTo>
                  <a:lnTo>
                    <a:pt x="60" y="14052"/>
                  </a:lnTo>
                  <a:lnTo>
                    <a:pt x="0" y="14291"/>
                  </a:lnTo>
                  <a:lnTo>
                    <a:pt x="0" y="14390"/>
                  </a:lnTo>
                  <a:lnTo>
                    <a:pt x="0" y="14410"/>
                  </a:lnTo>
                  <a:lnTo>
                    <a:pt x="40" y="14410"/>
                  </a:lnTo>
                  <a:lnTo>
                    <a:pt x="119" y="14330"/>
                  </a:lnTo>
                  <a:lnTo>
                    <a:pt x="318" y="14132"/>
                  </a:lnTo>
                  <a:lnTo>
                    <a:pt x="635" y="13775"/>
                  </a:lnTo>
                  <a:lnTo>
                    <a:pt x="1012" y="13397"/>
                  </a:lnTo>
                  <a:lnTo>
                    <a:pt x="1409" y="13020"/>
                  </a:lnTo>
                  <a:lnTo>
                    <a:pt x="1469" y="12981"/>
                  </a:lnTo>
                  <a:lnTo>
                    <a:pt x="1588" y="12981"/>
                  </a:lnTo>
                  <a:lnTo>
                    <a:pt x="1628" y="13001"/>
                  </a:lnTo>
                  <a:lnTo>
                    <a:pt x="1667" y="13040"/>
                  </a:lnTo>
                  <a:lnTo>
                    <a:pt x="1707" y="13100"/>
                  </a:lnTo>
                  <a:lnTo>
                    <a:pt x="1707" y="13159"/>
                  </a:lnTo>
                  <a:lnTo>
                    <a:pt x="1687" y="13219"/>
                  </a:lnTo>
                  <a:lnTo>
                    <a:pt x="1667" y="13259"/>
                  </a:lnTo>
                  <a:lnTo>
                    <a:pt x="1389" y="13675"/>
                  </a:lnTo>
                  <a:lnTo>
                    <a:pt x="1151" y="14132"/>
                  </a:lnTo>
                  <a:lnTo>
                    <a:pt x="913" y="14588"/>
                  </a:lnTo>
                  <a:lnTo>
                    <a:pt x="715" y="15065"/>
                  </a:lnTo>
                  <a:lnTo>
                    <a:pt x="536" y="15541"/>
                  </a:lnTo>
                  <a:lnTo>
                    <a:pt x="377" y="16037"/>
                  </a:lnTo>
                  <a:lnTo>
                    <a:pt x="258" y="16553"/>
                  </a:lnTo>
                  <a:lnTo>
                    <a:pt x="159" y="17049"/>
                  </a:lnTo>
                  <a:lnTo>
                    <a:pt x="99" y="17565"/>
                  </a:lnTo>
                  <a:lnTo>
                    <a:pt x="60" y="18081"/>
                  </a:lnTo>
                  <a:lnTo>
                    <a:pt x="60" y="18598"/>
                  </a:lnTo>
                  <a:lnTo>
                    <a:pt x="79" y="19114"/>
                  </a:lnTo>
                  <a:lnTo>
                    <a:pt x="139" y="19630"/>
                  </a:lnTo>
                  <a:lnTo>
                    <a:pt x="218" y="20126"/>
                  </a:lnTo>
                  <a:lnTo>
                    <a:pt x="318" y="20642"/>
                  </a:lnTo>
                  <a:lnTo>
                    <a:pt x="476" y="21138"/>
                  </a:lnTo>
                  <a:lnTo>
                    <a:pt x="476" y="21118"/>
                  </a:lnTo>
                  <a:lnTo>
                    <a:pt x="576" y="20880"/>
                  </a:lnTo>
                  <a:lnTo>
                    <a:pt x="695" y="20682"/>
                  </a:lnTo>
                  <a:lnTo>
                    <a:pt x="774" y="20602"/>
                  </a:lnTo>
                  <a:lnTo>
                    <a:pt x="853" y="20523"/>
                  </a:lnTo>
                  <a:lnTo>
                    <a:pt x="853" y="20185"/>
                  </a:lnTo>
                  <a:lnTo>
                    <a:pt x="873" y="19848"/>
                  </a:lnTo>
                  <a:lnTo>
                    <a:pt x="933" y="19511"/>
                  </a:lnTo>
                  <a:lnTo>
                    <a:pt x="992" y="19193"/>
                  </a:lnTo>
                  <a:lnTo>
                    <a:pt x="1012" y="19153"/>
                  </a:lnTo>
                  <a:lnTo>
                    <a:pt x="1032" y="19133"/>
                  </a:lnTo>
                  <a:lnTo>
                    <a:pt x="1072" y="19133"/>
                  </a:lnTo>
                  <a:lnTo>
                    <a:pt x="1112" y="19173"/>
                  </a:lnTo>
                  <a:lnTo>
                    <a:pt x="1131" y="19193"/>
                  </a:lnTo>
                  <a:lnTo>
                    <a:pt x="1131" y="19213"/>
                  </a:lnTo>
                  <a:lnTo>
                    <a:pt x="1112" y="19451"/>
                  </a:lnTo>
                  <a:lnTo>
                    <a:pt x="1092" y="19669"/>
                  </a:lnTo>
                  <a:lnTo>
                    <a:pt x="1092" y="19907"/>
                  </a:lnTo>
                  <a:lnTo>
                    <a:pt x="1092" y="20126"/>
                  </a:lnTo>
                  <a:lnTo>
                    <a:pt x="1151" y="20582"/>
                  </a:lnTo>
                  <a:lnTo>
                    <a:pt x="1250" y="21039"/>
                  </a:lnTo>
                  <a:lnTo>
                    <a:pt x="1389" y="21495"/>
                  </a:lnTo>
                  <a:lnTo>
                    <a:pt x="1548" y="21932"/>
                  </a:lnTo>
                  <a:lnTo>
                    <a:pt x="1727" y="22349"/>
                  </a:lnTo>
                  <a:lnTo>
                    <a:pt x="1945" y="22746"/>
                  </a:lnTo>
                  <a:lnTo>
                    <a:pt x="2144" y="23083"/>
                  </a:lnTo>
                  <a:lnTo>
                    <a:pt x="2342" y="23381"/>
                  </a:lnTo>
                  <a:lnTo>
                    <a:pt x="2560" y="23698"/>
                  </a:lnTo>
                  <a:lnTo>
                    <a:pt x="2799" y="23996"/>
                  </a:lnTo>
                  <a:lnTo>
                    <a:pt x="3255" y="24591"/>
                  </a:lnTo>
                  <a:lnTo>
                    <a:pt x="3751" y="25147"/>
                  </a:lnTo>
                  <a:lnTo>
                    <a:pt x="4763" y="26279"/>
                  </a:lnTo>
                  <a:lnTo>
                    <a:pt x="5240" y="26854"/>
                  </a:lnTo>
                  <a:lnTo>
                    <a:pt x="5716" y="27450"/>
                  </a:lnTo>
                  <a:lnTo>
                    <a:pt x="5915" y="27727"/>
                  </a:lnTo>
                  <a:lnTo>
                    <a:pt x="6093" y="28045"/>
                  </a:lnTo>
                  <a:lnTo>
                    <a:pt x="6252" y="28362"/>
                  </a:lnTo>
                  <a:lnTo>
                    <a:pt x="6391" y="28680"/>
                  </a:lnTo>
                  <a:lnTo>
                    <a:pt x="6490" y="29017"/>
                  </a:lnTo>
                  <a:lnTo>
                    <a:pt x="6530" y="29355"/>
                  </a:lnTo>
                  <a:lnTo>
                    <a:pt x="6530" y="29533"/>
                  </a:lnTo>
                  <a:lnTo>
                    <a:pt x="6530" y="29712"/>
                  </a:lnTo>
                  <a:lnTo>
                    <a:pt x="6510" y="29891"/>
                  </a:lnTo>
                  <a:lnTo>
                    <a:pt x="6470" y="30069"/>
                  </a:lnTo>
                  <a:lnTo>
                    <a:pt x="6391" y="30347"/>
                  </a:lnTo>
                  <a:lnTo>
                    <a:pt x="6272" y="30665"/>
                  </a:lnTo>
                  <a:lnTo>
                    <a:pt x="6133" y="30963"/>
                  </a:lnTo>
                  <a:lnTo>
                    <a:pt x="6014" y="31280"/>
                  </a:lnTo>
                  <a:lnTo>
                    <a:pt x="5915" y="31598"/>
                  </a:lnTo>
                  <a:lnTo>
                    <a:pt x="5875" y="31756"/>
                  </a:lnTo>
                  <a:lnTo>
                    <a:pt x="5855" y="31915"/>
                  </a:lnTo>
                  <a:lnTo>
                    <a:pt x="5855" y="32054"/>
                  </a:lnTo>
                  <a:lnTo>
                    <a:pt x="5875" y="32213"/>
                  </a:lnTo>
                  <a:lnTo>
                    <a:pt x="5915" y="32352"/>
                  </a:lnTo>
                  <a:lnTo>
                    <a:pt x="5974" y="32491"/>
                  </a:lnTo>
                  <a:lnTo>
                    <a:pt x="6173" y="32233"/>
                  </a:lnTo>
                  <a:lnTo>
                    <a:pt x="6391" y="31955"/>
                  </a:lnTo>
                  <a:lnTo>
                    <a:pt x="6828" y="31459"/>
                  </a:lnTo>
                  <a:lnTo>
                    <a:pt x="6867" y="31359"/>
                  </a:lnTo>
                  <a:lnTo>
                    <a:pt x="6927" y="31280"/>
                  </a:lnTo>
                  <a:lnTo>
                    <a:pt x="7006" y="31221"/>
                  </a:lnTo>
                  <a:lnTo>
                    <a:pt x="7105" y="31201"/>
                  </a:lnTo>
                  <a:lnTo>
                    <a:pt x="7205" y="31201"/>
                  </a:lnTo>
                  <a:lnTo>
                    <a:pt x="7284" y="31221"/>
                  </a:lnTo>
                  <a:lnTo>
                    <a:pt x="7363" y="31300"/>
                  </a:lnTo>
                  <a:lnTo>
                    <a:pt x="7403" y="31399"/>
                  </a:lnTo>
                  <a:lnTo>
                    <a:pt x="7562" y="32034"/>
                  </a:lnTo>
                  <a:lnTo>
                    <a:pt x="7760" y="32630"/>
                  </a:lnTo>
                  <a:lnTo>
                    <a:pt x="7999" y="33225"/>
                  </a:lnTo>
                  <a:lnTo>
                    <a:pt x="8296" y="33801"/>
                  </a:lnTo>
                  <a:lnTo>
                    <a:pt x="8534" y="34257"/>
                  </a:lnTo>
                  <a:lnTo>
                    <a:pt x="8792" y="34694"/>
                  </a:lnTo>
                  <a:lnTo>
                    <a:pt x="9050" y="35111"/>
                  </a:lnTo>
                  <a:lnTo>
                    <a:pt x="9348" y="35527"/>
                  </a:lnTo>
                  <a:lnTo>
                    <a:pt x="9388" y="35389"/>
                  </a:lnTo>
                  <a:lnTo>
                    <a:pt x="9447" y="35250"/>
                  </a:lnTo>
                  <a:lnTo>
                    <a:pt x="9586" y="34972"/>
                  </a:lnTo>
                  <a:lnTo>
                    <a:pt x="9765" y="34714"/>
                  </a:lnTo>
                  <a:lnTo>
                    <a:pt x="9963" y="34476"/>
                  </a:lnTo>
                  <a:lnTo>
                    <a:pt x="10182" y="34237"/>
                  </a:lnTo>
                  <a:lnTo>
                    <a:pt x="10400" y="34019"/>
                  </a:lnTo>
                  <a:lnTo>
                    <a:pt x="10857" y="33563"/>
                  </a:lnTo>
                  <a:lnTo>
                    <a:pt x="10996" y="33404"/>
                  </a:lnTo>
                  <a:lnTo>
                    <a:pt x="11134" y="33225"/>
                  </a:lnTo>
                  <a:lnTo>
                    <a:pt x="11254" y="33047"/>
                  </a:lnTo>
                  <a:lnTo>
                    <a:pt x="11373" y="32868"/>
                  </a:lnTo>
                  <a:lnTo>
                    <a:pt x="11472" y="32669"/>
                  </a:lnTo>
                  <a:lnTo>
                    <a:pt x="11551" y="32471"/>
                  </a:lnTo>
                  <a:lnTo>
                    <a:pt x="11631" y="32253"/>
                  </a:lnTo>
                  <a:lnTo>
                    <a:pt x="11690" y="32054"/>
                  </a:lnTo>
                  <a:lnTo>
                    <a:pt x="11730" y="31836"/>
                  </a:lnTo>
                  <a:lnTo>
                    <a:pt x="11770" y="31617"/>
                  </a:lnTo>
                  <a:lnTo>
                    <a:pt x="11770" y="31399"/>
                  </a:lnTo>
                  <a:lnTo>
                    <a:pt x="11770" y="31181"/>
                  </a:lnTo>
                  <a:lnTo>
                    <a:pt x="11750" y="30963"/>
                  </a:lnTo>
                  <a:lnTo>
                    <a:pt x="11710" y="30764"/>
                  </a:lnTo>
                  <a:lnTo>
                    <a:pt x="11670" y="30546"/>
                  </a:lnTo>
                  <a:lnTo>
                    <a:pt x="11591" y="30347"/>
                  </a:lnTo>
                  <a:lnTo>
                    <a:pt x="11591" y="30308"/>
                  </a:lnTo>
                  <a:lnTo>
                    <a:pt x="11591" y="30288"/>
                  </a:lnTo>
                  <a:lnTo>
                    <a:pt x="11512" y="30069"/>
                  </a:lnTo>
                  <a:lnTo>
                    <a:pt x="11452" y="29851"/>
                  </a:lnTo>
                  <a:lnTo>
                    <a:pt x="11412" y="29633"/>
                  </a:lnTo>
                  <a:lnTo>
                    <a:pt x="11392" y="29395"/>
                  </a:lnTo>
                  <a:lnTo>
                    <a:pt x="11412" y="29355"/>
                  </a:lnTo>
                  <a:lnTo>
                    <a:pt x="11452" y="29335"/>
                  </a:lnTo>
                  <a:lnTo>
                    <a:pt x="11492" y="29355"/>
                  </a:lnTo>
                  <a:lnTo>
                    <a:pt x="11512" y="29375"/>
                  </a:lnTo>
                  <a:lnTo>
                    <a:pt x="11730" y="29752"/>
                  </a:lnTo>
                  <a:lnTo>
                    <a:pt x="11948" y="30149"/>
                  </a:lnTo>
                  <a:lnTo>
                    <a:pt x="12167" y="30526"/>
                  </a:lnTo>
                  <a:lnTo>
                    <a:pt x="12305" y="30724"/>
                  </a:lnTo>
                  <a:lnTo>
                    <a:pt x="12444" y="30883"/>
                  </a:lnTo>
                  <a:lnTo>
                    <a:pt x="12742" y="31221"/>
                  </a:lnTo>
                  <a:lnTo>
                    <a:pt x="13099" y="31538"/>
                  </a:lnTo>
                  <a:lnTo>
                    <a:pt x="13000" y="31141"/>
                  </a:lnTo>
                  <a:lnTo>
                    <a:pt x="12901" y="30724"/>
                  </a:lnTo>
                  <a:lnTo>
                    <a:pt x="12841" y="30327"/>
                  </a:lnTo>
                  <a:lnTo>
                    <a:pt x="12782" y="29911"/>
                  </a:lnTo>
                  <a:lnTo>
                    <a:pt x="12722" y="29514"/>
                  </a:lnTo>
                  <a:lnTo>
                    <a:pt x="12702" y="29097"/>
                  </a:lnTo>
                  <a:lnTo>
                    <a:pt x="12663" y="28680"/>
                  </a:lnTo>
                  <a:lnTo>
                    <a:pt x="12663" y="28263"/>
                  </a:lnTo>
                  <a:lnTo>
                    <a:pt x="12444" y="27886"/>
                  </a:lnTo>
                  <a:lnTo>
                    <a:pt x="12226" y="27469"/>
                  </a:lnTo>
                  <a:lnTo>
                    <a:pt x="12047" y="27033"/>
                  </a:lnTo>
                  <a:lnTo>
                    <a:pt x="11889" y="26596"/>
                  </a:lnTo>
                  <a:lnTo>
                    <a:pt x="11750" y="26140"/>
                  </a:lnTo>
                  <a:lnTo>
                    <a:pt x="11650" y="25683"/>
                  </a:lnTo>
                  <a:lnTo>
                    <a:pt x="11571" y="25207"/>
                  </a:lnTo>
                  <a:lnTo>
                    <a:pt x="11551" y="24750"/>
                  </a:lnTo>
                  <a:lnTo>
                    <a:pt x="11551" y="24274"/>
                  </a:lnTo>
                  <a:lnTo>
                    <a:pt x="11591" y="23837"/>
                  </a:lnTo>
                  <a:lnTo>
                    <a:pt x="11670" y="23401"/>
                  </a:lnTo>
                  <a:lnTo>
                    <a:pt x="11730" y="23182"/>
                  </a:lnTo>
                  <a:lnTo>
                    <a:pt x="11809" y="22964"/>
                  </a:lnTo>
                  <a:lnTo>
                    <a:pt x="11889" y="22765"/>
                  </a:lnTo>
                  <a:lnTo>
                    <a:pt x="11988" y="22567"/>
                  </a:lnTo>
                  <a:lnTo>
                    <a:pt x="12087" y="22369"/>
                  </a:lnTo>
                  <a:lnTo>
                    <a:pt x="12206" y="22170"/>
                  </a:lnTo>
                  <a:lnTo>
                    <a:pt x="12345" y="21991"/>
                  </a:lnTo>
                  <a:lnTo>
                    <a:pt x="12484" y="21833"/>
                  </a:lnTo>
                  <a:lnTo>
                    <a:pt x="12623" y="21674"/>
                  </a:lnTo>
                  <a:lnTo>
                    <a:pt x="12802" y="21515"/>
                  </a:lnTo>
                  <a:lnTo>
                    <a:pt x="12980" y="21376"/>
                  </a:lnTo>
                  <a:lnTo>
                    <a:pt x="13159" y="21257"/>
                  </a:lnTo>
                  <a:lnTo>
                    <a:pt x="13417" y="21118"/>
                  </a:lnTo>
                  <a:lnTo>
                    <a:pt x="13695" y="21019"/>
                  </a:lnTo>
                  <a:lnTo>
                    <a:pt x="13973" y="20940"/>
                  </a:lnTo>
                  <a:lnTo>
                    <a:pt x="14290" y="20880"/>
                  </a:lnTo>
                  <a:lnTo>
                    <a:pt x="14588" y="20860"/>
                  </a:lnTo>
                  <a:lnTo>
                    <a:pt x="14905" y="20880"/>
                  </a:lnTo>
                  <a:lnTo>
                    <a:pt x="15183" y="20940"/>
                  </a:lnTo>
                  <a:lnTo>
                    <a:pt x="15322" y="20999"/>
                  </a:lnTo>
                  <a:lnTo>
                    <a:pt x="15461" y="21059"/>
                  </a:lnTo>
                  <a:lnTo>
                    <a:pt x="15342" y="20443"/>
                  </a:lnTo>
                  <a:lnTo>
                    <a:pt x="15342" y="20384"/>
                  </a:lnTo>
                  <a:lnTo>
                    <a:pt x="15382" y="20364"/>
                  </a:lnTo>
                  <a:lnTo>
                    <a:pt x="15461" y="20364"/>
                  </a:lnTo>
                  <a:lnTo>
                    <a:pt x="15461" y="20384"/>
                  </a:lnTo>
                  <a:lnTo>
                    <a:pt x="15680" y="20840"/>
                  </a:lnTo>
                  <a:lnTo>
                    <a:pt x="15918" y="21277"/>
                  </a:lnTo>
                  <a:lnTo>
                    <a:pt x="16176" y="21714"/>
                  </a:lnTo>
                  <a:lnTo>
                    <a:pt x="16473" y="22130"/>
                  </a:lnTo>
                  <a:lnTo>
                    <a:pt x="16553" y="22249"/>
                  </a:lnTo>
                  <a:lnTo>
                    <a:pt x="16672" y="22369"/>
                  </a:lnTo>
                  <a:lnTo>
                    <a:pt x="16791" y="22448"/>
                  </a:lnTo>
                  <a:lnTo>
                    <a:pt x="16950" y="22488"/>
                  </a:lnTo>
                  <a:lnTo>
                    <a:pt x="17247" y="22488"/>
                  </a:lnTo>
                  <a:lnTo>
                    <a:pt x="17545" y="22468"/>
                  </a:lnTo>
                  <a:lnTo>
                    <a:pt x="17763" y="22468"/>
                  </a:lnTo>
                  <a:lnTo>
                    <a:pt x="17863" y="22507"/>
                  </a:lnTo>
                  <a:lnTo>
                    <a:pt x="17942" y="22567"/>
                  </a:lnTo>
                  <a:lnTo>
                    <a:pt x="18002" y="22627"/>
                  </a:lnTo>
                  <a:lnTo>
                    <a:pt x="18002" y="22646"/>
                  </a:lnTo>
                  <a:lnTo>
                    <a:pt x="18041" y="22726"/>
                  </a:lnTo>
                  <a:lnTo>
                    <a:pt x="18022" y="22805"/>
                  </a:lnTo>
                  <a:lnTo>
                    <a:pt x="18081" y="23024"/>
                  </a:lnTo>
                  <a:lnTo>
                    <a:pt x="18101" y="23242"/>
                  </a:lnTo>
                  <a:lnTo>
                    <a:pt x="18121" y="23480"/>
                  </a:lnTo>
                  <a:lnTo>
                    <a:pt x="18160" y="23698"/>
                  </a:lnTo>
                  <a:lnTo>
                    <a:pt x="18240" y="24075"/>
                  </a:lnTo>
                  <a:lnTo>
                    <a:pt x="18359" y="24453"/>
                  </a:lnTo>
                  <a:lnTo>
                    <a:pt x="18458" y="24691"/>
                  </a:lnTo>
                  <a:lnTo>
                    <a:pt x="18577" y="24949"/>
                  </a:lnTo>
                  <a:lnTo>
                    <a:pt x="18696" y="25167"/>
                  </a:lnTo>
                  <a:lnTo>
                    <a:pt x="18835" y="25405"/>
                  </a:lnTo>
                  <a:lnTo>
                    <a:pt x="18855" y="25127"/>
                  </a:lnTo>
                  <a:lnTo>
                    <a:pt x="18875" y="24849"/>
                  </a:lnTo>
                  <a:lnTo>
                    <a:pt x="18934" y="24572"/>
                  </a:lnTo>
                  <a:lnTo>
                    <a:pt x="18994" y="24294"/>
                  </a:lnTo>
                  <a:lnTo>
                    <a:pt x="19073" y="24056"/>
                  </a:lnTo>
                  <a:lnTo>
                    <a:pt x="19153" y="23817"/>
                  </a:lnTo>
                  <a:lnTo>
                    <a:pt x="19351" y="23381"/>
                  </a:lnTo>
                  <a:lnTo>
                    <a:pt x="19589" y="22924"/>
                  </a:lnTo>
                  <a:lnTo>
                    <a:pt x="19847" y="22507"/>
                  </a:lnTo>
                  <a:lnTo>
                    <a:pt x="19967" y="22289"/>
                  </a:lnTo>
                  <a:lnTo>
                    <a:pt x="20066" y="22091"/>
                  </a:lnTo>
                  <a:lnTo>
                    <a:pt x="20165" y="21872"/>
                  </a:lnTo>
                  <a:lnTo>
                    <a:pt x="20244" y="21654"/>
                  </a:lnTo>
                  <a:lnTo>
                    <a:pt x="20304" y="21436"/>
                  </a:lnTo>
                  <a:lnTo>
                    <a:pt x="20364" y="21217"/>
                  </a:lnTo>
                  <a:lnTo>
                    <a:pt x="20403" y="20999"/>
                  </a:lnTo>
                  <a:lnTo>
                    <a:pt x="20423" y="20781"/>
                  </a:lnTo>
                  <a:lnTo>
                    <a:pt x="20443" y="20562"/>
                  </a:lnTo>
                  <a:lnTo>
                    <a:pt x="20443" y="20344"/>
                  </a:lnTo>
                  <a:lnTo>
                    <a:pt x="20423" y="20126"/>
                  </a:lnTo>
                  <a:lnTo>
                    <a:pt x="20403" y="19888"/>
                  </a:lnTo>
                  <a:lnTo>
                    <a:pt x="20344" y="19669"/>
                  </a:lnTo>
                  <a:lnTo>
                    <a:pt x="20304" y="19451"/>
                  </a:lnTo>
                  <a:lnTo>
                    <a:pt x="20225" y="19233"/>
                  </a:lnTo>
                  <a:lnTo>
                    <a:pt x="20145" y="18994"/>
                  </a:lnTo>
                  <a:lnTo>
                    <a:pt x="20105" y="18915"/>
                  </a:lnTo>
                  <a:lnTo>
                    <a:pt x="20105" y="18856"/>
                  </a:lnTo>
                  <a:lnTo>
                    <a:pt x="20105" y="18776"/>
                  </a:lnTo>
                  <a:lnTo>
                    <a:pt x="20145" y="18717"/>
                  </a:lnTo>
                  <a:lnTo>
                    <a:pt x="20165" y="18657"/>
                  </a:lnTo>
                  <a:lnTo>
                    <a:pt x="20205" y="18617"/>
                  </a:lnTo>
                  <a:lnTo>
                    <a:pt x="20304" y="18538"/>
                  </a:lnTo>
                  <a:lnTo>
                    <a:pt x="20443" y="18478"/>
                  </a:lnTo>
                  <a:lnTo>
                    <a:pt x="20502" y="18478"/>
                  </a:lnTo>
                  <a:lnTo>
                    <a:pt x="20562" y="18498"/>
                  </a:lnTo>
                  <a:lnTo>
                    <a:pt x="20622" y="18498"/>
                  </a:lnTo>
                  <a:lnTo>
                    <a:pt x="20681" y="18538"/>
                  </a:lnTo>
                  <a:lnTo>
                    <a:pt x="20721" y="18578"/>
                  </a:lnTo>
                  <a:lnTo>
                    <a:pt x="20760" y="18657"/>
                  </a:lnTo>
                  <a:lnTo>
                    <a:pt x="21098" y="18617"/>
                  </a:lnTo>
                  <a:lnTo>
                    <a:pt x="21435" y="18538"/>
                  </a:lnTo>
                  <a:lnTo>
                    <a:pt x="21614" y="18478"/>
                  </a:lnTo>
                  <a:lnTo>
                    <a:pt x="21793" y="18419"/>
                  </a:lnTo>
                  <a:lnTo>
                    <a:pt x="21852" y="18399"/>
                  </a:lnTo>
                  <a:lnTo>
                    <a:pt x="21931" y="18339"/>
                  </a:lnTo>
                  <a:lnTo>
                    <a:pt x="21673" y="18081"/>
                  </a:lnTo>
                  <a:lnTo>
                    <a:pt x="21435" y="17784"/>
                  </a:lnTo>
                  <a:lnTo>
                    <a:pt x="21237" y="17466"/>
                  </a:lnTo>
                  <a:lnTo>
                    <a:pt x="21078" y="17129"/>
                  </a:lnTo>
                  <a:lnTo>
                    <a:pt x="20919" y="16712"/>
                  </a:lnTo>
                  <a:lnTo>
                    <a:pt x="20840" y="16474"/>
                  </a:lnTo>
                  <a:lnTo>
                    <a:pt x="20780" y="16256"/>
                  </a:lnTo>
                  <a:lnTo>
                    <a:pt x="20741" y="16017"/>
                  </a:lnTo>
                  <a:lnTo>
                    <a:pt x="20721" y="15799"/>
                  </a:lnTo>
                  <a:lnTo>
                    <a:pt x="20701" y="15561"/>
                  </a:lnTo>
                  <a:lnTo>
                    <a:pt x="20701" y="15343"/>
                  </a:lnTo>
                  <a:lnTo>
                    <a:pt x="20760" y="14350"/>
                  </a:lnTo>
                  <a:lnTo>
                    <a:pt x="20800" y="13854"/>
                  </a:lnTo>
                  <a:lnTo>
                    <a:pt x="20840" y="13358"/>
                  </a:lnTo>
                  <a:lnTo>
                    <a:pt x="20860" y="13338"/>
                  </a:lnTo>
                  <a:lnTo>
                    <a:pt x="20880" y="13318"/>
                  </a:lnTo>
                  <a:lnTo>
                    <a:pt x="20919" y="13338"/>
                  </a:lnTo>
                  <a:lnTo>
                    <a:pt x="20919" y="13358"/>
                  </a:lnTo>
                  <a:lnTo>
                    <a:pt x="20899" y="13794"/>
                  </a:lnTo>
                  <a:lnTo>
                    <a:pt x="20860" y="14211"/>
                  </a:lnTo>
                  <a:lnTo>
                    <a:pt x="20880" y="14648"/>
                  </a:lnTo>
                  <a:lnTo>
                    <a:pt x="20899" y="14846"/>
                  </a:lnTo>
                  <a:lnTo>
                    <a:pt x="20939" y="15065"/>
                  </a:lnTo>
                  <a:lnTo>
                    <a:pt x="21018" y="15541"/>
                  </a:lnTo>
                  <a:lnTo>
                    <a:pt x="21157" y="16017"/>
                  </a:lnTo>
                  <a:lnTo>
                    <a:pt x="21296" y="16474"/>
                  </a:lnTo>
                  <a:lnTo>
                    <a:pt x="21396" y="16692"/>
                  </a:lnTo>
                  <a:lnTo>
                    <a:pt x="21495" y="16910"/>
                  </a:lnTo>
                  <a:lnTo>
                    <a:pt x="21634" y="17168"/>
                  </a:lnTo>
                  <a:lnTo>
                    <a:pt x="21793" y="17407"/>
                  </a:lnTo>
                  <a:lnTo>
                    <a:pt x="21971" y="17625"/>
                  </a:lnTo>
                  <a:lnTo>
                    <a:pt x="22170" y="17843"/>
                  </a:lnTo>
                  <a:lnTo>
                    <a:pt x="22368" y="18042"/>
                  </a:lnTo>
                  <a:lnTo>
                    <a:pt x="22586" y="18201"/>
                  </a:lnTo>
                  <a:lnTo>
                    <a:pt x="22825" y="18359"/>
                  </a:lnTo>
                  <a:lnTo>
                    <a:pt x="23083" y="18478"/>
                  </a:lnTo>
                  <a:lnTo>
                    <a:pt x="23023" y="18260"/>
                  </a:lnTo>
                  <a:lnTo>
                    <a:pt x="22964" y="18022"/>
                  </a:lnTo>
                  <a:lnTo>
                    <a:pt x="22904" y="17546"/>
                  </a:lnTo>
                  <a:lnTo>
                    <a:pt x="22864" y="17049"/>
                  </a:lnTo>
                  <a:lnTo>
                    <a:pt x="22884" y="16573"/>
                  </a:lnTo>
                  <a:lnTo>
                    <a:pt x="22924" y="16275"/>
                  </a:lnTo>
                  <a:lnTo>
                    <a:pt x="22983" y="15978"/>
                  </a:lnTo>
                  <a:lnTo>
                    <a:pt x="23043" y="15680"/>
                  </a:lnTo>
                  <a:lnTo>
                    <a:pt x="23142" y="15402"/>
                  </a:lnTo>
                  <a:lnTo>
                    <a:pt x="23241" y="15104"/>
                  </a:lnTo>
                  <a:lnTo>
                    <a:pt x="23360" y="14826"/>
                  </a:lnTo>
                  <a:lnTo>
                    <a:pt x="23480" y="14549"/>
                  </a:lnTo>
                  <a:lnTo>
                    <a:pt x="23618" y="14291"/>
                  </a:lnTo>
                  <a:lnTo>
                    <a:pt x="23797" y="13953"/>
                  </a:lnTo>
                  <a:lnTo>
                    <a:pt x="24015" y="13616"/>
                  </a:lnTo>
                  <a:lnTo>
                    <a:pt x="24234" y="13298"/>
                  </a:lnTo>
                  <a:lnTo>
                    <a:pt x="24492" y="12981"/>
                  </a:lnTo>
                  <a:lnTo>
                    <a:pt x="24770" y="12683"/>
                  </a:lnTo>
                  <a:lnTo>
                    <a:pt x="25067" y="12425"/>
                  </a:lnTo>
                  <a:lnTo>
                    <a:pt x="25127" y="12405"/>
                  </a:lnTo>
                  <a:lnTo>
                    <a:pt x="25226" y="12405"/>
                  </a:lnTo>
                  <a:lnTo>
                    <a:pt x="25266" y="12445"/>
                  </a:lnTo>
                  <a:lnTo>
                    <a:pt x="25286" y="12484"/>
                  </a:lnTo>
                  <a:lnTo>
                    <a:pt x="25306" y="12544"/>
                  </a:lnTo>
                  <a:lnTo>
                    <a:pt x="25286" y="12584"/>
                  </a:lnTo>
                  <a:lnTo>
                    <a:pt x="25246" y="12643"/>
                  </a:lnTo>
                  <a:lnTo>
                    <a:pt x="24948" y="12901"/>
                  </a:lnTo>
                  <a:lnTo>
                    <a:pt x="24631" y="13199"/>
                  </a:lnTo>
                  <a:lnTo>
                    <a:pt x="24333" y="13536"/>
                  </a:lnTo>
                  <a:lnTo>
                    <a:pt x="24194" y="13715"/>
                  </a:lnTo>
                  <a:lnTo>
                    <a:pt x="24075" y="13914"/>
                  </a:lnTo>
                  <a:lnTo>
                    <a:pt x="23956" y="14112"/>
                  </a:lnTo>
                  <a:lnTo>
                    <a:pt x="23857" y="14310"/>
                  </a:lnTo>
                  <a:lnTo>
                    <a:pt x="23678" y="14787"/>
                  </a:lnTo>
                  <a:lnTo>
                    <a:pt x="23539" y="15283"/>
                  </a:lnTo>
                  <a:lnTo>
                    <a:pt x="23440" y="15779"/>
                  </a:lnTo>
                  <a:lnTo>
                    <a:pt x="23380" y="16295"/>
                  </a:lnTo>
                  <a:lnTo>
                    <a:pt x="23380" y="16772"/>
                  </a:lnTo>
                  <a:lnTo>
                    <a:pt x="23400" y="17268"/>
                  </a:lnTo>
                  <a:lnTo>
                    <a:pt x="23460" y="17744"/>
                  </a:lnTo>
                  <a:lnTo>
                    <a:pt x="23499" y="17982"/>
                  </a:lnTo>
                  <a:lnTo>
                    <a:pt x="23559" y="18220"/>
                  </a:lnTo>
                  <a:lnTo>
                    <a:pt x="23638" y="18459"/>
                  </a:lnTo>
                  <a:lnTo>
                    <a:pt x="23718" y="18677"/>
                  </a:lnTo>
                  <a:lnTo>
                    <a:pt x="23817" y="18895"/>
                  </a:lnTo>
                  <a:lnTo>
                    <a:pt x="23936" y="19114"/>
                  </a:lnTo>
                  <a:lnTo>
                    <a:pt x="24055" y="19292"/>
                  </a:lnTo>
                  <a:lnTo>
                    <a:pt x="24214" y="19491"/>
                  </a:lnTo>
                  <a:lnTo>
                    <a:pt x="24373" y="19669"/>
                  </a:lnTo>
                  <a:lnTo>
                    <a:pt x="24551" y="19828"/>
                  </a:lnTo>
                  <a:lnTo>
                    <a:pt x="24492" y="19590"/>
                  </a:lnTo>
                  <a:lnTo>
                    <a:pt x="24452" y="19352"/>
                  </a:lnTo>
                  <a:lnTo>
                    <a:pt x="24432" y="19094"/>
                  </a:lnTo>
                  <a:lnTo>
                    <a:pt x="24412" y="18856"/>
                  </a:lnTo>
                  <a:lnTo>
                    <a:pt x="24412" y="18598"/>
                  </a:lnTo>
                  <a:lnTo>
                    <a:pt x="24432" y="18359"/>
                  </a:lnTo>
                  <a:lnTo>
                    <a:pt x="24452" y="18121"/>
                  </a:lnTo>
                  <a:lnTo>
                    <a:pt x="24492" y="17863"/>
                  </a:lnTo>
                  <a:lnTo>
                    <a:pt x="24551" y="17625"/>
                  </a:lnTo>
                  <a:lnTo>
                    <a:pt x="24611" y="17387"/>
                  </a:lnTo>
                  <a:lnTo>
                    <a:pt x="24750" y="16910"/>
                  </a:lnTo>
                  <a:lnTo>
                    <a:pt x="24849" y="16692"/>
                  </a:lnTo>
                  <a:lnTo>
                    <a:pt x="24948" y="16474"/>
                  </a:lnTo>
                  <a:lnTo>
                    <a:pt x="25067" y="16256"/>
                  </a:lnTo>
                  <a:lnTo>
                    <a:pt x="25206" y="16037"/>
                  </a:lnTo>
                  <a:lnTo>
                    <a:pt x="25385" y="15779"/>
                  </a:lnTo>
                  <a:lnTo>
                    <a:pt x="25583" y="15521"/>
                  </a:lnTo>
                  <a:lnTo>
                    <a:pt x="25802" y="15283"/>
                  </a:lnTo>
                  <a:lnTo>
                    <a:pt x="26040" y="15045"/>
                  </a:lnTo>
                  <a:lnTo>
                    <a:pt x="26278" y="14846"/>
                  </a:lnTo>
                  <a:lnTo>
                    <a:pt x="26536" y="14648"/>
                  </a:lnTo>
                  <a:lnTo>
                    <a:pt x="27052" y="14271"/>
                  </a:lnTo>
                  <a:lnTo>
                    <a:pt x="28283" y="13437"/>
                  </a:lnTo>
                  <a:lnTo>
                    <a:pt x="28561" y="13239"/>
                  </a:lnTo>
                  <a:lnTo>
                    <a:pt x="28680" y="13139"/>
                  </a:lnTo>
                  <a:lnTo>
                    <a:pt x="28779" y="13020"/>
                  </a:lnTo>
                  <a:lnTo>
                    <a:pt x="28898" y="12842"/>
                  </a:lnTo>
                  <a:lnTo>
                    <a:pt x="29017" y="12663"/>
                  </a:lnTo>
                  <a:lnTo>
                    <a:pt x="29116" y="12484"/>
                  </a:lnTo>
                  <a:lnTo>
                    <a:pt x="29196" y="12286"/>
                  </a:lnTo>
                  <a:lnTo>
                    <a:pt x="29196" y="12266"/>
                  </a:lnTo>
                  <a:lnTo>
                    <a:pt x="29235" y="12266"/>
                  </a:lnTo>
                  <a:lnTo>
                    <a:pt x="29235" y="12286"/>
                  </a:lnTo>
                  <a:lnTo>
                    <a:pt x="29255" y="12306"/>
                  </a:lnTo>
                  <a:lnTo>
                    <a:pt x="29156" y="12584"/>
                  </a:lnTo>
                  <a:lnTo>
                    <a:pt x="29057" y="12842"/>
                  </a:lnTo>
                  <a:lnTo>
                    <a:pt x="28918" y="13080"/>
                  </a:lnTo>
                  <a:lnTo>
                    <a:pt x="28759" y="13318"/>
                  </a:lnTo>
                  <a:lnTo>
                    <a:pt x="28600" y="13596"/>
                  </a:lnTo>
                  <a:lnTo>
                    <a:pt x="28521" y="13735"/>
                  </a:lnTo>
                  <a:lnTo>
                    <a:pt x="28422" y="13874"/>
                  </a:lnTo>
                  <a:lnTo>
                    <a:pt x="28144" y="14172"/>
                  </a:lnTo>
                  <a:lnTo>
                    <a:pt x="27846" y="14430"/>
                  </a:lnTo>
                  <a:lnTo>
                    <a:pt x="27469" y="14727"/>
                  </a:lnTo>
                  <a:lnTo>
                    <a:pt x="27112" y="15005"/>
                  </a:lnTo>
                  <a:lnTo>
                    <a:pt x="26754" y="15283"/>
                  </a:lnTo>
                  <a:lnTo>
                    <a:pt x="26397" y="15581"/>
                  </a:lnTo>
                  <a:lnTo>
                    <a:pt x="26615" y="15442"/>
                  </a:lnTo>
                  <a:lnTo>
                    <a:pt x="26834" y="15303"/>
                  </a:lnTo>
                  <a:lnTo>
                    <a:pt x="27052" y="15204"/>
                  </a:lnTo>
                  <a:lnTo>
                    <a:pt x="27290" y="15104"/>
                  </a:lnTo>
                  <a:lnTo>
                    <a:pt x="27548" y="15005"/>
                  </a:lnTo>
                  <a:lnTo>
                    <a:pt x="27806" y="14946"/>
                  </a:lnTo>
                  <a:lnTo>
                    <a:pt x="28322" y="14807"/>
                  </a:lnTo>
                  <a:lnTo>
                    <a:pt x="28858" y="14707"/>
                  </a:lnTo>
                  <a:lnTo>
                    <a:pt x="29394" y="14568"/>
                  </a:lnTo>
                  <a:lnTo>
                    <a:pt x="29831" y="14410"/>
                  </a:lnTo>
                  <a:lnTo>
                    <a:pt x="30049" y="14330"/>
                  </a:lnTo>
                  <a:lnTo>
                    <a:pt x="30248" y="14211"/>
                  </a:lnTo>
                  <a:lnTo>
                    <a:pt x="30466" y="14112"/>
                  </a:lnTo>
                  <a:lnTo>
                    <a:pt x="30644" y="13973"/>
                  </a:lnTo>
                  <a:lnTo>
                    <a:pt x="30843" y="13834"/>
                  </a:lnTo>
                  <a:lnTo>
                    <a:pt x="31022" y="13675"/>
                  </a:lnTo>
                  <a:lnTo>
                    <a:pt x="31061" y="13655"/>
                  </a:lnTo>
                  <a:lnTo>
                    <a:pt x="31498" y="13239"/>
                  </a:lnTo>
                  <a:lnTo>
                    <a:pt x="31954" y="12842"/>
                  </a:lnTo>
                  <a:lnTo>
                    <a:pt x="32252" y="12544"/>
                  </a:lnTo>
                  <a:lnTo>
                    <a:pt x="32530" y="12246"/>
                  </a:lnTo>
                  <a:lnTo>
                    <a:pt x="32649" y="12068"/>
                  </a:lnTo>
                  <a:lnTo>
                    <a:pt x="32768" y="11909"/>
                  </a:lnTo>
                  <a:lnTo>
                    <a:pt x="32867" y="11730"/>
                  </a:lnTo>
                  <a:lnTo>
                    <a:pt x="32947" y="11532"/>
                  </a:lnTo>
                  <a:lnTo>
                    <a:pt x="32967" y="11433"/>
                  </a:lnTo>
                  <a:lnTo>
                    <a:pt x="32986" y="11413"/>
                  </a:lnTo>
                  <a:lnTo>
                    <a:pt x="33026" y="11413"/>
                  </a:lnTo>
                  <a:lnTo>
                    <a:pt x="33046" y="11433"/>
                  </a:lnTo>
                  <a:lnTo>
                    <a:pt x="33046" y="11452"/>
                  </a:lnTo>
                  <a:lnTo>
                    <a:pt x="33006" y="11671"/>
                  </a:lnTo>
                  <a:lnTo>
                    <a:pt x="32947" y="11869"/>
                  </a:lnTo>
                  <a:lnTo>
                    <a:pt x="32867" y="12048"/>
                  </a:lnTo>
                  <a:lnTo>
                    <a:pt x="32768" y="12226"/>
                  </a:lnTo>
                  <a:lnTo>
                    <a:pt x="32649" y="12405"/>
                  </a:lnTo>
                  <a:lnTo>
                    <a:pt x="32530" y="12564"/>
                  </a:lnTo>
                  <a:lnTo>
                    <a:pt x="32272" y="12881"/>
                  </a:lnTo>
                  <a:lnTo>
                    <a:pt x="31974" y="13199"/>
                  </a:lnTo>
                  <a:lnTo>
                    <a:pt x="31657" y="13497"/>
                  </a:lnTo>
                  <a:lnTo>
                    <a:pt x="31379" y="13794"/>
                  </a:lnTo>
                  <a:lnTo>
                    <a:pt x="31101" y="14092"/>
                  </a:lnTo>
                  <a:lnTo>
                    <a:pt x="30863" y="14390"/>
                  </a:lnTo>
                  <a:lnTo>
                    <a:pt x="30664" y="14707"/>
                  </a:lnTo>
                  <a:lnTo>
                    <a:pt x="30466" y="15005"/>
                  </a:lnTo>
                  <a:lnTo>
                    <a:pt x="30287" y="15343"/>
                  </a:lnTo>
                  <a:lnTo>
                    <a:pt x="30109" y="15660"/>
                  </a:lnTo>
                  <a:lnTo>
                    <a:pt x="29970" y="16017"/>
                  </a:lnTo>
                  <a:lnTo>
                    <a:pt x="29831" y="16355"/>
                  </a:lnTo>
                  <a:lnTo>
                    <a:pt x="29732" y="16712"/>
                  </a:lnTo>
                  <a:lnTo>
                    <a:pt x="30029" y="16454"/>
                  </a:lnTo>
                  <a:lnTo>
                    <a:pt x="30347" y="16216"/>
                  </a:lnTo>
                  <a:lnTo>
                    <a:pt x="30684" y="15978"/>
                  </a:lnTo>
                  <a:lnTo>
                    <a:pt x="31022" y="15779"/>
                  </a:lnTo>
                  <a:lnTo>
                    <a:pt x="31716" y="15382"/>
                  </a:lnTo>
                  <a:lnTo>
                    <a:pt x="32411" y="14965"/>
                  </a:lnTo>
                  <a:lnTo>
                    <a:pt x="32967" y="14608"/>
                  </a:lnTo>
                  <a:lnTo>
                    <a:pt x="33244" y="14430"/>
                  </a:lnTo>
                  <a:lnTo>
                    <a:pt x="33503" y="14231"/>
                  </a:lnTo>
                  <a:lnTo>
                    <a:pt x="33761" y="14013"/>
                  </a:lnTo>
                  <a:lnTo>
                    <a:pt x="33999" y="13794"/>
                  </a:lnTo>
                  <a:lnTo>
                    <a:pt x="34217" y="13556"/>
                  </a:lnTo>
                  <a:lnTo>
                    <a:pt x="34435" y="13318"/>
                  </a:lnTo>
                  <a:lnTo>
                    <a:pt x="34693" y="12961"/>
                  </a:lnTo>
                  <a:lnTo>
                    <a:pt x="34912" y="12584"/>
                  </a:lnTo>
                  <a:lnTo>
                    <a:pt x="35090" y="12187"/>
                  </a:lnTo>
                  <a:lnTo>
                    <a:pt x="35229" y="11790"/>
                  </a:lnTo>
                  <a:lnTo>
                    <a:pt x="35289" y="11472"/>
                  </a:lnTo>
                  <a:lnTo>
                    <a:pt x="35328" y="11155"/>
                  </a:lnTo>
                  <a:lnTo>
                    <a:pt x="35388" y="10837"/>
                  </a:lnTo>
                  <a:lnTo>
                    <a:pt x="35428" y="10678"/>
                  </a:lnTo>
                  <a:lnTo>
                    <a:pt x="35467" y="10539"/>
                  </a:lnTo>
                  <a:lnTo>
                    <a:pt x="35507" y="10460"/>
                  </a:lnTo>
                  <a:lnTo>
                    <a:pt x="35547" y="10420"/>
                  </a:lnTo>
                  <a:lnTo>
                    <a:pt x="35626" y="10381"/>
                  </a:lnTo>
                  <a:lnTo>
                    <a:pt x="35686" y="10341"/>
                  </a:lnTo>
                  <a:lnTo>
                    <a:pt x="35765" y="10341"/>
                  </a:lnTo>
                  <a:lnTo>
                    <a:pt x="35825" y="10361"/>
                  </a:lnTo>
                  <a:lnTo>
                    <a:pt x="35884" y="10400"/>
                  </a:lnTo>
                  <a:lnTo>
                    <a:pt x="35944" y="10460"/>
                  </a:lnTo>
                  <a:lnTo>
                    <a:pt x="36023" y="10619"/>
                  </a:lnTo>
                  <a:lnTo>
                    <a:pt x="36063" y="10797"/>
                  </a:lnTo>
                  <a:lnTo>
                    <a:pt x="36083" y="10956"/>
                  </a:lnTo>
                  <a:lnTo>
                    <a:pt x="36083" y="11135"/>
                  </a:lnTo>
                  <a:lnTo>
                    <a:pt x="36083" y="11294"/>
                  </a:lnTo>
                  <a:lnTo>
                    <a:pt x="36043" y="11472"/>
                  </a:lnTo>
                  <a:lnTo>
                    <a:pt x="35983" y="11810"/>
                  </a:lnTo>
                  <a:lnTo>
                    <a:pt x="35904" y="12068"/>
                  </a:lnTo>
                  <a:lnTo>
                    <a:pt x="35825" y="12306"/>
                  </a:lnTo>
                  <a:lnTo>
                    <a:pt x="35725" y="12524"/>
                  </a:lnTo>
                  <a:lnTo>
                    <a:pt x="35626" y="12762"/>
                  </a:lnTo>
                  <a:lnTo>
                    <a:pt x="35745" y="13020"/>
                  </a:lnTo>
                  <a:lnTo>
                    <a:pt x="35825" y="13298"/>
                  </a:lnTo>
                  <a:lnTo>
                    <a:pt x="35983" y="13814"/>
                  </a:lnTo>
                  <a:lnTo>
                    <a:pt x="36083" y="14191"/>
                  </a:lnTo>
                  <a:lnTo>
                    <a:pt x="36162" y="14588"/>
                  </a:lnTo>
                  <a:lnTo>
                    <a:pt x="36222" y="14965"/>
                  </a:lnTo>
                  <a:lnTo>
                    <a:pt x="36261" y="15362"/>
                  </a:lnTo>
                  <a:lnTo>
                    <a:pt x="36301" y="15700"/>
                  </a:lnTo>
                  <a:lnTo>
                    <a:pt x="36321" y="16057"/>
                  </a:lnTo>
                  <a:lnTo>
                    <a:pt x="36321" y="16752"/>
                  </a:lnTo>
                  <a:lnTo>
                    <a:pt x="36281" y="17466"/>
                  </a:lnTo>
                  <a:lnTo>
                    <a:pt x="36202" y="18161"/>
                  </a:lnTo>
                  <a:lnTo>
                    <a:pt x="36083" y="18915"/>
                  </a:lnTo>
                  <a:lnTo>
                    <a:pt x="36202" y="18856"/>
                  </a:lnTo>
                  <a:lnTo>
                    <a:pt x="36321" y="18796"/>
                  </a:lnTo>
                  <a:lnTo>
                    <a:pt x="36519" y="18637"/>
                  </a:lnTo>
                  <a:lnTo>
                    <a:pt x="36698" y="18459"/>
                  </a:lnTo>
                  <a:lnTo>
                    <a:pt x="36857" y="18240"/>
                  </a:lnTo>
                  <a:lnTo>
                    <a:pt x="36976" y="18002"/>
                  </a:lnTo>
                  <a:lnTo>
                    <a:pt x="37075" y="17764"/>
                  </a:lnTo>
                  <a:lnTo>
                    <a:pt x="37154" y="17506"/>
                  </a:lnTo>
                  <a:lnTo>
                    <a:pt x="37194" y="17268"/>
                  </a:lnTo>
                  <a:lnTo>
                    <a:pt x="37214" y="16891"/>
                  </a:lnTo>
                  <a:lnTo>
                    <a:pt x="37194" y="16533"/>
                  </a:lnTo>
                  <a:lnTo>
                    <a:pt x="37154" y="16176"/>
                  </a:lnTo>
                  <a:lnTo>
                    <a:pt x="37075" y="15819"/>
                  </a:lnTo>
                  <a:lnTo>
                    <a:pt x="36956" y="15462"/>
                  </a:lnTo>
                  <a:lnTo>
                    <a:pt x="36817" y="15124"/>
                  </a:lnTo>
                  <a:lnTo>
                    <a:pt x="36698" y="14767"/>
                  </a:lnTo>
                  <a:lnTo>
                    <a:pt x="36638" y="14588"/>
                  </a:lnTo>
                  <a:lnTo>
                    <a:pt x="36619" y="14410"/>
                  </a:lnTo>
                  <a:lnTo>
                    <a:pt x="36619" y="14370"/>
                  </a:lnTo>
                  <a:lnTo>
                    <a:pt x="36658" y="14330"/>
                  </a:lnTo>
                  <a:lnTo>
                    <a:pt x="36698" y="14330"/>
                  </a:lnTo>
                  <a:lnTo>
                    <a:pt x="36738" y="14350"/>
                  </a:lnTo>
                  <a:lnTo>
                    <a:pt x="36857" y="14489"/>
                  </a:lnTo>
                  <a:lnTo>
                    <a:pt x="36996" y="14628"/>
                  </a:lnTo>
                  <a:lnTo>
                    <a:pt x="37095" y="14807"/>
                  </a:lnTo>
                  <a:lnTo>
                    <a:pt x="37214" y="14985"/>
                  </a:lnTo>
                  <a:lnTo>
                    <a:pt x="37393" y="15343"/>
                  </a:lnTo>
                  <a:lnTo>
                    <a:pt x="37551" y="15700"/>
                  </a:lnTo>
                  <a:lnTo>
                    <a:pt x="37651" y="15958"/>
                  </a:lnTo>
                  <a:lnTo>
                    <a:pt x="37730" y="16216"/>
                  </a:lnTo>
                  <a:lnTo>
                    <a:pt x="37809" y="16474"/>
                  </a:lnTo>
                  <a:lnTo>
                    <a:pt x="37849" y="16732"/>
                  </a:lnTo>
                  <a:lnTo>
                    <a:pt x="38107" y="16414"/>
                  </a:lnTo>
                  <a:lnTo>
                    <a:pt x="38246" y="16236"/>
                  </a:lnTo>
                  <a:lnTo>
                    <a:pt x="38345" y="16057"/>
                  </a:lnTo>
                  <a:lnTo>
                    <a:pt x="38504" y="15759"/>
                  </a:lnTo>
                  <a:lnTo>
                    <a:pt x="38603" y="15462"/>
                  </a:lnTo>
                  <a:lnTo>
                    <a:pt x="38703" y="15164"/>
                  </a:lnTo>
                  <a:lnTo>
                    <a:pt x="38742" y="14826"/>
                  </a:lnTo>
                  <a:lnTo>
                    <a:pt x="38782" y="14469"/>
                  </a:lnTo>
                  <a:lnTo>
                    <a:pt x="38782" y="14112"/>
                  </a:lnTo>
                  <a:lnTo>
                    <a:pt x="38742" y="13775"/>
                  </a:lnTo>
                  <a:lnTo>
                    <a:pt x="38663" y="13417"/>
                  </a:lnTo>
                  <a:lnTo>
                    <a:pt x="38544" y="13100"/>
                  </a:lnTo>
                  <a:lnTo>
                    <a:pt x="38385" y="12782"/>
                  </a:lnTo>
                  <a:lnTo>
                    <a:pt x="38187" y="12484"/>
                  </a:lnTo>
                  <a:lnTo>
                    <a:pt x="37968" y="12187"/>
                  </a:lnTo>
                  <a:lnTo>
                    <a:pt x="37928" y="12127"/>
                  </a:lnTo>
                  <a:lnTo>
                    <a:pt x="37928" y="12068"/>
                  </a:lnTo>
                  <a:lnTo>
                    <a:pt x="37948" y="12008"/>
                  </a:lnTo>
                  <a:lnTo>
                    <a:pt x="37968" y="11968"/>
                  </a:lnTo>
                  <a:lnTo>
                    <a:pt x="38008" y="11929"/>
                  </a:lnTo>
                  <a:lnTo>
                    <a:pt x="38067" y="11909"/>
                  </a:lnTo>
                  <a:lnTo>
                    <a:pt x="38127" y="11929"/>
                  </a:lnTo>
                  <a:lnTo>
                    <a:pt x="38187" y="11949"/>
                  </a:lnTo>
                  <a:lnTo>
                    <a:pt x="38385" y="12167"/>
                  </a:lnTo>
                  <a:lnTo>
                    <a:pt x="38583" y="12365"/>
                  </a:lnTo>
                  <a:lnTo>
                    <a:pt x="38762" y="12604"/>
                  </a:lnTo>
                  <a:lnTo>
                    <a:pt x="38921" y="12842"/>
                  </a:lnTo>
                  <a:lnTo>
                    <a:pt x="39060" y="13100"/>
                  </a:lnTo>
                  <a:lnTo>
                    <a:pt x="39179" y="13358"/>
                  </a:lnTo>
                  <a:lnTo>
                    <a:pt x="39278" y="13616"/>
                  </a:lnTo>
                  <a:lnTo>
                    <a:pt x="39358" y="13894"/>
                  </a:lnTo>
                  <a:lnTo>
                    <a:pt x="39417" y="13914"/>
                  </a:lnTo>
                  <a:lnTo>
                    <a:pt x="39496" y="13933"/>
                  </a:lnTo>
                  <a:lnTo>
                    <a:pt x="39715" y="14052"/>
                  </a:lnTo>
                  <a:lnTo>
                    <a:pt x="39933" y="14112"/>
                  </a:lnTo>
                  <a:lnTo>
                    <a:pt x="40151" y="14172"/>
                  </a:lnTo>
                  <a:lnTo>
                    <a:pt x="40390" y="14191"/>
                  </a:lnTo>
                  <a:lnTo>
                    <a:pt x="40608" y="14172"/>
                  </a:lnTo>
                  <a:lnTo>
                    <a:pt x="40846" y="14152"/>
                  </a:lnTo>
                  <a:lnTo>
                    <a:pt x="41064" y="14092"/>
                  </a:lnTo>
                  <a:lnTo>
                    <a:pt x="41283" y="14013"/>
                  </a:lnTo>
                  <a:lnTo>
                    <a:pt x="41124" y="13973"/>
                  </a:lnTo>
                  <a:lnTo>
                    <a:pt x="40965" y="13933"/>
                  </a:lnTo>
                  <a:lnTo>
                    <a:pt x="40806" y="13894"/>
                  </a:lnTo>
                  <a:lnTo>
                    <a:pt x="40667" y="13814"/>
                  </a:lnTo>
                  <a:lnTo>
                    <a:pt x="40509" y="13715"/>
                  </a:lnTo>
                  <a:lnTo>
                    <a:pt x="40350" y="13596"/>
                  </a:lnTo>
                  <a:lnTo>
                    <a:pt x="40251" y="13477"/>
                  </a:lnTo>
                  <a:lnTo>
                    <a:pt x="40171" y="13378"/>
                  </a:lnTo>
                  <a:lnTo>
                    <a:pt x="40112" y="13239"/>
                  </a:lnTo>
                  <a:lnTo>
                    <a:pt x="40032" y="13120"/>
                  </a:lnTo>
                  <a:lnTo>
                    <a:pt x="39993" y="12981"/>
                  </a:lnTo>
                  <a:lnTo>
                    <a:pt x="39953" y="12842"/>
                  </a:lnTo>
                  <a:lnTo>
                    <a:pt x="39913" y="12544"/>
                  </a:lnTo>
                  <a:lnTo>
                    <a:pt x="39913" y="12346"/>
                  </a:lnTo>
                  <a:lnTo>
                    <a:pt x="39913" y="12147"/>
                  </a:lnTo>
                  <a:lnTo>
                    <a:pt x="39973" y="11750"/>
                  </a:lnTo>
                  <a:lnTo>
                    <a:pt x="40072" y="11373"/>
                  </a:lnTo>
                  <a:lnTo>
                    <a:pt x="40151" y="10976"/>
                  </a:lnTo>
                  <a:lnTo>
                    <a:pt x="40171" y="10778"/>
                  </a:lnTo>
                  <a:lnTo>
                    <a:pt x="40171" y="10599"/>
                  </a:lnTo>
                  <a:lnTo>
                    <a:pt x="40171" y="10400"/>
                  </a:lnTo>
                  <a:lnTo>
                    <a:pt x="40132" y="10222"/>
                  </a:lnTo>
                  <a:lnTo>
                    <a:pt x="40092" y="10043"/>
                  </a:lnTo>
                  <a:lnTo>
                    <a:pt x="40012" y="9865"/>
                  </a:lnTo>
                  <a:lnTo>
                    <a:pt x="39933" y="9686"/>
                  </a:lnTo>
                  <a:lnTo>
                    <a:pt x="39834" y="9527"/>
                  </a:lnTo>
                  <a:lnTo>
                    <a:pt x="39695" y="9368"/>
                  </a:lnTo>
                  <a:lnTo>
                    <a:pt x="39576" y="9210"/>
                  </a:lnTo>
                  <a:lnTo>
                    <a:pt x="39417" y="9071"/>
                  </a:lnTo>
                  <a:lnTo>
                    <a:pt x="39278" y="8952"/>
                  </a:lnTo>
                  <a:lnTo>
                    <a:pt x="39119" y="8833"/>
                  </a:lnTo>
                  <a:lnTo>
                    <a:pt x="38941" y="8733"/>
                  </a:lnTo>
                  <a:lnTo>
                    <a:pt x="38603" y="8555"/>
                  </a:lnTo>
                  <a:lnTo>
                    <a:pt x="38226" y="8396"/>
                  </a:lnTo>
                  <a:lnTo>
                    <a:pt x="37849" y="8277"/>
                  </a:lnTo>
                  <a:lnTo>
                    <a:pt x="37452" y="8158"/>
                  </a:lnTo>
                  <a:lnTo>
                    <a:pt x="37075" y="8058"/>
                  </a:lnTo>
                  <a:lnTo>
                    <a:pt x="36241" y="7840"/>
                  </a:lnTo>
                  <a:lnTo>
                    <a:pt x="35845" y="7721"/>
                  </a:lnTo>
                  <a:lnTo>
                    <a:pt x="35428" y="7582"/>
                  </a:lnTo>
                  <a:lnTo>
                    <a:pt x="35031" y="7423"/>
                  </a:lnTo>
                  <a:lnTo>
                    <a:pt x="34634" y="7225"/>
                  </a:lnTo>
                  <a:lnTo>
                    <a:pt x="34237" y="7026"/>
                  </a:lnTo>
                  <a:lnTo>
                    <a:pt x="33860" y="6788"/>
                  </a:lnTo>
                  <a:lnTo>
                    <a:pt x="33503" y="6570"/>
                  </a:lnTo>
                  <a:lnTo>
                    <a:pt x="33145" y="6312"/>
                  </a:lnTo>
                  <a:lnTo>
                    <a:pt x="32451" y="5816"/>
                  </a:lnTo>
                  <a:lnTo>
                    <a:pt x="31736" y="5240"/>
                  </a:lnTo>
                  <a:lnTo>
                    <a:pt x="31557" y="5101"/>
                  </a:lnTo>
                  <a:lnTo>
                    <a:pt x="31399" y="4923"/>
                  </a:lnTo>
                  <a:lnTo>
                    <a:pt x="31081" y="4605"/>
                  </a:lnTo>
                  <a:lnTo>
                    <a:pt x="31061" y="4585"/>
                  </a:lnTo>
                  <a:lnTo>
                    <a:pt x="31061" y="4565"/>
                  </a:lnTo>
                  <a:lnTo>
                    <a:pt x="31101" y="4545"/>
                  </a:lnTo>
                  <a:lnTo>
                    <a:pt x="31121" y="4545"/>
                  </a:lnTo>
                  <a:lnTo>
                    <a:pt x="31538" y="4784"/>
                  </a:lnTo>
                  <a:lnTo>
                    <a:pt x="31756" y="4903"/>
                  </a:lnTo>
                  <a:lnTo>
                    <a:pt x="31954" y="5042"/>
                  </a:lnTo>
                  <a:lnTo>
                    <a:pt x="32093" y="5141"/>
                  </a:lnTo>
                  <a:lnTo>
                    <a:pt x="32133" y="5081"/>
                  </a:lnTo>
                  <a:lnTo>
                    <a:pt x="32173" y="5042"/>
                  </a:lnTo>
                  <a:lnTo>
                    <a:pt x="32252" y="5002"/>
                  </a:lnTo>
                  <a:lnTo>
                    <a:pt x="32332" y="4962"/>
                  </a:lnTo>
                  <a:lnTo>
                    <a:pt x="32748" y="4903"/>
                  </a:lnTo>
                  <a:lnTo>
                    <a:pt x="33165" y="4883"/>
                  </a:lnTo>
                  <a:lnTo>
                    <a:pt x="33582" y="4883"/>
                  </a:lnTo>
                  <a:lnTo>
                    <a:pt x="33999" y="4903"/>
                  </a:lnTo>
                  <a:lnTo>
                    <a:pt x="34415" y="4962"/>
                  </a:lnTo>
                  <a:lnTo>
                    <a:pt x="34832" y="5022"/>
                  </a:lnTo>
                  <a:lnTo>
                    <a:pt x="35249" y="5141"/>
                  </a:lnTo>
                  <a:lnTo>
                    <a:pt x="35646" y="5260"/>
                  </a:lnTo>
                  <a:lnTo>
                    <a:pt x="35487" y="5022"/>
                  </a:lnTo>
                  <a:lnTo>
                    <a:pt x="35328" y="4784"/>
                  </a:lnTo>
                  <a:lnTo>
                    <a:pt x="35130" y="4585"/>
                  </a:lnTo>
                  <a:lnTo>
                    <a:pt x="34912" y="4407"/>
                  </a:lnTo>
                  <a:lnTo>
                    <a:pt x="34674" y="4248"/>
                  </a:lnTo>
                  <a:lnTo>
                    <a:pt x="34415" y="4109"/>
                  </a:lnTo>
                  <a:lnTo>
                    <a:pt x="34157" y="3990"/>
                  </a:lnTo>
                  <a:lnTo>
                    <a:pt x="33880" y="3871"/>
                  </a:lnTo>
                  <a:lnTo>
                    <a:pt x="33582" y="3771"/>
                  </a:lnTo>
                  <a:lnTo>
                    <a:pt x="33304" y="3712"/>
                  </a:lnTo>
                  <a:lnTo>
                    <a:pt x="33006" y="3632"/>
                  </a:lnTo>
                  <a:lnTo>
                    <a:pt x="32709" y="3593"/>
                  </a:lnTo>
                  <a:lnTo>
                    <a:pt x="32113" y="3513"/>
                  </a:lnTo>
                  <a:lnTo>
                    <a:pt x="31538" y="3474"/>
                  </a:lnTo>
                  <a:lnTo>
                    <a:pt x="30188" y="3434"/>
                  </a:lnTo>
                  <a:lnTo>
                    <a:pt x="29513" y="3394"/>
                  </a:lnTo>
                  <a:lnTo>
                    <a:pt x="29176" y="3355"/>
                  </a:lnTo>
                  <a:lnTo>
                    <a:pt x="28838" y="3315"/>
                  </a:lnTo>
                  <a:lnTo>
                    <a:pt x="28521" y="3255"/>
                  </a:lnTo>
                  <a:lnTo>
                    <a:pt x="28203" y="3176"/>
                  </a:lnTo>
                  <a:lnTo>
                    <a:pt x="27906" y="3077"/>
                  </a:lnTo>
                  <a:lnTo>
                    <a:pt x="27608" y="2958"/>
                  </a:lnTo>
                  <a:lnTo>
                    <a:pt x="27310" y="2839"/>
                  </a:lnTo>
                  <a:lnTo>
                    <a:pt x="27032" y="2700"/>
                  </a:lnTo>
                  <a:lnTo>
                    <a:pt x="26754" y="2541"/>
                  </a:lnTo>
                  <a:lnTo>
                    <a:pt x="26477" y="2382"/>
                  </a:lnTo>
                  <a:lnTo>
                    <a:pt x="25941" y="2045"/>
                  </a:lnTo>
                  <a:lnTo>
                    <a:pt x="25663" y="1886"/>
                  </a:lnTo>
                  <a:lnTo>
                    <a:pt x="25385" y="1747"/>
                  </a:lnTo>
                  <a:lnTo>
                    <a:pt x="25067" y="1628"/>
                  </a:lnTo>
                  <a:lnTo>
                    <a:pt x="24750" y="1549"/>
                  </a:lnTo>
                  <a:lnTo>
                    <a:pt x="24432" y="1489"/>
                  </a:lnTo>
                  <a:lnTo>
                    <a:pt x="24095" y="1469"/>
                  </a:lnTo>
                  <a:lnTo>
                    <a:pt x="23757" y="1469"/>
                  </a:lnTo>
                  <a:lnTo>
                    <a:pt x="23420" y="1489"/>
                  </a:lnTo>
                  <a:lnTo>
                    <a:pt x="22765" y="1549"/>
                  </a:lnTo>
                  <a:lnTo>
                    <a:pt x="22090" y="1628"/>
                  </a:lnTo>
                  <a:lnTo>
                    <a:pt x="21753" y="1648"/>
                  </a:lnTo>
                  <a:lnTo>
                    <a:pt x="21415" y="1648"/>
                  </a:lnTo>
                  <a:lnTo>
                    <a:pt x="21078" y="1628"/>
                  </a:lnTo>
                  <a:lnTo>
                    <a:pt x="20741" y="1588"/>
                  </a:lnTo>
                  <a:lnTo>
                    <a:pt x="20403" y="1529"/>
                  </a:lnTo>
                  <a:lnTo>
                    <a:pt x="20066" y="1449"/>
                  </a:lnTo>
                  <a:lnTo>
                    <a:pt x="19748" y="1370"/>
                  </a:lnTo>
                  <a:lnTo>
                    <a:pt x="19431" y="1271"/>
                  </a:lnTo>
                  <a:lnTo>
                    <a:pt x="18796" y="1032"/>
                  </a:lnTo>
                  <a:lnTo>
                    <a:pt x="18160" y="794"/>
                  </a:lnTo>
                  <a:lnTo>
                    <a:pt x="17525" y="556"/>
                  </a:lnTo>
                  <a:lnTo>
                    <a:pt x="16870" y="338"/>
                  </a:lnTo>
                  <a:lnTo>
                    <a:pt x="16553" y="258"/>
                  </a:lnTo>
                  <a:lnTo>
                    <a:pt x="16215" y="179"/>
                  </a:lnTo>
                  <a:lnTo>
                    <a:pt x="15878" y="119"/>
                  </a:lnTo>
                  <a:lnTo>
                    <a:pt x="15541" y="80"/>
                  </a:lnTo>
                  <a:lnTo>
                    <a:pt x="15203" y="40"/>
                  </a:lnTo>
                  <a:lnTo>
                    <a:pt x="14866" y="20"/>
                  </a:lnTo>
                  <a:lnTo>
                    <a:pt x="14528" y="0"/>
                  </a:lnTo>
                  <a:close/>
                </a:path>
              </a:pathLst>
            </a:custGeom>
            <a:solidFill>
              <a:srgbClr val="FFC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3905;p41">
              <a:extLst>
                <a:ext uri="{FF2B5EF4-FFF2-40B4-BE49-F238E27FC236}">
                  <a16:creationId xmlns:a16="http://schemas.microsoft.com/office/drawing/2014/main" xmlns="" id="{4B12890E-01DD-4AFE-9227-4899035061F6}"/>
                </a:ext>
              </a:extLst>
            </p:cNvPr>
            <p:cNvSpPr/>
            <p:nvPr/>
          </p:nvSpPr>
          <p:spPr>
            <a:xfrm flipH="1">
              <a:off x="6454565" y="1249934"/>
              <a:ext cx="993363" cy="1217842"/>
            </a:xfrm>
            <a:custGeom>
              <a:avLst/>
              <a:gdLst/>
              <a:ahLst/>
              <a:cxnLst/>
              <a:rect l="l" t="t" r="r" b="b"/>
              <a:pathLst>
                <a:path w="25028" h="30685" extrusionOk="0">
                  <a:moveTo>
                    <a:pt x="9984" y="0"/>
                  </a:moveTo>
                  <a:lnTo>
                    <a:pt x="9626" y="119"/>
                  </a:lnTo>
                  <a:lnTo>
                    <a:pt x="9249" y="238"/>
                  </a:lnTo>
                  <a:lnTo>
                    <a:pt x="8892" y="377"/>
                  </a:lnTo>
                  <a:lnTo>
                    <a:pt x="8535" y="536"/>
                  </a:lnTo>
                  <a:lnTo>
                    <a:pt x="8178" y="715"/>
                  </a:lnTo>
                  <a:lnTo>
                    <a:pt x="7840" y="913"/>
                  </a:lnTo>
                  <a:lnTo>
                    <a:pt x="7523" y="1112"/>
                  </a:lnTo>
                  <a:lnTo>
                    <a:pt x="7205" y="1350"/>
                  </a:lnTo>
                  <a:lnTo>
                    <a:pt x="6887" y="1568"/>
                  </a:lnTo>
                  <a:lnTo>
                    <a:pt x="6590" y="1826"/>
                  </a:lnTo>
                  <a:lnTo>
                    <a:pt x="6312" y="2084"/>
                  </a:lnTo>
                  <a:lnTo>
                    <a:pt x="6034" y="2362"/>
                  </a:lnTo>
                  <a:lnTo>
                    <a:pt x="5776" y="2660"/>
                  </a:lnTo>
                  <a:lnTo>
                    <a:pt x="5518" y="2957"/>
                  </a:lnTo>
                  <a:lnTo>
                    <a:pt x="5300" y="3275"/>
                  </a:lnTo>
                  <a:lnTo>
                    <a:pt x="5081" y="3593"/>
                  </a:lnTo>
                  <a:lnTo>
                    <a:pt x="4823" y="4049"/>
                  </a:lnTo>
                  <a:lnTo>
                    <a:pt x="4565" y="4506"/>
                  </a:lnTo>
                  <a:lnTo>
                    <a:pt x="4109" y="5419"/>
                  </a:lnTo>
                  <a:lnTo>
                    <a:pt x="3871" y="5895"/>
                  </a:lnTo>
                  <a:lnTo>
                    <a:pt x="3632" y="6351"/>
                  </a:lnTo>
                  <a:lnTo>
                    <a:pt x="3355" y="6788"/>
                  </a:lnTo>
                  <a:lnTo>
                    <a:pt x="3077" y="7205"/>
                  </a:lnTo>
                  <a:lnTo>
                    <a:pt x="2858" y="7463"/>
                  </a:lnTo>
                  <a:lnTo>
                    <a:pt x="2640" y="7721"/>
                  </a:lnTo>
                  <a:lnTo>
                    <a:pt x="2184" y="8217"/>
                  </a:lnTo>
                  <a:lnTo>
                    <a:pt x="1747" y="8713"/>
                  </a:lnTo>
                  <a:lnTo>
                    <a:pt x="1529" y="8971"/>
                  </a:lnTo>
                  <a:lnTo>
                    <a:pt x="1330" y="9229"/>
                  </a:lnTo>
                  <a:lnTo>
                    <a:pt x="1072" y="9606"/>
                  </a:lnTo>
                  <a:lnTo>
                    <a:pt x="854" y="9983"/>
                  </a:lnTo>
                  <a:lnTo>
                    <a:pt x="675" y="10361"/>
                  </a:lnTo>
                  <a:lnTo>
                    <a:pt x="516" y="10758"/>
                  </a:lnTo>
                  <a:lnTo>
                    <a:pt x="377" y="11174"/>
                  </a:lnTo>
                  <a:lnTo>
                    <a:pt x="258" y="11591"/>
                  </a:lnTo>
                  <a:lnTo>
                    <a:pt x="159" y="12008"/>
                  </a:lnTo>
                  <a:lnTo>
                    <a:pt x="100" y="12445"/>
                  </a:lnTo>
                  <a:lnTo>
                    <a:pt x="40" y="12881"/>
                  </a:lnTo>
                  <a:lnTo>
                    <a:pt x="20" y="13318"/>
                  </a:lnTo>
                  <a:lnTo>
                    <a:pt x="0" y="13774"/>
                  </a:lnTo>
                  <a:lnTo>
                    <a:pt x="0" y="14231"/>
                  </a:lnTo>
                  <a:lnTo>
                    <a:pt x="0" y="14668"/>
                  </a:lnTo>
                  <a:lnTo>
                    <a:pt x="40" y="15124"/>
                  </a:lnTo>
                  <a:lnTo>
                    <a:pt x="100" y="16037"/>
                  </a:lnTo>
                  <a:lnTo>
                    <a:pt x="219" y="15839"/>
                  </a:lnTo>
                  <a:lnTo>
                    <a:pt x="298" y="15759"/>
                  </a:lnTo>
                  <a:lnTo>
                    <a:pt x="377" y="15680"/>
                  </a:lnTo>
                  <a:lnTo>
                    <a:pt x="377" y="15342"/>
                  </a:lnTo>
                  <a:lnTo>
                    <a:pt x="397" y="15005"/>
                  </a:lnTo>
                  <a:lnTo>
                    <a:pt x="457" y="14668"/>
                  </a:lnTo>
                  <a:lnTo>
                    <a:pt x="516" y="14350"/>
                  </a:lnTo>
                  <a:lnTo>
                    <a:pt x="536" y="14310"/>
                  </a:lnTo>
                  <a:lnTo>
                    <a:pt x="556" y="14290"/>
                  </a:lnTo>
                  <a:lnTo>
                    <a:pt x="596" y="14290"/>
                  </a:lnTo>
                  <a:lnTo>
                    <a:pt x="636" y="14330"/>
                  </a:lnTo>
                  <a:lnTo>
                    <a:pt x="655" y="14350"/>
                  </a:lnTo>
                  <a:lnTo>
                    <a:pt x="655" y="14370"/>
                  </a:lnTo>
                  <a:lnTo>
                    <a:pt x="636" y="14608"/>
                  </a:lnTo>
                  <a:lnTo>
                    <a:pt x="616" y="14826"/>
                  </a:lnTo>
                  <a:lnTo>
                    <a:pt x="616" y="15064"/>
                  </a:lnTo>
                  <a:lnTo>
                    <a:pt x="616" y="15283"/>
                  </a:lnTo>
                  <a:lnTo>
                    <a:pt x="675" y="15739"/>
                  </a:lnTo>
                  <a:lnTo>
                    <a:pt x="774" y="16196"/>
                  </a:lnTo>
                  <a:lnTo>
                    <a:pt x="913" y="16652"/>
                  </a:lnTo>
                  <a:lnTo>
                    <a:pt x="1072" y="17089"/>
                  </a:lnTo>
                  <a:lnTo>
                    <a:pt x="1251" y="17506"/>
                  </a:lnTo>
                  <a:lnTo>
                    <a:pt x="1469" y="17903"/>
                  </a:lnTo>
                  <a:lnTo>
                    <a:pt x="1668" y="18240"/>
                  </a:lnTo>
                  <a:lnTo>
                    <a:pt x="1866" y="18538"/>
                  </a:lnTo>
                  <a:lnTo>
                    <a:pt x="2084" y="18855"/>
                  </a:lnTo>
                  <a:lnTo>
                    <a:pt x="2323" y="19153"/>
                  </a:lnTo>
                  <a:lnTo>
                    <a:pt x="2779" y="19748"/>
                  </a:lnTo>
                  <a:lnTo>
                    <a:pt x="3275" y="20304"/>
                  </a:lnTo>
                  <a:lnTo>
                    <a:pt x="4287" y="21436"/>
                  </a:lnTo>
                  <a:lnTo>
                    <a:pt x="4764" y="22011"/>
                  </a:lnTo>
                  <a:lnTo>
                    <a:pt x="5240" y="22607"/>
                  </a:lnTo>
                  <a:lnTo>
                    <a:pt x="5439" y="22884"/>
                  </a:lnTo>
                  <a:lnTo>
                    <a:pt x="5617" y="23202"/>
                  </a:lnTo>
                  <a:lnTo>
                    <a:pt x="5776" y="23519"/>
                  </a:lnTo>
                  <a:lnTo>
                    <a:pt x="5915" y="23837"/>
                  </a:lnTo>
                  <a:lnTo>
                    <a:pt x="6014" y="24174"/>
                  </a:lnTo>
                  <a:lnTo>
                    <a:pt x="6054" y="24512"/>
                  </a:lnTo>
                  <a:lnTo>
                    <a:pt x="6054" y="24690"/>
                  </a:lnTo>
                  <a:lnTo>
                    <a:pt x="6054" y="24869"/>
                  </a:lnTo>
                  <a:lnTo>
                    <a:pt x="6034" y="25048"/>
                  </a:lnTo>
                  <a:lnTo>
                    <a:pt x="5994" y="25226"/>
                  </a:lnTo>
                  <a:lnTo>
                    <a:pt x="5915" y="25504"/>
                  </a:lnTo>
                  <a:lnTo>
                    <a:pt x="5796" y="25822"/>
                  </a:lnTo>
                  <a:lnTo>
                    <a:pt x="5657" y="26120"/>
                  </a:lnTo>
                  <a:lnTo>
                    <a:pt x="5538" y="26437"/>
                  </a:lnTo>
                  <a:lnTo>
                    <a:pt x="5439" y="26755"/>
                  </a:lnTo>
                  <a:lnTo>
                    <a:pt x="5399" y="26913"/>
                  </a:lnTo>
                  <a:lnTo>
                    <a:pt x="5379" y="27072"/>
                  </a:lnTo>
                  <a:lnTo>
                    <a:pt x="5379" y="27211"/>
                  </a:lnTo>
                  <a:lnTo>
                    <a:pt x="5399" y="27370"/>
                  </a:lnTo>
                  <a:lnTo>
                    <a:pt x="5439" y="27509"/>
                  </a:lnTo>
                  <a:lnTo>
                    <a:pt x="5498" y="27648"/>
                  </a:lnTo>
                  <a:lnTo>
                    <a:pt x="5697" y="27390"/>
                  </a:lnTo>
                  <a:lnTo>
                    <a:pt x="5915" y="27112"/>
                  </a:lnTo>
                  <a:lnTo>
                    <a:pt x="6352" y="26616"/>
                  </a:lnTo>
                  <a:lnTo>
                    <a:pt x="6391" y="26516"/>
                  </a:lnTo>
                  <a:lnTo>
                    <a:pt x="6451" y="26437"/>
                  </a:lnTo>
                  <a:lnTo>
                    <a:pt x="6530" y="26378"/>
                  </a:lnTo>
                  <a:lnTo>
                    <a:pt x="6629" y="26358"/>
                  </a:lnTo>
                  <a:lnTo>
                    <a:pt x="6729" y="26358"/>
                  </a:lnTo>
                  <a:lnTo>
                    <a:pt x="6808" y="26378"/>
                  </a:lnTo>
                  <a:lnTo>
                    <a:pt x="6887" y="26457"/>
                  </a:lnTo>
                  <a:lnTo>
                    <a:pt x="6927" y="26556"/>
                  </a:lnTo>
                  <a:lnTo>
                    <a:pt x="7086" y="27191"/>
                  </a:lnTo>
                  <a:lnTo>
                    <a:pt x="7284" y="27787"/>
                  </a:lnTo>
                  <a:lnTo>
                    <a:pt x="7523" y="28382"/>
                  </a:lnTo>
                  <a:lnTo>
                    <a:pt x="7820" y="28958"/>
                  </a:lnTo>
                  <a:lnTo>
                    <a:pt x="8058" y="29414"/>
                  </a:lnTo>
                  <a:lnTo>
                    <a:pt x="8316" y="29851"/>
                  </a:lnTo>
                  <a:lnTo>
                    <a:pt x="8574" y="30268"/>
                  </a:lnTo>
                  <a:lnTo>
                    <a:pt x="8872" y="30684"/>
                  </a:lnTo>
                  <a:lnTo>
                    <a:pt x="8912" y="30546"/>
                  </a:lnTo>
                  <a:lnTo>
                    <a:pt x="8971" y="30407"/>
                  </a:lnTo>
                  <a:lnTo>
                    <a:pt x="9110" y="30129"/>
                  </a:lnTo>
                  <a:lnTo>
                    <a:pt x="9289" y="29871"/>
                  </a:lnTo>
                  <a:lnTo>
                    <a:pt x="9487" y="29633"/>
                  </a:lnTo>
                  <a:lnTo>
                    <a:pt x="9706" y="29394"/>
                  </a:lnTo>
                  <a:lnTo>
                    <a:pt x="9924" y="29176"/>
                  </a:lnTo>
                  <a:lnTo>
                    <a:pt x="10381" y="28720"/>
                  </a:lnTo>
                  <a:lnTo>
                    <a:pt x="10520" y="28561"/>
                  </a:lnTo>
                  <a:lnTo>
                    <a:pt x="10658" y="28382"/>
                  </a:lnTo>
                  <a:lnTo>
                    <a:pt x="10778" y="28204"/>
                  </a:lnTo>
                  <a:lnTo>
                    <a:pt x="10897" y="28025"/>
                  </a:lnTo>
                  <a:lnTo>
                    <a:pt x="10996" y="27826"/>
                  </a:lnTo>
                  <a:lnTo>
                    <a:pt x="11075" y="27628"/>
                  </a:lnTo>
                  <a:lnTo>
                    <a:pt x="11155" y="27410"/>
                  </a:lnTo>
                  <a:lnTo>
                    <a:pt x="11214" y="27211"/>
                  </a:lnTo>
                  <a:lnTo>
                    <a:pt x="11254" y="26993"/>
                  </a:lnTo>
                  <a:lnTo>
                    <a:pt x="11294" y="26774"/>
                  </a:lnTo>
                  <a:lnTo>
                    <a:pt x="11294" y="26556"/>
                  </a:lnTo>
                  <a:lnTo>
                    <a:pt x="11294" y="26338"/>
                  </a:lnTo>
                  <a:lnTo>
                    <a:pt x="11274" y="26120"/>
                  </a:lnTo>
                  <a:lnTo>
                    <a:pt x="11234" y="25921"/>
                  </a:lnTo>
                  <a:lnTo>
                    <a:pt x="11194" y="25703"/>
                  </a:lnTo>
                  <a:lnTo>
                    <a:pt x="11115" y="25504"/>
                  </a:lnTo>
                  <a:lnTo>
                    <a:pt x="11115" y="25465"/>
                  </a:lnTo>
                  <a:lnTo>
                    <a:pt x="11115" y="25445"/>
                  </a:lnTo>
                  <a:lnTo>
                    <a:pt x="11036" y="25226"/>
                  </a:lnTo>
                  <a:lnTo>
                    <a:pt x="10976" y="25008"/>
                  </a:lnTo>
                  <a:lnTo>
                    <a:pt x="10936" y="24790"/>
                  </a:lnTo>
                  <a:lnTo>
                    <a:pt x="10916" y="24552"/>
                  </a:lnTo>
                  <a:lnTo>
                    <a:pt x="10936" y="24512"/>
                  </a:lnTo>
                  <a:lnTo>
                    <a:pt x="10976" y="24492"/>
                  </a:lnTo>
                  <a:lnTo>
                    <a:pt x="11016" y="24512"/>
                  </a:lnTo>
                  <a:lnTo>
                    <a:pt x="11036" y="24532"/>
                  </a:lnTo>
                  <a:lnTo>
                    <a:pt x="11254" y="24909"/>
                  </a:lnTo>
                  <a:lnTo>
                    <a:pt x="11472" y="25306"/>
                  </a:lnTo>
                  <a:lnTo>
                    <a:pt x="11691" y="25683"/>
                  </a:lnTo>
                  <a:lnTo>
                    <a:pt x="11829" y="25881"/>
                  </a:lnTo>
                  <a:lnTo>
                    <a:pt x="11968" y="26040"/>
                  </a:lnTo>
                  <a:lnTo>
                    <a:pt x="12266" y="26378"/>
                  </a:lnTo>
                  <a:lnTo>
                    <a:pt x="12623" y="26695"/>
                  </a:lnTo>
                  <a:lnTo>
                    <a:pt x="12524" y="26298"/>
                  </a:lnTo>
                  <a:lnTo>
                    <a:pt x="12425" y="25881"/>
                  </a:lnTo>
                  <a:lnTo>
                    <a:pt x="12365" y="25484"/>
                  </a:lnTo>
                  <a:lnTo>
                    <a:pt x="12306" y="25068"/>
                  </a:lnTo>
                  <a:lnTo>
                    <a:pt x="12246" y="24671"/>
                  </a:lnTo>
                  <a:lnTo>
                    <a:pt x="12226" y="24254"/>
                  </a:lnTo>
                  <a:lnTo>
                    <a:pt x="12187" y="23837"/>
                  </a:lnTo>
                  <a:lnTo>
                    <a:pt x="12187" y="23420"/>
                  </a:lnTo>
                  <a:lnTo>
                    <a:pt x="11968" y="23043"/>
                  </a:lnTo>
                  <a:lnTo>
                    <a:pt x="11750" y="22626"/>
                  </a:lnTo>
                  <a:lnTo>
                    <a:pt x="11571" y="22190"/>
                  </a:lnTo>
                  <a:lnTo>
                    <a:pt x="11413" y="21753"/>
                  </a:lnTo>
                  <a:lnTo>
                    <a:pt x="11274" y="21297"/>
                  </a:lnTo>
                  <a:lnTo>
                    <a:pt x="11174" y="20840"/>
                  </a:lnTo>
                  <a:lnTo>
                    <a:pt x="11095" y="20364"/>
                  </a:lnTo>
                  <a:lnTo>
                    <a:pt x="11075" y="19907"/>
                  </a:lnTo>
                  <a:lnTo>
                    <a:pt x="11075" y="19431"/>
                  </a:lnTo>
                  <a:lnTo>
                    <a:pt x="11115" y="18994"/>
                  </a:lnTo>
                  <a:lnTo>
                    <a:pt x="11194" y="18558"/>
                  </a:lnTo>
                  <a:lnTo>
                    <a:pt x="11254" y="18339"/>
                  </a:lnTo>
                  <a:lnTo>
                    <a:pt x="11333" y="18121"/>
                  </a:lnTo>
                  <a:lnTo>
                    <a:pt x="11413" y="17922"/>
                  </a:lnTo>
                  <a:lnTo>
                    <a:pt x="11512" y="17724"/>
                  </a:lnTo>
                  <a:lnTo>
                    <a:pt x="11611" y="17526"/>
                  </a:lnTo>
                  <a:lnTo>
                    <a:pt x="11730" y="17327"/>
                  </a:lnTo>
                  <a:lnTo>
                    <a:pt x="11869" y="17148"/>
                  </a:lnTo>
                  <a:lnTo>
                    <a:pt x="12008" y="16990"/>
                  </a:lnTo>
                  <a:lnTo>
                    <a:pt x="12147" y="16831"/>
                  </a:lnTo>
                  <a:lnTo>
                    <a:pt x="12326" y="16672"/>
                  </a:lnTo>
                  <a:lnTo>
                    <a:pt x="12504" y="16533"/>
                  </a:lnTo>
                  <a:lnTo>
                    <a:pt x="12683" y="16414"/>
                  </a:lnTo>
                  <a:lnTo>
                    <a:pt x="12941" y="16275"/>
                  </a:lnTo>
                  <a:lnTo>
                    <a:pt x="13219" y="16176"/>
                  </a:lnTo>
                  <a:lnTo>
                    <a:pt x="13497" y="16097"/>
                  </a:lnTo>
                  <a:lnTo>
                    <a:pt x="13814" y="16037"/>
                  </a:lnTo>
                  <a:lnTo>
                    <a:pt x="14112" y="16017"/>
                  </a:lnTo>
                  <a:lnTo>
                    <a:pt x="14429" y="16037"/>
                  </a:lnTo>
                  <a:lnTo>
                    <a:pt x="14707" y="16097"/>
                  </a:lnTo>
                  <a:lnTo>
                    <a:pt x="14846" y="16156"/>
                  </a:lnTo>
                  <a:lnTo>
                    <a:pt x="14985" y="16216"/>
                  </a:lnTo>
                  <a:lnTo>
                    <a:pt x="14866" y="15600"/>
                  </a:lnTo>
                  <a:lnTo>
                    <a:pt x="14866" y="15541"/>
                  </a:lnTo>
                  <a:lnTo>
                    <a:pt x="14906" y="15521"/>
                  </a:lnTo>
                  <a:lnTo>
                    <a:pt x="14985" y="15521"/>
                  </a:lnTo>
                  <a:lnTo>
                    <a:pt x="14985" y="15541"/>
                  </a:lnTo>
                  <a:lnTo>
                    <a:pt x="15204" y="15997"/>
                  </a:lnTo>
                  <a:lnTo>
                    <a:pt x="15442" y="16434"/>
                  </a:lnTo>
                  <a:lnTo>
                    <a:pt x="15700" y="16871"/>
                  </a:lnTo>
                  <a:lnTo>
                    <a:pt x="15997" y="17287"/>
                  </a:lnTo>
                  <a:lnTo>
                    <a:pt x="16077" y="17406"/>
                  </a:lnTo>
                  <a:lnTo>
                    <a:pt x="16196" y="17526"/>
                  </a:lnTo>
                  <a:lnTo>
                    <a:pt x="16315" y="17605"/>
                  </a:lnTo>
                  <a:lnTo>
                    <a:pt x="16474" y="17645"/>
                  </a:lnTo>
                  <a:lnTo>
                    <a:pt x="16771" y="17645"/>
                  </a:lnTo>
                  <a:lnTo>
                    <a:pt x="17069" y="17625"/>
                  </a:lnTo>
                  <a:lnTo>
                    <a:pt x="17287" y="17625"/>
                  </a:lnTo>
                  <a:lnTo>
                    <a:pt x="17387" y="17664"/>
                  </a:lnTo>
                  <a:lnTo>
                    <a:pt x="17466" y="17724"/>
                  </a:lnTo>
                  <a:lnTo>
                    <a:pt x="17526" y="17784"/>
                  </a:lnTo>
                  <a:lnTo>
                    <a:pt x="17526" y="17803"/>
                  </a:lnTo>
                  <a:lnTo>
                    <a:pt x="17565" y="17883"/>
                  </a:lnTo>
                  <a:lnTo>
                    <a:pt x="17546" y="17962"/>
                  </a:lnTo>
                  <a:lnTo>
                    <a:pt x="17605" y="18181"/>
                  </a:lnTo>
                  <a:lnTo>
                    <a:pt x="17625" y="18399"/>
                  </a:lnTo>
                  <a:lnTo>
                    <a:pt x="17645" y="18637"/>
                  </a:lnTo>
                  <a:lnTo>
                    <a:pt x="17684" y="18855"/>
                  </a:lnTo>
                  <a:lnTo>
                    <a:pt x="17764" y="19232"/>
                  </a:lnTo>
                  <a:lnTo>
                    <a:pt x="17883" y="19610"/>
                  </a:lnTo>
                  <a:lnTo>
                    <a:pt x="17982" y="19848"/>
                  </a:lnTo>
                  <a:lnTo>
                    <a:pt x="18101" y="20106"/>
                  </a:lnTo>
                  <a:lnTo>
                    <a:pt x="18220" y="20324"/>
                  </a:lnTo>
                  <a:lnTo>
                    <a:pt x="18359" y="20562"/>
                  </a:lnTo>
                  <a:lnTo>
                    <a:pt x="18379" y="20284"/>
                  </a:lnTo>
                  <a:lnTo>
                    <a:pt x="18399" y="20006"/>
                  </a:lnTo>
                  <a:lnTo>
                    <a:pt x="18458" y="19729"/>
                  </a:lnTo>
                  <a:lnTo>
                    <a:pt x="18518" y="19451"/>
                  </a:lnTo>
                  <a:lnTo>
                    <a:pt x="18597" y="19213"/>
                  </a:lnTo>
                  <a:lnTo>
                    <a:pt x="18677" y="18974"/>
                  </a:lnTo>
                  <a:lnTo>
                    <a:pt x="18875" y="18538"/>
                  </a:lnTo>
                  <a:lnTo>
                    <a:pt x="19113" y="18081"/>
                  </a:lnTo>
                  <a:lnTo>
                    <a:pt x="19371" y="17664"/>
                  </a:lnTo>
                  <a:lnTo>
                    <a:pt x="19491" y="17446"/>
                  </a:lnTo>
                  <a:lnTo>
                    <a:pt x="19590" y="17248"/>
                  </a:lnTo>
                  <a:lnTo>
                    <a:pt x="19689" y="17029"/>
                  </a:lnTo>
                  <a:lnTo>
                    <a:pt x="19768" y="16811"/>
                  </a:lnTo>
                  <a:lnTo>
                    <a:pt x="19828" y="16593"/>
                  </a:lnTo>
                  <a:lnTo>
                    <a:pt x="19888" y="16374"/>
                  </a:lnTo>
                  <a:lnTo>
                    <a:pt x="19927" y="16156"/>
                  </a:lnTo>
                  <a:lnTo>
                    <a:pt x="19947" y="15938"/>
                  </a:lnTo>
                  <a:lnTo>
                    <a:pt x="19967" y="15719"/>
                  </a:lnTo>
                  <a:lnTo>
                    <a:pt x="19967" y="15501"/>
                  </a:lnTo>
                  <a:lnTo>
                    <a:pt x="19947" y="15283"/>
                  </a:lnTo>
                  <a:lnTo>
                    <a:pt x="19927" y="15045"/>
                  </a:lnTo>
                  <a:lnTo>
                    <a:pt x="19868" y="14826"/>
                  </a:lnTo>
                  <a:lnTo>
                    <a:pt x="19828" y="14608"/>
                  </a:lnTo>
                  <a:lnTo>
                    <a:pt x="19749" y="14390"/>
                  </a:lnTo>
                  <a:lnTo>
                    <a:pt x="19669" y="14151"/>
                  </a:lnTo>
                  <a:lnTo>
                    <a:pt x="19629" y="14072"/>
                  </a:lnTo>
                  <a:lnTo>
                    <a:pt x="19629" y="14013"/>
                  </a:lnTo>
                  <a:lnTo>
                    <a:pt x="19629" y="13933"/>
                  </a:lnTo>
                  <a:lnTo>
                    <a:pt x="19669" y="13874"/>
                  </a:lnTo>
                  <a:lnTo>
                    <a:pt x="19689" y="13814"/>
                  </a:lnTo>
                  <a:lnTo>
                    <a:pt x="19729" y="13774"/>
                  </a:lnTo>
                  <a:lnTo>
                    <a:pt x="19828" y="13695"/>
                  </a:lnTo>
                  <a:lnTo>
                    <a:pt x="19967" y="13635"/>
                  </a:lnTo>
                  <a:lnTo>
                    <a:pt x="20026" y="13635"/>
                  </a:lnTo>
                  <a:lnTo>
                    <a:pt x="20086" y="13655"/>
                  </a:lnTo>
                  <a:lnTo>
                    <a:pt x="20146" y="13655"/>
                  </a:lnTo>
                  <a:lnTo>
                    <a:pt x="20205" y="13695"/>
                  </a:lnTo>
                  <a:lnTo>
                    <a:pt x="20245" y="13735"/>
                  </a:lnTo>
                  <a:lnTo>
                    <a:pt x="20284" y="13814"/>
                  </a:lnTo>
                  <a:lnTo>
                    <a:pt x="20622" y="13774"/>
                  </a:lnTo>
                  <a:lnTo>
                    <a:pt x="20959" y="13695"/>
                  </a:lnTo>
                  <a:lnTo>
                    <a:pt x="21138" y="13635"/>
                  </a:lnTo>
                  <a:lnTo>
                    <a:pt x="21317" y="13576"/>
                  </a:lnTo>
                  <a:lnTo>
                    <a:pt x="21376" y="13556"/>
                  </a:lnTo>
                  <a:lnTo>
                    <a:pt x="21455" y="13496"/>
                  </a:lnTo>
                  <a:lnTo>
                    <a:pt x="21197" y="13238"/>
                  </a:lnTo>
                  <a:lnTo>
                    <a:pt x="20959" y="12941"/>
                  </a:lnTo>
                  <a:lnTo>
                    <a:pt x="20761" y="12623"/>
                  </a:lnTo>
                  <a:lnTo>
                    <a:pt x="20602" y="12286"/>
                  </a:lnTo>
                  <a:lnTo>
                    <a:pt x="20443" y="11869"/>
                  </a:lnTo>
                  <a:lnTo>
                    <a:pt x="20364" y="11631"/>
                  </a:lnTo>
                  <a:lnTo>
                    <a:pt x="20304" y="11413"/>
                  </a:lnTo>
                  <a:lnTo>
                    <a:pt x="20265" y="11174"/>
                  </a:lnTo>
                  <a:lnTo>
                    <a:pt x="20245" y="10956"/>
                  </a:lnTo>
                  <a:lnTo>
                    <a:pt x="20225" y="10718"/>
                  </a:lnTo>
                  <a:lnTo>
                    <a:pt x="20225" y="10500"/>
                  </a:lnTo>
                  <a:lnTo>
                    <a:pt x="20284" y="9507"/>
                  </a:lnTo>
                  <a:lnTo>
                    <a:pt x="20324" y="9011"/>
                  </a:lnTo>
                  <a:lnTo>
                    <a:pt x="20364" y="8515"/>
                  </a:lnTo>
                  <a:lnTo>
                    <a:pt x="20384" y="8495"/>
                  </a:lnTo>
                  <a:lnTo>
                    <a:pt x="20404" y="8475"/>
                  </a:lnTo>
                  <a:lnTo>
                    <a:pt x="20443" y="8495"/>
                  </a:lnTo>
                  <a:lnTo>
                    <a:pt x="20443" y="8515"/>
                  </a:lnTo>
                  <a:lnTo>
                    <a:pt x="20423" y="8951"/>
                  </a:lnTo>
                  <a:lnTo>
                    <a:pt x="20384" y="9368"/>
                  </a:lnTo>
                  <a:lnTo>
                    <a:pt x="20404" y="9805"/>
                  </a:lnTo>
                  <a:lnTo>
                    <a:pt x="20423" y="10003"/>
                  </a:lnTo>
                  <a:lnTo>
                    <a:pt x="20463" y="10222"/>
                  </a:lnTo>
                  <a:lnTo>
                    <a:pt x="20542" y="10698"/>
                  </a:lnTo>
                  <a:lnTo>
                    <a:pt x="20681" y="11174"/>
                  </a:lnTo>
                  <a:lnTo>
                    <a:pt x="20820" y="11631"/>
                  </a:lnTo>
                  <a:lnTo>
                    <a:pt x="20920" y="11849"/>
                  </a:lnTo>
                  <a:lnTo>
                    <a:pt x="21019" y="12067"/>
                  </a:lnTo>
                  <a:lnTo>
                    <a:pt x="21158" y="12325"/>
                  </a:lnTo>
                  <a:lnTo>
                    <a:pt x="21317" y="12564"/>
                  </a:lnTo>
                  <a:lnTo>
                    <a:pt x="21495" y="12782"/>
                  </a:lnTo>
                  <a:lnTo>
                    <a:pt x="21694" y="13000"/>
                  </a:lnTo>
                  <a:lnTo>
                    <a:pt x="21892" y="13199"/>
                  </a:lnTo>
                  <a:lnTo>
                    <a:pt x="22110" y="13358"/>
                  </a:lnTo>
                  <a:lnTo>
                    <a:pt x="22349" y="13516"/>
                  </a:lnTo>
                  <a:lnTo>
                    <a:pt x="22607" y="13635"/>
                  </a:lnTo>
                  <a:lnTo>
                    <a:pt x="22547" y="13417"/>
                  </a:lnTo>
                  <a:lnTo>
                    <a:pt x="22488" y="13179"/>
                  </a:lnTo>
                  <a:lnTo>
                    <a:pt x="22428" y="12703"/>
                  </a:lnTo>
                  <a:lnTo>
                    <a:pt x="22388" y="12206"/>
                  </a:lnTo>
                  <a:lnTo>
                    <a:pt x="22408" y="11730"/>
                  </a:lnTo>
                  <a:lnTo>
                    <a:pt x="22448" y="11432"/>
                  </a:lnTo>
                  <a:lnTo>
                    <a:pt x="22507" y="11135"/>
                  </a:lnTo>
                  <a:lnTo>
                    <a:pt x="22567" y="10837"/>
                  </a:lnTo>
                  <a:lnTo>
                    <a:pt x="22666" y="10559"/>
                  </a:lnTo>
                  <a:lnTo>
                    <a:pt x="22765" y="10261"/>
                  </a:lnTo>
                  <a:lnTo>
                    <a:pt x="22884" y="9983"/>
                  </a:lnTo>
                  <a:lnTo>
                    <a:pt x="23004" y="9706"/>
                  </a:lnTo>
                  <a:lnTo>
                    <a:pt x="23142" y="9448"/>
                  </a:lnTo>
                  <a:lnTo>
                    <a:pt x="23321" y="9110"/>
                  </a:lnTo>
                  <a:lnTo>
                    <a:pt x="23539" y="8773"/>
                  </a:lnTo>
                  <a:lnTo>
                    <a:pt x="23758" y="8455"/>
                  </a:lnTo>
                  <a:lnTo>
                    <a:pt x="24016" y="8138"/>
                  </a:lnTo>
                  <a:lnTo>
                    <a:pt x="23738" y="8177"/>
                  </a:lnTo>
                  <a:lnTo>
                    <a:pt x="23182" y="8177"/>
                  </a:lnTo>
                  <a:lnTo>
                    <a:pt x="22904" y="8158"/>
                  </a:lnTo>
                  <a:lnTo>
                    <a:pt x="22924" y="7880"/>
                  </a:lnTo>
                  <a:lnTo>
                    <a:pt x="22964" y="7602"/>
                  </a:lnTo>
                  <a:lnTo>
                    <a:pt x="23004" y="7324"/>
                  </a:lnTo>
                  <a:lnTo>
                    <a:pt x="23083" y="7046"/>
                  </a:lnTo>
                  <a:lnTo>
                    <a:pt x="23162" y="6788"/>
                  </a:lnTo>
                  <a:lnTo>
                    <a:pt x="23262" y="6510"/>
                  </a:lnTo>
                  <a:lnTo>
                    <a:pt x="23381" y="6272"/>
                  </a:lnTo>
                  <a:lnTo>
                    <a:pt x="23520" y="6014"/>
                  </a:lnTo>
                  <a:lnTo>
                    <a:pt x="23659" y="5776"/>
                  </a:lnTo>
                  <a:lnTo>
                    <a:pt x="23817" y="5538"/>
                  </a:lnTo>
                  <a:lnTo>
                    <a:pt x="23996" y="5319"/>
                  </a:lnTo>
                  <a:lnTo>
                    <a:pt x="24175" y="5101"/>
                  </a:lnTo>
                  <a:lnTo>
                    <a:pt x="24373" y="4903"/>
                  </a:lnTo>
                  <a:lnTo>
                    <a:pt x="24572" y="4724"/>
                  </a:lnTo>
                  <a:lnTo>
                    <a:pt x="24790" y="4545"/>
                  </a:lnTo>
                  <a:lnTo>
                    <a:pt x="25028" y="4386"/>
                  </a:lnTo>
                  <a:lnTo>
                    <a:pt x="25028" y="4386"/>
                  </a:lnTo>
                  <a:lnTo>
                    <a:pt x="24671" y="4466"/>
                  </a:lnTo>
                  <a:lnTo>
                    <a:pt x="24313" y="4565"/>
                  </a:lnTo>
                  <a:lnTo>
                    <a:pt x="23976" y="4684"/>
                  </a:lnTo>
                  <a:lnTo>
                    <a:pt x="23639" y="4843"/>
                  </a:lnTo>
                  <a:lnTo>
                    <a:pt x="23301" y="4982"/>
                  </a:lnTo>
                  <a:lnTo>
                    <a:pt x="22984" y="5161"/>
                  </a:lnTo>
                  <a:lnTo>
                    <a:pt x="22666" y="5359"/>
                  </a:lnTo>
                  <a:lnTo>
                    <a:pt x="22368" y="5557"/>
                  </a:lnTo>
                  <a:lnTo>
                    <a:pt x="22071" y="5796"/>
                  </a:lnTo>
                  <a:lnTo>
                    <a:pt x="21793" y="6014"/>
                  </a:lnTo>
                  <a:lnTo>
                    <a:pt x="21535" y="6272"/>
                  </a:lnTo>
                  <a:lnTo>
                    <a:pt x="21277" y="6530"/>
                  </a:lnTo>
                  <a:lnTo>
                    <a:pt x="21039" y="6808"/>
                  </a:lnTo>
                  <a:lnTo>
                    <a:pt x="20800" y="7106"/>
                  </a:lnTo>
                  <a:lnTo>
                    <a:pt x="20602" y="7403"/>
                  </a:lnTo>
                  <a:lnTo>
                    <a:pt x="20404" y="7721"/>
                  </a:lnTo>
                  <a:lnTo>
                    <a:pt x="20384" y="7443"/>
                  </a:lnTo>
                  <a:lnTo>
                    <a:pt x="20384" y="7145"/>
                  </a:lnTo>
                  <a:lnTo>
                    <a:pt x="20404" y="6867"/>
                  </a:lnTo>
                  <a:lnTo>
                    <a:pt x="20423" y="6590"/>
                  </a:lnTo>
                  <a:lnTo>
                    <a:pt x="20483" y="6312"/>
                  </a:lnTo>
                  <a:lnTo>
                    <a:pt x="20542" y="6034"/>
                  </a:lnTo>
                  <a:lnTo>
                    <a:pt x="20602" y="5756"/>
                  </a:lnTo>
                  <a:lnTo>
                    <a:pt x="20701" y="5498"/>
                  </a:lnTo>
                  <a:lnTo>
                    <a:pt x="20800" y="5240"/>
                  </a:lnTo>
                  <a:lnTo>
                    <a:pt x="20920" y="4982"/>
                  </a:lnTo>
                  <a:lnTo>
                    <a:pt x="21059" y="4724"/>
                  </a:lnTo>
                  <a:lnTo>
                    <a:pt x="21197" y="4486"/>
                  </a:lnTo>
                  <a:lnTo>
                    <a:pt x="21356" y="4248"/>
                  </a:lnTo>
                  <a:lnTo>
                    <a:pt x="21515" y="4029"/>
                  </a:lnTo>
                  <a:lnTo>
                    <a:pt x="21713" y="3811"/>
                  </a:lnTo>
                  <a:lnTo>
                    <a:pt x="21912" y="3612"/>
                  </a:lnTo>
                  <a:lnTo>
                    <a:pt x="21535" y="3791"/>
                  </a:lnTo>
                  <a:lnTo>
                    <a:pt x="21158" y="3970"/>
                  </a:lnTo>
                  <a:lnTo>
                    <a:pt x="20800" y="4188"/>
                  </a:lnTo>
                  <a:lnTo>
                    <a:pt x="20463" y="4426"/>
                  </a:lnTo>
                  <a:lnTo>
                    <a:pt x="20126" y="4664"/>
                  </a:lnTo>
                  <a:lnTo>
                    <a:pt x="19808" y="4942"/>
                  </a:lnTo>
                  <a:lnTo>
                    <a:pt x="19491" y="5220"/>
                  </a:lnTo>
                  <a:lnTo>
                    <a:pt x="19193" y="5518"/>
                  </a:lnTo>
                  <a:lnTo>
                    <a:pt x="18915" y="5816"/>
                  </a:lnTo>
                  <a:lnTo>
                    <a:pt x="18657" y="6153"/>
                  </a:lnTo>
                  <a:lnTo>
                    <a:pt x="18399" y="6470"/>
                  </a:lnTo>
                  <a:lnTo>
                    <a:pt x="18181" y="6828"/>
                  </a:lnTo>
                  <a:lnTo>
                    <a:pt x="17962" y="7185"/>
                  </a:lnTo>
                  <a:lnTo>
                    <a:pt x="17764" y="7542"/>
                  </a:lnTo>
                  <a:lnTo>
                    <a:pt x="17585" y="7919"/>
                  </a:lnTo>
                  <a:lnTo>
                    <a:pt x="17426" y="8316"/>
                  </a:lnTo>
                  <a:lnTo>
                    <a:pt x="17327" y="8217"/>
                  </a:lnTo>
                  <a:lnTo>
                    <a:pt x="17228" y="8118"/>
                  </a:lnTo>
                  <a:lnTo>
                    <a:pt x="17049" y="7899"/>
                  </a:lnTo>
                  <a:lnTo>
                    <a:pt x="16910" y="7641"/>
                  </a:lnTo>
                  <a:lnTo>
                    <a:pt x="16811" y="7383"/>
                  </a:lnTo>
                  <a:lnTo>
                    <a:pt x="16732" y="7106"/>
                  </a:lnTo>
                  <a:lnTo>
                    <a:pt x="16692" y="6828"/>
                  </a:lnTo>
                  <a:lnTo>
                    <a:pt x="16692" y="6530"/>
                  </a:lnTo>
                  <a:lnTo>
                    <a:pt x="16712" y="6252"/>
                  </a:lnTo>
                  <a:lnTo>
                    <a:pt x="16752" y="5954"/>
                  </a:lnTo>
                  <a:lnTo>
                    <a:pt x="16811" y="5677"/>
                  </a:lnTo>
                  <a:lnTo>
                    <a:pt x="16891" y="5419"/>
                  </a:lnTo>
                  <a:lnTo>
                    <a:pt x="16990" y="5141"/>
                  </a:lnTo>
                  <a:lnTo>
                    <a:pt x="17208" y="4605"/>
                  </a:lnTo>
                  <a:lnTo>
                    <a:pt x="17466" y="4089"/>
                  </a:lnTo>
                  <a:lnTo>
                    <a:pt x="17029" y="4486"/>
                  </a:lnTo>
                  <a:lnTo>
                    <a:pt x="16573" y="4863"/>
                  </a:lnTo>
                  <a:lnTo>
                    <a:pt x="16117" y="5240"/>
                  </a:lnTo>
                  <a:lnTo>
                    <a:pt x="15660" y="5597"/>
                  </a:lnTo>
                  <a:lnTo>
                    <a:pt x="15184" y="5954"/>
                  </a:lnTo>
                  <a:lnTo>
                    <a:pt x="14707" y="6292"/>
                  </a:lnTo>
                  <a:lnTo>
                    <a:pt x="14231" y="6629"/>
                  </a:lnTo>
                  <a:lnTo>
                    <a:pt x="13735" y="6947"/>
                  </a:lnTo>
                  <a:lnTo>
                    <a:pt x="13497" y="7086"/>
                  </a:lnTo>
                  <a:lnTo>
                    <a:pt x="13239" y="7205"/>
                  </a:lnTo>
                  <a:lnTo>
                    <a:pt x="12981" y="7304"/>
                  </a:lnTo>
                  <a:lnTo>
                    <a:pt x="12723" y="7364"/>
                  </a:lnTo>
                  <a:lnTo>
                    <a:pt x="12584" y="7383"/>
                  </a:lnTo>
                  <a:lnTo>
                    <a:pt x="12326" y="7383"/>
                  </a:lnTo>
                  <a:lnTo>
                    <a:pt x="12207" y="7364"/>
                  </a:lnTo>
                  <a:lnTo>
                    <a:pt x="12107" y="7324"/>
                  </a:lnTo>
                  <a:lnTo>
                    <a:pt x="11988" y="7264"/>
                  </a:lnTo>
                  <a:lnTo>
                    <a:pt x="11889" y="7205"/>
                  </a:lnTo>
                  <a:lnTo>
                    <a:pt x="11810" y="7106"/>
                  </a:lnTo>
                  <a:lnTo>
                    <a:pt x="11730" y="7006"/>
                  </a:lnTo>
                  <a:lnTo>
                    <a:pt x="11671" y="6887"/>
                  </a:lnTo>
                  <a:lnTo>
                    <a:pt x="11631" y="6768"/>
                  </a:lnTo>
                  <a:lnTo>
                    <a:pt x="11611" y="6649"/>
                  </a:lnTo>
                  <a:lnTo>
                    <a:pt x="11571" y="6391"/>
                  </a:lnTo>
                  <a:lnTo>
                    <a:pt x="11591" y="6153"/>
                  </a:lnTo>
                  <a:lnTo>
                    <a:pt x="11631" y="5637"/>
                  </a:lnTo>
                  <a:lnTo>
                    <a:pt x="11730" y="5141"/>
                  </a:lnTo>
                  <a:lnTo>
                    <a:pt x="11849" y="4645"/>
                  </a:lnTo>
                  <a:lnTo>
                    <a:pt x="12028" y="4168"/>
                  </a:lnTo>
                  <a:lnTo>
                    <a:pt x="12226" y="3712"/>
                  </a:lnTo>
                  <a:lnTo>
                    <a:pt x="12484" y="3275"/>
                  </a:lnTo>
                  <a:lnTo>
                    <a:pt x="12762" y="2838"/>
                  </a:lnTo>
                  <a:lnTo>
                    <a:pt x="13060" y="2441"/>
                  </a:lnTo>
                  <a:lnTo>
                    <a:pt x="12068" y="2997"/>
                  </a:lnTo>
                  <a:lnTo>
                    <a:pt x="11055" y="3513"/>
                  </a:lnTo>
                  <a:lnTo>
                    <a:pt x="10043" y="4009"/>
                  </a:lnTo>
                  <a:lnTo>
                    <a:pt x="8991" y="4486"/>
                  </a:lnTo>
                  <a:lnTo>
                    <a:pt x="8832" y="4545"/>
                  </a:lnTo>
                  <a:lnTo>
                    <a:pt x="8654" y="4605"/>
                  </a:lnTo>
                  <a:lnTo>
                    <a:pt x="8475" y="4645"/>
                  </a:lnTo>
                  <a:lnTo>
                    <a:pt x="8297" y="4664"/>
                  </a:lnTo>
                  <a:lnTo>
                    <a:pt x="8138" y="4664"/>
                  </a:lnTo>
                  <a:lnTo>
                    <a:pt x="7979" y="4625"/>
                  </a:lnTo>
                  <a:lnTo>
                    <a:pt x="7840" y="4565"/>
                  </a:lnTo>
                  <a:lnTo>
                    <a:pt x="7781" y="4506"/>
                  </a:lnTo>
                  <a:lnTo>
                    <a:pt x="7721" y="4446"/>
                  </a:lnTo>
                  <a:lnTo>
                    <a:pt x="7661" y="4367"/>
                  </a:lnTo>
                  <a:lnTo>
                    <a:pt x="7622" y="4287"/>
                  </a:lnTo>
                  <a:lnTo>
                    <a:pt x="7582" y="4109"/>
                  </a:lnTo>
                  <a:lnTo>
                    <a:pt x="7562" y="3930"/>
                  </a:lnTo>
                  <a:lnTo>
                    <a:pt x="7582" y="3732"/>
                  </a:lnTo>
                  <a:lnTo>
                    <a:pt x="7622" y="3454"/>
                  </a:lnTo>
                  <a:lnTo>
                    <a:pt x="7661" y="3176"/>
                  </a:lnTo>
                  <a:lnTo>
                    <a:pt x="7741" y="2898"/>
                  </a:lnTo>
                  <a:lnTo>
                    <a:pt x="7820" y="2620"/>
                  </a:lnTo>
                  <a:lnTo>
                    <a:pt x="7939" y="2342"/>
                  </a:lnTo>
                  <a:lnTo>
                    <a:pt x="8058" y="2084"/>
                  </a:lnTo>
                  <a:lnTo>
                    <a:pt x="8178" y="1826"/>
                  </a:lnTo>
                  <a:lnTo>
                    <a:pt x="8336" y="1588"/>
                  </a:lnTo>
                  <a:lnTo>
                    <a:pt x="8495" y="1350"/>
                  </a:lnTo>
                  <a:lnTo>
                    <a:pt x="8674" y="1112"/>
                  </a:lnTo>
                  <a:lnTo>
                    <a:pt x="8872" y="893"/>
                  </a:lnTo>
                  <a:lnTo>
                    <a:pt x="9071" y="695"/>
                  </a:lnTo>
                  <a:lnTo>
                    <a:pt x="9289" y="496"/>
                  </a:lnTo>
                  <a:lnTo>
                    <a:pt x="9507" y="318"/>
                  </a:lnTo>
                  <a:lnTo>
                    <a:pt x="9745" y="159"/>
                  </a:lnTo>
                  <a:lnTo>
                    <a:pt x="998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3906;p41">
              <a:extLst>
                <a:ext uri="{FF2B5EF4-FFF2-40B4-BE49-F238E27FC236}">
                  <a16:creationId xmlns:a16="http://schemas.microsoft.com/office/drawing/2014/main" xmlns="" id="{93F759CE-562D-4B59-9753-A43ACFC2E553}"/>
                </a:ext>
              </a:extLst>
            </p:cNvPr>
            <p:cNvSpPr/>
            <p:nvPr/>
          </p:nvSpPr>
          <p:spPr>
            <a:xfrm flipH="1">
              <a:off x="6026052" y="1581513"/>
              <a:ext cx="1036704" cy="1131996"/>
            </a:xfrm>
            <a:custGeom>
              <a:avLst/>
              <a:gdLst/>
              <a:ahLst/>
              <a:cxnLst/>
              <a:rect l="l" t="t" r="r" b="b"/>
              <a:pathLst>
                <a:path w="26120" h="28522" extrusionOk="0">
                  <a:moveTo>
                    <a:pt x="25167" y="1"/>
                  </a:moveTo>
                  <a:lnTo>
                    <a:pt x="24989" y="239"/>
                  </a:lnTo>
                  <a:lnTo>
                    <a:pt x="24790" y="477"/>
                  </a:lnTo>
                  <a:lnTo>
                    <a:pt x="24592" y="716"/>
                  </a:lnTo>
                  <a:lnTo>
                    <a:pt x="24373" y="934"/>
                  </a:lnTo>
                  <a:lnTo>
                    <a:pt x="24135" y="1132"/>
                  </a:lnTo>
                  <a:lnTo>
                    <a:pt x="23897" y="1331"/>
                  </a:lnTo>
                  <a:lnTo>
                    <a:pt x="23401" y="1708"/>
                  </a:lnTo>
                  <a:lnTo>
                    <a:pt x="23143" y="1867"/>
                  </a:lnTo>
                  <a:lnTo>
                    <a:pt x="22885" y="2025"/>
                  </a:lnTo>
                  <a:lnTo>
                    <a:pt x="22329" y="2323"/>
                  </a:lnTo>
                  <a:lnTo>
                    <a:pt x="21773" y="2581"/>
                  </a:lnTo>
                  <a:lnTo>
                    <a:pt x="21218" y="2859"/>
                  </a:lnTo>
                  <a:lnTo>
                    <a:pt x="20682" y="3157"/>
                  </a:lnTo>
                  <a:lnTo>
                    <a:pt x="20424" y="3335"/>
                  </a:lnTo>
                  <a:lnTo>
                    <a:pt x="20186" y="3494"/>
                  </a:lnTo>
                  <a:lnTo>
                    <a:pt x="19947" y="3693"/>
                  </a:lnTo>
                  <a:lnTo>
                    <a:pt x="19729" y="3911"/>
                  </a:lnTo>
                  <a:lnTo>
                    <a:pt x="19511" y="4129"/>
                  </a:lnTo>
                  <a:lnTo>
                    <a:pt x="19312" y="4387"/>
                  </a:lnTo>
                  <a:lnTo>
                    <a:pt x="19273" y="4427"/>
                  </a:lnTo>
                  <a:lnTo>
                    <a:pt x="19213" y="4447"/>
                  </a:lnTo>
                  <a:lnTo>
                    <a:pt x="19134" y="4467"/>
                  </a:lnTo>
                  <a:lnTo>
                    <a:pt x="19074" y="4447"/>
                  </a:lnTo>
                  <a:lnTo>
                    <a:pt x="19015" y="4407"/>
                  </a:lnTo>
                  <a:lnTo>
                    <a:pt x="18975" y="4367"/>
                  </a:lnTo>
                  <a:lnTo>
                    <a:pt x="18955" y="4308"/>
                  </a:lnTo>
                  <a:lnTo>
                    <a:pt x="18955" y="4229"/>
                  </a:lnTo>
                  <a:lnTo>
                    <a:pt x="19034" y="3871"/>
                  </a:lnTo>
                  <a:lnTo>
                    <a:pt x="19114" y="3514"/>
                  </a:lnTo>
                  <a:lnTo>
                    <a:pt x="19233" y="3157"/>
                  </a:lnTo>
                  <a:lnTo>
                    <a:pt x="19352" y="2819"/>
                  </a:lnTo>
                  <a:lnTo>
                    <a:pt x="19491" y="2482"/>
                  </a:lnTo>
                  <a:lnTo>
                    <a:pt x="19670" y="2145"/>
                  </a:lnTo>
                  <a:lnTo>
                    <a:pt x="19828" y="1827"/>
                  </a:lnTo>
                  <a:lnTo>
                    <a:pt x="20027" y="1509"/>
                  </a:lnTo>
                  <a:lnTo>
                    <a:pt x="20027" y="1509"/>
                  </a:lnTo>
                  <a:lnTo>
                    <a:pt x="19749" y="1648"/>
                  </a:lnTo>
                  <a:lnTo>
                    <a:pt x="19471" y="1767"/>
                  </a:lnTo>
                  <a:lnTo>
                    <a:pt x="19154" y="1867"/>
                  </a:lnTo>
                  <a:lnTo>
                    <a:pt x="18856" y="1946"/>
                  </a:lnTo>
                  <a:lnTo>
                    <a:pt x="18260" y="2105"/>
                  </a:lnTo>
                  <a:lnTo>
                    <a:pt x="17685" y="2264"/>
                  </a:lnTo>
                  <a:lnTo>
                    <a:pt x="17228" y="2422"/>
                  </a:lnTo>
                  <a:lnTo>
                    <a:pt x="17030" y="2502"/>
                  </a:lnTo>
                  <a:lnTo>
                    <a:pt x="16812" y="2621"/>
                  </a:lnTo>
                  <a:lnTo>
                    <a:pt x="16613" y="2720"/>
                  </a:lnTo>
                  <a:lnTo>
                    <a:pt x="16434" y="2859"/>
                  </a:lnTo>
                  <a:lnTo>
                    <a:pt x="16236" y="2998"/>
                  </a:lnTo>
                  <a:lnTo>
                    <a:pt x="16057" y="3157"/>
                  </a:lnTo>
                  <a:lnTo>
                    <a:pt x="15918" y="3316"/>
                  </a:lnTo>
                  <a:lnTo>
                    <a:pt x="15779" y="3474"/>
                  </a:lnTo>
                  <a:lnTo>
                    <a:pt x="15660" y="3653"/>
                  </a:lnTo>
                  <a:lnTo>
                    <a:pt x="15541" y="3832"/>
                  </a:lnTo>
                  <a:lnTo>
                    <a:pt x="15383" y="4070"/>
                  </a:lnTo>
                  <a:lnTo>
                    <a:pt x="15283" y="4189"/>
                  </a:lnTo>
                  <a:lnTo>
                    <a:pt x="15184" y="4288"/>
                  </a:lnTo>
                  <a:lnTo>
                    <a:pt x="15125" y="4407"/>
                  </a:lnTo>
                  <a:lnTo>
                    <a:pt x="14986" y="4745"/>
                  </a:lnTo>
                  <a:lnTo>
                    <a:pt x="14946" y="4864"/>
                  </a:lnTo>
                  <a:lnTo>
                    <a:pt x="14867" y="4983"/>
                  </a:lnTo>
                  <a:lnTo>
                    <a:pt x="14847" y="5261"/>
                  </a:lnTo>
                  <a:lnTo>
                    <a:pt x="14847" y="5538"/>
                  </a:lnTo>
                  <a:lnTo>
                    <a:pt x="14847" y="5816"/>
                  </a:lnTo>
                  <a:lnTo>
                    <a:pt x="14867" y="6094"/>
                  </a:lnTo>
                  <a:lnTo>
                    <a:pt x="14906" y="6392"/>
                  </a:lnTo>
                  <a:lnTo>
                    <a:pt x="14946" y="6670"/>
                  </a:lnTo>
                  <a:lnTo>
                    <a:pt x="15005" y="6948"/>
                  </a:lnTo>
                  <a:lnTo>
                    <a:pt x="15085" y="7225"/>
                  </a:lnTo>
                  <a:lnTo>
                    <a:pt x="15105" y="7285"/>
                  </a:lnTo>
                  <a:lnTo>
                    <a:pt x="15085" y="7364"/>
                  </a:lnTo>
                  <a:lnTo>
                    <a:pt x="15045" y="7404"/>
                  </a:lnTo>
                  <a:lnTo>
                    <a:pt x="15005" y="7444"/>
                  </a:lnTo>
                  <a:lnTo>
                    <a:pt x="14946" y="7484"/>
                  </a:lnTo>
                  <a:lnTo>
                    <a:pt x="14747" y="7484"/>
                  </a:lnTo>
                  <a:lnTo>
                    <a:pt x="14668" y="7444"/>
                  </a:lnTo>
                  <a:lnTo>
                    <a:pt x="14410" y="7325"/>
                  </a:lnTo>
                  <a:lnTo>
                    <a:pt x="14172" y="7166"/>
                  </a:lnTo>
                  <a:lnTo>
                    <a:pt x="13973" y="6987"/>
                  </a:lnTo>
                  <a:lnTo>
                    <a:pt x="13775" y="6809"/>
                  </a:lnTo>
                  <a:lnTo>
                    <a:pt x="13596" y="6610"/>
                  </a:lnTo>
                  <a:lnTo>
                    <a:pt x="13418" y="6392"/>
                  </a:lnTo>
                  <a:lnTo>
                    <a:pt x="13279" y="6154"/>
                  </a:lnTo>
                  <a:lnTo>
                    <a:pt x="13160" y="5916"/>
                  </a:lnTo>
                  <a:lnTo>
                    <a:pt x="12862" y="5836"/>
                  </a:lnTo>
                  <a:lnTo>
                    <a:pt x="12525" y="5677"/>
                  </a:lnTo>
                  <a:lnTo>
                    <a:pt x="12187" y="5499"/>
                  </a:lnTo>
                  <a:lnTo>
                    <a:pt x="12088" y="5578"/>
                  </a:lnTo>
                  <a:lnTo>
                    <a:pt x="11850" y="5697"/>
                  </a:lnTo>
                  <a:lnTo>
                    <a:pt x="11651" y="5757"/>
                  </a:lnTo>
                  <a:lnTo>
                    <a:pt x="11433" y="5816"/>
                  </a:lnTo>
                  <a:lnTo>
                    <a:pt x="11254" y="5836"/>
                  </a:lnTo>
                  <a:lnTo>
                    <a:pt x="11076" y="5856"/>
                  </a:lnTo>
                  <a:lnTo>
                    <a:pt x="10897" y="5856"/>
                  </a:lnTo>
                  <a:lnTo>
                    <a:pt x="10738" y="5836"/>
                  </a:lnTo>
                  <a:lnTo>
                    <a:pt x="10837" y="6233"/>
                  </a:lnTo>
                  <a:lnTo>
                    <a:pt x="10897" y="6650"/>
                  </a:lnTo>
                  <a:lnTo>
                    <a:pt x="10937" y="7087"/>
                  </a:lnTo>
                  <a:lnTo>
                    <a:pt x="10937" y="7503"/>
                  </a:lnTo>
                  <a:lnTo>
                    <a:pt x="10877" y="7920"/>
                  </a:lnTo>
                  <a:lnTo>
                    <a:pt x="10798" y="8337"/>
                  </a:lnTo>
                  <a:lnTo>
                    <a:pt x="10679" y="8734"/>
                  </a:lnTo>
                  <a:lnTo>
                    <a:pt x="10520" y="9131"/>
                  </a:lnTo>
                  <a:lnTo>
                    <a:pt x="10381" y="9369"/>
                  </a:lnTo>
                  <a:lnTo>
                    <a:pt x="10242" y="9607"/>
                  </a:lnTo>
                  <a:lnTo>
                    <a:pt x="9944" y="10044"/>
                  </a:lnTo>
                  <a:lnTo>
                    <a:pt x="9647" y="10500"/>
                  </a:lnTo>
                  <a:lnTo>
                    <a:pt x="9508" y="10738"/>
                  </a:lnTo>
                  <a:lnTo>
                    <a:pt x="9369" y="10977"/>
                  </a:lnTo>
                  <a:lnTo>
                    <a:pt x="9270" y="11195"/>
                  </a:lnTo>
                  <a:lnTo>
                    <a:pt x="9190" y="11453"/>
                  </a:lnTo>
                  <a:lnTo>
                    <a:pt x="9131" y="11691"/>
                  </a:lnTo>
                  <a:lnTo>
                    <a:pt x="9111" y="11949"/>
                  </a:lnTo>
                  <a:lnTo>
                    <a:pt x="9091" y="12207"/>
                  </a:lnTo>
                  <a:lnTo>
                    <a:pt x="9111" y="12465"/>
                  </a:lnTo>
                  <a:lnTo>
                    <a:pt x="9150" y="12723"/>
                  </a:lnTo>
                  <a:lnTo>
                    <a:pt x="9190" y="12981"/>
                  </a:lnTo>
                  <a:lnTo>
                    <a:pt x="9210" y="13061"/>
                  </a:lnTo>
                  <a:lnTo>
                    <a:pt x="9190" y="13140"/>
                  </a:lnTo>
                  <a:lnTo>
                    <a:pt x="9131" y="13200"/>
                  </a:lnTo>
                  <a:lnTo>
                    <a:pt x="9071" y="13259"/>
                  </a:lnTo>
                  <a:lnTo>
                    <a:pt x="8992" y="13279"/>
                  </a:lnTo>
                  <a:lnTo>
                    <a:pt x="8912" y="13279"/>
                  </a:lnTo>
                  <a:lnTo>
                    <a:pt x="8833" y="13259"/>
                  </a:lnTo>
                  <a:lnTo>
                    <a:pt x="8773" y="13219"/>
                  </a:lnTo>
                  <a:lnTo>
                    <a:pt x="8595" y="13041"/>
                  </a:lnTo>
                  <a:lnTo>
                    <a:pt x="8456" y="12862"/>
                  </a:lnTo>
                  <a:lnTo>
                    <a:pt x="8317" y="12664"/>
                  </a:lnTo>
                  <a:lnTo>
                    <a:pt x="8178" y="12465"/>
                  </a:lnTo>
                  <a:lnTo>
                    <a:pt x="8059" y="12247"/>
                  </a:lnTo>
                  <a:lnTo>
                    <a:pt x="7940" y="12029"/>
                  </a:lnTo>
                  <a:lnTo>
                    <a:pt x="7761" y="11592"/>
                  </a:lnTo>
                  <a:lnTo>
                    <a:pt x="7622" y="11215"/>
                  </a:lnTo>
                  <a:lnTo>
                    <a:pt x="7523" y="10798"/>
                  </a:lnTo>
                  <a:lnTo>
                    <a:pt x="7483" y="10600"/>
                  </a:lnTo>
                  <a:lnTo>
                    <a:pt x="7463" y="10381"/>
                  </a:lnTo>
                  <a:lnTo>
                    <a:pt x="7444" y="10163"/>
                  </a:lnTo>
                  <a:lnTo>
                    <a:pt x="7463" y="9964"/>
                  </a:lnTo>
                  <a:lnTo>
                    <a:pt x="7285" y="10004"/>
                  </a:lnTo>
                  <a:lnTo>
                    <a:pt x="7126" y="10024"/>
                  </a:lnTo>
                  <a:lnTo>
                    <a:pt x="6947" y="10024"/>
                  </a:lnTo>
                  <a:lnTo>
                    <a:pt x="6789" y="10004"/>
                  </a:lnTo>
                  <a:lnTo>
                    <a:pt x="6570" y="9964"/>
                  </a:lnTo>
                  <a:lnTo>
                    <a:pt x="6392" y="9885"/>
                  </a:lnTo>
                  <a:lnTo>
                    <a:pt x="6213" y="9766"/>
                  </a:lnTo>
                  <a:lnTo>
                    <a:pt x="6054" y="9647"/>
                  </a:lnTo>
                  <a:lnTo>
                    <a:pt x="5935" y="9488"/>
                  </a:lnTo>
                  <a:lnTo>
                    <a:pt x="5816" y="9329"/>
                  </a:lnTo>
                  <a:lnTo>
                    <a:pt x="5717" y="9151"/>
                  </a:lnTo>
                  <a:lnTo>
                    <a:pt x="5618" y="8952"/>
                  </a:lnTo>
                  <a:lnTo>
                    <a:pt x="5479" y="8535"/>
                  </a:lnTo>
                  <a:lnTo>
                    <a:pt x="5102" y="8456"/>
                  </a:lnTo>
                  <a:lnTo>
                    <a:pt x="4744" y="8396"/>
                  </a:lnTo>
                  <a:lnTo>
                    <a:pt x="4566" y="8377"/>
                  </a:lnTo>
                  <a:lnTo>
                    <a:pt x="4367" y="8396"/>
                  </a:lnTo>
                  <a:lnTo>
                    <a:pt x="4189" y="8416"/>
                  </a:lnTo>
                  <a:lnTo>
                    <a:pt x="3990" y="8436"/>
                  </a:lnTo>
                  <a:lnTo>
                    <a:pt x="3792" y="8496"/>
                  </a:lnTo>
                  <a:lnTo>
                    <a:pt x="3613" y="8575"/>
                  </a:lnTo>
                  <a:lnTo>
                    <a:pt x="3454" y="8674"/>
                  </a:lnTo>
                  <a:lnTo>
                    <a:pt x="3276" y="8774"/>
                  </a:lnTo>
                  <a:lnTo>
                    <a:pt x="3137" y="8893"/>
                  </a:lnTo>
                  <a:lnTo>
                    <a:pt x="2978" y="9032"/>
                  </a:lnTo>
                  <a:lnTo>
                    <a:pt x="2859" y="9171"/>
                  </a:lnTo>
                  <a:lnTo>
                    <a:pt x="2720" y="9329"/>
                  </a:lnTo>
                  <a:lnTo>
                    <a:pt x="2621" y="9488"/>
                  </a:lnTo>
                  <a:lnTo>
                    <a:pt x="2521" y="9647"/>
                  </a:lnTo>
                  <a:lnTo>
                    <a:pt x="2442" y="9826"/>
                  </a:lnTo>
                  <a:lnTo>
                    <a:pt x="2363" y="9984"/>
                  </a:lnTo>
                  <a:lnTo>
                    <a:pt x="2244" y="10342"/>
                  </a:lnTo>
                  <a:lnTo>
                    <a:pt x="2184" y="10719"/>
                  </a:lnTo>
                  <a:lnTo>
                    <a:pt x="2144" y="11096"/>
                  </a:lnTo>
                  <a:lnTo>
                    <a:pt x="2144" y="11473"/>
                  </a:lnTo>
                  <a:lnTo>
                    <a:pt x="2164" y="11850"/>
                  </a:lnTo>
                  <a:lnTo>
                    <a:pt x="2224" y="12227"/>
                  </a:lnTo>
                  <a:lnTo>
                    <a:pt x="2283" y="12564"/>
                  </a:lnTo>
                  <a:lnTo>
                    <a:pt x="2382" y="12922"/>
                  </a:lnTo>
                  <a:lnTo>
                    <a:pt x="2482" y="13259"/>
                  </a:lnTo>
                  <a:lnTo>
                    <a:pt x="2601" y="13616"/>
                  </a:lnTo>
                  <a:lnTo>
                    <a:pt x="2740" y="13934"/>
                  </a:lnTo>
                  <a:lnTo>
                    <a:pt x="2918" y="14271"/>
                  </a:lnTo>
                  <a:lnTo>
                    <a:pt x="3077" y="14569"/>
                  </a:lnTo>
                  <a:lnTo>
                    <a:pt x="3276" y="14867"/>
                  </a:lnTo>
                  <a:lnTo>
                    <a:pt x="3474" y="15145"/>
                  </a:lnTo>
                  <a:lnTo>
                    <a:pt x="3712" y="15403"/>
                  </a:lnTo>
                  <a:lnTo>
                    <a:pt x="3931" y="15641"/>
                  </a:lnTo>
                  <a:lnTo>
                    <a:pt x="4189" y="15859"/>
                  </a:lnTo>
                  <a:lnTo>
                    <a:pt x="4466" y="16038"/>
                  </a:lnTo>
                  <a:lnTo>
                    <a:pt x="4744" y="16216"/>
                  </a:lnTo>
                  <a:lnTo>
                    <a:pt x="5062" y="16355"/>
                  </a:lnTo>
                  <a:lnTo>
                    <a:pt x="5379" y="16455"/>
                  </a:lnTo>
                  <a:lnTo>
                    <a:pt x="5697" y="16534"/>
                  </a:lnTo>
                  <a:lnTo>
                    <a:pt x="6015" y="16554"/>
                  </a:lnTo>
                  <a:lnTo>
                    <a:pt x="6332" y="16574"/>
                  </a:lnTo>
                  <a:lnTo>
                    <a:pt x="6650" y="16534"/>
                  </a:lnTo>
                  <a:lnTo>
                    <a:pt x="6947" y="16455"/>
                  </a:lnTo>
                  <a:lnTo>
                    <a:pt x="7245" y="16355"/>
                  </a:lnTo>
                  <a:lnTo>
                    <a:pt x="7523" y="16216"/>
                  </a:lnTo>
                  <a:lnTo>
                    <a:pt x="7801" y="16038"/>
                  </a:lnTo>
                  <a:lnTo>
                    <a:pt x="7860" y="15978"/>
                  </a:lnTo>
                  <a:lnTo>
                    <a:pt x="7940" y="15958"/>
                  </a:lnTo>
                  <a:lnTo>
                    <a:pt x="8019" y="15939"/>
                  </a:lnTo>
                  <a:lnTo>
                    <a:pt x="8099" y="15939"/>
                  </a:lnTo>
                  <a:lnTo>
                    <a:pt x="8178" y="15958"/>
                  </a:lnTo>
                  <a:lnTo>
                    <a:pt x="8237" y="15998"/>
                  </a:lnTo>
                  <a:lnTo>
                    <a:pt x="8297" y="16038"/>
                  </a:lnTo>
                  <a:lnTo>
                    <a:pt x="8357" y="16097"/>
                  </a:lnTo>
                  <a:lnTo>
                    <a:pt x="8396" y="16157"/>
                  </a:lnTo>
                  <a:lnTo>
                    <a:pt x="8436" y="16216"/>
                  </a:lnTo>
                  <a:lnTo>
                    <a:pt x="8456" y="16276"/>
                  </a:lnTo>
                  <a:lnTo>
                    <a:pt x="8456" y="16355"/>
                  </a:lnTo>
                  <a:lnTo>
                    <a:pt x="8456" y="16435"/>
                  </a:lnTo>
                  <a:lnTo>
                    <a:pt x="8436" y="16494"/>
                  </a:lnTo>
                  <a:lnTo>
                    <a:pt x="8376" y="16574"/>
                  </a:lnTo>
                  <a:lnTo>
                    <a:pt x="8317" y="16633"/>
                  </a:lnTo>
                  <a:lnTo>
                    <a:pt x="8118" y="16772"/>
                  </a:lnTo>
                  <a:lnTo>
                    <a:pt x="7920" y="16891"/>
                  </a:lnTo>
                  <a:lnTo>
                    <a:pt x="7721" y="17010"/>
                  </a:lnTo>
                  <a:lnTo>
                    <a:pt x="7503" y="17110"/>
                  </a:lnTo>
                  <a:lnTo>
                    <a:pt x="7285" y="17189"/>
                  </a:lnTo>
                  <a:lnTo>
                    <a:pt x="7066" y="17248"/>
                  </a:lnTo>
                  <a:lnTo>
                    <a:pt x="6828" y="17288"/>
                  </a:lnTo>
                  <a:lnTo>
                    <a:pt x="6590" y="17328"/>
                  </a:lnTo>
                  <a:lnTo>
                    <a:pt x="6372" y="17348"/>
                  </a:lnTo>
                  <a:lnTo>
                    <a:pt x="5895" y="17348"/>
                  </a:lnTo>
                  <a:lnTo>
                    <a:pt x="5657" y="17308"/>
                  </a:lnTo>
                  <a:lnTo>
                    <a:pt x="5439" y="17268"/>
                  </a:lnTo>
                  <a:lnTo>
                    <a:pt x="5201" y="17229"/>
                  </a:lnTo>
                  <a:lnTo>
                    <a:pt x="4963" y="17149"/>
                  </a:lnTo>
                  <a:lnTo>
                    <a:pt x="4744" y="17070"/>
                  </a:lnTo>
                  <a:lnTo>
                    <a:pt x="4506" y="16971"/>
                  </a:lnTo>
                  <a:lnTo>
                    <a:pt x="4288" y="16852"/>
                  </a:lnTo>
                  <a:lnTo>
                    <a:pt x="4070" y="16732"/>
                  </a:lnTo>
                  <a:lnTo>
                    <a:pt x="3871" y="16594"/>
                  </a:lnTo>
                  <a:lnTo>
                    <a:pt x="3673" y="16435"/>
                  </a:lnTo>
                  <a:lnTo>
                    <a:pt x="3474" y="16276"/>
                  </a:lnTo>
                  <a:lnTo>
                    <a:pt x="3295" y="16097"/>
                  </a:lnTo>
                  <a:lnTo>
                    <a:pt x="3117" y="15919"/>
                  </a:lnTo>
                  <a:lnTo>
                    <a:pt x="3176" y="16375"/>
                  </a:lnTo>
                  <a:lnTo>
                    <a:pt x="3236" y="16852"/>
                  </a:lnTo>
                  <a:lnTo>
                    <a:pt x="3315" y="17308"/>
                  </a:lnTo>
                  <a:lnTo>
                    <a:pt x="3395" y="17765"/>
                  </a:lnTo>
                  <a:lnTo>
                    <a:pt x="3573" y="18380"/>
                  </a:lnTo>
                  <a:lnTo>
                    <a:pt x="3752" y="18995"/>
                  </a:lnTo>
                  <a:lnTo>
                    <a:pt x="3772" y="19094"/>
                  </a:lnTo>
                  <a:lnTo>
                    <a:pt x="3752" y="19174"/>
                  </a:lnTo>
                  <a:lnTo>
                    <a:pt x="3712" y="19253"/>
                  </a:lnTo>
                  <a:lnTo>
                    <a:pt x="3653" y="19332"/>
                  </a:lnTo>
                  <a:lnTo>
                    <a:pt x="3593" y="19392"/>
                  </a:lnTo>
                  <a:lnTo>
                    <a:pt x="3514" y="19412"/>
                  </a:lnTo>
                  <a:lnTo>
                    <a:pt x="3415" y="19412"/>
                  </a:lnTo>
                  <a:lnTo>
                    <a:pt x="3335" y="19372"/>
                  </a:lnTo>
                  <a:lnTo>
                    <a:pt x="3117" y="19233"/>
                  </a:lnTo>
                  <a:lnTo>
                    <a:pt x="2899" y="19074"/>
                  </a:lnTo>
                  <a:lnTo>
                    <a:pt x="2700" y="18896"/>
                  </a:lnTo>
                  <a:lnTo>
                    <a:pt x="2502" y="18717"/>
                  </a:lnTo>
                  <a:lnTo>
                    <a:pt x="2343" y="18519"/>
                  </a:lnTo>
                  <a:lnTo>
                    <a:pt x="2164" y="18340"/>
                  </a:lnTo>
                  <a:lnTo>
                    <a:pt x="2025" y="18122"/>
                  </a:lnTo>
                  <a:lnTo>
                    <a:pt x="1866" y="17903"/>
                  </a:lnTo>
                  <a:lnTo>
                    <a:pt x="1866" y="17903"/>
                  </a:lnTo>
                  <a:lnTo>
                    <a:pt x="1926" y="18201"/>
                  </a:lnTo>
                  <a:lnTo>
                    <a:pt x="1966" y="18499"/>
                  </a:lnTo>
                  <a:lnTo>
                    <a:pt x="1966" y="18816"/>
                  </a:lnTo>
                  <a:lnTo>
                    <a:pt x="1946" y="19114"/>
                  </a:lnTo>
                  <a:lnTo>
                    <a:pt x="1886" y="19392"/>
                  </a:lnTo>
                  <a:lnTo>
                    <a:pt x="1787" y="19690"/>
                  </a:lnTo>
                  <a:lnTo>
                    <a:pt x="1668" y="19968"/>
                  </a:lnTo>
                  <a:lnTo>
                    <a:pt x="1509" y="20245"/>
                  </a:lnTo>
                  <a:lnTo>
                    <a:pt x="1390" y="20404"/>
                  </a:lnTo>
                  <a:lnTo>
                    <a:pt x="1251" y="20583"/>
                  </a:lnTo>
                  <a:lnTo>
                    <a:pt x="953" y="20881"/>
                  </a:lnTo>
                  <a:lnTo>
                    <a:pt x="358" y="21496"/>
                  </a:lnTo>
                  <a:lnTo>
                    <a:pt x="179" y="21674"/>
                  </a:lnTo>
                  <a:lnTo>
                    <a:pt x="1" y="21893"/>
                  </a:lnTo>
                  <a:lnTo>
                    <a:pt x="378" y="22647"/>
                  </a:lnTo>
                  <a:lnTo>
                    <a:pt x="596" y="23024"/>
                  </a:lnTo>
                  <a:lnTo>
                    <a:pt x="815" y="23381"/>
                  </a:lnTo>
                  <a:lnTo>
                    <a:pt x="1053" y="23719"/>
                  </a:lnTo>
                  <a:lnTo>
                    <a:pt x="1291" y="24076"/>
                  </a:lnTo>
                  <a:lnTo>
                    <a:pt x="1569" y="24394"/>
                  </a:lnTo>
                  <a:lnTo>
                    <a:pt x="1847" y="24711"/>
                  </a:lnTo>
                  <a:lnTo>
                    <a:pt x="2085" y="24969"/>
                  </a:lnTo>
                  <a:lnTo>
                    <a:pt x="2343" y="25207"/>
                  </a:lnTo>
                  <a:lnTo>
                    <a:pt x="2621" y="25446"/>
                  </a:lnTo>
                  <a:lnTo>
                    <a:pt x="2899" y="25664"/>
                  </a:lnTo>
                  <a:lnTo>
                    <a:pt x="3196" y="25882"/>
                  </a:lnTo>
                  <a:lnTo>
                    <a:pt x="3494" y="26081"/>
                  </a:lnTo>
                  <a:lnTo>
                    <a:pt x="3792" y="26259"/>
                  </a:lnTo>
                  <a:lnTo>
                    <a:pt x="4109" y="26438"/>
                  </a:lnTo>
                  <a:lnTo>
                    <a:pt x="4486" y="26617"/>
                  </a:lnTo>
                  <a:lnTo>
                    <a:pt x="4883" y="26795"/>
                  </a:lnTo>
                  <a:lnTo>
                    <a:pt x="5657" y="27113"/>
                  </a:lnTo>
                  <a:lnTo>
                    <a:pt x="7245" y="27708"/>
                  </a:lnTo>
                  <a:lnTo>
                    <a:pt x="7682" y="27887"/>
                  </a:lnTo>
                  <a:lnTo>
                    <a:pt x="8138" y="28065"/>
                  </a:lnTo>
                  <a:lnTo>
                    <a:pt x="8555" y="28264"/>
                  </a:lnTo>
                  <a:lnTo>
                    <a:pt x="8753" y="28383"/>
                  </a:lnTo>
                  <a:lnTo>
                    <a:pt x="8972" y="28522"/>
                  </a:lnTo>
                  <a:lnTo>
                    <a:pt x="9012" y="28264"/>
                  </a:lnTo>
                  <a:lnTo>
                    <a:pt x="9071" y="28006"/>
                  </a:lnTo>
                  <a:lnTo>
                    <a:pt x="9150" y="27649"/>
                  </a:lnTo>
                  <a:lnTo>
                    <a:pt x="9230" y="27291"/>
                  </a:lnTo>
                  <a:lnTo>
                    <a:pt x="9349" y="26934"/>
                  </a:lnTo>
                  <a:lnTo>
                    <a:pt x="9468" y="26577"/>
                  </a:lnTo>
                  <a:lnTo>
                    <a:pt x="9766" y="25902"/>
                  </a:lnTo>
                  <a:lnTo>
                    <a:pt x="9944" y="25545"/>
                  </a:lnTo>
                  <a:lnTo>
                    <a:pt x="10123" y="25207"/>
                  </a:lnTo>
                  <a:lnTo>
                    <a:pt x="10321" y="24870"/>
                  </a:lnTo>
                  <a:lnTo>
                    <a:pt x="10520" y="24533"/>
                  </a:lnTo>
                  <a:lnTo>
                    <a:pt x="10798" y="24136"/>
                  </a:lnTo>
                  <a:lnTo>
                    <a:pt x="10957" y="23937"/>
                  </a:lnTo>
                  <a:lnTo>
                    <a:pt x="11195" y="23620"/>
                  </a:lnTo>
                  <a:lnTo>
                    <a:pt x="11334" y="23461"/>
                  </a:lnTo>
                  <a:lnTo>
                    <a:pt x="11413" y="23401"/>
                  </a:lnTo>
                  <a:lnTo>
                    <a:pt x="11492" y="23362"/>
                  </a:lnTo>
                  <a:lnTo>
                    <a:pt x="11294" y="23223"/>
                  </a:lnTo>
                  <a:lnTo>
                    <a:pt x="11095" y="23064"/>
                  </a:lnTo>
                  <a:lnTo>
                    <a:pt x="11016" y="22984"/>
                  </a:lnTo>
                  <a:lnTo>
                    <a:pt x="10937" y="22885"/>
                  </a:lnTo>
                  <a:lnTo>
                    <a:pt x="10857" y="22786"/>
                  </a:lnTo>
                  <a:lnTo>
                    <a:pt x="10818" y="22687"/>
                  </a:lnTo>
                  <a:lnTo>
                    <a:pt x="10818" y="22647"/>
                  </a:lnTo>
                  <a:lnTo>
                    <a:pt x="10818" y="22607"/>
                  </a:lnTo>
                  <a:lnTo>
                    <a:pt x="10857" y="22587"/>
                  </a:lnTo>
                  <a:lnTo>
                    <a:pt x="10897" y="22568"/>
                  </a:lnTo>
                  <a:lnTo>
                    <a:pt x="11056" y="22548"/>
                  </a:lnTo>
                  <a:lnTo>
                    <a:pt x="11215" y="22568"/>
                  </a:lnTo>
                  <a:lnTo>
                    <a:pt x="11354" y="22627"/>
                  </a:lnTo>
                  <a:lnTo>
                    <a:pt x="11532" y="22687"/>
                  </a:lnTo>
                  <a:lnTo>
                    <a:pt x="12425" y="22984"/>
                  </a:lnTo>
                  <a:lnTo>
                    <a:pt x="13140" y="23183"/>
                  </a:lnTo>
                  <a:lnTo>
                    <a:pt x="13854" y="23362"/>
                  </a:lnTo>
                  <a:lnTo>
                    <a:pt x="14529" y="23520"/>
                  </a:lnTo>
                  <a:lnTo>
                    <a:pt x="15204" y="23639"/>
                  </a:lnTo>
                  <a:lnTo>
                    <a:pt x="15541" y="23679"/>
                  </a:lnTo>
                  <a:lnTo>
                    <a:pt x="15879" y="23719"/>
                  </a:lnTo>
                  <a:lnTo>
                    <a:pt x="16236" y="23739"/>
                  </a:lnTo>
                  <a:lnTo>
                    <a:pt x="16573" y="23739"/>
                  </a:lnTo>
                  <a:lnTo>
                    <a:pt x="16891" y="23719"/>
                  </a:lnTo>
                  <a:lnTo>
                    <a:pt x="17209" y="23699"/>
                  </a:lnTo>
                  <a:lnTo>
                    <a:pt x="17526" y="23679"/>
                  </a:lnTo>
                  <a:lnTo>
                    <a:pt x="17824" y="23620"/>
                  </a:lnTo>
                  <a:lnTo>
                    <a:pt x="18459" y="23500"/>
                  </a:lnTo>
                  <a:lnTo>
                    <a:pt x="19054" y="23342"/>
                  </a:lnTo>
                  <a:lnTo>
                    <a:pt x="19173" y="23322"/>
                  </a:lnTo>
                  <a:lnTo>
                    <a:pt x="19431" y="23223"/>
                  </a:lnTo>
                  <a:lnTo>
                    <a:pt x="19689" y="23123"/>
                  </a:lnTo>
                  <a:lnTo>
                    <a:pt x="19947" y="23024"/>
                  </a:lnTo>
                  <a:lnTo>
                    <a:pt x="20186" y="22905"/>
                  </a:lnTo>
                  <a:lnTo>
                    <a:pt x="20662" y="22627"/>
                  </a:lnTo>
                  <a:lnTo>
                    <a:pt x="21118" y="22329"/>
                  </a:lnTo>
                  <a:lnTo>
                    <a:pt x="21555" y="21972"/>
                  </a:lnTo>
                  <a:lnTo>
                    <a:pt x="21972" y="21595"/>
                  </a:lnTo>
                  <a:lnTo>
                    <a:pt x="22349" y="21178"/>
                  </a:lnTo>
                  <a:lnTo>
                    <a:pt x="22686" y="20742"/>
                  </a:lnTo>
                  <a:lnTo>
                    <a:pt x="23004" y="20285"/>
                  </a:lnTo>
                  <a:lnTo>
                    <a:pt x="23282" y="19809"/>
                  </a:lnTo>
                  <a:lnTo>
                    <a:pt x="23540" y="19293"/>
                  </a:lnTo>
                  <a:lnTo>
                    <a:pt x="23738" y="18777"/>
                  </a:lnTo>
                  <a:lnTo>
                    <a:pt x="23818" y="18499"/>
                  </a:lnTo>
                  <a:lnTo>
                    <a:pt x="23897" y="18201"/>
                  </a:lnTo>
                  <a:lnTo>
                    <a:pt x="24036" y="17626"/>
                  </a:lnTo>
                  <a:lnTo>
                    <a:pt x="24195" y="17050"/>
                  </a:lnTo>
                  <a:lnTo>
                    <a:pt x="24274" y="16752"/>
                  </a:lnTo>
                  <a:lnTo>
                    <a:pt x="24373" y="16474"/>
                  </a:lnTo>
                  <a:lnTo>
                    <a:pt x="24473" y="16197"/>
                  </a:lnTo>
                  <a:lnTo>
                    <a:pt x="24592" y="15919"/>
                  </a:lnTo>
                  <a:lnTo>
                    <a:pt x="24731" y="15661"/>
                  </a:lnTo>
                  <a:lnTo>
                    <a:pt x="24870" y="15403"/>
                  </a:lnTo>
                  <a:lnTo>
                    <a:pt x="25028" y="15145"/>
                  </a:lnTo>
                  <a:lnTo>
                    <a:pt x="25207" y="14906"/>
                  </a:lnTo>
                  <a:lnTo>
                    <a:pt x="25386" y="14688"/>
                  </a:lnTo>
                  <a:lnTo>
                    <a:pt x="25604" y="14470"/>
                  </a:lnTo>
                  <a:lnTo>
                    <a:pt x="25802" y="14291"/>
                  </a:lnTo>
                  <a:lnTo>
                    <a:pt x="25902" y="14172"/>
                  </a:lnTo>
                  <a:lnTo>
                    <a:pt x="26001" y="14053"/>
                  </a:lnTo>
                  <a:lnTo>
                    <a:pt x="26080" y="13934"/>
                  </a:lnTo>
                  <a:lnTo>
                    <a:pt x="26120" y="13795"/>
                  </a:lnTo>
                  <a:lnTo>
                    <a:pt x="26120" y="13735"/>
                  </a:lnTo>
                  <a:lnTo>
                    <a:pt x="26120" y="13656"/>
                  </a:lnTo>
                  <a:lnTo>
                    <a:pt x="26100" y="13597"/>
                  </a:lnTo>
                  <a:lnTo>
                    <a:pt x="26060" y="13517"/>
                  </a:lnTo>
                  <a:lnTo>
                    <a:pt x="26001" y="13458"/>
                  </a:lnTo>
                  <a:lnTo>
                    <a:pt x="25941" y="13378"/>
                  </a:lnTo>
                  <a:lnTo>
                    <a:pt x="25802" y="13259"/>
                  </a:lnTo>
                  <a:lnTo>
                    <a:pt x="25485" y="13041"/>
                  </a:lnTo>
                  <a:lnTo>
                    <a:pt x="25286" y="12862"/>
                  </a:lnTo>
                  <a:lnTo>
                    <a:pt x="25088" y="12684"/>
                  </a:lnTo>
                  <a:lnTo>
                    <a:pt x="24929" y="12505"/>
                  </a:lnTo>
                  <a:lnTo>
                    <a:pt x="24770" y="12326"/>
                  </a:lnTo>
                  <a:lnTo>
                    <a:pt x="24612" y="12128"/>
                  </a:lnTo>
                  <a:lnTo>
                    <a:pt x="24473" y="11929"/>
                  </a:lnTo>
                  <a:lnTo>
                    <a:pt x="24354" y="11711"/>
                  </a:lnTo>
                  <a:lnTo>
                    <a:pt x="24254" y="11493"/>
                  </a:lnTo>
                  <a:lnTo>
                    <a:pt x="24155" y="11255"/>
                  </a:lnTo>
                  <a:lnTo>
                    <a:pt x="24096" y="11036"/>
                  </a:lnTo>
                  <a:lnTo>
                    <a:pt x="24016" y="11016"/>
                  </a:lnTo>
                  <a:lnTo>
                    <a:pt x="23957" y="10977"/>
                  </a:lnTo>
                  <a:lnTo>
                    <a:pt x="23897" y="10937"/>
                  </a:lnTo>
                  <a:lnTo>
                    <a:pt x="23857" y="10897"/>
                  </a:lnTo>
                  <a:lnTo>
                    <a:pt x="23818" y="10838"/>
                  </a:lnTo>
                  <a:lnTo>
                    <a:pt x="23798" y="10758"/>
                  </a:lnTo>
                  <a:lnTo>
                    <a:pt x="23798" y="10679"/>
                  </a:lnTo>
                  <a:lnTo>
                    <a:pt x="23818" y="10600"/>
                  </a:lnTo>
                  <a:lnTo>
                    <a:pt x="24234" y="9230"/>
                  </a:lnTo>
                  <a:lnTo>
                    <a:pt x="24453" y="8555"/>
                  </a:lnTo>
                  <a:lnTo>
                    <a:pt x="24651" y="7861"/>
                  </a:lnTo>
                  <a:lnTo>
                    <a:pt x="24830" y="7186"/>
                  </a:lnTo>
                  <a:lnTo>
                    <a:pt x="24989" y="6491"/>
                  </a:lnTo>
                  <a:lnTo>
                    <a:pt x="25128" y="5777"/>
                  </a:lnTo>
                  <a:lnTo>
                    <a:pt x="25247" y="5082"/>
                  </a:lnTo>
                  <a:lnTo>
                    <a:pt x="25346" y="4367"/>
                  </a:lnTo>
                  <a:lnTo>
                    <a:pt x="25405" y="3673"/>
                  </a:lnTo>
                  <a:lnTo>
                    <a:pt x="25425" y="2958"/>
                  </a:lnTo>
                  <a:lnTo>
                    <a:pt x="25425" y="2264"/>
                  </a:lnTo>
                  <a:lnTo>
                    <a:pt x="25386" y="1490"/>
                  </a:lnTo>
                  <a:lnTo>
                    <a:pt x="25346" y="1112"/>
                  </a:lnTo>
                  <a:lnTo>
                    <a:pt x="25306" y="716"/>
                  </a:lnTo>
                  <a:lnTo>
                    <a:pt x="25167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3907;p41">
              <a:extLst>
                <a:ext uri="{FF2B5EF4-FFF2-40B4-BE49-F238E27FC236}">
                  <a16:creationId xmlns:a16="http://schemas.microsoft.com/office/drawing/2014/main" xmlns="" id="{4CD1DA16-76EF-4714-9A89-E3E8DA9BBC13}"/>
                </a:ext>
              </a:extLst>
            </p:cNvPr>
            <p:cNvSpPr/>
            <p:nvPr/>
          </p:nvSpPr>
          <p:spPr>
            <a:xfrm flipH="1">
              <a:off x="6484508" y="2464532"/>
              <a:ext cx="650718" cy="456100"/>
            </a:xfrm>
            <a:custGeom>
              <a:avLst/>
              <a:gdLst/>
              <a:ahLst/>
              <a:cxnLst/>
              <a:rect l="l" t="t" r="r" b="b"/>
              <a:pathLst>
                <a:path w="16395" h="11492" extrusionOk="0">
                  <a:moveTo>
                    <a:pt x="10897" y="8257"/>
                  </a:moveTo>
                  <a:lnTo>
                    <a:pt x="10996" y="8276"/>
                  </a:lnTo>
                  <a:lnTo>
                    <a:pt x="11096" y="8316"/>
                  </a:lnTo>
                  <a:lnTo>
                    <a:pt x="11195" y="8356"/>
                  </a:lnTo>
                  <a:lnTo>
                    <a:pt x="11274" y="8415"/>
                  </a:lnTo>
                  <a:lnTo>
                    <a:pt x="11354" y="8495"/>
                  </a:lnTo>
                  <a:lnTo>
                    <a:pt x="11413" y="8574"/>
                  </a:lnTo>
                  <a:lnTo>
                    <a:pt x="11453" y="8673"/>
                  </a:lnTo>
                  <a:lnTo>
                    <a:pt x="11492" y="8773"/>
                  </a:lnTo>
                  <a:lnTo>
                    <a:pt x="11532" y="8872"/>
                  </a:lnTo>
                  <a:lnTo>
                    <a:pt x="11532" y="8991"/>
                  </a:lnTo>
                  <a:lnTo>
                    <a:pt x="11532" y="9090"/>
                  </a:lnTo>
                  <a:lnTo>
                    <a:pt x="11532" y="9189"/>
                  </a:lnTo>
                  <a:lnTo>
                    <a:pt x="11492" y="9309"/>
                  </a:lnTo>
                  <a:lnTo>
                    <a:pt x="11453" y="9388"/>
                  </a:lnTo>
                  <a:lnTo>
                    <a:pt x="11393" y="9487"/>
                  </a:lnTo>
                  <a:lnTo>
                    <a:pt x="11314" y="9567"/>
                  </a:lnTo>
                  <a:lnTo>
                    <a:pt x="11234" y="9646"/>
                  </a:lnTo>
                  <a:lnTo>
                    <a:pt x="11135" y="9705"/>
                  </a:lnTo>
                  <a:lnTo>
                    <a:pt x="11036" y="9765"/>
                  </a:lnTo>
                  <a:lnTo>
                    <a:pt x="10917" y="9785"/>
                  </a:lnTo>
                  <a:lnTo>
                    <a:pt x="10798" y="9805"/>
                  </a:lnTo>
                  <a:lnTo>
                    <a:pt x="10579" y="9805"/>
                  </a:lnTo>
                  <a:lnTo>
                    <a:pt x="10460" y="9765"/>
                  </a:lnTo>
                  <a:lnTo>
                    <a:pt x="10341" y="9725"/>
                  </a:lnTo>
                  <a:lnTo>
                    <a:pt x="10242" y="9666"/>
                  </a:lnTo>
                  <a:lnTo>
                    <a:pt x="10163" y="9586"/>
                  </a:lnTo>
                  <a:lnTo>
                    <a:pt x="10083" y="9487"/>
                  </a:lnTo>
                  <a:lnTo>
                    <a:pt x="10024" y="9388"/>
                  </a:lnTo>
                  <a:lnTo>
                    <a:pt x="9964" y="9289"/>
                  </a:lnTo>
                  <a:lnTo>
                    <a:pt x="9944" y="9170"/>
                  </a:lnTo>
                  <a:lnTo>
                    <a:pt x="9944" y="9051"/>
                  </a:lnTo>
                  <a:lnTo>
                    <a:pt x="9964" y="8931"/>
                  </a:lnTo>
                  <a:lnTo>
                    <a:pt x="10004" y="8812"/>
                  </a:lnTo>
                  <a:lnTo>
                    <a:pt x="10083" y="8713"/>
                  </a:lnTo>
                  <a:lnTo>
                    <a:pt x="10143" y="8654"/>
                  </a:lnTo>
                  <a:lnTo>
                    <a:pt x="10202" y="8614"/>
                  </a:lnTo>
                  <a:lnTo>
                    <a:pt x="10262" y="8515"/>
                  </a:lnTo>
                  <a:lnTo>
                    <a:pt x="10321" y="8435"/>
                  </a:lnTo>
                  <a:lnTo>
                    <a:pt x="10421" y="8356"/>
                  </a:lnTo>
                  <a:lnTo>
                    <a:pt x="10540" y="8316"/>
                  </a:lnTo>
                  <a:lnTo>
                    <a:pt x="10659" y="8276"/>
                  </a:lnTo>
                  <a:lnTo>
                    <a:pt x="10778" y="8257"/>
                  </a:lnTo>
                  <a:close/>
                  <a:moveTo>
                    <a:pt x="299" y="0"/>
                  </a:moveTo>
                  <a:lnTo>
                    <a:pt x="219" y="377"/>
                  </a:lnTo>
                  <a:lnTo>
                    <a:pt x="140" y="754"/>
                  </a:lnTo>
                  <a:lnTo>
                    <a:pt x="80" y="1131"/>
                  </a:lnTo>
                  <a:lnTo>
                    <a:pt x="41" y="1528"/>
                  </a:lnTo>
                  <a:lnTo>
                    <a:pt x="21" y="1905"/>
                  </a:lnTo>
                  <a:lnTo>
                    <a:pt x="1" y="2302"/>
                  </a:lnTo>
                  <a:lnTo>
                    <a:pt x="1" y="2699"/>
                  </a:lnTo>
                  <a:lnTo>
                    <a:pt x="21" y="3076"/>
                  </a:lnTo>
                  <a:lnTo>
                    <a:pt x="100" y="3751"/>
                  </a:lnTo>
                  <a:lnTo>
                    <a:pt x="199" y="4426"/>
                  </a:lnTo>
                  <a:lnTo>
                    <a:pt x="358" y="5101"/>
                  </a:lnTo>
                  <a:lnTo>
                    <a:pt x="557" y="5756"/>
                  </a:lnTo>
                  <a:lnTo>
                    <a:pt x="676" y="6093"/>
                  </a:lnTo>
                  <a:lnTo>
                    <a:pt x="815" y="6450"/>
                  </a:lnTo>
                  <a:lnTo>
                    <a:pt x="973" y="6788"/>
                  </a:lnTo>
                  <a:lnTo>
                    <a:pt x="1132" y="7125"/>
                  </a:lnTo>
                  <a:lnTo>
                    <a:pt x="1311" y="7443"/>
                  </a:lnTo>
                  <a:lnTo>
                    <a:pt x="1509" y="7760"/>
                  </a:lnTo>
                  <a:lnTo>
                    <a:pt x="1708" y="8078"/>
                  </a:lnTo>
                  <a:lnTo>
                    <a:pt x="1926" y="8376"/>
                  </a:lnTo>
                  <a:lnTo>
                    <a:pt x="2323" y="8892"/>
                  </a:lnTo>
                  <a:lnTo>
                    <a:pt x="2760" y="9388"/>
                  </a:lnTo>
                  <a:lnTo>
                    <a:pt x="3236" y="9844"/>
                  </a:lnTo>
                  <a:lnTo>
                    <a:pt x="3732" y="10261"/>
                  </a:lnTo>
                  <a:lnTo>
                    <a:pt x="4189" y="10618"/>
                  </a:lnTo>
                  <a:lnTo>
                    <a:pt x="4665" y="10956"/>
                  </a:lnTo>
                  <a:lnTo>
                    <a:pt x="4923" y="11095"/>
                  </a:lnTo>
                  <a:lnTo>
                    <a:pt x="5181" y="11234"/>
                  </a:lnTo>
                  <a:lnTo>
                    <a:pt x="5439" y="11353"/>
                  </a:lnTo>
                  <a:lnTo>
                    <a:pt x="5717" y="11452"/>
                  </a:lnTo>
                  <a:lnTo>
                    <a:pt x="5796" y="11154"/>
                  </a:lnTo>
                  <a:lnTo>
                    <a:pt x="5915" y="10857"/>
                  </a:lnTo>
                  <a:lnTo>
                    <a:pt x="6034" y="10559"/>
                  </a:lnTo>
                  <a:lnTo>
                    <a:pt x="6173" y="10281"/>
                  </a:lnTo>
                  <a:lnTo>
                    <a:pt x="6412" y="9924"/>
                  </a:lnTo>
                  <a:lnTo>
                    <a:pt x="6650" y="9567"/>
                  </a:lnTo>
                  <a:lnTo>
                    <a:pt x="6928" y="9249"/>
                  </a:lnTo>
                  <a:lnTo>
                    <a:pt x="7225" y="8931"/>
                  </a:lnTo>
                  <a:lnTo>
                    <a:pt x="7543" y="8654"/>
                  </a:lnTo>
                  <a:lnTo>
                    <a:pt x="7900" y="8396"/>
                  </a:lnTo>
                  <a:lnTo>
                    <a:pt x="8257" y="8157"/>
                  </a:lnTo>
                  <a:lnTo>
                    <a:pt x="8634" y="7959"/>
                  </a:lnTo>
                  <a:lnTo>
                    <a:pt x="9031" y="7800"/>
                  </a:lnTo>
                  <a:lnTo>
                    <a:pt x="9448" y="7661"/>
                  </a:lnTo>
                  <a:lnTo>
                    <a:pt x="9865" y="7542"/>
                  </a:lnTo>
                  <a:lnTo>
                    <a:pt x="10282" y="7483"/>
                  </a:lnTo>
                  <a:lnTo>
                    <a:pt x="10321" y="7483"/>
                  </a:lnTo>
                  <a:lnTo>
                    <a:pt x="10341" y="7502"/>
                  </a:lnTo>
                  <a:lnTo>
                    <a:pt x="10381" y="7562"/>
                  </a:lnTo>
                  <a:lnTo>
                    <a:pt x="10381" y="7621"/>
                  </a:lnTo>
                  <a:lnTo>
                    <a:pt x="10361" y="7641"/>
                  </a:lnTo>
                  <a:lnTo>
                    <a:pt x="10321" y="7661"/>
                  </a:lnTo>
                  <a:lnTo>
                    <a:pt x="9944" y="7760"/>
                  </a:lnTo>
                  <a:lnTo>
                    <a:pt x="9567" y="7899"/>
                  </a:lnTo>
                  <a:lnTo>
                    <a:pt x="9210" y="8078"/>
                  </a:lnTo>
                  <a:lnTo>
                    <a:pt x="8853" y="8257"/>
                  </a:lnTo>
                  <a:lnTo>
                    <a:pt x="8535" y="8455"/>
                  </a:lnTo>
                  <a:lnTo>
                    <a:pt x="8257" y="8693"/>
                  </a:lnTo>
                  <a:lnTo>
                    <a:pt x="7979" y="8951"/>
                  </a:lnTo>
                  <a:lnTo>
                    <a:pt x="7702" y="9209"/>
                  </a:lnTo>
                  <a:lnTo>
                    <a:pt x="7424" y="9547"/>
                  </a:lnTo>
                  <a:lnTo>
                    <a:pt x="7186" y="9884"/>
                  </a:lnTo>
                  <a:lnTo>
                    <a:pt x="6967" y="10241"/>
                  </a:lnTo>
                  <a:lnTo>
                    <a:pt x="6769" y="10618"/>
                  </a:lnTo>
                  <a:lnTo>
                    <a:pt x="6670" y="10857"/>
                  </a:lnTo>
                  <a:lnTo>
                    <a:pt x="6967" y="10896"/>
                  </a:lnTo>
                  <a:lnTo>
                    <a:pt x="7265" y="10936"/>
                  </a:lnTo>
                  <a:lnTo>
                    <a:pt x="7841" y="11035"/>
                  </a:lnTo>
                  <a:lnTo>
                    <a:pt x="9587" y="11293"/>
                  </a:lnTo>
                  <a:lnTo>
                    <a:pt x="10183" y="11393"/>
                  </a:lnTo>
                  <a:lnTo>
                    <a:pt x="10778" y="11472"/>
                  </a:lnTo>
                  <a:lnTo>
                    <a:pt x="11115" y="11492"/>
                  </a:lnTo>
                  <a:lnTo>
                    <a:pt x="11433" y="11492"/>
                  </a:lnTo>
                  <a:lnTo>
                    <a:pt x="11750" y="11472"/>
                  </a:lnTo>
                  <a:lnTo>
                    <a:pt x="12068" y="11432"/>
                  </a:lnTo>
                  <a:lnTo>
                    <a:pt x="12683" y="11353"/>
                  </a:lnTo>
                  <a:lnTo>
                    <a:pt x="13318" y="11254"/>
                  </a:lnTo>
                  <a:lnTo>
                    <a:pt x="13457" y="11214"/>
                  </a:lnTo>
                  <a:lnTo>
                    <a:pt x="13576" y="11174"/>
                  </a:lnTo>
                  <a:lnTo>
                    <a:pt x="13696" y="11095"/>
                  </a:lnTo>
                  <a:lnTo>
                    <a:pt x="13795" y="10996"/>
                  </a:lnTo>
                  <a:lnTo>
                    <a:pt x="13993" y="10757"/>
                  </a:lnTo>
                  <a:lnTo>
                    <a:pt x="14092" y="10638"/>
                  </a:lnTo>
                  <a:lnTo>
                    <a:pt x="14172" y="10499"/>
                  </a:lnTo>
                  <a:lnTo>
                    <a:pt x="14291" y="10241"/>
                  </a:lnTo>
                  <a:lnTo>
                    <a:pt x="14410" y="9983"/>
                  </a:lnTo>
                  <a:lnTo>
                    <a:pt x="14509" y="9705"/>
                  </a:lnTo>
                  <a:lnTo>
                    <a:pt x="14589" y="9428"/>
                  </a:lnTo>
                  <a:lnTo>
                    <a:pt x="14668" y="9090"/>
                  </a:lnTo>
                  <a:lnTo>
                    <a:pt x="14708" y="8733"/>
                  </a:lnTo>
                  <a:lnTo>
                    <a:pt x="14728" y="8396"/>
                  </a:lnTo>
                  <a:lnTo>
                    <a:pt x="14747" y="8058"/>
                  </a:lnTo>
                  <a:lnTo>
                    <a:pt x="14747" y="7363"/>
                  </a:lnTo>
                  <a:lnTo>
                    <a:pt x="14728" y="6669"/>
                  </a:lnTo>
                  <a:lnTo>
                    <a:pt x="14509" y="6431"/>
                  </a:lnTo>
                  <a:lnTo>
                    <a:pt x="14271" y="6212"/>
                  </a:lnTo>
                  <a:lnTo>
                    <a:pt x="14013" y="6034"/>
                  </a:lnTo>
                  <a:lnTo>
                    <a:pt x="13894" y="5954"/>
                  </a:lnTo>
                  <a:lnTo>
                    <a:pt x="13755" y="5895"/>
                  </a:lnTo>
                  <a:lnTo>
                    <a:pt x="13636" y="5835"/>
                  </a:lnTo>
                  <a:lnTo>
                    <a:pt x="13497" y="5815"/>
                  </a:lnTo>
                  <a:lnTo>
                    <a:pt x="13338" y="5796"/>
                  </a:lnTo>
                  <a:lnTo>
                    <a:pt x="13180" y="5796"/>
                  </a:lnTo>
                  <a:lnTo>
                    <a:pt x="12921" y="5815"/>
                  </a:lnTo>
                  <a:lnTo>
                    <a:pt x="12663" y="5875"/>
                  </a:lnTo>
                  <a:lnTo>
                    <a:pt x="12445" y="5994"/>
                  </a:lnTo>
                  <a:lnTo>
                    <a:pt x="12227" y="6133"/>
                  </a:lnTo>
                  <a:lnTo>
                    <a:pt x="12187" y="6153"/>
                  </a:lnTo>
                  <a:lnTo>
                    <a:pt x="12147" y="6153"/>
                  </a:lnTo>
                  <a:lnTo>
                    <a:pt x="12088" y="6133"/>
                  </a:lnTo>
                  <a:lnTo>
                    <a:pt x="12068" y="6073"/>
                  </a:lnTo>
                  <a:lnTo>
                    <a:pt x="12068" y="6034"/>
                  </a:lnTo>
                  <a:lnTo>
                    <a:pt x="12088" y="6014"/>
                  </a:lnTo>
                  <a:lnTo>
                    <a:pt x="12187" y="5895"/>
                  </a:lnTo>
                  <a:lnTo>
                    <a:pt x="12286" y="5796"/>
                  </a:lnTo>
                  <a:lnTo>
                    <a:pt x="12405" y="5716"/>
                  </a:lnTo>
                  <a:lnTo>
                    <a:pt x="12525" y="5657"/>
                  </a:lnTo>
                  <a:lnTo>
                    <a:pt x="12663" y="5597"/>
                  </a:lnTo>
                  <a:lnTo>
                    <a:pt x="12783" y="5557"/>
                  </a:lnTo>
                  <a:lnTo>
                    <a:pt x="13060" y="5498"/>
                  </a:lnTo>
                  <a:lnTo>
                    <a:pt x="13338" y="5478"/>
                  </a:lnTo>
                  <a:lnTo>
                    <a:pt x="13616" y="5478"/>
                  </a:lnTo>
                  <a:lnTo>
                    <a:pt x="13914" y="5518"/>
                  </a:lnTo>
                  <a:lnTo>
                    <a:pt x="14192" y="5577"/>
                  </a:lnTo>
                  <a:lnTo>
                    <a:pt x="14331" y="5617"/>
                  </a:lnTo>
                  <a:lnTo>
                    <a:pt x="14470" y="5657"/>
                  </a:lnTo>
                  <a:lnTo>
                    <a:pt x="14728" y="5796"/>
                  </a:lnTo>
                  <a:lnTo>
                    <a:pt x="14986" y="5954"/>
                  </a:lnTo>
                  <a:lnTo>
                    <a:pt x="15204" y="6153"/>
                  </a:lnTo>
                  <a:lnTo>
                    <a:pt x="15422" y="6371"/>
                  </a:lnTo>
                  <a:lnTo>
                    <a:pt x="15621" y="6589"/>
                  </a:lnTo>
                  <a:lnTo>
                    <a:pt x="15819" y="6847"/>
                  </a:lnTo>
                  <a:lnTo>
                    <a:pt x="15978" y="7086"/>
                  </a:lnTo>
                  <a:lnTo>
                    <a:pt x="16117" y="6788"/>
                  </a:lnTo>
                  <a:lnTo>
                    <a:pt x="16216" y="6470"/>
                  </a:lnTo>
                  <a:lnTo>
                    <a:pt x="16296" y="6153"/>
                  </a:lnTo>
                  <a:lnTo>
                    <a:pt x="16355" y="5835"/>
                  </a:lnTo>
                  <a:lnTo>
                    <a:pt x="16395" y="5498"/>
                  </a:lnTo>
                  <a:lnTo>
                    <a:pt x="16395" y="5180"/>
                  </a:lnTo>
                  <a:lnTo>
                    <a:pt x="16395" y="4843"/>
                  </a:lnTo>
                  <a:lnTo>
                    <a:pt x="16355" y="4525"/>
                  </a:lnTo>
                  <a:lnTo>
                    <a:pt x="16315" y="4188"/>
                  </a:lnTo>
                  <a:lnTo>
                    <a:pt x="16236" y="3870"/>
                  </a:lnTo>
                  <a:lnTo>
                    <a:pt x="16157" y="3553"/>
                  </a:lnTo>
                  <a:lnTo>
                    <a:pt x="16057" y="3235"/>
                  </a:lnTo>
                  <a:lnTo>
                    <a:pt x="15918" y="2937"/>
                  </a:lnTo>
                  <a:lnTo>
                    <a:pt x="15780" y="2640"/>
                  </a:lnTo>
                  <a:lnTo>
                    <a:pt x="15621" y="2342"/>
                  </a:lnTo>
                  <a:lnTo>
                    <a:pt x="15422" y="2064"/>
                  </a:lnTo>
                  <a:lnTo>
                    <a:pt x="15065" y="1965"/>
                  </a:lnTo>
                  <a:lnTo>
                    <a:pt x="14747" y="1846"/>
                  </a:lnTo>
                  <a:lnTo>
                    <a:pt x="14450" y="1707"/>
                  </a:lnTo>
                  <a:lnTo>
                    <a:pt x="14132" y="1568"/>
                  </a:lnTo>
                  <a:lnTo>
                    <a:pt x="13854" y="1389"/>
                  </a:lnTo>
                  <a:lnTo>
                    <a:pt x="13834" y="1469"/>
                  </a:lnTo>
                  <a:lnTo>
                    <a:pt x="13775" y="1628"/>
                  </a:lnTo>
                  <a:lnTo>
                    <a:pt x="13676" y="1766"/>
                  </a:lnTo>
                  <a:lnTo>
                    <a:pt x="13438" y="2044"/>
                  </a:lnTo>
                  <a:lnTo>
                    <a:pt x="13219" y="2322"/>
                  </a:lnTo>
                  <a:lnTo>
                    <a:pt x="13021" y="2600"/>
                  </a:lnTo>
                  <a:lnTo>
                    <a:pt x="12604" y="3235"/>
                  </a:lnTo>
                  <a:lnTo>
                    <a:pt x="12405" y="3573"/>
                  </a:lnTo>
                  <a:lnTo>
                    <a:pt x="12227" y="3910"/>
                  </a:lnTo>
                  <a:lnTo>
                    <a:pt x="12048" y="4228"/>
                  </a:lnTo>
                  <a:lnTo>
                    <a:pt x="11909" y="4565"/>
                  </a:lnTo>
                  <a:lnTo>
                    <a:pt x="11612" y="5240"/>
                  </a:lnTo>
                  <a:lnTo>
                    <a:pt x="11473" y="5617"/>
                  </a:lnTo>
                  <a:lnTo>
                    <a:pt x="11354" y="5994"/>
                  </a:lnTo>
                  <a:lnTo>
                    <a:pt x="11254" y="6292"/>
                  </a:lnTo>
                  <a:lnTo>
                    <a:pt x="11215" y="6431"/>
                  </a:lnTo>
                  <a:lnTo>
                    <a:pt x="11155" y="6570"/>
                  </a:lnTo>
                  <a:lnTo>
                    <a:pt x="11393" y="6768"/>
                  </a:lnTo>
                  <a:lnTo>
                    <a:pt x="11592" y="6986"/>
                  </a:lnTo>
                  <a:lnTo>
                    <a:pt x="11790" y="7225"/>
                  </a:lnTo>
                  <a:lnTo>
                    <a:pt x="11949" y="7483"/>
                  </a:lnTo>
                  <a:lnTo>
                    <a:pt x="12009" y="7582"/>
                  </a:lnTo>
                  <a:lnTo>
                    <a:pt x="12048" y="7701"/>
                  </a:lnTo>
                  <a:lnTo>
                    <a:pt x="12128" y="7919"/>
                  </a:lnTo>
                  <a:lnTo>
                    <a:pt x="12207" y="8078"/>
                  </a:lnTo>
                  <a:lnTo>
                    <a:pt x="12306" y="8237"/>
                  </a:lnTo>
                  <a:lnTo>
                    <a:pt x="12465" y="8554"/>
                  </a:lnTo>
                  <a:lnTo>
                    <a:pt x="12604" y="8892"/>
                  </a:lnTo>
                  <a:lnTo>
                    <a:pt x="12663" y="9070"/>
                  </a:lnTo>
                  <a:lnTo>
                    <a:pt x="12703" y="9269"/>
                  </a:lnTo>
                  <a:lnTo>
                    <a:pt x="12763" y="9646"/>
                  </a:lnTo>
                  <a:lnTo>
                    <a:pt x="12763" y="10023"/>
                  </a:lnTo>
                  <a:lnTo>
                    <a:pt x="12723" y="10400"/>
                  </a:lnTo>
                  <a:lnTo>
                    <a:pt x="12703" y="10460"/>
                  </a:lnTo>
                  <a:lnTo>
                    <a:pt x="12644" y="10460"/>
                  </a:lnTo>
                  <a:lnTo>
                    <a:pt x="12604" y="10440"/>
                  </a:lnTo>
                  <a:lnTo>
                    <a:pt x="12584" y="10420"/>
                  </a:lnTo>
                  <a:lnTo>
                    <a:pt x="12584" y="10400"/>
                  </a:lnTo>
                  <a:lnTo>
                    <a:pt x="12604" y="10202"/>
                  </a:lnTo>
                  <a:lnTo>
                    <a:pt x="12584" y="9983"/>
                  </a:lnTo>
                  <a:lnTo>
                    <a:pt x="12564" y="9785"/>
                  </a:lnTo>
                  <a:lnTo>
                    <a:pt x="12544" y="9586"/>
                  </a:lnTo>
                  <a:lnTo>
                    <a:pt x="12445" y="9209"/>
                  </a:lnTo>
                  <a:lnTo>
                    <a:pt x="12306" y="8812"/>
                  </a:lnTo>
                  <a:lnTo>
                    <a:pt x="12207" y="8614"/>
                  </a:lnTo>
                  <a:lnTo>
                    <a:pt x="12108" y="8396"/>
                  </a:lnTo>
                  <a:lnTo>
                    <a:pt x="11969" y="8197"/>
                  </a:lnTo>
                  <a:lnTo>
                    <a:pt x="11889" y="8118"/>
                  </a:lnTo>
                  <a:lnTo>
                    <a:pt x="11810" y="8038"/>
                  </a:lnTo>
                  <a:lnTo>
                    <a:pt x="11413" y="7721"/>
                  </a:lnTo>
                  <a:lnTo>
                    <a:pt x="11215" y="7582"/>
                  </a:lnTo>
                  <a:lnTo>
                    <a:pt x="11016" y="7443"/>
                  </a:lnTo>
                  <a:lnTo>
                    <a:pt x="10183" y="6907"/>
                  </a:lnTo>
                  <a:lnTo>
                    <a:pt x="9329" y="6411"/>
                  </a:lnTo>
                  <a:lnTo>
                    <a:pt x="8952" y="6192"/>
                  </a:lnTo>
                  <a:lnTo>
                    <a:pt x="8535" y="5994"/>
                  </a:lnTo>
                  <a:lnTo>
                    <a:pt x="8118" y="5835"/>
                  </a:lnTo>
                  <a:lnTo>
                    <a:pt x="7721" y="5676"/>
                  </a:lnTo>
                  <a:lnTo>
                    <a:pt x="6947" y="5379"/>
                  </a:lnTo>
                  <a:lnTo>
                    <a:pt x="6173" y="5061"/>
                  </a:lnTo>
                  <a:lnTo>
                    <a:pt x="5816" y="4883"/>
                  </a:lnTo>
                  <a:lnTo>
                    <a:pt x="5439" y="4704"/>
                  </a:lnTo>
                  <a:lnTo>
                    <a:pt x="5082" y="4505"/>
                  </a:lnTo>
                  <a:lnTo>
                    <a:pt x="4725" y="4267"/>
                  </a:lnTo>
                  <a:lnTo>
                    <a:pt x="4308" y="3989"/>
                  </a:lnTo>
                  <a:lnTo>
                    <a:pt x="3911" y="3672"/>
                  </a:lnTo>
                  <a:lnTo>
                    <a:pt x="3534" y="3334"/>
                  </a:lnTo>
                  <a:lnTo>
                    <a:pt x="3157" y="2957"/>
                  </a:lnTo>
                  <a:lnTo>
                    <a:pt x="2819" y="2560"/>
                  </a:lnTo>
                  <a:lnTo>
                    <a:pt x="2482" y="2163"/>
                  </a:lnTo>
                  <a:lnTo>
                    <a:pt x="2204" y="1727"/>
                  </a:lnTo>
                  <a:lnTo>
                    <a:pt x="1926" y="1270"/>
                  </a:lnTo>
                  <a:lnTo>
                    <a:pt x="1688" y="814"/>
                  </a:lnTo>
                  <a:lnTo>
                    <a:pt x="1489" y="337"/>
                  </a:lnTo>
                  <a:lnTo>
                    <a:pt x="1470" y="556"/>
                  </a:lnTo>
                  <a:lnTo>
                    <a:pt x="1470" y="675"/>
                  </a:lnTo>
                  <a:lnTo>
                    <a:pt x="1489" y="794"/>
                  </a:lnTo>
                  <a:lnTo>
                    <a:pt x="1489" y="893"/>
                  </a:lnTo>
                  <a:lnTo>
                    <a:pt x="1450" y="973"/>
                  </a:lnTo>
                  <a:lnTo>
                    <a:pt x="1410" y="1052"/>
                  </a:lnTo>
                  <a:lnTo>
                    <a:pt x="1331" y="1112"/>
                  </a:lnTo>
                  <a:lnTo>
                    <a:pt x="1251" y="1131"/>
                  </a:lnTo>
                  <a:lnTo>
                    <a:pt x="1152" y="1131"/>
                  </a:lnTo>
                  <a:lnTo>
                    <a:pt x="1073" y="1092"/>
                  </a:lnTo>
                  <a:lnTo>
                    <a:pt x="1013" y="1012"/>
                  </a:lnTo>
                  <a:lnTo>
                    <a:pt x="656" y="49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3908;p41">
              <a:extLst>
                <a:ext uri="{FF2B5EF4-FFF2-40B4-BE49-F238E27FC236}">
                  <a16:creationId xmlns:a16="http://schemas.microsoft.com/office/drawing/2014/main" xmlns="" id="{D509C0D9-F3F0-4CFB-B8F5-992D16927ACA}"/>
                </a:ext>
              </a:extLst>
            </p:cNvPr>
            <p:cNvSpPr/>
            <p:nvPr/>
          </p:nvSpPr>
          <p:spPr>
            <a:xfrm flipH="1">
              <a:off x="7229986" y="4001264"/>
              <a:ext cx="198569" cy="742056"/>
            </a:xfrm>
            <a:custGeom>
              <a:avLst/>
              <a:gdLst/>
              <a:ahLst/>
              <a:cxnLst/>
              <a:rect l="l" t="t" r="r" b="b"/>
              <a:pathLst>
                <a:path w="5003" h="18697" extrusionOk="0">
                  <a:moveTo>
                    <a:pt x="755" y="1"/>
                  </a:moveTo>
                  <a:lnTo>
                    <a:pt x="953" y="675"/>
                  </a:lnTo>
                  <a:lnTo>
                    <a:pt x="1311" y="2065"/>
                  </a:lnTo>
                  <a:lnTo>
                    <a:pt x="1628" y="3454"/>
                  </a:lnTo>
                  <a:lnTo>
                    <a:pt x="1906" y="4863"/>
                  </a:lnTo>
                  <a:lnTo>
                    <a:pt x="2164" y="6272"/>
                  </a:lnTo>
                  <a:lnTo>
                    <a:pt x="2263" y="6947"/>
                  </a:lnTo>
                  <a:lnTo>
                    <a:pt x="2343" y="7622"/>
                  </a:lnTo>
                  <a:lnTo>
                    <a:pt x="2501" y="8972"/>
                  </a:lnTo>
                  <a:lnTo>
                    <a:pt x="2640" y="10341"/>
                  </a:lnTo>
                  <a:lnTo>
                    <a:pt x="2680" y="11016"/>
                  </a:lnTo>
                  <a:lnTo>
                    <a:pt x="2720" y="11711"/>
                  </a:lnTo>
                  <a:lnTo>
                    <a:pt x="2720" y="11790"/>
                  </a:lnTo>
                  <a:lnTo>
                    <a:pt x="2700" y="11869"/>
                  </a:lnTo>
                  <a:lnTo>
                    <a:pt x="2660" y="11949"/>
                  </a:lnTo>
                  <a:lnTo>
                    <a:pt x="2620" y="12008"/>
                  </a:lnTo>
                  <a:lnTo>
                    <a:pt x="2561" y="12048"/>
                  </a:lnTo>
                  <a:lnTo>
                    <a:pt x="2501" y="12088"/>
                  </a:lnTo>
                  <a:lnTo>
                    <a:pt x="2362" y="12127"/>
                  </a:lnTo>
                  <a:lnTo>
                    <a:pt x="2144" y="12266"/>
                  </a:lnTo>
                  <a:lnTo>
                    <a:pt x="1906" y="12445"/>
                  </a:lnTo>
                  <a:lnTo>
                    <a:pt x="1727" y="12564"/>
                  </a:lnTo>
                  <a:lnTo>
                    <a:pt x="1569" y="12723"/>
                  </a:lnTo>
                  <a:lnTo>
                    <a:pt x="1430" y="12882"/>
                  </a:lnTo>
                  <a:lnTo>
                    <a:pt x="1291" y="13060"/>
                  </a:lnTo>
                  <a:lnTo>
                    <a:pt x="1211" y="13199"/>
                  </a:lnTo>
                  <a:lnTo>
                    <a:pt x="1172" y="13358"/>
                  </a:lnTo>
                  <a:lnTo>
                    <a:pt x="1152" y="13398"/>
                  </a:lnTo>
                  <a:lnTo>
                    <a:pt x="1132" y="13437"/>
                  </a:lnTo>
                  <a:lnTo>
                    <a:pt x="1112" y="13596"/>
                  </a:lnTo>
                  <a:lnTo>
                    <a:pt x="1112" y="13675"/>
                  </a:lnTo>
                  <a:lnTo>
                    <a:pt x="1112" y="13695"/>
                  </a:lnTo>
                  <a:lnTo>
                    <a:pt x="1132" y="13854"/>
                  </a:lnTo>
                  <a:lnTo>
                    <a:pt x="1132" y="13894"/>
                  </a:lnTo>
                  <a:lnTo>
                    <a:pt x="1152" y="13933"/>
                  </a:lnTo>
                  <a:lnTo>
                    <a:pt x="1172" y="14013"/>
                  </a:lnTo>
                  <a:lnTo>
                    <a:pt x="1172" y="14072"/>
                  </a:lnTo>
                  <a:lnTo>
                    <a:pt x="1152" y="14132"/>
                  </a:lnTo>
                  <a:lnTo>
                    <a:pt x="1112" y="14211"/>
                  </a:lnTo>
                  <a:lnTo>
                    <a:pt x="1132" y="14311"/>
                  </a:lnTo>
                  <a:lnTo>
                    <a:pt x="1132" y="14390"/>
                  </a:lnTo>
                  <a:lnTo>
                    <a:pt x="1092" y="14450"/>
                  </a:lnTo>
                  <a:lnTo>
                    <a:pt x="1033" y="14489"/>
                  </a:lnTo>
                  <a:lnTo>
                    <a:pt x="973" y="14529"/>
                  </a:lnTo>
                  <a:lnTo>
                    <a:pt x="894" y="14549"/>
                  </a:lnTo>
                  <a:lnTo>
                    <a:pt x="854" y="14549"/>
                  </a:lnTo>
                  <a:lnTo>
                    <a:pt x="755" y="14688"/>
                  </a:lnTo>
                  <a:lnTo>
                    <a:pt x="636" y="14906"/>
                  </a:lnTo>
                  <a:lnTo>
                    <a:pt x="517" y="15124"/>
                  </a:lnTo>
                  <a:lnTo>
                    <a:pt x="417" y="15323"/>
                  </a:lnTo>
                  <a:lnTo>
                    <a:pt x="338" y="15521"/>
                  </a:lnTo>
                  <a:lnTo>
                    <a:pt x="278" y="15740"/>
                  </a:lnTo>
                  <a:lnTo>
                    <a:pt x="219" y="15938"/>
                  </a:lnTo>
                  <a:lnTo>
                    <a:pt x="199" y="16156"/>
                  </a:lnTo>
                  <a:lnTo>
                    <a:pt x="179" y="16375"/>
                  </a:lnTo>
                  <a:lnTo>
                    <a:pt x="159" y="16474"/>
                  </a:lnTo>
                  <a:lnTo>
                    <a:pt x="120" y="16573"/>
                  </a:lnTo>
                  <a:lnTo>
                    <a:pt x="60" y="16653"/>
                  </a:lnTo>
                  <a:lnTo>
                    <a:pt x="1" y="16712"/>
                  </a:lnTo>
                  <a:lnTo>
                    <a:pt x="874" y="17268"/>
                  </a:lnTo>
                  <a:lnTo>
                    <a:pt x="1787" y="17764"/>
                  </a:lnTo>
                  <a:lnTo>
                    <a:pt x="2700" y="18260"/>
                  </a:lnTo>
                  <a:lnTo>
                    <a:pt x="3633" y="18697"/>
                  </a:lnTo>
                  <a:lnTo>
                    <a:pt x="3652" y="18518"/>
                  </a:lnTo>
                  <a:lnTo>
                    <a:pt x="3672" y="18320"/>
                  </a:lnTo>
                  <a:lnTo>
                    <a:pt x="3752" y="17963"/>
                  </a:lnTo>
                  <a:lnTo>
                    <a:pt x="3871" y="17605"/>
                  </a:lnTo>
                  <a:lnTo>
                    <a:pt x="4010" y="17248"/>
                  </a:lnTo>
                  <a:lnTo>
                    <a:pt x="4228" y="16732"/>
                  </a:lnTo>
                  <a:lnTo>
                    <a:pt x="4327" y="16454"/>
                  </a:lnTo>
                  <a:lnTo>
                    <a:pt x="4427" y="16196"/>
                  </a:lnTo>
                  <a:lnTo>
                    <a:pt x="4506" y="15918"/>
                  </a:lnTo>
                  <a:lnTo>
                    <a:pt x="4565" y="15640"/>
                  </a:lnTo>
                  <a:lnTo>
                    <a:pt x="4585" y="15363"/>
                  </a:lnTo>
                  <a:lnTo>
                    <a:pt x="4565" y="15085"/>
                  </a:lnTo>
                  <a:lnTo>
                    <a:pt x="4526" y="14926"/>
                  </a:lnTo>
                  <a:lnTo>
                    <a:pt x="4486" y="14767"/>
                  </a:lnTo>
                  <a:lnTo>
                    <a:pt x="4367" y="14469"/>
                  </a:lnTo>
                  <a:lnTo>
                    <a:pt x="4228" y="14192"/>
                  </a:lnTo>
                  <a:lnTo>
                    <a:pt x="4169" y="14033"/>
                  </a:lnTo>
                  <a:lnTo>
                    <a:pt x="4149" y="13874"/>
                  </a:lnTo>
                  <a:lnTo>
                    <a:pt x="4129" y="13735"/>
                  </a:lnTo>
                  <a:lnTo>
                    <a:pt x="4149" y="13596"/>
                  </a:lnTo>
                  <a:lnTo>
                    <a:pt x="4169" y="13477"/>
                  </a:lnTo>
                  <a:lnTo>
                    <a:pt x="4228" y="13338"/>
                  </a:lnTo>
                  <a:lnTo>
                    <a:pt x="4347" y="13100"/>
                  </a:lnTo>
                  <a:lnTo>
                    <a:pt x="4506" y="12882"/>
                  </a:lnTo>
                  <a:lnTo>
                    <a:pt x="4704" y="12544"/>
                  </a:lnTo>
                  <a:lnTo>
                    <a:pt x="4784" y="12385"/>
                  </a:lnTo>
                  <a:lnTo>
                    <a:pt x="4863" y="12207"/>
                  </a:lnTo>
                  <a:lnTo>
                    <a:pt x="4903" y="12028"/>
                  </a:lnTo>
                  <a:lnTo>
                    <a:pt x="4962" y="11850"/>
                  </a:lnTo>
                  <a:lnTo>
                    <a:pt x="4982" y="11671"/>
                  </a:lnTo>
                  <a:lnTo>
                    <a:pt x="5002" y="11472"/>
                  </a:lnTo>
                  <a:lnTo>
                    <a:pt x="5002" y="11075"/>
                  </a:lnTo>
                  <a:lnTo>
                    <a:pt x="4962" y="10679"/>
                  </a:lnTo>
                  <a:lnTo>
                    <a:pt x="4843" y="9904"/>
                  </a:lnTo>
                  <a:lnTo>
                    <a:pt x="4486" y="6610"/>
                  </a:lnTo>
                  <a:lnTo>
                    <a:pt x="4109" y="6034"/>
                  </a:lnTo>
                  <a:lnTo>
                    <a:pt x="3732" y="5439"/>
                  </a:lnTo>
                  <a:lnTo>
                    <a:pt x="2938" y="4109"/>
                  </a:lnTo>
                  <a:lnTo>
                    <a:pt x="2184" y="2759"/>
                  </a:lnTo>
                  <a:lnTo>
                    <a:pt x="1449" y="1390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3909;p41">
              <a:extLst>
                <a:ext uri="{FF2B5EF4-FFF2-40B4-BE49-F238E27FC236}">
                  <a16:creationId xmlns:a16="http://schemas.microsoft.com/office/drawing/2014/main" xmlns="" id="{E31F2FB6-2933-4189-BEE6-AA9A003607DB}"/>
                </a:ext>
              </a:extLst>
            </p:cNvPr>
            <p:cNvSpPr/>
            <p:nvPr/>
          </p:nvSpPr>
          <p:spPr>
            <a:xfrm flipH="1">
              <a:off x="6702708" y="2813454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3910;p41">
              <a:extLst>
                <a:ext uri="{FF2B5EF4-FFF2-40B4-BE49-F238E27FC236}">
                  <a16:creationId xmlns:a16="http://schemas.microsoft.com/office/drawing/2014/main" xmlns="" id="{87D0AEAF-EE39-42E3-9F15-663DC59C4C41}"/>
                </a:ext>
              </a:extLst>
            </p:cNvPr>
            <p:cNvSpPr/>
            <p:nvPr/>
          </p:nvSpPr>
          <p:spPr>
            <a:xfrm flipH="1">
              <a:off x="6697229" y="2812660"/>
              <a:ext cx="28378" cy="22900"/>
            </a:xfrm>
            <a:custGeom>
              <a:avLst/>
              <a:gdLst/>
              <a:ahLst/>
              <a:cxnLst/>
              <a:rect l="l" t="t" r="r" b="b"/>
              <a:pathLst>
                <a:path w="715" h="577" extrusionOk="0">
                  <a:moveTo>
                    <a:pt x="477" y="1"/>
                  </a:moveTo>
                  <a:lnTo>
                    <a:pt x="397" y="20"/>
                  </a:lnTo>
                  <a:lnTo>
                    <a:pt x="378" y="40"/>
                  </a:lnTo>
                  <a:lnTo>
                    <a:pt x="298" y="80"/>
                  </a:lnTo>
                  <a:lnTo>
                    <a:pt x="278" y="100"/>
                  </a:lnTo>
                  <a:lnTo>
                    <a:pt x="219" y="159"/>
                  </a:lnTo>
                  <a:lnTo>
                    <a:pt x="120" y="199"/>
                  </a:lnTo>
                  <a:lnTo>
                    <a:pt x="0" y="199"/>
                  </a:lnTo>
                  <a:lnTo>
                    <a:pt x="0" y="298"/>
                  </a:lnTo>
                  <a:lnTo>
                    <a:pt x="20" y="378"/>
                  </a:lnTo>
                  <a:lnTo>
                    <a:pt x="80" y="437"/>
                  </a:lnTo>
                  <a:lnTo>
                    <a:pt x="100" y="477"/>
                  </a:lnTo>
                  <a:lnTo>
                    <a:pt x="120" y="477"/>
                  </a:lnTo>
                  <a:lnTo>
                    <a:pt x="199" y="537"/>
                  </a:lnTo>
                  <a:lnTo>
                    <a:pt x="278" y="556"/>
                  </a:lnTo>
                  <a:lnTo>
                    <a:pt x="338" y="576"/>
                  </a:lnTo>
                  <a:lnTo>
                    <a:pt x="417" y="556"/>
                  </a:lnTo>
                  <a:lnTo>
                    <a:pt x="497" y="537"/>
                  </a:lnTo>
                  <a:lnTo>
                    <a:pt x="576" y="497"/>
                  </a:lnTo>
                  <a:lnTo>
                    <a:pt x="616" y="477"/>
                  </a:lnTo>
                  <a:lnTo>
                    <a:pt x="655" y="437"/>
                  </a:lnTo>
                  <a:lnTo>
                    <a:pt x="675" y="378"/>
                  </a:lnTo>
                  <a:lnTo>
                    <a:pt x="695" y="358"/>
                  </a:lnTo>
                  <a:lnTo>
                    <a:pt x="695" y="318"/>
                  </a:lnTo>
                  <a:lnTo>
                    <a:pt x="715" y="279"/>
                  </a:lnTo>
                  <a:lnTo>
                    <a:pt x="715" y="239"/>
                  </a:lnTo>
                  <a:lnTo>
                    <a:pt x="695" y="219"/>
                  </a:lnTo>
                  <a:lnTo>
                    <a:pt x="695" y="179"/>
                  </a:lnTo>
                  <a:lnTo>
                    <a:pt x="675" y="140"/>
                  </a:lnTo>
                  <a:lnTo>
                    <a:pt x="655" y="80"/>
                  </a:lnTo>
                  <a:lnTo>
                    <a:pt x="636" y="60"/>
                  </a:lnTo>
                  <a:lnTo>
                    <a:pt x="596" y="40"/>
                  </a:lnTo>
                  <a:lnTo>
                    <a:pt x="576" y="20"/>
                  </a:lnTo>
                  <a:lnTo>
                    <a:pt x="556" y="20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3911;p41">
              <a:extLst>
                <a:ext uri="{FF2B5EF4-FFF2-40B4-BE49-F238E27FC236}">
                  <a16:creationId xmlns:a16="http://schemas.microsoft.com/office/drawing/2014/main" xmlns="" id="{B6862DE3-6D82-4CFE-B5A9-01B37AA1EACF}"/>
                </a:ext>
              </a:extLst>
            </p:cNvPr>
            <p:cNvSpPr/>
            <p:nvPr/>
          </p:nvSpPr>
          <p:spPr>
            <a:xfrm flipH="1">
              <a:off x="6702708" y="2813454"/>
              <a:ext cx="833" cy="40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3912;p41">
              <a:extLst>
                <a:ext uri="{FF2B5EF4-FFF2-40B4-BE49-F238E27FC236}">
                  <a16:creationId xmlns:a16="http://schemas.microsoft.com/office/drawing/2014/main" xmlns="" id="{96938868-76D7-4395-9733-9BB4FAC7F4E2}"/>
                </a:ext>
              </a:extLst>
            </p:cNvPr>
            <p:cNvSpPr/>
            <p:nvPr/>
          </p:nvSpPr>
          <p:spPr>
            <a:xfrm flipH="1">
              <a:off x="6697231" y="2820558"/>
              <a:ext cx="794" cy="794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0" y="0"/>
                  </a:moveTo>
                  <a:lnTo>
                    <a:pt x="0" y="2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3913;p41">
              <a:extLst>
                <a:ext uri="{FF2B5EF4-FFF2-40B4-BE49-F238E27FC236}">
                  <a16:creationId xmlns:a16="http://schemas.microsoft.com/office/drawing/2014/main" xmlns="" id="{CA63C540-5722-4834-A212-B975ECADE089}"/>
                </a:ext>
              </a:extLst>
            </p:cNvPr>
            <p:cNvSpPr/>
            <p:nvPr/>
          </p:nvSpPr>
          <p:spPr>
            <a:xfrm flipH="1">
              <a:off x="5977174" y="4697560"/>
              <a:ext cx="1447933" cy="418317"/>
            </a:xfrm>
            <a:custGeom>
              <a:avLst/>
              <a:gdLst/>
              <a:ahLst/>
              <a:cxnLst/>
              <a:rect l="l" t="t" r="r" b="b"/>
              <a:pathLst>
                <a:path w="36481" h="10540" extrusionOk="0">
                  <a:moveTo>
                    <a:pt x="36481" y="1"/>
                  </a:moveTo>
                  <a:lnTo>
                    <a:pt x="36024" y="457"/>
                  </a:lnTo>
                  <a:lnTo>
                    <a:pt x="35528" y="874"/>
                  </a:lnTo>
                  <a:lnTo>
                    <a:pt x="35032" y="1271"/>
                  </a:lnTo>
                  <a:lnTo>
                    <a:pt x="34516" y="1648"/>
                  </a:lnTo>
                  <a:lnTo>
                    <a:pt x="33980" y="2005"/>
                  </a:lnTo>
                  <a:lnTo>
                    <a:pt x="33424" y="2323"/>
                  </a:lnTo>
                  <a:lnTo>
                    <a:pt x="32868" y="2621"/>
                  </a:lnTo>
                  <a:lnTo>
                    <a:pt x="32313" y="2898"/>
                  </a:lnTo>
                  <a:lnTo>
                    <a:pt x="31856" y="3117"/>
                  </a:lnTo>
                  <a:lnTo>
                    <a:pt x="31380" y="3315"/>
                  </a:lnTo>
                  <a:lnTo>
                    <a:pt x="30903" y="3494"/>
                  </a:lnTo>
                  <a:lnTo>
                    <a:pt x="30427" y="3653"/>
                  </a:lnTo>
                  <a:lnTo>
                    <a:pt x="29931" y="3811"/>
                  </a:lnTo>
                  <a:lnTo>
                    <a:pt x="29455" y="3950"/>
                  </a:lnTo>
                  <a:lnTo>
                    <a:pt x="28958" y="4069"/>
                  </a:lnTo>
                  <a:lnTo>
                    <a:pt x="28462" y="4189"/>
                  </a:lnTo>
                  <a:lnTo>
                    <a:pt x="27450" y="4387"/>
                  </a:lnTo>
                  <a:lnTo>
                    <a:pt x="26458" y="4546"/>
                  </a:lnTo>
                  <a:lnTo>
                    <a:pt x="25445" y="4665"/>
                  </a:lnTo>
                  <a:lnTo>
                    <a:pt x="24413" y="4744"/>
                  </a:lnTo>
                  <a:lnTo>
                    <a:pt x="23322" y="4804"/>
                  </a:lnTo>
                  <a:lnTo>
                    <a:pt x="22230" y="4844"/>
                  </a:lnTo>
                  <a:lnTo>
                    <a:pt x="21119" y="4863"/>
                  </a:lnTo>
                  <a:lnTo>
                    <a:pt x="20027" y="4863"/>
                  </a:lnTo>
                  <a:lnTo>
                    <a:pt x="18916" y="4844"/>
                  </a:lnTo>
                  <a:lnTo>
                    <a:pt x="17824" y="4804"/>
                  </a:lnTo>
                  <a:lnTo>
                    <a:pt x="16712" y="4764"/>
                  </a:lnTo>
                  <a:lnTo>
                    <a:pt x="15621" y="4705"/>
                  </a:lnTo>
                  <a:lnTo>
                    <a:pt x="14509" y="4625"/>
                  </a:lnTo>
                  <a:lnTo>
                    <a:pt x="13398" y="4526"/>
                  </a:lnTo>
                  <a:lnTo>
                    <a:pt x="12287" y="4407"/>
                  </a:lnTo>
                  <a:lnTo>
                    <a:pt x="11175" y="4248"/>
                  </a:lnTo>
                  <a:lnTo>
                    <a:pt x="10083" y="4069"/>
                  </a:lnTo>
                  <a:lnTo>
                    <a:pt x="8992" y="3851"/>
                  </a:lnTo>
                  <a:lnTo>
                    <a:pt x="7900" y="3593"/>
                  </a:lnTo>
                  <a:lnTo>
                    <a:pt x="6828" y="3295"/>
                  </a:lnTo>
                  <a:lnTo>
                    <a:pt x="5975" y="3018"/>
                  </a:lnTo>
                  <a:lnTo>
                    <a:pt x="5141" y="2720"/>
                  </a:lnTo>
                  <a:lnTo>
                    <a:pt x="4328" y="2402"/>
                  </a:lnTo>
                  <a:lnTo>
                    <a:pt x="3514" y="2025"/>
                  </a:lnTo>
                  <a:lnTo>
                    <a:pt x="2958" y="1767"/>
                  </a:lnTo>
                  <a:lnTo>
                    <a:pt x="2403" y="1489"/>
                  </a:lnTo>
                  <a:lnTo>
                    <a:pt x="1867" y="1172"/>
                  </a:lnTo>
                  <a:lnTo>
                    <a:pt x="1351" y="854"/>
                  </a:lnTo>
                  <a:lnTo>
                    <a:pt x="1152" y="1390"/>
                  </a:lnTo>
                  <a:lnTo>
                    <a:pt x="993" y="1906"/>
                  </a:lnTo>
                  <a:lnTo>
                    <a:pt x="775" y="2700"/>
                  </a:lnTo>
                  <a:lnTo>
                    <a:pt x="577" y="3494"/>
                  </a:lnTo>
                  <a:lnTo>
                    <a:pt x="398" y="4367"/>
                  </a:lnTo>
                  <a:lnTo>
                    <a:pt x="279" y="5240"/>
                  </a:lnTo>
                  <a:lnTo>
                    <a:pt x="160" y="6114"/>
                  </a:lnTo>
                  <a:lnTo>
                    <a:pt x="80" y="7007"/>
                  </a:lnTo>
                  <a:lnTo>
                    <a:pt x="41" y="7880"/>
                  </a:lnTo>
                  <a:lnTo>
                    <a:pt x="1" y="8773"/>
                  </a:lnTo>
                  <a:lnTo>
                    <a:pt x="1" y="9666"/>
                  </a:lnTo>
                  <a:lnTo>
                    <a:pt x="1" y="10540"/>
                  </a:lnTo>
                  <a:lnTo>
                    <a:pt x="2819" y="10520"/>
                  </a:lnTo>
                  <a:lnTo>
                    <a:pt x="4228" y="10520"/>
                  </a:lnTo>
                  <a:lnTo>
                    <a:pt x="14291" y="10460"/>
                  </a:lnTo>
                  <a:lnTo>
                    <a:pt x="24374" y="10441"/>
                  </a:lnTo>
                  <a:lnTo>
                    <a:pt x="35746" y="10441"/>
                  </a:lnTo>
                  <a:lnTo>
                    <a:pt x="36044" y="5995"/>
                  </a:lnTo>
                  <a:lnTo>
                    <a:pt x="36282" y="2581"/>
                  </a:lnTo>
                  <a:lnTo>
                    <a:pt x="36342" y="1747"/>
                  </a:lnTo>
                  <a:lnTo>
                    <a:pt x="36401" y="914"/>
                  </a:lnTo>
                  <a:lnTo>
                    <a:pt x="3648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3914;p41">
              <a:extLst>
                <a:ext uri="{FF2B5EF4-FFF2-40B4-BE49-F238E27FC236}">
                  <a16:creationId xmlns:a16="http://schemas.microsoft.com/office/drawing/2014/main" xmlns="" id="{95CD92A2-BE41-4150-AA8B-58585F7843CD}"/>
                </a:ext>
              </a:extLst>
            </p:cNvPr>
            <p:cNvSpPr/>
            <p:nvPr/>
          </p:nvSpPr>
          <p:spPr>
            <a:xfrm flipH="1">
              <a:off x="5440714" y="2512553"/>
              <a:ext cx="2165529" cy="2044950"/>
            </a:xfrm>
            <a:custGeom>
              <a:avLst/>
              <a:gdLst/>
              <a:ahLst/>
              <a:cxnLst/>
              <a:rect l="l" t="t" r="r" b="b"/>
              <a:pathLst>
                <a:path w="54561" h="51525" extrusionOk="0">
                  <a:moveTo>
                    <a:pt x="28342" y="8436"/>
                  </a:moveTo>
                  <a:lnTo>
                    <a:pt x="28422" y="8456"/>
                  </a:lnTo>
                  <a:lnTo>
                    <a:pt x="28501" y="8495"/>
                  </a:lnTo>
                  <a:lnTo>
                    <a:pt x="28561" y="8615"/>
                  </a:lnTo>
                  <a:lnTo>
                    <a:pt x="28620" y="8734"/>
                  </a:lnTo>
                  <a:lnTo>
                    <a:pt x="28640" y="8873"/>
                  </a:lnTo>
                  <a:lnTo>
                    <a:pt x="28640" y="9012"/>
                  </a:lnTo>
                  <a:lnTo>
                    <a:pt x="28620" y="9289"/>
                  </a:lnTo>
                  <a:lnTo>
                    <a:pt x="28580" y="9547"/>
                  </a:lnTo>
                  <a:lnTo>
                    <a:pt x="28541" y="9805"/>
                  </a:lnTo>
                  <a:lnTo>
                    <a:pt x="28481" y="10044"/>
                  </a:lnTo>
                  <a:lnTo>
                    <a:pt x="28422" y="10302"/>
                  </a:lnTo>
                  <a:lnTo>
                    <a:pt x="28342" y="10540"/>
                  </a:lnTo>
                  <a:lnTo>
                    <a:pt x="28243" y="10718"/>
                  </a:lnTo>
                  <a:lnTo>
                    <a:pt x="28144" y="10897"/>
                  </a:lnTo>
                  <a:lnTo>
                    <a:pt x="28025" y="11056"/>
                  </a:lnTo>
                  <a:lnTo>
                    <a:pt x="27886" y="11215"/>
                  </a:lnTo>
                  <a:lnTo>
                    <a:pt x="27747" y="11393"/>
                  </a:lnTo>
                  <a:lnTo>
                    <a:pt x="27608" y="11612"/>
                  </a:lnTo>
                  <a:lnTo>
                    <a:pt x="27330" y="12008"/>
                  </a:lnTo>
                  <a:lnTo>
                    <a:pt x="27012" y="12366"/>
                  </a:lnTo>
                  <a:lnTo>
                    <a:pt x="26973" y="12366"/>
                  </a:lnTo>
                  <a:lnTo>
                    <a:pt x="26953" y="12346"/>
                  </a:lnTo>
                  <a:lnTo>
                    <a:pt x="26973" y="12326"/>
                  </a:lnTo>
                  <a:lnTo>
                    <a:pt x="27171" y="12088"/>
                  </a:lnTo>
                  <a:lnTo>
                    <a:pt x="27350" y="11830"/>
                  </a:lnTo>
                  <a:lnTo>
                    <a:pt x="27528" y="11572"/>
                  </a:lnTo>
                  <a:lnTo>
                    <a:pt x="27667" y="11294"/>
                  </a:lnTo>
                  <a:lnTo>
                    <a:pt x="27727" y="11076"/>
                  </a:lnTo>
                  <a:lnTo>
                    <a:pt x="27767" y="10857"/>
                  </a:lnTo>
                  <a:lnTo>
                    <a:pt x="27806" y="10639"/>
                  </a:lnTo>
                  <a:lnTo>
                    <a:pt x="27846" y="10421"/>
                  </a:lnTo>
                  <a:lnTo>
                    <a:pt x="27945" y="10024"/>
                  </a:lnTo>
                  <a:lnTo>
                    <a:pt x="28025" y="9607"/>
                  </a:lnTo>
                  <a:lnTo>
                    <a:pt x="28064" y="9329"/>
                  </a:lnTo>
                  <a:lnTo>
                    <a:pt x="28084" y="9071"/>
                  </a:lnTo>
                  <a:lnTo>
                    <a:pt x="28124" y="8793"/>
                  </a:lnTo>
                  <a:lnTo>
                    <a:pt x="28164" y="8654"/>
                  </a:lnTo>
                  <a:lnTo>
                    <a:pt x="28203" y="8535"/>
                  </a:lnTo>
                  <a:lnTo>
                    <a:pt x="28223" y="8495"/>
                  </a:lnTo>
                  <a:lnTo>
                    <a:pt x="28263" y="8476"/>
                  </a:lnTo>
                  <a:lnTo>
                    <a:pt x="28342" y="8436"/>
                  </a:lnTo>
                  <a:close/>
                  <a:moveTo>
                    <a:pt x="13179" y="9190"/>
                  </a:moveTo>
                  <a:lnTo>
                    <a:pt x="13615" y="9686"/>
                  </a:lnTo>
                  <a:lnTo>
                    <a:pt x="14092" y="10123"/>
                  </a:lnTo>
                  <a:lnTo>
                    <a:pt x="14588" y="10540"/>
                  </a:lnTo>
                  <a:lnTo>
                    <a:pt x="15124" y="10917"/>
                  </a:lnTo>
                  <a:lnTo>
                    <a:pt x="15580" y="11215"/>
                  </a:lnTo>
                  <a:lnTo>
                    <a:pt x="16057" y="11492"/>
                  </a:lnTo>
                  <a:lnTo>
                    <a:pt x="16553" y="11750"/>
                  </a:lnTo>
                  <a:lnTo>
                    <a:pt x="17049" y="12008"/>
                  </a:lnTo>
                  <a:lnTo>
                    <a:pt x="17545" y="12227"/>
                  </a:lnTo>
                  <a:lnTo>
                    <a:pt x="18061" y="12445"/>
                  </a:lnTo>
                  <a:lnTo>
                    <a:pt x="18597" y="12624"/>
                  </a:lnTo>
                  <a:lnTo>
                    <a:pt x="19133" y="12763"/>
                  </a:lnTo>
                  <a:lnTo>
                    <a:pt x="19669" y="12902"/>
                  </a:lnTo>
                  <a:lnTo>
                    <a:pt x="20225" y="13001"/>
                  </a:lnTo>
                  <a:lnTo>
                    <a:pt x="21336" y="13160"/>
                  </a:lnTo>
                  <a:lnTo>
                    <a:pt x="21951" y="13239"/>
                  </a:lnTo>
                  <a:lnTo>
                    <a:pt x="22567" y="13259"/>
                  </a:lnTo>
                  <a:lnTo>
                    <a:pt x="23102" y="13259"/>
                  </a:lnTo>
                  <a:lnTo>
                    <a:pt x="23638" y="13279"/>
                  </a:lnTo>
                  <a:lnTo>
                    <a:pt x="23698" y="13299"/>
                  </a:lnTo>
                  <a:lnTo>
                    <a:pt x="23718" y="13358"/>
                  </a:lnTo>
                  <a:lnTo>
                    <a:pt x="23718" y="13398"/>
                  </a:lnTo>
                  <a:lnTo>
                    <a:pt x="23678" y="13438"/>
                  </a:lnTo>
                  <a:lnTo>
                    <a:pt x="23360" y="13537"/>
                  </a:lnTo>
                  <a:lnTo>
                    <a:pt x="23063" y="13616"/>
                  </a:lnTo>
                  <a:lnTo>
                    <a:pt x="22745" y="13676"/>
                  </a:lnTo>
                  <a:lnTo>
                    <a:pt x="22428" y="13715"/>
                  </a:lnTo>
                  <a:lnTo>
                    <a:pt x="21713" y="13775"/>
                  </a:lnTo>
                  <a:lnTo>
                    <a:pt x="21356" y="13795"/>
                  </a:lnTo>
                  <a:lnTo>
                    <a:pt x="20999" y="13795"/>
                  </a:lnTo>
                  <a:lnTo>
                    <a:pt x="20701" y="13775"/>
                  </a:lnTo>
                  <a:lnTo>
                    <a:pt x="20383" y="13755"/>
                  </a:lnTo>
                  <a:lnTo>
                    <a:pt x="19768" y="13656"/>
                  </a:lnTo>
                  <a:lnTo>
                    <a:pt x="19153" y="13517"/>
                  </a:lnTo>
                  <a:lnTo>
                    <a:pt x="18557" y="13338"/>
                  </a:lnTo>
                  <a:lnTo>
                    <a:pt x="17962" y="13120"/>
                  </a:lnTo>
                  <a:lnTo>
                    <a:pt x="17367" y="12882"/>
                  </a:lnTo>
                  <a:lnTo>
                    <a:pt x="16811" y="12604"/>
                  </a:lnTo>
                  <a:lnTo>
                    <a:pt x="16275" y="12306"/>
                  </a:lnTo>
                  <a:lnTo>
                    <a:pt x="15818" y="12008"/>
                  </a:lnTo>
                  <a:lnTo>
                    <a:pt x="15382" y="11671"/>
                  </a:lnTo>
                  <a:lnTo>
                    <a:pt x="14945" y="11314"/>
                  </a:lnTo>
                  <a:lnTo>
                    <a:pt x="14548" y="10937"/>
                  </a:lnTo>
                  <a:lnTo>
                    <a:pt x="14151" y="10540"/>
                  </a:lnTo>
                  <a:lnTo>
                    <a:pt x="13794" y="10123"/>
                  </a:lnTo>
                  <a:lnTo>
                    <a:pt x="13437" y="9686"/>
                  </a:lnTo>
                  <a:lnTo>
                    <a:pt x="13119" y="9250"/>
                  </a:lnTo>
                  <a:lnTo>
                    <a:pt x="13099" y="9230"/>
                  </a:lnTo>
                  <a:lnTo>
                    <a:pt x="13119" y="9190"/>
                  </a:lnTo>
                  <a:close/>
                  <a:moveTo>
                    <a:pt x="11373" y="1"/>
                  </a:moveTo>
                  <a:lnTo>
                    <a:pt x="11214" y="21"/>
                  </a:lnTo>
                  <a:lnTo>
                    <a:pt x="10976" y="100"/>
                  </a:lnTo>
                  <a:lnTo>
                    <a:pt x="10857" y="160"/>
                  </a:lnTo>
                  <a:lnTo>
                    <a:pt x="10738" y="219"/>
                  </a:lnTo>
                  <a:lnTo>
                    <a:pt x="10658" y="298"/>
                  </a:lnTo>
                  <a:lnTo>
                    <a:pt x="10599" y="378"/>
                  </a:lnTo>
                  <a:lnTo>
                    <a:pt x="10479" y="576"/>
                  </a:lnTo>
                  <a:lnTo>
                    <a:pt x="10380" y="795"/>
                  </a:lnTo>
                  <a:lnTo>
                    <a:pt x="10321" y="1013"/>
                  </a:lnTo>
                  <a:lnTo>
                    <a:pt x="10221" y="1469"/>
                  </a:lnTo>
                  <a:lnTo>
                    <a:pt x="10142" y="1926"/>
                  </a:lnTo>
                  <a:lnTo>
                    <a:pt x="10102" y="2085"/>
                  </a:lnTo>
                  <a:lnTo>
                    <a:pt x="10043" y="2263"/>
                  </a:lnTo>
                  <a:lnTo>
                    <a:pt x="9983" y="2422"/>
                  </a:lnTo>
                  <a:lnTo>
                    <a:pt x="9904" y="2581"/>
                  </a:lnTo>
                  <a:lnTo>
                    <a:pt x="9825" y="2720"/>
                  </a:lnTo>
                  <a:lnTo>
                    <a:pt x="9725" y="2859"/>
                  </a:lnTo>
                  <a:lnTo>
                    <a:pt x="9606" y="2998"/>
                  </a:lnTo>
                  <a:lnTo>
                    <a:pt x="9487" y="3117"/>
                  </a:lnTo>
                  <a:lnTo>
                    <a:pt x="8991" y="3772"/>
                  </a:lnTo>
                  <a:lnTo>
                    <a:pt x="8812" y="3990"/>
                  </a:lnTo>
                  <a:lnTo>
                    <a:pt x="8673" y="4228"/>
                  </a:lnTo>
                  <a:lnTo>
                    <a:pt x="8376" y="4685"/>
                  </a:lnTo>
                  <a:lnTo>
                    <a:pt x="7701" y="5618"/>
                  </a:lnTo>
                  <a:lnTo>
                    <a:pt x="6986" y="6531"/>
                  </a:lnTo>
                  <a:lnTo>
                    <a:pt x="5875" y="7920"/>
                  </a:lnTo>
                  <a:lnTo>
                    <a:pt x="4744" y="9289"/>
                  </a:lnTo>
                  <a:lnTo>
                    <a:pt x="4188" y="9984"/>
                  </a:lnTo>
                  <a:lnTo>
                    <a:pt x="3652" y="10699"/>
                  </a:lnTo>
                  <a:lnTo>
                    <a:pt x="3116" y="11393"/>
                  </a:lnTo>
                  <a:lnTo>
                    <a:pt x="2600" y="12128"/>
                  </a:lnTo>
                  <a:lnTo>
                    <a:pt x="2243" y="12663"/>
                  </a:lnTo>
                  <a:lnTo>
                    <a:pt x="1886" y="13219"/>
                  </a:lnTo>
                  <a:lnTo>
                    <a:pt x="1548" y="13775"/>
                  </a:lnTo>
                  <a:lnTo>
                    <a:pt x="1250" y="14370"/>
                  </a:lnTo>
                  <a:lnTo>
                    <a:pt x="1528" y="14152"/>
                  </a:lnTo>
                  <a:lnTo>
                    <a:pt x="1806" y="13954"/>
                  </a:lnTo>
                  <a:lnTo>
                    <a:pt x="2104" y="13775"/>
                  </a:lnTo>
                  <a:lnTo>
                    <a:pt x="2421" y="13596"/>
                  </a:lnTo>
                  <a:lnTo>
                    <a:pt x="2799" y="13398"/>
                  </a:lnTo>
                  <a:lnTo>
                    <a:pt x="3215" y="13239"/>
                  </a:lnTo>
                  <a:lnTo>
                    <a:pt x="3612" y="13100"/>
                  </a:lnTo>
                  <a:lnTo>
                    <a:pt x="4029" y="12961"/>
                  </a:lnTo>
                  <a:lnTo>
                    <a:pt x="4446" y="12862"/>
                  </a:lnTo>
                  <a:lnTo>
                    <a:pt x="4883" y="12783"/>
                  </a:lnTo>
                  <a:lnTo>
                    <a:pt x="5299" y="12723"/>
                  </a:lnTo>
                  <a:lnTo>
                    <a:pt x="5736" y="12683"/>
                  </a:lnTo>
                  <a:lnTo>
                    <a:pt x="5756" y="12683"/>
                  </a:lnTo>
                  <a:lnTo>
                    <a:pt x="5776" y="12703"/>
                  </a:lnTo>
                  <a:lnTo>
                    <a:pt x="5776" y="12723"/>
                  </a:lnTo>
                  <a:lnTo>
                    <a:pt x="5756" y="12723"/>
                  </a:lnTo>
                  <a:lnTo>
                    <a:pt x="5319" y="12802"/>
                  </a:lnTo>
                  <a:lnTo>
                    <a:pt x="4902" y="12882"/>
                  </a:lnTo>
                  <a:lnTo>
                    <a:pt x="4486" y="12981"/>
                  </a:lnTo>
                  <a:lnTo>
                    <a:pt x="4089" y="13120"/>
                  </a:lnTo>
                  <a:lnTo>
                    <a:pt x="3672" y="13279"/>
                  </a:lnTo>
                  <a:lnTo>
                    <a:pt x="3295" y="13438"/>
                  </a:lnTo>
                  <a:lnTo>
                    <a:pt x="2898" y="13636"/>
                  </a:lnTo>
                  <a:lnTo>
                    <a:pt x="2521" y="13834"/>
                  </a:lnTo>
                  <a:lnTo>
                    <a:pt x="2124" y="14092"/>
                  </a:lnTo>
                  <a:lnTo>
                    <a:pt x="1747" y="14350"/>
                  </a:lnTo>
                  <a:lnTo>
                    <a:pt x="1370" y="14648"/>
                  </a:lnTo>
                  <a:lnTo>
                    <a:pt x="1012" y="14946"/>
                  </a:lnTo>
                  <a:lnTo>
                    <a:pt x="953" y="15005"/>
                  </a:lnTo>
                  <a:lnTo>
                    <a:pt x="873" y="15164"/>
                  </a:lnTo>
                  <a:lnTo>
                    <a:pt x="715" y="15561"/>
                  </a:lnTo>
                  <a:lnTo>
                    <a:pt x="576" y="15978"/>
                  </a:lnTo>
                  <a:lnTo>
                    <a:pt x="437" y="16375"/>
                  </a:lnTo>
                  <a:lnTo>
                    <a:pt x="318" y="16792"/>
                  </a:lnTo>
                  <a:lnTo>
                    <a:pt x="218" y="17209"/>
                  </a:lnTo>
                  <a:lnTo>
                    <a:pt x="119" y="17625"/>
                  </a:lnTo>
                  <a:lnTo>
                    <a:pt x="60" y="17883"/>
                  </a:lnTo>
                  <a:lnTo>
                    <a:pt x="0" y="18122"/>
                  </a:lnTo>
                  <a:lnTo>
                    <a:pt x="20" y="19114"/>
                  </a:lnTo>
                  <a:lnTo>
                    <a:pt x="60" y="19928"/>
                  </a:lnTo>
                  <a:lnTo>
                    <a:pt x="139" y="20722"/>
                  </a:lnTo>
                  <a:lnTo>
                    <a:pt x="258" y="21535"/>
                  </a:lnTo>
                  <a:lnTo>
                    <a:pt x="377" y="22329"/>
                  </a:lnTo>
                  <a:lnTo>
                    <a:pt x="536" y="23103"/>
                  </a:lnTo>
                  <a:lnTo>
                    <a:pt x="695" y="23877"/>
                  </a:lnTo>
                  <a:lnTo>
                    <a:pt x="1072" y="25406"/>
                  </a:lnTo>
                  <a:lnTo>
                    <a:pt x="1211" y="25981"/>
                  </a:lnTo>
                  <a:lnTo>
                    <a:pt x="1270" y="26279"/>
                  </a:lnTo>
                  <a:lnTo>
                    <a:pt x="1350" y="26577"/>
                  </a:lnTo>
                  <a:lnTo>
                    <a:pt x="1409" y="26735"/>
                  </a:lnTo>
                  <a:lnTo>
                    <a:pt x="1469" y="26914"/>
                  </a:lnTo>
                  <a:lnTo>
                    <a:pt x="1628" y="27251"/>
                  </a:lnTo>
                  <a:lnTo>
                    <a:pt x="1886" y="27807"/>
                  </a:lnTo>
                  <a:lnTo>
                    <a:pt x="2005" y="28065"/>
                  </a:lnTo>
                  <a:lnTo>
                    <a:pt x="2084" y="28363"/>
                  </a:lnTo>
                  <a:lnTo>
                    <a:pt x="2104" y="28403"/>
                  </a:lnTo>
                  <a:lnTo>
                    <a:pt x="2541" y="29415"/>
                  </a:lnTo>
                  <a:lnTo>
                    <a:pt x="2957" y="30427"/>
                  </a:lnTo>
                  <a:lnTo>
                    <a:pt x="3374" y="31459"/>
                  </a:lnTo>
                  <a:lnTo>
                    <a:pt x="3791" y="32491"/>
                  </a:lnTo>
                  <a:lnTo>
                    <a:pt x="4228" y="33523"/>
                  </a:lnTo>
                  <a:lnTo>
                    <a:pt x="4704" y="34555"/>
                  </a:lnTo>
                  <a:lnTo>
                    <a:pt x="5160" y="35587"/>
                  </a:lnTo>
                  <a:lnTo>
                    <a:pt x="5657" y="36600"/>
                  </a:lnTo>
                  <a:lnTo>
                    <a:pt x="6490" y="38247"/>
                  </a:lnTo>
                  <a:lnTo>
                    <a:pt x="6907" y="39080"/>
                  </a:lnTo>
                  <a:lnTo>
                    <a:pt x="7344" y="39894"/>
                  </a:lnTo>
                  <a:lnTo>
                    <a:pt x="7800" y="40688"/>
                  </a:lnTo>
                  <a:lnTo>
                    <a:pt x="8257" y="41502"/>
                  </a:lnTo>
                  <a:lnTo>
                    <a:pt x="8733" y="42276"/>
                  </a:lnTo>
                  <a:lnTo>
                    <a:pt x="9229" y="43070"/>
                  </a:lnTo>
                  <a:lnTo>
                    <a:pt x="9705" y="43804"/>
                  </a:lnTo>
                  <a:lnTo>
                    <a:pt x="10202" y="44519"/>
                  </a:lnTo>
                  <a:lnTo>
                    <a:pt x="10718" y="45233"/>
                  </a:lnTo>
                  <a:lnTo>
                    <a:pt x="11254" y="45928"/>
                  </a:lnTo>
                  <a:lnTo>
                    <a:pt x="11829" y="46583"/>
                  </a:lnTo>
                  <a:lnTo>
                    <a:pt x="12425" y="47238"/>
                  </a:lnTo>
                  <a:lnTo>
                    <a:pt x="13040" y="47833"/>
                  </a:lnTo>
                  <a:lnTo>
                    <a:pt x="13695" y="48429"/>
                  </a:lnTo>
                  <a:lnTo>
                    <a:pt x="14350" y="48945"/>
                  </a:lnTo>
                  <a:lnTo>
                    <a:pt x="14687" y="49203"/>
                  </a:lnTo>
                  <a:lnTo>
                    <a:pt x="15044" y="49421"/>
                  </a:lnTo>
                  <a:lnTo>
                    <a:pt x="15382" y="49659"/>
                  </a:lnTo>
                  <a:lnTo>
                    <a:pt x="15739" y="49878"/>
                  </a:lnTo>
                  <a:lnTo>
                    <a:pt x="16116" y="50076"/>
                  </a:lnTo>
                  <a:lnTo>
                    <a:pt x="16473" y="50255"/>
                  </a:lnTo>
                  <a:lnTo>
                    <a:pt x="16851" y="50433"/>
                  </a:lnTo>
                  <a:lnTo>
                    <a:pt x="17247" y="50612"/>
                  </a:lnTo>
                  <a:lnTo>
                    <a:pt x="17625" y="50771"/>
                  </a:lnTo>
                  <a:lnTo>
                    <a:pt x="18022" y="50910"/>
                  </a:lnTo>
                  <a:lnTo>
                    <a:pt x="18418" y="51029"/>
                  </a:lnTo>
                  <a:lnTo>
                    <a:pt x="18815" y="51148"/>
                  </a:lnTo>
                  <a:lnTo>
                    <a:pt x="19232" y="51247"/>
                  </a:lnTo>
                  <a:lnTo>
                    <a:pt x="19629" y="51326"/>
                  </a:lnTo>
                  <a:lnTo>
                    <a:pt x="20066" y="51406"/>
                  </a:lnTo>
                  <a:lnTo>
                    <a:pt x="20502" y="51465"/>
                  </a:lnTo>
                  <a:lnTo>
                    <a:pt x="20939" y="51505"/>
                  </a:lnTo>
                  <a:lnTo>
                    <a:pt x="21376" y="51525"/>
                  </a:lnTo>
                  <a:lnTo>
                    <a:pt x="21812" y="51525"/>
                  </a:lnTo>
                  <a:lnTo>
                    <a:pt x="22249" y="51505"/>
                  </a:lnTo>
                  <a:lnTo>
                    <a:pt x="22686" y="51465"/>
                  </a:lnTo>
                  <a:lnTo>
                    <a:pt x="23102" y="51406"/>
                  </a:lnTo>
                  <a:lnTo>
                    <a:pt x="23519" y="51307"/>
                  </a:lnTo>
                  <a:lnTo>
                    <a:pt x="23956" y="51187"/>
                  </a:lnTo>
                  <a:lnTo>
                    <a:pt x="24353" y="51049"/>
                  </a:lnTo>
                  <a:lnTo>
                    <a:pt x="24770" y="50870"/>
                  </a:lnTo>
                  <a:lnTo>
                    <a:pt x="25167" y="50671"/>
                  </a:lnTo>
                  <a:lnTo>
                    <a:pt x="25544" y="50453"/>
                  </a:lnTo>
                  <a:lnTo>
                    <a:pt x="25921" y="50215"/>
                  </a:lnTo>
                  <a:lnTo>
                    <a:pt x="26258" y="49957"/>
                  </a:lnTo>
                  <a:lnTo>
                    <a:pt x="26338" y="49917"/>
                  </a:lnTo>
                  <a:lnTo>
                    <a:pt x="26417" y="49917"/>
                  </a:lnTo>
                  <a:lnTo>
                    <a:pt x="26496" y="49937"/>
                  </a:lnTo>
                  <a:lnTo>
                    <a:pt x="26556" y="49977"/>
                  </a:lnTo>
                  <a:lnTo>
                    <a:pt x="26933" y="49699"/>
                  </a:lnTo>
                  <a:lnTo>
                    <a:pt x="27330" y="49421"/>
                  </a:lnTo>
                  <a:lnTo>
                    <a:pt x="27727" y="49163"/>
                  </a:lnTo>
                  <a:lnTo>
                    <a:pt x="28144" y="48905"/>
                  </a:lnTo>
                  <a:lnTo>
                    <a:pt x="29771" y="47932"/>
                  </a:lnTo>
                  <a:lnTo>
                    <a:pt x="32828" y="46107"/>
                  </a:lnTo>
                  <a:lnTo>
                    <a:pt x="34356" y="45194"/>
                  </a:lnTo>
                  <a:lnTo>
                    <a:pt x="35864" y="44261"/>
                  </a:lnTo>
                  <a:lnTo>
                    <a:pt x="37373" y="43308"/>
                  </a:lnTo>
                  <a:lnTo>
                    <a:pt x="38861" y="42335"/>
                  </a:lnTo>
                  <a:lnTo>
                    <a:pt x="40350" y="41363"/>
                  </a:lnTo>
                  <a:lnTo>
                    <a:pt x="41819" y="40390"/>
                  </a:lnTo>
                  <a:lnTo>
                    <a:pt x="41938" y="40331"/>
                  </a:lnTo>
                  <a:lnTo>
                    <a:pt x="42037" y="40291"/>
                  </a:lnTo>
                  <a:lnTo>
                    <a:pt x="42156" y="40291"/>
                  </a:lnTo>
                  <a:lnTo>
                    <a:pt x="42275" y="40331"/>
                  </a:lnTo>
                  <a:lnTo>
                    <a:pt x="42315" y="40291"/>
                  </a:lnTo>
                  <a:lnTo>
                    <a:pt x="42354" y="40271"/>
                  </a:lnTo>
                  <a:lnTo>
                    <a:pt x="42394" y="40271"/>
                  </a:lnTo>
                  <a:lnTo>
                    <a:pt x="42493" y="40311"/>
                  </a:lnTo>
                  <a:lnTo>
                    <a:pt x="42612" y="40331"/>
                  </a:lnTo>
                  <a:lnTo>
                    <a:pt x="42732" y="40331"/>
                  </a:lnTo>
                  <a:lnTo>
                    <a:pt x="42831" y="40311"/>
                  </a:lnTo>
                  <a:lnTo>
                    <a:pt x="42950" y="40271"/>
                  </a:lnTo>
                  <a:lnTo>
                    <a:pt x="43049" y="40212"/>
                  </a:lnTo>
                  <a:lnTo>
                    <a:pt x="43148" y="40152"/>
                  </a:lnTo>
                  <a:lnTo>
                    <a:pt x="43228" y="40053"/>
                  </a:lnTo>
                  <a:lnTo>
                    <a:pt x="43287" y="39974"/>
                  </a:lnTo>
                  <a:lnTo>
                    <a:pt x="43327" y="39894"/>
                  </a:lnTo>
                  <a:lnTo>
                    <a:pt x="43387" y="39696"/>
                  </a:lnTo>
                  <a:lnTo>
                    <a:pt x="43446" y="39597"/>
                  </a:lnTo>
                  <a:lnTo>
                    <a:pt x="43466" y="39517"/>
                  </a:lnTo>
                  <a:lnTo>
                    <a:pt x="43466" y="39418"/>
                  </a:lnTo>
                  <a:lnTo>
                    <a:pt x="43446" y="39319"/>
                  </a:lnTo>
                  <a:lnTo>
                    <a:pt x="43347" y="38902"/>
                  </a:lnTo>
                  <a:lnTo>
                    <a:pt x="43208" y="38485"/>
                  </a:lnTo>
                  <a:lnTo>
                    <a:pt x="43069" y="38088"/>
                  </a:lnTo>
                  <a:lnTo>
                    <a:pt x="42890" y="37691"/>
                  </a:lnTo>
                  <a:lnTo>
                    <a:pt x="42692" y="37294"/>
                  </a:lnTo>
                  <a:lnTo>
                    <a:pt x="42454" y="36897"/>
                  </a:lnTo>
                  <a:lnTo>
                    <a:pt x="42196" y="36540"/>
                  </a:lnTo>
                  <a:lnTo>
                    <a:pt x="41918" y="36183"/>
                  </a:lnTo>
                  <a:lnTo>
                    <a:pt x="41580" y="35826"/>
                  </a:lnTo>
                  <a:lnTo>
                    <a:pt x="41223" y="35488"/>
                  </a:lnTo>
                  <a:lnTo>
                    <a:pt x="40846" y="35171"/>
                  </a:lnTo>
                  <a:lnTo>
                    <a:pt x="40429" y="34913"/>
                  </a:lnTo>
                  <a:lnTo>
                    <a:pt x="40350" y="34853"/>
                  </a:lnTo>
                  <a:lnTo>
                    <a:pt x="40310" y="34793"/>
                  </a:lnTo>
                  <a:lnTo>
                    <a:pt x="39536" y="34893"/>
                  </a:lnTo>
                  <a:lnTo>
                    <a:pt x="38762" y="34972"/>
                  </a:lnTo>
                  <a:lnTo>
                    <a:pt x="38266" y="34992"/>
                  </a:lnTo>
                  <a:lnTo>
                    <a:pt x="37770" y="34992"/>
                  </a:lnTo>
                  <a:lnTo>
                    <a:pt x="37274" y="34972"/>
                  </a:lnTo>
                  <a:lnTo>
                    <a:pt x="36777" y="34932"/>
                  </a:lnTo>
                  <a:lnTo>
                    <a:pt x="36757" y="34992"/>
                  </a:lnTo>
                  <a:lnTo>
                    <a:pt x="36718" y="35071"/>
                  </a:lnTo>
                  <a:lnTo>
                    <a:pt x="36658" y="35131"/>
                  </a:lnTo>
                  <a:lnTo>
                    <a:pt x="36579" y="35190"/>
                  </a:lnTo>
                  <a:lnTo>
                    <a:pt x="35745" y="35567"/>
                  </a:lnTo>
                  <a:lnTo>
                    <a:pt x="34892" y="35905"/>
                  </a:lnTo>
                  <a:lnTo>
                    <a:pt x="34019" y="36222"/>
                  </a:lnTo>
                  <a:lnTo>
                    <a:pt x="33165" y="36520"/>
                  </a:lnTo>
                  <a:lnTo>
                    <a:pt x="32391" y="36778"/>
                  </a:lnTo>
                  <a:lnTo>
                    <a:pt x="31597" y="36997"/>
                  </a:lnTo>
                  <a:lnTo>
                    <a:pt x="30803" y="37195"/>
                  </a:lnTo>
                  <a:lnTo>
                    <a:pt x="30009" y="37393"/>
                  </a:lnTo>
                  <a:lnTo>
                    <a:pt x="29215" y="37552"/>
                  </a:lnTo>
                  <a:lnTo>
                    <a:pt x="28402" y="37691"/>
                  </a:lnTo>
                  <a:lnTo>
                    <a:pt x="27608" y="37810"/>
                  </a:lnTo>
                  <a:lnTo>
                    <a:pt x="26794" y="37909"/>
                  </a:lnTo>
                  <a:lnTo>
                    <a:pt x="25960" y="37989"/>
                  </a:lnTo>
                  <a:lnTo>
                    <a:pt x="25147" y="38048"/>
                  </a:lnTo>
                  <a:lnTo>
                    <a:pt x="24313" y="38088"/>
                  </a:lnTo>
                  <a:lnTo>
                    <a:pt x="23480" y="38108"/>
                  </a:lnTo>
                  <a:lnTo>
                    <a:pt x="22606" y="38088"/>
                  </a:lnTo>
                  <a:lnTo>
                    <a:pt x="22170" y="38068"/>
                  </a:lnTo>
                  <a:lnTo>
                    <a:pt x="21713" y="38029"/>
                  </a:lnTo>
                  <a:lnTo>
                    <a:pt x="21336" y="37989"/>
                  </a:lnTo>
                  <a:lnTo>
                    <a:pt x="20939" y="37949"/>
                  </a:lnTo>
                  <a:lnTo>
                    <a:pt x="20542" y="37870"/>
                  </a:lnTo>
                  <a:lnTo>
                    <a:pt x="20344" y="37810"/>
                  </a:lnTo>
                  <a:lnTo>
                    <a:pt x="20165" y="37731"/>
                  </a:lnTo>
                  <a:lnTo>
                    <a:pt x="20125" y="37711"/>
                  </a:lnTo>
                  <a:lnTo>
                    <a:pt x="20106" y="37651"/>
                  </a:lnTo>
                  <a:lnTo>
                    <a:pt x="20106" y="37612"/>
                  </a:lnTo>
                  <a:lnTo>
                    <a:pt x="20125" y="37572"/>
                  </a:lnTo>
                  <a:lnTo>
                    <a:pt x="20066" y="37552"/>
                  </a:lnTo>
                  <a:lnTo>
                    <a:pt x="19986" y="37493"/>
                  </a:lnTo>
                  <a:lnTo>
                    <a:pt x="19907" y="37413"/>
                  </a:lnTo>
                  <a:lnTo>
                    <a:pt x="19768" y="37255"/>
                  </a:lnTo>
                  <a:lnTo>
                    <a:pt x="19629" y="37056"/>
                  </a:lnTo>
                  <a:lnTo>
                    <a:pt x="19530" y="36877"/>
                  </a:lnTo>
                  <a:lnTo>
                    <a:pt x="19113" y="36203"/>
                  </a:lnTo>
                  <a:lnTo>
                    <a:pt x="18696" y="35488"/>
                  </a:lnTo>
                  <a:lnTo>
                    <a:pt x="18299" y="34754"/>
                  </a:lnTo>
                  <a:lnTo>
                    <a:pt x="17962" y="34099"/>
                  </a:lnTo>
                  <a:lnTo>
                    <a:pt x="17625" y="33424"/>
                  </a:lnTo>
                  <a:lnTo>
                    <a:pt x="17287" y="32749"/>
                  </a:lnTo>
                  <a:lnTo>
                    <a:pt x="16970" y="32054"/>
                  </a:lnTo>
                  <a:lnTo>
                    <a:pt x="16672" y="31360"/>
                  </a:lnTo>
                  <a:lnTo>
                    <a:pt x="16374" y="30665"/>
                  </a:lnTo>
                  <a:lnTo>
                    <a:pt x="16096" y="29970"/>
                  </a:lnTo>
                  <a:lnTo>
                    <a:pt x="15818" y="29276"/>
                  </a:lnTo>
                  <a:lnTo>
                    <a:pt x="15560" y="28561"/>
                  </a:lnTo>
                  <a:lnTo>
                    <a:pt x="15322" y="27847"/>
                  </a:lnTo>
                  <a:lnTo>
                    <a:pt x="15084" y="27112"/>
                  </a:lnTo>
                  <a:lnTo>
                    <a:pt x="14866" y="26398"/>
                  </a:lnTo>
                  <a:lnTo>
                    <a:pt x="14667" y="25683"/>
                  </a:lnTo>
                  <a:lnTo>
                    <a:pt x="14489" y="24969"/>
                  </a:lnTo>
                  <a:lnTo>
                    <a:pt x="14370" y="24393"/>
                  </a:lnTo>
                  <a:lnTo>
                    <a:pt x="14330" y="24334"/>
                  </a:lnTo>
                  <a:lnTo>
                    <a:pt x="14171" y="24016"/>
                  </a:lnTo>
                  <a:lnTo>
                    <a:pt x="14092" y="23877"/>
                  </a:lnTo>
                  <a:lnTo>
                    <a:pt x="13556" y="22746"/>
                  </a:lnTo>
                  <a:lnTo>
                    <a:pt x="13258" y="22190"/>
                  </a:lnTo>
                  <a:lnTo>
                    <a:pt x="12960" y="21635"/>
                  </a:lnTo>
                  <a:lnTo>
                    <a:pt x="12623" y="21039"/>
                  </a:lnTo>
                  <a:lnTo>
                    <a:pt x="12266" y="20424"/>
                  </a:lnTo>
                  <a:lnTo>
                    <a:pt x="11909" y="19848"/>
                  </a:lnTo>
                  <a:lnTo>
                    <a:pt x="11531" y="19253"/>
                  </a:lnTo>
                  <a:lnTo>
                    <a:pt x="11134" y="18677"/>
                  </a:lnTo>
                  <a:lnTo>
                    <a:pt x="10738" y="18122"/>
                  </a:lnTo>
                  <a:lnTo>
                    <a:pt x="10321" y="17546"/>
                  </a:lnTo>
                  <a:lnTo>
                    <a:pt x="9904" y="17010"/>
                  </a:lnTo>
                  <a:lnTo>
                    <a:pt x="9487" y="16494"/>
                  </a:lnTo>
                  <a:lnTo>
                    <a:pt x="9070" y="16018"/>
                  </a:lnTo>
                  <a:lnTo>
                    <a:pt x="8634" y="15522"/>
                  </a:lnTo>
                  <a:lnTo>
                    <a:pt x="8197" y="15065"/>
                  </a:lnTo>
                  <a:lnTo>
                    <a:pt x="7284" y="14132"/>
                  </a:lnTo>
                  <a:lnTo>
                    <a:pt x="6371" y="13219"/>
                  </a:lnTo>
                  <a:lnTo>
                    <a:pt x="6252" y="13100"/>
                  </a:lnTo>
                  <a:lnTo>
                    <a:pt x="6232" y="13100"/>
                  </a:lnTo>
                  <a:lnTo>
                    <a:pt x="6212" y="13080"/>
                  </a:lnTo>
                  <a:lnTo>
                    <a:pt x="6192" y="13060"/>
                  </a:lnTo>
                  <a:lnTo>
                    <a:pt x="6192" y="13041"/>
                  </a:lnTo>
                  <a:lnTo>
                    <a:pt x="6351" y="12525"/>
                  </a:lnTo>
                  <a:lnTo>
                    <a:pt x="6510" y="12048"/>
                  </a:lnTo>
                  <a:lnTo>
                    <a:pt x="6708" y="11552"/>
                  </a:lnTo>
                  <a:lnTo>
                    <a:pt x="6927" y="11076"/>
                  </a:lnTo>
                  <a:lnTo>
                    <a:pt x="7145" y="10599"/>
                  </a:lnTo>
                  <a:lnTo>
                    <a:pt x="7403" y="10143"/>
                  </a:lnTo>
                  <a:lnTo>
                    <a:pt x="7661" y="9686"/>
                  </a:lnTo>
                  <a:lnTo>
                    <a:pt x="7939" y="9250"/>
                  </a:lnTo>
                  <a:lnTo>
                    <a:pt x="8237" y="8813"/>
                  </a:lnTo>
                  <a:lnTo>
                    <a:pt x="8554" y="8396"/>
                  </a:lnTo>
                  <a:lnTo>
                    <a:pt x="8892" y="7979"/>
                  </a:lnTo>
                  <a:lnTo>
                    <a:pt x="9229" y="7582"/>
                  </a:lnTo>
                  <a:lnTo>
                    <a:pt x="9606" y="7205"/>
                  </a:lnTo>
                  <a:lnTo>
                    <a:pt x="9963" y="6848"/>
                  </a:lnTo>
                  <a:lnTo>
                    <a:pt x="10360" y="6491"/>
                  </a:lnTo>
                  <a:lnTo>
                    <a:pt x="10757" y="6153"/>
                  </a:lnTo>
                  <a:lnTo>
                    <a:pt x="10777" y="6153"/>
                  </a:lnTo>
                  <a:lnTo>
                    <a:pt x="10718" y="6034"/>
                  </a:lnTo>
                  <a:lnTo>
                    <a:pt x="10579" y="5657"/>
                  </a:lnTo>
                  <a:lnTo>
                    <a:pt x="10460" y="5300"/>
                  </a:lnTo>
                  <a:lnTo>
                    <a:pt x="10321" y="4883"/>
                  </a:lnTo>
                  <a:lnTo>
                    <a:pt x="10241" y="4466"/>
                  </a:lnTo>
                  <a:lnTo>
                    <a:pt x="10182" y="4169"/>
                  </a:lnTo>
                  <a:lnTo>
                    <a:pt x="10122" y="3871"/>
                  </a:lnTo>
                  <a:lnTo>
                    <a:pt x="10122" y="3851"/>
                  </a:lnTo>
                  <a:lnTo>
                    <a:pt x="10142" y="3851"/>
                  </a:lnTo>
                  <a:lnTo>
                    <a:pt x="10241" y="4010"/>
                  </a:lnTo>
                  <a:lnTo>
                    <a:pt x="10360" y="4149"/>
                  </a:lnTo>
                  <a:lnTo>
                    <a:pt x="10579" y="4447"/>
                  </a:lnTo>
                  <a:lnTo>
                    <a:pt x="10817" y="4784"/>
                  </a:lnTo>
                  <a:lnTo>
                    <a:pt x="11015" y="5141"/>
                  </a:lnTo>
                  <a:lnTo>
                    <a:pt x="11293" y="5697"/>
                  </a:lnTo>
                  <a:lnTo>
                    <a:pt x="11412" y="5975"/>
                  </a:lnTo>
                  <a:lnTo>
                    <a:pt x="11492" y="6134"/>
                  </a:lnTo>
                  <a:lnTo>
                    <a:pt x="11531" y="6292"/>
                  </a:lnTo>
                  <a:lnTo>
                    <a:pt x="11551" y="6471"/>
                  </a:lnTo>
                  <a:lnTo>
                    <a:pt x="11551" y="6650"/>
                  </a:lnTo>
                  <a:lnTo>
                    <a:pt x="11531" y="6709"/>
                  </a:lnTo>
                  <a:lnTo>
                    <a:pt x="11492" y="6749"/>
                  </a:lnTo>
                  <a:lnTo>
                    <a:pt x="11412" y="6808"/>
                  </a:lnTo>
                  <a:lnTo>
                    <a:pt x="11254" y="6808"/>
                  </a:lnTo>
                  <a:lnTo>
                    <a:pt x="11214" y="6789"/>
                  </a:lnTo>
                  <a:lnTo>
                    <a:pt x="11115" y="6709"/>
                  </a:lnTo>
                  <a:lnTo>
                    <a:pt x="11035" y="6630"/>
                  </a:lnTo>
                  <a:lnTo>
                    <a:pt x="10976" y="6550"/>
                  </a:lnTo>
                  <a:lnTo>
                    <a:pt x="10916" y="6451"/>
                  </a:lnTo>
                  <a:lnTo>
                    <a:pt x="10837" y="6312"/>
                  </a:lnTo>
                  <a:lnTo>
                    <a:pt x="10440" y="6650"/>
                  </a:lnTo>
                  <a:lnTo>
                    <a:pt x="10063" y="7007"/>
                  </a:lnTo>
                  <a:lnTo>
                    <a:pt x="9686" y="7364"/>
                  </a:lnTo>
                  <a:lnTo>
                    <a:pt x="9328" y="7741"/>
                  </a:lnTo>
                  <a:lnTo>
                    <a:pt x="8991" y="8118"/>
                  </a:lnTo>
                  <a:lnTo>
                    <a:pt x="8654" y="8515"/>
                  </a:lnTo>
                  <a:lnTo>
                    <a:pt x="8356" y="8932"/>
                  </a:lnTo>
                  <a:lnTo>
                    <a:pt x="8058" y="9349"/>
                  </a:lnTo>
                  <a:lnTo>
                    <a:pt x="7780" y="9786"/>
                  </a:lnTo>
                  <a:lnTo>
                    <a:pt x="7502" y="10222"/>
                  </a:lnTo>
                  <a:lnTo>
                    <a:pt x="7264" y="10679"/>
                  </a:lnTo>
                  <a:lnTo>
                    <a:pt x="7026" y="11135"/>
                  </a:lnTo>
                  <a:lnTo>
                    <a:pt x="6828" y="11612"/>
                  </a:lnTo>
                  <a:lnTo>
                    <a:pt x="6629" y="12088"/>
                  </a:lnTo>
                  <a:lnTo>
                    <a:pt x="6450" y="12564"/>
                  </a:lnTo>
                  <a:lnTo>
                    <a:pt x="6292" y="13060"/>
                  </a:lnTo>
                  <a:lnTo>
                    <a:pt x="6272" y="13060"/>
                  </a:lnTo>
                  <a:lnTo>
                    <a:pt x="6292" y="13080"/>
                  </a:lnTo>
                  <a:lnTo>
                    <a:pt x="6391" y="13160"/>
                  </a:lnTo>
                  <a:lnTo>
                    <a:pt x="6986" y="13656"/>
                  </a:lnTo>
                  <a:lnTo>
                    <a:pt x="7542" y="14172"/>
                  </a:lnTo>
                  <a:lnTo>
                    <a:pt x="8078" y="14728"/>
                  </a:lnTo>
                  <a:lnTo>
                    <a:pt x="8594" y="15283"/>
                  </a:lnTo>
                  <a:lnTo>
                    <a:pt x="9050" y="15780"/>
                  </a:lnTo>
                  <a:lnTo>
                    <a:pt x="9507" y="16296"/>
                  </a:lnTo>
                  <a:lnTo>
                    <a:pt x="9944" y="16812"/>
                  </a:lnTo>
                  <a:lnTo>
                    <a:pt x="10380" y="17347"/>
                  </a:lnTo>
                  <a:lnTo>
                    <a:pt x="10797" y="17883"/>
                  </a:lnTo>
                  <a:lnTo>
                    <a:pt x="11194" y="18419"/>
                  </a:lnTo>
                  <a:lnTo>
                    <a:pt x="11591" y="18975"/>
                  </a:lnTo>
                  <a:lnTo>
                    <a:pt x="11988" y="19531"/>
                  </a:lnTo>
                  <a:lnTo>
                    <a:pt x="12504" y="20325"/>
                  </a:lnTo>
                  <a:lnTo>
                    <a:pt x="13000" y="21138"/>
                  </a:lnTo>
                  <a:lnTo>
                    <a:pt x="13476" y="21972"/>
                  </a:lnTo>
                  <a:lnTo>
                    <a:pt x="13913" y="22825"/>
                  </a:lnTo>
                  <a:lnTo>
                    <a:pt x="13854" y="22290"/>
                  </a:lnTo>
                  <a:lnTo>
                    <a:pt x="13854" y="22031"/>
                  </a:lnTo>
                  <a:lnTo>
                    <a:pt x="13854" y="21754"/>
                  </a:lnTo>
                  <a:lnTo>
                    <a:pt x="13854" y="21158"/>
                  </a:lnTo>
                  <a:lnTo>
                    <a:pt x="13854" y="20860"/>
                  </a:lnTo>
                  <a:lnTo>
                    <a:pt x="13873" y="20563"/>
                  </a:lnTo>
                  <a:lnTo>
                    <a:pt x="13953" y="19947"/>
                  </a:lnTo>
                  <a:lnTo>
                    <a:pt x="14032" y="19312"/>
                  </a:lnTo>
                  <a:lnTo>
                    <a:pt x="14052" y="19273"/>
                  </a:lnTo>
                  <a:lnTo>
                    <a:pt x="14092" y="19273"/>
                  </a:lnTo>
                  <a:lnTo>
                    <a:pt x="14131" y="19293"/>
                  </a:lnTo>
                  <a:lnTo>
                    <a:pt x="14151" y="19332"/>
                  </a:lnTo>
                  <a:lnTo>
                    <a:pt x="14151" y="19610"/>
                  </a:lnTo>
                  <a:lnTo>
                    <a:pt x="14151" y="19888"/>
                  </a:lnTo>
                  <a:lnTo>
                    <a:pt x="14211" y="20424"/>
                  </a:lnTo>
                  <a:lnTo>
                    <a:pt x="14290" y="21059"/>
                  </a:lnTo>
                  <a:lnTo>
                    <a:pt x="14330" y="21377"/>
                  </a:lnTo>
                  <a:lnTo>
                    <a:pt x="14370" y="21694"/>
                  </a:lnTo>
                  <a:lnTo>
                    <a:pt x="14588" y="22825"/>
                  </a:lnTo>
                  <a:lnTo>
                    <a:pt x="14727" y="23560"/>
                  </a:lnTo>
                  <a:lnTo>
                    <a:pt x="14767" y="23719"/>
                  </a:lnTo>
                  <a:lnTo>
                    <a:pt x="14767" y="23838"/>
                  </a:lnTo>
                  <a:lnTo>
                    <a:pt x="14846" y="24076"/>
                  </a:lnTo>
                  <a:lnTo>
                    <a:pt x="15124" y="24969"/>
                  </a:lnTo>
                  <a:lnTo>
                    <a:pt x="15382" y="25763"/>
                  </a:lnTo>
                  <a:lnTo>
                    <a:pt x="15640" y="26577"/>
                  </a:lnTo>
                  <a:lnTo>
                    <a:pt x="15878" y="27271"/>
                  </a:lnTo>
                  <a:lnTo>
                    <a:pt x="16136" y="27966"/>
                  </a:lnTo>
                  <a:lnTo>
                    <a:pt x="16652" y="29335"/>
                  </a:lnTo>
                  <a:lnTo>
                    <a:pt x="17228" y="30705"/>
                  </a:lnTo>
                  <a:lnTo>
                    <a:pt x="17843" y="32035"/>
                  </a:lnTo>
                  <a:lnTo>
                    <a:pt x="18498" y="33364"/>
                  </a:lnTo>
                  <a:lnTo>
                    <a:pt x="19173" y="34655"/>
                  </a:lnTo>
                  <a:lnTo>
                    <a:pt x="19887" y="35905"/>
                  </a:lnTo>
                  <a:lnTo>
                    <a:pt x="20284" y="36560"/>
                  </a:lnTo>
                  <a:lnTo>
                    <a:pt x="20383" y="36738"/>
                  </a:lnTo>
                  <a:lnTo>
                    <a:pt x="20483" y="36917"/>
                  </a:lnTo>
                  <a:lnTo>
                    <a:pt x="20542" y="37096"/>
                  </a:lnTo>
                  <a:lnTo>
                    <a:pt x="20562" y="37175"/>
                  </a:lnTo>
                  <a:lnTo>
                    <a:pt x="20582" y="37294"/>
                  </a:lnTo>
                  <a:lnTo>
                    <a:pt x="20562" y="37393"/>
                  </a:lnTo>
                  <a:lnTo>
                    <a:pt x="20522" y="37473"/>
                  </a:lnTo>
                  <a:lnTo>
                    <a:pt x="20919" y="37433"/>
                  </a:lnTo>
                  <a:lnTo>
                    <a:pt x="21316" y="37433"/>
                  </a:lnTo>
                  <a:lnTo>
                    <a:pt x="22110" y="37453"/>
                  </a:lnTo>
                  <a:lnTo>
                    <a:pt x="23063" y="37453"/>
                  </a:lnTo>
                  <a:lnTo>
                    <a:pt x="24015" y="37413"/>
                  </a:lnTo>
                  <a:lnTo>
                    <a:pt x="24789" y="37374"/>
                  </a:lnTo>
                  <a:lnTo>
                    <a:pt x="25544" y="37314"/>
                  </a:lnTo>
                  <a:lnTo>
                    <a:pt x="26298" y="37235"/>
                  </a:lnTo>
                  <a:lnTo>
                    <a:pt x="27052" y="37155"/>
                  </a:lnTo>
                  <a:lnTo>
                    <a:pt x="27806" y="37036"/>
                  </a:lnTo>
                  <a:lnTo>
                    <a:pt x="28561" y="36917"/>
                  </a:lnTo>
                  <a:lnTo>
                    <a:pt x="29295" y="36778"/>
                  </a:lnTo>
                  <a:lnTo>
                    <a:pt x="30029" y="36619"/>
                  </a:lnTo>
                  <a:lnTo>
                    <a:pt x="30764" y="36441"/>
                  </a:lnTo>
                  <a:lnTo>
                    <a:pt x="31498" y="36262"/>
                  </a:lnTo>
                  <a:lnTo>
                    <a:pt x="32232" y="36044"/>
                  </a:lnTo>
                  <a:lnTo>
                    <a:pt x="32947" y="35826"/>
                  </a:lnTo>
                  <a:lnTo>
                    <a:pt x="33681" y="35567"/>
                  </a:lnTo>
                  <a:lnTo>
                    <a:pt x="34376" y="35309"/>
                  </a:lnTo>
                  <a:lnTo>
                    <a:pt x="35090" y="35032"/>
                  </a:lnTo>
                  <a:lnTo>
                    <a:pt x="35785" y="34734"/>
                  </a:lnTo>
                  <a:lnTo>
                    <a:pt x="35269" y="34575"/>
                  </a:lnTo>
                  <a:lnTo>
                    <a:pt x="35011" y="34476"/>
                  </a:lnTo>
                  <a:lnTo>
                    <a:pt x="34753" y="34357"/>
                  </a:lnTo>
                  <a:lnTo>
                    <a:pt x="34495" y="34238"/>
                  </a:lnTo>
                  <a:lnTo>
                    <a:pt x="34257" y="34119"/>
                  </a:lnTo>
                  <a:lnTo>
                    <a:pt x="34019" y="33960"/>
                  </a:lnTo>
                  <a:lnTo>
                    <a:pt x="33800" y="33821"/>
                  </a:lnTo>
                  <a:lnTo>
                    <a:pt x="33622" y="33801"/>
                  </a:lnTo>
                  <a:lnTo>
                    <a:pt x="33145" y="33722"/>
                  </a:lnTo>
                  <a:lnTo>
                    <a:pt x="32669" y="33622"/>
                  </a:lnTo>
                  <a:lnTo>
                    <a:pt x="32212" y="33464"/>
                  </a:lnTo>
                  <a:lnTo>
                    <a:pt x="31994" y="33384"/>
                  </a:lnTo>
                  <a:lnTo>
                    <a:pt x="31776" y="33265"/>
                  </a:lnTo>
                  <a:lnTo>
                    <a:pt x="31577" y="33166"/>
                  </a:lnTo>
                  <a:lnTo>
                    <a:pt x="31379" y="33027"/>
                  </a:lnTo>
                  <a:lnTo>
                    <a:pt x="31180" y="32888"/>
                  </a:lnTo>
                  <a:lnTo>
                    <a:pt x="31002" y="32749"/>
                  </a:lnTo>
                  <a:lnTo>
                    <a:pt x="30823" y="32571"/>
                  </a:lnTo>
                  <a:lnTo>
                    <a:pt x="30664" y="32412"/>
                  </a:lnTo>
                  <a:lnTo>
                    <a:pt x="30506" y="32213"/>
                  </a:lnTo>
                  <a:lnTo>
                    <a:pt x="30367" y="32015"/>
                  </a:lnTo>
                  <a:lnTo>
                    <a:pt x="30089" y="31916"/>
                  </a:lnTo>
                  <a:lnTo>
                    <a:pt x="29811" y="31816"/>
                  </a:lnTo>
                  <a:lnTo>
                    <a:pt x="29533" y="31677"/>
                  </a:lnTo>
                  <a:lnTo>
                    <a:pt x="29295" y="31519"/>
                  </a:lnTo>
                  <a:lnTo>
                    <a:pt x="29096" y="31380"/>
                  </a:lnTo>
                  <a:lnTo>
                    <a:pt x="28898" y="31221"/>
                  </a:lnTo>
                  <a:lnTo>
                    <a:pt x="28719" y="31022"/>
                  </a:lnTo>
                  <a:lnTo>
                    <a:pt x="28561" y="30824"/>
                  </a:lnTo>
                  <a:lnTo>
                    <a:pt x="28441" y="30606"/>
                  </a:lnTo>
                  <a:lnTo>
                    <a:pt x="28342" y="30367"/>
                  </a:lnTo>
                  <a:lnTo>
                    <a:pt x="28302" y="30248"/>
                  </a:lnTo>
                  <a:lnTo>
                    <a:pt x="28302" y="30129"/>
                  </a:lnTo>
                  <a:lnTo>
                    <a:pt x="28283" y="30010"/>
                  </a:lnTo>
                  <a:lnTo>
                    <a:pt x="28302" y="29871"/>
                  </a:lnTo>
                  <a:lnTo>
                    <a:pt x="28164" y="29792"/>
                  </a:lnTo>
                  <a:lnTo>
                    <a:pt x="28044" y="29712"/>
                  </a:lnTo>
                  <a:lnTo>
                    <a:pt x="27945" y="29613"/>
                  </a:lnTo>
                  <a:lnTo>
                    <a:pt x="27886" y="29514"/>
                  </a:lnTo>
                  <a:lnTo>
                    <a:pt x="27826" y="29435"/>
                  </a:lnTo>
                  <a:lnTo>
                    <a:pt x="27786" y="29335"/>
                  </a:lnTo>
                  <a:lnTo>
                    <a:pt x="27767" y="29236"/>
                  </a:lnTo>
                  <a:lnTo>
                    <a:pt x="27767" y="29137"/>
                  </a:lnTo>
                  <a:lnTo>
                    <a:pt x="27767" y="29038"/>
                  </a:lnTo>
                  <a:lnTo>
                    <a:pt x="27786" y="28938"/>
                  </a:lnTo>
                  <a:lnTo>
                    <a:pt x="27806" y="28859"/>
                  </a:lnTo>
                  <a:lnTo>
                    <a:pt x="27866" y="28760"/>
                  </a:lnTo>
                  <a:lnTo>
                    <a:pt x="27985" y="28601"/>
                  </a:lnTo>
                  <a:lnTo>
                    <a:pt x="28144" y="28442"/>
                  </a:lnTo>
                  <a:lnTo>
                    <a:pt x="28322" y="28323"/>
                  </a:lnTo>
                  <a:lnTo>
                    <a:pt x="28580" y="28204"/>
                  </a:lnTo>
                  <a:lnTo>
                    <a:pt x="28838" y="28105"/>
                  </a:lnTo>
                  <a:lnTo>
                    <a:pt x="29096" y="28006"/>
                  </a:lnTo>
                  <a:lnTo>
                    <a:pt x="29374" y="27946"/>
                  </a:lnTo>
                  <a:lnTo>
                    <a:pt x="29950" y="27827"/>
                  </a:lnTo>
                  <a:lnTo>
                    <a:pt x="30486" y="27767"/>
                  </a:lnTo>
                  <a:lnTo>
                    <a:pt x="31081" y="27688"/>
                  </a:lnTo>
                  <a:lnTo>
                    <a:pt x="31657" y="27628"/>
                  </a:lnTo>
                  <a:lnTo>
                    <a:pt x="32252" y="27569"/>
                  </a:lnTo>
                  <a:lnTo>
                    <a:pt x="32828" y="27490"/>
                  </a:lnTo>
                  <a:lnTo>
                    <a:pt x="33364" y="27410"/>
                  </a:lnTo>
                  <a:lnTo>
                    <a:pt x="33880" y="27311"/>
                  </a:lnTo>
                  <a:lnTo>
                    <a:pt x="34396" y="27192"/>
                  </a:lnTo>
                  <a:lnTo>
                    <a:pt x="34912" y="27033"/>
                  </a:lnTo>
                  <a:lnTo>
                    <a:pt x="35428" y="26874"/>
                  </a:lnTo>
                  <a:lnTo>
                    <a:pt x="35924" y="26696"/>
                  </a:lnTo>
                  <a:lnTo>
                    <a:pt x="36420" y="26517"/>
                  </a:lnTo>
                  <a:lnTo>
                    <a:pt x="36916" y="26299"/>
                  </a:lnTo>
                  <a:lnTo>
                    <a:pt x="36480" y="26259"/>
                  </a:lnTo>
                  <a:lnTo>
                    <a:pt x="36063" y="26160"/>
                  </a:lnTo>
                  <a:lnTo>
                    <a:pt x="35646" y="26041"/>
                  </a:lnTo>
                  <a:lnTo>
                    <a:pt x="35249" y="25882"/>
                  </a:lnTo>
                  <a:lnTo>
                    <a:pt x="34872" y="25683"/>
                  </a:lnTo>
                  <a:lnTo>
                    <a:pt x="34515" y="25445"/>
                  </a:lnTo>
                  <a:lnTo>
                    <a:pt x="34336" y="25306"/>
                  </a:lnTo>
                  <a:lnTo>
                    <a:pt x="34197" y="25167"/>
                  </a:lnTo>
                  <a:lnTo>
                    <a:pt x="34038" y="25009"/>
                  </a:lnTo>
                  <a:lnTo>
                    <a:pt x="33899" y="24850"/>
                  </a:lnTo>
                  <a:lnTo>
                    <a:pt x="33780" y="24671"/>
                  </a:lnTo>
                  <a:lnTo>
                    <a:pt x="33681" y="24453"/>
                  </a:lnTo>
                  <a:lnTo>
                    <a:pt x="33602" y="24235"/>
                  </a:lnTo>
                  <a:lnTo>
                    <a:pt x="33582" y="24016"/>
                  </a:lnTo>
                  <a:lnTo>
                    <a:pt x="33602" y="23917"/>
                  </a:lnTo>
                  <a:lnTo>
                    <a:pt x="33602" y="23798"/>
                  </a:lnTo>
                  <a:lnTo>
                    <a:pt x="33641" y="23699"/>
                  </a:lnTo>
                  <a:lnTo>
                    <a:pt x="33681" y="23599"/>
                  </a:lnTo>
                  <a:lnTo>
                    <a:pt x="33741" y="23500"/>
                  </a:lnTo>
                  <a:lnTo>
                    <a:pt x="33820" y="23421"/>
                  </a:lnTo>
                  <a:lnTo>
                    <a:pt x="33919" y="23341"/>
                  </a:lnTo>
                  <a:lnTo>
                    <a:pt x="34019" y="23282"/>
                  </a:lnTo>
                  <a:lnTo>
                    <a:pt x="34217" y="23183"/>
                  </a:lnTo>
                  <a:lnTo>
                    <a:pt x="34416" y="23143"/>
                  </a:lnTo>
                  <a:lnTo>
                    <a:pt x="34634" y="23123"/>
                  </a:lnTo>
                  <a:lnTo>
                    <a:pt x="34832" y="23123"/>
                  </a:lnTo>
                  <a:lnTo>
                    <a:pt x="35051" y="23143"/>
                  </a:lnTo>
                  <a:lnTo>
                    <a:pt x="35269" y="23183"/>
                  </a:lnTo>
                  <a:lnTo>
                    <a:pt x="35686" y="23242"/>
                  </a:lnTo>
                  <a:lnTo>
                    <a:pt x="36122" y="23282"/>
                  </a:lnTo>
                  <a:lnTo>
                    <a:pt x="36559" y="23302"/>
                  </a:lnTo>
                  <a:lnTo>
                    <a:pt x="37016" y="23302"/>
                  </a:lnTo>
                  <a:lnTo>
                    <a:pt x="37452" y="23262"/>
                  </a:lnTo>
                  <a:lnTo>
                    <a:pt x="37432" y="23202"/>
                  </a:lnTo>
                  <a:lnTo>
                    <a:pt x="37154" y="22508"/>
                  </a:lnTo>
                  <a:lnTo>
                    <a:pt x="36916" y="21813"/>
                  </a:lnTo>
                  <a:lnTo>
                    <a:pt x="36678" y="21099"/>
                  </a:lnTo>
                  <a:lnTo>
                    <a:pt x="36420" y="20344"/>
                  </a:lnTo>
                  <a:lnTo>
                    <a:pt x="36142" y="19610"/>
                  </a:lnTo>
                  <a:lnTo>
                    <a:pt x="35864" y="18876"/>
                  </a:lnTo>
                  <a:lnTo>
                    <a:pt x="35547" y="18141"/>
                  </a:lnTo>
                  <a:lnTo>
                    <a:pt x="35249" y="17447"/>
                  </a:lnTo>
                  <a:lnTo>
                    <a:pt x="34971" y="16732"/>
                  </a:lnTo>
                  <a:lnTo>
                    <a:pt x="34693" y="16018"/>
                  </a:lnTo>
                  <a:lnTo>
                    <a:pt x="34435" y="15303"/>
                  </a:lnTo>
                  <a:lnTo>
                    <a:pt x="34316" y="14946"/>
                  </a:lnTo>
                  <a:lnTo>
                    <a:pt x="34197" y="14589"/>
                  </a:lnTo>
                  <a:lnTo>
                    <a:pt x="34098" y="14212"/>
                  </a:lnTo>
                  <a:lnTo>
                    <a:pt x="34038" y="13834"/>
                  </a:lnTo>
                  <a:lnTo>
                    <a:pt x="34019" y="13656"/>
                  </a:lnTo>
                  <a:lnTo>
                    <a:pt x="34019" y="13497"/>
                  </a:lnTo>
                  <a:lnTo>
                    <a:pt x="34038" y="13140"/>
                  </a:lnTo>
                  <a:lnTo>
                    <a:pt x="34098" y="12802"/>
                  </a:lnTo>
                  <a:lnTo>
                    <a:pt x="34177" y="12445"/>
                  </a:lnTo>
                  <a:lnTo>
                    <a:pt x="34197" y="12425"/>
                  </a:lnTo>
                  <a:lnTo>
                    <a:pt x="34217" y="12405"/>
                  </a:lnTo>
                  <a:lnTo>
                    <a:pt x="34257" y="12405"/>
                  </a:lnTo>
                  <a:lnTo>
                    <a:pt x="34296" y="12425"/>
                  </a:lnTo>
                  <a:lnTo>
                    <a:pt x="34316" y="12445"/>
                  </a:lnTo>
                  <a:lnTo>
                    <a:pt x="34316" y="12465"/>
                  </a:lnTo>
                  <a:lnTo>
                    <a:pt x="34316" y="12703"/>
                  </a:lnTo>
                  <a:lnTo>
                    <a:pt x="34316" y="12941"/>
                  </a:lnTo>
                  <a:lnTo>
                    <a:pt x="34356" y="13160"/>
                  </a:lnTo>
                  <a:lnTo>
                    <a:pt x="34396" y="13398"/>
                  </a:lnTo>
                  <a:lnTo>
                    <a:pt x="34535" y="13854"/>
                  </a:lnTo>
                  <a:lnTo>
                    <a:pt x="34693" y="14291"/>
                  </a:lnTo>
                  <a:lnTo>
                    <a:pt x="34991" y="15045"/>
                  </a:lnTo>
                  <a:lnTo>
                    <a:pt x="35289" y="15819"/>
                  </a:lnTo>
                  <a:lnTo>
                    <a:pt x="35765" y="17089"/>
                  </a:lnTo>
                  <a:lnTo>
                    <a:pt x="36222" y="18360"/>
                  </a:lnTo>
                  <a:lnTo>
                    <a:pt x="36460" y="19015"/>
                  </a:lnTo>
                  <a:lnTo>
                    <a:pt x="36718" y="19670"/>
                  </a:lnTo>
                  <a:lnTo>
                    <a:pt x="36996" y="20305"/>
                  </a:lnTo>
                  <a:lnTo>
                    <a:pt x="37274" y="20960"/>
                  </a:lnTo>
                  <a:lnTo>
                    <a:pt x="37571" y="21615"/>
                  </a:lnTo>
                  <a:lnTo>
                    <a:pt x="37849" y="22270"/>
                  </a:lnTo>
                  <a:lnTo>
                    <a:pt x="38087" y="22885"/>
                  </a:lnTo>
                  <a:lnTo>
                    <a:pt x="38147" y="23024"/>
                  </a:lnTo>
                  <a:lnTo>
                    <a:pt x="38187" y="23163"/>
                  </a:lnTo>
                  <a:lnTo>
                    <a:pt x="38683" y="23044"/>
                  </a:lnTo>
                  <a:lnTo>
                    <a:pt x="39159" y="22905"/>
                  </a:lnTo>
                  <a:lnTo>
                    <a:pt x="39635" y="22766"/>
                  </a:lnTo>
                  <a:lnTo>
                    <a:pt x="40132" y="22647"/>
                  </a:lnTo>
                  <a:lnTo>
                    <a:pt x="40390" y="22587"/>
                  </a:lnTo>
                  <a:lnTo>
                    <a:pt x="40648" y="22548"/>
                  </a:lnTo>
                  <a:lnTo>
                    <a:pt x="41164" y="22548"/>
                  </a:lnTo>
                  <a:lnTo>
                    <a:pt x="41402" y="22587"/>
                  </a:lnTo>
                  <a:lnTo>
                    <a:pt x="41660" y="22667"/>
                  </a:lnTo>
                  <a:lnTo>
                    <a:pt x="41898" y="22766"/>
                  </a:lnTo>
                  <a:lnTo>
                    <a:pt x="42136" y="22885"/>
                  </a:lnTo>
                  <a:lnTo>
                    <a:pt x="42335" y="23044"/>
                  </a:lnTo>
                  <a:lnTo>
                    <a:pt x="42533" y="23202"/>
                  </a:lnTo>
                  <a:lnTo>
                    <a:pt x="42890" y="23560"/>
                  </a:lnTo>
                  <a:lnTo>
                    <a:pt x="43248" y="23917"/>
                  </a:lnTo>
                  <a:lnTo>
                    <a:pt x="43605" y="24274"/>
                  </a:lnTo>
                  <a:lnTo>
                    <a:pt x="43962" y="24572"/>
                  </a:lnTo>
                  <a:lnTo>
                    <a:pt x="44300" y="24830"/>
                  </a:lnTo>
                  <a:lnTo>
                    <a:pt x="44677" y="25088"/>
                  </a:lnTo>
                  <a:lnTo>
                    <a:pt x="45054" y="25346"/>
                  </a:lnTo>
                  <a:lnTo>
                    <a:pt x="45451" y="25564"/>
                  </a:lnTo>
                  <a:lnTo>
                    <a:pt x="45848" y="25763"/>
                  </a:lnTo>
                  <a:lnTo>
                    <a:pt x="46264" y="25961"/>
                  </a:lnTo>
                  <a:lnTo>
                    <a:pt x="46681" y="26120"/>
                  </a:lnTo>
                  <a:lnTo>
                    <a:pt x="46741" y="25981"/>
                  </a:lnTo>
                  <a:lnTo>
                    <a:pt x="46820" y="25882"/>
                  </a:lnTo>
                  <a:lnTo>
                    <a:pt x="46919" y="25783"/>
                  </a:lnTo>
                  <a:lnTo>
                    <a:pt x="47038" y="25703"/>
                  </a:lnTo>
                  <a:lnTo>
                    <a:pt x="47158" y="25644"/>
                  </a:lnTo>
                  <a:lnTo>
                    <a:pt x="47277" y="25584"/>
                  </a:lnTo>
                  <a:lnTo>
                    <a:pt x="47455" y="25544"/>
                  </a:lnTo>
                  <a:lnTo>
                    <a:pt x="47614" y="25525"/>
                  </a:lnTo>
                  <a:lnTo>
                    <a:pt x="47832" y="25525"/>
                  </a:lnTo>
                  <a:lnTo>
                    <a:pt x="48051" y="25564"/>
                  </a:lnTo>
                  <a:lnTo>
                    <a:pt x="48190" y="25584"/>
                  </a:lnTo>
                  <a:lnTo>
                    <a:pt x="48329" y="25644"/>
                  </a:lnTo>
                  <a:lnTo>
                    <a:pt x="48388" y="25683"/>
                  </a:lnTo>
                  <a:lnTo>
                    <a:pt x="48567" y="25544"/>
                  </a:lnTo>
                  <a:lnTo>
                    <a:pt x="48745" y="25386"/>
                  </a:lnTo>
                  <a:lnTo>
                    <a:pt x="49103" y="25167"/>
                  </a:lnTo>
                  <a:lnTo>
                    <a:pt x="49480" y="24969"/>
                  </a:lnTo>
                  <a:lnTo>
                    <a:pt x="50155" y="24651"/>
                  </a:lnTo>
                  <a:lnTo>
                    <a:pt x="50829" y="24373"/>
                  </a:lnTo>
                  <a:lnTo>
                    <a:pt x="51484" y="24135"/>
                  </a:lnTo>
                  <a:lnTo>
                    <a:pt x="52139" y="23937"/>
                  </a:lnTo>
                  <a:lnTo>
                    <a:pt x="52497" y="23818"/>
                  </a:lnTo>
                  <a:lnTo>
                    <a:pt x="52695" y="23758"/>
                  </a:lnTo>
                  <a:lnTo>
                    <a:pt x="52893" y="23719"/>
                  </a:lnTo>
                  <a:lnTo>
                    <a:pt x="53112" y="23679"/>
                  </a:lnTo>
                  <a:lnTo>
                    <a:pt x="53310" y="23679"/>
                  </a:lnTo>
                  <a:lnTo>
                    <a:pt x="53489" y="23699"/>
                  </a:lnTo>
                  <a:lnTo>
                    <a:pt x="53568" y="23738"/>
                  </a:lnTo>
                  <a:lnTo>
                    <a:pt x="53648" y="23778"/>
                  </a:lnTo>
                  <a:lnTo>
                    <a:pt x="53866" y="23699"/>
                  </a:lnTo>
                  <a:lnTo>
                    <a:pt x="54084" y="23659"/>
                  </a:lnTo>
                  <a:lnTo>
                    <a:pt x="54561" y="23659"/>
                  </a:lnTo>
                  <a:lnTo>
                    <a:pt x="54005" y="23222"/>
                  </a:lnTo>
                  <a:lnTo>
                    <a:pt x="53449" y="22786"/>
                  </a:lnTo>
                  <a:lnTo>
                    <a:pt x="51405" y="21257"/>
                  </a:lnTo>
                  <a:lnTo>
                    <a:pt x="47693" y="18459"/>
                  </a:lnTo>
                  <a:lnTo>
                    <a:pt x="44002" y="15641"/>
                  </a:lnTo>
                  <a:lnTo>
                    <a:pt x="43069" y="14906"/>
                  </a:lnTo>
                  <a:lnTo>
                    <a:pt x="42156" y="14172"/>
                  </a:lnTo>
                  <a:lnTo>
                    <a:pt x="40330" y="12663"/>
                  </a:lnTo>
                  <a:lnTo>
                    <a:pt x="39219" y="11770"/>
                  </a:lnTo>
                  <a:lnTo>
                    <a:pt x="38980" y="11671"/>
                  </a:lnTo>
                  <a:lnTo>
                    <a:pt x="38663" y="11512"/>
                  </a:lnTo>
                  <a:lnTo>
                    <a:pt x="38365" y="11314"/>
                  </a:lnTo>
                  <a:lnTo>
                    <a:pt x="37730" y="10857"/>
                  </a:lnTo>
                  <a:lnTo>
                    <a:pt x="37412" y="10619"/>
                  </a:lnTo>
                  <a:lnTo>
                    <a:pt x="37135" y="10361"/>
                  </a:lnTo>
                  <a:lnTo>
                    <a:pt x="36877" y="10083"/>
                  </a:lnTo>
                  <a:lnTo>
                    <a:pt x="36619" y="9805"/>
                  </a:lnTo>
                  <a:lnTo>
                    <a:pt x="36142" y="9210"/>
                  </a:lnTo>
                  <a:lnTo>
                    <a:pt x="35249" y="7999"/>
                  </a:lnTo>
                  <a:lnTo>
                    <a:pt x="34773" y="7364"/>
                  </a:lnTo>
                  <a:lnTo>
                    <a:pt x="34257" y="6749"/>
                  </a:lnTo>
                  <a:lnTo>
                    <a:pt x="33999" y="6451"/>
                  </a:lnTo>
                  <a:lnTo>
                    <a:pt x="33721" y="6173"/>
                  </a:lnTo>
                  <a:lnTo>
                    <a:pt x="33443" y="5895"/>
                  </a:lnTo>
                  <a:lnTo>
                    <a:pt x="33145" y="5618"/>
                  </a:lnTo>
                  <a:lnTo>
                    <a:pt x="32629" y="5201"/>
                  </a:lnTo>
                  <a:lnTo>
                    <a:pt x="32609" y="5955"/>
                  </a:lnTo>
                  <a:lnTo>
                    <a:pt x="32609" y="6709"/>
                  </a:lnTo>
                  <a:lnTo>
                    <a:pt x="32669" y="7463"/>
                  </a:lnTo>
                  <a:lnTo>
                    <a:pt x="32709" y="7860"/>
                  </a:lnTo>
                  <a:lnTo>
                    <a:pt x="32748" y="8237"/>
                  </a:lnTo>
                  <a:lnTo>
                    <a:pt x="32828" y="8654"/>
                  </a:lnTo>
                  <a:lnTo>
                    <a:pt x="32907" y="9071"/>
                  </a:lnTo>
                  <a:lnTo>
                    <a:pt x="33006" y="9468"/>
                  </a:lnTo>
                  <a:lnTo>
                    <a:pt x="33106" y="9885"/>
                  </a:lnTo>
                  <a:lnTo>
                    <a:pt x="33225" y="10282"/>
                  </a:lnTo>
                  <a:lnTo>
                    <a:pt x="33364" y="10679"/>
                  </a:lnTo>
                  <a:lnTo>
                    <a:pt x="33522" y="11076"/>
                  </a:lnTo>
                  <a:lnTo>
                    <a:pt x="33681" y="11453"/>
                  </a:lnTo>
                  <a:lnTo>
                    <a:pt x="33681" y="11492"/>
                  </a:lnTo>
                  <a:lnTo>
                    <a:pt x="33661" y="11512"/>
                  </a:lnTo>
                  <a:lnTo>
                    <a:pt x="33641" y="11512"/>
                  </a:lnTo>
                  <a:lnTo>
                    <a:pt x="33622" y="11492"/>
                  </a:lnTo>
                  <a:lnTo>
                    <a:pt x="33284" y="10718"/>
                  </a:lnTo>
                  <a:lnTo>
                    <a:pt x="32986" y="9944"/>
                  </a:lnTo>
                  <a:lnTo>
                    <a:pt x="32848" y="9547"/>
                  </a:lnTo>
                  <a:lnTo>
                    <a:pt x="32728" y="9131"/>
                  </a:lnTo>
                  <a:lnTo>
                    <a:pt x="32629" y="8734"/>
                  </a:lnTo>
                  <a:lnTo>
                    <a:pt x="32530" y="8317"/>
                  </a:lnTo>
                  <a:lnTo>
                    <a:pt x="32451" y="7900"/>
                  </a:lnTo>
                  <a:lnTo>
                    <a:pt x="32391" y="7483"/>
                  </a:lnTo>
                  <a:lnTo>
                    <a:pt x="32332" y="7066"/>
                  </a:lnTo>
                  <a:lnTo>
                    <a:pt x="32292" y="6650"/>
                  </a:lnTo>
                  <a:lnTo>
                    <a:pt x="32272" y="6233"/>
                  </a:lnTo>
                  <a:lnTo>
                    <a:pt x="32272" y="5816"/>
                  </a:lnTo>
                  <a:lnTo>
                    <a:pt x="32292" y="5399"/>
                  </a:lnTo>
                  <a:lnTo>
                    <a:pt x="32332" y="4982"/>
                  </a:lnTo>
                  <a:lnTo>
                    <a:pt x="31994" y="4744"/>
                  </a:lnTo>
                  <a:lnTo>
                    <a:pt x="31657" y="4526"/>
                  </a:lnTo>
                  <a:lnTo>
                    <a:pt x="31319" y="4328"/>
                  </a:lnTo>
                  <a:lnTo>
                    <a:pt x="30962" y="4129"/>
                  </a:lnTo>
                  <a:lnTo>
                    <a:pt x="30367" y="3871"/>
                  </a:lnTo>
                  <a:lnTo>
                    <a:pt x="29771" y="3633"/>
                  </a:lnTo>
                  <a:lnTo>
                    <a:pt x="29315" y="3494"/>
                  </a:lnTo>
                  <a:lnTo>
                    <a:pt x="28838" y="3355"/>
                  </a:lnTo>
                  <a:lnTo>
                    <a:pt x="28858" y="3792"/>
                  </a:lnTo>
                  <a:lnTo>
                    <a:pt x="28858" y="4248"/>
                  </a:lnTo>
                  <a:lnTo>
                    <a:pt x="28819" y="4685"/>
                  </a:lnTo>
                  <a:lnTo>
                    <a:pt x="28739" y="5121"/>
                  </a:lnTo>
                  <a:lnTo>
                    <a:pt x="28660" y="5558"/>
                  </a:lnTo>
                  <a:lnTo>
                    <a:pt x="28521" y="5975"/>
                  </a:lnTo>
                  <a:lnTo>
                    <a:pt x="28382" y="6392"/>
                  </a:lnTo>
                  <a:lnTo>
                    <a:pt x="28203" y="6808"/>
                  </a:lnTo>
                  <a:lnTo>
                    <a:pt x="28144" y="6888"/>
                  </a:lnTo>
                  <a:lnTo>
                    <a:pt x="28064" y="6947"/>
                  </a:lnTo>
                  <a:lnTo>
                    <a:pt x="27985" y="6987"/>
                  </a:lnTo>
                  <a:lnTo>
                    <a:pt x="27886" y="6987"/>
                  </a:lnTo>
                  <a:lnTo>
                    <a:pt x="27786" y="6967"/>
                  </a:lnTo>
                  <a:lnTo>
                    <a:pt x="27707" y="6947"/>
                  </a:lnTo>
                  <a:lnTo>
                    <a:pt x="27628" y="6888"/>
                  </a:lnTo>
                  <a:lnTo>
                    <a:pt x="27568" y="6808"/>
                  </a:lnTo>
                  <a:lnTo>
                    <a:pt x="27151" y="6173"/>
                  </a:lnTo>
                  <a:lnTo>
                    <a:pt x="27131" y="6689"/>
                  </a:lnTo>
                  <a:lnTo>
                    <a:pt x="27092" y="7186"/>
                  </a:lnTo>
                  <a:lnTo>
                    <a:pt x="26993" y="7682"/>
                  </a:lnTo>
                  <a:lnTo>
                    <a:pt x="26873" y="8178"/>
                  </a:lnTo>
                  <a:lnTo>
                    <a:pt x="26774" y="8436"/>
                  </a:lnTo>
                  <a:lnTo>
                    <a:pt x="26675" y="8694"/>
                  </a:lnTo>
                  <a:lnTo>
                    <a:pt x="26536" y="8952"/>
                  </a:lnTo>
                  <a:lnTo>
                    <a:pt x="26397" y="9190"/>
                  </a:lnTo>
                  <a:lnTo>
                    <a:pt x="26219" y="9408"/>
                  </a:lnTo>
                  <a:lnTo>
                    <a:pt x="26020" y="9627"/>
                  </a:lnTo>
                  <a:lnTo>
                    <a:pt x="25603" y="10024"/>
                  </a:lnTo>
                  <a:lnTo>
                    <a:pt x="25484" y="10123"/>
                  </a:lnTo>
                  <a:lnTo>
                    <a:pt x="25405" y="10242"/>
                  </a:lnTo>
                  <a:lnTo>
                    <a:pt x="25226" y="10460"/>
                  </a:lnTo>
                  <a:lnTo>
                    <a:pt x="25186" y="10480"/>
                  </a:lnTo>
                  <a:lnTo>
                    <a:pt x="25246" y="10599"/>
                  </a:lnTo>
                  <a:lnTo>
                    <a:pt x="25286" y="10738"/>
                  </a:lnTo>
                  <a:lnTo>
                    <a:pt x="25325" y="10996"/>
                  </a:lnTo>
                  <a:lnTo>
                    <a:pt x="25385" y="11532"/>
                  </a:lnTo>
                  <a:lnTo>
                    <a:pt x="25385" y="11810"/>
                  </a:lnTo>
                  <a:lnTo>
                    <a:pt x="25365" y="12068"/>
                  </a:lnTo>
                  <a:lnTo>
                    <a:pt x="25306" y="12346"/>
                  </a:lnTo>
                  <a:lnTo>
                    <a:pt x="25226" y="12604"/>
                  </a:lnTo>
                  <a:lnTo>
                    <a:pt x="25186" y="12624"/>
                  </a:lnTo>
                  <a:lnTo>
                    <a:pt x="25127" y="12624"/>
                  </a:lnTo>
                  <a:lnTo>
                    <a:pt x="25107" y="12604"/>
                  </a:lnTo>
                  <a:lnTo>
                    <a:pt x="25107" y="12544"/>
                  </a:lnTo>
                  <a:lnTo>
                    <a:pt x="25186" y="12286"/>
                  </a:lnTo>
                  <a:lnTo>
                    <a:pt x="25226" y="12028"/>
                  </a:lnTo>
                  <a:lnTo>
                    <a:pt x="25246" y="11750"/>
                  </a:lnTo>
                  <a:lnTo>
                    <a:pt x="25226" y="11492"/>
                  </a:lnTo>
                  <a:lnTo>
                    <a:pt x="25206" y="11334"/>
                  </a:lnTo>
                  <a:lnTo>
                    <a:pt x="25147" y="11195"/>
                  </a:lnTo>
                  <a:lnTo>
                    <a:pt x="25087" y="11076"/>
                  </a:lnTo>
                  <a:lnTo>
                    <a:pt x="25008" y="10937"/>
                  </a:lnTo>
                  <a:lnTo>
                    <a:pt x="24889" y="10738"/>
                  </a:lnTo>
                  <a:lnTo>
                    <a:pt x="24770" y="10778"/>
                  </a:lnTo>
                  <a:lnTo>
                    <a:pt x="24670" y="10837"/>
                  </a:lnTo>
                  <a:lnTo>
                    <a:pt x="24393" y="10917"/>
                  </a:lnTo>
                  <a:lnTo>
                    <a:pt x="24095" y="10976"/>
                  </a:lnTo>
                  <a:lnTo>
                    <a:pt x="23797" y="10996"/>
                  </a:lnTo>
                  <a:lnTo>
                    <a:pt x="23499" y="10996"/>
                  </a:lnTo>
                  <a:lnTo>
                    <a:pt x="23182" y="10976"/>
                  </a:lnTo>
                  <a:lnTo>
                    <a:pt x="23202" y="10996"/>
                  </a:lnTo>
                  <a:lnTo>
                    <a:pt x="23202" y="11115"/>
                  </a:lnTo>
                  <a:lnTo>
                    <a:pt x="23222" y="11234"/>
                  </a:lnTo>
                  <a:lnTo>
                    <a:pt x="23202" y="11492"/>
                  </a:lnTo>
                  <a:lnTo>
                    <a:pt x="23162" y="11711"/>
                  </a:lnTo>
                  <a:lnTo>
                    <a:pt x="23162" y="11909"/>
                  </a:lnTo>
                  <a:lnTo>
                    <a:pt x="23162" y="12108"/>
                  </a:lnTo>
                  <a:lnTo>
                    <a:pt x="23122" y="12306"/>
                  </a:lnTo>
                  <a:lnTo>
                    <a:pt x="23102" y="12346"/>
                  </a:lnTo>
                  <a:lnTo>
                    <a:pt x="23063" y="12346"/>
                  </a:lnTo>
                  <a:lnTo>
                    <a:pt x="23043" y="12326"/>
                  </a:lnTo>
                  <a:lnTo>
                    <a:pt x="23023" y="12286"/>
                  </a:lnTo>
                  <a:lnTo>
                    <a:pt x="23043" y="12088"/>
                  </a:lnTo>
                  <a:lnTo>
                    <a:pt x="23063" y="11870"/>
                  </a:lnTo>
                  <a:lnTo>
                    <a:pt x="23063" y="11770"/>
                  </a:lnTo>
                  <a:lnTo>
                    <a:pt x="23043" y="11651"/>
                  </a:lnTo>
                  <a:lnTo>
                    <a:pt x="22983" y="11453"/>
                  </a:lnTo>
                  <a:lnTo>
                    <a:pt x="22844" y="11036"/>
                  </a:lnTo>
                  <a:lnTo>
                    <a:pt x="22825" y="10957"/>
                  </a:lnTo>
                  <a:lnTo>
                    <a:pt x="22348" y="10877"/>
                  </a:lnTo>
                  <a:lnTo>
                    <a:pt x="21872" y="10798"/>
                  </a:lnTo>
                  <a:lnTo>
                    <a:pt x="20939" y="10579"/>
                  </a:lnTo>
                  <a:lnTo>
                    <a:pt x="19530" y="10242"/>
                  </a:lnTo>
                  <a:lnTo>
                    <a:pt x="18974" y="10103"/>
                  </a:lnTo>
                  <a:lnTo>
                    <a:pt x="18696" y="10024"/>
                  </a:lnTo>
                  <a:lnTo>
                    <a:pt x="18438" y="9944"/>
                  </a:lnTo>
                  <a:lnTo>
                    <a:pt x="18399" y="10044"/>
                  </a:lnTo>
                  <a:lnTo>
                    <a:pt x="18339" y="10242"/>
                  </a:lnTo>
                  <a:lnTo>
                    <a:pt x="18280" y="10441"/>
                  </a:lnTo>
                  <a:lnTo>
                    <a:pt x="18240" y="10639"/>
                  </a:lnTo>
                  <a:lnTo>
                    <a:pt x="18180" y="10837"/>
                  </a:lnTo>
                  <a:lnTo>
                    <a:pt x="18141" y="10897"/>
                  </a:lnTo>
                  <a:lnTo>
                    <a:pt x="18101" y="10937"/>
                  </a:lnTo>
                  <a:lnTo>
                    <a:pt x="18041" y="10976"/>
                  </a:lnTo>
                  <a:lnTo>
                    <a:pt x="17982" y="11016"/>
                  </a:lnTo>
                  <a:lnTo>
                    <a:pt x="17902" y="11016"/>
                  </a:lnTo>
                  <a:lnTo>
                    <a:pt x="17843" y="11036"/>
                  </a:lnTo>
                  <a:lnTo>
                    <a:pt x="17764" y="11016"/>
                  </a:lnTo>
                  <a:lnTo>
                    <a:pt x="17724" y="10996"/>
                  </a:lnTo>
                  <a:lnTo>
                    <a:pt x="17009" y="10540"/>
                  </a:lnTo>
                  <a:lnTo>
                    <a:pt x="16295" y="10103"/>
                  </a:lnTo>
                  <a:lnTo>
                    <a:pt x="15957" y="9885"/>
                  </a:lnTo>
                  <a:lnTo>
                    <a:pt x="15620" y="9647"/>
                  </a:lnTo>
                  <a:lnTo>
                    <a:pt x="15283" y="9389"/>
                  </a:lnTo>
                  <a:lnTo>
                    <a:pt x="14965" y="9131"/>
                  </a:lnTo>
                  <a:lnTo>
                    <a:pt x="14528" y="8734"/>
                  </a:lnTo>
                  <a:lnTo>
                    <a:pt x="14112" y="8297"/>
                  </a:lnTo>
                  <a:lnTo>
                    <a:pt x="13715" y="7841"/>
                  </a:lnTo>
                  <a:lnTo>
                    <a:pt x="13338" y="7384"/>
                  </a:lnTo>
                  <a:lnTo>
                    <a:pt x="13000" y="6888"/>
                  </a:lnTo>
                  <a:lnTo>
                    <a:pt x="12683" y="6392"/>
                  </a:lnTo>
                  <a:lnTo>
                    <a:pt x="12405" y="5856"/>
                  </a:lnTo>
                  <a:lnTo>
                    <a:pt x="12147" y="5320"/>
                  </a:lnTo>
                  <a:lnTo>
                    <a:pt x="11988" y="4923"/>
                  </a:lnTo>
                  <a:lnTo>
                    <a:pt x="11849" y="4506"/>
                  </a:lnTo>
                  <a:lnTo>
                    <a:pt x="11670" y="3950"/>
                  </a:lnTo>
                  <a:lnTo>
                    <a:pt x="11551" y="3395"/>
                  </a:lnTo>
                  <a:lnTo>
                    <a:pt x="11452" y="2839"/>
                  </a:lnTo>
                  <a:lnTo>
                    <a:pt x="11373" y="2263"/>
                  </a:lnTo>
                  <a:lnTo>
                    <a:pt x="11333" y="1708"/>
                  </a:lnTo>
                  <a:lnTo>
                    <a:pt x="11313" y="1132"/>
                  </a:lnTo>
                  <a:lnTo>
                    <a:pt x="11333" y="556"/>
                  </a:lnTo>
                  <a:lnTo>
                    <a:pt x="11373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3915;p41">
              <a:extLst>
                <a:ext uri="{FF2B5EF4-FFF2-40B4-BE49-F238E27FC236}">
                  <a16:creationId xmlns:a16="http://schemas.microsoft.com/office/drawing/2014/main" xmlns="" id="{2B8E4192-3AE2-46A1-9F17-4F1BEF8C4877}"/>
                </a:ext>
              </a:extLst>
            </p:cNvPr>
            <p:cNvSpPr/>
            <p:nvPr/>
          </p:nvSpPr>
          <p:spPr>
            <a:xfrm flipH="1">
              <a:off x="5730699" y="3870498"/>
              <a:ext cx="233219" cy="166255"/>
            </a:xfrm>
            <a:custGeom>
              <a:avLst/>
              <a:gdLst/>
              <a:ahLst/>
              <a:cxnLst/>
              <a:rect l="l" t="t" r="r" b="b"/>
              <a:pathLst>
                <a:path w="5876" h="4189" extrusionOk="0">
                  <a:moveTo>
                    <a:pt x="2442" y="1"/>
                  </a:moveTo>
                  <a:lnTo>
                    <a:pt x="1827" y="80"/>
                  </a:lnTo>
                  <a:lnTo>
                    <a:pt x="1212" y="179"/>
                  </a:lnTo>
                  <a:lnTo>
                    <a:pt x="1" y="378"/>
                  </a:lnTo>
                  <a:lnTo>
                    <a:pt x="299" y="616"/>
                  </a:lnTo>
                  <a:lnTo>
                    <a:pt x="577" y="874"/>
                  </a:lnTo>
                  <a:lnTo>
                    <a:pt x="854" y="1152"/>
                  </a:lnTo>
                  <a:lnTo>
                    <a:pt x="1093" y="1430"/>
                  </a:lnTo>
                  <a:lnTo>
                    <a:pt x="1311" y="1708"/>
                  </a:lnTo>
                  <a:lnTo>
                    <a:pt x="1509" y="1966"/>
                  </a:lnTo>
                  <a:lnTo>
                    <a:pt x="1668" y="2263"/>
                  </a:lnTo>
                  <a:lnTo>
                    <a:pt x="1847" y="2541"/>
                  </a:lnTo>
                  <a:lnTo>
                    <a:pt x="1986" y="2859"/>
                  </a:lnTo>
                  <a:lnTo>
                    <a:pt x="2105" y="3157"/>
                  </a:lnTo>
                  <a:lnTo>
                    <a:pt x="2204" y="3474"/>
                  </a:lnTo>
                  <a:lnTo>
                    <a:pt x="2303" y="3792"/>
                  </a:lnTo>
                  <a:lnTo>
                    <a:pt x="2383" y="4189"/>
                  </a:lnTo>
                  <a:lnTo>
                    <a:pt x="2482" y="4070"/>
                  </a:lnTo>
                  <a:lnTo>
                    <a:pt x="2641" y="3951"/>
                  </a:lnTo>
                  <a:lnTo>
                    <a:pt x="2799" y="3831"/>
                  </a:lnTo>
                  <a:lnTo>
                    <a:pt x="3296" y="3434"/>
                  </a:lnTo>
                  <a:lnTo>
                    <a:pt x="3732" y="3097"/>
                  </a:lnTo>
                  <a:lnTo>
                    <a:pt x="4149" y="2760"/>
                  </a:lnTo>
                  <a:lnTo>
                    <a:pt x="4606" y="2363"/>
                  </a:lnTo>
                  <a:lnTo>
                    <a:pt x="5042" y="1946"/>
                  </a:lnTo>
                  <a:lnTo>
                    <a:pt x="5459" y="1509"/>
                  </a:lnTo>
                  <a:lnTo>
                    <a:pt x="5876" y="1053"/>
                  </a:lnTo>
                  <a:lnTo>
                    <a:pt x="5459" y="954"/>
                  </a:lnTo>
                  <a:lnTo>
                    <a:pt x="3951" y="537"/>
                  </a:lnTo>
                  <a:lnTo>
                    <a:pt x="3196" y="299"/>
                  </a:lnTo>
                  <a:lnTo>
                    <a:pt x="2819" y="160"/>
                  </a:lnTo>
                  <a:lnTo>
                    <a:pt x="2462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3916;p41">
              <a:extLst>
                <a:ext uri="{FF2B5EF4-FFF2-40B4-BE49-F238E27FC236}">
                  <a16:creationId xmlns:a16="http://schemas.microsoft.com/office/drawing/2014/main" xmlns="" id="{50DEF021-6004-4DFE-A6AD-1DB47BAAC264}"/>
                </a:ext>
              </a:extLst>
            </p:cNvPr>
            <p:cNvSpPr/>
            <p:nvPr/>
          </p:nvSpPr>
          <p:spPr>
            <a:xfrm flipH="1">
              <a:off x="5277723" y="3463277"/>
              <a:ext cx="562527" cy="442725"/>
            </a:xfrm>
            <a:custGeom>
              <a:avLst/>
              <a:gdLst/>
              <a:ahLst/>
              <a:cxnLst/>
              <a:rect l="l" t="t" r="r" b="b"/>
              <a:pathLst>
                <a:path w="14173" h="11155" extrusionOk="0">
                  <a:moveTo>
                    <a:pt x="9786" y="1"/>
                  </a:moveTo>
                  <a:lnTo>
                    <a:pt x="9528" y="21"/>
                  </a:lnTo>
                  <a:lnTo>
                    <a:pt x="9290" y="21"/>
                  </a:lnTo>
                  <a:lnTo>
                    <a:pt x="9270" y="80"/>
                  </a:lnTo>
                  <a:lnTo>
                    <a:pt x="9250" y="120"/>
                  </a:lnTo>
                  <a:lnTo>
                    <a:pt x="9151" y="239"/>
                  </a:lnTo>
                  <a:lnTo>
                    <a:pt x="9012" y="338"/>
                  </a:lnTo>
                  <a:lnTo>
                    <a:pt x="8873" y="417"/>
                  </a:lnTo>
                  <a:lnTo>
                    <a:pt x="8694" y="457"/>
                  </a:lnTo>
                  <a:lnTo>
                    <a:pt x="8357" y="537"/>
                  </a:lnTo>
                  <a:lnTo>
                    <a:pt x="8059" y="596"/>
                  </a:lnTo>
                  <a:lnTo>
                    <a:pt x="7345" y="795"/>
                  </a:lnTo>
                  <a:lnTo>
                    <a:pt x="6630" y="1013"/>
                  </a:lnTo>
                  <a:lnTo>
                    <a:pt x="5916" y="1291"/>
                  </a:lnTo>
                  <a:lnTo>
                    <a:pt x="5221" y="1608"/>
                  </a:lnTo>
                  <a:lnTo>
                    <a:pt x="4625" y="1866"/>
                  </a:lnTo>
                  <a:lnTo>
                    <a:pt x="4407" y="1946"/>
                  </a:lnTo>
                  <a:lnTo>
                    <a:pt x="4189" y="2025"/>
                  </a:lnTo>
                  <a:lnTo>
                    <a:pt x="3951" y="2105"/>
                  </a:lnTo>
                  <a:lnTo>
                    <a:pt x="3752" y="2204"/>
                  </a:lnTo>
                  <a:lnTo>
                    <a:pt x="3693" y="2243"/>
                  </a:lnTo>
                  <a:lnTo>
                    <a:pt x="3633" y="2224"/>
                  </a:lnTo>
                  <a:lnTo>
                    <a:pt x="3593" y="2184"/>
                  </a:lnTo>
                  <a:lnTo>
                    <a:pt x="3554" y="2144"/>
                  </a:lnTo>
                  <a:lnTo>
                    <a:pt x="3395" y="2085"/>
                  </a:lnTo>
                  <a:lnTo>
                    <a:pt x="3157" y="2005"/>
                  </a:lnTo>
                  <a:lnTo>
                    <a:pt x="3038" y="1966"/>
                  </a:lnTo>
                  <a:lnTo>
                    <a:pt x="2899" y="1946"/>
                  </a:lnTo>
                  <a:lnTo>
                    <a:pt x="2780" y="1946"/>
                  </a:lnTo>
                  <a:lnTo>
                    <a:pt x="2661" y="1985"/>
                  </a:lnTo>
                  <a:lnTo>
                    <a:pt x="2581" y="2025"/>
                  </a:lnTo>
                  <a:lnTo>
                    <a:pt x="2502" y="2085"/>
                  </a:lnTo>
                  <a:lnTo>
                    <a:pt x="2442" y="2144"/>
                  </a:lnTo>
                  <a:lnTo>
                    <a:pt x="2403" y="2224"/>
                  </a:lnTo>
                  <a:lnTo>
                    <a:pt x="2661" y="2303"/>
                  </a:lnTo>
                  <a:lnTo>
                    <a:pt x="2720" y="2343"/>
                  </a:lnTo>
                  <a:lnTo>
                    <a:pt x="2740" y="2382"/>
                  </a:lnTo>
                  <a:lnTo>
                    <a:pt x="2799" y="2402"/>
                  </a:lnTo>
                  <a:lnTo>
                    <a:pt x="2839" y="2442"/>
                  </a:lnTo>
                  <a:lnTo>
                    <a:pt x="3077" y="2740"/>
                  </a:lnTo>
                  <a:lnTo>
                    <a:pt x="3177" y="2898"/>
                  </a:lnTo>
                  <a:lnTo>
                    <a:pt x="3256" y="3097"/>
                  </a:lnTo>
                  <a:lnTo>
                    <a:pt x="3355" y="3375"/>
                  </a:lnTo>
                  <a:lnTo>
                    <a:pt x="3435" y="3653"/>
                  </a:lnTo>
                  <a:lnTo>
                    <a:pt x="3514" y="3931"/>
                  </a:lnTo>
                  <a:lnTo>
                    <a:pt x="3574" y="4228"/>
                  </a:lnTo>
                  <a:lnTo>
                    <a:pt x="3613" y="4506"/>
                  </a:lnTo>
                  <a:lnTo>
                    <a:pt x="3633" y="4804"/>
                  </a:lnTo>
                  <a:lnTo>
                    <a:pt x="3653" y="5082"/>
                  </a:lnTo>
                  <a:lnTo>
                    <a:pt x="3653" y="5360"/>
                  </a:lnTo>
                  <a:lnTo>
                    <a:pt x="3633" y="5618"/>
                  </a:lnTo>
                  <a:lnTo>
                    <a:pt x="3613" y="5895"/>
                  </a:lnTo>
                  <a:lnTo>
                    <a:pt x="3574" y="6173"/>
                  </a:lnTo>
                  <a:lnTo>
                    <a:pt x="3514" y="6431"/>
                  </a:lnTo>
                  <a:lnTo>
                    <a:pt x="3454" y="6709"/>
                  </a:lnTo>
                  <a:lnTo>
                    <a:pt x="3375" y="6967"/>
                  </a:lnTo>
                  <a:lnTo>
                    <a:pt x="3335" y="7106"/>
                  </a:lnTo>
                  <a:lnTo>
                    <a:pt x="3157" y="7582"/>
                  </a:lnTo>
                  <a:lnTo>
                    <a:pt x="2919" y="8039"/>
                  </a:lnTo>
                  <a:lnTo>
                    <a:pt x="2661" y="8476"/>
                  </a:lnTo>
                  <a:lnTo>
                    <a:pt x="2363" y="8873"/>
                  </a:lnTo>
                  <a:lnTo>
                    <a:pt x="2204" y="9091"/>
                  </a:lnTo>
                  <a:lnTo>
                    <a:pt x="2025" y="9269"/>
                  </a:lnTo>
                  <a:lnTo>
                    <a:pt x="1648" y="9647"/>
                  </a:lnTo>
                  <a:lnTo>
                    <a:pt x="1490" y="9805"/>
                  </a:lnTo>
                  <a:lnTo>
                    <a:pt x="1291" y="9964"/>
                  </a:lnTo>
                  <a:lnTo>
                    <a:pt x="1093" y="10103"/>
                  </a:lnTo>
                  <a:lnTo>
                    <a:pt x="974" y="10163"/>
                  </a:lnTo>
                  <a:lnTo>
                    <a:pt x="874" y="10182"/>
                  </a:lnTo>
                  <a:lnTo>
                    <a:pt x="854" y="10202"/>
                  </a:lnTo>
                  <a:lnTo>
                    <a:pt x="735" y="10202"/>
                  </a:lnTo>
                  <a:lnTo>
                    <a:pt x="656" y="10163"/>
                  </a:lnTo>
                  <a:lnTo>
                    <a:pt x="1" y="10202"/>
                  </a:lnTo>
                  <a:lnTo>
                    <a:pt x="596" y="10401"/>
                  </a:lnTo>
                  <a:lnTo>
                    <a:pt x="1192" y="10579"/>
                  </a:lnTo>
                  <a:lnTo>
                    <a:pt x="1807" y="10758"/>
                  </a:lnTo>
                  <a:lnTo>
                    <a:pt x="2105" y="10818"/>
                  </a:lnTo>
                  <a:lnTo>
                    <a:pt x="2422" y="10877"/>
                  </a:lnTo>
                  <a:lnTo>
                    <a:pt x="3256" y="10996"/>
                  </a:lnTo>
                  <a:lnTo>
                    <a:pt x="4109" y="11076"/>
                  </a:lnTo>
                  <a:lnTo>
                    <a:pt x="4943" y="11135"/>
                  </a:lnTo>
                  <a:lnTo>
                    <a:pt x="5796" y="11155"/>
                  </a:lnTo>
                  <a:lnTo>
                    <a:pt x="6630" y="11155"/>
                  </a:lnTo>
                  <a:lnTo>
                    <a:pt x="7444" y="11115"/>
                  </a:lnTo>
                  <a:lnTo>
                    <a:pt x="7861" y="11095"/>
                  </a:lnTo>
                  <a:lnTo>
                    <a:pt x="8277" y="11036"/>
                  </a:lnTo>
                  <a:lnTo>
                    <a:pt x="8674" y="10976"/>
                  </a:lnTo>
                  <a:lnTo>
                    <a:pt x="9091" y="10917"/>
                  </a:lnTo>
                  <a:lnTo>
                    <a:pt x="9429" y="10837"/>
                  </a:lnTo>
                  <a:lnTo>
                    <a:pt x="9786" y="10738"/>
                  </a:lnTo>
                  <a:lnTo>
                    <a:pt x="10123" y="10639"/>
                  </a:lnTo>
                  <a:lnTo>
                    <a:pt x="10480" y="10520"/>
                  </a:lnTo>
                  <a:lnTo>
                    <a:pt x="11116" y="10262"/>
                  </a:lnTo>
                  <a:lnTo>
                    <a:pt x="11334" y="10163"/>
                  </a:lnTo>
                  <a:lnTo>
                    <a:pt x="11473" y="10123"/>
                  </a:lnTo>
                  <a:lnTo>
                    <a:pt x="11592" y="10103"/>
                  </a:lnTo>
                  <a:lnTo>
                    <a:pt x="11731" y="10103"/>
                  </a:lnTo>
                  <a:lnTo>
                    <a:pt x="11830" y="9984"/>
                  </a:lnTo>
                  <a:lnTo>
                    <a:pt x="12326" y="9448"/>
                  </a:lnTo>
                  <a:lnTo>
                    <a:pt x="12604" y="9131"/>
                  </a:lnTo>
                  <a:lnTo>
                    <a:pt x="12862" y="8813"/>
                  </a:lnTo>
                  <a:lnTo>
                    <a:pt x="13100" y="8476"/>
                  </a:lnTo>
                  <a:lnTo>
                    <a:pt x="13299" y="8118"/>
                  </a:lnTo>
                  <a:lnTo>
                    <a:pt x="13497" y="7761"/>
                  </a:lnTo>
                  <a:lnTo>
                    <a:pt x="13676" y="7384"/>
                  </a:lnTo>
                  <a:lnTo>
                    <a:pt x="13815" y="7007"/>
                  </a:lnTo>
                  <a:lnTo>
                    <a:pt x="13934" y="6610"/>
                  </a:lnTo>
                  <a:lnTo>
                    <a:pt x="14053" y="6094"/>
                  </a:lnTo>
                  <a:lnTo>
                    <a:pt x="14132" y="5558"/>
                  </a:lnTo>
                  <a:lnTo>
                    <a:pt x="14172" y="5042"/>
                  </a:lnTo>
                  <a:lnTo>
                    <a:pt x="14172" y="4506"/>
                  </a:lnTo>
                  <a:lnTo>
                    <a:pt x="14113" y="3990"/>
                  </a:lnTo>
                  <a:lnTo>
                    <a:pt x="14073" y="3732"/>
                  </a:lnTo>
                  <a:lnTo>
                    <a:pt x="14013" y="3474"/>
                  </a:lnTo>
                  <a:lnTo>
                    <a:pt x="13954" y="3216"/>
                  </a:lnTo>
                  <a:lnTo>
                    <a:pt x="13874" y="2958"/>
                  </a:lnTo>
                  <a:lnTo>
                    <a:pt x="13775" y="2720"/>
                  </a:lnTo>
                  <a:lnTo>
                    <a:pt x="13676" y="2462"/>
                  </a:lnTo>
                  <a:lnTo>
                    <a:pt x="13497" y="2144"/>
                  </a:lnTo>
                  <a:lnTo>
                    <a:pt x="13299" y="1847"/>
                  </a:lnTo>
                  <a:lnTo>
                    <a:pt x="13080" y="1569"/>
                  </a:lnTo>
                  <a:lnTo>
                    <a:pt x="12842" y="1311"/>
                  </a:lnTo>
                  <a:lnTo>
                    <a:pt x="12584" y="1053"/>
                  </a:lnTo>
                  <a:lnTo>
                    <a:pt x="12287" y="834"/>
                  </a:lnTo>
                  <a:lnTo>
                    <a:pt x="11989" y="656"/>
                  </a:lnTo>
                  <a:lnTo>
                    <a:pt x="11671" y="477"/>
                  </a:lnTo>
                  <a:lnTo>
                    <a:pt x="11354" y="338"/>
                  </a:lnTo>
                  <a:lnTo>
                    <a:pt x="11294" y="378"/>
                  </a:lnTo>
                  <a:lnTo>
                    <a:pt x="11215" y="398"/>
                  </a:lnTo>
                  <a:lnTo>
                    <a:pt x="11135" y="378"/>
                  </a:lnTo>
                  <a:lnTo>
                    <a:pt x="11076" y="358"/>
                  </a:lnTo>
                  <a:lnTo>
                    <a:pt x="10659" y="120"/>
                  </a:lnTo>
                  <a:lnTo>
                    <a:pt x="10401" y="60"/>
                  </a:lnTo>
                  <a:lnTo>
                    <a:pt x="10103" y="21"/>
                  </a:lnTo>
                  <a:lnTo>
                    <a:pt x="9786" y="1"/>
                  </a:lnTo>
                  <a:close/>
                </a:path>
              </a:pathLst>
            </a:custGeom>
            <a:solidFill>
              <a:srgbClr val="FE6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3917;p41">
              <a:extLst>
                <a:ext uri="{FF2B5EF4-FFF2-40B4-BE49-F238E27FC236}">
                  <a16:creationId xmlns:a16="http://schemas.microsoft.com/office/drawing/2014/main" xmlns="" id="{38B49661-76A2-4DF6-B72F-888DD58B7CD7}"/>
                </a:ext>
              </a:extLst>
            </p:cNvPr>
            <p:cNvSpPr/>
            <p:nvPr/>
          </p:nvSpPr>
          <p:spPr>
            <a:xfrm flipH="1">
              <a:off x="5721225" y="3431766"/>
              <a:ext cx="757842" cy="449036"/>
            </a:xfrm>
            <a:custGeom>
              <a:avLst/>
              <a:gdLst/>
              <a:ahLst/>
              <a:cxnLst/>
              <a:rect l="l" t="t" r="r" b="b"/>
              <a:pathLst>
                <a:path w="19094" h="11314" extrusionOk="0">
                  <a:moveTo>
                    <a:pt x="12068" y="1"/>
                  </a:moveTo>
                  <a:lnTo>
                    <a:pt x="11810" y="40"/>
                  </a:lnTo>
                  <a:lnTo>
                    <a:pt x="11552" y="100"/>
                  </a:lnTo>
                  <a:lnTo>
                    <a:pt x="11076" y="239"/>
                  </a:lnTo>
                  <a:lnTo>
                    <a:pt x="10579" y="418"/>
                  </a:lnTo>
                  <a:lnTo>
                    <a:pt x="10103" y="557"/>
                  </a:lnTo>
                  <a:lnTo>
                    <a:pt x="9607" y="676"/>
                  </a:lnTo>
                  <a:lnTo>
                    <a:pt x="9111" y="775"/>
                  </a:lnTo>
                  <a:lnTo>
                    <a:pt x="8615" y="815"/>
                  </a:lnTo>
                  <a:lnTo>
                    <a:pt x="8118" y="834"/>
                  </a:lnTo>
                  <a:lnTo>
                    <a:pt x="7682" y="815"/>
                  </a:lnTo>
                  <a:lnTo>
                    <a:pt x="7265" y="755"/>
                  </a:lnTo>
                  <a:lnTo>
                    <a:pt x="6848" y="695"/>
                  </a:lnTo>
                  <a:lnTo>
                    <a:pt x="6431" y="656"/>
                  </a:lnTo>
                  <a:lnTo>
                    <a:pt x="6153" y="656"/>
                  </a:lnTo>
                  <a:lnTo>
                    <a:pt x="6054" y="676"/>
                  </a:lnTo>
                  <a:lnTo>
                    <a:pt x="5975" y="715"/>
                  </a:lnTo>
                  <a:lnTo>
                    <a:pt x="5915" y="775"/>
                  </a:lnTo>
                  <a:lnTo>
                    <a:pt x="5856" y="854"/>
                  </a:lnTo>
                  <a:lnTo>
                    <a:pt x="5836" y="934"/>
                  </a:lnTo>
                  <a:lnTo>
                    <a:pt x="5836" y="1033"/>
                  </a:lnTo>
                  <a:lnTo>
                    <a:pt x="5856" y="1112"/>
                  </a:lnTo>
                  <a:lnTo>
                    <a:pt x="5935" y="1251"/>
                  </a:lnTo>
                  <a:lnTo>
                    <a:pt x="6054" y="1390"/>
                  </a:lnTo>
                  <a:lnTo>
                    <a:pt x="6173" y="1509"/>
                  </a:lnTo>
                  <a:lnTo>
                    <a:pt x="6332" y="1648"/>
                  </a:lnTo>
                  <a:lnTo>
                    <a:pt x="6491" y="1787"/>
                  </a:lnTo>
                  <a:lnTo>
                    <a:pt x="6848" y="2005"/>
                  </a:lnTo>
                  <a:lnTo>
                    <a:pt x="7225" y="2204"/>
                  </a:lnTo>
                  <a:lnTo>
                    <a:pt x="7622" y="2363"/>
                  </a:lnTo>
                  <a:lnTo>
                    <a:pt x="8039" y="2462"/>
                  </a:lnTo>
                  <a:lnTo>
                    <a:pt x="8456" y="2541"/>
                  </a:lnTo>
                  <a:lnTo>
                    <a:pt x="8873" y="2561"/>
                  </a:lnTo>
                  <a:lnTo>
                    <a:pt x="9289" y="2541"/>
                  </a:lnTo>
                  <a:lnTo>
                    <a:pt x="9389" y="2561"/>
                  </a:lnTo>
                  <a:lnTo>
                    <a:pt x="9468" y="2581"/>
                  </a:lnTo>
                  <a:lnTo>
                    <a:pt x="9527" y="2641"/>
                  </a:lnTo>
                  <a:lnTo>
                    <a:pt x="9567" y="2700"/>
                  </a:lnTo>
                  <a:lnTo>
                    <a:pt x="10202" y="2422"/>
                  </a:lnTo>
                  <a:lnTo>
                    <a:pt x="10520" y="2263"/>
                  </a:lnTo>
                  <a:lnTo>
                    <a:pt x="10818" y="2105"/>
                  </a:lnTo>
                  <a:lnTo>
                    <a:pt x="10877" y="2085"/>
                  </a:lnTo>
                  <a:lnTo>
                    <a:pt x="10917" y="2085"/>
                  </a:lnTo>
                  <a:lnTo>
                    <a:pt x="10957" y="2105"/>
                  </a:lnTo>
                  <a:lnTo>
                    <a:pt x="10976" y="2144"/>
                  </a:lnTo>
                  <a:lnTo>
                    <a:pt x="10996" y="2184"/>
                  </a:lnTo>
                  <a:lnTo>
                    <a:pt x="11016" y="2224"/>
                  </a:lnTo>
                  <a:lnTo>
                    <a:pt x="10996" y="2263"/>
                  </a:lnTo>
                  <a:lnTo>
                    <a:pt x="10957" y="2303"/>
                  </a:lnTo>
                  <a:lnTo>
                    <a:pt x="9984" y="3037"/>
                  </a:lnTo>
                  <a:lnTo>
                    <a:pt x="9468" y="3375"/>
                  </a:lnTo>
                  <a:lnTo>
                    <a:pt x="9210" y="3534"/>
                  </a:lnTo>
                  <a:lnTo>
                    <a:pt x="8952" y="3673"/>
                  </a:lnTo>
                  <a:lnTo>
                    <a:pt x="8416" y="3931"/>
                  </a:lnTo>
                  <a:lnTo>
                    <a:pt x="7860" y="4149"/>
                  </a:lnTo>
                  <a:lnTo>
                    <a:pt x="7305" y="4347"/>
                  </a:lnTo>
                  <a:lnTo>
                    <a:pt x="6749" y="4526"/>
                  </a:lnTo>
                  <a:lnTo>
                    <a:pt x="6273" y="4665"/>
                  </a:lnTo>
                  <a:lnTo>
                    <a:pt x="5796" y="4784"/>
                  </a:lnTo>
                  <a:lnTo>
                    <a:pt x="5320" y="4883"/>
                  </a:lnTo>
                  <a:lnTo>
                    <a:pt x="4824" y="4963"/>
                  </a:lnTo>
                  <a:lnTo>
                    <a:pt x="3851" y="5102"/>
                  </a:lnTo>
                  <a:lnTo>
                    <a:pt x="2879" y="5201"/>
                  </a:lnTo>
                  <a:lnTo>
                    <a:pt x="2343" y="5260"/>
                  </a:lnTo>
                  <a:lnTo>
                    <a:pt x="1827" y="5340"/>
                  </a:lnTo>
                  <a:lnTo>
                    <a:pt x="1311" y="5439"/>
                  </a:lnTo>
                  <a:lnTo>
                    <a:pt x="795" y="5558"/>
                  </a:lnTo>
                  <a:lnTo>
                    <a:pt x="596" y="5618"/>
                  </a:lnTo>
                  <a:lnTo>
                    <a:pt x="378" y="5697"/>
                  </a:lnTo>
                  <a:lnTo>
                    <a:pt x="279" y="5737"/>
                  </a:lnTo>
                  <a:lnTo>
                    <a:pt x="199" y="5796"/>
                  </a:lnTo>
                  <a:lnTo>
                    <a:pt x="120" y="5856"/>
                  </a:lnTo>
                  <a:lnTo>
                    <a:pt x="40" y="5935"/>
                  </a:lnTo>
                  <a:lnTo>
                    <a:pt x="1" y="6034"/>
                  </a:lnTo>
                  <a:lnTo>
                    <a:pt x="1" y="6074"/>
                  </a:lnTo>
                  <a:lnTo>
                    <a:pt x="21" y="6114"/>
                  </a:lnTo>
                  <a:lnTo>
                    <a:pt x="60" y="6173"/>
                  </a:lnTo>
                  <a:lnTo>
                    <a:pt x="140" y="6233"/>
                  </a:lnTo>
                  <a:lnTo>
                    <a:pt x="239" y="6273"/>
                  </a:lnTo>
                  <a:lnTo>
                    <a:pt x="338" y="6312"/>
                  </a:lnTo>
                  <a:lnTo>
                    <a:pt x="517" y="6372"/>
                  </a:lnTo>
                  <a:lnTo>
                    <a:pt x="1053" y="6471"/>
                  </a:lnTo>
                  <a:lnTo>
                    <a:pt x="1628" y="6550"/>
                  </a:lnTo>
                  <a:lnTo>
                    <a:pt x="2184" y="6610"/>
                  </a:lnTo>
                  <a:lnTo>
                    <a:pt x="2760" y="6650"/>
                  </a:lnTo>
                  <a:lnTo>
                    <a:pt x="3335" y="6670"/>
                  </a:lnTo>
                  <a:lnTo>
                    <a:pt x="3891" y="6670"/>
                  </a:lnTo>
                  <a:lnTo>
                    <a:pt x="4466" y="6650"/>
                  </a:lnTo>
                  <a:lnTo>
                    <a:pt x="5022" y="6630"/>
                  </a:lnTo>
                  <a:lnTo>
                    <a:pt x="6094" y="6531"/>
                  </a:lnTo>
                  <a:lnTo>
                    <a:pt x="6630" y="6471"/>
                  </a:lnTo>
                  <a:lnTo>
                    <a:pt x="7166" y="6412"/>
                  </a:lnTo>
                  <a:lnTo>
                    <a:pt x="7682" y="6312"/>
                  </a:lnTo>
                  <a:lnTo>
                    <a:pt x="8218" y="6213"/>
                  </a:lnTo>
                  <a:lnTo>
                    <a:pt x="8753" y="6114"/>
                  </a:lnTo>
                  <a:lnTo>
                    <a:pt x="9269" y="5995"/>
                  </a:lnTo>
                  <a:lnTo>
                    <a:pt x="9329" y="5975"/>
                  </a:lnTo>
                  <a:lnTo>
                    <a:pt x="9408" y="5975"/>
                  </a:lnTo>
                  <a:lnTo>
                    <a:pt x="9468" y="5995"/>
                  </a:lnTo>
                  <a:lnTo>
                    <a:pt x="9508" y="6015"/>
                  </a:lnTo>
                  <a:lnTo>
                    <a:pt x="9587" y="6094"/>
                  </a:lnTo>
                  <a:lnTo>
                    <a:pt x="9647" y="6193"/>
                  </a:lnTo>
                  <a:lnTo>
                    <a:pt x="9666" y="6312"/>
                  </a:lnTo>
                  <a:lnTo>
                    <a:pt x="9647" y="6412"/>
                  </a:lnTo>
                  <a:lnTo>
                    <a:pt x="9627" y="6471"/>
                  </a:lnTo>
                  <a:lnTo>
                    <a:pt x="9587" y="6511"/>
                  </a:lnTo>
                  <a:lnTo>
                    <a:pt x="9527" y="6550"/>
                  </a:lnTo>
                  <a:lnTo>
                    <a:pt x="9468" y="6570"/>
                  </a:lnTo>
                  <a:lnTo>
                    <a:pt x="8813" y="6709"/>
                  </a:lnTo>
                  <a:lnTo>
                    <a:pt x="8138" y="6848"/>
                  </a:lnTo>
                  <a:lnTo>
                    <a:pt x="7483" y="6967"/>
                  </a:lnTo>
                  <a:lnTo>
                    <a:pt x="6828" y="7067"/>
                  </a:lnTo>
                  <a:lnTo>
                    <a:pt x="6153" y="7126"/>
                  </a:lnTo>
                  <a:lnTo>
                    <a:pt x="5479" y="7186"/>
                  </a:lnTo>
                  <a:lnTo>
                    <a:pt x="4804" y="7205"/>
                  </a:lnTo>
                  <a:lnTo>
                    <a:pt x="4129" y="7205"/>
                  </a:lnTo>
                  <a:lnTo>
                    <a:pt x="3534" y="7186"/>
                  </a:lnTo>
                  <a:lnTo>
                    <a:pt x="2938" y="7166"/>
                  </a:lnTo>
                  <a:lnTo>
                    <a:pt x="2343" y="7126"/>
                  </a:lnTo>
                  <a:lnTo>
                    <a:pt x="1747" y="7067"/>
                  </a:lnTo>
                  <a:lnTo>
                    <a:pt x="1072" y="6987"/>
                  </a:lnTo>
                  <a:lnTo>
                    <a:pt x="398" y="6868"/>
                  </a:lnTo>
                  <a:lnTo>
                    <a:pt x="140" y="6808"/>
                  </a:lnTo>
                  <a:lnTo>
                    <a:pt x="239" y="7106"/>
                  </a:lnTo>
                  <a:lnTo>
                    <a:pt x="298" y="7245"/>
                  </a:lnTo>
                  <a:lnTo>
                    <a:pt x="378" y="7384"/>
                  </a:lnTo>
                  <a:lnTo>
                    <a:pt x="457" y="7503"/>
                  </a:lnTo>
                  <a:lnTo>
                    <a:pt x="537" y="7622"/>
                  </a:lnTo>
                  <a:lnTo>
                    <a:pt x="656" y="7741"/>
                  </a:lnTo>
                  <a:lnTo>
                    <a:pt x="755" y="7841"/>
                  </a:lnTo>
                  <a:lnTo>
                    <a:pt x="874" y="7920"/>
                  </a:lnTo>
                  <a:lnTo>
                    <a:pt x="1013" y="7999"/>
                  </a:lnTo>
                  <a:lnTo>
                    <a:pt x="1152" y="8079"/>
                  </a:lnTo>
                  <a:lnTo>
                    <a:pt x="1311" y="8138"/>
                  </a:lnTo>
                  <a:lnTo>
                    <a:pt x="1648" y="8257"/>
                  </a:lnTo>
                  <a:lnTo>
                    <a:pt x="2005" y="8357"/>
                  </a:lnTo>
                  <a:lnTo>
                    <a:pt x="2363" y="8436"/>
                  </a:lnTo>
                  <a:lnTo>
                    <a:pt x="2740" y="8496"/>
                  </a:lnTo>
                  <a:lnTo>
                    <a:pt x="3474" y="8595"/>
                  </a:lnTo>
                  <a:lnTo>
                    <a:pt x="4208" y="8674"/>
                  </a:lnTo>
                  <a:lnTo>
                    <a:pt x="4804" y="8734"/>
                  </a:lnTo>
                  <a:lnTo>
                    <a:pt x="5399" y="8773"/>
                  </a:lnTo>
                  <a:lnTo>
                    <a:pt x="5995" y="8793"/>
                  </a:lnTo>
                  <a:lnTo>
                    <a:pt x="6610" y="8813"/>
                  </a:lnTo>
                  <a:lnTo>
                    <a:pt x="7225" y="8813"/>
                  </a:lnTo>
                  <a:lnTo>
                    <a:pt x="7860" y="8793"/>
                  </a:lnTo>
                  <a:lnTo>
                    <a:pt x="8456" y="8773"/>
                  </a:lnTo>
                  <a:lnTo>
                    <a:pt x="8615" y="8754"/>
                  </a:lnTo>
                  <a:lnTo>
                    <a:pt x="8793" y="8754"/>
                  </a:lnTo>
                  <a:lnTo>
                    <a:pt x="8932" y="8793"/>
                  </a:lnTo>
                  <a:lnTo>
                    <a:pt x="9011" y="8813"/>
                  </a:lnTo>
                  <a:lnTo>
                    <a:pt x="9071" y="8853"/>
                  </a:lnTo>
                  <a:lnTo>
                    <a:pt x="9131" y="8932"/>
                  </a:lnTo>
                  <a:lnTo>
                    <a:pt x="9150" y="8992"/>
                  </a:lnTo>
                  <a:lnTo>
                    <a:pt x="9131" y="9071"/>
                  </a:lnTo>
                  <a:lnTo>
                    <a:pt x="9091" y="9150"/>
                  </a:lnTo>
                  <a:lnTo>
                    <a:pt x="9031" y="9190"/>
                  </a:lnTo>
                  <a:lnTo>
                    <a:pt x="8972" y="9230"/>
                  </a:lnTo>
                  <a:lnTo>
                    <a:pt x="8813" y="9289"/>
                  </a:lnTo>
                  <a:lnTo>
                    <a:pt x="8654" y="9309"/>
                  </a:lnTo>
                  <a:lnTo>
                    <a:pt x="8495" y="9329"/>
                  </a:lnTo>
                  <a:lnTo>
                    <a:pt x="8138" y="9349"/>
                  </a:lnTo>
                  <a:lnTo>
                    <a:pt x="7781" y="9369"/>
                  </a:lnTo>
                  <a:lnTo>
                    <a:pt x="7066" y="9389"/>
                  </a:lnTo>
                  <a:lnTo>
                    <a:pt x="6372" y="9389"/>
                  </a:lnTo>
                  <a:lnTo>
                    <a:pt x="5657" y="9369"/>
                  </a:lnTo>
                  <a:lnTo>
                    <a:pt x="4923" y="9309"/>
                  </a:lnTo>
                  <a:lnTo>
                    <a:pt x="4208" y="9230"/>
                  </a:lnTo>
                  <a:lnTo>
                    <a:pt x="3474" y="9150"/>
                  </a:lnTo>
                  <a:lnTo>
                    <a:pt x="2879" y="9051"/>
                  </a:lnTo>
                  <a:lnTo>
                    <a:pt x="2263" y="8932"/>
                  </a:lnTo>
                  <a:lnTo>
                    <a:pt x="2541" y="9150"/>
                  </a:lnTo>
                  <a:lnTo>
                    <a:pt x="2819" y="9329"/>
                  </a:lnTo>
                  <a:lnTo>
                    <a:pt x="3137" y="9488"/>
                  </a:lnTo>
                  <a:lnTo>
                    <a:pt x="3454" y="9627"/>
                  </a:lnTo>
                  <a:lnTo>
                    <a:pt x="3752" y="9726"/>
                  </a:lnTo>
                  <a:lnTo>
                    <a:pt x="4050" y="9805"/>
                  </a:lnTo>
                  <a:lnTo>
                    <a:pt x="4347" y="9885"/>
                  </a:lnTo>
                  <a:lnTo>
                    <a:pt x="4645" y="9944"/>
                  </a:lnTo>
                  <a:lnTo>
                    <a:pt x="5240" y="10024"/>
                  </a:lnTo>
                  <a:lnTo>
                    <a:pt x="5856" y="10063"/>
                  </a:lnTo>
                  <a:lnTo>
                    <a:pt x="6352" y="10083"/>
                  </a:lnTo>
                  <a:lnTo>
                    <a:pt x="6828" y="10083"/>
                  </a:lnTo>
                  <a:lnTo>
                    <a:pt x="7801" y="10063"/>
                  </a:lnTo>
                  <a:lnTo>
                    <a:pt x="8813" y="10063"/>
                  </a:lnTo>
                  <a:lnTo>
                    <a:pt x="9071" y="10083"/>
                  </a:lnTo>
                  <a:lnTo>
                    <a:pt x="9329" y="10123"/>
                  </a:lnTo>
                  <a:lnTo>
                    <a:pt x="9567" y="10183"/>
                  </a:lnTo>
                  <a:lnTo>
                    <a:pt x="9805" y="10242"/>
                  </a:lnTo>
                  <a:lnTo>
                    <a:pt x="9885" y="10302"/>
                  </a:lnTo>
                  <a:lnTo>
                    <a:pt x="9944" y="10361"/>
                  </a:lnTo>
                  <a:lnTo>
                    <a:pt x="9944" y="10460"/>
                  </a:lnTo>
                  <a:lnTo>
                    <a:pt x="9944" y="10540"/>
                  </a:lnTo>
                  <a:lnTo>
                    <a:pt x="9905" y="10619"/>
                  </a:lnTo>
                  <a:lnTo>
                    <a:pt x="9845" y="10679"/>
                  </a:lnTo>
                  <a:lnTo>
                    <a:pt x="9786" y="10738"/>
                  </a:lnTo>
                  <a:lnTo>
                    <a:pt x="9408" y="10738"/>
                  </a:lnTo>
                  <a:lnTo>
                    <a:pt x="9111" y="10718"/>
                  </a:lnTo>
                  <a:lnTo>
                    <a:pt x="8535" y="10679"/>
                  </a:lnTo>
                  <a:lnTo>
                    <a:pt x="7344" y="10679"/>
                  </a:lnTo>
                  <a:lnTo>
                    <a:pt x="6570" y="10699"/>
                  </a:lnTo>
                  <a:lnTo>
                    <a:pt x="5776" y="10679"/>
                  </a:lnTo>
                  <a:lnTo>
                    <a:pt x="5776" y="10679"/>
                  </a:lnTo>
                  <a:lnTo>
                    <a:pt x="6054" y="10798"/>
                  </a:lnTo>
                  <a:lnTo>
                    <a:pt x="6352" y="10917"/>
                  </a:lnTo>
                  <a:lnTo>
                    <a:pt x="6630" y="10996"/>
                  </a:lnTo>
                  <a:lnTo>
                    <a:pt x="6927" y="11076"/>
                  </a:lnTo>
                  <a:lnTo>
                    <a:pt x="7225" y="11155"/>
                  </a:lnTo>
                  <a:lnTo>
                    <a:pt x="7523" y="11195"/>
                  </a:lnTo>
                  <a:lnTo>
                    <a:pt x="8118" y="11274"/>
                  </a:lnTo>
                  <a:lnTo>
                    <a:pt x="8734" y="11314"/>
                  </a:lnTo>
                  <a:lnTo>
                    <a:pt x="9349" y="11314"/>
                  </a:lnTo>
                  <a:lnTo>
                    <a:pt x="9964" y="11274"/>
                  </a:lnTo>
                  <a:lnTo>
                    <a:pt x="10560" y="11215"/>
                  </a:lnTo>
                  <a:lnTo>
                    <a:pt x="11353" y="11115"/>
                  </a:lnTo>
                  <a:lnTo>
                    <a:pt x="12128" y="10976"/>
                  </a:lnTo>
                  <a:lnTo>
                    <a:pt x="13676" y="10679"/>
                  </a:lnTo>
                  <a:lnTo>
                    <a:pt x="14450" y="10540"/>
                  </a:lnTo>
                  <a:lnTo>
                    <a:pt x="15244" y="10401"/>
                  </a:lnTo>
                  <a:lnTo>
                    <a:pt x="16018" y="10321"/>
                  </a:lnTo>
                  <a:lnTo>
                    <a:pt x="16415" y="10282"/>
                  </a:lnTo>
                  <a:lnTo>
                    <a:pt x="16812" y="10282"/>
                  </a:lnTo>
                  <a:lnTo>
                    <a:pt x="17089" y="10063"/>
                  </a:lnTo>
                  <a:lnTo>
                    <a:pt x="17328" y="9865"/>
                  </a:lnTo>
                  <a:lnTo>
                    <a:pt x="17665" y="9528"/>
                  </a:lnTo>
                  <a:lnTo>
                    <a:pt x="17963" y="9170"/>
                  </a:lnTo>
                  <a:lnTo>
                    <a:pt x="18241" y="8793"/>
                  </a:lnTo>
                  <a:lnTo>
                    <a:pt x="18479" y="8376"/>
                  </a:lnTo>
                  <a:lnTo>
                    <a:pt x="18677" y="7960"/>
                  </a:lnTo>
                  <a:lnTo>
                    <a:pt x="18836" y="7523"/>
                  </a:lnTo>
                  <a:lnTo>
                    <a:pt x="18915" y="7265"/>
                  </a:lnTo>
                  <a:lnTo>
                    <a:pt x="18975" y="7007"/>
                  </a:lnTo>
                  <a:lnTo>
                    <a:pt x="19015" y="6749"/>
                  </a:lnTo>
                  <a:lnTo>
                    <a:pt x="19054" y="6471"/>
                  </a:lnTo>
                  <a:lnTo>
                    <a:pt x="19094" y="6213"/>
                  </a:lnTo>
                  <a:lnTo>
                    <a:pt x="19094" y="5935"/>
                  </a:lnTo>
                  <a:lnTo>
                    <a:pt x="19094" y="5677"/>
                  </a:lnTo>
                  <a:lnTo>
                    <a:pt x="19094" y="5419"/>
                  </a:lnTo>
                  <a:lnTo>
                    <a:pt x="19054" y="5121"/>
                  </a:lnTo>
                  <a:lnTo>
                    <a:pt x="19015" y="4844"/>
                  </a:lnTo>
                  <a:lnTo>
                    <a:pt x="18955" y="4566"/>
                  </a:lnTo>
                  <a:lnTo>
                    <a:pt x="18895" y="4288"/>
                  </a:lnTo>
                  <a:lnTo>
                    <a:pt x="18796" y="3851"/>
                  </a:lnTo>
                  <a:lnTo>
                    <a:pt x="18697" y="3415"/>
                  </a:lnTo>
                  <a:lnTo>
                    <a:pt x="18677" y="3434"/>
                  </a:lnTo>
                  <a:lnTo>
                    <a:pt x="18181" y="3335"/>
                  </a:lnTo>
                  <a:lnTo>
                    <a:pt x="17685" y="3216"/>
                  </a:lnTo>
                  <a:lnTo>
                    <a:pt x="17208" y="3077"/>
                  </a:lnTo>
                  <a:lnTo>
                    <a:pt x="16732" y="2899"/>
                  </a:lnTo>
                  <a:lnTo>
                    <a:pt x="16256" y="2680"/>
                  </a:lnTo>
                  <a:lnTo>
                    <a:pt x="15779" y="2402"/>
                  </a:lnTo>
                  <a:lnTo>
                    <a:pt x="15343" y="2105"/>
                  </a:lnTo>
                  <a:lnTo>
                    <a:pt x="14906" y="1787"/>
                  </a:lnTo>
                  <a:lnTo>
                    <a:pt x="14589" y="1489"/>
                  </a:lnTo>
                  <a:lnTo>
                    <a:pt x="14291" y="1172"/>
                  </a:lnTo>
                  <a:lnTo>
                    <a:pt x="13973" y="854"/>
                  </a:lnTo>
                  <a:lnTo>
                    <a:pt x="13656" y="557"/>
                  </a:lnTo>
                  <a:lnTo>
                    <a:pt x="13477" y="437"/>
                  </a:lnTo>
                  <a:lnTo>
                    <a:pt x="13299" y="318"/>
                  </a:lnTo>
                  <a:lnTo>
                    <a:pt x="13120" y="199"/>
                  </a:lnTo>
                  <a:lnTo>
                    <a:pt x="12941" y="120"/>
                  </a:lnTo>
                  <a:lnTo>
                    <a:pt x="12743" y="60"/>
                  </a:lnTo>
                  <a:lnTo>
                    <a:pt x="12524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3918;p41">
              <a:extLst>
                <a:ext uri="{FF2B5EF4-FFF2-40B4-BE49-F238E27FC236}">
                  <a16:creationId xmlns:a16="http://schemas.microsoft.com/office/drawing/2014/main" xmlns="" id="{BCE419C3-9296-44C9-AF52-65625B04BF29}"/>
                </a:ext>
              </a:extLst>
            </p:cNvPr>
            <p:cNvSpPr/>
            <p:nvPr/>
          </p:nvSpPr>
          <p:spPr>
            <a:xfrm flipH="1">
              <a:off x="5933841" y="4187949"/>
              <a:ext cx="1347081" cy="664068"/>
            </a:xfrm>
            <a:custGeom>
              <a:avLst/>
              <a:gdLst/>
              <a:ahLst/>
              <a:cxnLst/>
              <a:rect l="l" t="t" r="r" b="b"/>
              <a:pathLst>
                <a:path w="33940" h="16732" extrusionOk="0">
                  <a:moveTo>
                    <a:pt x="31557" y="7225"/>
                  </a:moveTo>
                  <a:lnTo>
                    <a:pt x="31617" y="7245"/>
                  </a:lnTo>
                  <a:lnTo>
                    <a:pt x="31677" y="7265"/>
                  </a:lnTo>
                  <a:lnTo>
                    <a:pt x="31716" y="7324"/>
                  </a:lnTo>
                  <a:lnTo>
                    <a:pt x="31736" y="7384"/>
                  </a:lnTo>
                  <a:lnTo>
                    <a:pt x="31716" y="7443"/>
                  </a:lnTo>
                  <a:lnTo>
                    <a:pt x="31597" y="7761"/>
                  </a:lnTo>
                  <a:lnTo>
                    <a:pt x="31438" y="8078"/>
                  </a:lnTo>
                  <a:lnTo>
                    <a:pt x="31260" y="8356"/>
                  </a:lnTo>
                  <a:lnTo>
                    <a:pt x="31041" y="8634"/>
                  </a:lnTo>
                  <a:lnTo>
                    <a:pt x="30803" y="8892"/>
                  </a:lnTo>
                  <a:lnTo>
                    <a:pt x="30565" y="9130"/>
                  </a:lnTo>
                  <a:lnTo>
                    <a:pt x="30307" y="9368"/>
                  </a:lnTo>
                  <a:lnTo>
                    <a:pt x="30049" y="9587"/>
                  </a:lnTo>
                  <a:lnTo>
                    <a:pt x="29771" y="9785"/>
                  </a:lnTo>
                  <a:lnTo>
                    <a:pt x="29493" y="9964"/>
                  </a:lnTo>
                  <a:lnTo>
                    <a:pt x="28938" y="10321"/>
                  </a:lnTo>
                  <a:lnTo>
                    <a:pt x="28342" y="10639"/>
                  </a:lnTo>
                  <a:lnTo>
                    <a:pt x="27747" y="10917"/>
                  </a:lnTo>
                  <a:lnTo>
                    <a:pt x="27112" y="11175"/>
                  </a:lnTo>
                  <a:lnTo>
                    <a:pt x="26496" y="11413"/>
                  </a:lnTo>
                  <a:lnTo>
                    <a:pt x="25861" y="11631"/>
                  </a:lnTo>
                  <a:lnTo>
                    <a:pt x="25226" y="11830"/>
                  </a:lnTo>
                  <a:lnTo>
                    <a:pt x="24492" y="12048"/>
                  </a:lnTo>
                  <a:lnTo>
                    <a:pt x="23757" y="12246"/>
                  </a:lnTo>
                  <a:lnTo>
                    <a:pt x="23023" y="12445"/>
                  </a:lnTo>
                  <a:lnTo>
                    <a:pt x="22269" y="12604"/>
                  </a:lnTo>
                  <a:lnTo>
                    <a:pt x="21515" y="12762"/>
                  </a:lnTo>
                  <a:lnTo>
                    <a:pt x="20780" y="12881"/>
                  </a:lnTo>
                  <a:lnTo>
                    <a:pt x="20026" y="13001"/>
                  </a:lnTo>
                  <a:lnTo>
                    <a:pt x="19252" y="13100"/>
                  </a:lnTo>
                  <a:lnTo>
                    <a:pt x="19212" y="13100"/>
                  </a:lnTo>
                  <a:lnTo>
                    <a:pt x="19153" y="13080"/>
                  </a:lnTo>
                  <a:lnTo>
                    <a:pt x="19133" y="13040"/>
                  </a:lnTo>
                  <a:lnTo>
                    <a:pt x="19113" y="13001"/>
                  </a:lnTo>
                  <a:lnTo>
                    <a:pt x="19113" y="12941"/>
                  </a:lnTo>
                  <a:lnTo>
                    <a:pt x="19113" y="12901"/>
                  </a:lnTo>
                  <a:lnTo>
                    <a:pt x="19153" y="12862"/>
                  </a:lnTo>
                  <a:lnTo>
                    <a:pt x="19193" y="12842"/>
                  </a:lnTo>
                  <a:lnTo>
                    <a:pt x="21316" y="11988"/>
                  </a:lnTo>
                  <a:lnTo>
                    <a:pt x="23440" y="11155"/>
                  </a:lnTo>
                  <a:lnTo>
                    <a:pt x="25564" y="10321"/>
                  </a:lnTo>
                  <a:lnTo>
                    <a:pt x="27707" y="9488"/>
                  </a:lnTo>
                  <a:lnTo>
                    <a:pt x="27727" y="9488"/>
                  </a:lnTo>
                  <a:lnTo>
                    <a:pt x="27747" y="9507"/>
                  </a:lnTo>
                  <a:lnTo>
                    <a:pt x="27747" y="9527"/>
                  </a:lnTo>
                  <a:lnTo>
                    <a:pt x="27727" y="9547"/>
                  </a:lnTo>
                  <a:lnTo>
                    <a:pt x="25861" y="10321"/>
                  </a:lnTo>
                  <a:lnTo>
                    <a:pt x="23996" y="11115"/>
                  </a:lnTo>
                  <a:lnTo>
                    <a:pt x="20284" y="12683"/>
                  </a:lnTo>
                  <a:lnTo>
                    <a:pt x="20284" y="12683"/>
                  </a:lnTo>
                  <a:lnTo>
                    <a:pt x="21376" y="12504"/>
                  </a:lnTo>
                  <a:lnTo>
                    <a:pt x="21931" y="12385"/>
                  </a:lnTo>
                  <a:lnTo>
                    <a:pt x="22487" y="12266"/>
                  </a:lnTo>
                  <a:lnTo>
                    <a:pt x="23182" y="12088"/>
                  </a:lnTo>
                  <a:lnTo>
                    <a:pt x="23896" y="11909"/>
                  </a:lnTo>
                  <a:lnTo>
                    <a:pt x="24591" y="11691"/>
                  </a:lnTo>
                  <a:lnTo>
                    <a:pt x="25266" y="11472"/>
                  </a:lnTo>
                  <a:lnTo>
                    <a:pt x="25960" y="11234"/>
                  </a:lnTo>
                  <a:lnTo>
                    <a:pt x="26635" y="10956"/>
                  </a:lnTo>
                  <a:lnTo>
                    <a:pt x="27290" y="10678"/>
                  </a:lnTo>
                  <a:lnTo>
                    <a:pt x="27945" y="10381"/>
                  </a:lnTo>
                  <a:lnTo>
                    <a:pt x="28461" y="10103"/>
                  </a:lnTo>
                  <a:lnTo>
                    <a:pt x="28957" y="9825"/>
                  </a:lnTo>
                  <a:lnTo>
                    <a:pt x="29434" y="9488"/>
                  </a:lnTo>
                  <a:lnTo>
                    <a:pt x="29890" y="9150"/>
                  </a:lnTo>
                  <a:lnTo>
                    <a:pt x="30109" y="8952"/>
                  </a:lnTo>
                  <a:lnTo>
                    <a:pt x="30327" y="8753"/>
                  </a:lnTo>
                  <a:lnTo>
                    <a:pt x="30525" y="8535"/>
                  </a:lnTo>
                  <a:lnTo>
                    <a:pt x="30724" y="8317"/>
                  </a:lnTo>
                  <a:lnTo>
                    <a:pt x="30902" y="8078"/>
                  </a:lnTo>
                  <a:lnTo>
                    <a:pt x="31061" y="7820"/>
                  </a:lnTo>
                  <a:lnTo>
                    <a:pt x="31399" y="7304"/>
                  </a:lnTo>
                  <a:lnTo>
                    <a:pt x="31438" y="7245"/>
                  </a:lnTo>
                  <a:lnTo>
                    <a:pt x="31498" y="7225"/>
                  </a:lnTo>
                  <a:close/>
                  <a:moveTo>
                    <a:pt x="32312" y="0"/>
                  </a:moveTo>
                  <a:lnTo>
                    <a:pt x="30664" y="1072"/>
                  </a:lnTo>
                  <a:lnTo>
                    <a:pt x="29176" y="2025"/>
                  </a:lnTo>
                  <a:lnTo>
                    <a:pt x="27667" y="2978"/>
                  </a:lnTo>
                  <a:lnTo>
                    <a:pt x="26139" y="3891"/>
                  </a:lnTo>
                  <a:lnTo>
                    <a:pt x="24611" y="4803"/>
                  </a:lnTo>
                  <a:lnTo>
                    <a:pt x="23440" y="5478"/>
                  </a:lnTo>
                  <a:lnTo>
                    <a:pt x="22408" y="6074"/>
                  </a:lnTo>
                  <a:lnTo>
                    <a:pt x="21376" y="6649"/>
                  </a:lnTo>
                  <a:lnTo>
                    <a:pt x="20641" y="7046"/>
                  </a:lnTo>
                  <a:lnTo>
                    <a:pt x="19907" y="7423"/>
                  </a:lnTo>
                  <a:lnTo>
                    <a:pt x="19530" y="7602"/>
                  </a:lnTo>
                  <a:lnTo>
                    <a:pt x="19133" y="7761"/>
                  </a:lnTo>
                  <a:lnTo>
                    <a:pt x="18756" y="7920"/>
                  </a:lnTo>
                  <a:lnTo>
                    <a:pt x="18359" y="8058"/>
                  </a:lnTo>
                  <a:lnTo>
                    <a:pt x="17962" y="8356"/>
                  </a:lnTo>
                  <a:lnTo>
                    <a:pt x="17565" y="8614"/>
                  </a:lnTo>
                  <a:lnTo>
                    <a:pt x="17148" y="8833"/>
                  </a:lnTo>
                  <a:lnTo>
                    <a:pt x="16712" y="9031"/>
                  </a:lnTo>
                  <a:lnTo>
                    <a:pt x="16275" y="9210"/>
                  </a:lnTo>
                  <a:lnTo>
                    <a:pt x="15818" y="9368"/>
                  </a:lnTo>
                  <a:lnTo>
                    <a:pt x="15362" y="9507"/>
                  </a:lnTo>
                  <a:lnTo>
                    <a:pt x="14905" y="9646"/>
                  </a:lnTo>
                  <a:lnTo>
                    <a:pt x="14370" y="9746"/>
                  </a:lnTo>
                  <a:lnTo>
                    <a:pt x="13854" y="9845"/>
                  </a:lnTo>
                  <a:lnTo>
                    <a:pt x="13318" y="9904"/>
                  </a:lnTo>
                  <a:lnTo>
                    <a:pt x="12802" y="9924"/>
                  </a:lnTo>
                  <a:lnTo>
                    <a:pt x="12266" y="9924"/>
                  </a:lnTo>
                  <a:lnTo>
                    <a:pt x="11730" y="9904"/>
                  </a:lnTo>
                  <a:lnTo>
                    <a:pt x="11214" y="9845"/>
                  </a:lnTo>
                  <a:lnTo>
                    <a:pt x="10678" y="9746"/>
                  </a:lnTo>
                  <a:lnTo>
                    <a:pt x="10301" y="9646"/>
                  </a:lnTo>
                  <a:lnTo>
                    <a:pt x="9924" y="9547"/>
                  </a:lnTo>
                  <a:lnTo>
                    <a:pt x="9547" y="9448"/>
                  </a:lnTo>
                  <a:lnTo>
                    <a:pt x="9189" y="9309"/>
                  </a:lnTo>
                  <a:lnTo>
                    <a:pt x="8832" y="9170"/>
                  </a:lnTo>
                  <a:lnTo>
                    <a:pt x="8475" y="9031"/>
                  </a:lnTo>
                  <a:lnTo>
                    <a:pt x="8118" y="8872"/>
                  </a:lnTo>
                  <a:lnTo>
                    <a:pt x="7780" y="8694"/>
                  </a:lnTo>
                  <a:lnTo>
                    <a:pt x="7105" y="8336"/>
                  </a:lnTo>
                  <a:lnTo>
                    <a:pt x="6470" y="7920"/>
                  </a:lnTo>
                  <a:lnTo>
                    <a:pt x="5835" y="7483"/>
                  </a:lnTo>
                  <a:lnTo>
                    <a:pt x="5240" y="7007"/>
                  </a:lnTo>
                  <a:lnTo>
                    <a:pt x="4664" y="6510"/>
                  </a:lnTo>
                  <a:lnTo>
                    <a:pt x="4089" y="5975"/>
                  </a:lnTo>
                  <a:lnTo>
                    <a:pt x="3553" y="5439"/>
                  </a:lnTo>
                  <a:lnTo>
                    <a:pt x="3037" y="4863"/>
                  </a:lnTo>
                  <a:lnTo>
                    <a:pt x="2521" y="4268"/>
                  </a:lnTo>
                  <a:lnTo>
                    <a:pt x="2044" y="3652"/>
                  </a:lnTo>
                  <a:lnTo>
                    <a:pt x="1568" y="3037"/>
                  </a:lnTo>
                  <a:lnTo>
                    <a:pt x="1131" y="2422"/>
                  </a:lnTo>
                  <a:lnTo>
                    <a:pt x="1389" y="5538"/>
                  </a:lnTo>
                  <a:lnTo>
                    <a:pt x="1429" y="6054"/>
                  </a:lnTo>
                  <a:lnTo>
                    <a:pt x="1429" y="6550"/>
                  </a:lnTo>
                  <a:lnTo>
                    <a:pt x="1389" y="6967"/>
                  </a:lnTo>
                  <a:lnTo>
                    <a:pt x="1370" y="7165"/>
                  </a:lnTo>
                  <a:lnTo>
                    <a:pt x="1330" y="7364"/>
                  </a:lnTo>
                  <a:lnTo>
                    <a:pt x="1270" y="7562"/>
                  </a:lnTo>
                  <a:lnTo>
                    <a:pt x="1191" y="7741"/>
                  </a:lnTo>
                  <a:lnTo>
                    <a:pt x="1092" y="7920"/>
                  </a:lnTo>
                  <a:lnTo>
                    <a:pt x="992" y="8098"/>
                  </a:lnTo>
                  <a:lnTo>
                    <a:pt x="774" y="8416"/>
                  </a:lnTo>
                  <a:lnTo>
                    <a:pt x="675" y="8575"/>
                  </a:lnTo>
                  <a:lnTo>
                    <a:pt x="595" y="8733"/>
                  </a:lnTo>
                  <a:lnTo>
                    <a:pt x="556" y="8833"/>
                  </a:lnTo>
                  <a:lnTo>
                    <a:pt x="556" y="8952"/>
                  </a:lnTo>
                  <a:lnTo>
                    <a:pt x="556" y="9051"/>
                  </a:lnTo>
                  <a:lnTo>
                    <a:pt x="556" y="9150"/>
                  </a:lnTo>
                  <a:lnTo>
                    <a:pt x="595" y="9329"/>
                  </a:lnTo>
                  <a:lnTo>
                    <a:pt x="675" y="9527"/>
                  </a:lnTo>
                  <a:lnTo>
                    <a:pt x="794" y="9765"/>
                  </a:lnTo>
                  <a:lnTo>
                    <a:pt x="873" y="10004"/>
                  </a:lnTo>
                  <a:lnTo>
                    <a:pt x="953" y="10262"/>
                  </a:lnTo>
                  <a:lnTo>
                    <a:pt x="973" y="10520"/>
                  </a:lnTo>
                  <a:lnTo>
                    <a:pt x="973" y="10738"/>
                  </a:lnTo>
                  <a:lnTo>
                    <a:pt x="953" y="10976"/>
                  </a:lnTo>
                  <a:lnTo>
                    <a:pt x="913" y="11194"/>
                  </a:lnTo>
                  <a:lnTo>
                    <a:pt x="853" y="11413"/>
                  </a:lnTo>
                  <a:lnTo>
                    <a:pt x="695" y="11849"/>
                  </a:lnTo>
                  <a:lnTo>
                    <a:pt x="516" y="12286"/>
                  </a:lnTo>
                  <a:lnTo>
                    <a:pt x="337" y="12723"/>
                  </a:lnTo>
                  <a:lnTo>
                    <a:pt x="179" y="13139"/>
                  </a:lnTo>
                  <a:lnTo>
                    <a:pt x="119" y="13358"/>
                  </a:lnTo>
                  <a:lnTo>
                    <a:pt x="60" y="13576"/>
                  </a:lnTo>
                  <a:lnTo>
                    <a:pt x="20" y="13794"/>
                  </a:lnTo>
                  <a:lnTo>
                    <a:pt x="0" y="14033"/>
                  </a:lnTo>
                  <a:lnTo>
                    <a:pt x="992" y="14449"/>
                  </a:lnTo>
                  <a:lnTo>
                    <a:pt x="2005" y="14826"/>
                  </a:lnTo>
                  <a:lnTo>
                    <a:pt x="3037" y="15144"/>
                  </a:lnTo>
                  <a:lnTo>
                    <a:pt x="3553" y="15303"/>
                  </a:lnTo>
                  <a:lnTo>
                    <a:pt x="4089" y="15442"/>
                  </a:lnTo>
                  <a:lnTo>
                    <a:pt x="5121" y="15680"/>
                  </a:lnTo>
                  <a:lnTo>
                    <a:pt x="6153" y="15898"/>
                  </a:lnTo>
                  <a:lnTo>
                    <a:pt x="7205" y="16077"/>
                  </a:lnTo>
                  <a:lnTo>
                    <a:pt x="8257" y="16236"/>
                  </a:lnTo>
                  <a:lnTo>
                    <a:pt x="9308" y="16355"/>
                  </a:lnTo>
                  <a:lnTo>
                    <a:pt x="10360" y="16454"/>
                  </a:lnTo>
                  <a:lnTo>
                    <a:pt x="11412" y="16533"/>
                  </a:lnTo>
                  <a:lnTo>
                    <a:pt x="12464" y="16593"/>
                  </a:lnTo>
                  <a:lnTo>
                    <a:pt x="14608" y="16692"/>
                  </a:lnTo>
                  <a:lnTo>
                    <a:pt x="15699" y="16712"/>
                  </a:lnTo>
                  <a:lnTo>
                    <a:pt x="16771" y="16732"/>
                  </a:lnTo>
                  <a:lnTo>
                    <a:pt x="17843" y="16732"/>
                  </a:lnTo>
                  <a:lnTo>
                    <a:pt x="18915" y="16712"/>
                  </a:lnTo>
                  <a:lnTo>
                    <a:pt x="19986" y="16672"/>
                  </a:lnTo>
                  <a:lnTo>
                    <a:pt x="21058" y="16593"/>
                  </a:lnTo>
                  <a:lnTo>
                    <a:pt x="22051" y="16514"/>
                  </a:lnTo>
                  <a:lnTo>
                    <a:pt x="23023" y="16375"/>
                  </a:lnTo>
                  <a:lnTo>
                    <a:pt x="23996" y="16216"/>
                  </a:lnTo>
                  <a:lnTo>
                    <a:pt x="24968" y="16017"/>
                  </a:lnTo>
                  <a:lnTo>
                    <a:pt x="25464" y="15898"/>
                  </a:lnTo>
                  <a:lnTo>
                    <a:pt x="25941" y="15759"/>
                  </a:lnTo>
                  <a:lnTo>
                    <a:pt x="26397" y="15620"/>
                  </a:lnTo>
                  <a:lnTo>
                    <a:pt x="26873" y="15462"/>
                  </a:lnTo>
                  <a:lnTo>
                    <a:pt x="27330" y="15283"/>
                  </a:lnTo>
                  <a:lnTo>
                    <a:pt x="27806" y="15104"/>
                  </a:lnTo>
                  <a:lnTo>
                    <a:pt x="28243" y="14886"/>
                  </a:lnTo>
                  <a:lnTo>
                    <a:pt x="28699" y="14668"/>
                  </a:lnTo>
                  <a:lnTo>
                    <a:pt x="29096" y="14469"/>
                  </a:lnTo>
                  <a:lnTo>
                    <a:pt x="29473" y="14251"/>
                  </a:lnTo>
                  <a:lnTo>
                    <a:pt x="29851" y="14013"/>
                  </a:lnTo>
                  <a:lnTo>
                    <a:pt x="30228" y="13775"/>
                  </a:lnTo>
                  <a:lnTo>
                    <a:pt x="30585" y="13517"/>
                  </a:lnTo>
                  <a:lnTo>
                    <a:pt x="30942" y="13259"/>
                  </a:lnTo>
                  <a:lnTo>
                    <a:pt x="31280" y="12981"/>
                  </a:lnTo>
                  <a:lnTo>
                    <a:pt x="31617" y="12683"/>
                  </a:lnTo>
                  <a:lnTo>
                    <a:pt x="31935" y="12385"/>
                  </a:lnTo>
                  <a:lnTo>
                    <a:pt x="32252" y="12068"/>
                  </a:lnTo>
                  <a:lnTo>
                    <a:pt x="32550" y="11750"/>
                  </a:lnTo>
                  <a:lnTo>
                    <a:pt x="32848" y="11413"/>
                  </a:lnTo>
                  <a:lnTo>
                    <a:pt x="33125" y="11075"/>
                  </a:lnTo>
                  <a:lnTo>
                    <a:pt x="33383" y="10718"/>
                  </a:lnTo>
                  <a:lnTo>
                    <a:pt x="33641" y="10341"/>
                  </a:lnTo>
                  <a:lnTo>
                    <a:pt x="33880" y="9964"/>
                  </a:lnTo>
                  <a:lnTo>
                    <a:pt x="33939" y="9884"/>
                  </a:lnTo>
                  <a:lnTo>
                    <a:pt x="33800" y="9666"/>
                  </a:lnTo>
                  <a:lnTo>
                    <a:pt x="33503" y="9249"/>
                  </a:lnTo>
                  <a:lnTo>
                    <a:pt x="33284" y="8952"/>
                  </a:lnTo>
                  <a:lnTo>
                    <a:pt x="33046" y="8674"/>
                  </a:lnTo>
                  <a:lnTo>
                    <a:pt x="33006" y="8614"/>
                  </a:lnTo>
                  <a:lnTo>
                    <a:pt x="32967" y="8555"/>
                  </a:lnTo>
                  <a:lnTo>
                    <a:pt x="32947" y="8495"/>
                  </a:lnTo>
                  <a:lnTo>
                    <a:pt x="32947" y="8416"/>
                  </a:lnTo>
                  <a:lnTo>
                    <a:pt x="32947" y="8356"/>
                  </a:lnTo>
                  <a:lnTo>
                    <a:pt x="32967" y="8277"/>
                  </a:lnTo>
                  <a:lnTo>
                    <a:pt x="33006" y="8217"/>
                  </a:lnTo>
                  <a:lnTo>
                    <a:pt x="33046" y="8158"/>
                  </a:lnTo>
                  <a:lnTo>
                    <a:pt x="33125" y="8098"/>
                  </a:lnTo>
                  <a:lnTo>
                    <a:pt x="33205" y="8058"/>
                  </a:lnTo>
                  <a:lnTo>
                    <a:pt x="33225" y="7106"/>
                  </a:lnTo>
                  <a:lnTo>
                    <a:pt x="33244" y="6629"/>
                  </a:lnTo>
                  <a:lnTo>
                    <a:pt x="33244" y="6133"/>
                  </a:lnTo>
                  <a:lnTo>
                    <a:pt x="33225" y="5558"/>
                  </a:lnTo>
                  <a:lnTo>
                    <a:pt x="33205" y="4982"/>
                  </a:lnTo>
                  <a:lnTo>
                    <a:pt x="33145" y="4426"/>
                  </a:lnTo>
                  <a:lnTo>
                    <a:pt x="33086" y="3851"/>
                  </a:lnTo>
                  <a:lnTo>
                    <a:pt x="32927" y="2700"/>
                  </a:lnTo>
                  <a:lnTo>
                    <a:pt x="32828" y="2144"/>
                  </a:lnTo>
                  <a:lnTo>
                    <a:pt x="32709" y="1568"/>
                  </a:lnTo>
                  <a:lnTo>
                    <a:pt x="32590" y="1032"/>
                  </a:lnTo>
                  <a:lnTo>
                    <a:pt x="32451" y="516"/>
                  </a:lnTo>
                  <a:lnTo>
                    <a:pt x="3231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3919;p41">
              <a:extLst>
                <a:ext uri="{FF2B5EF4-FFF2-40B4-BE49-F238E27FC236}">
                  <a16:creationId xmlns:a16="http://schemas.microsoft.com/office/drawing/2014/main" xmlns="" id="{D98C5CF8-EEA3-47DF-910F-377DA552FA1D}"/>
                </a:ext>
              </a:extLst>
            </p:cNvPr>
            <p:cNvSpPr/>
            <p:nvPr/>
          </p:nvSpPr>
          <p:spPr>
            <a:xfrm flipH="1">
              <a:off x="7298633" y="1535834"/>
              <a:ext cx="86683" cy="247372"/>
            </a:xfrm>
            <a:custGeom>
              <a:avLst/>
              <a:gdLst/>
              <a:ahLst/>
              <a:cxnLst/>
              <a:rect l="l" t="t" r="r" b="b"/>
              <a:pathLst>
                <a:path w="2184" h="6233" extrusionOk="0">
                  <a:moveTo>
                    <a:pt x="2124" y="1"/>
                  </a:moveTo>
                  <a:lnTo>
                    <a:pt x="1826" y="239"/>
                  </a:lnTo>
                  <a:lnTo>
                    <a:pt x="1548" y="497"/>
                  </a:lnTo>
                  <a:lnTo>
                    <a:pt x="1310" y="795"/>
                  </a:lnTo>
                  <a:lnTo>
                    <a:pt x="1092" y="1092"/>
                  </a:lnTo>
                  <a:lnTo>
                    <a:pt x="893" y="1410"/>
                  </a:lnTo>
                  <a:lnTo>
                    <a:pt x="715" y="1728"/>
                  </a:lnTo>
                  <a:lnTo>
                    <a:pt x="556" y="2085"/>
                  </a:lnTo>
                  <a:lnTo>
                    <a:pt x="417" y="2422"/>
                  </a:lnTo>
                  <a:lnTo>
                    <a:pt x="338" y="2641"/>
                  </a:lnTo>
                  <a:lnTo>
                    <a:pt x="258" y="2859"/>
                  </a:lnTo>
                  <a:lnTo>
                    <a:pt x="159" y="3315"/>
                  </a:lnTo>
                  <a:lnTo>
                    <a:pt x="79" y="3772"/>
                  </a:lnTo>
                  <a:lnTo>
                    <a:pt x="40" y="4248"/>
                  </a:lnTo>
                  <a:lnTo>
                    <a:pt x="0" y="4725"/>
                  </a:lnTo>
                  <a:lnTo>
                    <a:pt x="0" y="5221"/>
                  </a:lnTo>
                  <a:lnTo>
                    <a:pt x="20" y="5459"/>
                  </a:lnTo>
                  <a:lnTo>
                    <a:pt x="40" y="5697"/>
                  </a:lnTo>
                  <a:lnTo>
                    <a:pt x="79" y="5935"/>
                  </a:lnTo>
                  <a:lnTo>
                    <a:pt x="119" y="6173"/>
                  </a:lnTo>
                  <a:lnTo>
                    <a:pt x="139" y="6193"/>
                  </a:lnTo>
                  <a:lnTo>
                    <a:pt x="159" y="6213"/>
                  </a:lnTo>
                  <a:lnTo>
                    <a:pt x="218" y="6233"/>
                  </a:lnTo>
                  <a:lnTo>
                    <a:pt x="258" y="6193"/>
                  </a:lnTo>
                  <a:lnTo>
                    <a:pt x="298" y="6154"/>
                  </a:lnTo>
                  <a:lnTo>
                    <a:pt x="338" y="5935"/>
                  </a:lnTo>
                  <a:lnTo>
                    <a:pt x="377" y="5737"/>
                  </a:lnTo>
                  <a:lnTo>
                    <a:pt x="397" y="5300"/>
                  </a:lnTo>
                  <a:lnTo>
                    <a:pt x="437" y="4447"/>
                  </a:lnTo>
                  <a:lnTo>
                    <a:pt x="476" y="3970"/>
                  </a:lnTo>
                  <a:lnTo>
                    <a:pt x="536" y="3494"/>
                  </a:lnTo>
                  <a:lnTo>
                    <a:pt x="596" y="3038"/>
                  </a:lnTo>
                  <a:lnTo>
                    <a:pt x="695" y="2561"/>
                  </a:lnTo>
                  <a:lnTo>
                    <a:pt x="774" y="2204"/>
                  </a:lnTo>
                  <a:lnTo>
                    <a:pt x="893" y="1847"/>
                  </a:lnTo>
                  <a:lnTo>
                    <a:pt x="1032" y="1509"/>
                  </a:lnTo>
                  <a:lnTo>
                    <a:pt x="1211" y="1172"/>
                  </a:lnTo>
                  <a:lnTo>
                    <a:pt x="1409" y="874"/>
                  </a:lnTo>
                  <a:lnTo>
                    <a:pt x="1647" y="576"/>
                  </a:lnTo>
                  <a:lnTo>
                    <a:pt x="1886" y="299"/>
                  </a:lnTo>
                  <a:lnTo>
                    <a:pt x="2163" y="41"/>
                  </a:lnTo>
                  <a:lnTo>
                    <a:pt x="2183" y="21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3920;p41">
              <a:extLst>
                <a:ext uri="{FF2B5EF4-FFF2-40B4-BE49-F238E27FC236}">
                  <a16:creationId xmlns:a16="http://schemas.microsoft.com/office/drawing/2014/main" xmlns="" id="{E460E339-3F22-4FD0-99E9-1337AD87B12B}"/>
                </a:ext>
              </a:extLst>
            </p:cNvPr>
            <p:cNvSpPr/>
            <p:nvPr/>
          </p:nvSpPr>
          <p:spPr>
            <a:xfrm flipH="1">
              <a:off x="7299430" y="1664219"/>
              <a:ext cx="30760" cy="159980"/>
            </a:xfrm>
            <a:custGeom>
              <a:avLst/>
              <a:gdLst/>
              <a:ahLst/>
              <a:cxnLst/>
              <a:rect l="l" t="t" r="r" b="b"/>
              <a:pathLst>
                <a:path w="775" h="4031" extrusionOk="0">
                  <a:moveTo>
                    <a:pt x="675" y="1"/>
                  </a:moveTo>
                  <a:lnTo>
                    <a:pt x="636" y="21"/>
                  </a:lnTo>
                  <a:lnTo>
                    <a:pt x="616" y="41"/>
                  </a:lnTo>
                  <a:lnTo>
                    <a:pt x="497" y="279"/>
                  </a:lnTo>
                  <a:lnTo>
                    <a:pt x="397" y="517"/>
                  </a:lnTo>
                  <a:lnTo>
                    <a:pt x="318" y="755"/>
                  </a:lnTo>
                  <a:lnTo>
                    <a:pt x="239" y="1013"/>
                  </a:lnTo>
                  <a:lnTo>
                    <a:pt x="159" y="1251"/>
                  </a:lnTo>
                  <a:lnTo>
                    <a:pt x="100" y="1509"/>
                  </a:lnTo>
                  <a:lnTo>
                    <a:pt x="60" y="1767"/>
                  </a:lnTo>
                  <a:lnTo>
                    <a:pt x="20" y="2025"/>
                  </a:lnTo>
                  <a:lnTo>
                    <a:pt x="0" y="2502"/>
                  </a:lnTo>
                  <a:lnTo>
                    <a:pt x="0" y="2998"/>
                  </a:lnTo>
                  <a:lnTo>
                    <a:pt x="20" y="3236"/>
                  </a:lnTo>
                  <a:lnTo>
                    <a:pt x="40" y="3494"/>
                  </a:lnTo>
                  <a:lnTo>
                    <a:pt x="100" y="3752"/>
                  </a:lnTo>
                  <a:lnTo>
                    <a:pt x="139" y="3871"/>
                  </a:lnTo>
                  <a:lnTo>
                    <a:pt x="179" y="3990"/>
                  </a:lnTo>
                  <a:lnTo>
                    <a:pt x="219" y="4030"/>
                  </a:lnTo>
                  <a:lnTo>
                    <a:pt x="258" y="4030"/>
                  </a:lnTo>
                  <a:lnTo>
                    <a:pt x="298" y="3990"/>
                  </a:lnTo>
                  <a:lnTo>
                    <a:pt x="318" y="3951"/>
                  </a:lnTo>
                  <a:lnTo>
                    <a:pt x="318" y="3712"/>
                  </a:lnTo>
                  <a:lnTo>
                    <a:pt x="278" y="3454"/>
                  </a:lnTo>
                  <a:lnTo>
                    <a:pt x="258" y="3196"/>
                  </a:lnTo>
                  <a:lnTo>
                    <a:pt x="239" y="2958"/>
                  </a:lnTo>
                  <a:lnTo>
                    <a:pt x="239" y="2462"/>
                  </a:lnTo>
                  <a:lnTo>
                    <a:pt x="278" y="1966"/>
                  </a:lnTo>
                  <a:lnTo>
                    <a:pt x="338" y="1490"/>
                  </a:lnTo>
                  <a:lnTo>
                    <a:pt x="457" y="1033"/>
                  </a:lnTo>
                  <a:lnTo>
                    <a:pt x="596" y="577"/>
                  </a:lnTo>
                  <a:lnTo>
                    <a:pt x="774" y="120"/>
                  </a:lnTo>
                  <a:lnTo>
                    <a:pt x="774" y="80"/>
                  </a:lnTo>
                  <a:lnTo>
                    <a:pt x="774" y="6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3921;p41">
              <a:extLst>
                <a:ext uri="{FF2B5EF4-FFF2-40B4-BE49-F238E27FC236}">
                  <a16:creationId xmlns:a16="http://schemas.microsoft.com/office/drawing/2014/main" xmlns="" id="{E5045030-427E-4E0C-93B5-056D192AB48B}"/>
                </a:ext>
              </a:extLst>
            </p:cNvPr>
            <p:cNvSpPr/>
            <p:nvPr/>
          </p:nvSpPr>
          <p:spPr>
            <a:xfrm flipH="1">
              <a:off x="7213584" y="1805224"/>
              <a:ext cx="36277" cy="159147"/>
            </a:xfrm>
            <a:custGeom>
              <a:avLst/>
              <a:gdLst/>
              <a:ahLst/>
              <a:cxnLst/>
              <a:rect l="l" t="t" r="r" b="b"/>
              <a:pathLst>
                <a:path w="914" h="4010" extrusionOk="0">
                  <a:moveTo>
                    <a:pt x="239" y="1"/>
                  </a:moveTo>
                  <a:lnTo>
                    <a:pt x="199" y="21"/>
                  </a:lnTo>
                  <a:lnTo>
                    <a:pt x="179" y="40"/>
                  </a:lnTo>
                  <a:lnTo>
                    <a:pt x="120" y="298"/>
                  </a:lnTo>
                  <a:lnTo>
                    <a:pt x="80" y="556"/>
                  </a:lnTo>
                  <a:lnTo>
                    <a:pt x="41" y="834"/>
                  </a:lnTo>
                  <a:lnTo>
                    <a:pt x="21" y="1092"/>
                  </a:lnTo>
                  <a:lnTo>
                    <a:pt x="1" y="1350"/>
                  </a:lnTo>
                  <a:lnTo>
                    <a:pt x="21" y="1628"/>
                  </a:lnTo>
                  <a:lnTo>
                    <a:pt x="41" y="1886"/>
                  </a:lnTo>
                  <a:lnTo>
                    <a:pt x="80" y="2144"/>
                  </a:lnTo>
                  <a:lnTo>
                    <a:pt x="160" y="2621"/>
                  </a:lnTo>
                  <a:lnTo>
                    <a:pt x="299" y="3077"/>
                  </a:lnTo>
                  <a:lnTo>
                    <a:pt x="378" y="3315"/>
                  </a:lnTo>
                  <a:lnTo>
                    <a:pt x="477" y="3553"/>
                  </a:lnTo>
                  <a:lnTo>
                    <a:pt x="596" y="3772"/>
                  </a:lnTo>
                  <a:lnTo>
                    <a:pt x="676" y="3871"/>
                  </a:lnTo>
                  <a:lnTo>
                    <a:pt x="755" y="3970"/>
                  </a:lnTo>
                  <a:lnTo>
                    <a:pt x="815" y="4010"/>
                  </a:lnTo>
                  <a:lnTo>
                    <a:pt x="854" y="3990"/>
                  </a:lnTo>
                  <a:lnTo>
                    <a:pt x="894" y="3950"/>
                  </a:lnTo>
                  <a:lnTo>
                    <a:pt x="914" y="3930"/>
                  </a:lnTo>
                  <a:lnTo>
                    <a:pt x="914" y="3891"/>
                  </a:lnTo>
                  <a:lnTo>
                    <a:pt x="795" y="3593"/>
                  </a:lnTo>
                  <a:lnTo>
                    <a:pt x="676" y="3295"/>
                  </a:lnTo>
                  <a:lnTo>
                    <a:pt x="557" y="3018"/>
                  </a:lnTo>
                  <a:lnTo>
                    <a:pt x="437" y="2720"/>
                  </a:lnTo>
                  <a:lnTo>
                    <a:pt x="358" y="2382"/>
                  </a:lnTo>
                  <a:lnTo>
                    <a:pt x="299" y="2045"/>
                  </a:lnTo>
                  <a:lnTo>
                    <a:pt x="279" y="1708"/>
                  </a:lnTo>
                  <a:lnTo>
                    <a:pt x="259" y="1350"/>
                  </a:lnTo>
                  <a:lnTo>
                    <a:pt x="239" y="1033"/>
                  </a:lnTo>
                  <a:lnTo>
                    <a:pt x="239" y="715"/>
                  </a:lnTo>
                  <a:lnTo>
                    <a:pt x="239" y="398"/>
                  </a:lnTo>
                  <a:lnTo>
                    <a:pt x="299" y="80"/>
                  </a:lnTo>
                  <a:lnTo>
                    <a:pt x="279" y="40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3922;p41">
              <a:extLst>
                <a:ext uri="{FF2B5EF4-FFF2-40B4-BE49-F238E27FC236}">
                  <a16:creationId xmlns:a16="http://schemas.microsoft.com/office/drawing/2014/main" xmlns="" id="{1BA9931F-E6B9-4110-9A2C-25776213C595}"/>
                </a:ext>
              </a:extLst>
            </p:cNvPr>
            <p:cNvSpPr/>
            <p:nvPr/>
          </p:nvSpPr>
          <p:spPr>
            <a:xfrm flipH="1">
              <a:off x="7175762" y="1808399"/>
              <a:ext cx="21314" cy="150455"/>
            </a:xfrm>
            <a:custGeom>
              <a:avLst/>
              <a:gdLst/>
              <a:ahLst/>
              <a:cxnLst/>
              <a:rect l="l" t="t" r="r" b="b"/>
              <a:pathLst>
                <a:path w="537" h="3791" extrusionOk="0">
                  <a:moveTo>
                    <a:pt x="417" y="0"/>
                  </a:moveTo>
                  <a:lnTo>
                    <a:pt x="398" y="20"/>
                  </a:lnTo>
                  <a:lnTo>
                    <a:pt x="378" y="60"/>
                  </a:lnTo>
                  <a:lnTo>
                    <a:pt x="219" y="516"/>
                  </a:lnTo>
                  <a:lnTo>
                    <a:pt x="120" y="992"/>
                  </a:lnTo>
                  <a:lnTo>
                    <a:pt x="40" y="1469"/>
                  </a:lnTo>
                  <a:lnTo>
                    <a:pt x="1" y="1945"/>
                  </a:lnTo>
                  <a:lnTo>
                    <a:pt x="1" y="2421"/>
                  </a:lnTo>
                  <a:lnTo>
                    <a:pt x="40" y="2878"/>
                  </a:lnTo>
                  <a:lnTo>
                    <a:pt x="60" y="3096"/>
                  </a:lnTo>
                  <a:lnTo>
                    <a:pt x="100" y="3334"/>
                  </a:lnTo>
                  <a:lnTo>
                    <a:pt x="159" y="3553"/>
                  </a:lnTo>
                  <a:lnTo>
                    <a:pt x="259" y="3751"/>
                  </a:lnTo>
                  <a:lnTo>
                    <a:pt x="278" y="3771"/>
                  </a:lnTo>
                  <a:lnTo>
                    <a:pt x="318" y="3791"/>
                  </a:lnTo>
                  <a:lnTo>
                    <a:pt x="378" y="3791"/>
                  </a:lnTo>
                  <a:lnTo>
                    <a:pt x="437" y="3771"/>
                  </a:lnTo>
                  <a:lnTo>
                    <a:pt x="457" y="3731"/>
                  </a:lnTo>
                  <a:lnTo>
                    <a:pt x="457" y="3692"/>
                  </a:lnTo>
                  <a:lnTo>
                    <a:pt x="457" y="3473"/>
                  </a:lnTo>
                  <a:lnTo>
                    <a:pt x="417" y="3235"/>
                  </a:lnTo>
                  <a:lnTo>
                    <a:pt x="338" y="2779"/>
                  </a:lnTo>
                  <a:lnTo>
                    <a:pt x="298" y="2342"/>
                  </a:lnTo>
                  <a:lnTo>
                    <a:pt x="298" y="1925"/>
                  </a:lnTo>
                  <a:lnTo>
                    <a:pt x="318" y="1449"/>
                  </a:lnTo>
                  <a:lnTo>
                    <a:pt x="358" y="992"/>
                  </a:lnTo>
                  <a:lnTo>
                    <a:pt x="417" y="536"/>
                  </a:lnTo>
                  <a:lnTo>
                    <a:pt x="517" y="99"/>
                  </a:lnTo>
                  <a:lnTo>
                    <a:pt x="537" y="60"/>
                  </a:lnTo>
                  <a:lnTo>
                    <a:pt x="517" y="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3923;p41">
              <a:extLst>
                <a:ext uri="{FF2B5EF4-FFF2-40B4-BE49-F238E27FC236}">
                  <a16:creationId xmlns:a16="http://schemas.microsoft.com/office/drawing/2014/main" xmlns="" id="{2A7E7335-73D1-4C46-B64F-BAB2B6AAE44B}"/>
                </a:ext>
              </a:extLst>
            </p:cNvPr>
            <p:cNvSpPr/>
            <p:nvPr/>
          </p:nvSpPr>
          <p:spPr>
            <a:xfrm flipH="1">
              <a:off x="7011926" y="1722518"/>
              <a:ext cx="109544" cy="207208"/>
            </a:xfrm>
            <a:custGeom>
              <a:avLst/>
              <a:gdLst/>
              <a:ahLst/>
              <a:cxnLst/>
              <a:rect l="l" t="t" r="r" b="b"/>
              <a:pathLst>
                <a:path w="2760" h="5221" extrusionOk="0">
                  <a:moveTo>
                    <a:pt x="2601" y="1"/>
                  </a:moveTo>
                  <a:lnTo>
                    <a:pt x="2541" y="21"/>
                  </a:lnTo>
                  <a:lnTo>
                    <a:pt x="2482" y="40"/>
                  </a:lnTo>
                  <a:lnTo>
                    <a:pt x="2442" y="80"/>
                  </a:lnTo>
                  <a:lnTo>
                    <a:pt x="2244" y="417"/>
                  </a:lnTo>
                  <a:lnTo>
                    <a:pt x="2006" y="735"/>
                  </a:lnTo>
                  <a:lnTo>
                    <a:pt x="1787" y="1013"/>
                  </a:lnTo>
                  <a:lnTo>
                    <a:pt x="1549" y="1311"/>
                  </a:lnTo>
                  <a:lnTo>
                    <a:pt x="1172" y="1827"/>
                  </a:lnTo>
                  <a:lnTo>
                    <a:pt x="1053" y="2005"/>
                  </a:lnTo>
                  <a:lnTo>
                    <a:pt x="954" y="2204"/>
                  </a:lnTo>
                  <a:lnTo>
                    <a:pt x="775" y="2601"/>
                  </a:lnTo>
                  <a:lnTo>
                    <a:pt x="616" y="2879"/>
                  </a:lnTo>
                  <a:lnTo>
                    <a:pt x="457" y="3176"/>
                  </a:lnTo>
                  <a:lnTo>
                    <a:pt x="299" y="3454"/>
                  </a:lnTo>
                  <a:lnTo>
                    <a:pt x="160" y="3772"/>
                  </a:lnTo>
                  <a:lnTo>
                    <a:pt x="61" y="4109"/>
                  </a:lnTo>
                  <a:lnTo>
                    <a:pt x="1" y="4466"/>
                  </a:lnTo>
                  <a:lnTo>
                    <a:pt x="1" y="4824"/>
                  </a:lnTo>
                  <a:lnTo>
                    <a:pt x="1" y="5002"/>
                  </a:lnTo>
                  <a:lnTo>
                    <a:pt x="41" y="5181"/>
                  </a:lnTo>
                  <a:lnTo>
                    <a:pt x="41" y="5201"/>
                  </a:lnTo>
                  <a:lnTo>
                    <a:pt x="61" y="5221"/>
                  </a:lnTo>
                  <a:lnTo>
                    <a:pt x="120" y="5221"/>
                  </a:lnTo>
                  <a:lnTo>
                    <a:pt x="160" y="5201"/>
                  </a:lnTo>
                  <a:lnTo>
                    <a:pt x="180" y="5181"/>
                  </a:lnTo>
                  <a:lnTo>
                    <a:pt x="180" y="5141"/>
                  </a:lnTo>
                  <a:lnTo>
                    <a:pt x="180" y="4982"/>
                  </a:lnTo>
                  <a:lnTo>
                    <a:pt x="180" y="4804"/>
                  </a:lnTo>
                  <a:lnTo>
                    <a:pt x="219" y="4447"/>
                  </a:lnTo>
                  <a:lnTo>
                    <a:pt x="299" y="4109"/>
                  </a:lnTo>
                  <a:lnTo>
                    <a:pt x="418" y="3792"/>
                  </a:lnTo>
                  <a:lnTo>
                    <a:pt x="577" y="3434"/>
                  </a:lnTo>
                  <a:lnTo>
                    <a:pt x="775" y="3117"/>
                  </a:lnTo>
                  <a:lnTo>
                    <a:pt x="914" y="2898"/>
                  </a:lnTo>
                  <a:lnTo>
                    <a:pt x="1033" y="2779"/>
                  </a:lnTo>
                  <a:lnTo>
                    <a:pt x="1132" y="2680"/>
                  </a:lnTo>
                  <a:lnTo>
                    <a:pt x="1390" y="2482"/>
                  </a:lnTo>
                  <a:lnTo>
                    <a:pt x="1509" y="2363"/>
                  </a:lnTo>
                  <a:lnTo>
                    <a:pt x="1609" y="2243"/>
                  </a:lnTo>
                  <a:lnTo>
                    <a:pt x="1807" y="2005"/>
                  </a:lnTo>
                  <a:lnTo>
                    <a:pt x="2025" y="1708"/>
                  </a:lnTo>
                  <a:lnTo>
                    <a:pt x="2244" y="1390"/>
                  </a:lnTo>
                  <a:lnTo>
                    <a:pt x="2403" y="1112"/>
                  </a:lnTo>
                  <a:lnTo>
                    <a:pt x="2561" y="814"/>
                  </a:lnTo>
                  <a:lnTo>
                    <a:pt x="2680" y="497"/>
                  </a:lnTo>
                  <a:lnTo>
                    <a:pt x="2760" y="199"/>
                  </a:lnTo>
                  <a:lnTo>
                    <a:pt x="2760" y="120"/>
                  </a:lnTo>
                  <a:lnTo>
                    <a:pt x="2740" y="80"/>
                  </a:lnTo>
                  <a:lnTo>
                    <a:pt x="2700" y="40"/>
                  </a:lnTo>
                  <a:lnTo>
                    <a:pt x="2641" y="21"/>
                  </a:lnTo>
                  <a:lnTo>
                    <a:pt x="260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3924;p41">
              <a:extLst>
                <a:ext uri="{FF2B5EF4-FFF2-40B4-BE49-F238E27FC236}">
                  <a16:creationId xmlns:a16="http://schemas.microsoft.com/office/drawing/2014/main" xmlns="" id="{CD82898E-3BDC-4F1E-B87E-D932562DBCF5}"/>
                </a:ext>
              </a:extLst>
            </p:cNvPr>
            <p:cNvSpPr/>
            <p:nvPr/>
          </p:nvSpPr>
          <p:spPr>
            <a:xfrm flipH="1">
              <a:off x="6893776" y="1722518"/>
              <a:ext cx="88271" cy="120571"/>
            </a:xfrm>
            <a:custGeom>
              <a:avLst/>
              <a:gdLst/>
              <a:ahLst/>
              <a:cxnLst/>
              <a:rect l="l" t="t" r="r" b="b"/>
              <a:pathLst>
                <a:path w="2224" h="3038" extrusionOk="0">
                  <a:moveTo>
                    <a:pt x="2164" y="1"/>
                  </a:moveTo>
                  <a:lnTo>
                    <a:pt x="2125" y="21"/>
                  </a:lnTo>
                  <a:lnTo>
                    <a:pt x="2025" y="179"/>
                  </a:lnTo>
                  <a:lnTo>
                    <a:pt x="1926" y="378"/>
                  </a:lnTo>
                  <a:lnTo>
                    <a:pt x="1728" y="755"/>
                  </a:lnTo>
                  <a:lnTo>
                    <a:pt x="1490" y="1132"/>
                  </a:lnTo>
                  <a:lnTo>
                    <a:pt x="1251" y="1509"/>
                  </a:lnTo>
                  <a:lnTo>
                    <a:pt x="954" y="1906"/>
                  </a:lnTo>
                  <a:lnTo>
                    <a:pt x="656" y="2283"/>
                  </a:lnTo>
                  <a:lnTo>
                    <a:pt x="338" y="2640"/>
                  </a:lnTo>
                  <a:lnTo>
                    <a:pt x="1" y="2978"/>
                  </a:lnTo>
                  <a:lnTo>
                    <a:pt x="1" y="2998"/>
                  </a:lnTo>
                  <a:lnTo>
                    <a:pt x="1" y="3037"/>
                  </a:lnTo>
                  <a:lnTo>
                    <a:pt x="61" y="3037"/>
                  </a:lnTo>
                  <a:lnTo>
                    <a:pt x="398" y="2720"/>
                  </a:lnTo>
                  <a:lnTo>
                    <a:pt x="715" y="2402"/>
                  </a:lnTo>
                  <a:lnTo>
                    <a:pt x="1013" y="2065"/>
                  </a:lnTo>
                  <a:lnTo>
                    <a:pt x="1291" y="1708"/>
                  </a:lnTo>
                  <a:lnTo>
                    <a:pt x="1569" y="1311"/>
                  </a:lnTo>
                  <a:lnTo>
                    <a:pt x="1807" y="914"/>
                  </a:lnTo>
                  <a:lnTo>
                    <a:pt x="2065" y="497"/>
                  </a:lnTo>
                  <a:lnTo>
                    <a:pt x="2164" y="279"/>
                  </a:lnTo>
                  <a:lnTo>
                    <a:pt x="2224" y="60"/>
                  </a:lnTo>
                  <a:lnTo>
                    <a:pt x="2224" y="21"/>
                  </a:lnTo>
                  <a:lnTo>
                    <a:pt x="220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3925;p41">
              <a:extLst>
                <a:ext uri="{FF2B5EF4-FFF2-40B4-BE49-F238E27FC236}">
                  <a16:creationId xmlns:a16="http://schemas.microsoft.com/office/drawing/2014/main" xmlns="" id="{79B30D4A-6B0E-4FEE-A98D-9B4415AAE697}"/>
                </a:ext>
              </a:extLst>
            </p:cNvPr>
            <p:cNvSpPr/>
            <p:nvPr/>
          </p:nvSpPr>
          <p:spPr>
            <a:xfrm flipH="1">
              <a:off x="6766136" y="1639812"/>
              <a:ext cx="164674" cy="218242"/>
            </a:xfrm>
            <a:custGeom>
              <a:avLst/>
              <a:gdLst/>
              <a:ahLst/>
              <a:cxnLst/>
              <a:rect l="l" t="t" r="r" b="b"/>
              <a:pathLst>
                <a:path w="4149" h="5499" extrusionOk="0">
                  <a:moveTo>
                    <a:pt x="3910" y="1"/>
                  </a:moveTo>
                  <a:lnTo>
                    <a:pt x="3870" y="21"/>
                  </a:lnTo>
                  <a:lnTo>
                    <a:pt x="3831" y="40"/>
                  </a:lnTo>
                  <a:lnTo>
                    <a:pt x="3791" y="80"/>
                  </a:lnTo>
                  <a:lnTo>
                    <a:pt x="3731" y="179"/>
                  </a:lnTo>
                  <a:lnTo>
                    <a:pt x="3672" y="259"/>
                  </a:lnTo>
                  <a:lnTo>
                    <a:pt x="3612" y="477"/>
                  </a:lnTo>
                  <a:lnTo>
                    <a:pt x="3513" y="894"/>
                  </a:lnTo>
                  <a:lnTo>
                    <a:pt x="3414" y="1311"/>
                  </a:lnTo>
                  <a:lnTo>
                    <a:pt x="3295" y="1727"/>
                  </a:lnTo>
                  <a:lnTo>
                    <a:pt x="3116" y="2105"/>
                  </a:lnTo>
                  <a:lnTo>
                    <a:pt x="2918" y="2482"/>
                  </a:lnTo>
                  <a:lnTo>
                    <a:pt x="2799" y="2660"/>
                  </a:lnTo>
                  <a:lnTo>
                    <a:pt x="2660" y="2819"/>
                  </a:lnTo>
                  <a:lnTo>
                    <a:pt x="2521" y="2978"/>
                  </a:lnTo>
                  <a:lnTo>
                    <a:pt x="2362" y="3137"/>
                  </a:lnTo>
                  <a:lnTo>
                    <a:pt x="2044" y="3395"/>
                  </a:lnTo>
                  <a:lnTo>
                    <a:pt x="1707" y="3653"/>
                  </a:lnTo>
                  <a:lnTo>
                    <a:pt x="1370" y="3871"/>
                  </a:lnTo>
                  <a:lnTo>
                    <a:pt x="1012" y="4129"/>
                  </a:lnTo>
                  <a:lnTo>
                    <a:pt x="695" y="4387"/>
                  </a:lnTo>
                  <a:lnTo>
                    <a:pt x="556" y="4526"/>
                  </a:lnTo>
                  <a:lnTo>
                    <a:pt x="417" y="4665"/>
                  </a:lnTo>
                  <a:lnTo>
                    <a:pt x="278" y="4824"/>
                  </a:lnTo>
                  <a:lnTo>
                    <a:pt x="179" y="5002"/>
                  </a:lnTo>
                  <a:lnTo>
                    <a:pt x="79" y="5201"/>
                  </a:lnTo>
                  <a:lnTo>
                    <a:pt x="0" y="5419"/>
                  </a:lnTo>
                  <a:lnTo>
                    <a:pt x="20" y="5459"/>
                  </a:lnTo>
                  <a:lnTo>
                    <a:pt x="40" y="5498"/>
                  </a:lnTo>
                  <a:lnTo>
                    <a:pt x="99" y="5498"/>
                  </a:lnTo>
                  <a:lnTo>
                    <a:pt x="119" y="5459"/>
                  </a:lnTo>
                  <a:lnTo>
                    <a:pt x="218" y="5240"/>
                  </a:lnTo>
                  <a:lnTo>
                    <a:pt x="337" y="5042"/>
                  </a:lnTo>
                  <a:lnTo>
                    <a:pt x="457" y="4863"/>
                  </a:lnTo>
                  <a:lnTo>
                    <a:pt x="615" y="4685"/>
                  </a:lnTo>
                  <a:lnTo>
                    <a:pt x="774" y="4526"/>
                  </a:lnTo>
                  <a:lnTo>
                    <a:pt x="953" y="4387"/>
                  </a:lnTo>
                  <a:lnTo>
                    <a:pt x="1330" y="4129"/>
                  </a:lnTo>
                  <a:lnTo>
                    <a:pt x="1727" y="3891"/>
                  </a:lnTo>
                  <a:lnTo>
                    <a:pt x="2144" y="3672"/>
                  </a:lnTo>
                  <a:lnTo>
                    <a:pt x="2541" y="3434"/>
                  </a:lnTo>
                  <a:lnTo>
                    <a:pt x="2898" y="3176"/>
                  </a:lnTo>
                  <a:lnTo>
                    <a:pt x="3076" y="3037"/>
                  </a:lnTo>
                  <a:lnTo>
                    <a:pt x="3215" y="2898"/>
                  </a:lnTo>
                  <a:lnTo>
                    <a:pt x="3354" y="2740"/>
                  </a:lnTo>
                  <a:lnTo>
                    <a:pt x="3473" y="2561"/>
                  </a:lnTo>
                  <a:lnTo>
                    <a:pt x="3573" y="2382"/>
                  </a:lnTo>
                  <a:lnTo>
                    <a:pt x="3672" y="2204"/>
                  </a:lnTo>
                  <a:lnTo>
                    <a:pt x="3751" y="2025"/>
                  </a:lnTo>
                  <a:lnTo>
                    <a:pt x="3831" y="1827"/>
                  </a:lnTo>
                  <a:lnTo>
                    <a:pt x="3950" y="1430"/>
                  </a:lnTo>
                  <a:lnTo>
                    <a:pt x="4069" y="1013"/>
                  </a:lnTo>
                  <a:lnTo>
                    <a:pt x="4108" y="795"/>
                  </a:lnTo>
                  <a:lnTo>
                    <a:pt x="4148" y="576"/>
                  </a:lnTo>
                  <a:lnTo>
                    <a:pt x="4148" y="358"/>
                  </a:lnTo>
                  <a:lnTo>
                    <a:pt x="4148" y="239"/>
                  </a:lnTo>
                  <a:lnTo>
                    <a:pt x="4108" y="140"/>
                  </a:lnTo>
                  <a:lnTo>
                    <a:pt x="4089" y="80"/>
                  </a:lnTo>
                  <a:lnTo>
                    <a:pt x="4049" y="40"/>
                  </a:lnTo>
                  <a:lnTo>
                    <a:pt x="4009" y="21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3926;p41">
              <a:extLst>
                <a:ext uri="{FF2B5EF4-FFF2-40B4-BE49-F238E27FC236}">
                  <a16:creationId xmlns:a16="http://schemas.microsoft.com/office/drawing/2014/main" xmlns="" id="{7E5AEB2C-FFC1-4BC7-87CE-5045507EF061}"/>
                </a:ext>
              </a:extLst>
            </p:cNvPr>
            <p:cNvSpPr/>
            <p:nvPr/>
          </p:nvSpPr>
          <p:spPr>
            <a:xfrm flipH="1">
              <a:off x="5248909" y="1034080"/>
              <a:ext cx="2383742" cy="4109482"/>
            </a:xfrm>
            <a:custGeom>
              <a:avLst/>
              <a:gdLst/>
              <a:ahLst/>
              <a:cxnLst/>
              <a:rect l="l" t="t" r="r" b="b"/>
              <a:pathLst>
                <a:path w="60059" h="103546" extrusionOk="0">
                  <a:moveTo>
                    <a:pt x="18815" y="596"/>
                  </a:moveTo>
                  <a:lnTo>
                    <a:pt x="19153" y="616"/>
                  </a:lnTo>
                  <a:lnTo>
                    <a:pt x="19490" y="636"/>
                  </a:lnTo>
                  <a:lnTo>
                    <a:pt x="19828" y="676"/>
                  </a:lnTo>
                  <a:lnTo>
                    <a:pt x="20165" y="715"/>
                  </a:lnTo>
                  <a:lnTo>
                    <a:pt x="20502" y="775"/>
                  </a:lnTo>
                  <a:lnTo>
                    <a:pt x="20840" y="854"/>
                  </a:lnTo>
                  <a:lnTo>
                    <a:pt x="21157" y="934"/>
                  </a:lnTo>
                  <a:lnTo>
                    <a:pt x="21812" y="1152"/>
                  </a:lnTo>
                  <a:lnTo>
                    <a:pt x="22447" y="1390"/>
                  </a:lnTo>
                  <a:lnTo>
                    <a:pt x="23083" y="1628"/>
                  </a:lnTo>
                  <a:lnTo>
                    <a:pt x="23718" y="1867"/>
                  </a:lnTo>
                  <a:lnTo>
                    <a:pt x="24035" y="1966"/>
                  </a:lnTo>
                  <a:lnTo>
                    <a:pt x="24353" y="2045"/>
                  </a:lnTo>
                  <a:lnTo>
                    <a:pt x="24690" y="2125"/>
                  </a:lnTo>
                  <a:lnTo>
                    <a:pt x="25028" y="2184"/>
                  </a:lnTo>
                  <a:lnTo>
                    <a:pt x="25365" y="2224"/>
                  </a:lnTo>
                  <a:lnTo>
                    <a:pt x="25702" y="2244"/>
                  </a:lnTo>
                  <a:lnTo>
                    <a:pt x="26040" y="2244"/>
                  </a:lnTo>
                  <a:lnTo>
                    <a:pt x="26377" y="2224"/>
                  </a:lnTo>
                  <a:lnTo>
                    <a:pt x="27052" y="2145"/>
                  </a:lnTo>
                  <a:lnTo>
                    <a:pt x="27707" y="2085"/>
                  </a:lnTo>
                  <a:lnTo>
                    <a:pt x="28044" y="2065"/>
                  </a:lnTo>
                  <a:lnTo>
                    <a:pt x="28382" y="2065"/>
                  </a:lnTo>
                  <a:lnTo>
                    <a:pt x="28719" y="2085"/>
                  </a:lnTo>
                  <a:lnTo>
                    <a:pt x="29037" y="2145"/>
                  </a:lnTo>
                  <a:lnTo>
                    <a:pt x="29354" y="2224"/>
                  </a:lnTo>
                  <a:lnTo>
                    <a:pt x="29672" y="2343"/>
                  </a:lnTo>
                  <a:lnTo>
                    <a:pt x="29950" y="2482"/>
                  </a:lnTo>
                  <a:lnTo>
                    <a:pt x="30228" y="2641"/>
                  </a:lnTo>
                  <a:lnTo>
                    <a:pt x="30764" y="2978"/>
                  </a:lnTo>
                  <a:lnTo>
                    <a:pt x="31041" y="3137"/>
                  </a:lnTo>
                  <a:lnTo>
                    <a:pt x="31319" y="3296"/>
                  </a:lnTo>
                  <a:lnTo>
                    <a:pt x="31597" y="3435"/>
                  </a:lnTo>
                  <a:lnTo>
                    <a:pt x="31895" y="3554"/>
                  </a:lnTo>
                  <a:lnTo>
                    <a:pt x="32193" y="3673"/>
                  </a:lnTo>
                  <a:lnTo>
                    <a:pt x="32490" y="3772"/>
                  </a:lnTo>
                  <a:lnTo>
                    <a:pt x="32808" y="3851"/>
                  </a:lnTo>
                  <a:lnTo>
                    <a:pt x="33125" y="3911"/>
                  </a:lnTo>
                  <a:lnTo>
                    <a:pt x="33463" y="3951"/>
                  </a:lnTo>
                  <a:lnTo>
                    <a:pt x="33800" y="3990"/>
                  </a:lnTo>
                  <a:lnTo>
                    <a:pt x="34475" y="4030"/>
                  </a:lnTo>
                  <a:lnTo>
                    <a:pt x="35825" y="4070"/>
                  </a:lnTo>
                  <a:lnTo>
                    <a:pt x="36400" y="4109"/>
                  </a:lnTo>
                  <a:lnTo>
                    <a:pt x="36996" y="4189"/>
                  </a:lnTo>
                  <a:lnTo>
                    <a:pt x="37293" y="4228"/>
                  </a:lnTo>
                  <a:lnTo>
                    <a:pt x="37591" y="4308"/>
                  </a:lnTo>
                  <a:lnTo>
                    <a:pt x="37869" y="4367"/>
                  </a:lnTo>
                  <a:lnTo>
                    <a:pt x="38167" y="4467"/>
                  </a:lnTo>
                  <a:lnTo>
                    <a:pt x="38444" y="4566"/>
                  </a:lnTo>
                  <a:lnTo>
                    <a:pt x="38702" y="4705"/>
                  </a:lnTo>
                  <a:lnTo>
                    <a:pt x="38961" y="4844"/>
                  </a:lnTo>
                  <a:lnTo>
                    <a:pt x="39199" y="5003"/>
                  </a:lnTo>
                  <a:lnTo>
                    <a:pt x="39417" y="5181"/>
                  </a:lnTo>
                  <a:lnTo>
                    <a:pt x="39615" y="5380"/>
                  </a:lnTo>
                  <a:lnTo>
                    <a:pt x="39774" y="5618"/>
                  </a:lnTo>
                  <a:lnTo>
                    <a:pt x="39933" y="5856"/>
                  </a:lnTo>
                  <a:lnTo>
                    <a:pt x="39536" y="5737"/>
                  </a:lnTo>
                  <a:lnTo>
                    <a:pt x="39119" y="5618"/>
                  </a:lnTo>
                  <a:lnTo>
                    <a:pt x="38702" y="5558"/>
                  </a:lnTo>
                  <a:lnTo>
                    <a:pt x="38286" y="5499"/>
                  </a:lnTo>
                  <a:lnTo>
                    <a:pt x="37869" y="5479"/>
                  </a:lnTo>
                  <a:lnTo>
                    <a:pt x="37452" y="5479"/>
                  </a:lnTo>
                  <a:lnTo>
                    <a:pt x="37035" y="5499"/>
                  </a:lnTo>
                  <a:lnTo>
                    <a:pt x="36619" y="5558"/>
                  </a:lnTo>
                  <a:lnTo>
                    <a:pt x="36539" y="5598"/>
                  </a:lnTo>
                  <a:lnTo>
                    <a:pt x="36460" y="5638"/>
                  </a:lnTo>
                  <a:lnTo>
                    <a:pt x="36420" y="5677"/>
                  </a:lnTo>
                  <a:lnTo>
                    <a:pt x="36380" y="5737"/>
                  </a:lnTo>
                  <a:lnTo>
                    <a:pt x="36241" y="5638"/>
                  </a:lnTo>
                  <a:lnTo>
                    <a:pt x="36043" y="5499"/>
                  </a:lnTo>
                  <a:lnTo>
                    <a:pt x="35825" y="5380"/>
                  </a:lnTo>
                  <a:lnTo>
                    <a:pt x="35408" y="5141"/>
                  </a:lnTo>
                  <a:lnTo>
                    <a:pt x="35388" y="5141"/>
                  </a:lnTo>
                  <a:lnTo>
                    <a:pt x="35368" y="5161"/>
                  </a:lnTo>
                  <a:lnTo>
                    <a:pt x="35348" y="5181"/>
                  </a:lnTo>
                  <a:lnTo>
                    <a:pt x="35368" y="5201"/>
                  </a:lnTo>
                  <a:lnTo>
                    <a:pt x="35686" y="5519"/>
                  </a:lnTo>
                  <a:lnTo>
                    <a:pt x="35844" y="5697"/>
                  </a:lnTo>
                  <a:lnTo>
                    <a:pt x="36023" y="5836"/>
                  </a:lnTo>
                  <a:lnTo>
                    <a:pt x="36738" y="6412"/>
                  </a:lnTo>
                  <a:lnTo>
                    <a:pt x="37432" y="6908"/>
                  </a:lnTo>
                  <a:lnTo>
                    <a:pt x="37790" y="7166"/>
                  </a:lnTo>
                  <a:lnTo>
                    <a:pt x="38147" y="7384"/>
                  </a:lnTo>
                  <a:lnTo>
                    <a:pt x="38524" y="7622"/>
                  </a:lnTo>
                  <a:lnTo>
                    <a:pt x="38921" y="7821"/>
                  </a:lnTo>
                  <a:lnTo>
                    <a:pt x="39318" y="8019"/>
                  </a:lnTo>
                  <a:lnTo>
                    <a:pt x="39715" y="8178"/>
                  </a:lnTo>
                  <a:lnTo>
                    <a:pt x="40132" y="8317"/>
                  </a:lnTo>
                  <a:lnTo>
                    <a:pt x="40528" y="8436"/>
                  </a:lnTo>
                  <a:lnTo>
                    <a:pt x="41362" y="8654"/>
                  </a:lnTo>
                  <a:lnTo>
                    <a:pt x="41739" y="8754"/>
                  </a:lnTo>
                  <a:lnTo>
                    <a:pt x="42136" y="8873"/>
                  </a:lnTo>
                  <a:lnTo>
                    <a:pt x="42513" y="8992"/>
                  </a:lnTo>
                  <a:lnTo>
                    <a:pt x="42890" y="9151"/>
                  </a:lnTo>
                  <a:lnTo>
                    <a:pt x="43228" y="9329"/>
                  </a:lnTo>
                  <a:lnTo>
                    <a:pt x="43406" y="9429"/>
                  </a:lnTo>
                  <a:lnTo>
                    <a:pt x="43565" y="9548"/>
                  </a:lnTo>
                  <a:lnTo>
                    <a:pt x="43704" y="9667"/>
                  </a:lnTo>
                  <a:lnTo>
                    <a:pt x="43863" y="9806"/>
                  </a:lnTo>
                  <a:lnTo>
                    <a:pt x="43982" y="9964"/>
                  </a:lnTo>
                  <a:lnTo>
                    <a:pt x="44121" y="10123"/>
                  </a:lnTo>
                  <a:lnTo>
                    <a:pt x="44220" y="10282"/>
                  </a:lnTo>
                  <a:lnTo>
                    <a:pt x="44299" y="10461"/>
                  </a:lnTo>
                  <a:lnTo>
                    <a:pt x="44379" y="10639"/>
                  </a:lnTo>
                  <a:lnTo>
                    <a:pt x="44419" y="10818"/>
                  </a:lnTo>
                  <a:lnTo>
                    <a:pt x="44458" y="10996"/>
                  </a:lnTo>
                  <a:lnTo>
                    <a:pt x="44458" y="11195"/>
                  </a:lnTo>
                  <a:lnTo>
                    <a:pt x="44458" y="11374"/>
                  </a:lnTo>
                  <a:lnTo>
                    <a:pt x="44438" y="11572"/>
                  </a:lnTo>
                  <a:lnTo>
                    <a:pt x="44359" y="11969"/>
                  </a:lnTo>
                  <a:lnTo>
                    <a:pt x="44260" y="12346"/>
                  </a:lnTo>
                  <a:lnTo>
                    <a:pt x="44200" y="12743"/>
                  </a:lnTo>
                  <a:lnTo>
                    <a:pt x="44200" y="12942"/>
                  </a:lnTo>
                  <a:lnTo>
                    <a:pt x="44200" y="13140"/>
                  </a:lnTo>
                  <a:lnTo>
                    <a:pt x="44220" y="13338"/>
                  </a:lnTo>
                  <a:lnTo>
                    <a:pt x="44260" y="13517"/>
                  </a:lnTo>
                  <a:lnTo>
                    <a:pt x="44319" y="13716"/>
                  </a:lnTo>
                  <a:lnTo>
                    <a:pt x="44399" y="13874"/>
                  </a:lnTo>
                  <a:lnTo>
                    <a:pt x="44518" y="14033"/>
                  </a:lnTo>
                  <a:lnTo>
                    <a:pt x="44637" y="14172"/>
                  </a:lnTo>
                  <a:lnTo>
                    <a:pt x="44776" y="14311"/>
                  </a:lnTo>
                  <a:lnTo>
                    <a:pt x="44954" y="14410"/>
                  </a:lnTo>
                  <a:lnTo>
                    <a:pt x="45093" y="14490"/>
                  </a:lnTo>
                  <a:lnTo>
                    <a:pt x="45252" y="14529"/>
                  </a:lnTo>
                  <a:lnTo>
                    <a:pt x="45411" y="14569"/>
                  </a:lnTo>
                  <a:lnTo>
                    <a:pt x="45570" y="14609"/>
                  </a:lnTo>
                  <a:lnTo>
                    <a:pt x="45351" y="14688"/>
                  </a:lnTo>
                  <a:lnTo>
                    <a:pt x="45133" y="14748"/>
                  </a:lnTo>
                  <a:lnTo>
                    <a:pt x="44895" y="14768"/>
                  </a:lnTo>
                  <a:lnTo>
                    <a:pt x="44677" y="14787"/>
                  </a:lnTo>
                  <a:lnTo>
                    <a:pt x="44438" y="14768"/>
                  </a:lnTo>
                  <a:lnTo>
                    <a:pt x="44220" y="14708"/>
                  </a:lnTo>
                  <a:lnTo>
                    <a:pt x="44002" y="14648"/>
                  </a:lnTo>
                  <a:lnTo>
                    <a:pt x="43783" y="14529"/>
                  </a:lnTo>
                  <a:lnTo>
                    <a:pt x="43704" y="14510"/>
                  </a:lnTo>
                  <a:lnTo>
                    <a:pt x="43645" y="14490"/>
                  </a:lnTo>
                  <a:lnTo>
                    <a:pt x="43565" y="14212"/>
                  </a:lnTo>
                  <a:lnTo>
                    <a:pt x="43466" y="13954"/>
                  </a:lnTo>
                  <a:lnTo>
                    <a:pt x="43347" y="13696"/>
                  </a:lnTo>
                  <a:lnTo>
                    <a:pt x="43208" y="13438"/>
                  </a:lnTo>
                  <a:lnTo>
                    <a:pt x="43049" y="13200"/>
                  </a:lnTo>
                  <a:lnTo>
                    <a:pt x="42870" y="12961"/>
                  </a:lnTo>
                  <a:lnTo>
                    <a:pt x="42672" y="12763"/>
                  </a:lnTo>
                  <a:lnTo>
                    <a:pt x="42474" y="12564"/>
                  </a:lnTo>
                  <a:lnTo>
                    <a:pt x="42414" y="12525"/>
                  </a:lnTo>
                  <a:lnTo>
                    <a:pt x="42354" y="12505"/>
                  </a:lnTo>
                  <a:lnTo>
                    <a:pt x="42295" y="12525"/>
                  </a:lnTo>
                  <a:lnTo>
                    <a:pt x="42255" y="12564"/>
                  </a:lnTo>
                  <a:lnTo>
                    <a:pt x="42235" y="12604"/>
                  </a:lnTo>
                  <a:lnTo>
                    <a:pt x="42215" y="12664"/>
                  </a:lnTo>
                  <a:lnTo>
                    <a:pt x="42215" y="12723"/>
                  </a:lnTo>
                  <a:lnTo>
                    <a:pt x="42255" y="12783"/>
                  </a:lnTo>
                  <a:lnTo>
                    <a:pt x="42474" y="13080"/>
                  </a:lnTo>
                  <a:lnTo>
                    <a:pt x="42672" y="13378"/>
                  </a:lnTo>
                  <a:lnTo>
                    <a:pt x="42831" y="13696"/>
                  </a:lnTo>
                  <a:lnTo>
                    <a:pt x="42950" y="14013"/>
                  </a:lnTo>
                  <a:lnTo>
                    <a:pt x="43029" y="14371"/>
                  </a:lnTo>
                  <a:lnTo>
                    <a:pt x="43069" y="14708"/>
                  </a:lnTo>
                  <a:lnTo>
                    <a:pt x="43069" y="15065"/>
                  </a:lnTo>
                  <a:lnTo>
                    <a:pt x="43029" y="15422"/>
                  </a:lnTo>
                  <a:lnTo>
                    <a:pt x="42970" y="15740"/>
                  </a:lnTo>
                  <a:lnTo>
                    <a:pt x="42890" y="16058"/>
                  </a:lnTo>
                  <a:lnTo>
                    <a:pt x="42791" y="16355"/>
                  </a:lnTo>
                  <a:lnTo>
                    <a:pt x="42632" y="16653"/>
                  </a:lnTo>
                  <a:lnTo>
                    <a:pt x="42533" y="16832"/>
                  </a:lnTo>
                  <a:lnTo>
                    <a:pt x="42394" y="17010"/>
                  </a:lnTo>
                  <a:lnTo>
                    <a:pt x="42136" y="17328"/>
                  </a:lnTo>
                  <a:lnTo>
                    <a:pt x="42096" y="17070"/>
                  </a:lnTo>
                  <a:lnTo>
                    <a:pt x="42017" y="16812"/>
                  </a:lnTo>
                  <a:lnTo>
                    <a:pt x="41938" y="16554"/>
                  </a:lnTo>
                  <a:lnTo>
                    <a:pt x="41838" y="16296"/>
                  </a:lnTo>
                  <a:lnTo>
                    <a:pt x="41680" y="15939"/>
                  </a:lnTo>
                  <a:lnTo>
                    <a:pt x="41501" y="15581"/>
                  </a:lnTo>
                  <a:lnTo>
                    <a:pt x="41382" y="15403"/>
                  </a:lnTo>
                  <a:lnTo>
                    <a:pt x="41283" y="15224"/>
                  </a:lnTo>
                  <a:lnTo>
                    <a:pt x="41144" y="15085"/>
                  </a:lnTo>
                  <a:lnTo>
                    <a:pt x="41025" y="14946"/>
                  </a:lnTo>
                  <a:lnTo>
                    <a:pt x="40985" y="14926"/>
                  </a:lnTo>
                  <a:lnTo>
                    <a:pt x="40945" y="14926"/>
                  </a:lnTo>
                  <a:lnTo>
                    <a:pt x="40906" y="14966"/>
                  </a:lnTo>
                  <a:lnTo>
                    <a:pt x="40906" y="15006"/>
                  </a:lnTo>
                  <a:lnTo>
                    <a:pt x="40925" y="15184"/>
                  </a:lnTo>
                  <a:lnTo>
                    <a:pt x="40985" y="15363"/>
                  </a:lnTo>
                  <a:lnTo>
                    <a:pt x="41104" y="15700"/>
                  </a:lnTo>
                  <a:lnTo>
                    <a:pt x="41243" y="16058"/>
                  </a:lnTo>
                  <a:lnTo>
                    <a:pt x="41362" y="16415"/>
                  </a:lnTo>
                  <a:lnTo>
                    <a:pt x="41441" y="16772"/>
                  </a:lnTo>
                  <a:lnTo>
                    <a:pt x="41481" y="17129"/>
                  </a:lnTo>
                  <a:lnTo>
                    <a:pt x="41501" y="17487"/>
                  </a:lnTo>
                  <a:lnTo>
                    <a:pt x="41481" y="17864"/>
                  </a:lnTo>
                  <a:lnTo>
                    <a:pt x="41441" y="18102"/>
                  </a:lnTo>
                  <a:lnTo>
                    <a:pt x="41362" y="18360"/>
                  </a:lnTo>
                  <a:lnTo>
                    <a:pt x="41263" y="18598"/>
                  </a:lnTo>
                  <a:lnTo>
                    <a:pt x="41144" y="18836"/>
                  </a:lnTo>
                  <a:lnTo>
                    <a:pt x="40985" y="19055"/>
                  </a:lnTo>
                  <a:lnTo>
                    <a:pt x="40806" y="19233"/>
                  </a:lnTo>
                  <a:lnTo>
                    <a:pt x="40608" y="19392"/>
                  </a:lnTo>
                  <a:lnTo>
                    <a:pt x="40489" y="19452"/>
                  </a:lnTo>
                  <a:lnTo>
                    <a:pt x="40370" y="19511"/>
                  </a:lnTo>
                  <a:lnTo>
                    <a:pt x="40489" y="18757"/>
                  </a:lnTo>
                  <a:lnTo>
                    <a:pt x="40568" y="18062"/>
                  </a:lnTo>
                  <a:lnTo>
                    <a:pt x="40608" y="17348"/>
                  </a:lnTo>
                  <a:lnTo>
                    <a:pt x="40608" y="16653"/>
                  </a:lnTo>
                  <a:lnTo>
                    <a:pt x="40588" y="16296"/>
                  </a:lnTo>
                  <a:lnTo>
                    <a:pt x="40548" y="15958"/>
                  </a:lnTo>
                  <a:lnTo>
                    <a:pt x="40509" y="15561"/>
                  </a:lnTo>
                  <a:lnTo>
                    <a:pt x="40449" y="15184"/>
                  </a:lnTo>
                  <a:lnTo>
                    <a:pt x="40370" y="14787"/>
                  </a:lnTo>
                  <a:lnTo>
                    <a:pt x="40270" y="14410"/>
                  </a:lnTo>
                  <a:lnTo>
                    <a:pt x="40112" y="13894"/>
                  </a:lnTo>
                  <a:lnTo>
                    <a:pt x="40032" y="13616"/>
                  </a:lnTo>
                  <a:lnTo>
                    <a:pt x="39913" y="13358"/>
                  </a:lnTo>
                  <a:lnTo>
                    <a:pt x="40012" y="13120"/>
                  </a:lnTo>
                  <a:lnTo>
                    <a:pt x="40112" y="12902"/>
                  </a:lnTo>
                  <a:lnTo>
                    <a:pt x="40191" y="12644"/>
                  </a:lnTo>
                  <a:lnTo>
                    <a:pt x="40270" y="12406"/>
                  </a:lnTo>
                  <a:lnTo>
                    <a:pt x="40330" y="12068"/>
                  </a:lnTo>
                  <a:lnTo>
                    <a:pt x="40370" y="11890"/>
                  </a:lnTo>
                  <a:lnTo>
                    <a:pt x="40370" y="11731"/>
                  </a:lnTo>
                  <a:lnTo>
                    <a:pt x="40370" y="11552"/>
                  </a:lnTo>
                  <a:lnTo>
                    <a:pt x="40350" y="11393"/>
                  </a:lnTo>
                  <a:lnTo>
                    <a:pt x="40310" y="11215"/>
                  </a:lnTo>
                  <a:lnTo>
                    <a:pt x="40231" y="11056"/>
                  </a:lnTo>
                  <a:lnTo>
                    <a:pt x="40171" y="10996"/>
                  </a:lnTo>
                  <a:lnTo>
                    <a:pt x="40112" y="10957"/>
                  </a:lnTo>
                  <a:lnTo>
                    <a:pt x="40052" y="10937"/>
                  </a:lnTo>
                  <a:lnTo>
                    <a:pt x="39973" y="10937"/>
                  </a:lnTo>
                  <a:lnTo>
                    <a:pt x="39913" y="10977"/>
                  </a:lnTo>
                  <a:lnTo>
                    <a:pt x="39834" y="11016"/>
                  </a:lnTo>
                  <a:lnTo>
                    <a:pt x="39794" y="11056"/>
                  </a:lnTo>
                  <a:lnTo>
                    <a:pt x="39754" y="11135"/>
                  </a:lnTo>
                  <a:lnTo>
                    <a:pt x="39715" y="11274"/>
                  </a:lnTo>
                  <a:lnTo>
                    <a:pt x="39675" y="11433"/>
                  </a:lnTo>
                  <a:lnTo>
                    <a:pt x="39615" y="11751"/>
                  </a:lnTo>
                  <a:lnTo>
                    <a:pt x="39576" y="12068"/>
                  </a:lnTo>
                  <a:lnTo>
                    <a:pt x="39556" y="12227"/>
                  </a:lnTo>
                  <a:lnTo>
                    <a:pt x="39516" y="12386"/>
                  </a:lnTo>
                  <a:lnTo>
                    <a:pt x="39377" y="12783"/>
                  </a:lnTo>
                  <a:lnTo>
                    <a:pt x="39199" y="13180"/>
                  </a:lnTo>
                  <a:lnTo>
                    <a:pt x="38980" y="13557"/>
                  </a:lnTo>
                  <a:lnTo>
                    <a:pt x="38722" y="13914"/>
                  </a:lnTo>
                  <a:lnTo>
                    <a:pt x="38504" y="14152"/>
                  </a:lnTo>
                  <a:lnTo>
                    <a:pt x="38286" y="14390"/>
                  </a:lnTo>
                  <a:lnTo>
                    <a:pt x="38048" y="14609"/>
                  </a:lnTo>
                  <a:lnTo>
                    <a:pt x="37790" y="14827"/>
                  </a:lnTo>
                  <a:lnTo>
                    <a:pt x="37531" y="15026"/>
                  </a:lnTo>
                  <a:lnTo>
                    <a:pt x="37254" y="15224"/>
                  </a:lnTo>
                  <a:lnTo>
                    <a:pt x="36698" y="15561"/>
                  </a:lnTo>
                  <a:lnTo>
                    <a:pt x="36003" y="15978"/>
                  </a:lnTo>
                  <a:lnTo>
                    <a:pt x="35309" y="16375"/>
                  </a:lnTo>
                  <a:lnTo>
                    <a:pt x="34971" y="16574"/>
                  </a:lnTo>
                  <a:lnTo>
                    <a:pt x="34634" y="16812"/>
                  </a:lnTo>
                  <a:lnTo>
                    <a:pt x="34316" y="17050"/>
                  </a:lnTo>
                  <a:lnTo>
                    <a:pt x="34019" y="17308"/>
                  </a:lnTo>
                  <a:lnTo>
                    <a:pt x="34118" y="16951"/>
                  </a:lnTo>
                  <a:lnTo>
                    <a:pt x="34257" y="16613"/>
                  </a:lnTo>
                  <a:lnTo>
                    <a:pt x="34396" y="16256"/>
                  </a:lnTo>
                  <a:lnTo>
                    <a:pt x="34574" y="15939"/>
                  </a:lnTo>
                  <a:lnTo>
                    <a:pt x="34753" y="15601"/>
                  </a:lnTo>
                  <a:lnTo>
                    <a:pt x="34951" y="15303"/>
                  </a:lnTo>
                  <a:lnTo>
                    <a:pt x="35150" y="14986"/>
                  </a:lnTo>
                  <a:lnTo>
                    <a:pt x="35388" y="14688"/>
                  </a:lnTo>
                  <a:lnTo>
                    <a:pt x="35666" y="14390"/>
                  </a:lnTo>
                  <a:lnTo>
                    <a:pt x="35944" y="14093"/>
                  </a:lnTo>
                  <a:lnTo>
                    <a:pt x="36261" y="13795"/>
                  </a:lnTo>
                  <a:lnTo>
                    <a:pt x="36559" y="13477"/>
                  </a:lnTo>
                  <a:lnTo>
                    <a:pt x="36817" y="13160"/>
                  </a:lnTo>
                  <a:lnTo>
                    <a:pt x="36936" y="13001"/>
                  </a:lnTo>
                  <a:lnTo>
                    <a:pt x="37055" y="12822"/>
                  </a:lnTo>
                  <a:lnTo>
                    <a:pt x="37154" y="12644"/>
                  </a:lnTo>
                  <a:lnTo>
                    <a:pt x="37234" y="12465"/>
                  </a:lnTo>
                  <a:lnTo>
                    <a:pt x="37293" y="12267"/>
                  </a:lnTo>
                  <a:lnTo>
                    <a:pt x="37333" y="12048"/>
                  </a:lnTo>
                  <a:lnTo>
                    <a:pt x="37333" y="12009"/>
                  </a:lnTo>
                  <a:lnTo>
                    <a:pt x="37273" y="12009"/>
                  </a:lnTo>
                  <a:lnTo>
                    <a:pt x="37254" y="12029"/>
                  </a:lnTo>
                  <a:lnTo>
                    <a:pt x="37194" y="12227"/>
                  </a:lnTo>
                  <a:lnTo>
                    <a:pt x="37095" y="12426"/>
                  </a:lnTo>
                  <a:lnTo>
                    <a:pt x="36976" y="12624"/>
                  </a:lnTo>
                  <a:lnTo>
                    <a:pt x="36837" y="12803"/>
                  </a:lnTo>
                  <a:lnTo>
                    <a:pt x="36698" y="12961"/>
                  </a:lnTo>
                  <a:lnTo>
                    <a:pt x="36559" y="13120"/>
                  </a:lnTo>
                  <a:lnTo>
                    <a:pt x="36241" y="13438"/>
                  </a:lnTo>
                  <a:lnTo>
                    <a:pt x="35785" y="13835"/>
                  </a:lnTo>
                  <a:lnTo>
                    <a:pt x="35348" y="14251"/>
                  </a:lnTo>
                  <a:lnTo>
                    <a:pt x="35309" y="14271"/>
                  </a:lnTo>
                  <a:lnTo>
                    <a:pt x="35130" y="14430"/>
                  </a:lnTo>
                  <a:lnTo>
                    <a:pt x="34931" y="14569"/>
                  </a:lnTo>
                  <a:lnTo>
                    <a:pt x="34753" y="14708"/>
                  </a:lnTo>
                  <a:lnTo>
                    <a:pt x="34535" y="14807"/>
                  </a:lnTo>
                  <a:lnTo>
                    <a:pt x="34336" y="14906"/>
                  </a:lnTo>
                  <a:lnTo>
                    <a:pt x="34118" y="15006"/>
                  </a:lnTo>
                  <a:lnTo>
                    <a:pt x="33681" y="15164"/>
                  </a:lnTo>
                  <a:lnTo>
                    <a:pt x="33145" y="15303"/>
                  </a:lnTo>
                  <a:lnTo>
                    <a:pt x="32609" y="15403"/>
                  </a:lnTo>
                  <a:lnTo>
                    <a:pt x="32093" y="15542"/>
                  </a:lnTo>
                  <a:lnTo>
                    <a:pt x="31835" y="15601"/>
                  </a:lnTo>
                  <a:lnTo>
                    <a:pt x="31577" y="15700"/>
                  </a:lnTo>
                  <a:lnTo>
                    <a:pt x="31339" y="15800"/>
                  </a:lnTo>
                  <a:lnTo>
                    <a:pt x="31121" y="15899"/>
                  </a:lnTo>
                  <a:lnTo>
                    <a:pt x="30902" y="16038"/>
                  </a:lnTo>
                  <a:lnTo>
                    <a:pt x="30684" y="16177"/>
                  </a:lnTo>
                  <a:lnTo>
                    <a:pt x="31041" y="15879"/>
                  </a:lnTo>
                  <a:lnTo>
                    <a:pt x="31399" y="15601"/>
                  </a:lnTo>
                  <a:lnTo>
                    <a:pt x="31756" y="15323"/>
                  </a:lnTo>
                  <a:lnTo>
                    <a:pt x="32133" y="15026"/>
                  </a:lnTo>
                  <a:lnTo>
                    <a:pt x="32431" y="14768"/>
                  </a:lnTo>
                  <a:lnTo>
                    <a:pt x="32709" y="14470"/>
                  </a:lnTo>
                  <a:lnTo>
                    <a:pt x="32808" y="14331"/>
                  </a:lnTo>
                  <a:lnTo>
                    <a:pt x="32887" y="14192"/>
                  </a:lnTo>
                  <a:lnTo>
                    <a:pt x="33046" y="13914"/>
                  </a:lnTo>
                  <a:lnTo>
                    <a:pt x="33205" y="13676"/>
                  </a:lnTo>
                  <a:lnTo>
                    <a:pt x="33344" y="13438"/>
                  </a:lnTo>
                  <a:lnTo>
                    <a:pt x="33443" y="13180"/>
                  </a:lnTo>
                  <a:lnTo>
                    <a:pt x="33542" y="12902"/>
                  </a:lnTo>
                  <a:lnTo>
                    <a:pt x="33522" y="12882"/>
                  </a:lnTo>
                  <a:lnTo>
                    <a:pt x="33522" y="12862"/>
                  </a:lnTo>
                  <a:lnTo>
                    <a:pt x="33483" y="12862"/>
                  </a:lnTo>
                  <a:lnTo>
                    <a:pt x="33483" y="12882"/>
                  </a:lnTo>
                  <a:lnTo>
                    <a:pt x="33403" y="13080"/>
                  </a:lnTo>
                  <a:lnTo>
                    <a:pt x="33304" y="13259"/>
                  </a:lnTo>
                  <a:lnTo>
                    <a:pt x="33185" y="13438"/>
                  </a:lnTo>
                  <a:lnTo>
                    <a:pt x="33066" y="13616"/>
                  </a:lnTo>
                  <a:lnTo>
                    <a:pt x="32967" y="13735"/>
                  </a:lnTo>
                  <a:lnTo>
                    <a:pt x="32848" y="13835"/>
                  </a:lnTo>
                  <a:lnTo>
                    <a:pt x="32570" y="14033"/>
                  </a:lnTo>
                  <a:lnTo>
                    <a:pt x="31339" y="14867"/>
                  </a:lnTo>
                  <a:lnTo>
                    <a:pt x="30823" y="15244"/>
                  </a:lnTo>
                  <a:lnTo>
                    <a:pt x="30565" y="15442"/>
                  </a:lnTo>
                  <a:lnTo>
                    <a:pt x="30327" y="15641"/>
                  </a:lnTo>
                  <a:lnTo>
                    <a:pt x="30089" y="15879"/>
                  </a:lnTo>
                  <a:lnTo>
                    <a:pt x="29870" y="16117"/>
                  </a:lnTo>
                  <a:lnTo>
                    <a:pt x="29672" y="16375"/>
                  </a:lnTo>
                  <a:lnTo>
                    <a:pt x="29493" y="16633"/>
                  </a:lnTo>
                  <a:lnTo>
                    <a:pt x="29354" y="16852"/>
                  </a:lnTo>
                  <a:lnTo>
                    <a:pt x="29235" y="17070"/>
                  </a:lnTo>
                  <a:lnTo>
                    <a:pt x="29136" y="17288"/>
                  </a:lnTo>
                  <a:lnTo>
                    <a:pt x="29037" y="17506"/>
                  </a:lnTo>
                  <a:lnTo>
                    <a:pt x="28898" y="17983"/>
                  </a:lnTo>
                  <a:lnTo>
                    <a:pt x="28838" y="18221"/>
                  </a:lnTo>
                  <a:lnTo>
                    <a:pt x="28779" y="18459"/>
                  </a:lnTo>
                  <a:lnTo>
                    <a:pt x="28739" y="18717"/>
                  </a:lnTo>
                  <a:lnTo>
                    <a:pt x="28719" y="18955"/>
                  </a:lnTo>
                  <a:lnTo>
                    <a:pt x="28699" y="19194"/>
                  </a:lnTo>
                  <a:lnTo>
                    <a:pt x="28699" y="19452"/>
                  </a:lnTo>
                  <a:lnTo>
                    <a:pt x="28719" y="19690"/>
                  </a:lnTo>
                  <a:lnTo>
                    <a:pt x="28739" y="19948"/>
                  </a:lnTo>
                  <a:lnTo>
                    <a:pt x="28779" y="20186"/>
                  </a:lnTo>
                  <a:lnTo>
                    <a:pt x="28838" y="20424"/>
                  </a:lnTo>
                  <a:lnTo>
                    <a:pt x="28660" y="20265"/>
                  </a:lnTo>
                  <a:lnTo>
                    <a:pt x="28501" y="20087"/>
                  </a:lnTo>
                  <a:lnTo>
                    <a:pt x="28342" y="19888"/>
                  </a:lnTo>
                  <a:lnTo>
                    <a:pt x="28223" y="19710"/>
                  </a:lnTo>
                  <a:lnTo>
                    <a:pt x="28104" y="19491"/>
                  </a:lnTo>
                  <a:lnTo>
                    <a:pt x="28005" y="19273"/>
                  </a:lnTo>
                  <a:lnTo>
                    <a:pt x="27925" y="19055"/>
                  </a:lnTo>
                  <a:lnTo>
                    <a:pt x="27846" y="18816"/>
                  </a:lnTo>
                  <a:lnTo>
                    <a:pt x="27786" y="18578"/>
                  </a:lnTo>
                  <a:lnTo>
                    <a:pt x="27747" y="18340"/>
                  </a:lnTo>
                  <a:lnTo>
                    <a:pt x="27687" y="17864"/>
                  </a:lnTo>
                  <a:lnTo>
                    <a:pt x="27667" y="17368"/>
                  </a:lnTo>
                  <a:lnTo>
                    <a:pt x="27667" y="16891"/>
                  </a:lnTo>
                  <a:lnTo>
                    <a:pt x="27727" y="16375"/>
                  </a:lnTo>
                  <a:lnTo>
                    <a:pt x="27826" y="15879"/>
                  </a:lnTo>
                  <a:lnTo>
                    <a:pt x="27965" y="15383"/>
                  </a:lnTo>
                  <a:lnTo>
                    <a:pt x="28144" y="14906"/>
                  </a:lnTo>
                  <a:lnTo>
                    <a:pt x="28263" y="14648"/>
                  </a:lnTo>
                  <a:lnTo>
                    <a:pt x="28402" y="14430"/>
                  </a:lnTo>
                  <a:lnTo>
                    <a:pt x="28560" y="14192"/>
                  </a:lnTo>
                  <a:lnTo>
                    <a:pt x="28739" y="13993"/>
                  </a:lnTo>
                  <a:lnTo>
                    <a:pt x="28918" y="13795"/>
                  </a:lnTo>
                  <a:lnTo>
                    <a:pt x="29116" y="13597"/>
                  </a:lnTo>
                  <a:lnTo>
                    <a:pt x="29533" y="13239"/>
                  </a:lnTo>
                  <a:lnTo>
                    <a:pt x="29573" y="13180"/>
                  </a:lnTo>
                  <a:lnTo>
                    <a:pt x="29593" y="13140"/>
                  </a:lnTo>
                  <a:lnTo>
                    <a:pt x="29573" y="13080"/>
                  </a:lnTo>
                  <a:lnTo>
                    <a:pt x="29553" y="13041"/>
                  </a:lnTo>
                  <a:lnTo>
                    <a:pt x="29513" y="13001"/>
                  </a:lnTo>
                  <a:lnTo>
                    <a:pt x="29414" y="13001"/>
                  </a:lnTo>
                  <a:lnTo>
                    <a:pt x="29354" y="13021"/>
                  </a:lnTo>
                  <a:lnTo>
                    <a:pt x="29136" y="13200"/>
                  </a:lnTo>
                  <a:lnTo>
                    <a:pt x="28918" y="13418"/>
                  </a:lnTo>
                  <a:lnTo>
                    <a:pt x="28719" y="13636"/>
                  </a:lnTo>
                  <a:lnTo>
                    <a:pt x="28541" y="13874"/>
                  </a:lnTo>
                  <a:lnTo>
                    <a:pt x="28362" y="14113"/>
                  </a:lnTo>
                  <a:lnTo>
                    <a:pt x="28203" y="14371"/>
                  </a:lnTo>
                  <a:lnTo>
                    <a:pt x="27905" y="14887"/>
                  </a:lnTo>
                  <a:lnTo>
                    <a:pt x="27767" y="15145"/>
                  </a:lnTo>
                  <a:lnTo>
                    <a:pt x="27647" y="15422"/>
                  </a:lnTo>
                  <a:lnTo>
                    <a:pt x="27528" y="15700"/>
                  </a:lnTo>
                  <a:lnTo>
                    <a:pt x="27429" y="15998"/>
                  </a:lnTo>
                  <a:lnTo>
                    <a:pt x="27330" y="16276"/>
                  </a:lnTo>
                  <a:lnTo>
                    <a:pt x="27270" y="16574"/>
                  </a:lnTo>
                  <a:lnTo>
                    <a:pt x="27211" y="16871"/>
                  </a:lnTo>
                  <a:lnTo>
                    <a:pt x="27171" y="17169"/>
                  </a:lnTo>
                  <a:lnTo>
                    <a:pt x="27151" y="17645"/>
                  </a:lnTo>
                  <a:lnTo>
                    <a:pt x="27191" y="18142"/>
                  </a:lnTo>
                  <a:lnTo>
                    <a:pt x="27251" y="18618"/>
                  </a:lnTo>
                  <a:lnTo>
                    <a:pt x="27310" y="18856"/>
                  </a:lnTo>
                  <a:lnTo>
                    <a:pt x="27370" y="19074"/>
                  </a:lnTo>
                  <a:lnTo>
                    <a:pt x="27112" y="18955"/>
                  </a:lnTo>
                  <a:lnTo>
                    <a:pt x="26873" y="18797"/>
                  </a:lnTo>
                  <a:lnTo>
                    <a:pt x="26655" y="18638"/>
                  </a:lnTo>
                  <a:lnTo>
                    <a:pt x="26457" y="18439"/>
                  </a:lnTo>
                  <a:lnTo>
                    <a:pt x="26258" y="18221"/>
                  </a:lnTo>
                  <a:lnTo>
                    <a:pt x="26080" y="18003"/>
                  </a:lnTo>
                  <a:lnTo>
                    <a:pt x="25921" y="17764"/>
                  </a:lnTo>
                  <a:lnTo>
                    <a:pt x="25782" y="17506"/>
                  </a:lnTo>
                  <a:lnTo>
                    <a:pt x="25683" y="17288"/>
                  </a:lnTo>
                  <a:lnTo>
                    <a:pt x="25583" y="17070"/>
                  </a:lnTo>
                  <a:lnTo>
                    <a:pt x="25444" y="16613"/>
                  </a:lnTo>
                  <a:lnTo>
                    <a:pt x="25305" y="16137"/>
                  </a:lnTo>
                  <a:lnTo>
                    <a:pt x="25226" y="15661"/>
                  </a:lnTo>
                  <a:lnTo>
                    <a:pt x="25186" y="15442"/>
                  </a:lnTo>
                  <a:lnTo>
                    <a:pt x="25167" y="15244"/>
                  </a:lnTo>
                  <a:lnTo>
                    <a:pt x="25167" y="14807"/>
                  </a:lnTo>
                  <a:lnTo>
                    <a:pt x="25186" y="14390"/>
                  </a:lnTo>
                  <a:lnTo>
                    <a:pt x="25206" y="13954"/>
                  </a:lnTo>
                  <a:lnTo>
                    <a:pt x="25206" y="13934"/>
                  </a:lnTo>
                  <a:lnTo>
                    <a:pt x="25167" y="13914"/>
                  </a:lnTo>
                  <a:lnTo>
                    <a:pt x="25147" y="13934"/>
                  </a:lnTo>
                  <a:lnTo>
                    <a:pt x="25127" y="13954"/>
                  </a:lnTo>
                  <a:lnTo>
                    <a:pt x="25087" y="14450"/>
                  </a:lnTo>
                  <a:lnTo>
                    <a:pt x="25047" y="14946"/>
                  </a:lnTo>
                  <a:lnTo>
                    <a:pt x="24988" y="15939"/>
                  </a:lnTo>
                  <a:lnTo>
                    <a:pt x="24988" y="16157"/>
                  </a:lnTo>
                  <a:lnTo>
                    <a:pt x="25008" y="16395"/>
                  </a:lnTo>
                  <a:lnTo>
                    <a:pt x="25028" y="16613"/>
                  </a:lnTo>
                  <a:lnTo>
                    <a:pt x="25067" y="16852"/>
                  </a:lnTo>
                  <a:lnTo>
                    <a:pt x="25127" y="17070"/>
                  </a:lnTo>
                  <a:lnTo>
                    <a:pt x="25206" y="17308"/>
                  </a:lnTo>
                  <a:lnTo>
                    <a:pt x="25365" y="17725"/>
                  </a:lnTo>
                  <a:lnTo>
                    <a:pt x="25524" y="18062"/>
                  </a:lnTo>
                  <a:lnTo>
                    <a:pt x="25722" y="18380"/>
                  </a:lnTo>
                  <a:lnTo>
                    <a:pt x="25960" y="18677"/>
                  </a:lnTo>
                  <a:lnTo>
                    <a:pt x="26218" y="18935"/>
                  </a:lnTo>
                  <a:lnTo>
                    <a:pt x="26139" y="18995"/>
                  </a:lnTo>
                  <a:lnTo>
                    <a:pt x="26080" y="19015"/>
                  </a:lnTo>
                  <a:lnTo>
                    <a:pt x="25901" y="19074"/>
                  </a:lnTo>
                  <a:lnTo>
                    <a:pt x="25722" y="19134"/>
                  </a:lnTo>
                  <a:lnTo>
                    <a:pt x="25544" y="19174"/>
                  </a:lnTo>
                  <a:lnTo>
                    <a:pt x="25385" y="19213"/>
                  </a:lnTo>
                  <a:lnTo>
                    <a:pt x="25047" y="19253"/>
                  </a:lnTo>
                  <a:lnTo>
                    <a:pt x="25008" y="19174"/>
                  </a:lnTo>
                  <a:lnTo>
                    <a:pt x="24968" y="19134"/>
                  </a:lnTo>
                  <a:lnTo>
                    <a:pt x="24909" y="19094"/>
                  </a:lnTo>
                  <a:lnTo>
                    <a:pt x="24849" y="19094"/>
                  </a:lnTo>
                  <a:lnTo>
                    <a:pt x="24789" y="19074"/>
                  </a:lnTo>
                  <a:lnTo>
                    <a:pt x="24730" y="19094"/>
                  </a:lnTo>
                  <a:lnTo>
                    <a:pt x="24591" y="19134"/>
                  </a:lnTo>
                  <a:lnTo>
                    <a:pt x="24492" y="19213"/>
                  </a:lnTo>
                  <a:lnTo>
                    <a:pt x="24452" y="19253"/>
                  </a:lnTo>
                  <a:lnTo>
                    <a:pt x="24412" y="19313"/>
                  </a:lnTo>
                  <a:lnTo>
                    <a:pt x="24392" y="19372"/>
                  </a:lnTo>
                  <a:lnTo>
                    <a:pt x="24392" y="19452"/>
                  </a:lnTo>
                  <a:lnTo>
                    <a:pt x="24392" y="19531"/>
                  </a:lnTo>
                  <a:lnTo>
                    <a:pt x="24432" y="19590"/>
                  </a:lnTo>
                  <a:lnTo>
                    <a:pt x="24512" y="19829"/>
                  </a:lnTo>
                  <a:lnTo>
                    <a:pt x="24591" y="20047"/>
                  </a:lnTo>
                  <a:lnTo>
                    <a:pt x="24631" y="20265"/>
                  </a:lnTo>
                  <a:lnTo>
                    <a:pt x="24690" y="20484"/>
                  </a:lnTo>
                  <a:lnTo>
                    <a:pt x="24710" y="20722"/>
                  </a:lnTo>
                  <a:lnTo>
                    <a:pt x="24730" y="20940"/>
                  </a:lnTo>
                  <a:lnTo>
                    <a:pt x="24730" y="21158"/>
                  </a:lnTo>
                  <a:lnTo>
                    <a:pt x="24710" y="21377"/>
                  </a:lnTo>
                  <a:lnTo>
                    <a:pt x="24690" y="21595"/>
                  </a:lnTo>
                  <a:lnTo>
                    <a:pt x="24651" y="21813"/>
                  </a:lnTo>
                  <a:lnTo>
                    <a:pt x="24591" y="22032"/>
                  </a:lnTo>
                  <a:lnTo>
                    <a:pt x="24531" y="22250"/>
                  </a:lnTo>
                  <a:lnTo>
                    <a:pt x="24452" y="22468"/>
                  </a:lnTo>
                  <a:lnTo>
                    <a:pt x="24353" y="22687"/>
                  </a:lnTo>
                  <a:lnTo>
                    <a:pt x="24254" y="22885"/>
                  </a:lnTo>
                  <a:lnTo>
                    <a:pt x="24134" y="23103"/>
                  </a:lnTo>
                  <a:lnTo>
                    <a:pt x="23876" y="23520"/>
                  </a:lnTo>
                  <a:lnTo>
                    <a:pt x="23638" y="23977"/>
                  </a:lnTo>
                  <a:lnTo>
                    <a:pt x="23440" y="24413"/>
                  </a:lnTo>
                  <a:lnTo>
                    <a:pt x="23360" y="24652"/>
                  </a:lnTo>
                  <a:lnTo>
                    <a:pt x="23281" y="24910"/>
                  </a:lnTo>
                  <a:lnTo>
                    <a:pt x="23221" y="25168"/>
                  </a:lnTo>
                  <a:lnTo>
                    <a:pt x="23162" y="25445"/>
                  </a:lnTo>
                  <a:lnTo>
                    <a:pt x="23142" y="25723"/>
                  </a:lnTo>
                  <a:lnTo>
                    <a:pt x="23122" y="26001"/>
                  </a:lnTo>
                  <a:lnTo>
                    <a:pt x="22983" y="25763"/>
                  </a:lnTo>
                  <a:lnTo>
                    <a:pt x="22864" y="25545"/>
                  </a:lnTo>
                  <a:lnTo>
                    <a:pt x="22745" y="25287"/>
                  </a:lnTo>
                  <a:lnTo>
                    <a:pt x="22646" y="25049"/>
                  </a:lnTo>
                  <a:lnTo>
                    <a:pt x="22527" y="24671"/>
                  </a:lnTo>
                  <a:lnTo>
                    <a:pt x="22447" y="24294"/>
                  </a:lnTo>
                  <a:lnTo>
                    <a:pt x="22408" y="24076"/>
                  </a:lnTo>
                  <a:lnTo>
                    <a:pt x="22388" y="23838"/>
                  </a:lnTo>
                  <a:lnTo>
                    <a:pt x="22368" y="23620"/>
                  </a:lnTo>
                  <a:lnTo>
                    <a:pt x="22328" y="23401"/>
                  </a:lnTo>
                  <a:lnTo>
                    <a:pt x="22328" y="23322"/>
                  </a:lnTo>
                  <a:lnTo>
                    <a:pt x="22289" y="23242"/>
                  </a:lnTo>
                  <a:lnTo>
                    <a:pt x="22229" y="23163"/>
                  </a:lnTo>
                  <a:lnTo>
                    <a:pt x="22150" y="23103"/>
                  </a:lnTo>
                  <a:lnTo>
                    <a:pt x="22050" y="23064"/>
                  </a:lnTo>
                  <a:lnTo>
                    <a:pt x="21931" y="23044"/>
                  </a:lnTo>
                  <a:lnTo>
                    <a:pt x="21832" y="23044"/>
                  </a:lnTo>
                  <a:lnTo>
                    <a:pt x="21534" y="23084"/>
                  </a:lnTo>
                  <a:lnTo>
                    <a:pt x="21237" y="23084"/>
                  </a:lnTo>
                  <a:lnTo>
                    <a:pt x="21078" y="23044"/>
                  </a:lnTo>
                  <a:lnTo>
                    <a:pt x="20959" y="22965"/>
                  </a:lnTo>
                  <a:lnTo>
                    <a:pt x="20840" y="22845"/>
                  </a:lnTo>
                  <a:lnTo>
                    <a:pt x="20760" y="22726"/>
                  </a:lnTo>
                  <a:lnTo>
                    <a:pt x="20463" y="22310"/>
                  </a:lnTo>
                  <a:lnTo>
                    <a:pt x="20205" y="21873"/>
                  </a:lnTo>
                  <a:lnTo>
                    <a:pt x="19967" y="21436"/>
                  </a:lnTo>
                  <a:lnTo>
                    <a:pt x="19867" y="21218"/>
                  </a:lnTo>
                  <a:lnTo>
                    <a:pt x="19748" y="20980"/>
                  </a:lnTo>
                  <a:lnTo>
                    <a:pt x="19748" y="20960"/>
                  </a:lnTo>
                  <a:lnTo>
                    <a:pt x="19669" y="20960"/>
                  </a:lnTo>
                  <a:lnTo>
                    <a:pt x="19629" y="20980"/>
                  </a:lnTo>
                  <a:lnTo>
                    <a:pt x="19629" y="21039"/>
                  </a:lnTo>
                  <a:lnTo>
                    <a:pt x="19748" y="21655"/>
                  </a:lnTo>
                  <a:lnTo>
                    <a:pt x="19609" y="21595"/>
                  </a:lnTo>
                  <a:lnTo>
                    <a:pt x="19470" y="21536"/>
                  </a:lnTo>
                  <a:lnTo>
                    <a:pt x="19192" y="21476"/>
                  </a:lnTo>
                  <a:lnTo>
                    <a:pt x="18875" y="21456"/>
                  </a:lnTo>
                  <a:lnTo>
                    <a:pt x="18577" y="21476"/>
                  </a:lnTo>
                  <a:lnTo>
                    <a:pt x="18260" y="21536"/>
                  </a:lnTo>
                  <a:lnTo>
                    <a:pt x="17982" y="21615"/>
                  </a:lnTo>
                  <a:lnTo>
                    <a:pt x="17704" y="21714"/>
                  </a:lnTo>
                  <a:lnTo>
                    <a:pt x="17446" y="21853"/>
                  </a:lnTo>
                  <a:lnTo>
                    <a:pt x="17267" y="21972"/>
                  </a:lnTo>
                  <a:lnTo>
                    <a:pt x="17089" y="22111"/>
                  </a:lnTo>
                  <a:lnTo>
                    <a:pt x="16910" y="22270"/>
                  </a:lnTo>
                  <a:lnTo>
                    <a:pt x="16771" y="22429"/>
                  </a:lnTo>
                  <a:lnTo>
                    <a:pt x="16632" y="22587"/>
                  </a:lnTo>
                  <a:lnTo>
                    <a:pt x="16493" y="22766"/>
                  </a:lnTo>
                  <a:lnTo>
                    <a:pt x="16374" y="22965"/>
                  </a:lnTo>
                  <a:lnTo>
                    <a:pt x="16275" y="23163"/>
                  </a:lnTo>
                  <a:lnTo>
                    <a:pt x="16176" y="23361"/>
                  </a:lnTo>
                  <a:lnTo>
                    <a:pt x="16096" y="23560"/>
                  </a:lnTo>
                  <a:lnTo>
                    <a:pt x="16017" y="23778"/>
                  </a:lnTo>
                  <a:lnTo>
                    <a:pt x="15957" y="23997"/>
                  </a:lnTo>
                  <a:lnTo>
                    <a:pt x="15878" y="24433"/>
                  </a:lnTo>
                  <a:lnTo>
                    <a:pt x="15838" y="24870"/>
                  </a:lnTo>
                  <a:lnTo>
                    <a:pt x="15838" y="25346"/>
                  </a:lnTo>
                  <a:lnTo>
                    <a:pt x="15858" y="25803"/>
                  </a:lnTo>
                  <a:lnTo>
                    <a:pt x="15937" y="26279"/>
                  </a:lnTo>
                  <a:lnTo>
                    <a:pt x="16037" y="26736"/>
                  </a:lnTo>
                  <a:lnTo>
                    <a:pt x="16176" y="27192"/>
                  </a:lnTo>
                  <a:lnTo>
                    <a:pt x="16334" y="27629"/>
                  </a:lnTo>
                  <a:lnTo>
                    <a:pt x="16513" y="28065"/>
                  </a:lnTo>
                  <a:lnTo>
                    <a:pt x="16731" y="28482"/>
                  </a:lnTo>
                  <a:lnTo>
                    <a:pt x="16950" y="28859"/>
                  </a:lnTo>
                  <a:lnTo>
                    <a:pt x="16950" y="29276"/>
                  </a:lnTo>
                  <a:lnTo>
                    <a:pt x="16989" y="29693"/>
                  </a:lnTo>
                  <a:lnTo>
                    <a:pt x="17009" y="30110"/>
                  </a:lnTo>
                  <a:lnTo>
                    <a:pt x="17069" y="30507"/>
                  </a:lnTo>
                  <a:lnTo>
                    <a:pt x="17128" y="30923"/>
                  </a:lnTo>
                  <a:lnTo>
                    <a:pt x="17188" y="31320"/>
                  </a:lnTo>
                  <a:lnTo>
                    <a:pt x="17287" y="31737"/>
                  </a:lnTo>
                  <a:lnTo>
                    <a:pt x="17386" y="32134"/>
                  </a:lnTo>
                  <a:lnTo>
                    <a:pt x="17029" y="31817"/>
                  </a:lnTo>
                  <a:lnTo>
                    <a:pt x="16731" y="31479"/>
                  </a:lnTo>
                  <a:lnTo>
                    <a:pt x="16592" y="31320"/>
                  </a:lnTo>
                  <a:lnTo>
                    <a:pt x="16454" y="31122"/>
                  </a:lnTo>
                  <a:lnTo>
                    <a:pt x="16235" y="30745"/>
                  </a:lnTo>
                  <a:lnTo>
                    <a:pt x="16017" y="30348"/>
                  </a:lnTo>
                  <a:lnTo>
                    <a:pt x="15799" y="29971"/>
                  </a:lnTo>
                  <a:lnTo>
                    <a:pt x="15779" y="29951"/>
                  </a:lnTo>
                  <a:lnTo>
                    <a:pt x="15739" y="29931"/>
                  </a:lnTo>
                  <a:lnTo>
                    <a:pt x="15699" y="29951"/>
                  </a:lnTo>
                  <a:lnTo>
                    <a:pt x="15679" y="29991"/>
                  </a:lnTo>
                  <a:lnTo>
                    <a:pt x="15699" y="30229"/>
                  </a:lnTo>
                  <a:lnTo>
                    <a:pt x="15739" y="30447"/>
                  </a:lnTo>
                  <a:lnTo>
                    <a:pt x="15799" y="30665"/>
                  </a:lnTo>
                  <a:lnTo>
                    <a:pt x="15878" y="30884"/>
                  </a:lnTo>
                  <a:lnTo>
                    <a:pt x="15878" y="30904"/>
                  </a:lnTo>
                  <a:lnTo>
                    <a:pt x="15878" y="30943"/>
                  </a:lnTo>
                  <a:lnTo>
                    <a:pt x="15957" y="31142"/>
                  </a:lnTo>
                  <a:lnTo>
                    <a:pt x="15997" y="31360"/>
                  </a:lnTo>
                  <a:lnTo>
                    <a:pt x="16037" y="31559"/>
                  </a:lnTo>
                  <a:lnTo>
                    <a:pt x="16057" y="31777"/>
                  </a:lnTo>
                  <a:lnTo>
                    <a:pt x="16057" y="31995"/>
                  </a:lnTo>
                  <a:lnTo>
                    <a:pt x="16057" y="32213"/>
                  </a:lnTo>
                  <a:lnTo>
                    <a:pt x="16017" y="32432"/>
                  </a:lnTo>
                  <a:lnTo>
                    <a:pt x="15977" y="32650"/>
                  </a:lnTo>
                  <a:lnTo>
                    <a:pt x="15918" y="32849"/>
                  </a:lnTo>
                  <a:lnTo>
                    <a:pt x="15838" y="33067"/>
                  </a:lnTo>
                  <a:lnTo>
                    <a:pt x="15759" y="33265"/>
                  </a:lnTo>
                  <a:lnTo>
                    <a:pt x="15660" y="33464"/>
                  </a:lnTo>
                  <a:lnTo>
                    <a:pt x="15541" y="33643"/>
                  </a:lnTo>
                  <a:lnTo>
                    <a:pt x="15421" y="33821"/>
                  </a:lnTo>
                  <a:lnTo>
                    <a:pt x="15283" y="34000"/>
                  </a:lnTo>
                  <a:lnTo>
                    <a:pt x="15144" y="34159"/>
                  </a:lnTo>
                  <a:lnTo>
                    <a:pt x="14687" y="34615"/>
                  </a:lnTo>
                  <a:lnTo>
                    <a:pt x="14469" y="34833"/>
                  </a:lnTo>
                  <a:lnTo>
                    <a:pt x="14250" y="35072"/>
                  </a:lnTo>
                  <a:lnTo>
                    <a:pt x="14052" y="35310"/>
                  </a:lnTo>
                  <a:lnTo>
                    <a:pt x="13873" y="35568"/>
                  </a:lnTo>
                  <a:lnTo>
                    <a:pt x="13734" y="35846"/>
                  </a:lnTo>
                  <a:lnTo>
                    <a:pt x="13675" y="35985"/>
                  </a:lnTo>
                  <a:lnTo>
                    <a:pt x="13635" y="36123"/>
                  </a:lnTo>
                  <a:lnTo>
                    <a:pt x="13357" y="35707"/>
                  </a:lnTo>
                  <a:lnTo>
                    <a:pt x="13079" y="35290"/>
                  </a:lnTo>
                  <a:lnTo>
                    <a:pt x="12821" y="34853"/>
                  </a:lnTo>
                  <a:lnTo>
                    <a:pt x="12583" y="34397"/>
                  </a:lnTo>
                  <a:lnTo>
                    <a:pt x="12424" y="34119"/>
                  </a:lnTo>
                  <a:lnTo>
                    <a:pt x="12286" y="33821"/>
                  </a:lnTo>
                  <a:lnTo>
                    <a:pt x="12047" y="33226"/>
                  </a:lnTo>
                  <a:lnTo>
                    <a:pt x="11849" y="32630"/>
                  </a:lnTo>
                  <a:lnTo>
                    <a:pt x="11690" y="31995"/>
                  </a:lnTo>
                  <a:lnTo>
                    <a:pt x="11650" y="31896"/>
                  </a:lnTo>
                  <a:lnTo>
                    <a:pt x="11571" y="31817"/>
                  </a:lnTo>
                  <a:lnTo>
                    <a:pt x="11492" y="31797"/>
                  </a:lnTo>
                  <a:lnTo>
                    <a:pt x="11392" y="31797"/>
                  </a:lnTo>
                  <a:lnTo>
                    <a:pt x="11293" y="31817"/>
                  </a:lnTo>
                  <a:lnTo>
                    <a:pt x="11214" y="31876"/>
                  </a:lnTo>
                  <a:lnTo>
                    <a:pt x="11154" y="31955"/>
                  </a:lnTo>
                  <a:lnTo>
                    <a:pt x="11115" y="32055"/>
                  </a:lnTo>
                  <a:lnTo>
                    <a:pt x="10678" y="32551"/>
                  </a:lnTo>
                  <a:lnTo>
                    <a:pt x="10460" y="32829"/>
                  </a:lnTo>
                  <a:lnTo>
                    <a:pt x="10261" y="33087"/>
                  </a:lnTo>
                  <a:lnTo>
                    <a:pt x="10202" y="32948"/>
                  </a:lnTo>
                  <a:lnTo>
                    <a:pt x="10162" y="32809"/>
                  </a:lnTo>
                  <a:lnTo>
                    <a:pt x="10142" y="32650"/>
                  </a:lnTo>
                  <a:lnTo>
                    <a:pt x="10142" y="32511"/>
                  </a:lnTo>
                  <a:lnTo>
                    <a:pt x="10162" y="32352"/>
                  </a:lnTo>
                  <a:lnTo>
                    <a:pt x="10202" y="32194"/>
                  </a:lnTo>
                  <a:lnTo>
                    <a:pt x="10301" y="31876"/>
                  </a:lnTo>
                  <a:lnTo>
                    <a:pt x="10420" y="31559"/>
                  </a:lnTo>
                  <a:lnTo>
                    <a:pt x="10559" y="31261"/>
                  </a:lnTo>
                  <a:lnTo>
                    <a:pt x="10678" y="30943"/>
                  </a:lnTo>
                  <a:lnTo>
                    <a:pt x="10777" y="30665"/>
                  </a:lnTo>
                  <a:lnTo>
                    <a:pt x="10797" y="30487"/>
                  </a:lnTo>
                  <a:lnTo>
                    <a:pt x="10817" y="30308"/>
                  </a:lnTo>
                  <a:lnTo>
                    <a:pt x="10817" y="30129"/>
                  </a:lnTo>
                  <a:lnTo>
                    <a:pt x="10817" y="29951"/>
                  </a:lnTo>
                  <a:lnTo>
                    <a:pt x="10777" y="29613"/>
                  </a:lnTo>
                  <a:lnTo>
                    <a:pt x="10678" y="29276"/>
                  </a:lnTo>
                  <a:lnTo>
                    <a:pt x="10539" y="28939"/>
                  </a:lnTo>
                  <a:lnTo>
                    <a:pt x="10380" y="28641"/>
                  </a:lnTo>
                  <a:lnTo>
                    <a:pt x="10202" y="28323"/>
                  </a:lnTo>
                  <a:lnTo>
                    <a:pt x="10003" y="28046"/>
                  </a:lnTo>
                  <a:lnTo>
                    <a:pt x="9527" y="27450"/>
                  </a:lnTo>
                  <a:lnTo>
                    <a:pt x="9050" y="26875"/>
                  </a:lnTo>
                  <a:lnTo>
                    <a:pt x="8038" y="25743"/>
                  </a:lnTo>
                  <a:lnTo>
                    <a:pt x="7542" y="25187"/>
                  </a:lnTo>
                  <a:lnTo>
                    <a:pt x="7086" y="24592"/>
                  </a:lnTo>
                  <a:lnTo>
                    <a:pt x="6847" y="24294"/>
                  </a:lnTo>
                  <a:lnTo>
                    <a:pt x="6629" y="23977"/>
                  </a:lnTo>
                  <a:lnTo>
                    <a:pt x="6431" y="23679"/>
                  </a:lnTo>
                  <a:lnTo>
                    <a:pt x="6232" y="23342"/>
                  </a:lnTo>
                  <a:lnTo>
                    <a:pt x="6014" y="22945"/>
                  </a:lnTo>
                  <a:lnTo>
                    <a:pt x="5835" y="22528"/>
                  </a:lnTo>
                  <a:lnTo>
                    <a:pt x="5676" y="22091"/>
                  </a:lnTo>
                  <a:lnTo>
                    <a:pt x="5537" y="21635"/>
                  </a:lnTo>
                  <a:lnTo>
                    <a:pt x="5438" y="21178"/>
                  </a:lnTo>
                  <a:lnTo>
                    <a:pt x="5379" y="20722"/>
                  </a:lnTo>
                  <a:lnTo>
                    <a:pt x="5379" y="20503"/>
                  </a:lnTo>
                  <a:lnTo>
                    <a:pt x="5379" y="20265"/>
                  </a:lnTo>
                  <a:lnTo>
                    <a:pt x="5399" y="20047"/>
                  </a:lnTo>
                  <a:lnTo>
                    <a:pt x="5418" y="19809"/>
                  </a:lnTo>
                  <a:lnTo>
                    <a:pt x="5418" y="19789"/>
                  </a:lnTo>
                  <a:lnTo>
                    <a:pt x="5399" y="19769"/>
                  </a:lnTo>
                  <a:lnTo>
                    <a:pt x="5359" y="19729"/>
                  </a:lnTo>
                  <a:lnTo>
                    <a:pt x="5319" y="19729"/>
                  </a:lnTo>
                  <a:lnTo>
                    <a:pt x="5299" y="19749"/>
                  </a:lnTo>
                  <a:lnTo>
                    <a:pt x="5279" y="19769"/>
                  </a:lnTo>
                  <a:lnTo>
                    <a:pt x="5220" y="20107"/>
                  </a:lnTo>
                  <a:lnTo>
                    <a:pt x="5160" y="20444"/>
                  </a:lnTo>
                  <a:lnTo>
                    <a:pt x="5140" y="20781"/>
                  </a:lnTo>
                  <a:lnTo>
                    <a:pt x="5140" y="21119"/>
                  </a:lnTo>
                  <a:lnTo>
                    <a:pt x="5002" y="21238"/>
                  </a:lnTo>
                  <a:lnTo>
                    <a:pt x="4922" y="21397"/>
                  </a:lnTo>
                  <a:lnTo>
                    <a:pt x="4763" y="21714"/>
                  </a:lnTo>
                  <a:lnTo>
                    <a:pt x="4763" y="21734"/>
                  </a:lnTo>
                  <a:lnTo>
                    <a:pt x="4605" y="21238"/>
                  </a:lnTo>
                  <a:lnTo>
                    <a:pt x="4505" y="20722"/>
                  </a:lnTo>
                  <a:lnTo>
                    <a:pt x="4426" y="20226"/>
                  </a:lnTo>
                  <a:lnTo>
                    <a:pt x="4366" y="19710"/>
                  </a:lnTo>
                  <a:lnTo>
                    <a:pt x="4347" y="19194"/>
                  </a:lnTo>
                  <a:lnTo>
                    <a:pt x="4347" y="18677"/>
                  </a:lnTo>
                  <a:lnTo>
                    <a:pt x="4386" y="18161"/>
                  </a:lnTo>
                  <a:lnTo>
                    <a:pt x="4446" y="17645"/>
                  </a:lnTo>
                  <a:lnTo>
                    <a:pt x="4545" y="17149"/>
                  </a:lnTo>
                  <a:lnTo>
                    <a:pt x="4664" y="16633"/>
                  </a:lnTo>
                  <a:lnTo>
                    <a:pt x="4823" y="16137"/>
                  </a:lnTo>
                  <a:lnTo>
                    <a:pt x="5002" y="15661"/>
                  </a:lnTo>
                  <a:lnTo>
                    <a:pt x="5200" y="15184"/>
                  </a:lnTo>
                  <a:lnTo>
                    <a:pt x="5438" y="14728"/>
                  </a:lnTo>
                  <a:lnTo>
                    <a:pt x="5676" y="14271"/>
                  </a:lnTo>
                  <a:lnTo>
                    <a:pt x="5954" y="13855"/>
                  </a:lnTo>
                  <a:lnTo>
                    <a:pt x="5974" y="13815"/>
                  </a:lnTo>
                  <a:lnTo>
                    <a:pt x="5994" y="13755"/>
                  </a:lnTo>
                  <a:lnTo>
                    <a:pt x="5994" y="13696"/>
                  </a:lnTo>
                  <a:lnTo>
                    <a:pt x="5954" y="13636"/>
                  </a:lnTo>
                  <a:lnTo>
                    <a:pt x="5915" y="13597"/>
                  </a:lnTo>
                  <a:lnTo>
                    <a:pt x="5875" y="13577"/>
                  </a:lnTo>
                  <a:lnTo>
                    <a:pt x="5815" y="13557"/>
                  </a:lnTo>
                  <a:lnTo>
                    <a:pt x="5756" y="13577"/>
                  </a:lnTo>
                  <a:lnTo>
                    <a:pt x="5696" y="13616"/>
                  </a:lnTo>
                  <a:lnTo>
                    <a:pt x="5299" y="13993"/>
                  </a:lnTo>
                  <a:lnTo>
                    <a:pt x="4922" y="14371"/>
                  </a:lnTo>
                  <a:lnTo>
                    <a:pt x="4605" y="14728"/>
                  </a:lnTo>
                  <a:lnTo>
                    <a:pt x="4406" y="14926"/>
                  </a:lnTo>
                  <a:lnTo>
                    <a:pt x="4327" y="14986"/>
                  </a:lnTo>
                  <a:lnTo>
                    <a:pt x="4287" y="15006"/>
                  </a:lnTo>
                  <a:lnTo>
                    <a:pt x="4287" y="14986"/>
                  </a:lnTo>
                  <a:lnTo>
                    <a:pt x="4287" y="14887"/>
                  </a:lnTo>
                  <a:lnTo>
                    <a:pt x="4347" y="14648"/>
                  </a:lnTo>
                  <a:lnTo>
                    <a:pt x="4486" y="14271"/>
                  </a:lnTo>
                  <a:lnTo>
                    <a:pt x="4644" y="13855"/>
                  </a:lnTo>
                  <a:lnTo>
                    <a:pt x="4843" y="13477"/>
                  </a:lnTo>
                  <a:lnTo>
                    <a:pt x="5061" y="13120"/>
                  </a:lnTo>
                  <a:lnTo>
                    <a:pt x="5299" y="12783"/>
                  </a:lnTo>
                  <a:lnTo>
                    <a:pt x="5577" y="12465"/>
                  </a:lnTo>
                  <a:lnTo>
                    <a:pt x="5875" y="12167"/>
                  </a:lnTo>
                  <a:lnTo>
                    <a:pt x="6192" y="11909"/>
                  </a:lnTo>
                  <a:lnTo>
                    <a:pt x="6530" y="11651"/>
                  </a:lnTo>
                  <a:lnTo>
                    <a:pt x="6887" y="11433"/>
                  </a:lnTo>
                  <a:lnTo>
                    <a:pt x="7244" y="11255"/>
                  </a:lnTo>
                  <a:lnTo>
                    <a:pt x="7363" y="11175"/>
                  </a:lnTo>
                  <a:lnTo>
                    <a:pt x="7423" y="11096"/>
                  </a:lnTo>
                  <a:lnTo>
                    <a:pt x="7443" y="10996"/>
                  </a:lnTo>
                  <a:lnTo>
                    <a:pt x="7443" y="10897"/>
                  </a:lnTo>
                  <a:lnTo>
                    <a:pt x="7403" y="10798"/>
                  </a:lnTo>
                  <a:lnTo>
                    <a:pt x="7324" y="10719"/>
                  </a:lnTo>
                  <a:lnTo>
                    <a:pt x="7224" y="10659"/>
                  </a:lnTo>
                  <a:lnTo>
                    <a:pt x="7105" y="10659"/>
                  </a:lnTo>
                  <a:lnTo>
                    <a:pt x="6867" y="10619"/>
                  </a:lnTo>
                  <a:lnTo>
                    <a:pt x="6629" y="10560"/>
                  </a:lnTo>
                  <a:lnTo>
                    <a:pt x="6391" y="10461"/>
                  </a:lnTo>
                  <a:lnTo>
                    <a:pt x="6192" y="10342"/>
                  </a:lnTo>
                  <a:lnTo>
                    <a:pt x="5994" y="10183"/>
                  </a:lnTo>
                  <a:lnTo>
                    <a:pt x="5835" y="9984"/>
                  </a:lnTo>
                  <a:lnTo>
                    <a:pt x="5716" y="9786"/>
                  </a:lnTo>
                  <a:lnTo>
                    <a:pt x="5617" y="9548"/>
                  </a:lnTo>
                  <a:lnTo>
                    <a:pt x="5954" y="9667"/>
                  </a:lnTo>
                  <a:lnTo>
                    <a:pt x="6331" y="9766"/>
                  </a:lnTo>
                  <a:lnTo>
                    <a:pt x="6689" y="9806"/>
                  </a:lnTo>
                  <a:lnTo>
                    <a:pt x="7066" y="9825"/>
                  </a:lnTo>
                  <a:lnTo>
                    <a:pt x="7244" y="9806"/>
                  </a:lnTo>
                  <a:lnTo>
                    <a:pt x="7423" y="9786"/>
                  </a:lnTo>
                  <a:lnTo>
                    <a:pt x="7602" y="9746"/>
                  </a:lnTo>
                  <a:lnTo>
                    <a:pt x="7780" y="9706"/>
                  </a:lnTo>
                  <a:lnTo>
                    <a:pt x="7939" y="9627"/>
                  </a:lnTo>
                  <a:lnTo>
                    <a:pt x="8118" y="9567"/>
                  </a:lnTo>
                  <a:lnTo>
                    <a:pt x="8276" y="9468"/>
                  </a:lnTo>
                  <a:lnTo>
                    <a:pt x="8435" y="9349"/>
                  </a:lnTo>
                  <a:lnTo>
                    <a:pt x="8594" y="9230"/>
                  </a:lnTo>
                  <a:lnTo>
                    <a:pt x="8753" y="9091"/>
                  </a:lnTo>
                  <a:lnTo>
                    <a:pt x="8892" y="8952"/>
                  </a:lnTo>
                  <a:lnTo>
                    <a:pt x="9031" y="8793"/>
                  </a:lnTo>
                  <a:lnTo>
                    <a:pt x="9269" y="8456"/>
                  </a:lnTo>
                  <a:lnTo>
                    <a:pt x="9467" y="8099"/>
                  </a:lnTo>
                  <a:lnTo>
                    <a:pt x="9646" y="7742"/>
                  </a:lnTo>
                  <a:lnTo>
                    <a:pt x="9805" y="7364"/>
                  </a:lnTo>
                  <a:lnTo>
                    <a:pt x="10122" y="6610"/>
                  </a:lnTo>
                  <a:lnTo>
                    <a:pt x="10281" y="6213"/>
                  </a:lnTo>
                  <a:lnTo>
                    <a:pt x="10460" y="5856"/>
                  </a:lnTo>
                  <a:lnTo>
                    <a:pt x="10658" y="5499"/>
                  </a:lnTo>
                  <a:lnTo>
                    <a:pt x="10876" y="5161"/>
                  </a:lnTo>
                  <a:lnTo>
                    <a:pt x="11115" y="4844"/>
                  </a:lnTo>
                  <a:lnTo>
                    <a:pt x="11373" y="4546"/>
                  </a:lnTo>
                  <a:lnTo>
                    <a:pt x="11670" y="4248"/>
                  </a:lnTo>
                  <a:lnTo>
                    <a:pt x="11988" y="3990"/>
                  </a:lnTo>
                  <a:lnTo>
                    <a:pt x="12325" y="3752"/>
                  </a:lnTo>
                  <a:lnTo>
                    <a:pt x="12663" y="3554"/>
                  </a:lnTo>
                  <a:lnTo>
                    <a:pt x="13020" y="3355"/>
                  </a:lnTo>
                  <a:lnTo>
                    <a:pt x="13377" y="3177"/>
                  </a:lnTo>
                  <a:lnTo>
                    <a:pt x="13734" y="3038"/>
                  </a:lnTo>
                  <a:lnTo>
                    <a:pt x="14131" y="2899"/>
                  </a:lnTo>
                  <a:lnTo>
                    <a:pt x="14508" y="2780"/>
                  </a:lnTo>
                  <a:lnTo>
                    <a:pt x="14905" y="2680"/>
                  </a:lnTo>
                  <a:lnTo>
                    <a:pt x="15421" y="2561"/>
                  </a:lnTo>
                  <a:lnTo>
                    <a:pt x="15977" y="2482"/>
                  </a:lnTo>
                  <a:lnTo>
                    <a:pt x="16513" y="2422"/>
                  </a:lnTo>
                  <a:lnTo>
                    <a:pt x="17049" y="2383"/>
                  </a:lnTo>
                  <a:lnTo>
                    <a:pt x="17585" y="2343"/>
                  </a:lnTo>
                  <a:lnTo>
                    <a:pt x="19232" y="2343"/>
                  </a:lnTo>
                  <a:lnTo>
                    <a:pt x="19331" y="2323"/>
                  </a:lnTo>
                  <a:lnTo>
                    <a:pt x="19411" y="2264"/>
                  </a:lnTo>
                  <a:lnTo>
                    <a:pt x="19470" y="2184"/>
                  </a:lnTo>
                  <a:lnTo>
                    <a:pt x="19510" y="2105"/>
                  </a:lnTo>
                  <a:lnTo>
                    <a:pt x="19510" y="2006"/>
                  </a:lnTo>
                  <a:lnTo>
                    <a:pt x="19510" y="1906"/>
                  </a:lnTo>
                  <a:lnTo>
                    <a:pt x="19450" y="1827"/>
                  </a:lnTo>
                  <a:lnTo>
                    <a:pt x="19371" y="1767"/>
                  </a:lnTo>
                  <a:lnTo>
                    <a:pt x="18994" y="1609"/>
                  </a:lnTo>
                  <a:lnTo>
                    <a:pt x="18617" y="1470"/>
                  </a:lnTo>
                  <a:lnTo>
                    <a:pt x="18220" y="1351"/>
                  </a:lnTo>
                  <a:lnTo>
                    <a:pt x="17843" y="1232"/>
                  </a:lnTo>
                  <a:lnTo>
                    <a:pt x="17446" y="1132"/>
                  </a:lnTo>
                  <a:lnTo>
                    <a:pt x="17049" y="1053"/>
                  </a:lnTo>
                  <a:lnTo>
                    <a:pt x="16652" y="973"/>
                  </a:lnTo>
                  <a:lnTo>
                    <a:pt x="16255" y="934"/>
                  </a:lnTo>
                  <a:lnTo>
                    <a:pt x="16414" y="894"/>
                  </a:lnTo>
                  <a:lnTo>
                    <a:pt x="17108" y="755"/>
                  </a:lnTo>
                  <a:lnTo>
                    <a:pt x="17803" y="656"/>
                  </a:lnTo>
                  <a:lnTo>
                    <a:pt x="18141" y="616"/>
                  </a:lnTo>
                  <a:lnTo>
                    <a:pt x="18478" y="596"/>
                  </a:lnTo>
                  <a:close/>
                  <a:moveTo>
                    <a:pt x="39635" y="13795"/>
                  </a:moveTo>
                  <a:lnTo>
                    <a:pt x="39774" y="14510"/>
                  </a:lnTo>
                  <a:lnTo>
                    <a:pt x="39814" y="14906"/>
                  </a:lnTo>
                  <a:lnTo>
                    <a:pt x="39854" y="15284"/>
                  </a:lnTo>
                  <a:lnTo>
                    <a:pt x="39893" y="16058"/>
                  </a:lnTo>
                  <a:lnTo>
                    <a:pt x="39893" y="16752"/>
                  </a:lnTo>
                  <a:lnTo>
                    <a:pt x="39873" y="17467"/>
                  </a:lnTo>
                  <a:lnTo>
                    <a:pt x="39814" y="18161"/>
                  </a:lnTo>
                  <a:lnTo>
                    <a:pt x="39715" y="18876"/>
                  </a:lnTo>
                  <a:lnTo>
                    <a:pt x="39596" y="19571"/>
                  </a:lnTo>
                  <a:lnTo>
                    <a:pt x="39457" y="20285"/>
                  </a:lnTo>
                  <a:lnTo>
                    <a:pt x="39298" y="20980"/>
                  </a:lnTo>
                  <a:lnTo>
                    <a:pt x="39119" y="21655"/>
                  </a:lnTo>
                  <a:lnTo>
                    <a:pt x="38921" y="22349"/>
                  </a:lnTo>
                  <a:lnTo>
                    <a:pt x="38702" y="23024"/>
                  </a:lnTo>
                  <a:lnTo>
                    <a:pt x="38286" y="24394"/>
                  </a:lnTo>
                  <a:lnTo>
                    <a:pt x="38266" y="24473"/>
                  </a:lnTo>
                  <a:lnTo>
                    <a:pt x="38266" y="24552"/>
                  </a:lnTo>
                  <a:lnTo>
                    <a:pt x="38286" y="24632"/>
                  </a:lnTo>
                  <a:lnTo>
                    <a:pt x="38325" y="24691"/>
                  </a:lnTo>
                  <a:lnTo>
                    <a:pt x="38365" y="24731"/>
                  </a:lnTo>
                  <a:lnTo>
                    <a:pt x="38425" y="24771"/>
                  </a:lnTo>
                  <a:lnTo>
                    <a:pt x="38484" y="24810"/>
                  </a:lnTo>
                  <a:lnTo>
                    <a:pt x="38564" y="24830"/>
                  </a:lnTo>
                  <a:lnTo>
                    <a:pt x="38623" y="25049"/>
                  </a:lnTo>
                  <a:lnTo>
                    <a:pt x="38722" y="25287"/>
                  </a:lnTo>
                  <a:lnTo>
                    <a:pt x="38822" y="25505"/>
                  </a:lnTo>
                  <a:lnTo>
                    <a:pt x="38941" y="25723"/>
                  </a:lnTo>
                  <a:lnTo>
                    <a:pt x="39080" y="25922"/>
                  </a:lnTo>
                  <a:lnTo>
                    <a:pt x="39238" y="26120"/>
                  </a:lnTo>
                  <a:lnTo>
                    <a:pt x="39397" y="26299"/>
                  </a:lnTo>
                  <a:lnTo>
                    <a:pt x="39556" y="26478"/>
                  </a:lnTo>
                  <a:lnTo>
                    <a:pt x="39754" y="26656"/>
                  </a:lnTo>
                  <a:lnTo>
                    <a:pt x="39953" y="26835"/>
                  </a:lnTo>
                  <a:lnTo>
                    <a:pt x="40270" y="27053"/>
                  </a:lnTo>
                  <a:lnTo>
                    <a:pt x="40409" y="27172"/>
                  </a:lnTo>
                  <a:lnTo>
                    <a:pt x="40469" y="27252"/>
                  </a:lnTo>
                  <a:lnTo>
                    <a:pt x="40528" y="27311"/>
                  </a:lnTo>
                  <a:lnTo>
                    <a:pt x="40568" y="27391"/>
                  </a:lnTo>
                  <a:lnTo>
                    <a:pt x="40588" y="27450"/>
                  </a:lnTo>
                  <a:lnTo>
                    <a:pt x="40588" y="27529"/>
                  </a:lnTo>
                  <a:lnTo>
                    <a:pt x="40588" y="27589"/>
                  </a:lnTo>
                  <a:lnTo>
                    <a:pt x="40548" y="27728"/>
                  </a:lnTo>
                  <a:lnTo>
                    <a:pt x="40469" y="27847"/>
                  </a:lnTo>
                  <a:lnTo>
                    <a:pt x="40370" y="27966"/>
                  </a:lnTo>
                  <a:lnTo>
                    <a:pt x="40270" y="28085"/>
                  </a:lnTo>
                  <a:lnTo>
                    <a:pt x="40072" y="28264"/>
                  </a:lnTo>
                  <a:lnTo>
                    <a:pt x="39854" y="28482"/>
                  </a:lnTo>
                  <a:lnTo>
                    <a:pt x="39675" y="28700"/>
                  </a:lnTo>
                  <a:lnTo>
                    <a:pt x="39496" y="28939"/>
                  </a:lnTo>
                  <a:lnTo>
                    <a:pt x="39338" y="29197"/>
                  </a:lnTo>
                  <a:lnTo>
                    <a:pt x="39199" y="29455"/>
                  </a:lnTo>
                  <a:lnTo>
                    <a:pt x="39060" y="29713"/>
                  </a:lnTo>
                  <a:lnTo>
                    <a:pt x="38941" y="29991"/>
                  </a:lnTo>
                  <a:lnTo>
                    <a:pt x="38841" y="30268"/>
                  </a:lnTo>
                  <a:lnTo>
                    <a:pt x="38742" y="30546"/>
                  </a:lnTo>
                  <a:lnTo>
                    <a:pt x="38663" y="30844"/>
                  </a:lnTo>
                  <a:lnTo>
                    <a:pt x="38504" y="31420"/>
                  </a:lnTo>
                  <a:lnTo>
                    <a:pt x="38365" y="31995"/>
                  </a:lnTo>
                  <a:lnTo>
                    <a:pt x="38286" y="32293"/>
                  </a:lnTo>
                  <a:lnTo>
                    <a:pt x="38206" y="32571"/>
                  </a:lnTo>
                  <a:lnTo>
                    <a:pt x="38008" y="33087"/>
                  </a:lnTo>
                  <a:lnTo>
                    <a:pt x="37750" y="33603"/>
                  </a:lnTo>
                  <a:lnTo>
                    <a:pt x="37472" y="34079"/>
                  </a:lnTo>
                  <a:lnTo>
                    <a:pt x="37154" y="34536"/>
                  </a:lnTo>
                  <a:lnTo>
                    <a:pt x="36817" y="34972"/>
                  </a:lnTo>
                  <a:lnTo>
                    <a:pt x="36440" y="35389"/>
                  </a:lnTo>
                  <a:lnTo>
                    <a:pt x="36023" y="35766"/>
                  </a:lnTo>
                  <a:lnTo>
                    <a:pt x="35586" y="36123"/>
                  </a:lnTo>
                  <a:lnTo>
                    <a:pt x="35130" y="36421"/>
                  </a:lnTo>
                  <a:lnTo>
                    <a:pt x="34654" y="36699"/>
                  </a:lnTo>
                  <a:lnTo>
                    <a:pt x="34415" y="36818"/>
                  </a:lnTo>
                  <a:lnTo>
                    <a:pt x="34157" y="36917"/>
                  </a:lnTo>
                  <a:lnTo>
                    <a:pt x="33899" y="37017"/>
                  </a:lnTo>
                  <a:lnTo>
                    <a:pt x="33641" y="37116"/>
                  </a:lnTo>
                  <a:lnTo>
                    <a:pt x="33006" y="37275"/>
                  </a:lnTo>
                  <a:lnTo>
                    <a:pt x="32351" y="37414"/>
                  </a:lnTo>
                  <a:lnTo>
                    <a:pt x="32034" y="37453"/>
                  </a:lnTo>
                  <a:lnTo>
                    <a:pt x="31696" y="37493"/>
                  </a:lnTo>
                  <a:lnTo>
                    <a:pt x="31379" y="37513"/>
                  </a:lnTo>
                  <a:lnTo>
                    <a:pt x="31041" y="37533"/>
                  </a:lnTo>
                  <a:lnTo>
                    <a:pt x="30704" y="37533"/>
                  </a:lnTo>
                  <a:lnTo>
                    <a:pt x="30347" y="37513"/>
                  </a:lnTo>
                  <a:lnTo>
                    <a:pt x="30009" y="37473"/>
                  </a:lnTo>
                  <a:lnTo>
                    <a:pt x="29672" y="37433"/>
                  </a:lnTo>
                  <a:lnTo>
                    <a:pt x="28997" y="37314"/>
                  </a:lnTo>
                  <a:lnTo>
                    <a:pt x="28322" y="37156"/>
                  </a:lnTo>
                  <a:lnTo>
                    <a:pt x="27608" y="36977"/>
                  </a:lnTo>
                  <a:lnTo>
                    <a:pt x="26893" y="36778"/>
                  </a:lnTo>
                  <a:lnTo>
                    <a:pt x="26000" y="36481"/>
                  </a:lnTo>
                  <a:lnTo>
                    <a:pt x="25822" y="36421"/>
                  </a:lnTo>
                  <a:lnTo>
                    <a:pt x="25683" y="36362"/>
                  </a:lnTo>
                  <a:lnTo>
                    <a:pt x="25365" y="36362"/>
                  </a:lnTo>
                  <a:lnTo>
                    <a:pt x="25325" y="36381"/>
                  </a:lnTo>
                  <a:lnTo>
                    <a:pt x="25286" y="36401"/>
                  </a:lnTo>
                  <a:lnTo>
                    <a:pt x="25286" y="36441"/>
                  </a:lnTo>
                  <a:lnTo>
                    <a:pt x="25286" y="36481"/>
                  </a:lnTo>
                  <a:lnTo>
                    <a:pt x="25325" y="36580"/>
                  </a:lnTo>
                  <a:lnTo>
                    <a:pt x="25405" y="36679"/>
                  </a:lnTo>
                  <a:lnTo>
                    <a:pt x="25484" y="36778"/>
                  </a:lnTo>
                  <a:lnTo>
                    <a:pt x="25563" y="36858"/>
                  </a:lnTo>
                  <a:lnTo>
                    <a:pt x="25762" y="37017"/>
                  </a:lnTo>
                  <a:lnTo>
                    <a:pt x="25960" y="37136"/>
                  </a:lnTo>
                  <a:lnTo>
                    <a:pt x="25881" y="37195"/>
                  </a:lnTo>
                  <a:lnTo>
                    <a:pt x="25802" y="37255"/>
                  </a:lnTo>
                  <a:lnTo>
                    <a:pt x="25663" y="37414"/>
                  </a:lnTo>
                  <a:lnTo>
                    <a:pt x="25425" y="37731"/>
                  </a:lnTo>
                  <a:lnTo>
                    <a:pt x="25206" y="38029"/>
                  </a:lnTo>
                  <a:lnTo>
                    <a:pt x="24988" y="38327"/>
                  </a:lnTo>
                  <a:lnTo>
                    <a:pt x="24789" y="38664"/>
                  </a:lnTo>
                  <a:lnTo>
                    <a:pt x="24591" y="39001"/>
                  </a:lnTo>
                  <a:lnTo>
                    <a:pt x="24412" y="39339"/>
                  </a:lnTo>
                  <a:lnTo>
                    <a:pt x="24234" y="39696"/>
                  </a:lnTo>
                  <a:lnTo>
                    <a:pt x="23936" y="40371"/>
                  </a:lnTo>
                  <a:lnTo>
                    <a:pt x="23817" y="40728"/>
                  </a:lnTo>
                  <a:lnTo>
                    <a:pt x="23698" y="41085"/>
                  </a:lnTo>
                  <a:lnTo>
                    <a:pt x="23618" y="41443"/>
                  </a:lnTo>
                  <a:lnTo>
                    <a:pt x="23539" y="41800"/>
                  </a:lnTo>
                  <a:lnTo>
                    <a:pt x="23480" y="42058"/>
                  </a:lnTo>
                  <a:lnTo>
                    <a:pt x="23440" y="42316"/>
                  </a:lnTo>
                  <a:lnTo>
                    <a:pt x="23221" y="42177"/>
                  </a:lnTo>
                  <a:lnTo>
                    <a:pt x="23023" y="42058"/>
                  </a:lnTo>
                  <a:lnTo>
                    <a:pt x="22606" y="41859"/>
                  </a:lnTo>
                  <a:lnTo>
                    <a:pt x="22150" y="41681"/>
                  </a:lnTo>
                  <a:lnTo>
                    <a:pt x="21713" y="41502"/>
                  </a:lnTo>
                  <a:lnTo>
                    <a:pt x="20125" y="40907"/>
                  </a:lnTo>
                  <a:lnTo>
                    <a:pt x="19351" y="40589"/>
                  </a:lnTo>
                  <a:lnTo>
                    <a:pt x="18954" y="40411"/>
                  </a:lnTo>
                  <a:lnTo>
                    <a:pt x="18577" y="40232"/>
                  </a:lnTo>
                  <a:lnTo>
                    <a:pt x="18260" y="40053"/>
                  </a:lnTo>
                  <a:lnTo>
                    <a:pt x="17962" y="39875"/>
                  </a:lnTo>
                  <a:lnTo>
                    <a:pt x="17664" y="39676"/>
                  </a:lnTo>
                  <a:lnTo>
                    <a:pt x="17367" y="39458"/>
                  </a:lnTo>
                  <a:lnTo>
                    <a:pt x="17089" y="39240"/>
                  </a:lnTo>
                  <a:lnTo>
                    <a:pt x="16811" y="39001"/>
                  </a:lnTo>
                  <a:lnTo>
                    <a:pt x="16553" y="38763"/>
                  </a:lnTo>
                  <a:lnTo>
                    <a:pt x="16315" y="38505"/>
                  </a:lnTo>
                  <a:lnTo>
                    <a:pt x="16037" y="38188"/>
                  </a:lnTo>
                  <a:lnTo>
                    <a:pt x="15759" y="37870"/>
                  </a:lnTo>
                  <a:lnTo>
                    <a:pt x="15521" y="37513"/>
                  </a:lnTo>
                  <a:lnTo>
                    <a:pt x="15283" y="37175"/>
                  </a:lnTo>
                  <a:lnTo>
                    <a:pt x="15064" y="36818"/>
                  </a:lnTo>
                  <a:lnTo>
                    <a:pt x="14846" y="36441"/>
                  </a:lnTo>
                  <a:lnTo>
                    <a:pt x="14469" y="35687"/>
                  </a:lnTo>
                  <a:lnTo>
                    <a:pt x="14647" y="35468"/>
                  </a:lnTo>
                  <a:lnTo>
                    <a:pt x="14826" y="35290"/>
                  </a:lnTo>
                  <a:lnTo>
                    <a:pt x="15421" y="34675"/>
                  </a:lnTo>
                  <a:lnTo>
                    <a:pt x="15719" y="34377"/>
                  </a:lnTo>
                  <a:lnTo>
                    <a:pt x="15858" y="34218"/>
                  </a:lnTo>
                  <a:lnTo>
                    <a:pt x="15977" y="34039"/>
                  </a:lnTo>
                  <a:lnTo>
                    <a:pt x="16136" y="33762"/>
                  </a:lnTo>
                  <a:lnTo>
                    <a:pt x="16255" y="33484"/>
                  </a:lnTo>
                  <a:lnTo>
                    <a:pt x="16354" y="33186"/>
                  </a:lnTo>
                  <a:lnTo>
                    <a:pt x="16414" y="32908"/>
                  </a:lnTo>
                  <a:lnTo>
                    <a:pt x="16434" y="32610"/>
                  </a:lnTo>
                  <a:lnTo>
                    <a:pt x="16434" y="32293"/>
                  </a:lnTo>
                  <a:lnTo>
                    <a:pt x="16394" y="31995"/>
                  </a:lnTo>
                  <a:lnTo>
                    <a:pt x="16334" y="31697"/>
                  </a:lnTo>
                  <a:lnTo>
                    <a:pt x="16334" y="31697"/>
                  </a:lnTo>
                  <a:lnTo>
                    <a:pt x="16493" y="31916"/>
                  </a:lnTo>
                  <a:lnTo>
                    <a:pt x="16632" y="32134"/>
                  </a:lnTo>
                  <a:lnTo>
                    <a:pt x="16811" y="32333"/>
                  </a:lnTo>
                  <a:lnTo>
                    <a:pt x="16970" y="32511"/>
                  </a:lnTo>
                  <a:lnTo>
                    <a:pt x="17168" y="32690"/>
                  </a:lnTo>
                  <a:lnTo>
                    <a:pt x="17367" y="32868"/>
                  </a:lnTo>
                  <a:lnTo>
                    <a:pt x="17585" y="33027"/>
                  </a:lnTo>
                  <a:lnTo>
                    <a:pt x="17803" y="33166"/>
                  </a:lnTo>
                  <a:lnTo>
                    <a:pt x="17883" y="33206"/>
                  </a:lnTo>
                  <a:lnTo>
                    <a:pt x="17982" y="33206"/>
                  </a:lnTo>
                  <a:lnTo>
                    <a:pt x="18061" y="33186"/>
                  </a:lnTo>
                  <a:lnTo>
                    <a:pt x="18121" y="33126"/>
                  </a:lnTo>
                  <a:lnTo>
                    <a:pt x="18180" y="33047"/>
                  </a:lnTo>
                  <a:lnTo>
                    <a:pt x="18220" y="32968"/>
                  </a:lnTo>
                  <a:lnTo>
                    <a:pt x="18240" y="32888"/>
                  </a:lnTo>
                  <a:lnTo>
                    <a:pt x="18220" y="32789"/>
                  </a:lnTo>
                  <a:lnTo>
                    <a:pt x="18101" y="32432"/>
                  </a:lnTo>
                  <a:lnTo>
                    <a:pt x="18002" y="32035"/>
                  </a:lnTo>
                  <a:lnTo>
                    <a:pt x="17902" y="31658"/>
                  </a:lnTo>
                  <a:lnTo>
                    <a:pt x="17803" y="31281"/>
                  </a:lnTo>
                  <a:lnTo>
                    <a:pt x="17744" y="30884"/>
                  </a:lnTo>
                  <a:lnTo>
                    <a:pt x="17684" y="30507"/>
                  </a:lnTo>
                  <a:lnTo>
                    <a:pt x="17625" y="30110"/>
                  </a:lnTo>
                  <a:lnTo>
                    <a:pt x="17605" y="29713"/>
                  </a:lnTo>
                  <a:lnTo>
                    <a:pt x="17763" y="29891"/>
                  </a:lnTo>
                  <a:lnTo>
                    <a:pt x="17942" y="30070"/>
                  </a:lnTo>
                  <a:lnTo>
                    <a:pt x="18141" y="30229"/>
                  </a:lnTo>
                  <a:lnTo>
                    <a:pt x="18339" y="30388"/>
                  </a:lnTo>
                  <a:lnTo>
                    <a:pt x="18538" y="30526"/>
                  </a:lnTo>
                  <a:lnTo>
                    <a:pt x="18756" y="30646"/>
                  </a:lnTo>
                  <a:lnTo>
                    <a:pt x="18974" y="30765"/>
                  </a:lnTo>
                  <a:lnTo>
                    <a:pt x="19212" y="30864"/>
                  </a:lnTo>
                  <a:lnTo>
                    <a:pt x="19431" y="30943"/>
                  </a:lnTo>
                  <a:lnTo>
                    <a:pt x="19669" y="31023"/>
                  </a:lnTo>
                  <a:lnTo>
                    <a:pt x="19907" y="31062"/>
                  </a:lnTo>
                  <a:lnTo>
                    <a:pt x="20125" y="31102"/>
                  </a:lnTo>
                  <a:lnTo>
                    <a:pt x="20363" y="31142"/>
                  </a:lnTo>
                  <a:lnTo>
                    <a:pt x="20840" y="31142"/>
                  </a:lnTo>
                  <a:lnTo>
                    <a:pt x="21078" y="31122"/>
                  </a:lnTo>
                  <a:lnTo>
                    <a:pt x="21296" y="31082"/>
                  </a:lnTo>
                  <a:lnTo>
                    <a:pt x="21534" y="31042"/>
                  </a:lnTo>
                  <a:lnTo>
                    <a:pt x="21753" y="30983"/>
                  </a:lnTo>
                  <a:lnTo>
                    <a:pt x="21971" y="30904"/>
                  </a:lnTo>
                  <a:lnTo>
                    <a:pt x="22189" y="30804"/>
                  </a:lnTo>
                  <a:lnTo>
                    <a:pt x="22388" y="30685"/>
                  </a:lnTo>
                  <a:lnTo>
                    <a:pt x="22586" y="30566"/>
                  </a:lnTo>
                  <a:lnTo>
                    <a:pt x="22785" y="30427"/>
                  </a:lnTo>
                  <a:lnTo>
                    <a:pt x="22844" y="30368"/>
                  </a:lnTo>
                  <a:lnTo>
                    <a:pt x="22904" y="30288"/>
                  </a:lnTo>
                  <a:lnTo>
                    <a:pt x="22924" y="30229"/>
                  </a:lnTo>
                  <a:lnTo>
                    <a:pt x="22924" y="30149"/>
                  </a:lnTo>
                  <a:lnTo>
                    <a:pt x="22924" y="30070"/>
                  </a:lnTo>
                  <a:lnTo>
                    <a:pt x="22904" y="30010"/>
                  </a:lnTo>
                  <a:lnTo>
                    <a:pt x="22864" y="29951"/>
                  </a:lnTo>
                  <a:lnTo>
                    <a:pt x="22825" y="29871"/>
                  </a:lnTo>
                  <a:lnTo>
                    <a:pt x="22765" y="29832"/>
                  </a:lnTo>
                  <a:lnTo>
                    <a:pt x="22705" y="29792"/>
                  </a:lnTo>
                  <a:lnTo>
                    <a:pt x="22646" y="29752"/>
                  </a:lnTo>
                  <a:lnTo>
                    <a:pt x="22567" y="29733"/>
                  </a:lnTo>
                  <a:lnTo>
                    <a:pt x="22487" y="29733"/>
                  </a:lnTo>
                  <a:lnTo>
                    <a:pt x="22408" y="29752"/>
                  </a:lnTo>
                  <a:lnTo>
                    <a:pt x="22328" y="29772"/>
                  </a:lnTo>
                  <a:lnTo>
                    <a:pt x="22269" y="29832"/>
                  </a:lnTo>
                  <a:lnTo>
                    <a:pt x="21991" y="30010"/>
                  </a:lnTo>
                  <a:lnTo>
                    <a:pt x="21713" y="30149"/>
                  </a:lnTo>
                  <a:lnTo>
                    <a:pt x="21415" y="30249"/>
                  </a:lnTo>
                  <a:lnTo>
                    <a:pt x="21118" y="30328"/>
                  </a:lnTo>
                  <a:lnTo>
                    <a:pt x="20800" y="30368"/>
                  </a:lnTo>
                  <a:lnTo>
                    <a:pt x="20483" y="30348"/>
                  </a:lnTo>
                  <a:lnTo>
                    <a:pt x="20165" y="30328"/>
                  </a:lnTo>
                  <a:lnTo>
                    <a:pt x="19847" y="30249"/>
                  </a:lnTo>
                  <a:lnTo>
                    <a:pt x="19530" y="30149"/>
                  </a:lnTo>
                  <a:lnTo>
                    <a:pt x="19212" y="30010"/>
                  </a:lnTo>
                  <a:lnTo>
                    <a:pt x="18934" y="29832"/>
                  </a:lnTo>
                  <a:lnTo>
                    <a:pt x="18657" y="29653"/>
                  </a:lnTo>
                  <a:lnTo>
                    <a:pt x="18399" y="29435"/>
                  </a:lnTo>
                  <a:lnTo>
                    <a:pt x="18180" y="29197"/>
                  </a:lnTo>
                  <a:lnTo>
                    <a:pt x="17942" y="28939"/>
                  </a:lnTo>
                  <a:lnTo>
                    <a:pt x="17744" y="28661"/>
                  </a:lnTo>
                  <a:lnTo>
                    <a:pt x="17545" y="28363"/>
                  </a:lnTo>
                  <a:lnTo>
                    <a:pt x="17367" y="28065"/>
                  </a:lnTo>
                  <a:lnTo>
                    <a:pt x="17208" y="27728"/>
                  </a:lnTo>
                  <a:lnTo>
                    <a:pt x="17069" y="27391"/>
                  </a:lnTo>
                  <a:lnTo>
                    <a:pt x="16950" y="27053"/>
                  </a:lnTo>
                  <a:lnTo>
                    <a:pt x="16850" y="26716"/>
                  </a:lnTo>
                  <a:lnTo>
                    <a:pt x="16751" y="26358"/>
                  </a:lnTo>
                  <a:lnTo>
                    <a:pt x="16692" y="26021"/>
                  </a:lnTo>
                  <a:lnTo>
                    <a:pt x="16632" y="25644"/>
                  </a:lnTo>
                  <a:lnTo>
                    <a:pt x="16612" y="25267"/>
                  </a:lnTo>
                  <a:lnTo>
                    <a:pt x="16612" y="24890"/>
                  </a:lnTo>
                  <a:lnTo>
                    <a:pt x="16652" y="24513"/>
                  </a:lnTo>
                  <a:lnTo>
                    <a:pt x="16712" y="24136"/>
                  </a:lnTo>
                  <a:lnTo>
                    <a:pt x="16831" y="23778"/>
                  </a:lnTo>
                  <a:lnTo>
                    <a:pt x="16910" y="23620"/>
                  </a:lnTo>
                  <a:lnTo>
                    <a:pt x="16989" y="23441"/>
                  </a:lnTo>
                  <a:lnTo>
                    <a:pt x="17089" y="23282"/>
                  </a:lnTo>
                  <a:lnTo>
                    <a:pt x="17188" y="23123"/>
                  </a:lnTo>
                  <a:lnTo>
                    <a:pt x="17327" y="22965"/>
                  </a:lnTo>
                  <a:lnTo>
                    <a:pt x="17446" y="22826"/>
                  </a:lnTo>
                  <a:lnTo>
                    <a:pt x="17605" y="22687"/>
                  </a:lnTo>
                  <a:lnTo>
                    <a:pt x="17744" y="22568"/>
                  </a:lnTo>
                  <a:lnTo>
                    <a:pt x="17922" y="22468"/>
                  </a:lnTo>
                  <a:lnTo>
                    <a:pt x="18081" y="22369"/>
                  </a:lnTo>
                  <a:lnTo>
                    <a:pt x="18260" y="22290"/>
                  </a:lnTo>
                  <a:lnTo>
                    <a:pt x="18458" y="22230"/>
                  </a:lnTo>
                  <a:lnTo>
                    <a:pt x="18657" y="22210"/>
                  </a:lnTo>
                  <a:lnTo>
                    <a:pt x="18835" y="22190"/>
                  </a:lnTo>
                  <a:lnTo>
                    <a:pt x="19034" y="22171"/>
                  </a:lnTo>
                  <a:lnTo>
                    <a:pt x="19212" y="22190"/>
                  </a:lnTo>
                  <a:lnTo>
                    <a:pt x="19570" y="22230"/>
                  </a:lnTo>
                  <a:lnTo>
                    <a:pt x="19947" y="22329"/>
                  </a:lnTo>
                  <a:lnTo>
                    <a:pt x="20086" y="22746"/>
                  </a:lnTo>
                  <a:lnTo>
                    <a:pt x="20185" y="22945"/>
                  </a:lnTo>
                  <a:lnTo>
                    <a:pt x="20284" y="23123"/>
                  </a:lnTo>
                  <a:lnTo>
                    <a:pt x="20403" y="23282"/>
                  </a:lnTo>
                  <a:lnTo>
                    <a:pt x="20522" y="23441"/>
                  </a:lnTo>
                  <a:lnTo>
                    <a:pt x="20681" y="23560"/>
                  </a:lnTo>
                  <a:lnTo>
                    <a:pt x="20860" y="23679"/>
                  </a:lnTo>
                  <a:lnTo>
                    <a:pt x="21038" y="23758"/>
                  </a:lnTo>
                  <a:lnTo>
                    <a:pt x="21257" y="23798"/>
                  </a:lnTo>
                  <a:lnTo>
                    <a:pt x="21415" y="23818"/>
                  </a:lnTo>
                  <a:lnTo>
                    <a:pt x="21594" y="23818"/>
                  </a:lnTo>
                  <a:lnTo>
                    <a:pt x="21753" y="23798"/>
                  </a:lnTo>
                  <a:lnTo>
                    <a:pt x="21931" y="23758"/>
                  </a:lnTo>
                  <a:lnTo>
                    <a:pt x="21912" y="23957"/>
                  </a:lnTo>
                  <a:lnTo>
                    <a:pt x="21931" y="24175"/>
                  </a:lnTo>
                  <a:lnTo>
                    <a:pt x="21951" y="24394"/>
                  </a:lnTo>
                  <a:lnTo>
                    <a:pt x="21991" y="24592"/>
                  </a:lnTo>
                  <a:lnTo>
                    <a:pt x="22090" y="25009"/>
                  </a:lnTo>
                  <a:lnTo>
                    <a:pt x="22229" y="25386"/>
                  </a:lnTo>
                  <a:lnTo>
                    <a:pt x="22408" y="25823"/>
                  </a:lnTo>
                  <a:lnTo>
                    <a:pt x="22527" y="26041"/>
                  </a:lnTo>
                  <a:lnTo>
                    <a:pt x="22646" y="26259"/>
                  </a:lnTo>
                  <a:lnTo>
                    <a:pt x="22785" y="26458"/>
                  </a:lnTo>
                  <a:lnTo>
                    <a:pt x="22924" y="26656"/>
                  </a:lnTo>
                  <a:lnTo>
                    <a:pt x="23063" y="26835"/>
                  </a:lnTo>
                  <a:lnTo>
                    <a:pt x="23241" y="27013"/>
                  </a:lnTo>
                  <a:lnTo>
                    <a:pt x="23301" y="27053"/>
                  </a:lnTo>
                  <a:lnTo>
                    <a:pt x="23380" y="27073"/>
                  </a:lnTo>
                  <a:lnTo>
                    <a:pt x="23460" y="27073"/>
                  </a:lnTo>
                  <a:lnTo>
                    <a:pt x="23539" y="27053"/>
                  </a:lnTo>
                  <a:lnTo>
                    <a:pt x="23599" y="26994"/>
                  </a:lnTo>
                  <a:lnTo>
                    <a:pt x="23658" y="26934"/>
                  </a:lnTo>
                  <a:lnTo>
                    <a:pt x="23678" y="26855"/>
                  </a:lnTo>
                  <a:lnTo>
                    <a:pt x="23658" y="26775"/>
                  </a:lnTo>
                  <a:lnTo>
                    <a:pt x="23618" y="26517"/>
                  </a:lnTo>
                  <a:lnTo>
                    <a:pt x="23579" y="26259"/>
                  </a:lnTo>
                  <a:lnTo>
                    <a:pt x="23559" y="26001"/>
                  </a:lnTo>
                  <a:lnTo>
                    <a:pt x="23579" y="25743"/>
                  </a:lnTo>
                  <a:lnTo>
                    <a:pt x="23599" y="25485"/>
                  </a:lnTo>
                  <a:lnTo>
                    <a:pt x="23658" y="25247"/>
                  </a:lnTo>
                  <a:lnTo>
                    <a:pt x="23738" y="24989"/>
                  </a:lnTo>
                  <a:lnTo>
                    <a:pt x="23837" y="24751"/>
                  </a:lnTo>
                  <a:lnTo>
                    <a:pt x="23976" y="24513"/>
                  </a:lnTo>
                  <a:lnTo>
                    <a:pt x="24115" y="24294"/>
                  </a:lnTo>
                  <a:lnTo>
                    <a:pt x="24412" y="23838"/>
                  </a:lnTo>
                  <a:lnTo>
                    <a:pt x="24710" y="23401"/>
                  </a:lnTo>
                  <a:lnTo>
                    <a:pt x="24849" y="23163"/>
                  </a:lnTo>
                  <a:lnTo>
                    <a:pt x="24988" y="22925"/>
                  </a:lnTo>
                  <a:lnTo>
                    <a:pt x="25147" y="22528"/>
                  </a:lnTo>
                  <a:lnTo>
                    <a:pt x="25266" y="22131"/>
                  </a:lnTo>
                  <a:lnTo>
                    <a:pt x="25345" y="21714"/>
                  </a:lnTo>
                  <a:lnTo>
                    <a:pt x="25405" y="21297"/>
                  </a:lnTo>
                  <a:lnTo>
                    <a:pt x="25405" y="20881"/>
                  </a:lnTo>
                  <a:lnTo>
                    <a:pt x="25365" y="20444"/>
                  </a:lnTo>
                  <a:lnTo>
                    <a:pt x="25305" y="20027"/>
                  </a:lnTo>
                  <a:lnTo>
                    <a:pt x="25206" y="19630"/>
                  </a:lnTo>
                  <a:lnTo>
                    <a:pt x="25365" y="19650"/>
                  </a:lnTo>
                  <a:lnTo>
                    <a:pt x="25544" y="19650"/>
                  </a:lnTo>
                  <a:lnTo>
                    <a:pt x="25722" y="19630"/>
                  </a:lnTo>
                  <a:lnTo>
                    <a:pt x="25901" y="19610"/>
                  </a:lnTo>
                  <a:lnTo>
                    <a:pt x="26119" y="19551"/>
                  </a:lnTo>
                  <a:lnTo>
                    <a:pt x="26318" y="19471"/>
                  </a:lnTo>
                  <a:lnTo>
                    <a:pt x="26556" y="19372"/>
                  </a:lnTo>
                  <a:lnTo>
                    <a:pt x="26655" y="19293"/>
                  </a:lnTo>
                  <a:lnTo>
                    <a:pt x="26893" y="19432"/>
                  </a:lnTo>
                  <a:lnTo>
                    <a:pt x="27131" y="19551"/>
                  </a:lnTo>
                  <a:lnTo>
                    <a:pt x="27370" y="19650"/>
                  </a:lnTo>
                  <a:lnTo>
                    <a:pt x="27628" y="19710"/>
                  </a:lnTo>
                  <a:lnTo>
                    <a:pt x="27747" y="19948"/>
                  </a:lnTo>
                  <a:lnTo>
                    <a:pt x="27886" y="20186"/>
                  </a:lnTo>
                  <a:lnTo>
                    <a:pt x="28064" y="20404"/>
                  </a:lnTo>
                  <a:lnTo>
                    <a:pt x="28243" y="20603"/>
                  </a:lnTo>
                  <a:lnTo>
                    <a:pt x="28441" y="20781"/>
                  </a:lnTo>
                  <a:lnTo>
                    <a:pt x="28640" y="20960"/>
                  </a:lnTo>
                  <a:lnTo>
                    <a:pt x="28878" y="21119"/>
                  </a:lnTo>
                  <a:lnTo>
                    <a:pt x="29136" y="21238"/>
                  </a:lnTo>
                  <a:lnTo>
                    <a:pt x="29215" y="21278"/>
                  </a:lnTo>
                  <a:lnTo>
                    <a:pt x="29414" y="21278"/>
                  </a:lnTo>
                  <a:lnTo>
                    <a:pt x="29473" y="21238"/>
                  </a:lnTo>
                  <a:lnTo>
                    <a:pt x="29513" y="21198"/>
                  </a:lnTo>
                  <a:lnTo>
                    <a:pt x="29553" y="21158"/>
                  </a:lnTo>
                  <a:lnTo>
                    <a:pt x="29573" y="21079"/>
                  </a:lnTo>
                  <a:lnTo>
                    <a:pt x="29553" y="21019"/>
                  </a:lnTo>
                  <a:lnTo>
                    <a:pt x="29473" y="20742"/>
                  </a:lnTo>
                  <a:lnTo>
                    <a:pt x="29414" y="20464"/>
                  </a:lnTo>
                  <a:lnTo>
                    <a:pt x="29374" y="20186"/>
                  </a:lnTo>
                  <a:lnTo>
                    <a:pt x="29335" y="19888"/>
                  </a:lnTo>
                  <a:lnTo>
                    <a:pt x="29315" y="19610"/>
                  </a:lnTo>
                  <a:lnTo>
                    <a:pt x="29315" y="19332"/>
                  </a:lnTo>
                  <a:lnTo>
                    <a:pt x="29315" y="19055"/>
                  </a:lnTo>
                  <a:lnTo>
                    <a:pt x="29335" y="18777"/>
                  </a:lnTo>
                  <a:lnTo>
                    <a:pt x="29414" y="18658"/>
                  </a:lnTo>
                  <a:lnTo>
                    <a:pt x="29454" y="18539"/>
                  </a:lnTo>
                  <a:lnTo>
                    <a:pt x="29593" y="18201"/>
                  </a:lnTo>
                  <a:lnTo>
                    <a:pt x="29652" y="18082"/>
                  </a:lnTo>
                  <a:lnTo>
                    <a:pt x="29712" y="18042"/>
                  </a:lnTo>
                  <a:lnTo>
                    <a:pt x="29751" y="17983"/>
                  </a:lnTo>
                  <a:lnTo>
                    <a:pt x="29851" y="17864"/>
                  </a:lnTo>
                  <a:lnTo>
                    <a:pt x="30009" y="17626"/>
                  </a:lnTo>
                  <a:lnTo>
                    <a:pt x="30128" y="17447"/>
                  </a:lnTo>
                  <a:lnTo>
                    <a:pt x="30247" y="17268"/>
                  </a:lnTo>
                  <a:lnTo>
                    <a:pt x="30386" y="17110"/>
                  </a:lnTo>
                  <a:lnTo>
                    <a:pt x="30545" y="16951"/>
                  </a:lnTo>
                  <a:lnTo>
                    <a:pt x="30704" y="16792"/>
                  </a:lnTo>
                  <a:lnTo>
                    <a:pt x="30902" y="16653"/>
                  </a:lnTo>
                  <a:lnTo>
                    <a:pt x="31081" y="16514"/>
                  </a:lnTo>
                  <a:lnTo>
                    <a:pt x="31280" y="16415"/>
                  </a:lnTo>
                  <a:lnTo>
                    <a:pt x="31498" y="16296"/>
                  </a:lnTo>
                  <a:lnTo>
                    <a:pt x="31696" y="16216"/>
                  </a:lnTo>
                  <a:lnTo>
                    <a:pt x="32153" y="16058"/>
                  </a:lnTo>
                  <a:lnTo>
                    <a:pt x="32728" y="15899"/>
                  </a:lnTo>
                  <a:lnTo>
                    <a:pt x="33324" y="15740"/>
                  </a:lnTo>
                  <a:lnTo>
                    <a:pt x="33622" y="15661"/>
                  </a:lnTo>
                  <a:lnTo>
                    <a:pt x="33939" y="15561"/>
                  </a:lnTo>
                  <a:lnTo>
                    <a:pt x="34217" y="15442"/>
                  </a:lnTo>
                  <a:lnTo>
                    <a:pt x="34495" y="15303"/>
                  </a:lnTo>
                  <a:lnTo>
                    <a:pt x="34495" y="15303"/>
                  </a:lnTo>
                  <a:lnTo>
                    <a:pt x="34296" y="15621"/>
                  </a:lnTo>
                  <a:lnTo>
                    <a:pt x="34138" y="15939"/>
                  </a:lnTo>
                  <a:lnTo>
                    <a:pt x="33959" y="16276"/>
                  </a:lnTo>
                  <a:lnTo>
                    <a:pt x="33820" y="16613"/>
                  </a:lnTo>
                  <a:lnTo>
                    <a:pt x="33701" y="16951"/>
                  </a:lnTo>
                  <a:lnTo>
                    <a:pt x="33582" y="17308"/>
                  </a:lnTo>
                  <a:lnTo>
                    <a:pt x="33502" y="17665"/>
                  </a:lnTo>
                  <a:lnTo>
                    <a:pt x="33423" y="18023"/>
                  </a:lnTo>
                  <a:lnTo>
                    <a:pt x="33423" y="18102"/>
                  </a:lnTo>
                  <a:lnTo>
                    <a:pt x="33443" y="18161"/>
                  </a:lnTo>
                  <a:lnTo>
                    <a:pt x="33483" y="18201"/>
                  </a:lnTo>
                  <a:lnTo>
                    <a:pt x="33542" y="18241"/>
                  </a:lnTo>
                  <a:lnTo>
                    <a:pt x="33602" y="18261"/>
                  </a:lnTo>
                  <a:lnTo>
                    <a:pt x="33681" y="18241"/>
                  </a:lnTo>
                  <a:lnTo>
                    <a:pt x="33741" y="18221"/>
                  </a:lnTo>
                  <a:lnTo>
                    <a:pt x="33780" y="18181"/>
                  </a:lnTo>
                  <a:lnTo>
                    <a:pt x="33979" y="17923"/>
                  </a:lnTo>
                  <a:lnTo>
                    <a:pt x="34197" y="17705"/>
                  </a:lnTo>
                  <a:lnTo>
                    <a:pt x="34415" y="17487"/>
                  </a:lnTo>
                  <a:lnTo>
                    <a:pt x="34654" y="17288"/>
                  </a:lnTo>
                  <a:lnTo>
                    <a:pt x="34892" y="17129"/>
                  </a:lnTo>
                  <a:lnTo>
                    <a:pt x="35150" y="16951"/>
                  </a:lnTo>
                  <a:lnTo>
                    <a:pt x="35686" y="16653"/>
                  </a:lnTo>
                  <a:lnTo>
                    <a:pt x="36241" y="16375"/>
                  </a:lnTo>
                  <a:lnTo>
                    <a:pt x="36797" y="16117"/>
                  </a:lnTo>
                  <a:lnTo>
                    <a:pt x="37353" y="15819"/>
                  </a:lnTo>
                  <a:lnTo>
                    <a:pt x="37611" y="15661"/>
                  </a:lnTo>
                  <a:lnTo>
                    <a:pt x="37869" y="15502"/>
                  </a:lnTo>
                  <a:lnTo>
                    <a:pt x="38365" y="15125"/>
                  </a:lnTo>
                  <a:lnTo>
                    <a:pt x="38603" y="14926"/>
                  </a:lnTo>
                  <a:lnTo>
                    <a:pt x="38841" y="14728"/>
                  </a:lnTo>
                  <a:lnTo>
                    <a:pt x="39060" y="14510"/>
                  </a:lnTo>
                  <a:lnTo>
                    <a:pt x="39258" y="14271"/>
                  </a:lnTo>
                  <a:lnTo>
                    <a:pt x="39457" y="14033"/>
                  </a:lnTo>
                  <a:lnTo>
                    <a:pt x="39635" y="13795"/>
                  </a:lnTo>
                  <a:close/>
                  <a:moveTo>
                    <a:pt x="12941" y="36024"/>
                  </a:moveTo>
                  <a:lnTo>
                    <a:pt x="13298" y="36540"/>
                  </a:lnTo>
                  <a:lnTo>
                    <a:pt x="13655" y="37056"/>
                  </a:lnTo>
                  <a:lnTo>
                    <a:pt x="13715" y="37136"/>
                  </a:lnTo>
                  <a:lnTo>
                    <a:pt x="13794" y="37175"/>
                  </a:lnTo>
                  <a:lnTo>
                    <a:pt x="13893" y="37175"/>
                  </a:lnTo>
                  <a:lnTo>
                    <a:pt x="13973" y="37156"/>
                  </a:lnTo>
                  <a:lnTo>
                    <a:pt x="14052" y="37096"/>
                  </a:lnTo>
                  <a:lnTo>
                    <a:pt x="14092" y="37017"/>
                  </a:lnTo>
                  <a:lnTo>
                    <a:pt x="14131" y="36937"/>
                  </a:lnTo>
                  <a:lnTo>
                    <a:pt x="14131" y="36838"/>
                  </a:lnTo>
                  <a:lnTo>
                    <a:pt x="14112" y="36719"/>
                  </a:lnTo>
                  <a:lnTo>
                    <a:pt x="14112" y="36600"/>
                  </a:lnTo>
                  <a:lnTo>
                    <a:pt x="14131" y="36381"/>
                  </a:lnTo>
                  <a:lnTo>
                    <a:pt x="14250" y="36679"/>
                  </a:lnTo>
                  <a:lnTo>
                    <a:pt x="14389" y="36977"/>
                  </a:lnTo>
                  <a:lnTo>
                    <a:pt x="14548" y="37255"/>
                  </a:lnTo>
                  <a:lnTo>
                    <a:pt x="14707" y="37533"/>
                  </a:lnTo>
                  <a:lnTo>
                    <a:pt x="14866" y="37810"/>
                  </a:lnTo>
                  <a:lnTo>
                    <a:pt x="15044" y="38088"/>
                  </a:lnTo>
                  <a:lnTo>
                    <a:pt x="15243" y="38346"/>
                  </a:lnTo>
                  <a:lnTo>
                    <a:pt x="15441" y="38604"/>
                  </a:lnTo>
                  <a:lnTo>
                    <a:pt x="15660" y="38843"/>
                  </a:lnTo>
                  <a:lnTo>
                    <a:pt x="15878" y="39081"/>
                  </a:lnTo>
                  <a:lnTo>
                    <a:pt x="16354" y="39537"/>
                  </a:lnTo>
                  <a:lnTo>
                    <a:pt x="16850" y="39954"/>
                  </a:lnTo>
                  <a:lnTo>
                    <a:pt x="17367" y="40311"/>
                  </a:lnTo>
                  <a:lnTo>
                    <a:pt x="17724" y="40549"/>
                  </a:lnTo>
                  <a:lnTo>
                    <a:pt x="18081" y="40748"/>
                  </a:lnTo>
                  <a:lnTo>
                    <a:pt x="18458" y="40927"/>
                  </a:lnTo>
                  <a:lnTo>
                    <a:pt x="18815" y="41105"/>
                  </a:lnTo>
                  <a:lnTo>
                    <a:pt x="19589" y="41423"/>
                  </a:lnTo>
                  <a:lnTo>
                    <a:pt x="20363" y="41720"/>
                  </a:lnTo>
                  <a:lnTo>
                    <a:pt x="20760" y="41879"/>
                  </a:lnTo>
                  <a:lnTo>
                    <a:pt x="21177" y="42038"/>
                  </a:lnTo>
                  <a:lnTo>
                    <a:pt x="21594" y="42236"/>
                  </a:lnTo>
                  <a:lnTo>
                    <a:pt x="21971" y="42455"/>
                  </a:lnTo>
                  <a:lnTo>
                    <a:pt x="22825" y="42951"/>
                  </a:lnTo>
                  <a:lnTo>
                    <a:pt x="23658" y="43487"/>
                  </a:lnTo>
                  <a:lnTo>
                    <a:pt x="23857" y="43626"/>
                  </a:lnTo>
                  <a:lnTo>
                    <a:pt x="24055" y="43765"/>
                  </a:lnTo>
                  <a:lnTo>
                    <a:pt x="24452" y="44082"/>
                  </a:lnTo>
                  <a:lnTo>
                    <a:pt x="24531" y="44162"/>
                  </a:lnTo>
                  <a:lnTo>
                    <a:pt x="24611" y="44241"/>
                  </a:lnTo>
                  <a:lnTo>
                    <a:pt x="24750" y="44440"/>
                  </a:lnTo>
                  <a:lnTo>
                    <a:pt x="24849" y="44658"/>
                  </a:lnTo>
                  <a:lnTo>
                    <a:pt x="24948" y="44856"/>
                  </a:lnTo>
                  <a:lnTo>
                    <a:pt x="25087" y="45253"/>
                  </a:lnTo>
                  <a:lnTo>
                    <a:pt x="25186" y="45630"/>
                  </a:lnTo>
                  <a:lnTo>
                    <a:pt x="25206" y="45829"/>
                  </a:lnTo>
                  <a:lnTo>
                    <a:pt x="25226" y="46027"/>
                  </a:lnTo>
                  <a:lnTo>
                    <a:pt x="25246" y="46226"/>
                  </a:lnTo>
                  <a:lnTo>
                    <a:pt x="25226" y="46444"/>
                  </a:lnTo>
                  <a:lnTo>
                    <a:pt x="25226" y="46464"/>
                  </a:lnTo>
                  <a:lnTo>
                    <a:pt x="25246" y="46484"/>
                  </a:lnTo>
                  <a:lnTo>
                    <a:pt x="25286" y="46504"/>
                  </a:lnTo>
                  <a:lnTo>
                    <a:pt x="25345" y="46504"/>
                  </a:lnTo>
                  <a:lnTo>
                    <a:pt x="25365" y="46444"/>
                  </a:lnTo>
                  <a:lnTo>
                    <a:pt x="25405" y="46067"/>
                  </a:lnTo>
                  <a:lnTo>
                    <a:pt x="25405" y="45690"/>
                  </a:lnTo>
                  <a:lnTo>
                    <a:pt x="25345" y="45293"/>
                  </a:lnTo>
                  <a:lnTo>
                    <a:pt x="25305" y="45114"/>
                  </a:lnTo>
                  <a:lnTo>
                    <a:pt x="25246" y="44936"/>
                  </a:lnTo>
                  <a:lnTo>
                    <a:pt x="25107" y="44598"/>
                  </a:lnTo>
                  <a:lnTo>
                    <a:pt x="24948" y="44281"/>
                  </a:lnTo>
                  <a:lnTo>
                    <a:pt x="24849" y="44122"/>
                  </a:lnTo>
                  <a:lnTo>
                    <a:pt x="24770" y="43963"/>
                  </a:lnTo>
                  <a:lnTo>
                    <a:pt x="24690" y="43745"/>
                  </a:lnTo>
                  <a:lnTo>
                    <a:pt x="24651" y="43626"/>
                  </a:lnTo>
                  <a:lnTo>
                    <a:pt x="24591" y="43527"/>
                  </a:lnTo>
                  <a:lnTo>
                    <a:pt x="24432" y="43269"/>
                  </a:lnTo>
                  <a:lnTo>
                    <a:pt x="24234" y="43030"/>
                  </a:lnTo>
                  <a:lnTo>
                    <a:pt x="24035" y="42812"/>
                  </a:lnTo>
                  <a:lnTo>
                    <a:pt x="23797" y="42614"/>
                  </a:lnTo>
                  <a:lnTo>
                    <a:pt x="23857" y="42475"/>
                  </a:lnTo>
                  <a:lnTo>
                    <a:pt x="23896" y="42336"/>
                  </a:lnTo>
                  <a:lnTo>
                    <a:pt x="23996" y="42038"/>
                  </a:lnTo>
                  <a:lnTo>
                    <a:pt x="24115" y="41661"/>
                  </a:lnTo>
                  <a:lnTo>
                    <a:pt x="24254" y="41284"/>
                  </a:lnTo>
                  <a:lnTo>
                    <a:pt x="24551" y="40609"/>
                  </a:lnTo>
                  <a:lnTo>
                    <a:pt x="24690" y="40272"/>
                  </a:lnTo>
                  <a:lnTo>
                    <a:pt x="24849" y="39954"/>
                  </a:lnTo>
                  <a:lnTo>
                    <a:pt x="25047" y="39617"/>
                  </a:lnTo>
                  <a:lnTo>
                    <a:pt x="25226" y="39279"/>
                  </a:lnTo>
                  <a:lnTo>
                    <a:pt x="25663" y="38644"/>
                  </a:lnTo>
                  <a:lnTo>
                    <a:pt x="25861" y="38366"/>
                  </a:lnTo>
                  <a:lnTo>
                    <a:pt x="26080" y="38088"/>
                  </a:lnTo>
                  <a:lnTo>
                    <a:pt x="26318" y="37810"/>
                  </a:lnTo>
                  <a:lnTo>
                    <a:pt x="26417" y="37672"/>
                  </a:lnTo>
                  <a:lnTo>
                    <a:pt x="26476" y="37513"/>
                  </a:lnTo>
                  <a:lnTo>
                    <a:pt x="26496" y="37433"/>
                  </a:lnTo>
                  <a:lnTo>
                    <a:pt x="26794" y="37612"/>
                  </a:lnTo>
                  <a:lnTo>
                    <a:pt x="27092" y="37751"/>
                  </a:lnTo>
                  <a:lnTo>
                    <a:pt x="27389" y="37890"/>
                  </a:lnTo>
                  <a:lnTo>
                    <a:pt x="27707" y="38009"/>
                  </a:lnTo>
                  <a:lnTo>
                    <a:pt x="28064" y="38108"/>
                  </a:lnTo>
                  <a:lnTo>
                    <a:pt x="28263" y="38386"/>
                  </a:lnTo>
                  <a:lnTo>
                    <a:pt x="28422" y="38684"/>
                  </a:lnTo>
                  <a:lnTo>
                    <a:pt x="28560" y="38981"/>
                  </a:lnTo>
                  <a:lnTo>
                    <a:pt x="28699" y="39279"/>
                  </a:lnTo>
                  <a:lnTo>
                    <a:pt x="28799" y="39597"/>
                  </a:lnTo>
                  <a:lnTo>
                    <a:pt x="28878" y="39914"/>
                  </a:lnTo>
                  <a:lnTo>
                    <a:pt x="28957" y="40232"/>
                  </a:lnTo>
                  <a:lnTo>
                    <a:pt x="28997" y="40569"/>
                  </a:lnTo>
                  <a:lnTo>
                    <a:pt x="29037" y="40887"/>
                  </a:lnTo>
                  <a:lnTo>
                    <a:pt x="29037" y="41224"/>
                  </a:lnTo>
                  <a:lnTo>
                    <a:pt x="29037" y="41542"/>
                  </a:lnTo>
                  <a:lnTo>
                    <a:pt x="28997" y="41879"/>
                  </a:lnTo>
                  <a:lnTo>
                    <a:pt x="28938" y="42197"/>
                  </a:lnTo>
                  <a:lnTo>
                    <a:pt x="28858" y="42514"/>
                  </a:lnTo>
                  <a:lnTo>
                    <a:pt x="28759" y="42832"/>
                  </a:lnTo>
                  <a:lnTo>
                    <a:pt x="28620" y="43130"/>
                  </a:lnTo>
                  <a:lnTo>
                    <a:pt x="28461" y="42891"/>
                  </a:lnTo>
                  <a:lnTo>
                    <a:pt x="28263" y="42633"/>
                  </a:lnTo>
                  <a:lnTo>
                    <a:pt x="28064" y="42415"/>
                  </a:lnTo>
                  <a:lnTo>
                    <a:pt x="27846" y="42197"/>
                  </a:lnTo>
                  <a:lnTo>
                    <a:pt x="27628" y="41998"/>
                  </a:lnTo>
                  <a:lnTo>
                    <a:pt x="27370" y="41840"/>
                  </a:lnTo>
                  <a:lnTo>
                    <a:pt x="27112" y="41701"/>
                  </a:lnTo>
                  <a:lnTo>
                    <a:pt x="26973" y="41661"/>
                  </a:lnTo>
                  <a:lnTo>
                    <a:pt x="26834" y="41621"/>
                  </a:lnTo>
                  <a:lnTo>
                    <a:pt x="26556" y="41562"/>
                  </a:lnTo>
                  <a:lnTo>
                    <a:pt x="26258" y="41522"/>
                  </a:lnTo>
                  <a:lnTo>
                    <a:pt x="25980" y="41522"/>
                  </a:lnTo>
                  <a:lnTo>
                    <a:pt x="25702" y="41542"/>
                  </a:lnTo>
                  <a:lnTo>
                    <a:pt x="25425" y="41601"/>
                  </a:lnTo>
                  <a:lnTo>
                    <a:pt x="25305" y="41641"/>
                  </a:lnTo>
                  <a:lnTo>
                    <a:pt x="25167" y="41701"/>
                  </a:lnTo>
                  <a:lnTo>
                    <a:pt x="25047" y="41760"/>
                  </a:lnTo>
                  <a:lnTo>
                    <a:pt x="24928" y="41840"/>
                  </a:lnTo>
                  <a:lnTo>
                    <a:pt x="24829" y="41939"/>
                  </a:lnTo>
                  <a:lnTo>
                    <a:pt x="24730" y="42058"/>
                  </a:lnTo>
                  <a:lnTo>
                    <a:pt x="24710" y="42078"/>
                  </a:lnTo>
                  <a:lnTo>
                    <a:pt x="24710" y="42117"/>
                  </a:lnTo>
                  <a:lnTo>
                    <a:pt x="24730" y="42177"/>
                  </a:lnTo>
                  <a:lnTo>
                    <a:pt x="24789" y="42197"/>
                  </a:lnTo>
                  <a:lnTo>
                    <a:pt x="24829" y="42197"/>
                  </a:lnTo>
                  <a:lnTo>
                    <a:pt x="24869" y="42177"/>
                  </a:lnTo>
                  <a:lnTo>
                    <a:pt x="25087" y="42038"/>
                  </a:lnTo>
                  <a:lnTo>
                    <a:pt x="25305" y="41919"/>
                  </a:lnTo>
                  <a:lnTo>
                    <a:pt x="25563" y="41859"/>
                  </a:lnTo>
                  <a:lnTo>
                    <a:pt x="25822" y="41840"/>
                  </a:lnTo>
                  <a:lnTo>
                    <a:pt x="25980" y="41840"/>
                  </a:lnTo>
                  <a:lnTo>
                    <a:pt x="26139" y="41859"/>
                  </a:lnTo>
                  <a:lnTo>
                    <a:pt x="26278" y="41879"/>
                  </a:lnTo>
                  <a:lnTo>
                    <a:pt x="26417" y="41939"/>
                  </a:lnTo>
                  <a:lnTo>
                    <a:pt x="26536" y="41998"/>
                  </a:lnTo>
                  <a:lnTo>
                    <a:pt x="26655" y="42078"/>
                  </a:lnTo>
                  <a:lnTo>
                    <a:pt x="26913" y="42256"/>
                  </a:lnTo>
                  <a:lnTo>
                    <a:pt x="27151" y="42475"/>
                  </a:lnTo>
                  <a:lnTo>
                    <a:pt x="27370" y="42713"/>
                  </a:lnTo>
                  <a:lnTo>
                    <a:pt x="27389" y="43407"/>
                  </a:lnTo>
                  <a:lnTo>
                    <a:pt x="27389" y="44102"/>
                  </a:lnTo>
                  <a:lnTo>
                    <a:pt x="27370" y="44440"/>
                  </a:lnTo>
                  <a:lnTo>
                    <a:pt x="27350" y="44777"/>
                  </a:lnTo>
                  <a:lnTo>
                    <a:pt x="27310" y="45134"/>
                  </a:lnTo>
                  <a:lnTo>
                    <a:pt x="27231" y="45472"/>
                  </a:lnTo>
                  <a:lnTo>
                    <a:pt x="27151" y="45749"/>
                  </a:lnTo>
                  <a:lnTo>
                    <a:pt x="27052" y="46027"/>
                  </a:lnTo>
                  <a:lnTo>
                    <a:pt x="26933" y="46285"/>
                  </a:lnTo>
                  <a:lnTo>
                    <a:pt x="26814" y="46543"/>
                  </a:lnTo>
                  <a:lnTo>
                    <a:pt x="26734" y="46682"/>
                  </a:lnTo>
                  <a:lnTo>
                    <a:pt x="26635" y="46801"/>
                  </a:lnTo>
                  <a:lnTo>
                    <a:pt x="26437" y="47040"/>
                  </a:lnTo>
                  <a:lnTo>
                    <a:pt x="26338" y="47139"/>
                  </a:lnTo>
                  <a:lnTo>
                    <a:pt x="26218" y="47218"/>
                  </a:lnTo>
                  <a:lnTo>
                    <a:pt x="26099" y="47258"/>
                  </a:lnTo>
                  <a:lnTo>
                    <a:pt x="25960" y="47298"/>
                  </a:lnTo>
                  <a:lnTo>
                    <a:pt x="25325" y="47377"/>
                  </a:lnTo>
                  <a:lnTo>
                    <a:pt x="24710" y="47476"/>
                  </a:lnTo>
                  <a:lnTo>
                    <a:pt x="24392" y="47516"/>
                  </a:lnTo>
                  <a:lnTo>
                    <a:pt x="24075" y="47536"/>
                  </a:lnTo>
                  <a:lnTo>
                    <a:pt x="23757" y="47536"/>
                  </a:lnTo>
                  <a:lnTo>
                    <a:pt x="23440" y="47516"/>
                  </a:lnTo>
                  <a:lnTo>
                    <a:pt x="22825" y="47437"/>
                  </a:lnTo>
                  <a:lnTo>
                    <a:pt x="22229" y="47337"/>
                  </a:lnTo>
                  <a:lnTo>
                    <a:pt x="20483" y="47059"/>
                  </a:lnTo>
                  <a:lnTo>
                    <a:pt x="19907" y="46980"/>
                  </a:lnTo>
                  <a:lnTo>
                    <a:pt x="19609" y="46940"/>
                  </a:lnTo>
                  <a:lnTo>
                    <a:pt x="19312" y="46901"/>
                  </a:lnTo>
                  <a:lnTo>
                    <a:pt x="19411" y="46662"/>
                  </a:lnTo>
                  <a:lnTo>
                    <a:pt x="19609" y="46285"/>
                  </a:lnTo>
                  <a:lnTo>
                    <a:pt x="19828" y="45928"/>
                  </a:lnTo>
                  <a:lnTo>
                    <a:pt x="20066" y="45591"/>
                  </a:lnTo>
                  <a:lnTo>
                    <a:pt x="20344" y="45253"/>
                  </a:lnTo>
                  <a:lnTo>
                    <a:pt x="20621" y="44995"/>
                  </a:lnTo>
                  <a:lnTo>
                    <a:pt x="20899" y="44737"/>
                  </a:lnTo>
                  <a:lnTo>
                    <a:pt x="21177" y="44499"/>
                  </a:lnTo>
                  <a:lnTo>
                    <a:pt x="21495" y="44301"/>
                  </a:lnTo>
                  <a:lnTo>
                    <a:pt x="21852" y="44122"/>
                  </a:lnTo>
                  <a:lnTo>
                    <a:pt x="22209" y="43943"/>
                  </a:lnTo>
                  <a:lnTo>
                    <a:pt x="22586" y="43804"/>
                  </a:lnTo>
                  <a:lnTo>
                    <a:pt x="22963" y="43705"/>
                  </a:lnTo>
                  <a:lnTo>
                    <a:pt x="23003" y="43685"/>
                  </a:lnTo>
                  <a:lnTo>
                    <a:pt x="23023" y="43665"/>
                  </a:lnTo>
                  <a:lnTo>
                    <a:pt x="23023" y="43606"/>
                  </a:lnTo>
                  <a:lnTo>
                    <a:pt x="22983" y="43546"/>
                  </a:lnTo>
                  <a:lnTo>
                    <a:pt x="22963" y="43527"/>
                  </a:lnTo>
                  <a:lnTo>
                    <a:pt x="22924" y="43527"/>
                  </a:lnTo>
                  <a:lnTo>
                    <a:pt x="22507" y="43586"/>
                  </a:lnTo>
                  <a:lnTo>
                    <a:pt x="22090" y="43705"/>
                  </a:lnTo>
                  <a:lnTo>
                    <a:pt x="21673" y="43844"/>
                  </a:lnTo>
                  <a:lnTo>
                    <a:pt x="21276" y="44003"/>
                  </a:lnTo>
                  <a:lnTo>
                    <a:pt x="20899" y="44201"/>
                  </a:lnTo>
                  <a:lnTo>
                    <a:pt x="20542" y="44440"/>
                  </a:lnTo>
                  <a:lnTo>
                    <a:pt x="20185" y="44698"/>
                  </a:lnTo>
                  <a:lnTo>
                    <a:pt x="19867" y="44975"/>
                  </a:lnTo>
                  <a:lnTo>
                    <a:pt x="19570" y="45293"/>
                  </a:lnTo>
                  <a:lnTo>
                    <a:pt x="19292" y="45611"/>
                  </a:lnTo>
                  <a:lnTo>
                    <a:pt x="19054" y="45968"/>
                  </a:lnTo>
                  <a:lnTo>
                    <a:pt x="18815" y="46325"/>
                  </a:lnTo>
                  <a:lnTo>
                    <a:pt x="18676" y="46603"/>
                  </a:lnTo>
                  <a:lnTo>
                    <a:pt x="18557" y="46901"/>
                  </a:lnTo>
                  <a:lnTo>
                    <a:pt x="18438" y="47198"/>
                  </a:lnTo>
                  <a:lnTo>
                    <a:pt x="18359" y="47516"/>
                  </a:lnTo>
                  <a:lnTo>
                    <a:pt x="18081" y="47397"/>
                  </a:lnTo>
                  <a:lnTo>
                    <a:pt x="17823" y="47278"/>
                  </a:lnTo>
                  <a:lnTo>
                    <a:pt x="17565" y="47139"/>
                  </a:lnTo>
                  <a:lnTo>
                    <a:pt x="17307" y="47000"/>
                  </a:lnTo>
                  <a:lnTo>
                    <a:pt x="16831" y="46662"/>
                  </a:lnTo>
                  <a:lnTo>
                    <a:pt x="16374" y="46305"/>
                  </a:lnTo>
                  <a:lnTo>
                    <a:pt x="15878" y="45888"/>
                  </a:lnTo>
                  <a:lnTo>
                    <a:pt x="15402" y="45432"/>
                  </a:lnTo>
                  <a:lnTo>
                    <a:pt x="14965" y="44936"/>
                  </a:lnTo>
                  <a:lnTo>
                    <a:pt x="14568" y="44420"/>
                  </a:lnTo>
                  <a:lnTo>
                    <a:pt x="14350" y="44142"/>
                  </a:lnTo>
                  <a:lnTo>
                    <a:pt x="14151" y="43844"/>
                  </a:lnTo>
                  <a:lnTo>
                    <a:pt x="13973" y="43527"/>
                  </a:lnTo>
                  <a:lnTo>
                    <a:pt x="13814" y="43229"/>
                  </a:lnTo>
                  <a:lnTo>
                    <a:pt x="13655" y="42911"/>
                  </a:lnTo>
                  <a:lnTo>
                    <a:pt x="13496" y="42574"/>
                  </a:lnTo>
                  <a:lnTo>
                    <a:pt x="13357" y="42256"/>
                  </a:lnTo>
                  <a:lnTo>
                    <a:pt x="13238" y="41919"/>
                  </a:lnTo>
                  <a:lnTo>
                    <a:pt x="13119" y="41582"/>
                  </a:lnTo>
                  <a:lnTo>
                    <a:pt x="13020" y="41224"/>
                  </a:lnTo>
                  <a:lnTo>
                    <a:pt x="12941" y="40887"/>
                  </a:lnTo>
                  <a:lnTo>
                    <a:pt x="12861" y="40530"/>
                  </a:lnTo>
                  <a:lnTo>
                    <a:pt x="12802" y="40192"/>
                  </a:lnTo>
                  <a:lnTo>
                    <a:pt x="12742" y="39835"/>
                  </a:lnTo>
                  <a:lnTo>
                    <a:pt x="12702" y="39478"/>
                  </a:lnTo>
                  <a:lnTo>
                    <a:pt x="12663" y="39120"/>
                  </a:lnTo>
                  <a:lnTo>
                    <a:pt x="12643" y="38743"/>
                  </a:lnTo>
                  <a:lnTo>
                    <a:pt x="12643" y="38346"/>
                  </a:lnTo>
                  <a:lnTo>
                    <a:pt x="12663" y="37949"/>
                  </a:lnTo>
                  <a:lnTo>
                    <a:pt x="12683" y="37572"/>
                  </a:lnTo>
                  <a:lnTo>
                    <a:pt x="12722" y="37175"/>
                  </a:lnTo>
                  <a:lnTo>
                    <a:pt x="12782" y="36798"/>
                  </a:lnTo>
                  <a:lnTo>
                    <a:pt x="12861" y="36421"/>
                  </a:lnTo>
                  <a:lnTo>
                    <a:pt x="12941" y="36024"/>
                  </a:lnTo>
                  <a:close/>
                  <a:moveTo>
                    <a:pt x="41699" y="60417"/>
                  </a:moveTo>
                  <a:lnTo>
                    <a:pt x="41918" y="60476"/>
                  </a:lnTo>
                  <a:lnTo>
                    <a:pt x="42116" y="60536"/>
                  </a:lnTo>
                  <a:lnTo>
                    <a:pt x="42295" y="60615"/>
                  </a:lnTo>
                  <a:lnTo>
                    <a:pt x="42474" y="60734"/>
                  </a:lnTo>
                  <a:lnTo>
                    <a:pt x="42652" y="60853"/>
                  </a:lnTo>
                  <a:lnTo>
                    <a:pt x="42831" y="60973"/>
                  </a:lnTo>
                  <a:lnTo>
                    <a:pt x="43148" y="61270"/>
                  </a:lnTo>
                  <a:lnTo>
                    <a:pt x="43466" y="61588"/>
                  </a:lnTo>
                  <a:lnTo>
                    <a:pt x="43764" y="61905"/>
                  </a:lnTo>
                  <a:lnTo>
                    <a:pt x="44101" y="62203"/>
                  </a:lnTo>
                  <a:lnTo>
                    <a:pt x="44518" y="62521"/>
                  </a:lnTo>
                  <a:lnTo>
                    <a:pt x="44954" y="62818"/>
                  </a:lnTo>
                  <a:lnTo>
                    <a:pt x="45431" y="63096"/>
                  </a:lnTo>
                  <a:lnTo>
                    <a:pt x="45907" y="63315"/>
                  </a:lnTo>
                  <a:lnTo>
                    <a:pt x="46383" y="63493"/>
                  </a:lnTo>
                  <a:lnTo>
                    <a:pt x="46860" y="63632"/>
                  </a:lnTo>
                  <a:lnTo>
                    <a:pt x="47356" y="63751"/>
                  </a:lnTo>
                  <a:lnTo>
                    <a:pt x="47852" y="63850"/>
                  </a:lnTo>
                  <a:lnTo>
                    <a:pt x="47872" y="63850"/>
                  </a:lnTo>
                  <a:lnTo>
                    <a:pt x="47971" y="64267"/>
                  </a:lnTo>
                  <a:lnTo>
                    <a:pt x="48070" y="64704"/>
                  </a:lnTo>
                  <a:lnTo>
                    <a:pt x="48130" y="64982"/>
                  </a:lnTo>
                  <a:lnTo>
                    <a:pt x="48190" y="65260"/>
                  </a:lnTo>
                  <a:lnTo>
                    <a:pt x="48229" y="65537"/>
                  </a:lnTo>
                  <a:lnTo>
                    <a:pt x="48249" y="65835"/>
                  </a:lnTo>
                  <a:lnTo>
                    <a:pt x="48269" y="66093"/>
                  </a:lnTo>
                  <a:lnTo>
                    <a:pt x="48269" y="66371"/>
                  </a:lnTo>
                  <a:lnTo>
                    <a:pt x="48269" y="66629"/>
                  </a:lnTo>
                  <a:lnTo>
                    <a:pt x="48229" y="66907"/>
                  </a:lnTo>
                  <a:lnTo>
                    <a:pt x="48190" y="67165"/>
                  </a:lnTo>
                  <a:lnTo>
                    <a:pt x="48150" y="67423"/>
                  </a:lnTo>
                  <a:lnTo>
                    <a:pt x="48090" y="67681"/>
                  </a:lnTo>
                  <a:lnTo>
                    <a:pt x="48011" y="67939"/>
                  </a:lnTo>
                  <a:lnTo>
                    <a:pt x="47852" y="68376"/>
                  </a:lnTo>
                  <a:lnTo>
                    <a:pt x="47654" y="68792"/>
                  </a:lnTo>
                  <a:lnTo>
                    <a:pt x="47416" y="69209"/>
                  </a:lnTo>
                  <a:lnTo>
                    <a:pt x="47138" y="69586"/>
                  </a:lnTo>
                  <a:lnTo>
                    <a:pt x="46840" y="69944"/>
                  </a:lnTo>
                  <a:lnTo>
                    <a:pt x="46503" y="70281"/>
                  </a:lnTo>
                  <a:lnTo>
                    <a:pt x="46264" y="70479"/>
                  </a:lnTo>
                  <a:lnTo>
                    <a:pt x="45987" y="70698"/>
                  </a:lnTo>
                  <a:lnTo>
                    <a:pt x="45590" y="70698"/>
                  </a:lnTo>
                  <a:lnTo>
                    <a:pt x="45193" y="70737"/>
                  </a:lnTo>
                  <a:lnTo>
                    <a:pt x="44419" y="70817"/>
                  </a:lnTo>
                  <a:lnTo>
                    <a:pt x="43625" y="70956"/>
                  </a:lnTo>
                  <a:lnTo>
                    <a:pt x="42851" y="71095"/>
                  </a:lnTo>
                  <a:lnTo>
                    <a:pt x="41303" y="71392"/>
                  </a:lnTo>
                  <a:lnTo>
                    <a:pt x="40528" y="71531"/>
                  </a:lnTo>
                  <a:lnTo>
                    <a:pt x="39735" y="71631"/>
                  </a:lnTo>
                  <a:lnTo>
                    <a:pt x="39139" y="71690"/>
                  </a:lnTo>
                  <a:lnTo>
                    <a:pt x="38524" y="71730"/>
                  </a:lnTo>
                  <a:lnTo>
                    <a:pt x="37909" y="71730"/>
                  </a:lnTo>
                  <a:lnTo>
                    <a:pt x="37293" y="71690"/>
                  </a:lnTo>
                  <a:lnTo>
                    <a:pt x="36698" y="71611"/>
                  </a:lnTo>
                  <a:lnTo>
                    <a:pt x="36400" y="71571"/>
                  </a:lnTo>
                  <a:lnTo>
                    <a:pt x="36102" y="71492"/>
                  </a:lnTo>
                  <a:lnTo>
                    <a:pt x="35805" y="71412"/>
                  </a:lnTo>
                  <a:lnTo>
                    <a:pt x="35527" y="71333"/>
                  </a:lnTo>
                  <a:lnTo>
                    <a:pt x="35229" y="71214"/>
                  </a:lnTo>
                  <a:lnTo>
                    <a:pt x="34951" y="71095"/>
                  </a:lnTo>
                  <a:lnTo>
                    <a:pt x="37710" y="71095"/>
                  </a:lnTo>
                  <a:lnTo>
                    <a:pt x="38286" y="71134"/>
                  </a:lnTo>
                  <a:lnTo>
                    <a:pt x="38583" y="71154"/>
                  </a:lnTo>
                  <a:lnTo>
                    <a:pt x="38961" y="71154"/>
                  </a:lnTo>
                  <a:lnTo>
                    <a:pt x="39020" y="71095"/>
                  </a:lnTo>
                  <a:lnTo>
                    <a:pt x="39080" y="71035"/>
                  </a:lnTo>
                  <a:lnTo>
                    <a:pt x="39119" y="70956"/>
                  </a:lnTo>
                  <a:lnTo>
                    <a:pt x="39119" y="70857"/>
                  </a:lnTo>
                  <a:lnTo>
                    <a:pt x="39119" y="70777"/>
                  </a:lnTo>
                  <a:lnTo>
                    <a:pt x="39060" y="70718"/>
                  </a:lnTo>
                  <a:lnTo>
                    <a:pt x="38980" y="70658"/>
                  </a:lnTo>
                  <a:lnTo>
                    <a:pt x="38742" y="70599"/>
                  </a:lnTo>
                  <a:lnTo>
                    <a:pt x="38504" y="70539"/>
                  </a:lnTo>
                  <a:lnTo>
                    <a:pt x="38246" y="70499"/>
                  </a:lnTo>
                  <a:lnTo>
                    <a:pt x="37988" y="70479"/>
                  </a:lnTo>
                  <a:lnTo>
                    <a:pt x="36976" y="70479"/>
                  </a:lnTo>
                  <a:lnTo>
                    <a:pt x="36003" y="70499"/>
                  </a:lnTo>
                  <a:lnTo>
                    <a:pt x="35527" y="70499"/>
                  </a:lnTo>
                  <a:lnTo>
                    <a:pt x="35031" y="70479"/>
                  </a:lnTo>
                  <a:lnTo>
                    <a:pt x="34415" y="70440"/>
                  </a:lnTo>
                  <a:lnTo>
                    <a:pt x="33820" y="70360"/>
                  </a:lnTo>
                  <a:lnTo>
                    <a:pt x="33522" y="70301"/>
                  </a:lnTo>
                  <a:lnTo>
                    <a:pt x="33225" y="70221"/>
                  </a:lnTo>
                  <a:lnTo>
                    <a:pt x="32927" y="70142"/>
                  </a:lnTo>
                  <a:lnTo>
                    <a:pt x="32629" y="70043"/>
                  </a:lnTo>
                  <a:lnTo>
                    <a:pt x="32312" y="69904"/>
                  </a:lnTo>
                  <a:lnTo>
                    <a:pt x="31994" y="69745"/>
                  </a:lnTo>
                  <a:lnTo>
                    <a:pt x="31716" y="69566"/>
                  </a:lnTo>
                  <a:lnTo>
                    <a:pt x="31438" y="69348"/>
                  </a:lnTo>
                  <a:lnTo>
                    <a:pt x="32054" y="69467"/>
                  </a:lnTo>
                  <a:lnTo>
                    <a:pt x="32649" y="69566"/>
                  </a:lnTo>
                  <a:lnTo>
                    <a:pt x="33383" y="69646"/>
                  </a:lnTo>
                  <a:lnTo>
                    <a:pt x="34098" y="69725"/>
                  </a:lnTo>
                  <a:lnTo>
                    <a:pt x="34832" y="69785"/>
                  </a:lnTo>
                  <a:lnTo>
                    <a:pt x="35547" y="69805"/>
                  </a:lnTo>
                  <a:lnTo>
                    <a:pt x="36241" y="69805"/>
                  </a:lnTo>
                  <a:lnTo>
                    <a:pt x="36956" y="69785"/>
                  </a:lnTo>
                  <a:lnTo>
                    <a:pt x="37313" y="69765"/>
                  </a:lnTo>
                  <a:lnTo>
                    <a:pt x="37670" y="69745"/>
                  </a:lnTo>
                  <a:lnTo>
                    <a:pt x="37829" y="69725"/>
                  </a:lnTo>
                  <a:lnTo>
                    <a:pt x="37988" y="69705"/>
                  </a:lnTo>
                  <a:lnTo>
                    <a:pt x="38147" y="69646"/>
                  </a:lnTo>
                  <a:lnTo>
                    <a:pt x="38206" y="69606"/>
                  </a:lnTo>
                  <a:lnTo>
                    <a:pt x="38266" y="69566"/>
                  </a:lnTo>
                  <a:lnTo>
                    <a:pt x="38325" y="69487"/>
                  </a:lnTo>
                  <a:lnTo>
                    <a:pt x="38325" y="69408"/>
                  </a:lnTo>
                  <a:lnTo>
                    <a:pt x="38306" y="69348"/>
                  </a:lnTo>
                  <a:lnTo>
                    <a:pt x="38246" y="69289"/>
                  </a:lnTo>
                  <a:lnTo>
                    <a:pt x="38186" y="69229"/>
                  </a:lnTo>
                  <a:lnTo>
                    <a:pt x="38107" y="69209"/>
                  </a:lnTo>
                  <a:lnTo>
                    <a:pt x="37968" y="69170"/>
                  </a:lnTo>
                  <a:lnTo>
                    <a:pt x="37790" y="69170"/>
                  </a:lnTo>
                  <a:lnTo>
                    <a:pt x="37631" y="69189"/>
                  </a:lnTo>
                  <a:lnTo>
                    <a:pt x="37035" y="69209"/>
                  </a:lnTo>
                  <a:lnTo>
                    <a:pt x="36400" y="69229"/>
                  </a:lnTo>
                  <a:lnTo>
                    <a:pt x="35785" y="69229"/>
                  </a:lnTo>
                  <a:lnTo>
                    <a:pt x="35170" y="69209"/>
                  </a:lnTo>
                  <a:lnTo>
                    <a:pt x="34574" y="69189"/>
                  </a:lnTo>
                  <a:lnTo>
                    <a:pt x="33979" y="69150"/>
                  </a:lnTo>
                  <a:lnTo>
                    <a:pt x="33383" y="69090"/>
                  </a:lnTo>
                  <a:lnTo>
                    <a:pt x="32649" y="69011"/>
                  </a:lnTo>
                  <a:lnTo>
                    <a:pt x="31915" y="68912"/>
                  </a:lnTo>
                  <a:lnTo>
                    <a:pt x="31538" y="68852"/>
                  </a:lnTo>
                  <a:lnTo>
                    <a:pt x="31180" y="68773"/>
                  </a:lnTo>
                  <a:lnTo>
                    <a:pt x="30823" y="68673"/>
                  </a:lnTo>
                  <a:lnTo>
                    <a:pt x="30486" y="68554"/>
                  </a:lnTo>
                  <a:lnTo>
                    <a:pt x="30247" y="68455"/>
                  </a:lnTo>
                  <a:lnTo>
                    <a:pt x="30049" y="68336"/>
                  </a:lnTo>
                  <a:lnTo>
                    <a:pt x="29870" y="68197"/>
                  </a:lnTo>
                  <a:lnTo>
                    <a:pt x="29712" y="68038"/>
                  </a:lnTo>
                  <a:lnTo>
                    <a:pt x="29573" y="67860"/>
                  </a:lnTo>
                  <a:lnTo>
                    <a:pt x="29473" y="67661"/>
                  </a:lnTo>
                  <a:lnTo>
                    <a:pt x="29374" y="67463"/>
                  </a:lnTo>
                  <a:lnTo>
                    <a:pt x="29315" y="67224"/>
                  </a:lnTo>
                  <a:lnTo>
                    <a:pt x="29553" y="67284"/>
                  </a:lnTo>
                  <a:lnTo>
                    <a:pt x="30247" y="67403"/>
                  </a:lnTo>
                  <a:lnTo>
                    <a:pt x="30922" y="67483"/>
                  </a:lnTo>
                  <a:lnTo>
                    <a:pt x="31518" y="67542"/>
                  </a:lnTo>
                  <a:lnTo>
                    <a:pt x="32113" y="67582"/>
                  </a:lnTo>
                  <a:lnTo>
                    <a:pt x="32709" y="67602"/>
                  </a:lnTo>
                  <a:lnTo>
                    <a:pt x="33304" y="67621"/>
                  </a:lnTo>
                  <a:lnTo>
                    <a:pt x="33979" y="67621"/>
                  </a:lnTo>
                  <a:lnTo>
                    <a:pt x="34654" y="67602"/>
                  </a:lnTo>
                  <a:lnTo>
                    <a:pt x="35328" y="67542"/>
                  </a:lnTo>
                  <a:lnTo>
                    <a:pt x="36003" y="67483"/>
                  </a:lnTo>
                  <a:lnTo>
                    <a:pt x="36658" y="67383"/>
                  </a:lnTo>
                  <a:lnTo>
                    <a:pt x="37313" y="67264"/>
                  </a:lnTo>
                  <a:lnTo>
                    <a:pt x="37988" y="67125"/>
                  </a:lnTo>
                  <a:lnTo>
                    <a:pt x="38643" y="66986"/>
                  </a:lnTo>
                  <a:lnTo>
                    <a:pt x="38702" y="66966"/>
                  </a:lnTo>
                  <a:lnTo>
                    <a:pt x="38742" y="66927"/>
                  </a:lnTo>
                  <a:lnTo>
                    <a:pt x="38782" y="66887"/>
                  </a:lnTo>
                  <a:lnTo>
                    <a:pt x="38822" y="66828"/>
                  </a:lnTo>
                  <a:lnTo>
                    <a:pt x="38841" y="66728"/>
                  </a:lnTo>
                  <a:lnTo>
                    <a:pt x="38822" y="66609"/>
                  </a:lnTo>
                  <a:lnTo>
                    <a:pt x="38762" y="66510"/>
                  </a:lnTo>
                  <a:lnTo>
                    <a:pt x="38683" y="66431"/>
                  </a:lnTo>
                  <a:lnTo>
                    <a:pt x="38643" y="66411"/>
                  </a:lnTo>
                  <a:lnTo>
                    <a:pt x="38583" y="66391"/>
                  </a:lnTo>
                  <a:lnTo>
                    <a:pt x="38444" y="66391"/>
                  </a:lnTo>
                  <a:lnTo>
                    <a:pt x="37928" y="66530"/>
                  </a:lnTo>
                  <a:lnTo>
                    <a:pt x="37393" y="66629"/>
                  </a:lnTo>
                  <a:lnTo>
                    <a:pt x="36877" y="66728"/>
                  </a:lnTo>
                  <a:lnTo>
                    <a:pt x="36341" y="66828"/>
                  </a:lnTo>
                  <a:lnTo>
                    <a:pt x="35805" y="66887"/>
                  </a:lnTo>
                  <a:lnTo>
                    <a:pt x="35269" y="66947"/>
                  </a:lnTo>
                  <a:lnTo>
                    <a:pt x="34197" y="67046"/>
                  </a:lnTo>
                  <a:lnTo>
                    <a:pt x="33641" y="67066"/>
                  </a:lnTo>
                  <a:lnTo>
                    <a:pt x="33066" y="67086"/>
                  </a:lnTo>
                  <a:lnTo>
                    <a:pt x="32510" y="67086"/>
                  </a:lnTo>
                  <a:lnTo>
                    <a:pt x="31935" y="67066"/>
                  </a:lnTo>
                  <a:lnTo>
                    <a:pt x="31359" y="67026"/>
                  </a:lnTo>
                  <a:lnTo>
                    <a:pt x="30803" y="66966"/>
                  </a:lnTo>
                  <a:lnTo>
                    <a:pt x="30228" y="66887"/>
                  </a:lnTo>
                  <a:lnTo>
                    <a:pt x="29692" y="66788"/>
                  </a:lnTo>
                  <a:lnTo>
                    <a:pt x="29513" y="66728"/>
                  </a:lnTo>
                  <a:lnTo>
                    <a:pt x="29414" y="66689"/>
                  </a:lnTo>
                  <a:lnTo>
                    <a:pt x="29315" y="66649"/>
                  </a:lnTo>
                  <a:lnTo>
                    <a:pt x="29235" y="66589"/>
                  </a:lnTo>
                  <a:lnTo>
                    <a:pt x="29196" y="66530"/>
                  </a:lnTo>
                  <a:lnTo>
                    <a:pt x="29176" y="66490"/>
                  </a:lnTo>
                  <a:lnTo>
                    <a:pt x="29176" y="66450"/>
                  </a:lnTo>
                  <a:lnTo>
                    <a:pt x="29215" y="66351"/>
                  </a:lnTo>
                  <a:lnTo>
                    <a:pt x="29295" y="66272"/>
                  </a:lnTo>
                  <a:lnTo>
                    <a:pt x="29374" y="66212"/>
                  </a:lnTo>
                  <a:lnTo>
                    <a:pt x="29454" y="66153"/>
                  </a:lnTo>
                  <a:lnTo>
                    <a:pt x="29553" y="66113"/>
                  </a:lnTo>
                  <a:lnTo>
                    <a:pt x="29771" y="66034"/>
                  </a:lnTo>
                  <a:lnTo>
                    <a:pt x="29970" y="65974"/>
                  </a:lnTo>
                  <a:lnTo>
                    <a:pt x="30486" y="65855"/>
                  </a:lnTo>
                  <a:lnTo>
                    <a:pt x="31002" y="65756"/>
                  </a:lnTo>
                  <a:lnTo>
                    <a:pt x="31518" y="65676"/>
                  </a:lnTo>
                  <a:lnTo>
                    <a:pt x="32054" y="65617"/>
                  </a:lnTo>
                  <a:lnTo>
                    <a:pt x="33026" y="65518"/>
                  </a:lnTo>
                  <a:lnTo>
                    <a:pt x="33999" y="65379"/>
                  </a:lnTo>
                  <a:lnTo>
                    <a:pt x="34495" y="65299"/>
                  </a:lnTo>
                  <a:lnTo>
                    <a:pt x="34971" y="65200"/>
                  </a:lnTo>
                  <a:lnTo>
                    <a:pt x="35448" y="65081"/>
                  </a:lnTo>
                  <a:lnTo>
                    <a:pt x="35924" y="64942"/>
                  </a:lnTo>
                  <a:lnTo>
                    <a:pt x="36480" y="64763"/>
                  </a:lnTo>
                  <a:lnTo>
                    <a:pt x="37035" y="64565"/>
                  </a:lnTo>
                  <a:lnTo>
                    <a:pt x="37591" y="64347"/>
                  </a:lnTo>
                  <a:lnTo>
                    <a:pt x="38127" y="64089"/>
                  </a:lnTo>
                  <a:lnTo>
                    <a:pt x="38385" y="63950"/>
                  </a:lnTo>
                  <a:lnTo>
                    <a:pt x="38643" y="63791"/>
                  </a:lnTo>
                  <a:lnTo>
                    <a:pt x="39159" y="63453"/>
                  </a:lnTo>
                  <a:lnTo>
                    <a:pt x="40132" y="62719"/>
                  </a:lnTo>
                  <a:lnTo>
                    <a:pt x="40171" y="62679"/>
                  </a:lnTo>
                  <a:lnTo>
                    <a:pt x="40191" y="62640"/>
                  </a:lnTo>
                  <a:lnTo>
                    <a:pt x="40171" y="62600"/>
                  </a:lnTo>
                  <a:lnTo>
                    <a:pt x="40151" y="62560"/>
                  </a:lnTo>
                  <a:lnTo>
                    <a:pt x="40132" y="62521"/>
                  </a:lnTo>
                  <a:lnTo>
                    <a:pt x="40092" y="62501"/>
                  </a:lnTo>
                  <a:lnTo>
                    <a:pt x="40052" y="62501"/>
                  </a:lnTo>
                  <a:lnTo>
                    <a:pt x="39993" y="62521"/>
                  </a:lnTo>
                  <a:lnTo>
                    <a:pt x="39695" y="62679"/>
                  </a:lnTo>
                  <a:lnTo>
                    <a:pt x="39377" y="62838"/>
                  </a:lnTo>
                  <a:lnTo>
                    <a:pt x="38742" y="63116"/>
                  </a:lnTo>
                  <a:lnTo>
                    <a:pt x="38702" y="63057"/>
                  </a:lnTo>
                  <a:lnTo>
                    <a:pt x="38643" y="62997"/>
                  </a:lnTo>
                  <a:lnTo>
                    <a:pt x="38564" y="62977"/>
                  </a:lnTo>
                  <a:lnTo>
                    <a:pt x="38464" y="62957"/>
                  </a:lnTo>
                  <a:lnTo>
                    <a:pt x="38048" y="62977"/>
                  </a:lnTo>
                  <a:lnTo>
                    <a:pt x="37631" y="62957"/>
                  </a:lnTo>
                  <a:lnTo>
                    <a:pt x="37214" y="62878"/>
                  </a:lnTo>
                  <a:lnTo>
                    <a:pt x="36797" y="62779"/>
                  </a:lnTo>
                  <a:lnTo>
                    <a:pt x="36400" y="62620"/>
                  </a:lnTo>
                  <a:lnTo>
                    <a:pt x="36023" y="62421"/>
                  </a:lnTo>
                  <a:lnTo>
                    <a:pt x="35666" y="62203"/>
                  </a:lnTo>
                  <a:lnTo>
                    <a:pt x="35507" y="62064"/>
                  </a:lnTo>
                  <a:lnTo>
                    <a:pt x="35328" y="61925"/>
                  </a:lnTo>
                  <a:lnTo>
                    <a:pt x="35229" y="61806"/>
                  </a:lnTo>
                  <a:lnTo>
                    <a:pt x="35110" y="61667"/>
                  </a:lnTo>
                  <a:lnTo>
                    <a:pt x="35031" y="61528"/>
                  </a:lnTo>
                  <a:lnTo>
                    <a:pt x="35011" y="61449"/>
                  </a:lnTo>
                  <a:lnTo>
                    <a:pt x="35011" y="61369"/>
                  </a:lnTo>
                  <a:lnTo>
                    <a:pt x="35031" y="61270"/>
                  </a:lnTo>
                  <a:lnTo>
                    <a:pt x="35090" y="61191"/>
                  </a:lnTo>
                  <a:lnTo>
                    <a:pt x="35150" y="61131"/>
                  </a:lnTo>
                  <a:lnTo>
                    <a:pt x="35229" y="61092"/>
                  </a:lnTo>
                  <a:lnTo>
                    <a:pt x="35328" y="61072"/>
                  </a:lnTo>
                  <a:lnTo>
                    <a:pt x="35606" y="61072"/>
                  </a:lnTo>
                  <a:lnTo>
                    <a:pt x="36023" y="61111"/>
                  </a:lnTo>
                  <a:lnTo>
                    <a:pt x="36440" y="61171"/>
                  </a:lnTo>
                  <a:lnTo>
                    <a:pt x="36877" y="61231"/>
                  </a:lnTo>
                  <a:lnTo>
                    <a:pt x="37293" y="61250"/>
                  </a:lnTo>
                  <a:lnTo>
                    <a:pt x="37790" y="61231"/>
                  </a:lnTo>
                  <a:lnTo>
                    <a:pt x="38286" y="61191"/>
                  </a:lnTo>
                  <a:lnTo>
                    <a:pt x="38782" y="61092"/>
                  </a:lnTo>
                  <a:lnTo>
                    <a:pt x="39278" y="60973"/>
                  </a:lnTo>
                  <a:lnTo>
                    <a:pt x="39754" y="60834"/>
                  </a:lnTo>
                  <a:lnTo>
                    <a:pt x="40251" y="60655"/>
                  </a:lnTo>
                  <a:lnTo>
                    <a:pt x="40727" y="60516"/>
                  </a:lnTo>
                  <a:lnTo>
                    <a:pt x="40985" y="60456"/>
                  </a:lnTo>
                  <a:lnTo>
                    <a:pt x="41243" y="60417"/>
                  </a:lnTo>
                  <a:close/>
                  <a:moveTo>
                    <a:pt x="55057" y="61211"/>
                  </a:moveTo>
                  <a:lnTo>
                    <a:pt x="55374" y="61231"/>
                  </a:lnTo>
                  <a:lnTo>
                    <a:pt x="55672" y="61270"/>
                  </a:lnTo>
                  <a:lnTo>
                    <a:pt x="55930" y="61330"/>
                  </a:lnTo>
                  <a:lnTo>
                    <a:pt x="56347" y="61568"/>
                  </a:lnTo>
                  <a:lnTo>
                    <a:pt x="56406" y="61588"/>
                  </a:lnTo>
                  <a:lnTo>
                    <a:pt x="56486" y="61608"/>
                  </a:lnTo>
                  <a:lnTo>
                    <a:pt x="56565" y="61588"/>
                  </a:lnTo>
                  <a:lnTo>
                    <a:pt x="56625" y="61548"/>
                  </a:lnTo>
                  <a:lnTo>
                    <a:pt x="56942" y="61687"/>
                  </a:lnTo>
                  <a:lnTo>
                    <a:pt x="57260" y="61866"/>
                  </a:lnTo>
                  <a:lnTo>
                    <a:pt x="57558" y="62044"/>
                  </a:lnTo>
                  <a:lnTo>
                    <a:pt x="57855" y="62263"/>
                  </a:lnTo>
                  <a:lnTo>
                    <a:pt x="58113" y="62521"/>
                  </a:lnTo>
                  <a:lnTo>
                    <a:pt x="58351" y="62779"/>
                  </a:lnTo>
                  <a:lnTo>
                    <a:pt x="58570" y="63057"/>
                  </a:lnTo>
                  <a:lnTo>
                    <a:pt x="58768" y="63354"/>
                  </a:lnTo>
                  <a:lnTo>
                    <a:pt x="58947" y="63672"/>
                  </a:lnTo>
                  <a:lnTo>
                    <a:pt x="59086" y="64009"/>
                  </a:lnTo>
                  <a:lnTo>
                    <a:pt x="59205" y="64366"/>
                  </a:lnTo>
                  <a:lnTo>
                    <a:pt x="59304" y="64724"/>
                  </a:lnTo>
                  <a:lnTo>
                    <a:pt x="59364" y="65081"/>
                  </a:lnTo>
                  <a:lnTo>
                    <a:pt x="59423" y="65438"/>
                  </a:lnTo>
                  <a:lnTo>
                    <a:pt x="59443" y="65815"/>
                  </a:lnTo>
                  <a:lnTo>
                    <a:pt x="59443" y="66173"/>
                  </a:lnTo>
                  <a:lnTo>
                    <a:pt x="59443" y="66550"/>
                  </a:lnTo>
                  <a:lnTo>
                    <a:pt x="59403" y="66907"/>
                  </a:lnTo>
                  <a:lnTo>
                    <a:pt x="59344" y="67264"/>
                  </a:lnTo>
                  <a:lnTo>
                    <a:pt x="59264" y="67641"/>
                  </a:lnTo>
                  <a:lnTo>
                    <a:pt x="59165" y="67979"/>
                  </a:lnTo>
                  <a:lnTo>
                    <a:pt x="59046" y="68336"/>
                  </a:lnTo>
                  <a:lnTo>
                    <a:pt x="58907" y="68673"/>
                  </a:lnTo>
                  <a:lnTo>
                    <a:pt x="58748" y="69011"/>
                  </a:lnTo>
                  <a:lnTo>
                    <a:pt x="58570" y="69328"/>
                  </a:lnTo>
                  <a:lnTo>
                    <a:pt x="58371" y="69686"/>
                  </a:lnTo>
                  <a:lnTo>
                    <a:pt x="58133" y="70023"/>
                  </a:lnTo>
                  <a:lnTo>
                    <a:pt x="57875" y="70341"/>
                  </a:lnTo>
                  <a:lnTo>
                    <a:pt x="57597" y="70658"/>
                  </a:lnTo>
                  <a:lnTo>
                    <a:pt x="57101" y="71194"/>
                  </a:lnTo>
                  <a:lnTo>
                    <a:pt x="57002" y="71313"/>
                  </a:lnTo>
                  <a:lnTo>
                    <a:pt x="56863" y="71313"/>
                  </a:lnTo>
                  <a:lnTo>
                    <a:pt x="56744" y="71333"/>
                  </a:lnTo>
                  <a:lnTo>
                    <a:pt x="56605" y="71373"/>
                  </a:lnTo>
                  <a:lnTo>
                    <a:pt x="56387" y="71472"/>
                  </a:lnTo>
                  <a:lnTo>
                    <a:pt x="56069" y="71611"/>
                  </a:lnTo>
                  <a:lnTo>
                    <a:pt x="55751" y="71730"/>
                  </a:lnTo>
                  <a:lnTo>
                    <a:pt x="55394" y="71849"/>
                  </a:lnTo>
                  <a:lnTo>
                    <a:pt x="55057" y="71948"/>
                  </a:lnTo>
                  <a:lnTo>
                    <a:pt x="54700" y="72047"/>
                  </a:lnTo>
                  <a:lnTo>
                    <a:pt x="54362" y="72127"/>
                  </a:lnTo>
                  <a:lnTo>
                    <a:pt x="53945" y="72186"/>
                  </a:lnTo>
                  <a:lnTo>
                    <a:pt x="53548" y="72246"/>
                  </a:lnTo>
                  <a:lnTo>
                    <a:pt x="53132" y="72305"/>
                  </a:lnTo>
                  <a:lnTo>
                    <a:pt x="52715" y="72325"/>
                  </a:lnTo>
                  <a:lnTo>
                    <a:pt x="51901" y="72365"/>
                  </a:lnTo>
                  <a:lnTo>
                    <a:pt x="51067" y="72365"/>
                  </a:lnTo>
                  <a:lnTo>
                    <a:pt x="50214" y="72345"/>
                  </a:lnTo>
                  <a:lnTo>
                    <a:pt x="49380" y="72286"/>
                  </a:lnTo>
                  <a:lnTo>
                    <a:pt x="48527" y="72206"/>
                  </a:lnTo>
                  <a:lnTo>
                    <a:pt x="47693" y="72087"/>
                  </a:lnTo>
                  <a:lnTo>
                    <a:pt x="47376" y="72028"/>
                  </a:lnTo>
                  <a:lnTo>
                    <a:pt x="47078" y="71968"/>
                  </a:lnTo>
                  <a:lnTo>
                    <a:pt x="46463" y="71789"/>
                  </a:lnTo>
                  <a:lnTo>
                    <a:pt x="45867" y="71611"/>
                  </a:lnTo>
                  <a:lnTo>
                    <a:pt x="45272" y="71412"/>
                  </a:lnTo>
                  <a:lnTo>
                    <a:pt x="45927" y="71373"/>
                  </a:lnTo>
                  <a:lnTo>
                    <a:pt x="46006" y="71412"/>
                  </a:lnTo>
                  <a:lnTo>
                    <a:pt x="46125" y="71412"/>
                  </a:lnTo>
                  <a:lnTo>
                    <a:pt x="46145" y="71392"/>
                  </a:lnTo>
                  <a:lnTo>
                    <a:pt x="46245" y="71373"/>
                  </a:lnTo>
                  <a:lnTo>
                    <a:pt x="46364" y="71313"/>
                  </a:lnTo>
                  <a:lnTo>
                    <a:pt x="46562" y="71174"/>
                  </a:lnTo>
                  <a:lnTo>
                    <a:pt x="46761" y="71015"/>
                  </a:lnTo>
                  <a:lnTo>
                    <a:pt x="46919" y="70857"/>
                  </a:lnTo>
                  <a:lnTo>
                    <a:pt x="47296" y="70479"/>
                  </a:lnTo>
                  <a:lnTo>
                    <a:pt x="47475" y="70301"/>
                  </a:lnTo>
                  <a:lnTo>
                    <a:pt x="47634" y="70083"/>
                  </a:lnTo>
                  <a:lnTo>
                    <a:pt x="47932" y="69686"/>
                  </a:lnTo>
                  <a:lnTo>
                    <a:pt x="48190" y="69249"/>
                  </a:lnTo>
                  <a:lnTo>
                    <a:pt x="48428" y="68792"/>
                  </a:lnTo>
                  <a:lnTo>
                    <a:pt x="48606" y="68316"/>
                  </a:lnTo>
                  <a:lnTo>
                    <a:pt x="48686" y="68038"/>
                  </a:lnTo>
                  <a:lnTo>
                    <a:pt x="48765" y="67760"/>
                  </a:lnTo>
                  <a:lnTo>
                    <a:pt x="48825" y="67463"/>
                  </a:lnTo>
                  <a:lnTo>
                    <a:pt x="48864" y="67185"/>
                  </a:lnTo>
                  <a:lnTo>
                    <a:pt x="48904" y="66887"/>
                  </a:lnTo>
                  <a:lnTo>
                    <a:pt x="48924" y="66609"/>
                  </a:lnTo>
                  <a:lnTo>
                    <a:pt x="48924" y="66312"/>
                  </a:lnTo>
                  <a:lnTo>
                    <a:pt x="48904" y="66014"/>
                  </a:lnTo>
                  <a:lnTo>
                    <a:pt x="48884" y="65716"/>
                  </a:lnTo>
                  <a:lnTo>
                    <a:pt x="48845" y="65438"/>
                  </a:lnTo>
                  <a:lnTo>
                    <a:pt x="48785" y="65141"/>
                  </a:lnTo>
                  <a:lnTo>
                    <a:pt x="48706" y="64863"/>
                  </a:lnTo>
                  <a:lnTo>
                    <a:pt x="48626" y="64585"/>
                  </a:lnTo>
                  <a:lnTo>
                    <a:pt x="48527" y="64307"/>
                  </a:lnTo>
                  <a:lnTo>
                    <a:pt x="48448" y="64108"/>
                  </a:lnTo>
                  <a:lnTo>
                    <a:pt x="48348" y="63950"/>
                  </a:lnTo>
                  <a:lnTo>
                    <a:pt x="48110" y="63652"/>
                  </a:lnTo>
                  <a:lnTo>
                    <a:pt x="48070" y="63612"/>
                  </a:lnTo>
                  <a:lnTo>
                    <a:pt x="48011" y="63592"/>
                  </a:lnTo>
                  <a:lnTo>
                    <a:pt x="47991" y="63553"/>
                  </a:lnTo>
                  <a:lnTo>
                    <a:pt x="47932" y="63513"/>
                  </a:lnTo>
                  <a:lnTo>
                    <a:pt x="47674" y="63434"/>
                  </a:lnTo>
                  <a:lnTo>
                    <a:pt x="47713" y="63354"/>
                  </a:lnTo>
                  <a:lnTo>
                    <a:pt x="47773" y="63295"/>
                  </a:lnTo>
                  <a:lnTo>
                    <a:pt x="47852" y="63235"/>
                  </a:lnTo>
                  <a:lnTo>
                    <a:pt x="47932" y="63195"/>
                  </a:lnTo>
                  <a:lnTo>
                    <a:pt x="48051" y="63156"/>
                  </a:lnTo>
                  <a:lnTo>
                    <a:pt x="48170" y="63156"/>
                  </a:lnTo>
                  <a:lnTo>
                    <a:pt x="48309" y="63176"/>
                  </a:lnTo>
                  <a:lnTo>
                    <a:pt x="48428" y="63215"/>
                  </a:lnTo>
                  <a:lnTo>
                    <a:pt x="48666" y="63295"/>
                  </a:lnTo>
                  <a:lnTo>
                    <a:pt x="48825" y="63354"/>
                  </a:lnTo>
                  <a:lnTo>
                    <a:pt x="48864" y="63394"/>
                  </a:lnTo>
                  <a:lnTo>
                    <a:pt x="48904" y="63434"/>
                  </a:lnTo>
                  <a:lnTo>
                    <a:pt x="48964" y="63453"/>
                  </a:lnTo>
                  <a:lnTo>
                    <a:pt x="49023" y="63414"/>
                  </a:lnTo>
                  <a:lnTo>
                    <a:pt x="49222" y="63315"/>
                  </a:lnTo>
                  <a:lnTo>
                    <a:pt x="49460" y="63235"/>
                  </a:lnTo>
                  <a:lnTo>
                    <a:pt x="49678" y="63156"/>
                  </a:lnTo>
                  <a:lnTo>
                    <a:pt x="49896" y="63076"/>
                  </a:lnTo>
                  <a:lnTo>
                    <a:pt x="50492" y="62818"/>
                  </a:lnTo>
                  <a:lnTo>
                    <a:pt x="51187" y="62501"/>
                  </a:lnTo>
                  <a:lnTo>
                    <a:pt x="51901" y="62223"/>
                  </a:lnTo>
                  <a:lnTo>
                    <a:pt x="52616" y="62005"/>
                  </a:lnTo>
                  <a:lnTo>
                    <a:pt x="53330" y="61806"/>
                  </a:lnTo>
                  <a:lnTo>
                    <a:pt x="53628" y="61747"/>
                  </a:lnTo>
                  <a:lnTo>
                    <a:pt x="53965" y="61667"/>
                  </a:lnTo>
                  <a:lnTo>
                    <a:pt x="54144" y="61627"/>
                  </a:lnTo>
                  <a:lnTo>
                    <a:pt x="54283" y="61548"/>
                  </a:lnTo>
                  <a:lnTo>
                    <a:pt x="54422" y="61449"/>
                  </a:lnTo>
                  <a:lnTo>
                    <a:pt x="54521" y="61350"/>
                  </a:lnTo>
                  <a:lnTo>
                    <a:pt x="54541" y="61290"/>
                  </a:lnTo>
                  <a:lnTo>
                    <a:pt x="54561" y="61231"/>
                  </a:lnTo>
                  <a:lnTo>
                    <a:pt x="54799" y="61231"/>
                  </a:lnTo>
                  <a:lnTo>
                    <a:pt x="55057" y="61211"/>
                  </a:lnTo>
                  <a:close/>
                  <a:moveTo>
                    <a:pt x="44597" y="71472"/>
                  </a:moveTo>
                  <a:lnTo>
                    <a:pt x="44954" y="71631"/>
                  </a:lnTo>
                  <a:lnTo>
                    <a:pt x="45332" y="71770"/>
                  </a:lnTo>
                  <a:lnTo>
                    <a:pt x="45709" y="71889"/>
                  </a:lnTo>
                  <a:lnTo>
                    <a:pt x="46086" y="72008"/>
                  </a:lnTo>
                  <a:lnTo>
                    <a:pt x="46860" y="72226"/>
                  </a:lnTo>
                  <a:lnTo>
                    <a:pt x="47614" y="72425"/>
                  </a:lnTo>
                  <a:lnTo>
                    <a:pt x="48031" y="72524"/>
                  </a:lnTo>
                  <a:lnTo>
                    <a:pt x="47614" y="72980"/>
                  </a:lnTo>
                  <a:lnTo>
                    <a:pt x="47197" y="73417"/>
                  </a:lnTo>
                  <a:lnTo>
                    <a:pt x="46761" y="73834"/>
                  </a:lnTo>
                  <a:lnTo>
                    <a:pt x="46304" y="74231"/>
                  </a:lnTo>
                  <a:lnTo>
                    <a:pt x="45887" y="74568"/>
                  </a:lnTo>
                  <a:lnTo>
                    <a:pt x="45451" y="74905"/>
                  </a:lnTo>
                  <a:lnTo>
                    <a:pt x="44954" y="75302"/>
                  </a:lnTo>
                  <a:lnTo>
                    <a:pt x="44796" y="75422"/>
                  </a:lnTo>
                  <a:lnTo>
                    <a:pt x="44637" y="75541"/>
                  </a:lnTo>
                  <a:lnTo>
                    <a:pt x="44538" y="75680"/>
                  </a:lnTo>
                  <a:lnTo>
                    <a:pt x="44458" y="75263"/>
                  </a:lnTo>
                  <a:lnTo>
                    <a:pt x="44379" y="75005"/>
                  </a:lnTo>
                  <a:lnTo>
                    <a:pt x="44299" y="74767"/>
                  </a:lnTo>
                  <a:lnTo>
                    <a:pt x="44220" y="74528"/>
                  </a:lnTo>
                  <a:lnTo>
                    <a:pt x="44121" y="74270"/>
                  </a:lnTo>
                  <a:lnTo>
                    <a:pt x="44002" y="74052"/>
                  </a:lnTo>
                  <a:lnTo>
                    <a:pt x="43883" y="73814"/>
                  </a:lnTo>
                  <a:lnTo>
                    <a:pt x="43605" y="73357"/>
                  </a:lnTo>
                  <a:lnTo>
                    <a:pt x="43287" y="72941"/>
                  </a:lnTo>
                  <a:lnTo>
                    <a:pt x="42930" y="72544"/>
                  </a:lnTo>
                  <a:lnTo>
                    <a:pt x="42553" y="72186"/>
                  </a:lnTo>
                  <a:lnTo>
                    <a:pt x="42156" y="71849"/>
                  </a:lnTo>
                  <a:lnTo>
                    <a:pt x="43367" y="71650"/>
                  </a:lnTo>
                  <a:lnTo>
                    <a:pt x="43982" y="71551"/>
                  </a:lnTo>
                  <a:lnTo>
                    <a:pt x="44597" y="71472"/>
                  </a:lnTo>
                  <a:close/>
                  <a:moveTo>
                    <a:pt x="12147" y="37255"/>
                  </a:moveTo>
                  <a:lnTo>
                    <a:pt x="12107" y="37810"/>
                  </a:lnTo>
                  <a:lnTo>
                    <a:pt x="12087" y="38386"/>
                  </a:lnTo>
                  <a:lnTo>
                    <a:pt x="12107" y="38962"/>
                  </a:lnTo>
                  <a:lnTo>
                    <a:pt x="12147" y="39517"/>
                  </a:lnTo>
                  <a:lnTo>
                    <a:pt x="12226" y="40093"/>
                  </a:lnTo>
                  <a:lnTo>
                    <a:pt x="12325" y="40649"/>
                  </a:lnTo>
                  <a:lnTo>
                    <a:pt x="12444" y="41204"/>
                  </a:lnTo>
                  <a:lnTo>
                    <a:pt x="12623" y="41760"/>
                  </a:lnTo>
                  <a:lnTo>
                    <a:pt x="12722" y="42078"/>
                  </a:lnTo>
                  <a:lnTo>
                    <a:pt x="12861" y="42415"/>
                  </a:lnTo>
                  <a:lnTo>
                    <a:pt x="13000" y="42733"/>
                  </a:lnTo>
                  <a:lnTo>
                    <a:pt x="13139" y="43050"/>
                  </a:lnTo>
                  <a:lnTo>
                    <a:pt x="13318" y="43368"/>
                  </a:lnTo>
                  <a:lnTo>
                    <a:pt x="13476" y="43685"/>
                  </a:lnTo>
                  <a:lnTo>
                    <a:pt x="13854" y="44281"/>
                  </a:lnTo>
                  <a:lnTo>
                    <a:pt x="14270" y="44856"/>
                  </a:lnTo>
                  <a:lnTo>
                    <a:pt x="14727" y="45392"/>
                  </a:lnTo>
                  <a:lnTo>
                    <a:pt x="15223" y="45908"/>
                  </a:lnTo>
                  <a:lnTo>
                    <a:pt x="15739" y="46385"/>
                  </a:lnTo>
                  <a:lnTo>
                    <a:pt x="16057" y="46643"/>
                  </a:lnTo>
                  <a:lnTo>
                    <a:pt x="16394" y="46901"/>
                  </a:lnTo>
                  <a:lnTo>
                    <a:pt x="16731" y="47139"/>
                  </a:lnTo>
                  <a:lnTo>
                    <a:pt x="17069" y="47357"/>
                  </a:lnTo>
                  <a:lnTo>
                    <a:pt x="17783" y="47794"/>
                  </a:lnTo>
                  <a:lnTo>
                    <a:pt x="18498" y="48250"/>
                  </a:lnTo>
                  <a:lnTo>
                    <a:pt x="18538" y="48270"/>
                  </a:lnTo>
                  <a:lnTo>
                    <a:pt x="18617" y="48290"/>
                  </a:lnTo>
                  <a:lnTo>
                    <a:pt x="18676" y="48270"/>
                  </a:lnTo>
                  <a:lnTo>
                    <a:pt x="18756" y="48270"/>
                  </a:lnTo>
                  <a:lnTo>
                    <a:pt x="18815" y="48230"/>
                  </a:lnTo>
                  <a:lnTo>
                    <a:pt x="18875" y="48191"/>
                  </a:lnTo>
                  <a:lnTo>
                    <a:pt x="18915" y="48151"/>
                  </a:lnTo>
                  <a:lnTo>
                    <a:pt x="18954" y="48091"/>
                  </a:lnTo>
                  <a:lnTo>
                    <a:pt x="19014" y="47893"/>
                  </a:lnTo>
                  <a:lnTo>
                    <a:pt x="19054" y="47695"/>
                  </a:lnTo>
                  <a:lnTo>
                    <a:pt x="19113" y="47496"/>
                  </a:lnTo>
                  <a:lnTo>
                    <a:pt x="19173" y="47298"/>
                  </a:lnTo>
                  <a:lnTo>
                    <a:pt x="19212" y="47198"/>
                  </a:lnTo>
                  <a:lnTo>
                    <a:pt x="19470" y="47278"/>
                  </a:lnTo>
                  <a:lnTo>
                    <a:pt x="19748" y="47357"/>
                  </a:lnTo>
                  <a:lnTo>
                    <a:pt x="20304" y="47496"/>
                  </a:lnTo>
                  <a:lnTo>
                    <a:pt x="21713" y="47833"/>
                  </a:lnTo>
                  <a:lnTo>
                    <a:pt x="22646" y="48052"/>
                  </a:lnTo>
                  <a:lnTo>
                    <a:pt x="23122" y="48131"/>
                  </a:lnTo>
                  <a:lnTo>
                    <a:pt x="23599" y="48211"/>
                  </a:lnTo>
                  <a:lnTo>
                    <a:pt x="23618" y="48290"/>
                  </a:lnTo>
                  <a:lnTo>
                    <a:pt x="23757" y="48707"/>
                  </a:lnTo>
                  <a:lnTo>
                    <a:pt x="23817" y="48905"/>
                  </a:lnTo>
                  <a:lnTo>
                    <a:pt x="23837" y="49024"/>
                  </a:lnTo>
                  <a:lnTo>
                    <a:pt x="23837" y="49124"/>
                  </a:lnTo>
                  <a:lnTo>
                    <a:pt x="23817" y="49342"/>
                  </a:lnTo>
                  <a:lnTo>
                    <a:pt x="23797" y="49540"/>
                  </a:lnTo>
                  <a:lnTo>
                    <a:pt x="23817" y="49580"/>
                  </a:lnTo>
                  <a:lnTo>
                    <a:pt x="23837" y="49600"/>
                  </a:lnTo>
                  <a:lnTo>
                    <a:pt x="23876" y="49600"/>
                  </a:lnTo>
                  <a:lnTo>
                    <a:pt x="23896" y="49560"/>
                  </a:lnTo>
                  <a:lnTo>
                    <a:pt x="23936" y="49163"/>
                  </a:lnTo>
                  <a:lnTo>
                    <a:pt x="23936" y="48965"/>
                  </a:lnTo>
                  <a:lnTo>
                    <a:pt x="23976" y="48746"/>
                  </a:lnTo>
                  <a:lnTo>
                    <a:pt x="23996" y="48488"/>
                  </a:lnTo>
                  <a:lnTo>
                    <a:pt x="23976" y="48369"/>
                  </a:lnTo>
                  <a:lnTo>
                    <a:pt x="23976" y="48250"/>
                  </a:lnTo>
                  <a:lnTo>
                    <a:pt x="23976" y="48230"/>
                  </a:lnTo>
                  <a:lnTo>
                    <a:pt x="24273" y="48250"/>
                  </a:lnTo>
                  <a:lnTo>
                    <a:pt x="24571" y="48250"/>
                  </a:lnTo>
                  <a:lnTo>
                    <a:pt x="24869" y="48230"/>
                  </a:lnTo>
                  <a:lnTo>
                    <a:pt x="25167" y="48171"/>
                  </a:lnTo>
                  <a:lnTo>
                    <a:pt x="25444" y="48091"/>
                  </a:lnTo>
                  <a:lnTo>
                    <a:pt x="25544" y="48032"/>
                  </a:lnTo>
                  <a:lnTo>
                    <a:pt x="25663" y="47992"/>
                  </a:lnTo>
                  <a:lnTo>
                    <a:pt x="25782" y="48191"/>
                  </a:lnTo>
                  <a:lnTo>
                    <a:pt x="25861" y="48330"/>
                  </a:lnTo>
                  <a:lnTo>
                    <a:pt x="25921" y="48449"/>
                  </a:lnTo>
                  <a:lnTo>
                    <a:pt x="25980" y="48588"/>
                  </a:lnTo>
                  <a:lnTo>
                    <a:pt x="26000" y="48746"/>
                  </a:lnTo>
                  <a:lnTo>
                    <a:pt x="26020" y="49004"/>
                  </a:lnTo>
                  <a:lnTo>
                    <a:pt x="26000" y="49282"/>
                  </a:lnTo>
                  <a:lnTo>
                    <a:pt x="25960" y="49540"/>
                  </a:lnTo>
                  <a:lnTo>
                    <a:pt x="25881" y="49798"/>
                  </a:lnTo>
                  <a:lnTo>
                    <a:pt x="25861" y="49838"/>
                  </a:lnTo>
                  <a:lnTo>
                    <a:pt x="25881" y="49858"/>
                  </a:lnTo>
                  <a:lnTo>
                    <a:pt x="25901" y="49878"/>
                  </a:lnTo>
                  <a:lnTo>
                    <a:pt x="25960" y="49878"/>
                  </a:lnTo>
                  <a:lnTo>
                    <a:pt x="26000" y="49858"/>
                  </a:lnTo>
                  <a:lnTo>
                    <a:pt x="26080" y="49600"/>
                  </a:lnTo>
                  <a:lnTo>
                    <a:pt x="26139" y="49322"/>
                  </a:lnTo>
                  <a:lnTo>
                    <a:pt x="26159" y="49064"/>
                  </a:lnTo>
                  <a:lnTo>
                    <a:pt x="26159" y="48786"/>
                  </a:lnTo>
                  <a:lnTo>
                    <a:pt x="26099" y="48250"/>
                  </a:lnTo>
                  <a:lnTo>
                    <a:pt x="26060" y="47992"/>
                  </a:lnTo>
                  <a:lnTo>
                    <a:pt x="26020" y="47853"/>
                  </a:lnTo>
                  <a:lnTo>
                    <a:pt x="25960" y="47734"/>
                  </a:lnTo>
                  <a:lnTo>
                    <a:pt x="26000" y="47714"/>
                  </a:lnTo>
                  <a:lnTo>
                    <a:pt x="26179" y="47496"/>
                  </a:lnTo>
                  <a:lnTo>
                    <a:pt x="26258" y="47377"/>
                  </a:lnTo>
                  <a:lnTo>
                    <a:pt x="26377" y="47278"/>
                  </a:lnTo>
                  <a:lnTo>
                    <a:pt x="26794" y="46881"/>
                  </a:lnTo>
                  <a:lnTo>
                    <a:pt x="26993" y="46662"/>
                  </a:lnTo>
                  <a:lnTo>
                    <a:pt x="27171" y="46444"/>
                  </a:lnTo>
                  <a:lnTo>
                    <a:pt x="27310" y="46206"/>
                  </a:lnTo>
                  <a:lnTo>
                    <a:pt x="27449" y="45948"/>
                  </a:lnTo>
                  <a:lnTo>
                    <a:pt x="27548" y="45690"/>
                  </a:lnTo>
                  <a:lnTo>
                    <a:pt x="27647" y="45432"/>
                  </a:lnTo>
                  <a:lnTo>
                    <a:pt x="27767" y="44936"/>
                  </a:lnTo>
                  <a:lnTo>
                    <a:pt x="27866" y="44440"/>
                  </a:lnTo>
                  <a:lnTo>
                    <a:pt x="27905" y="43943"/>
                  </a:lnTo>
                  <a:lnTo>
                    <a:pt x="27925" y="43427"/>
                  </a:lnTo>
                  <a:lnTo>
                    <a:pt x="28342" y="44062"/>
                  </a:lnTo>
                  <a:lnTo>
                    <a:pt x="28402" y="44142"/>
                  </a:lnTo>
                  <a:lnTo>
                    <a:pt x="28481" y="44201"/>
                  </a:lnTo>
                  <a:lnTo>
                    <a:pt x="28560" y="44221"/>
                  </a:lnTo>
                  <a:lnTo>
                    <a:pt x="28660" y="44241"/>
                  </a:lnTo>
                  <a:lnTo>
                    <a:pt x="28759" y="44241"/>
                  </a:lnTo>
                  <a:lnTo>
                    <a:pt x="28838" y="44201"/>
                  </a:lnTo>
                  <a:lnTo>
                    <a:pt x="28918" y="44142"/>
                  </a:lnTo>
                  <a:lnTo>
                    <a:pt x="28977" y="44062"/>
                  </a:lnTo>
                  <a:lnTo>
                    <a:pt x="29156" y="43646"/>
                  </a:lnTo>
                  <a:lnTo>
                    <a:pt x="29295" y="43229"/>
                  </a:lnTo>
                  <a:lnTo>
                    <a:pt x="29434" y="42812"/>
                  </a:lnTo>
                  <a:lnTo>
                    <a:pt x="29513" y="42375"/>
                  </a:lnTo>
                  <a:lnTo>
                    <a:pt x="29593" y="41939"/>
                  </a:lnTo>
                  <a:lnTo>
                    <a:pt x="29632" y="41502"/>
                  </a:lnTo>
                  <a:lnTo>
                    <a:pt x="29632" y="41046"/>
                  </a:lnTo>
                  <a:lnTo>
                    <a:pt x="29612" y="40609"/>
                  </a:lnTo>
                  <a:lnTo>
                    <a:pt x="30089" y="40748"/>
                  </a:lnTo>
                  <a:lnTo>
                    <a:pt x="30545" y="40887"/>
                  </a:lnTo>
                  <a:lnTo>
                    <a:pt x="31141" y="41125"/>
                  </a:lnTo>
                  <a:lnTo>
                    <a:pt x="31438" y="41244"/>
                  </a:lnTo>
                  <a:lnTo>
                    <a:pt x="31736" y="41383"/>
                  </a:lnTo>
                  <a:lnTo>
                    <a:pt x="32093" y="41582"/>
                  </a:lnTo>
                  <a:lnTo>
                    <a:pt x="32431" y="41780"/>
                  </a:lnTo>
                  <a:lnTo>
                    <a:pt x="32768" y="41998"/>
                  </a:lnTo>
                  <a:lnTo>
                    <a:pt x="33106" y="42236"/>
                  </a:lnTo>
                  <a:lnTo>
                    <a:pt x="33066" y="42653"/>
                  </a:lnTo>
                  <a:lnTo>
                    <a:pt x="33046" y="43070"/>
                  </a:lnTo>
                  <a:lnTo>
                    <a:pt x="33046" y="43487"/>
                  </a:lnTo>
                  <a:lnTo>
                    <a:pt x="33066" y="43904"/>
                  </a:lnTo>
                  <a:lnTo>
                    <a:pt x="33106" y="44320"/>
                  </a:lnTo>
                  <a:lnTo>
                    <a:pt x="33165" y="44737"/>
                  </a:lnTo>
                  <a:lnTo>
                    <a:pt x="33225" y="45154"/>
                  </a:lnTo>
                  <a:lnTo>
                    <a:pt x="33304" y="45571"/>
                  </a:lnTo>
                  <a:lnTo>
                    <a:pt x="33403" y="45988"/>
                  </a:lnTo>
                  <a:lnTo>
                    <a:pt x="33502" y="46385"/>
                  </a:lnTo>
                  <a:lnTo>
                    <a:pt x="33622" y="46801"/>
                  </a:lnTo>
                  <a:lnTo>
                    <a:pt x="33760" y="47198"/>
                  </a:lnTo>
                  <a:lnTo>
                    <a:pt x="34058" y="47972"/>
                  </a:lnTo>
                  <a:lnTo>
                    <a:pt x="34396" y="48746"/>
                  </a:lnTo>
                  <a:lnTo>
                    <a:pt x="34415" y="48766"/>
                  </a:lnTo>
                  <a:lnTo>
                    <a:pt x="34435" y="48766"/>
                  </a:lnTo>
                  <a:lnTo>
                    <a:pt x="34455" y="48746"/>
                  </a:lnTo>
                  <a:lnTo>
                    <a:pt x="34455" y="48707"/>
                  </a:lnTo>
                  <a:lnTo>
                    <a:pt x="34296" y="48330"/>
                  </a:lnTo>
                  <a:lnTo>
                    <a:pt x="34138" y="47933"/>
                  </a:lnTo>
                  <a:lnTo>
                    <a:pt x="33999" y="47536"/>
                  </a:lnTo>
                  <a:lnTo>
                    <a:pt x="33880" y="47139"/>
                  </a:lnTo>
                  <a:lnTo>
                    <a:pt x="33780" y="46722"/>
                  </a:lnTo>
                  <a:lnTo>
                    <a:pt x="33681" y="46325"/>
                  </a:lnTo>
                  <a:lnTo>
                    <a:pt x="33602" y="45908"/>
                  </a:lnTo>
                  <a:lnTo>
                    <a:pt x="33522" y="45491"/>
                  </a:lnTo>
                  <a:lnTo>
                    <a:pt x="33483" y="45114"/>
                  </a:lnTo>
                  <a:lnTo>
                    <a:pt x="33443" y="44717"/>
                  </a:lnTo>
                  <a:lnTo>
                    <a:pt x="33383" y="43963"/>
                  </a:lnTo>
                  <a:lnTo>
                    <a:pt x="33383" y="43209"/>
                  </a:lnTo>
                  <a:lnTo>
                    <a:pt x="33403" y="42455"/>
                  </a:lnTo>
                  <a:lnTo>
                    <a:pt x="33919" y="42872"/>
                  </a:lnTo>
                  <a:lnTo>
                    <a:pt x="34217" y="43149"/>
                  </a:lnTo>
                  <a:lnTo>
                    <a:pt x="34495" y="43427"/>
                  </a:lnTo>
                  <a:lnTo>
                    <a:pt x="34773" y="43705"/>
                  </a:lnTo>
                  <a:lnTo>
                    <a:pt x="35031" y="44003"/>
                  </a:lnTo>
                  <a:lnTo>
                    <a:pt x="35547" y="44618"/>
                  </a:lnTo>
                  <a:lnTo>
                    <a:pt x="36023" y="45253"/>
                  </a:lnTo>
                  <a:lnTo>
                    <a:pt x="36916" y="46464"/>
                  </a:lnTo>
                  <a:lnTo>
                    <a:pt x="37393" y="47059"/>
                  </a:lnTo>
                  <a:lnTo>
                    <a:pt x="37651" y="47337"/>
                  </a:lnTo>
                  <a:lnTo>
                    <a:pt x="37909" y="47615"/>
                  </a:lnTo>
                  <a:lnTo>
                    <a:pt x="38186" y="47873"/>
                  </a:lnTo>
                  <a:lnTo>
                    <a:pt x="38504" y="48111"/>
                  </a:lnTo>
                  <a:lnTo>
                    <a:pt x="38822" y="48350"/>
                  </a:lnTo>
                  <a:lnTo>
                    <a:pt x="39139" y="48568"/>
                  </a:lnTo>
                  <a:lnTo>
                    <a:pt x="39437" y="48766"/>
                  </a:lnTo>
                  <a:lnTo>
                    <a:pt x="39754" y="48925"/>
                  </a:lnTo>
                  <a:lnTo>
                    <a:pt x="39993" y="49024"/>
                  </a:lnTo>
                  <a:lnTo>
                    <a:pt x="41104" y="49917"/>
                  </a:lnTo>
                  <a:lnTo>
                    <a:pt x="42930" y="51426"/>
                  </a:lnTo>
                  <a:lnTo>
                    <a:pt x="43843" y="52160"/>
                  </a:lnTo>
                  <a:lnTo>
                    <a:pt x="44776" y="52895"/>
                  </a:lnTo>
                  <a:lnTo>
                    <a:pt x="48467" y="55713"/>
                  </a:lnTo>
                  <a:lnTo>
                    <a:pt x="52179" y="58511"/>
                  </a:lnTo>
                  <a:lnTo>
                    <a:pt x="54223" y="60040"/>
                  </a:lnTo>
                  <a:lnTo>
                    <a:pt x="55335" y="60913"/>
                  </a:lnTo>
                  <a:lnTo>
                    <a:pt x="54858" y="60913"/>
                  </a:lnTo>
                  <a:lnTo>
                    <a:pt x="54640" y="60953"/>
                  </a:lnTo>
                  <a:lnTo>
                    <a:pt x="54422" y="61032"/>
                  </a:lnTo>
                  <a:lnTo>
                    <a:pt x="54342" y="60992"/>
                  </a:lnTo>
                  <a:lnTo>
                    <a:pt x="54263" y="60953"/>
                  </a:lnTo>
                  <a:lnTo>
                    <a:pt x="54084" y="60933"/>
                  </a:lnTo>
                  <a:lnTo>
                    <a:pt x="53886" y="60933"/>
                  </a:lnTo>
                  <a:lnTo>
                    <a:pt x="53667" y="60973"/>
                  </a:lnTo>
                  <a:lnTo>
                    <a:pt x="53469" y="61012"/>
                  </a:lnTo>
                  <a:lnTo>
                    <a:pt x="53271" y="61072"/>
                  </a:lnTo>
                  <a:lnTo>
                    <a:pt x="52913" y="61191"/>
                  </a:lnTo>
                  <a:lnTo>
                    <a:pt x="52258" y="61389"/>
                  </a:lnTo>
                  <a:lnTo>
                    <a:pt x="51603" y="61627"/>
                  </a:lnTo>
                  <a:lnTo>
                    <a:pt x="50929" y="61905"/>
                  </a:lnTo>
                  <a:lnTo>
                    <a:pt x="50254" y="62223"/>
                  </a:lnTo>
                  <a:lnTo>
                    <a:pt x="49877" y="62421"/>
                  </a:lnTo>
                  <a:lnTo>
                    <a:pt x="49519" y="62640"/>
                  </a:lnTo>
                  <a:lnTo>
                    <a:pt x="49341" y="62798"/>
                  </a:lnTo>
                  <a:lnTo>
                    <a:pt x="49162" y="62937"/>
                  </a:lnTo>
                  <a:lnTo>
                    <a:pt x="49103" y="62898"/>
                  </a:lnTo>
                  <a:lnTo>
                    <a:pt x="48964" y="62838"/>
                  </a:lnTo>
                  <a:lnTo>
                    <a:pt x="48825" y="62818"/>
                  </a:lnTo>
                  <a:lnTo>
                    <a:pt x="48606" y="62779"/>
                  </a:lnTo>
                  <a:lnTo>
                    <a:pt x="48388" y="62779"/>
                  </a:lnTo>
                  <a:lnTo>
                    <a:pt x="48229" y="62798"/>
                  </a:lnTo>
                  <a:lnTo>
                    <a:pt x="48051" y="62838"/>
                  </a:lnTo>
                  <a:lnTo>
                    <a:pt x="47932" y="62898"/>
                  </a:lnTo>
                  <a:lnTo>
                    <a:pt x="47812" y="62957"/>
                  </a:lnTo>
                  <a:lnTo>
                    <a:pt x="47693" y="63037"/>
                  </a:lnTo>
                  <a:lnTo>
                    <a:pt x="47594" y="63136"/>
                  </a:lnTo>
                  <a:lnTo>
                    <a:pt x="47515" y="63235"/>
                  </a:lnTo>
                  <a:lnTo>
                    <a:pt x="47455" y="63374"/>
                  </a:lnTo>
                  <a:lnTo>
                    <a:pt x="47038" y="63215"/>
                  </a:lnTo>
                  <a:lnTo>
                    <a:pt x="46622" y="63017"/>
                  </a:lnTo>
                  <a:lnTo>
                    <a:pt x="46225" y="62818"/>
                  </a:lnTo>
                  <a:lnTo>
                    <a:pt x="45828" y="62600"/>
                  </a:lnTo>
                  <a:lnTo>
                    <a:pt x="45451" y="62342"/>
                  </a:lnTo>
                  <a:lnTo>
                    <a:pt x="45074" y="62084"/>
                  </a:lnTo>
                  <a:lnTo>
                    <a:pt x="44736" y="61826"/>
                  </a:lnTo>
                  <a:lnTo>
                    <a:pt x="44379" y="61528"/>
                  </a:lnTo>
                  <a:lnTo>
                    <a:pt x="44022" y="61171"/>
                  </a:lnTo>
                  <a:lnTo>
                    <a:pt x="43664" y="60814"/>
                  </a:lnTo>
                  <a:lnTo>
                    <a:pt x="43307" y="60456"/>
                  </a:lnTo>
                  <a:lnTo>
                    <a:pt x="43109" y="60298"/>
                  </a:lnTo>
                  <a:lnTo>
                    <a:pt x="42910" y="60139"/>
                  </a:lnTo>
                  <a:lnTo>
                    <a:pt x="42672" y="60020"/>
                  </a:lnTo>
                  <a:lnTo>
                    <a:pt x="42434" y="59921"/>
                  </a:lnTo>
                  <a:lnTo>
                    <a:pt x="42176" y="59841"/>
                  </a:lnTo>
                  <a:lnTo>
                    <a:pt x="41938" y="59802"/>
                  </a:lnTo>
                  <a:lnTo>
                    <a:pt x="41422" y="59802"/>
                  </a:lnTo>
                  <a:lnTo>
                    <a:pt x="41164" y="59841"/>
                  </a:lnTo>
                  <a:lnTo>
                    <a:pt x="40906" y="59901"/>
                  </a:lnTo>
                  <a:lnTo>
                    <a:pt x="40409" y="60020"/>
                  </a:lnTo>
                  <a:lnTo>
                    <a:pt x="39933" y="60159"/>
                  </a:lnTo>
                  <a:lnTo>
                    <a:pt x="39457" y="60298"/>
                  </a:lnTo>
                  <a:lnTo>
                    <a:pt x="38961" y="60417"/>
                  </a:lnTo>
                  <a:lnTo>
                    <a:pt x="38921" y="60278"/>
                  </a:lnTo>
                  <a:lnTo>
                    <a:pt x="38861" y="60139"/>
                  </a:lnTo>
                  <a:lnTo>
                    <a:pt x="38623" y="59524"/>
                  </a:lnTo>
                  <a:lnTo>
                    <a:pt x="38345" y="58869"/>
                  </a:lnTo>
                  <a:lnTo>
                    <a:pt x="38048" y="58214"/>
                  </a:lnTo>
                  <a:lnTo>
                    <a:pt x="37770" y="57559"/>
                  </a:lnTo>
                  <a:lnTo>
                    <a:pt x="37492" y="56924"/>
                  </a:lnTo>
                  <a:lnTo>
                    <a:pt x="37234" y="56269"/>
                  </a:lnTo>
                  <a:lnTo>
                    <a:pt x="36996" y="55614"/>
                  </a:lnTo>
                  <a:lnTo>
                    <a:pt x="36539" y="54343"/>
                  </a:lnTo>
                  <a:lnTo>
                    <a:pt x="36063" y="53073"/>
                  </a:lnTo>
                  <a:lnTo>
                    <a:pt x="35765" y="52299"/>
                  </a:lnTo>
                  <a:lnTo>
                    <a:pt x="35467" y="51545"/>
                  </a:lnTo>
                  <a:lnTo>
                    <a:pt x="35309" y="51108"/>
                  </a:lnTo>
                  <a:lnTo>
                    <a:pt x="35170" y="50652"/>
                  </a:lnTo>
                  <a:lnTo>
                    <a:pt x="35130" y="50414"/>
                  </a:lnTo>
                  <a:lnTo>
                    <a:pt x="35090" y="50195"/>
                  </a:lnTo>
                  <a:lnTo>
                    <a:pt x="35090" y="49957"/>
                  </a:lnTo>
                  <a:lnTo>
                    <a:pt x="35090" y="49739"/>
                  </a:lnTo>
                  <a:lnTo>
                    <a:pt x="35090" y="49699"/>
                  </a:lnTo>
                  <a:lnTo>
                    <a:pt x="35070" y="49679"/>
                  </a:lnTo>
                  <a:lnTo>
                    <a:pt x="35031" y="49659"/>
                  </a:lnTo>
                  <a:lnTo>
                    <a:pt x="34991" y="49659"/>
                  </a:lnTo>
                  <a:lnTo>
                    <a:pt x="34971" y="49679"/>
                  </a:lnTo>
                  <a:lnTo>
                    <a:pt x="34951" y="49699"/>
                  </a:lnTo>
                  <a:lnTo>
                    <a:pt x="34872" y="50056"/>
                  </a:lnTo>
                  <a:lnTo>
                    <a:pt x="34812" y="50394"/>
                  </a:lnTo>
                  <a:lnTo>
                    <a:pt x="34793" y="50751"/>
                  </a:lnTo>
                  <a:lnTo>
                    <a:pt x="34793" y="50910"/>
                  </a:lnTo>
                  <a:lnTo>
                    <a:pt x="34812" y="51088"/>
                  </a:lnTo>
                  <a:lnTo>
                    <a:pt x="34872" y="51466"/>
                  </a:lnTo>
                  <a:lnTo>
                    <a:pt x="34971" y="51843"/>
                  </a:lnTo>
                  <a:lnTo>
                    <a:pt x="35090" y="52200"/>
                  </a:lnTo>
                  <a:lnTo>
                    <a:pt x="35209" y="52557"/>
                  </a:lnTo>
                  <a:lnTo>
                    <a:pt x="35467" y="53272"/>
                  </a:lnTo>
                  <a:lnTo>
                    <a:pt x="35745" y="53986"/>
                  </a:lnTo>
                  <a:lnTo>
                    <a:pt x="36023" y="54701"/>
                  </a:lnTo>
                  <a:lnTo>
                    <a:pt x="36341" y="55395"/>
                  </a:lnTo>
                  <a:lnTo>
                    <a:pt x="36638" y="56130"/>
                  </a:lnTo>
                  <a:lnTo>
                    <a:pt x="36916" y="56864"/>
                  </a:lnTo>
                  <a:lnTo>
                    <a:pt x="37194" y="57598"/>
                  </a:lnTo>
                  <a:lnTo>
                    <a:pt x="37452" y="58353"/>
                  </a:lnTo>
                  <a:lnTo>
                    <a:pt x="37690" y="59067"/>
                  </a:lnTo>
                  <a:lnTo>
                    <a:pt x="37928" y="59762"/>
                  </a:lnTo>
                  <a:lnTo>
                    <a:pt x="38206" y="60456"/>
                  </a:lnTo>
                  <a:lnTo>
                    <a:pt x="38226" y="60516"/>
                  </a:lnTo>
                  <a:lnTo>
                    <a:pt x="37790" y="60556"/>
                  </a:lnTo>
                  <a:lnTo>
                    <a:pt x="37333" y="60556"/>
                  </a:lnTo>
                  <a:lnTo>
                    <a:pt x="36896" y="60536"/>
                  </a:lnTo>
                  <a:lnTo>
                    <a:pt x="36460" y="60496"/>
                  </a:lnTo>
                  <a:lnTo>
                    <a:pt x="36043" y="60437"/>
                  </a:lnTo>
                  <a:lnTo>
                    <a:pt x="35825" y="60397"/>
                  </a:lnTo>
                  <a:lnTo>
                    <a:pt x="35606" y="60377"/>
                  </a:lnTo>
                  <a:lnTo>
                    <a:pt x="35408" y="60377"/>
                  </a:lnTo>
                  <a:lnTo>
                    <a:pt x="35190" y="60397"/>
                  </a:lnTo>
                  <a:lnTo>
                    <a:pt x="34991" y="60437"/>
                  </a:lnTo>
                  <a:lnTo>
                    <a:pt x="34793" y="60536"/>
                  </a:lnTo>
                  <a:lnTo>
                    <a:pt x="34693" y="60595"/>
                  </a:lnTo>
                  <a:lnTo>
                    <a:pt x="34594" y="60675"/>
                  </a:lnTo>
                  <a:lnTo>
                    <a:pt x="34515" y="60754"/>
                  </a:lnTo>
                  <a:lnTo>
                    <a:pt x="34455" y="60853"/>
                  </a:lnTo>
                  <a:lnTo>
                    <a:pt x="34415" y="60953"/>
                  </a:lnTo>
                  <a:lnTo>
                    <a:pt x="34376" y="61052"/>
                  </a:lnTo>
                  <a:lnTo>
                    <a:pt x="34376" y="61171"/>
                  </a:lnTo>
                  <a:lnTo>
                    <a:pt x="34356" y="61270"/>
                  </a:lnTo>
                  <a:lnTo>
                    <a:pt x="34376" y="61489"/>
                  </a:lnTo>
                  <a:lnTo>
                    <a:pt x="34455" y="61707"/>
                  </a:lnTo>
                  <a:lnTo>
                    <a:pt x="34554" y="61925"/>
                  </a:lnTo>
                  <a:lnTo>
                    <a:pt x="34673" y="62104"/>
                  </a:lnTo>
                  <a:lnTo>
                    <a:pt x="34812" y="62263"/>
                  </a:lnTo>
                  <a:lnTo>
                    <a:pt x="34971" y="62421"/>
                  </a:lnTo>
                  <a:lnTo>
                    <a:pt x="35130" y="62560"/>
                  </a:lnTo>
                  <a:lnTo>
                    <a:pt x="35289" y="62699"/>
                  </a:lnTo>
                  <a:lnTo>
                    <a:pt x="35646" y="62937"/>
                  </a:lnTo>
                  <a:lnTo>
                    <a:pt x="36023" y="63136"/>
                  </a:lnTo>
                  <a:lnTo>
                    <a:pt x="36420" y="63295"/>
                  </a:lnTo>
                  <a:lnTo>
                    <a:pt x="36837" y="63414"/>
                  </a:lnTo>
                  <a:lnTo>
                    <a:pt x="37254" y="63513"/>
                  </a:lnTo>
                  <a:lnTo>
                    <a:pt x="37690" y="63553"/>
                  </a:lnTo>
                  <a:lnTo>
                    <a:pt x="37194" y="63771"/>
                  </a:lnTo>
                  <a:lnTo>
                    <a:pt x="36698" y="63950"/>
                  </a:lnTo>
                  <a:lnTo>
                    <a:pt x="36202" y="64128"/>
                  </a:lnTo>
                  <a:lnTo>
                    <a:pt x="35686" y="64287"/>
                  </a:lnTo>
                  <a:lnTo>
                    <a:pt x="35170" y="64426"/>
                  </a:lnTo>
                  <a:lnTo>
                    <a:pt x="34654" y="64565"/>
                  </a:lnTo>
                  <a:lnTo>
                    <a:pt x="34138" y="64664"/>
                  </a:lnTo>
                  <a:lnTo>
                    <a:pt x="33602" y="64744"/>
                  </a:lnTo>
                  <a:lnTo>
                    <a:pt x="33026" y="64823"/>
                  </a:lnTo>
                  <a:lnTo>
                    <a:pt x="32431" y="64882"/>
                  </a:lnTo>
                  <a:lnTo>
                    <a:pt x="31855" y="64942"/>
                  </a:lnTo>
                  <a:lnTo>
                    <a:pt x="31260" y="65021"/>
                  </a:lnTo>
                  <a:lnTo>
                    <a:pt x="30724" y="65081"/>
                  </a:lnTo>
                  <a:lnTo>
                    <a:pt x="30148" y="65200"/>
                  </a:lnTo>
                  <a:lnTo>
                    <a:pt x="29870" y="65260"/>
                  </a:lnTo>
                  <a:lnTo>
                    <a:pt x="29612" y="65359"/>
                  </a:lnTo>
                  <a:lnTo>
                    <a:pt x="29354" y="65458"/>
                  </a:lnTo>
                  <a:lnTo>
                    <a:pt x="29096" y="65577"/>
                  </a:lnTo>
                  <a:lnTo>
                    <a:pt x="28918" y="65696"/>
                  </a:lnTo>
                  <a:lnTo>
                    <a:pt x="28759" y="65855"/>
                  </a:lnTo>
                  <a:lnTo>
                    <a:pt x="28640" y="66014"/>
                  </a:lnTo>
                  <a:lnTo>
                    <a:pt x="28580" y="66113"/>
                  </a:lnTo>
                  <a:lnTo>
                    <a:pt x="28560" y="66192"/>
                  </a:lnTo>
                  <a:lnTo>
                    <a:pt x="28541" y="66292"/>
                  </a:lnTo>
                  <a:lnTo>
                    <a:pt x="28541" y="66391"/>
                  </a:lnTo>
                  <a:lnTo>
                    <a:pt x="28541" y="66490"/>
                  </a:lnTo>
                  <a:lnTo>
                    <a:pt x="28560" y="66589"/>
                  </a:lnTo>
                  <a:lnTo>
                    <a:pt x="28600" y="66689"/>
                  </a:lnTo>
                  <a:lnTo>
                    <a:pt x="28660" y="66768"/>
                  </a:lnTo>
                  <a:lnTo>
                    <a:pt x="28719" y="66867"/>
                  </a:lnTo>
                  <a:lnTo>
                    <a:pt x="28818" y="66966"/>
                  </a:lnTo>
                  <a:lnTo>
                    <a:pt x="28938" y="67046"/>
                  </a:lnTo>
                  <a:lnTo>
                    <a:pt x="29076" y="67125"/>
                  </a:lnTo>
                  <a:lnTo>
                    <a:pt x="29057" y="67264"/>
                  </a:lnTo>
                  <a:lnTo>
                    <a:pt x="29076" y="67383"/>
                  </a:lnTo>
                  <a:lnTo>
                    <a:pt x="29076" y="67502"/>
                  </a:lnTo>
                  <a:lnTo>
                    <a:pt x="29116" y="67621"/>
                  </a:lnTo>
                  <a:lnTo>
                    <a:pt x="29215" y="67860"/>
                  </a:lnTo>
                  <a:lnTo>
                    <a:pt x="29335" y="68078"/>
                  </a:lnTo>
                  <a:lnTo>
                    <a:pt x="29493" y="68276"/>
                  </a:lnTo>
                  <a:lnTo>
                    <a:pt x="29672" y="68475"/>
                  </a:lnTo>
                  <a:lnTo>
                    <a:pt x="29870" y="68634"/>
                  </a:lnTo>
                  <a:lnTo>
                    <a:pt x="30069" y="68773"/>
                  </a:lnTo>
                  <a:lnTo>
                    <a:pt x="30307" y="68931"/>
                  </a:lnTo>
                  <a:lnTo>
                    <a:pt x="30585" y="69070"/>
                  </a:lnTo>
                  <a:lnTo>
                    <a:pt x="30863" y="69170"/>
                  </a:lnTo>
                  <a:lnTo>
                    <a:pt x="31141" y="69269"/>
                  </a:lnTo>
                  <a:lnTo>
                    <a:pt x="31280" y="69467"/>
                  </a:lnTo>
                  <a:lnTo>
                    <a:pt x="31438" y="69666"/>
                  </a:lnTo>
                  <a:lnTo>
                    <a:pt x="31597" y="69825"/>
                  </a:lnTo>
                  <a:lnTo>
                    <a:pt x="31776" y="70003"/>
                  </a:lnTo>
                  <a:lnTo>
                    <a:pt x="31954" y="70142"/>
                  </a:lnTo>
                  <a:lnTo>
                    <a:pt x="32153" y="70281"/>
                  </a:lnTo>
                  <a:lnTo>
                    <a:pt x="32351" y="70420"/>
                  </a:lnTo>
                  <a:lnTo>
                    <a:pt x="32550" y="70519"/>
                  </a:lnTo>
                  <a:lnTo>
                    <a:pt x="32768" y="70638"/>
                  </a:lnTo>
                  <a:lnTo>
                    <a:pt x="32986" y="70718"/>
                  </a:lnTo>
                  <a:lnTo>
                    <a:pt x="33443" y="70876"/>
                  </a:lnTo>
                  <a:lnTo>
                    <a:pt x="33919" y="70976"/>
                  </a:lnTo>
                  <a:lnTo>
                    <a:pt x="34396" y="71055"/>
                  </a:lnTo>
                  <a:lnTo>
                    <a:pt x="34554" y="71055"/>
                  </a:lnTo>
                  <a:lnTo>
                    <a:pt x="34793" y="71214"/>
                  </a:lnTo>
                  <a:lnTo>
                    <a:pt x="35031" y="71373"/>
                  </a:lnTo>
                  <a:lnTo>
                    <a:pt x="35269" y="71492"/>
                  </a:lnTo>
                  <a:lnTo>
                    <a:pt x="35527" y="71611"/>
                  </a:lnTo>
                  <a:lnTo>
                    <a:pt x="35785" y="71730"/>
                  </a:lnTo>
                  <a:lnTo>
                    <a:pt x="36043" y="71829"/>
                  </a:lnTo>
                  <a:lnTo>
                    <a:pt x="36559" y="71988"/>
                  </a:lnTo>
                  <a:lnTo>
                    <a:pt x="35864" y="72286"/>
                  </a:lnTo>
                  <a:lnTo>
                    <a:pt x="35150" y="72563"/>
                  </a:lnTo>
                  <a:lnTo>
                    <a:pt x="34435" y="72821"/>
                  </a:lnTo>
                  <a:lnTo>
                    <a:pt x="33721" y="73080"/>
                  </a:lnTo>
                  <a:lnTo>
                    <a:pt x="33006" y="73298"/>
                  </a:lnTo>
                  <a:lnTo>
                    <a:pt x="32272" y="73516"/>
                  </a:lnTo>
                  <a:lnTo>
                    <a:pt x="31538" y="73695"/>
                  </a:lnTo>
                  <a:lnTo>
                    <a:pt x="30803" y="73873"/>
                  </a:lnTo>
                  <a:lnTo>
                    <a:pt x="30069" y="74032"/>
                  </a:lnTo>
                  <a:lnTo>
                    <a:pt x="29315" y="74171"/>
                  </a:lnTo>
                  <a:lnTo>
                    <a:pt x="28580" y="74290"/>
                  </a:lnTo>
                  <a:lnTo>
                    <a:pt x="27826" y="74409"/>
                  </a:lnTo>
                  <a:lnTo>
                    <a:pt x="27072" y="74489"/>
                  </a:lnTo>
                  <a:lnTo>
                    <a:pt x="26318" y="74568"/>
                  </a:lnTo>
                  <a:lnTo>
                    <a:pt x="25563" y="74628"/>
                  </a:lnTo>
                  <a:lnTo>
                    <a:pt x="24789" y="74667"/>
                  </a:lnTo>
                  <a:lnTo>
                    <a:pt x="23837" y="74707"/>
                  </a:lnTo>
                  <a:lnTo>
                    <a:pt x="22884" y="74707"/>
                  </a:lnTo>
                  <a:lnTo>
                    <a:pt x="22090" y="74687"/>
                  </a:lnTo>
                  <a:lnTo>
                    <a:pt x="21693" y="74687"/>
                  </a:lnTo>
                  <a:lnTo>
                    <a:pt x="21296" y="74727"/>
                  </a:lnTo>
                  <a:lnTo>
                    <a:pt x="21336" y="74647"/>
                  </a:lnTo>
                  <a:lnTo>
                    <a:pt x="21356" y="74548"/>
                  </a:lnTo>
                  <a:lnTo>
                    <a:pt x="21316" y="74350"/>
                  </a:lnTo>
                  <a:lnTo>
                    <a:pt x="21257" y="74171"/>
                  </a:lnTo>
                  <a:lnTo>
                    <a:pt x="21157" y="73992"/>
                  </a:lnTo>
                  <a:lnTo>
                    <a:pt x="21058" y="73814"/>
                  </a:lnTo>
                  <a:lnTo>
                    <a:pt x="20661" y="73159"/>
                  </a:lnTo>
                  <a:lnTo>
                    <a:pt x="19947" y="71909"/>
                  </a:lnTo>
                  <a:lnTo>
                    <a:pt x="19272" y="70618"/>
                  </a:lnTo>
                  <a:lnTo>
                    <a:pt x="18617" y="69289"/>
                  </a:lnTo>
                  <a:lnTo>
                    <a:pt x="18002" y="67959"/>
                  </a:lnTo>
                  <a:lnTo>
                    <a:pt x="17446" y="66589"/>
                  </a:lnTo>
                  <a:lnTo>
                    <a:pt x="16910" y="65220"/>
                  </a:lnTo>
                  <a:lnTo>
                    <a:pt x="16652" y="64525"/>
                  </a:lnTo>
                  <a:lnTo>
                    <a:pt x="16414" y="63831"/>
                  </a:lnTo>
                  <a:lnTo>
                    <a:pt x="16156" y="63017"/>
                  </a:lnTo>
                  <a:lnTo>
                    <a:pt x="15898" y="62223"/>
                  </a:lnTo>
                  <a:lnTo>
                    <a:pt x="15620" y="61330"/>
                  </a:lnTo>
                  <a:lnTo>
                    <a:pt x="15541" y="61092"/>
                  </a:lnTo>
                  <a:lnTo>
                    <a:pt x="15541" y="60973"/>
                  </a:lnTo>
                  <a:lnTo>
                    <a:pt x="15501" y="60814"/>
                  </a:lnTo>
                  <a:lnTo>
                    <a:pt x="15362" y="60079"/>
                  </a:lnTo>
                  <a:lnTo>
                    <a:pt x="15144" y="58948"/>
                  </a:lnTo>
                  <a:lnTo>
                    <a:pt x="15104" y="58631"/>
                  </a:lnTo>
                  <a:lnTo>
                    <a:pt x="15064" y="58313"/>
                  </a:lnTo>
                  <a:lnTo>
                    <a:pt x="14985" y="57678"/>
                  </a:lnTo>
                  <a:lnTo>
                    <a:pt x="14925" y="57142"/>
                  </a:lnTo>
                  <a:lnTo>
                    <a:pt x="14925" y="56864"/>
                  </a:lnTo>
                  <a:lnTo>
                    <a:pt x="14925" y="56586"/>
                  </a:lnTo>
                  <a:lnTo>
                    <a:pt x="14905" y="56547"/>
                  </a:lnTo>
                  <a:lnTo>
                    <a:pt x="14866" y="56527"/>
                  </a:lnTo>
                  <a:lnTo>
                    <a:pt x="14826" y="56527"/>
                  </a:lnTo>
                  <a:lnTo>
                    <a:pt x="14806" y="56566"/>
                  </a:lnTo>
                  <a:lnTo>
                    <a:pt x="14727" y="57201"/>
                  </a:lnTo>
                  <a:lnTo>
                    <a:pt x="14647" y="57817"/>
                  </a:lnTo>
                  <a:lnTo>
                    <a:pt x="14628" y="58114"/>
                  </a:lnTo>
                  <a:lnTo>
                    <a:pt x="14628" y="58412"/>
                  </a:lnTo>
                  <a:lnTo>
                    <a:pt x="14628" y="59008"/>
                  </a:lnTo>
                  <a:lnTo>
                    <a:pt x="14628" y="59544"/>
                  </a:lnTo>
                  <a:lnTo>
                    <a:pt x="14687" y="60079"/>
                  </a:lnTo>
                  <a:lnTo>
                    <a:pt x="14250" y="59226"/>
                  </a:lnTo>
                  <a:lnTo>
                    <a:pt x="13774" y="58392"/>
                  </a:lnTo>
                  <a:lnTo>
                    <a:pt x="13278" y="57579"/>
                  </a:lnTo>
                  <a:lnTo>
                    <a:pt x="12762" y="56785"/>
                  </a:lnTo>
                  <a:lnTo>
                    <a:pt x="12365" y="56229"/>
                  </a:lnTo>
                  <a:lnTo>
                    <a:pt x="11968" y="55673"/>
                  </a:lnTo>
                  <a:lnTo>
                    <a:pt x="11571" y="55137"/>
                  </a:lnTo>
                  <a:lnTo>
                    <a:pt x="11154" y="54601"/>
                  </a:lnTo>
                  <a:lnTo>
                    <a:pt x="10718" y="54066"/>
                  </a:lnTo>
                  <a:lnTo>
                    <a:pt x="10281" y="53550"/>
                  </a:lnTo>
                  <a:lnTo>
                    <a:pt x="9824" y="53034"/>
                  </a:lnTo>
                  <a:lnTo>
                    <a:pt x="9368" y="52537"/>
                  </a:lnTo>
                  <a:lnTo>
                    <a:pt x="8832" y="51962"/>
                  </a:lnTo>
                  <a:lnTo>
                    <a:pt x="8257" y="51386"/>
                  </a:lnTo>
                  <a:lnTo>
                    <a:pt x="7681" y="50830"/>
                  </a:lnTo>
                  <a:lnTo>
                    <a:pt x="7383" y="50572"/>
                  </a:lnTo>
                  <a:lnTo>
                    <a:pt x="7066" y="50334"/>
                  </a:lnTo>
                  <a:lnTo>
                    <a:pt x="7066" y="50314"/>
                  </a:lnTo>
                  <a:lnTo>
                    <a:pt x="7224" y="49818"/>
                  </a:lnTo>
                  <a:lnTo>
                    <a:pt x="7403" y="49342"/>
                  </a:lnTo>
                  <a:lnTo>
                    <a:pt x="7602" y="48866"/>
                  </a:lnTo>
                  <a:lnTo>
                    <a:pt x="7800" y="48389"/>
                  </a:lnTo>
                  <a:lnTo>
                    <a:pt x="8038" y="47933"/>
                  </a:lnTo>
                  <a:lnTo>
                    <a:pt x="8296" y="47476"/>
                  </a:lnTo>
                  <a:lnTo>
                    <a:pt x="8554" y="47040"/>
                  </a:lnTo>
                  <a:lnTo>
                    <a:pt x="8832" y="46603"/>
                  </a:lnTo>
                  <a:lnTo>
                    <a:pt x="9130" y="46186"/>
                  </a:lnTo>
                  <a:lnTo>
                    <a:pt x="9428" y="45769"/>
                  </a:lnTo>
                  <a:lnTo>
                    <a:pt x="9765" y="45372"/>
                  </a:lnTo>
                  <a:lnTo>
                    <a:pt x="10102" y="44995"/>
                  </a:lnTo>
                  <a:lnTo>
                    <a:pt x="10460" y="44618"/>
                  </a:lnTo>
                  <a:lnTo>
                    <a:pt x="10817" y="44241"/>
                  </a:lnTo>
                  <a:lnTo>
                    <a:pt x="11214" y="43904"/>
                  </a:lnTo>
                  <a:lnTo>
                    <a:pt x="11611" y="43566"/>
                  </a:lnTo>
                  <a:lnTo>
                    <a:pt x="11670" y="43705"/>
                  </a:lnTo>
                  <a:lnTo>
                    <a:pt x="11750" y="43824"/>
                  </a:lnTo>
                  <a:lnTo>
                    <a:pt x="11869" y="43943"/>
                  </a:lnTo>
                  <a:lnTo>
                    <a:pt x="11988" y="44043"/>
                  </a:lnTo>
                  <a:lnTo>
                    <a:pt x="12028" y="44062"/>
                  </a:lnTo>
                  <a:lnTo>
                    <a:pt x="12186" y="44062"/>
                  </a:lnTo>
                  <a:lnTo>
                    <a:pt x="12266" y="44003"/>
                  </a:lnTo>
                  <a:lnTo>
                    <a:pt x="12305" y="43963"/>
                  </a:lnTo>
                  <a:lnTo>
                    <a:pt x="12325" y="43904"/>
                  </a:lnTo>
                  <a:lnTo>
                    <a:pt x="12325" y="43785"/>
                  </a:lnTo>
                  <a:lnTo>
                    <a:pt x="12325" y="43646"/>
                  </a:lnTo>
                  <a:lnTo>
                    <a:pt x="12305" y="43527"/>
                  </a:lnTo>
                  <a:lnTo>
                    <a:pt x="12266" y="43407"/>
                  </a:lnTo>
                  <a:lnTo>
                    <a:pt x="12166" y="43169"/>
                  </a:lnTo>
                  <a:lnTo>
                    <a:pt x="12067" y="42951"/>
                  </a:lnTo>
                  <a:lnTo>
                    <a:pt x="11928" y="42673"/>
                  </a:lnTo>
                  <a:lnTo>
                    <a:pt x="11789" y="42395"/>
                  </a:lnTo>
                  <a:lnTo>
                    <a:pt x="11591" y="42038"/>
                  </a:lnTo>
                  <a:lnTo>
                    <a:pt x="11353" y="41701"/>
                  </a:lnTo>
                  <a:lnTo>
                    <a:pt x="11134" y="41403"/>
                  </a:lnTo>
                  <a:lnTo>
                    <a:pt x="11015" y="41264"/>
                  </a:lnTo>
                  <a:lnTo>
                    <a:pt x="10916" y="41105"/>
                  </a:lnTo>
                  <a:lnTo>
                    <a:pt x="10896" y="41105"/>
                  </a:lnTo>
                  <a:lnTo>
                    <a:pt x="10876" y="41125"/>
                  </a:lnTo>
                  <a:lnTo>
                    <a:pt x="10956" y="41423"/>
                  </a:lnTo>
                  <a:lnTo>
                    <a:pt x="11015" y="41720"/>
                  </a:lnTo>
                  <a:lnTo>
                    <a:pt x="11095" y="42137"/>
                  </a:lnTo>
                  <a:lnTo>
                    <a:pt x="11234" y="42554"/>
                  </a:lnTo>
                  <a:lnTo>
                    <a:pt x="11353" y="42911"/>
                  </a:lnTo>
                  <a:lnTo>
                    <a:pt x="11492" y="43288"/>
                  </a:lnTo>
                  <a:lnTo>
                    <a:pt x="11551" y="43407"/>
                  </a:lnTo>
                  <a:lnTo>
                    <a:pt x="11531" y="43407"/>
                  </a:lnTo>
                  <a:lnTo>
                    <a:pt x="11134" y="43745"/>
                  </a:lnTo>
                  <a:lnTo>
                    <a:pt x="10757" y="44102"/>
                  </a:lnTo>
                  <a:lnTo>
                    <a:pt x="10380" y="44459"/>
                  </a:lnTo>
                  <a:lnTo>
                    <a:pt x="10003" y="44836"/>
                  </a:lnTo>
                  <a:lnTo>
                    <a:pt x="9666" y="45233"/>
                  </a:lnTo>
                  <a:lnTo>
                    <a:pt x="9328" y="45650"/>
                  </a:lnTo>
                  <a:lnTo>
                    <a:pt x="9031" y="46067"/>
                  </a:lnTo>
                  <a:lnTo>
                    <a:pt x="8713" y="46504"/>
                  </a:lnTo>
                  <a:lnTo>
                    <a:pt x="8435" y="46940"/>
                  </a:lnTo>
                  <a:lnTo>
                    <a:pt x="8177" y="47397"/>
                  </a:lnTo>
                  <a:lnTo>
                    <a:pt x="7919" y="47853"/>
                  </a:lnTo>
                  <a:lnTo>
                    <a:pt x="7701" y="48330"/>
                  </a:lnTo>
                  <a:lnTo>
                    <a:pt x="7482" y="48806"/>
                  </a:lnTo>
                  <a:lnTo>
                    <a:pt x="7284" y="49302"/>
                  </a:lnTo>
                  <a:lnTo>
                    <a:pt x="7125" y="49779"/>
                  </a:lnTo>
                  <a:lnTo>
                    <a:pt x="6966" y="50295"/>
                  </a:lnTo>
                  <a:lnTo>
                    <a:pt x="6966" y="50314"/>
                  </a:lnTo>
                  <a:lnTo>
                    <a:pt x="6986" y="50334"/>
                  </a:lnTo>
                  <a:lnTo>
                    <a:pt x="7006" y="50354"/>
                  </a:lnTo>
                  <a:lnTo>
                    <a:pt x="7026" y="50354"/>
                  </a:lnTo>
                  <a:lnTo>
                    <a:pt x="7979" y="51307"/>
                  </a:lnTo>
                  <a:lnTo>
                    <a:pt x="8911" y="52259"/>
                  </a:lnTo>
                  <a:lnTo>
                    <a:pt x="9368" y="52736"/>
                  </a:lnTo>
                  <a:lnTo>
                    <a:pt x="9824" y="53232"/>
                  </a:lnTo>
                  <a:lnTo>
                    <a:pt x="10261" y="53748"/>
                  </a:lnTo>
                  <a:lnTo>
                    <a:pt x="10678" y="54264"/>
                  </a:lnTo>
                  <a:lnTo>
                    <a:pt x="11095" y="54800"/>
                  </a:lnTo>
                  <a:lnTo>
                    <a:pt x="11512" y="55376"/>
                  </a:lnTo>
                  <a:lnTo>
                    <a:pt x="11908" y="55931"/>
                  </a:lnTo>
                  <a:lnTo>
                    <a:pt x="12305" y="56507"/>
                  </a:lnTo>
                  <a:lnTo>
                    <a:pt x="12683" y="57102"/>
                  </a:lnTo>
                  <a:lnTo>
                    <a:pt x="13040" y="57678"/>
                  </a:lnTo>
                  <a:lnTo>
                    <a:pt x="13397" y="58293"/>
                  </a:lnTo>
                  <a:lnTo>
                    <a:pt x="13734" y="58889"/>
                  </a:lnTo>
                  <a:lnTo>
                    <a:pt x="14032" y="59444"/>
                  </a:lnTo>
                  <a:lnTo>
                    <a:pt x="14310" y="60000"/>
                  </a:lnTo>
                  <a:lnTo>
                    <a:pt x="14866" y="61131"/>
                  </a:lnTo>
                  <a:lnTo>
                    <a:pt x="14945" y="61270"/>
                  </a:lnTo>
                  <a:lnTo>
                    <a:pt x="15104" y="61588"/>
                  </a:lnTo>
                  <a:lnTo>
                    <a:pt x="15144" y="61647"/>
                  </a:lnTo>
                  <a:lnTo>
                    <a:pt x="15263" y="62223"/>
                  </a:lnTo>
                  <a:lnTo>
                    <a:pt x="15441" y="62937"/>
                  </a:lnTo>
                  <a:lnTo>
                    <a:pt x="15640" y="63652"/>
                  </a:lnTo>
                  <a:lnTo>
                    <a:pt x="15858" y="64366"/>
                  </a:lnTo>
                  <a:lnTo>
                    <a:pt x="16096" y="65101"/>
                  </a:lnTo>
                  <a:lnTo>
                    <a:pt x="16334" y="65815"/>
                  </a:lnTo>
                  <a:lnTo>
                    <a:pt x="16592" y="66530"/>
                  </a:lnTo>
                  <a:lnTo>
                    <a:pt x="16870" y="67224"/>
                  </a:lnTo>
                  <a:lnTo>
                    <a:pt x="17148" y="67919"/>
                  </a:lnTo>
                  <a:lnTo>
                    <a:pt x="17446" y="68614"/>
                  </a:lnTo>
                  <a:lnTo>
                    <a:pt x="17744" y="69308"/>
                  </a:lnTo>
                  <a:lnTo>
                    <a:pt x="18061" y="70003"/>
                  </a:lnTo>
                  <a:lnTo>
                    <a:pt x="18399" y="70678"/>
                  </a:lnTo>
                  <a:lnTo>
                    <a:pt x="18736" y="71353"/>
                  </a:lnTo>
                  <a:lnTo>
                    <a:pt x="19073" y="72008"/>
                  </a:lnTo>
                  <a:lnTo>
                    <a:pt x="19470" y="72742"/>
                  </a:lnTo>
                  <a:lnTo>
                    <a:pt x="19887" y="73457"/>
                  </a:lnTo>
                  <a:lnTo>
                    <a:pt x="20304" y="74131"/>
                  </a:lnTo>
                  <a:lnTo>
                    <a:pt x="20403" y="74310"/>
                  </a:lnTo>
                  <a:lnTo>
                    <a:pt x="20542" y="74509"/>
                  </a:lnTo>
                  <a:lnTo>
                    <a:pt x="20681" y="74667"/>
                  </a:lnTo>
                  <a:lnTo>
                    <a:pt x="20760" y="74747"/>
                  </a:lnTo>
                  <a:lnTo>
                    <a:pt x="20840" y="74806"/>
                  </a:lnTo>
                  <a:lnTo>
                    <a:pt x="20899" y="74826"/>
                  </a:lnTo>
                  <a:lnTo>
                    <a:pt x="20880" y="74866"/>
                  </a:lnTo>
                  <a:lnTo>
                    <a:pt x="20880" y="74925"/>
                  </a:lnTo>
                  <a:lnTo>
                    <a:pt x="20899" y="74965"/>
                  </a:lnTo>
                  <a:lnTo>
                    <a:pt x="20939" y="74985"/>
                  </a:lnTo>
                  <a:lnTo>
                    <a:pt x="21118" y="75064"/>
                  </a:lnTo>
                  <a:lnTo>
                    <a:pt x="21316" y="75124"/>
                  </a:lnTo>
                  <a:lnTo>
                    <a:pt x="21713" y="75203"/>
                  </a:lnTo>
                  <a:lnTo>
                    <a:pt x="22110" y="75243"/>
                  </a:lnTo>
                  <a:lnTo>
                    <a:pt x="22487" y="75283"/>
                  </a:lnTo>
                  <a:lnTo>
                    <a:pt x="22944" y="75322"/>
                  </a:lnTo>
                  <a:lnTo>
                    <a:pt x="23380" y="75342"/>
                  </a:lnTo>
                  <a:lnTo>
                    <a:pt x="24254" y="75362"/>
                  </a:lnTo>
                  <a:lnTo>
                    <a:pt x="25087" y="75342"/>
                  </a:lnTo>
                  <a:lnTo>
                    <a:pt x="25921" y="75302"/>
                  </a:lnTo>
                  <a:lnTo>
                    <a:pt x="26734" y="75243"/>
                  </a:lnTo>
                  <a:lnTo>
                    <a:pt x="27568" y="75163"/>
                  </a:lnTo>
                  <a:lnTo>
                    <a:pt x="28382" y="75064"/>
                  </a:lnTo>
                  <a:lnTo>
                    <a:pt x="29176" y="74945"/>
                  </a:lnTo>
                  <a:lnTo>
                    <a:pt x="29989" y="74806"/>
                  </a:lnTo>
                  <a:lnTo>
                    <a:pt x="30783" y="74628"/>
                  </a:lnTo>
                  <a:lnTo>
                    <a:pt x="31577" y="74449"/>
                  </a:lnTo>
                  <a:lnTo>
                    <a:pt x="32371" y="74251"/>
                  </a:lnTo>
                  <a:lnTo>
                    <a:pt x="33165" y="74032"/>
                  </a:lnTo>
                  <a:lnTo>
                    <a:pt x="33939" y="73774"/>
                  </a:lnTo>
                  <a:lnTo>
                    <a:pt x="34793" y="73476"/>
                  </a:lnTo>
                  <a:lnTo>
                    <a:pt x="35666" y="73159"/>
                  </a:lnTo>
                  <a:lnTo>
                    <a:pt x="36499" y="72821"/>
                  </a:lnTo>
                  <a:lnTo>
                    <a:pt x="37353" y="72444"/>
                  </a:lnTo>
                  <a:lnTo>
                    <a:pt x="37432" y="72385"/>
                  </a:lnTo>
                  <a:lnTo>
                    <a:pt x="37492" y="72325"/>
                  </a:lnTo>
                  <a:lnTo>
                    <a:pt x="37531" y="72246"/>
                  </a:lnTo>
                  <a:lnTo>
                    <a:pt x="37551" y="72186"/>
                  </a:lnTo>
                  <a:lnTo>
                    <a:pt x="38048" y="72226"/>
                  </a:lnTo>
                  <a:lnTo>
                    <a:pt x="38544" y="72246"/>
                  </a:lnTo>
                  <a:lnTo>
                    <a:pt x="39040" y="72246"/>
                  </a:lnTo>
                  <a:lnTo>
                    <a:pt x="39536" y="72226"/>
                  </a:lnTo>
                  <a:lnTo>
                    <a:pt x="40310" y="72147"/>
                  </a:lnTo>
                  <a:lnTo>
                    <a:pt x="41084" y="72047"/>
                  </a:lnTo>
                  <a:lnTo>
                    <a:pt x="41124" y="72107"/>
                  </a:lnTo>
                  <a:lnTo>
                    <a:pt x="41203" y="72167"/>
                  </a:lnTo>
                  <a:lnTo>
                    <a:pt x="41600" y="72425"/>
                  </a:lnTo>
                  <a:lnTo>
                    <a:pt x="41957" y="72722"/>
                  </a:lnTo>
                  <a:lnTo>
                    <a:pt x="42315" y="73040"/>
                  </a:lnTo>
                  <a:lnTo>
                    <a:pt x="42632" y="73377"/>
                  </a:lnTo>
                  <a:lnTo>
                    <a:pt x="42930" y="73734"/>
                  </a:lnTo>
                  <a:lnTo>
                    <a:pt x="43208" y="74131"/>
                  </a:lnTo>
                  <a:lnTo>
                    <a:pt x="43446" y="74528"/>
                  </a:lnTo>
                  <a:lnTo>
                    <a:pt x="43664" y="74945"/>
                  </a:lnTo>
                  <a:lnTo>
                    <a:pt x="43843" y="75342"/>
                  </a:lnTo>
                  <a:lnTo>
                    <a:pt x="43982" y="75739"/>
                  </a:lnTo>
                  <a:lnTo>
                    <a:pt x="44121" y="76156"/>
                  </a:lnTo>
                  <a:lnTo>
                    <a:pt x="44220" y="76573"/>
                  </a:lnTo>
                  <a:lnTo>
                    <a:pt x="44240" y="76672"/>
                  </a:lnTo>
                  <a:lnTo>
                    <a:pt x="44240" y="76771"/>
                  </a:lnTo>
                  <a:lnTo>
                    <a:pt x="44220" y="76851"/>
                  </a:lnTo>
                  <a:lnTo>
                    <a:pt x="44161" y="76950"/>
                  </a:lnTo>
                  <a:lnTo>
                    <a:pt x="44101" y="77148"/>
                  </a:lnTo>
                  <a:lnTo>
                    <a:pt x="44061" y="77228"/>
                  </a:lnTo>
                  <a:lnTo>
                    <a:pt x="44002" y="77327"/>
                  </a:lnTo>
                  <a:lnTo>
                    <a:pt x="43922" y="77406"/>
                  </a:lnTo>
                  <a:lnTo>
                    <a:pt x="43823" y="77466"/>
                  </a:lnTo>
                  <a:lnTo>
                    <a:pt x="43724" y="77525"/>
                  </a:lnTo>
                  <a:lnTo>
                    <a:pt x="43605" y="77565"/>
                  </a:lnTo>
                  <a:lnTo>
                    <a:pt x="43506" y="77585"/>
                  </a:lnTo>
                  <a:lnTo>
                    <a:pt x="43386" y="77585"/>
                  </a:lnTo>
                  <a:lnTo>
                    <a:pt x="43267" y="77565"/>
                  </a:lnTo>
                  <a:lnTo>
                    <a:pt x="43168" y="77545"/>
                  </a:lnTo>
                  <a:lnTo>
                    <a:pt x="43128" y="77525"/>
                  </a:lnTo>
                  <a:lnTo>
                    <a:pt x="43089" y="77545"/>
                  </a:lnTo>
                  <a:lnTo>
                    <a:pt x="43049" y="77585"/>
                  </a:lnTo>
                  <a:lnTo>
                    <a:pt x="42930" y="77545"/>
                  </a:lnTo>
                  <a:lnTo>
                    <a:pt x="42811" y="77545"/>
                  </a:lnTo>
                  <a:lnTo>
                    <a:pt x="42712" y="77585"/>
                  </a:lnTo>
                  <a:lnTo>
                    <a:pt x="42593" y="77644"/>
                  </a:lnTo>
                  <a:lnTo>
                    <a:pt x="41124" y="78617"/>
                  </a:lnTo>
                  <a:lnTo>
                    <a:pt x="39635" y="79589"/>
                  </a:lnTo>
                  <a:lnTo>
                    <a:pt x="38147" y="80562"/>
                  </a:lnTo>
                  <a:lnTo>
                    <a:pt x="36638" y="81515"/>
                  </a:lnTo>
                  <a:lnTo>
                    <a:pt x="35130" y="82448"/>
                  </a:lnTo>
                  <a:lnTo>
                    <a:pt x="33602" y="83361"/>
                  </a:lnTo>
                  <a:lnTo>
                    <a:pt x="30545" y="85186"/>
                  </a:lnTo>
                  <a:lnTo>
                    <a:pt x="28918" y="86159"/>
                  </a:lnTo>
                  <a:lnTo>
                    <a:pt x="28501" y="86417"/>
                  </a:lnTo>
                  <a:lnTo>
                    <a:pt x="28104" y="86675"/>
                  </a:lnTo>
                  <a:lnTo>
                    <a:pt x="27707" y="86953"/>
                  </a:lnTo>
                  <a:lnTo>
                    <a:pt x="27330" y="87231"/>
                  </a:lnTo>
                  <a:lnTo>
                    <a:pt x="27270" y="87191"/>
                  </a:lnTo>
                  <a:lnTo>
                    <a:pt x="27191" y="87171"/>
                  </a:lnTo>
                  <a:lnTo>
                    <a:pt x="27112" y="87171"/>
                  </a:lnTo>
                  <a:lnTo>
                    <a:pt x="27032" y="87211"/>
                  </a:lnTo>
                  <a:lnTo>
                    <a:pt x="26695" y="87469"/>
                  </a:lnTo>
                  <a:lnTo>
                    <a:pt x="26318" y="87707"/>
                  </a:lnTo>
                  <a:lnTo>
                    <a:pt x="25941" y="87925"/>
                  </a:lnTo>
                  <a:lnTo>
                    <a:pt x="25544" y="88124"/>
                  </a:lnTo>
                  <a:lnTo>
                    <a:pt x="25127" y="88303"/>
                  </a:lnTo>
                  <a:lnTo>
                    <a:pt x="24730" y="88441"/>
                  </a:lnTo>
                  <a:lnTo>
                    <a:pt x="24293" y="88561"/>
                  </a:lnTo>
                  <a:lnTo>
                    <a:pt x="23876" y="88660"/>
                  </a:lnTo>
                  <a:lnTo>
                    <a:pt x="23460" y="88719"/>
                  </a:lnTo>
                  <a:lnTo>
                    <a:pt x="23023" y="88759"/>
                  </a:lnTo>
                  <a:lnTo>
                    <a:pt x="22586" y="88779"/>
                  </a:lnTo>
                  <a:lnTo>
                    <a:pt x="22150" y="88779"/>
                  </a:lnTo>
                  <a:lnTo>
                    <a:pt x="21713" y="88759"/>
                  </a:lnTo>
                  <a:lnTo>
                    <a:pt x="21276" y="88719"/>
                  </a:lnTo>
                  <a:lnTo>
                    <a:pt x="20840" y="88660"/>
                  </a:lnTo>
                  <a:lnTo>
                    <a:pt x="20423" y="88600"/>
                  </a:lnTo>
                  <a:lnTo>
                    <a:pt x="20006" y="88501"/>
                  </a:lnTo>
                  <a:lnTo>
                    <a:pt x="19589" y="88402"/>
                  </a:lnTo>
                  <a:lnTo>
                    <a:pt x="19192" y="88283"/>
                  </a:lnTo>
                  <a:lnTo>
                    <a:pt x="18796" y="88164"/>
                  </a:lnTo>
                  <a:lnTo>
                    <a:pt x="18399" y="88025"/>
                  </a:lnTo>
                  <a:lnTo>
                    <a:pt x="18021" y="87866"/>
                  </a:lnTo>
                  <a:lnTo>
                    <a:pt x="17625" y="87687"/>
                  </a:lnTo>
                  <a:lnTo>
                    <a:pt x="17247" y="87509"/>
                  </a:lnTo>
                  <a:lnTo>
                    <a:pt x="16890" y="87330"/>
                  </a:lnTo>
                  <a:lnTo>
                    <a:pt x="16513" y="87132"/>
                  </a:lnTo>
                  <a:lnTo>
                    <a:pt x="16156" y="86913"/>
                  </a:lnTo>
                  <a:lnTo>
                    <a:pt x="15818" y="86675"/>
                  </a:lnTo>
                  <a:lnTo>
                    <a:pt x="15461" y="86457"/>
                  </a:lnTo>
                  <a:lnTo>
                    <a:pt x="15124" y="86199"/>
                  </a:lnTo>
                  <a:lnTo>
                    <a:pt x="14469" y="85683"/>
                  </a:lnTo>
                  <a:lnTo>
                    <a:pt x="13814" y="85087"/>
                  </a:lnTo>
                  <a:lnTo>
                    <a:pt x="13199" y="84492"/>
                  </a:lnTo>
                  <a:lnTo>
                    <a:pt x="12603" y="83837"/>
                  </a:lnTo>
                  <a:lnTo>
                    <a:pt x="12028" y="83182"/>
                  </a:lnTo>
                  <a:lnTo>
                    <a:pt x="11492" y="82487"/>
                  </a:lnTo>
                  <a:lnTo>
                    <a:pt x="10976" y="81773"/>
                  </a:lnTo>
                  <a:lnTo>
                    <a:pt x="10479" y="81058"/>
                  </a:lnTo>
                  <a:lnTo>
                    <a:pt x="10003" y="80324"/>
                  </a:lnTo>
                  <a:lnTo>
                    <a:pt x="9507" y="79530"/>
                  </a:lnTo>
                  <a:lnTo>
                    <a:pt x="9031" y="78736"/>
                  </a:lnTo>
                  <a:lnTo>
                    <a:pt x="8574" y="77942"/>
                  </a:lnTo>
                  <a:lnTo>
                    <a:pt x="8118" y="77148"/>
                  </a:lnTo>
                  <a:lnTo>
                    <a:pt x="7681" y="76334"/>
                  </a:lnTo>
                  <a:lnTo>
                    <a:pt x="7264" y="75501"/>
                  </a:lnTo>
                  <a:lnTo>
                    <a:pt x="6431" y="73854"/>
                  </a:lnTo>
                  <a:lnTo>
                    <a:pt x="5934" y="72841"/>
                  </a:lnTo>
                  <a:lnTo>
                    <a:pt x="5478" y="71809"/>
                  </a:lnTo>
                  <a:lnTo>
                    <a:pt x="5002" y="70777"/>
                  </a:lnTo>
                  <a:lnTo>
                    <a:pt x="4565" y="69745"/>
                  </a:lnTo>
                  <a:lnTo>
                    <a:pt x="4148" y="68713"/>
                  </a:lnTo>
                  <a:lnTo>
                    <a:pt x="3731" y="67681"/>
                  </a:lnTo>
                  <a:lnTo>
                    <a:pt x="3315" y="66669"/>
                  </a:lnTo>
                  <a:lnTo>
                    <a:pt x="3116" y="66153"/>
                  </a:lnTo>
                  <a:lnTo>
                    <a:pt x="2878" y="65657"/>
                  </a:lnTo>
                  <a:lnTo>
                    <a:pt x="2858" y="65617"/>
                  </a:lnTo>
                  <a:lnTo>
                    <a:pt x="2779" y="65319"/>
                  </a:lnTo>
                  <a:lnTo>
                    <a:pt x="2660" y="65061"/>
                  </a:lnTo>
                  <a:lnTo>
                    <a:pt x="2402" y="64505"/>
                  </a:lnTo>
                  <a:lnTo>
                    <a:pt x="2243" y="64168"/>
                  </a:lnTo>
                  <a:lnTo>
                    <a:pt x="2183" y="63989"/>
                  </a:lnTo>
                  <a:lnTo>
                    <a:pt x="2124" y="63831"/>
                  </a:lnTo>
                  <a:lnTo>
                    <a:pt x="2044" y="63533"/>
                  </a:lnTo>
                  <a:lnTo>
                    <a:pt x="1965" y="63235"/>
                  </a:lnTo>
                  <a:lnTo>
                    <a:pt x="1846" y="62660"/>
                  </a:lnTo>
                  <a:lnTo>
                    <a:pt x="1469" y="61131"/>
                  </a:lnTo>
                  <a:lnTo>
                    <a:pt x="1310" y="60357"/>
                  </a:lnTo>
                  <a:lnTo>
                    <a:pt x="1151" y="59583"/>
                  </a:lnTo>
                  <a:lnTo>
                    <a:pt x="1032" y="58789"/>
                  </a:lnTo>
                  <a:lnTo>
                    <a:pt x="913" y="57976"/>
                  </a:lnTo>
                  <a:lnTo>
                    <a:pt x="834" y="57182"/>
                  </a:lnTo>
                  <a:lnTo>
                    <a:pt x="794" y="56368"/>
                  </a:lnTo>
                  <a:lnTo>
                    <a:pt x="774" y="55376"/>
                  </a:lnTo>
                  <a:lnTo>
                    <a:pt x="834" y="55137"/>
                  </a:lnTo>
                  <a:lnTo>
                    <a:pt x="893" y="54879"/>
                  </a:lnTo>
                  <a:lnTo>
                    <a:pt x="992" y="54463"/>
                  </a:lnTo>
                  <a:lnTo>
                    <a:pt x="1092" y="54046"/>
                  </a:lnTo>
                  <a:lnTo>
                    <a:pt x="1211" y="53629"/>
                  </a:lnTo>
                  <a:lnTo>
                    <a:pt x="1350" y="53232"/>
                  </a:lnTo>
                  <a:lnTo>
                    <a:pt x="1489" y="52815"/>
                  </a:lnTo>
                  <a:lnTo>
                    <a:pt x="1647" y="52418"/>
                  </a:lnTo>
                  <a:lnTo>
                    <a:pt x="1727" y="52259"/>
                  </a:lnTo>
                  <a:lnTo>
                    <a:pt x="1786" y="52200"/>
                  </a:lnTo>
                  <a:lnTo>
                    <a:pt x="2144" y="51902"/>
                  </a:lnTo>
                  <a:lnTo>
                    <a:pt x="2521" y="51604"/>
                  </a:lnTo>
                  <a:lnTo>
                    <a:pt x="2898" y="51346"/>
                  </a:lnTo>
                  <a:lnTo>
                    <a:pt x="3295" y="51088"/>
                  </a:lnTo>
                  <a:lnTo>
                    <a:pt x="3672" y="50890"/>
                  </a:lnTo>
                  <a:lnTo>
                    <a:pt x="4069" y="50692"/>
                  </a:lnTo>
                  <a:lnTo>
                    <a:pt x="4446" y="50533"/>
                  </a:lnTo>
                  <a:lnTo>
                    <a:pt x="4863" y="50374"/>
                  </a:lnTo>
                  <a:lnTo>
                    <a:pt x="5260" y="50235"/>
                  </a:lnTo>
                  <a:lnTo>
                    <a:pt x="5676" y="50136"/>
                  </a:lnTo>
                  <a:lnTo>
                    <a:pt x="6093" y="50056"/>
                  </a:lnTo>
                  <a:lnTo>
                    <a:pt x="6530" y="49997"/>
                  </a:lnTo>
                  <a:lnTo>
                    <a:pt x="6550" y="49977"/>
                  </a:lnTo>
                  <a:lnTo>
                    <a:pt x="6550" y="49957"/>
                  </a:lnTo>
                  <a:lnTo>
                    <a:pt x="6530" y="49937"/>
                  </a:lnTo>
                  <a:lnTo>
                    <a:pt x="6510" y="49937"/>
                  </a:lnTo>
                  <a:lnTo>
                    <a:pt x="6073" y="49977"/>
                  </a:lnTo>
                  <a:lnTo>
                    <a:pt x="5657" y="50037"/>
                  </a:lnTo>
                  <a:lnTo>
                    <a:pt x="5220" y="50116"/>
                  </a:lnTo>
                  <a:lnTo>
                    <a:pt x="4803" y="50215"/>
                  </a:lnTo>
                  <a:lnTo>
                    <a:pt x="4386" y="50354"/>
                  </a:lnTo>
                  <a:lnTo>
                    <a:pt x="3989" y="50493"/>
                  </a:lnTo>
                  <a:lnTo>
                    <a:pt x="3573" y="50652"/>
                  </a:lnTo>
                  <a:lnTo>
                    <a:pt x="3195" y="50850"/>
                  </a:lnTo>
                  <a:lnTo>
                    <a:pt x="2878" y="51029"/>
                  </a:lnTo>
                  <a:lnTo>
                    <a:pt x="2580" y="51208"/>
                  </a:lnTo>
                  <a:lnTo>
                    <a:pt x="2302" y="51406"/>
                  </a:lnTo>
                  <a:lnTo>
                    <a:pt x="2024" y="51624"/>
                  </a:lnTo>
                  <a:lnTo>
                    <a:pt x="2322" y="51049"/>
                  </a:lnTo>
                  <a:lnTo>
                    <a:pt x="2660" y="50473"/>
                  </a:lnTo>
                  <a:lnTo>
                    <a:pt x="3017" y="49917"/>
                  </a:lnTo>
                  <a:lnTo>
                    <a:pt x="3374" y="49382"/>
                  </a:lnTo>
                  <a:lnTo>
                    <a:pt x="3890" y="48647"/>
                  </a:lnTo>
                  <a:lnTo>
                    <a:pt x="4426" y="47953"/>
                  </a:lnTo>
                  <a:lnTo>
                    <a:pt x="4962" y="47238"/>
                  </a:lnTo>
                  <a:lnTo>
                    <a:pt x="5518" y="46543"/>
                  </a:lnTo>
                  <a:lnTo>
                    <a:pt x="6649" y="45174"/>
                  </a:lnTo>
                  <a:lnTo>
                    <a:pt x="7760" y="43785"/>
                  </a:lnTo>
                  <a:lnTo>
                    <a:pt x="8475" y="42872"/>
                  </a:lnTo>
                  <a:lnTo>
                    <a:pt x="9150" y="41939"/>
                  </a:lnTo>
                  <a:lnTo>
                    <a:pt x="9447" y="41482"/>
                  </a:lnTo>
                  <a:lnTo>
                    <a:pt x="9606" y="41244"/>
                  </a:lnTo>
                  <a:lnTo>
                    <a:pt x="9765" y="41026"/>
                  </a:lnTo>
                  <a:lnTo>
                    <a:pt x="10261" y="40371"/>
                  </a:lnTo>
                  <a:lnTo>
                    <a:pt x="10380" y="40252"/>
                  </a:lnTo>
                  <a:lnTo>
                    <a:pt x="10499" y="40113"/>
                  </a:lnTo>
                  <a:lnTo>
                    <a:pt x="10599" y="39974"/>
                  </a:lnTo>
                  <a:lnTo>
                    <a:pt x="10678" y="39835"/>
                  </a:lnTo>
                  <a:lnTo>
                    <a:pt x="10757" y="39676"/>
                  </a:lnTo>
                  <a:lnTo>
                    <a:pt x="10817" y="39517"/>
                  </a:lnTo>
                  <a:lnTo>
                    <a:pt x="10876" y="39339"/>
                  </a:lnTo>
                  <a:lnTo>
                    <a:pt x="10916" y="39180"/>
                  </a:lnTo>
                  <a:lnTo>
                    <a:pt x="10995" y="38723"/>
                  </a:lnTo>
                  <a:lnTo>
                    <a:pt x="11095" y="38267"/>
                  </a:lnTo>
                  <a:lnTo>
                    <a:pt x="11154" y="38049"/>
                  </a:lnTo>
                  <a:lnTo>
                    <a:pt x="11253" y="37830"/>
                  </a:lnTo>
                  <a:lnTo>
                    <a:pt x="11373" y="37632"/>
                  </a:lnTo>
                  <a:lnTo>
                    <a:pt x="11432" y="37552"/>
                  </a:lnTo>
                  <a:lnTo>
                    <a:pt x="11512" y="37473"/>
                  </a:lnTo>
                  <a:lnTo>
                    <a:pt x="11631" y="37414"/>
                  </a:lnTo>
                  <a:lnTo>
                    <a:pt x="11750" y="37354"/>
                  </a:lnTo>
                  <a:lnTo>
                    <a:pt x="11988" y="37275"/>
                  </a:lnTo>
                  <a:lnTo>
                    <a:pt x="12147" y="37255"/>
                  </a:lnTo>
                  <a:close/>
                  <a:moveTo>
                    <a:pt x="6014" y="74767"/>
                  </a:moveTo>
                  <a:lnTo>
                    <a:pt x="6708" y="76156"/>
                  </a:lnTo>
                  <a:lnTo>
                    <a:pt x="7443" y="77525"/>
                  </a:lnTo>
                  <a:lnTo>
                    <a:pt x="8197" y="78875"/>
                  </a:lnTo>
                  <a:lnTo>
                    <a:pt x="8991" y="80205"/>
                  </a:lnTo>
                  <a:lnTo>
                    <a:pt x="9368" y="80800"/>
                  </a:lnTo>
                  <a:lnTo>
                    <a:pt x="9745" y="81376"/>
                  </a:lnTo>
                  <a:lnTo>
                    <a:pt x="10102" y="84670"/>
                  </a:lnTo>
                  <a:lnTo>
                    <a:pt x="10221" y="85445"/>
                  </a:lnTo>
                  <a:lnTo>
                    <a:pt x="10261" y="85841"/>
                  </a:lnTo>
                  <a:lnTo>
                    <a:pt x="10261" y="86238"/>
                  </a:lnTo>
                  <a:lnTo>
                    <a:pt x="10241" y="86437"/>
                  </a:lnTo>
                  <a:lnTo>
                    <a:pt x="10221" y="86616"/>
                  </a:lnTo>
                  <a:lnTo>
                    <a:pt x="10162" y="86794"/>
                  </a:lnTo>
                  <a:lnTo>
                    <a:pt x="10122" y="86973"/>
                  </a:lnTo>
                  <a:lnTo>
                    <a:pt x="10043" y="87151"/>
                  </a:lnTo>
                  <a:lnTo>
                    <a:pt x="9963" y="87310"/>
                  </a:lnTo>
                  <a:lnTo>
                    <a:pt x="9765" y="87648"/>
                  </a:lnTo>
                  <a:lnTo>
                    <a:pt x="9606" y="87866"/>
                  </a:lnTo>
                  <a:lnTo>
                    <a:pt x="9487" y="88104"/>
                  </a:lnTo>
                  <a:lnTo>
                    <a:pt x="9428" y="88243"/>
                  </a:lnTo>
                  <a:lnTo>
                    <a:pt x="9408" y="88362"/>
                  </a:lnTo>
                  <a:lnTo>
                    <a:pt x="9388" y="88501"/>
                  </a:lnTo>
                  <a:lnTo>
                    <a:pt x="9408" y="88640"/>
                  </a:lnTo>
                  <a:lnTo>
                    <a:pt x="9428" y="88799"/>
                  </a:lnTo>
                  <a:lnTo>
                    <a:pt x="9487" y="88958"/>
                  </a:lnTo>
                  <a:lnTo>
                    <a:pt x="9626" y="89235"/>
                  </a:lnTo>
                  <a:lnTo>
                    <a:pt x="9745" y="89533"/>
                  </a:lnTo>
                  <a:lnTo>
                    <a:pt x="9785" y="89692"/>
                  </a:lnTo>
                  <a:lnTo>
                    <a:pt x="9824" y="89851"/>
                  </a:lnTo>
                  <a:lnTo>
                    <a:pt x="9844" y="90129"/>
                  </a:lnTo>
                  <a:lnTo>
                    <a:pt x="9824" y="90406"/>
                  </a:lnTo>
                  <a:lnTo>
                    <a:pt x="9765" y="90684"/>
                  </a:lnTo>
                  <a:lnTo>
                    <a:pt x="9686" y="90962"/>
                  </a:lnTo>
                  <a:lnTo>
                    <a:pt x="9586" y="91220"/>
                  </a:lnTo>
                  <a:lnTo>
                    <a:pt x="9487" y="91498"/>
                  </a:lnTo>
                  <a:lnTo>
                    <a:pt x="9269" y="92014"/>
                  </a:lnTo>
                  <a:lnTo>
                    <a:pt x="9130" y="92371"/>
                  </a:lnTo>
                  <a:lnTo>
                    <a:pt x="9011" y="92729"/>
                  </a:lnTo>
                  <a:lnTo>
                    <a:pt x="8931" y="93086"/>
                  </a:lnTo>
                  <a:lnTo>
                    <a:pt x="8911" y="93284"/>
                  </a:lnTo>
                  <a:lnTo>
                    <a:pt x="8892" y="93463"/>
                  </a:lnTo>
                  <a:lnTo>
                    <a:pt x="7959" y="93026"/>
                  </a:lnTo>
                  <a:lnTo>
                    <a:pt x="7046" y="92530"/>
                  </a:lnTo>
                  <a:lnTo>
                    <a:pt x="6133" y="92034"/>
                  </a:lnTo>
                  <a:lnTo>
                    <a:pt x="5260" y="91478"/>
                  </a:lnTo>
                  <a:lnTo>
                    <a:pt x="5319" y="91419"/>
                  </a:lnTo>
                  <a:lnTo>
                    <a:pt x="5379" y="91339"/>
                  </a:lnTo>
                  <a:lnTo>
                    <a:pt x="5418" y="91240"/>
                  </a:lnTo>
                  <a:lnTo>
                    <a:pt x="5438" y="91141"/>
                  </a:lnTo>
                  <a:lnTo>
                    <a:pt x="5458" y="90922"/>
                  </a:lnTo>
                  <a:lnTo>
                    <a:pt x="5478" y="90704"/>
                  </a:lnTo>
                  <a:lnTo>
                    <a:pt x="5537" y="90506"/>
                  </a:lnTo>
                  <a:lnTo>
                    <a:pt x="5597" y="90287"/>
                  </a:lnTo>
                  <a:lnTo>
                    <a:pt x="5676" y="90089"/>
                  </a:lnTo>
                  <a:lnTo>
                    <a:pt x="5776" y="89890"/>
                  </a:lnTo>
                  <a:lnTo>
                    <a:pt x="5895" y="89672"/>
                  </a:lnTo>
                  <a:lnTo>
                    <a:pt x="6014" y="89454"/>
                  </a:lnTo>
                  <a:lnTo>
                    <a:pt x="6113" y="89315"/>
                  </a:lnTo>
                  <a:lnTo>
                    <a:pt x="6153" y="89315"/>
                  </a:lnTo>
                  <a:lnTo>
                    <a:pt x="6232" y="89295"/>
                  </a:lnTo>
                  <a:lnTo>
                    <a:pt x="6292" y="89255"/>
                  </a:lnTo>
                  <a:lnTo>
                    <a:pt x="6351" y="89216"/>
                  </a:lnTo>
                  <a:lnTo>
                    <a:pt x="6391" y="89156"/>
                  </a:lnTo>
                  <a:lnTo>
                    <a:pt x="6391" y="89077"/>
                  </a:lnTo>
                  <a:lnTo>
                    <a:pt x="6371" y="88977"/>
                  </a:lnTo>
                  <a:lnTo>
                    <a:pt x="6411" y="88898"/>
                  </a:lnTo>
                  <a:lnTo>
                    <a:pt x="6431" y="88838"/>
                  </a:lnTo>
                  <a:lnTo>
                    <a:pt x="6431" y="88779"/>
                  </a:lnTo>
                  <a:lnTo>
                    <a:pt x="6411" y="88699"/>
                  </a:lnTo>
                  <a:lnTo>
                    <a:pt x="6391" y="88660"/>
                  </a:lnTo>
                  <a:lnTo>
                    <a:pt x="6391" y="88620"/>
                  </a:lnTo>
                  <a:lnTo>
                    <a:pt x="6371" y="88461"/>
                  </a:lnTo>
                  <a:lnTo>
                    <a:pt x="6371" y="88441"/>
                  </a:lnTo>
                  <a:lnTo>
                    <a:pt x="6371" y="88362"/>
                  </a:lnTo>
                  <a:lnTo>
                    <a:pt x="6391" y="88203"/>
                  </a:lnTo>
                  <a:lnTo>
                    <a:pt x="6411" y="88164"/>
                  </a:lnTo>
                  <a:lnTo>
                    <a:pt x="6431" y="88124"/>
                  </a:lnTo>
                  <a:lnTo>
                    <a:pt x="6470" y="87965"/>
                  </a:lnTo>
                  <a:lnTo>
                    <a:pt x="6550" y="87826"/>
                  </a:lnTo>
                  <a:lnTo>
                    <a:pt x="6689" y="87648"/>
                  </a:lnTo>
                  <a:lnTo>
                    <a:pt x="6828" y="87489"/>
                  </a:lnTo>
                  <a:lnTo>
                    <a:pt x="6986" y="87330"/>
                  </a:lnTo>
                  <a:lnTo>
                    <a:pt x="7165" y="87211"/>
                  </a:lnTo>
                  <a:lnTo>
                    <a:pt x="7403" y="87032"/>
                  </a:lnTo>
                  <a:lnTo>
                    <a:pt x="7621" y="86893"/>
                  </a:lnTo>
                  <a:lnTo>
                    <a:pt x="7760" y="86854"/>
                  </a:lnTo>
                  <a:lnTo>
                    <a:pt x="7820" y="86814"/>
                  </a:lnTo>
                  <a:lnTo>
                    <a:pt x="7879" y="86774"/>
                  </a:lnTo>
                  <a:lnTo>
                    <a:pt x="7919" y="86715"/>
                  </a:lnTo>
                  <a:lnTo>
                    <a:pt x="7959" y="86635"/>
                  </a:lnTo>
                  <a:lnTo>
                    <a:pt x="7979" y="86556"/>
                  </a:lnTo>
                  <a:lnTo>
                    <a:pt x="7979" y="86477"/>
                  </a:lnTo>
                  <a:lnTo>
                    <a:pt x="7939" y="85782"/>
                  </a:lnTo>
                  <a:lnTo>
                    <a:pt x="7899" y="85107"/>
                  </a:lnTo>
                  <a:lnTo>
                    <a:pt x="7760" y="83738"/>
                  </a:lnTo>
                  <a:lnTo>
                    <a:pt x="7602" y="82388"/>
                  </a:lnTo>
                  <a:lnTo>
                    <a:pt x="7522" y="81713"/>
                  </a:lnTo>
                  <a:lnTo>
                    <a:pt x="7423" y="81038"/>
                  </a:lnTo>
                  <a:lnTo>
                    <a:pt x="7165" y="79629"/>
                  </a:lnTo>
                  <a:lnTo>
                    <a:pt x="6887" y="78220"/>
                  </a:lnTo>
                  <a:lnTo>
                    <a:pt x="6570" y="76831"/>
                  </a:lnTo>
                  <a:lnTo>
                    <a:pt x="6212" y="75441"/>
                  </a:lnTo>
                  <a:lnTo>
                    <a:pt x="6014" y="74767"/>
                  </a:lnTo>
                  <a:close/>
                  <a:moveTo>
                    <a:pt x="41283" y="79470"/>
                  </a:moveTo>
                  <a:lnTo>
                    <a:pt x="41422" y="79986"/>
                  </a:lnTo>
                  <a:lnTo>
                    <a:pt x="41561" y="80502"/>
                  </a:lnTo>
                  <a:lnTo>
                    <a:pt x="41680" y="81038"/>
                  </a:lnTo>
                  <a:lnTo>
                    <a:pt x="41799" y="81614"/>
                  </a:lnTo>
                  <a:lnTo>
                    <a:pt x="41898" y="82170"/>
                  </a:lnTo>
                  <a:lnTo>
                    <a:pt x="42057" y="83321"/>
                  </a:lnTo>
                  <a:lnTo>
                    <a:pt x="42116" y="83896"/>
                  </a:lnTo>
                  <a:lnTo>
                    <a:pt x="42176" y="84452"/>
                  </a:lnTo>
                  <a:lnTo>
                    <a:pt x="42196" y="85028"/>
                  </a:lnTo>
                  <a:lnTo>
                    <a:pt x="42215" y="85623"/>
                  </a:lnTo>
                  <a:lnTo>
                    <a:pt x="42215" y="86099"/>
                  </a:lnTo>
                  <a:lnTo>
                    <a:pt x="42196" y="86576"/>
                  </a:lnTo>
                  <a:lnTo>
                    <a:pt x="42176" y="87052"/>
                  </a:lnTo>
                  <a:lnTo>
                    <a:pt x="42176" y="87528"/>
                  </a:lnTo>
                  <a:lnTo>
                    <a:pt x="42096" y="87568"/>
                  </a:lnTo>
                  <a:lnTo>
                    <a:pt x="42017" y="87628"/>
                  </a:lnTo>
                  <a:lnTo>
                    <a:pt x="41977" y="87687"/>
                  </a:lnTo>
                  <a:lnTo>
                    <a:pt x="41938" y="87747"/>
                  </a:lnTo>
                  <a:lnTo>
                    <a:pt x="41918" y="87826"/>
                  </a:lnTo>
                  <a:lnTo>
                    <a:pt x="41918" y="87886"/>
                  </a:lnTo>
                  <a:lnTo>
                    <a:pt x="41918" y="87965"/>
                  </a:lnTo>
                  <a:lnTo>
                    <a:pt x="41938" y="88025"/>
                  </a:lnTo>
                  <a:lnTo>
                    <a:pt x="41977" y="88084"/>
                  </a:lnTo>
                  <a:lnTo>
                    <a:pt x="42017" y="88144"/>
                  </a:lnTo>
                  <a:lnTo>
                    <a:pt x="42255" y="88422"/>
                  </a:lnTo>
                  <a:lnTo>
                    <a:pt x="42474" y="88719"/>
                  </a:lnTo>
                  <a:lnTo>
                    <a:pt x="42751" y="89136"/>
                  </a:lnTo>
                  <a:lnTo>
                    <a:pt x="42910" y="89354"/>
                  </a:lnTo>
                  <a:lnTo>
                    <a:pt x="42831" y="89434"/>
                  </a:lnTo>
                  <a:lnTo>
                    <a:pt x="42612" y="89811"/>
                  </a:lnTo>
                  <a:lnTo>
                    <a:pt x="42354" y="90188"/>
                  </a:lnTo>
                  <a:lnTo>
                    <a:pt x="42096" y="90545"/>
                  </a:lnTo>
                  <a:lnTo>
                    <a:pt x="41819" y="90883"/>
                  </a:lnTo>
                  <a:lnTo>
                    <a:pt x="41521" y="91220"/>
                  </a:lnTo>
                  <a:lnTo>
                    <a:pt x="41223" y="91538"/>
                  </a:lnTo>
                  <a:lnTo>
                    <a:pt x="40906" y="91855"/>
                  </a:lnTo>
                  <a:lnTo>
                    <a:pt x="40588" y="92153"/>
                  </a:lnTo>
                  <a:lnTo>
                    <a:pt x="40251" y="92451"/>
                  </a:lnTo>
                  <a:lnTo>
                    <a:pt x="39913" y="92729"/>
                  </a:lnTo>
                  <a:lnTo>
                    <a:pt x="39556" y="92987"/>
                  </a:lnTo>
                  <a:lnTo>
                    <a:pt x="39199" y="93245"/>
                  </a:lnTo>
                  <a:lnTo>
                    <a:pt x="38822" y="93483"/>
                  </a:lnTo>
                  <a:lnTo>
                    <a:pt x="38444" y="93721"/>
                  </a:lnTo>
                  <a:lnTo>
                    <a:pt x="38067" y="93939"/>
                  </a:lnTo>
                  <a:lnTo>
                    <a:pt x="37670" y="94138"/>
                  </a:lnTo>
                  <a:lnTo>
                    <a:pt x="37214" y="94356"/>
                  </a:lnTo>
                  <a:lnTo>
                    <a:pt x="36777" y="94574"/>
                  </a:lnTo>
                  <a:lnTo>
                    <a:pt x="36301" y="94753"/>
                  </a:lnTo>
                  <a:lnTo>
                    <a:pt x="35844" y="94932"/>
                  </a:lnTo>
                  <a:lnTo>
                    <a:pt x="35368" y="95090"/>
                  </a:lnTo>
                  <a:lnTo>
                    <a:pt x="34912" y="95229"/>
                  </a:lnTo>
                  <a:lnTo>
                    <a:pt x="34435" y="95368"/>
                  </a:lnTo>
                  <a:lnTo>
                    <a:pt x="33939" y="95487"/>
                  </a:lnTo>
                  <a:lnTo>
                    <a:pt x="32967" y="95686"/>
                  </a:lnTo>
                  <a:lnTo>
                    <a:pt x="31994" y="95845"/>
                  </a:lnTo>
                  <a:lnTo>
                    <a:pt x="31022" y="95984"/>
                  </a:lnTo>
                  <a:lnTo>
                    <a:pt x="30029" y="96063"/>
                  </a:lnTo>
                  <a:lnTo>
                    <a:pt x="28957" y="96142"/>
                  </a:lnTo>
                  <a:lnTo>
                    <a:pt x="27886" y="96182"/>
                  </a:lnTo>
                  <a:lnTo>
                    <a:pt x="26814" y="96202"/>
                  </a:lnTo>
                  <a:lnTo>
                    <a:pt x="25742" y="96202"/>
                  </a:lnTo>
                  <a:lnTo>
                    <a:pt x="24670" y="96182"/>
                  </a:lnTo>
                  <a:lnTo>
                    <a:pt x="23579" y="96162"/>
                  </a:lnTo>
                  <a:lnTo>
                    <a:pt x="21435" y="96063"/>
                  </a:lnTo>
                  <a:lnTo>
                    <a:pt x="20383" y="96003"/>
                  </a:lnTo>
                  <a:lnTo>
                    <a:pt x="19331" y="95924"/>
                  </a:lnTo>
                  <a:lnTo>
                    <a:pt x="18279" y="95825"/>
                  </a:lnTo>
                  <a:lnTo>
                    <a:pt x="17228" y="95706"/>
                  </a:lnTo>
                  <a:lnTo>
                    <a:pt x="16176" y="95547"/>
                  </a:lnTo>
                  <a:lnTo>
                    <a:pt x="15124" y="95368"/>
                  </a:lnTo>
                  <a:lnTo>
                    <a:pt x="14092" y="95150"/>
                  </a:lnTo>
                  <a:lnTo>
                    <a:pt x="13060" y="94912"/>
                  </a:lnTo>
                  <a:lnTo>
                    <a:pt x="12524" y="94773"/>
                  </a:lnTo>
                  <a:lnTo>
                    <a:pt x="12008" y="94614"/>
                  </a:lnTo>
                  <a:lnTo>
                    <a:pt x="10976" y="94296"/>
                  </a:lnTo>
                  <a:lnTo>
                    <a:pt x="9963" y="93919"/>
                  </a:lnTo>
                  <a:lnTo>
                    <a:pt x="8971" y="93503"/>
                  </a:lnTo>
                  <a:lnTo>
                    <a:pt x="8991" y="93264"/>
                  </a:lnTo>
                  <a:lnTo>
                    <a:pt x="9031" y="93046"/>
                  </a:lnTo>
                  <a:lnTo>
                    <a:pt x="9070" y="92828"/>
                  </a:lnTo>
                  <a:lnTo>
                    <a:pt x="9150" y="92609"/>
                  </a:lnTo>
                  <a:lnTo>
                    <a:pt x="9308" y="92193"/>
                  </a:lnTo>
                  <a:lnTo>
                    <a:pt x="9487" y="91756"/>
                  </a:lnTo>
                  <a:lnTo>
                    <a:pt x="9666" y="91319"/>
                  </a:lnTo>
                  <a:lnTo>
                    <a:pt x="9824" y="90883"/>
                  </a:lnTo>
                  <a:lnTo>
                    <a:pt x="9884" y="90664"/>
                  </a:lnTo>
                  <a:lnTo>
                    <a:pt x="9924" y="90446"/>
                  </a:lnTo>
                  <a:lnTo>
                    <a:pt x="9944" y="90208"/>
                  </a:lnTo>
                  <a:lnTo>
                    <a:pt x="9944" y="89990"/>
                  </a:lnTo>
                  <a:lnTo>
                    <a:pt x="9924" y="89732"/>
                  </a:lnTo>
                  <a:lnTo>
                    <a:pt x="9844" y="89474"/>
                  </a:lnTo>
                  <a:lnTo>
                    <a:pt x="9765" y="89235"/>
                  </a:lnTo>
                  <a:lnTo>
                    <a:pt x="9646" y="88997"/>
                  </a:lnTo>
                  <a:lnTo>
                    <a:pt x="9566" y="88799"/>
                  </a:lnTo>
                  <a:lnTo>
                    <a:pt x="9527" y="88620"/>
                  </a:lnTo>
                  <a:lnTo>
                    <a:pt x="9507" y="88521"/>
                  </a:lnTo>
                  <a:lnTo>
                    <a:pt x="9527" y="88422"/>
                  </a:lnTo>
                  <a:lnTo>
                    <a:pt x="9527" y="88303"/>
                  </a:lnTo>
                  <a:lnTo>
                    <a:pt x="9566" y="88203"/>
                  </a:lnTo>
                  <a:lnTo>
                    <a:pt x="9646" y="88045"/>
                  </a:lnTo>
                  <a:lnTo>
                    <a:pt x="9745" y="87886"/>
                  </a:lnTo>
                  <a:lnTo>
                    <a:pt x="9963" y="87568"/>
                  </a:lnTo>
                  <a:lnTo>
                    <a:pt x="10043" y="87429"/>
                  </a:lnTo>
                  <a:lnTo>
                    <a:pt x="10122" y="87290"/>
                  </a:lnTo>
                  <a:lnTo>
                    <a:pt x="10241" y="86973"/>
                  </a:lnTo>
                  <a:lnTo>
                    <a:pt x="10341" y="86655"/>
                  </a:lnTo>
                  <a:lnTo>
                    <a:pt x="10380" y="86338"/>
                  </a:lnTo>
                  <a:lnTo>
                    <a:pt x="10400" y="86000"/>
                  </a:lnTo>
                  <a:lnTo>
                    <a:pt x="10400" y="85663"/>
                  </a:lnTo>
                  <a:lnTo>
                    <a:pt x="10360" y="85008"/>
                  </a:lnTo>
                  <a:lnTo>
                    <a:pt x="10102" y="81892"/>
                  </a:lnTo>
                  <a:lnTo>
                    <a:pt x="10539" y="82507"/>
                  </a:lnTo>
                  <a:lnTo>
                    <a:pt x="11015" y="83122"/>
                  </a:lnTo>
                  <a:lnTo>
                    <a:pt x="11492" y="83738"/>
                  </a:lnTo>
                  <a:lnTo>
                    <a:pt x="12008" y="84333"/>
                  </a:lnTo>
                  <a:lnTo>
                    <a:pt x="12524" y="84909"/>
                  </a:lnTo>
                  <a:lnTo>
                    <a:pt x="13060" y="85445"/>
                  </a:lnTo>
                  <a:lnTo>
                    <a:pt x="13635" y="85980"/>
                  </a:lnTo>
                  <a:lnTo>
                    <a:pt x="14211" y="86477"/>
                  </a:lnTo>
                  <a:lnTo>
                    <a:pt x="14806" y="86953"/>
                  </a:lnTo>
                  <a:lnTo>
                    <a:pt x="15441" y="87390"/>
                  </a:lnTo>
                  <a:lnTo>
                    <a:pt x="16076" y="87806"/>
                  </a:lnTo>
                  <a:lnTo>
                    <a:pt x="16751" y="88164"/>
                  </a:lnTo>
                  <a:lnTo>
                    <a:pt x="17089" y="88342"/>
                  </a:lnTo>
                  <a:lnTo>
                    <a:pt x="17446" y="88501"/>
                  </a:lnTo>
                  <a:lnTo>
                    <a:pt x="17803" y="88640"/>
                  </a:lnTo>
                  <a:lnTo>
                    <a:pt x="18160" y="88779"/>
                  </a:lnTo>
                  <a:lnTo>
                    <a:pt x="18518" y="88918"/>
                  </a:lnTo>
                  <a:lnTo>
                    <a:pt x="18895" y="89017"/>
                  </a:lnTo>
                  <a:lnTo>
                    <a:pt x="19272" y="89136"/>
                  </a:lnTo>
                  <a:lnTo>
                    <a:pt x="19649" y="89216"/>
                  </a:lnTo>
                  <a:lnTo>
                    <a:pt x="20185" y="89315"/>
                  </a:lnTo>
                  <a:lnTo>
                    <a:pt x="20701" y="89374"/>
                  </a:lnTo>
                  <a:lnTo>
                    <a:pt x="21237" y="89394"/>
                  </a:lnTo>
                  <a:lnTo>
                    <a:pt x="21773" y="89394"/>
                  </a:lnTo>
                  <a:lnTo>
                    <a:pt x="22289" y="89374"/>
                  </a:lnTo>
                  <a:lnTo>
                    <a:pt x="22825" y="89315"/>
                  </a:lnTo>
                  <a:lnTo>
                    <a:pt x="23341" y="89216"/>
                  </a:lnTo>
                  <a:lnTo>
                    <a:pt x="23876" y="89116"/>
                  </a:lnTo>
                  <a:lnTo>
                    <a:pt x="24333" y="88977"/>
                  </a:lnTo>
                  <a:lnTo>
                    <a:pt x="24789" y="88838"/>
                  </a:lnTo>
                  <a:lnTo>
                    <a:pt x="25246" y="88680"/>
                  </a:lnTo>
                  <a:lnTo>
                    <a:pt x="25683" y="88501"/>
                  </a:lnTo>
                  <a:lnTo>
                    <a:pt x="26119" y="88303"/>
                  </a:lnTo>
                  <a:lnTo>
                    <a:pt x="26536" y="88084"/>
                  </a:lnTo>
                  <a:lnTo>
                    <a:pt x="26933" y="87826"/>
                  </a:lnTo>
                  <a:lnTo>
                    <a:pt x="27330" y="87528"/>
                  </a:lnTo>
                  <a:lnTo>
                    <a:pt x="27727" y="87390"/>
                  </a:lnTo>
                  <a:lnTo>
                    <a:pt x="28104" y="87251"/>
                  </a:lnTo>
                  <a:lnTo>
                    <a:pt x="28501" y="87072"/>
                  </a:lnTo>
                  <a:lnTo>
                    <a:pt x="28878" y="86893"/>
                  </a:lnTo>
                  <a:lnTo>
                    <a:pt x="29612" y="86516"/>
                  </a:lnTo>
                  <a:lnTo>
                    <a:pt x="30347" y="86119"/>
                  </a:lnTo>
                  <a:lnTo>
                    <a:pt x="31974" y="85206"/>
                  </a:lnTo>
                  <a:lnTo>
                    <a:pt x="33582" y="84273"/>
                  </a:lnTo>
                  <a:lnTo>
                    <a:pt x="35110" y="83361"/>
                  </a:lnTo>
                  <a:lnTo>
                    <a:pt x="36638" y="82448"/>
                  </a:lnTo>
                  <a:lnTo>
                    <a:pt x="38147" y="81495"/>
                  </a:lnTo>
                  <a:lnTo>
                    <a:pt x="39635" y="80542"/>
                  </a:lnTo>
                  <a:lnTo>
                    <a:pt x="41283" y="79470"/>
                  </a:lnTo>
                  <a:close/>
                  <a:moveTo>
                    <a:pt x="41819" y="92312"/>
                  </a:moveTo>
                  <a:lnTo>
                    <a:pt x="41739" y="93225"/>
                  </a:lnTo>
                  <a:lnTo>
                    <a:pt x="41680" y="94058"/>
                  </a:lnTo>
                  <a:lnTo>
                    <a:pt x="41620" y="94892"/>
                  </a:lnTo>
                  <a:lnTo>
                    <a:pt x="41382" y="98306"/>
                  </a:lnTo>
                  <a:lnTo>
                    <a:pt x="41084" y="102752"/>
                  </a:lnTo>
                  <a:lnTo>
                    <a:pt x="29712" y="102752"/>
                  </a:lnTo>
                  <a:lnTo>
                    <a:pt x="19629" y="102771"/>
                  </a:lnTo>
                  <a:lnTo>
                    <a:pt x="9566" y="102831"/>
                  </a:lnTo>
                  <a:lnTo>
                    <a:pt x="5339" y="102851"/>
                  </a:lnTo>
                  <a:lnTo>
                    <a:pt x="5339" y="101977"/>
                  </a:lnTo>
                  <a:lnTo>
                    <a:pt x="5339" y="101084"/>
                  </a:lnTo>
                  <a:lnTo>
                    <a:pt x="5379" y="100191"/>
                  </a:lnTo>
                  <a:lnTo>
                    <a:pt x="5418" y="99318"/>
                  </a:lnTo>
                  <a:lnTo>
                    <a:pt x="5498" y="98425"/>
                  </a:lnTo>
                  <a:lnTo>
                    <a:pt x="5617" y="97551"/>
                  </a:lnTo>
                  <a:lnTo>
                    <a:pt x="5736" y="96678"/>
                  </a:lnTo>
                  <a:lnTo>
                    <a:pt x="5915" y="95805"/>
                  </a:lnTo>
                  <a:lnTo>
                    <a:pt x="6113" y="95011"/>
                  </a:lnTo>
                  <a:lnTo>
                    <a:pt x="6331" y="94217"/>
                  </a:lnTo>
                  <a:lnTo>
                    <a:pt x="6510" y="93701"/>
                  </a:lnTo>
                  <a:lnTo>
                    <a:pt x="6689" y="93165"/>
                  </a:lnTo>
                  <a:lnTo>
                    <a:pt x="7324" y="93562"/>
                  </a:lnTo>
                  <a:lnTo>
                    <a:pt x="7979" y="93919"/>
                  </a:lnTo>
                  <a:lnTo>
                    <a:pt x="8653" y="94257"/>
                  </a:lnTo>
                  <a:lnTo>
                    <a:pt x="9348" y="94574"/>
                  </a:lnTo>
                  <a:lnTo>
                    <a:pt x="10043" y="94852"/>
                  </a:lnTo>
                  <a:lnTo>
                    <a:pt x="10737" y="95130"/>
                  </a:lnTo>
                  <a:lnTo>
                    <a:pt x="11452" y="95368"/>
                  </a:lnTo>
                  <a:lnTo>
                    <a:pt x="12166" y="95606"/>
                  </a:lnTo>
                  <a:lnTo>
                    <a:pt x="13238" y="95904"/>
                  </a:lnTo>
                  <a:lnTo>
                    <a:pt x="14330" y="96162"/>
                  </a:lnTo>
                  <a:lnTo>
                    <a:pt x="15421" y="96380"/>
                  </a:lnTo>
                  <a:lnTo>
                    <a:pt x="16513" y="96559"/>
                  </a:lnTo>
                  <a:lnTo>
                    <a:pt x="17625" y="96718"/>
                  </a:lnTo>
                  <a:lnTo>
                    <a:pt x="18736" y="96837"/>
                  </a:lnTo>
                  <a:lnTo>
                    <a:pt x="19847" y="96936"/>
                  </a:lnTo>
                  <a:lnTo>
                    <a:pt x="20959" y="97016"/>
                  </a:lnTo>
                  <a:lnTo>
                    <a:pt x="22050" y="97075"/>
                  </a:lnTo>
                  <a:lnTo>
                    <a:pt x="23162" y="97115"/>
                  </a:lnTo>
                  <a:lnTo>
                    <a:pt x="24254" y="97155"/>
                  </a:lnTo>
                  <a:lnTo>
                    <a:pt x="25365" y="97174"/>
                  </a:lnTo>
                  <a:lnTo>
                    <a:pt x="26457" y="97174"/>
                  </a:lnTo>
                  <a:lnTo>
                    <a:pt x="27568" y="97155"/>
                  </a:lnTo>
                  <a:lnTo>
                    <a:pt x="28660" y="97115"/>
                  </a:lnTo>
                  <a:lnTo>
                    <a:pt x="29771" y="97055"/>
                  </a:lnTo>
                  <a:lnTo>
                    <a:pt x="30783" y="96976"/>
                  </a:lnTo>
                  <a:lnTo>
                    <a:pt x="31796" y="96857"/>
                  </a:lnTo>
                  <a:lnTo>
                    <a:pt x="32788" y="96698"/>
                  </a:lnTo>
                  <a:lnTo>
                    <a:pt x="33800" y="96500"/>
                  </a:lnTo>
                  <a:lnTo>
                    <a:pt x="34296" y="96380"/>
                  </a:lnTo>
                  <a:lnTo>
                    <a:pt x="34793" y="96261"/>
                  </a:lnTo>
                  <a:lnTo>
                    <a:pt x="35269" y="96122"/>
                  </a:lnTo>
                  <a:lnTo>
                    <a:pt x="35765" y="95964"/>
                  </a:lnTo>
                  <a:lnTo>
                    <a:pt x="36241" y="95805"/>
                  </a:lnTo>
                  <a:lnTo>
                    <a:pt x="36718" y="95606"/>
                  </a:lnTo>
                  <a:lnTo>
                    <a:pt x="37194" y="95428"/>
                  </a:lnTo>
                  <a:lnTo>
                    <a:pt x="37651" y="95209"/>
                  </a:lnTo>
                  <a:lnTo>
                    <a:pt x="38206" y="94932"/>
                  </a:lnTo>
                  <a:lnTo>
                    <a:pt x="38762" y="94634"/>
                  </a:lnTo>
                  <a:lnTo>
                    <a:pt x="39318" y="94316"/>
                  </a:lnTo>
                  <a:lnTo>
                    <a:pt x="39854" y="93959"/>
                  </a:lnTo>
                  <a:lnTo>
                    <a:pt x="40370" y="93582"/>
                  </a:lnTo>
                  <a:lnTo>
                    <a:pt x="40866" y="93185"/>
                  </a:lnTo>
                  <a:lnTo>
                    <a:pt x="41362" y="92768"/>
                  </a:lnTo>
                  <a:lnTo>
                    <a:pt x="41819" y="92312"/>
                  </a:lnTo>
                  <a:close/>
                  <a:moveTo>
                    <a:pt x="18538" y="1"/>
                  </a:moveTo>
                  <a:lnTo>
                    <a:pt x="18160" y="21"/>
                  </a:lnTo>
                  <a:lnTo>
                    <a:pt x="17803" y="61"/>
                  </a:lnTo>
                  <a:lnTo>
                    <a:pt x="17426" y="120"/>
                  </a:lnTo>
                  <a:lnTo>
                    <a:pt x="17029" y="180"/>
                  </a:lnTo>
                  <a:lnTo>
                    <a:pt x="16652" y="259"/>
                  </a:lnTo>
                  <a:lnTo>
                    <a:pt x="16275" y="378"/>
                  </a:lnTo>
                  <a:lnTo>
                    <a:pt x="15918" y="497"/>
                  </a:lnTo>
                  <a:lnTo>
                    <a:pt x="15560" y="676"/>
                  </a:lnTo>
                  <a:lnTo>
                    <a:pt x="15243" y="874"/>
                  </a:lnTo>
                  <a:lnTo>
                    <a:pt x="15084" y="854"/>
                  </a:lnTo>
                  <a:lnTo>
                    <a:pt x="15025" y="874"/>
                  </a:lnTo>
                  <a:lnTo>
                    <a:pt x="14965" y="894"/>
                  </a:lnTo>
                  <a:lnTo>
                    <a:pt x="14925" y="914"/>
                  </a:lnTo>
                  <a:lnTo>
                    <a:pt x="14886" y="954"/>
                  </a:lnTo>
                  <a:lnTo>
                    <a:pt x="14826" y="1053"/>
                  </a:lnTo>
                  <a:lnTo>
                    <a:pt x="14806" y="1172"/>
                  </a:lnTo>
                  <a:lnTo>
                    <a:pt x="14826" y="1271"/>
                  </a:lnTo>
                  <a:lnTo>
                    <a:pt x="14886" y="1370"/>
                  </a:lnTo>
                  <a:lnTo>
                    <a:pt x="14925" y="1410"/>
                  </a:lnTo>
                  <a:lnTo>
                    <a:pt x="14985" y="1450"/>
                  </a:lnTo>
                  <a:lnTo>
                    <a:pt x="15044" y="1450"/>
                  </a:lnTo>
                  <a:lnTo>
                    <a:pt x="15124" y="1470"/>
                  </a:lnTo>
                  <a:lnTo>
                    <a:pt x="15739" y="1470"/>
                  </a:lnTo>
                  <a:lnTo>
                    <a:pt x="16374" y="1529"/>
                  </a:lnTo>
                  <a:lnTo>
                    <a:pt x="16970" y="1628"/>
                  </a:lnTo>
                  <a:lnTo>
                    <a:pt x="17585" y="1767"/>
                  </a:lnTo>
                  <a:lnTo>
                    <a:pt x="16890" y="1807"/>
                  </a:lnTo>
                  <a:lnTo>
                    <a:pt x="16196" y="1867"/>
                  </a:lnTo>
                  <a:lnTo>
                    <a:pt x="15521" y="1946"/>
                  </a:lnTo>
                  <a:lnTo>
                    <a:pt x="14846" y="2085"/>
                  </a:lnTo>
                  <a:lnTo>
                    <a:pt x="14171" y="2264"/>
                  </a:lnTo>
                  <a:lnTo>
                    <a:pt x="13854" y="2363"/>
                  </a:lnTo>
                  <a:lnTo>
                    <a:pt x="13536" y="2482"/>
                  </a:lnTo>
                  <a:lnTo>
                    <a:pt x="13199" y="2601"/>
                  </a:lnTo>
                  <a:lnTo>
                    <a:pt x="12901" y="2740"/>
                  </a:lnTo>
                  <a:lnTo>
                    <a:pt x="12583" y="2899"/>
                  </a:lnTo>
                  <a:lnTo>
                    <a:pt x="12286" y="3077"/>
                  </a:lnTo>
                  <a:lnTo>
                    <a:pt x="11948" y="3276"/>
                  </a:lnTo>
                  <a:lnTo>
                    <a:pt x="11650" y="3514"/>
                  </a:lnTo>
                  <a:lnTo>
                    <a:pt x="11353" y="3752"/>
                  </a:lnTo>
                  <a:lnTo>
                    <a:pt x="11055" y="4010"/>
                  </a:lnTo>
                  <a:lnTo>
                    <a:pt x="10797" y="4288"/>
                  </a:lnTo>
                  <a:lnTo>
                    <a:pt x="10539" y="4566"/>
                  </a:lnTo>
                  <a:lnTo>
                    <a:pt x="10321" y="4883"/>
                  </a:lnTo>
                  <a:lnTo>
                    <a:pt x="10102" y="5201"/>
                  </a:lnTo>
                  <a:lnTo>
                    <a:pt x="9904" y="5578"/>
                  </a:lnTo>
                  <a:lnTo>
                    <a:pt x="9725" y="5975"/>
                  </a:lnTo>
                  <a:lnTo>
                    <a:pt x="9408" y="6789"/>
                  </a:lnTo>
                  <a:lnTo>
                    <a:pt x="9249" y="7186"/>
                  </a:lnTo>
                  <a:lnTo>
                    <a:pt x="9070" y="7583"/>
                  </a:lnTo>
                  <a:lnTo>
                    <a:pt x="8872" y="7960"/>
                  </a:lnTo>
                  <a:lnTo>
                    <a:pt x="8753" y="8138"/>
                  </a:lnTo>
                  <a:lnTo>
                    <a:pt x="8634" y="8317"/>
                  </a:lnTo>
                  <a:lnTo>
                    <a:pt x="8495" y="8496"/>
                  </a:lnTo>
                  <a:lnTo>
                    <a:pt x="8336" y="8674"/>
                  </a:lnTo>
                  <a:lnTo>
                    <a:pt x="8157" y="8833"/>
                  </a:lnTo>
                  <a:lnTo>
                    <a:pt x="7979" y="8952"/>
                  </a:lnTo>
                  <a:lnTo>
                    <a:pt x="7780" y="9071"/>
                  </a:lnTo>
                  <a:lnTo>
                    <a:pt x="7562" y="9171"/>
                  </a:lnTo>
                  <a:lnTo>
                    <a:pt x="7344" y="9230"/>
                  </a:lnTo>
                  <a:lnTo>
                    <a:pt x="7105" y="9290"/>
                  </a:lnTo>
                  <a:lnTo>
                    <a:pt x="6907" y="9309"/>
                  </a:lnTo>
                  <a:lnTo>
                    <a:pt x="6708" y="9309"/>
                  </a:lnTo>
                  <a:lnTo>
                    <a:pt x="6311" y="9270"/>
                  </a:lnTo>
                  <a:lnTo>
                    <a:pt x="5895" y="9230"/>
                  </a:lnTo>
                  <a:lnTo>
                    <a:pt x="5498" y="9171"/>
                  </a:lnTo>
                  <a:lnTo>
                    <a:pt x="5438" y="9091"/>
                  </a:lnTo>
                  <a:lnTo>
                    <a:pt x="5339" y="9032"/>
                  </a:lnTo>
                  <a:lnTo>
                    <a:pt x="5240" y="9012"/>
                  </a:lnTo>
                  <a:lnTo>
                    <a:pt x="5140" y="9032"/>
                  </a:lnTo>
                  <a:lnTo>
                    <a:pt x="5061" y="9051"/>
                  </a:lnTo>
                  <a:lnTo>
                    <a:pt x="5002" y="9111"/>
                  </a:lnTo>
                  <a:lnTo>
                    <a:pt x="4942" y="9210"/>
                  </a:lnTo>
                  <a:lnTo>
                    <a:pt x="4942" y="9309"/>
                  </a:lnTo>
                  <a:lnTo>
                    <a:pt x="5002" y="9607"/>
                  </a:lnTo>
                  <a:lnTo>
                    <a:pt x="5101" y="9885"/>
                  </a:lnTo>
                  <a:lnTo>
                    <a:pt x="5220" y="10163"/>
                  </a:lnTo>
                  <a:lnTo>
                    <a:pt x="5379" y="10401"/>
                  </a:lnTo>
                  <a:lnTo>
                    <a:pt x="5577" y="10619"/>
                  </a:lnTo>
                  <a:lnTo>
                    <a:pt x="5776" y="10798"/>
                  </a:lnTo>
                  <a:lnTo>
                    <a:pt x="6014" y="10957"/>
                  </a:lnTo>
                  <a:lnTo>
                    <a:pt x="6272" y="11096"/>
                  </a:lnTo>
                  <a:lnTo>
                    <a:pt x="5915" y="11354"/>
                  </a:lnTo>
                  <a:lnTo>
                    <a:pt x="5577" y="11632"/>
                  </a:lnTo>
                  <a:lnTo>
                    <a:pt x="5279" y="11949"/>
                  </a:lnTo>
                  <a:lnTo>
                    <a:pt x="4982" y="12287"/>
                  </a:lnTo>
                  <a:lnTo>
                    <a:pt x="4724" y="12644"/>
                  </a:lnTo>
                  <a:lnTo>
                    <a:pt x="4505" y="13021"/>
                  </a:lnTo>
                  <a:lnTo>
                    <a:pt x="4307" y="13418"/>
                  </a:lnTo>
                  <a:lnTo>
                    <a:pt x="4128" y="13835"/>
                  </a:lnTo>
                  <a:lnTo>
                    <a:pt x="3989" y="14212"/>
                  </a:lnTo>
                  <a:lnTo>
                    <a:pt x="3910" y="14450"/>
                  </a:lnTo>
                  <a:lnTo>
                    <a:pt x="3870" y="14708"/>
                  </a:lnTo>
                  <a:lnTo>
                    <a:pt x="3831" y="14966"/>
                  </a:lnTo>
                  <a:lnTo>
                    <a:pt x="3850" y="15065"/>
                  </a:lnTo>
                  <a:lnTo>
                    <a:pt x="3870" y="15184"/>
                  </a:lnTo>
                  <a:lnTo>
                    <a:pt x="3910" y="15264"/>
                  </a:lnTo>
                  <a:lnTo>
                    <a:pt x="3969" y="15343"/>
                  </a:lnTo>
                  <a:lnTo>
                    <a:pt x="4029" y="15422"/>
                  </a:lnTo>
                  <a:lnTo>
                    <a:pt x="4128" y="15462"/>
                  </a:lnTo>
                  <a:lnTo>
                    <a:pt x="4228" y="15482"/>
                  </a:lnTo>
                  <a:lnTo>
                    <a:pt x="4327" y="15462"/>
                  </a:lnTo>
                  <a:lnTo>
                    <a:pt x="4406" y="15442"/>
                  </a:lnTo>
                  <a:lnTo>
                    <a:pt x="4505" y="15383"/>
                  </a:lnTo>
                  <a:lnTo>
                    <a:pt x="4664" y="15264"/>
                  </a:lnTo>
                  <a:lnTo>
                    <a:pt x="4803" y="15105"/>
                  </a:lnTo>
                  <a:lnTo>
                    <a:pt x="4803" y="15105"/>
                  </a:lnTo>
                  <a:lnTo>
                    <a:pt x="4585" y="15542"/>
                  </a:lnTo>
                  <a:lnTo>
                    <a:pt x="4386" y="15978"/>
                  </a:lnTo>
                  <a:lnTo>
                    <a:pt x="4228" y="16435"/>
                  </a:lnTo>
                  <a:lnTo>
                    <a:pt x="4089" y="16891"/>
                  </a:lnTo>
                  <a:lnTo>
                    <a:pt x="3969" y="17368"/>
                  </a:lnTo>
                  <a:lnTo>
                    <a:pt x="3890" y="17844"/>
                  </a:lnTo>
                  <a:lnTo>
                    <a:pt x="3831" y="18320"/>
                  </a:lnTo>
                  <a:lnTo>
                    <a:pt x="3791" y="18797"/>
                  </a:lnTo>
                  <a:lnTo>
                    <a:pt x="3771" y="19293"/>
                  </a:lnTo>
                  <a:lnTo>
                    <a:pt x="3791" y="19769"/>
                  </a:lnTo>
                  <a:lnTo>
                    <a:pt x="3850" y="20245"/>
                  </a:lnTo>
                  <a:lnTo>
                    <a:pt x="3910" y="20742"/>
                  </a:lnTo>
                  <a:lnTo>
                    <a:pt x="4009" y="21218"/>
                  </a:lnTo>
                  <a:lnTo>
                    <a:pt x="4128" y="21694"/>
                  </a:lnTo>
                  <a:lnTo>
                    <a:pt x="4287" y="22151"/>
                  </a:lnTo>
                  <a:lnTo>
                    <a:pt x="4466" y="22607"/>
                  </a:lnTo>
                  <a:lnTo>
                    <a:pt x="4525" y="22687"/>
                  </a:lnTo>
                  <a:lnTo>
                    <a:pt x="4585" y="22746"/>
                  </a:lnTo>
                  <a:lnTo>
                    <a:pt x="4664" y="22766"/>
                  </a:lnTo>
                  <a:lnTo>
                    <a:pt x="4744" y="22766"/>
                  </a:lnTo>
                  <a:lnTo>
                    <a:pt x="4823" y="22746"/>
                  </a:lnTo>
                  <a:lnTo>
                    <a:pt x="4902" y="22707"/>
                  </a:lnTo>
                  <a:lnTo>
                    <a:pt x="4962" y="22647"/>
                  </a:lnTo>
                  <a:lnTo>
                    <a:pt x="5002" y="22568"/>
                  </a:lnTo>
                  <a:lnTo>
                    <a:pt x="5260" y="21952"/>
                  </a:lnTo>
                  <a:lnTo>
                    <a:pt x="5359" y="22429"/>
                  </a:lnTo>
                  <a:lnTo>
                    <a:pt x="5518" y="22885"/>
                  </a:lnTo>
                  <a:lnTo>
                    <a:pt x="5676" y="23262"/>
                  </a:lnTo>
                  <a:lnTo>
                    <a:pt x="5835" y="23639"/>
                  </a:lnTo>
                  <a:lnTo>
                    <a:pt x="6014" y="23977"/>
                  </a:lnTo>
                  <a:lnTo>
                    <a:pt x="6232" y="24334"/>
                  </a:lnTo>
                  <a:lnTo>
                    <a:pt x="6431" y="24671"/>
                  </a:lnTo>
                  <a:lnTo>
                    <a:pt x="6669" y="25009"/>
                  </a:lnTo>
                  <a:lnTo>
                    <a:pt x="7145" y="25664"/>
                  </a:lnTo>
                  <a:lnTo>
                    <a:pt x="7661" y="26299"/>
                  </a:lnTo>
                  <a:lnTo>
                    <a:pt x="8197" y="26914"/>
                  </a:lnTo>
                  <a:lnTo>
                    <a:pt x="8733" y="27529"/>
                  </a:lnTo>
                  <a:lnTo>
                    <a:pt x="9249" y="28165"/>
                  </a:lnTo>
                  <a:lnTo>
                    <a:pt x="9487" y="28482"/>
                  </a:lnTo>
                  <a:lnTo>
                    <a:pt x="9705" y="28800"/>
                  </a:lnTo>
                  <a:lnTo>
                    <a:pt x="9884" y="29137"/>
                  </a:lnTo>
                  <a:lnTo>
                    <a:pt x="9963" y="29316"/>
                  </a:lnTo>
                  <a:lnTo>
                    <a:pt x="10043" y="29494"/>
                  </a:lnTo>
                  <a:lnTo>
                    <a:pt x="10082" y="29673"/>
                  </a:lnTo>
                  <a:lnTo>
                    <a:pt x="10122" y="29871"/>
                  </a:lnTo>
                  <a:lnTo>
                    <a:pt x="10142" y="30070"/>
                  </a:lnTo>
                  <a:lnTo>
                    <a:pt x="10122" y="30249"/>
                  </a:lnTo>
                  <a:lnTo>
                    <a:pt x="10102" y="30427"/>
                  </a:lnTo>
                  <a:lnTo>
                    <a:pt x="10063" y="30626"/>
                  </a:lnTo>
                  <a:lnTo>
                    <a:pt x="9944" y="31003"/>
                  </a:lnTo>
                  <a:lnTo>
                    <a:pt x="9824" y="31320"/>
                  </a:lnTo>
                  <a:lnTo>
                    <a:pt x="9705" y="31697"/>
                  </a:lnTo>
                  <a:lnTo>
                    <a:pt x="9606" y="32075"/>
                  </a:lnTo>
                  <a:lnTo>
                    <a:pt x="9566" y="32273"/>
                  </a:lnTo>
                  <a:lnTo>
                    <a:pt x="9566" y="32472"/>
                  </a:lnTo>
                  <a:lnTo>
                    <a:pt x="9547" y="32670"/>
                  </a:lnTo>
                  <a:lnTo>
                    <a:pt x="9566" y="32849"/>
                  </a:lnTo>
                  <a:lnTo>
                    <a:pt x="9606" y="33027"/>
                  </a:lnTo>
                  <a:lnTo>
                    <a:pt x="9666" y="33206"/>
                  </a:lnTo>
                  <a:lnTo>
                    <a:pt x="9745" y="33365"/>
                  </a:lnTo>
                  <a:lnTo>
                    <a:pt x="9844" y="33504"/>
                  </a:lnTo>
                  <a:lnTo>
                    <a:pt x="9983" y="33643"/>
                  </a:lnTo>
                  <a:lnTo>
                    <a:pt x="10162" y="33762"/>
                  </a:lnTo>
                  <a:lnTo>
                    <a:pt x="10202" y="33781"/>
                  </a:lnTo>
                  <a:lnTo>
                    <a:pt x="10261" y="33801"/>
                  </a:lnTo>
                  <a:lnTo>
                    <a:pt x="10321" y="33801"/>
                  </a:lnTo>
                  <a:lnTo>
                    <a:pt x="10380" y="33781"/>
                  </a:lnTo>
                  <a:lnTo>
                    <a:pt x="10440" y="33762"/>
                  </a:lnTo>
                  <a:lnTo>
                    <a:pt x="10479" y="33722"/>
                  </a:lnTo>
                  <a:lnTo>
                    <a:pt x="10519" y="33662"/>
                  </a:lnTo>
                  <a:lnTo>
                    <a:pt x="10539" y="33603"/>
                  </a:lnTo>
                  <a:lnTo>
                    <a:pt x="10638" y="33285"/>
                  </a:lnTo>
                  <a:lnTo>
                    <a:pt x="10777" y="32988"/>
                  </a:lnTo>
                  <a:lnTo>
                    <a:pt x="10857" y="32849"/>
                  </a:lnTo>
                  <a:lnTo>
                    <a:pt x="10956" y="32710"/>
                  </a:lnTo>
                  <a:lnTo>
                    <a:pt x="11055" y="32591"/>
                  </a:lnTo>
                  <a:lnTo>
                    <a:pt x="11174" y="32472"/>
                  </a:lnTo>
                  <a:lnTo>
                    <a:pt x="11214" y="32630"/>
                  </a:lnTo>
                  <a:lnTo>
                    <a:pt x="11313" y="32948"/>
                  </a:lnTo>
                  <a:lnTo>
                    <a:pt x="11412" y="33246"/>
                  </a:lnTo>
                  <a:lnTo>
                    <a:pt x="11551" y="33583"/>
                  </a:lnTo>
                  <a:lnTo>
                    <a:pt x="11670" y="33901"/>
                  </a:lnTo>
                  <a:lnTo>
                    <a:pt x="11829" y="34218"/>
                  </a:lnTo>
                  <a:lnTo>
                    <a:pt x="11988" y="34536"/>
                  </a:lnTo>
                  <a:lnTo>
                    <a:pt x="12266" y="35012"/>
                  </a:lnTo>
                  <a:lnTo>
                    <a:pt x="12583" y="35488"/>
                  </a:lnTo>
                  <a:lnTo>
                    <a:pt x="12504" y="35548"/>
                  </a:lnTo>
                  <a:lnTo>
                    <a:pt x="12464" y="35647"/>
                  </a:lnTo>
                  <a:lnTo>
                    <a:pt x="12325" y="36203"/>
                  </a:lnTo>
                  <a:lnTo>
                    <a:pt x="12226" y="36759"/>
                  </a:lnTo>
                  <a:lnTo>
                    <a:pt x="11988" y="36778"/>
                  </a:lnTo>
                  <a:lnTo>
                    <a:pt x="11789" y="36818"/>
                  </a:lnTo>
                  <a:lnTo>
                    <a:pt x="11531" y="36897"/>
                  </a:lnTo>
                  <a:lnTo>
                    <a:pt x="11273" y="37036"/>
                  </a:lnTo>
                  <a:lnTo>
                    <a:pt x="11095" y="37156"/>
                  </a:lnTo>
                  <a:lnTo>
                    <a:pt x="10916" y="37275"/>
                  </a:lnTo>
                  <a:lnTo>
                    <a:pt x="10757" y="37433"/>
                  </a:lnTo>
                  <a:lnTo>
                    <a:pt x="10638" y="37592"/>
                  </a:lnTo>
                  <a:lnTo>
                    <a:pt x="10479" y="37850"/>
                  </a:lnTo>
                  <a:lnTo>
                    <a:pt x="10380" y="38108"/>
                  </a:lnTo>
                  <a:lnTo>
                    <a:pt x="10301" y="38346"/>
                  </a:lnTo>
                  <a:lnTo>
                    <a:pt x="10261" y="38604"/>
                  </a:lnTo>
                  <a:lnTo>
                    <a:pt x="10182" y="39081"/>
                  </a:lnTo>
                  <a:lnTo>
                    <a:pt x="10122" y="39458"/>
                  </a:lnTo>
                  <a:lnTo>
                    <a:pt x="10082" y="39835"/>
                  </a:lnTo>
                  <a:lnTo>
                    <a:pt x="10082" y="39994"/>
                  </a:lnTo>
                  <a:lnTo>
                    <a:pt x="10063" y="40073"/>
                  </a:lnTo>
                  <a:lnTo>
                    <a:pt x="10043" y="40152"/>
                  </a:lnTo>
                  <a:lnTo>
                    <a:pt x="9983" y="40272"/>
                  </a:lnTo>
                  <a:lnTo>
                    <a:pt x="9606" y="40688"/>
                  </a:lnTo>
                  <a:lnTo>
                    <a:pt x="9428" y="40887"/>
                  </a:lnTo>
                  <a:lnTo>
                    <a:pt x="9229" y="41085"/>
                  </a:lnTo>
                  <a:lnTo>
                    <a:pt x="8832" y="41462"/>
                  </a:lnTo>
                  <a:lnTo>
                    <a:pt x="8475" y="41820"/>
                  </a:lnTo>
                  <a:lnTo>
                    <a:pt x="8137" y="42177"/>
                  </a:lnTo>
                  <a:lnTo>
                    <a:pt x="7482" y="42931"/>
                  </a:lnTo>
                  <a:lnTo>
                    <a:pt x="6192" y="44400"/>
                  </a:lnTo>
                  <a:lnTo>
                    <a:pt x="4942" y="45888"/>
                  </a:lnTo>
                  <a:lnTo>
                    <a:pt x="4366" y="46583"/>
                  </a:lnTo>
                  <a:lnTo>
                    <a:pt x="3811" y="47278"/>
                  </a:lnTo>
                  <a:lnTo>
                    <a:pt x="3275" y="47972"/>
                  </a:lnTo>
                  <a:lnTo>
                    <a:pt x="2779" y="48707"/>
                  </a:lnTo>
                  <a:lnTo>
                    <a:pt x="2282" y="49441"/>
                  </a:lnTo>
                  <a:lnTo>
                    <a:pt x="1846" y="50195"/>
                  </a:lnTo>
                  <a:lnTo>
                    <a:pt x="1627" y="50592"/>
                  </a:lnTo>
                  <a:lnTo>
                    <a:pt x="1429" y="50989"/>
                  </a:lnTo>
                  <a:lnTo>
                    <a:pt x="1250" y="51386"/>
                  </a:lnTo>
                  <a:lnTo>
                    <a:pt x="1072" y="51803"/>
                  </a:lnTo>
                  <a:lnTo>
                    <a:pt x="913" y="52200"/>
                  </a:lnTo>
                  <a:lnTo>
                    <a:pt x="774" y="52597"/>
                  </a:lnTo>
                  <a:lnTo>
                    <a:pt x="655" y="53014"/>
                  </a:lnTo>
                  <a:lnTo>
                    <a:pt x="556" y="53411"/>
                  </a:lnTo>
                  <a:lnTo>
                    <a:pt x="456" y="53569"/>
                  </a:lnTo>
                  <a:lnTo>
                    <a:pt x="397" y="53748"/>
                  </a:lnTo>
                  <a:lnTo>
                    <a:pt x="337" y="53927"/>
                  </a:lnTo>
                  <a:lnTo>
                    <a:pt x="298" y="54105"/>
                  </a:lnTo>
                  <a:lnTo>
                    <a:pt x="238" y="54482"/>
                  </a:lnTo>
                  <a:lnTo>
                    <a:pt x="179" y="54820"/>
                  </a:lnTo>
                  <a:lnTo>
                    <a:pt x="119" y="55276"/>
                  </a:lnTo>
                  <a:lnTo>
                    <a:pt x="79" y="55713"/>
                  </a:lnTo>
                  <a:lnTo>
                    <a:pt x="40" y="56150"/>
                  </a:lnTo>
                  <a:lnTo>
                    <a:pt x="20" y="56606"/>
                  </a:lnTo>
                  <a:lnTo>
                    <a:pt x="0" y="57043"/>
                  </a:lnTo>
                  <a:lnTo>
                    <a:pt x="0" y="57499"/>
                  </a:lnTo>
                  <a:lnTo>
                    <a:pt x="20" y="57956"/>
                  </a:lnTo>
                  <a:lnTo>
                    <a:pt x="40" y="58412"/>
                  </a:lnTo>
                  <a:lnTo>
                    <a:pt x="79" y="58849"/>
                  </a:lnTo>
                  <a:lnTo>
                    <a:pt x="139" y="59305"/>
                  </a:lnTo>
                  <a:lnTo>
                    <a:pt x="278" y="60198"/>
                  </a:lnTo>
                  <a:lnTo>
                    <a:pt x="437" y="60953"/>
                  </a:lnTo>
                  <a:lnTo>
                    <a:pt x="536" y="61350"/>
                  </a:lnTo>
                  <a:lnTo>
                    <a:pt x="635" y="61727"/>
                  </a:lnTo>
                  <a:lnTo>
                    <a:pt x="754" y="62084"/>
                  </a:lnTo>
                  <a:lnTo>
                    <a:pt x="893" y="62461"/>
                  </a:lnTo>
                  <a:lnTo>
                    <a:pt x="1052" y="62818"/>
                  </a:lnTo>
                  <a:lnTo>
                    <a:pt x="1231" y="63176"/>
                  </a:lnTo>
                  <a:lnTo>
                    <a:pt x="1647" y="63969"/>
                  </a:lnTo>
                  <a:lnTo>
                    <a:pt x="2064" y="64763"/>
                  </a:lnTo>
                  <a:lnTo>
                    <a:pt x="2203" y="65021"/>
                  </a:lnTo>
                  <a:lnTo>
                    <a:pt x="2342" y="65279"/>
                  </a:lnTo>
                  <a:lnTo>
                    <a:pt x="2501" y="65537"/>
                  </a:lnTo>
                  <a:lnTo>
                    <a:pt x="2580" y="65657"/>
                  </a:lnTo>
                  <a:lnTo>
                    <a:pt x="2679" y="65756"/>
                  </a:lnTo>
                  <a:lnTo>
                    <a:pt x="2798" y="66232"/>
                  </a:lnTo>
                  <a:lnTo>
                    <a:pt x="2918" y="66728"/>
                  </a:lnTo>
                  <a:lnTo>
                    <a:pt x="3037" y="67205"/>
                  </a:lnTo>
                  <a:lnTo>
                    <a:pt x="3176" y="67681"/>
                  </a:lnTo>
                  <a:lnTo>
                    <a:pt x="3493" y="68634"/>
                  </a:lnTo>
                  <a:lnTo>
                    <a:pt x="3831" y="69566"/>
                  </a:lnTo>
                  <a:lnTo>
                    <a:pt x="4406" y="71095"/>
                  </a:lnTo>
                  <a:lnTo>
                    <a:pt x="4704" y="71849"/>
                  </a:lnTo>
                  <a:lnTo>
                    <a:pt x="5021" y="72603"/>
                  </a:lnTo>
                  <a:lnTo>
                    <a:pt x="5081" y="72901"/>
                  </a:lnTo>
                  <a:lnTo>
                    <a:pt x="5160" y="73199"/>
                  </a:lnTo>
                  <a:lnTo>
                    <a:pt x="5319" y="73774"/>
                  </a:lnTo>
                  <a:lnTo>
                    <a:pt x="5597" y="75084"/>
                  </a:lnTo>
                  <a:lnTo>
                    <a:pt x="5895" y="76513"/>
                  </a:lnTo>
                  <a:lnTo>
                    <a:pt x="6153" y="77942"/>
                  </a:lnTo>
                  <a:lnTo>
                    <a:pt x="6391" y="79312"/>
                  </a:lnTo>
                  <a:lnTo>
                    <a:pt x="6589" y="80681"/>
                  </a:lnTo>
                  <a:lnTo>
                    <a:pt x="6768" y="82051"/>
                  </a:lnTo>
                  <a:lnTo>
                    <a:pt x="6947" y="83420"/>
                  </a:lnTo>
                  <a:lnTo>
                    <a:pt x="7006" y="84194"/>
                  </a:lnTo>
                  <a:lnTo>
                    <a:pt x="7066" y="84948"/>
                  </a:lnTo>
                  <a:lnTo>
                    <a:pt x="7125" y="85722"/>
                  </a:lnTo>
                  <a:lnTo>
                    <a:pt x="7205" y="86477"/>
                  </a:lnTo>
                  <a:lnTo>
                    <a:pt x="7185" y="86496"/>
                  </a:lnTo>
                  <a:lnTo>
                    <a:pt x="6927" y="86596"/>
                  </a:lnTo>
                  <a:lnTo>
                    <a:pt x="6669" y="86735"/>
                  </a:lnTo>
                  <a:lnTo>
                    <a:pt x="6450" y="86874"/>
                  </a:lnTo>
                  <a:lnTo>
                    <a:pt x="6252" y="87032"/>
                  </a:lnTo>
                  <a:lnTo>
                    <a:pt x="6073" y="87191"/>
                  </a:lnTo>
                  <a:lnTo>
                    <a:pt x="5915" y="87409"/>
                  </a:lnTo>
                  <a:lnTo>
                    <a:pt x="5815" y="87568"/>
                  </a:lnTo>
                  <a:lnTo>
                    <a:pt x="5736" y="87747"/>
                  </a:lnTo>
                  <a:lnTo>
                    <a:pt x="5676" y="87945"/>
                  </a:lnTo>
                  <a:lnTo>
                    <a:pt x="5617" y="88124"/>
                  </a:lnTo>
                  <a:lnTo>
                    <a:pt x="5597" y="88322"/>
                  </a:lnTo>
                  <a:lnTo>
                    <a:pt x="5597" y="88521"/>
                  </a:lnTo>
                  <a:lnTo>
                    <a:pt x="5617" y="88719"/>
                  </a:lnTo>
                  <a:lnTo>
                    <a:pt x="5657" y="88918"/>
                  </a:lnTo>
                  <a:lnTo>
                    <a:pt x="5518" y="89017"/>
                  </a:lnTo>
                  <a:lnTo>
                    <a:pt x="5399" y="89156"/>
                  </a:lnTo>
                  <a:lnTo>
                    <a:pt x="5200" y="89414"/>
                  </a:lnTo>
                  <a:lnTo>
                    <a:pt x="5041" y="89672"/>
                  </a:lnTo>
                  <a:lnTo>
                    <a:pt x="4902" y="89950"/>
                  </a:lnTo>
                  <a:lnTo>
                    <a:pt x="4783" y="90228"/>
                  </a:lnTo>
                  <a:lnTo>
                    <a:pt x="4684" y="90506"/>
                  </a:lnTo>
                  <a:lnTo>
                    <a:pt x="4605" y="90803"/>
                  </a:lnTo>
                  <a:lnTo>
                    <a:pt x="4565" y="91101"/>
                  </a:lnTo>
                  <a:lnTo>
                    <a:pt x="4565" y="91180"/>
                  </a:lnTo>
                  <a:lnTo>
                    <a:pt x="4585" y="91240"/>
                  </a:lnTo>
                  <a:lnTo>
                    <a:pt x="4644" y="91359"/>
                  </a:lnTo>
                  <a:lnTo>
                    <a:pt x="4605" y="91438"/>
                  </a:lnTo>
                  <a:lnTo>
                    <a:pt x="4605" y="91518"/>
                  </a:lnTo>
                  <a:lnTo>
                    <a:pt x="4624" y="91577"/>
                  </a:lnTo>
                  <a:lnTo>
                    <a:pt x="4684" y="91637"/>
                  </a:lnTo>
                  <a:lnTo>
                    <a:pt x="5061" y="91994"/>
                  </a:lnTo>
                  <a:lnTo>
                    <a:pt x="5478" y="92312"/>
                  </a:lnTo>
                  <a:lnTo>
                    <a:pt x="5895" y="92629"/>
                  </a:lnTo>
                  <a:lnTo>
                    <a:pt x="6311" y="92927"/>
                  </a:lnTo>
                  <a:lnTo>
                    <a:pt x="6113" y="93384"/>
                  </a:lnTo>
                  <a:lnTo>
                    <a:pt x="5915" y="93840"/>
                  </a:lnTo>
                  <a:lnTo>
                    <a:pt x="5657" y="94555"/>
                  </a:lnTo>
                  <a:lnTo>
                    <a:pt x="5438" y="95289"/>
                  </a:lnTo>
                  <a:lnTo>
                    <a:pt x="5240" y="96003"/>
                  </a:lnTo>
                  <a:lnTo>
                    <a:pt x="5081" y="96738"/>
                  </a:lnTo>
                  <a:lnTo>
                    <a:pt x="4962" y="97492"/>
                  </a:lnTo>
                  <a:lnTo>
                    <a:pt x="4843" y="98226"/>
                  </a:lnTo>
                  <a:lnTo>
                    <a:pt x="4763" y="98802"/>
                  </a:lnTo>
                  <a:lnTo>
                    <a:pt x="4724" y="99377"/>
                  </a:lnTo>
                  <a:lnTo>
                    <a:pt x="4684" y="99953"/>
                  </a:lnTo>
                  <a:lnTo>
                    <a:pt x="4644" y="100548"/>
                  </a:lnTo>
                  <a:lnTo>
                    <a:pt x="4624" y="101700"/>
                  </a:lnTo>
                  <a:lnTo>
                    <a:pt x="4624" y="102871"/>
                  </a:lnTo>
                  <a:lnTo>
                    <a:pt x="4644" y="103426"/>
                  </a:lnTo>
                  <a:lnTo>
                    <a:pt x="5359" y="103426"/>
                  </a:lnTo>
                  <a:lnTo>
                    <a:pt x="11948" y="103486"/>
                  </a:lnTo>
                  <a:lnTo>
                    <a:pt x="18518" y="103506"/>
                  </a:lnTo>
                  <a:lnTo>
                    <a:pt x="38822" y="103545"/>
                  </a:lnTo>
                  <a:lnTo>
                    <a:pt x="41640" y="103545"/>
                  </a:lnTo>
                  <a:lnTo>
                    <a:pt x="41680" y="102752"/>
                  </a:lnTo>
                  <a:lnTo>
                    <a:pt x="41719" y="102156"/>
                  </a:lnTo>
                  <a:lnTo>
                    <a:pt x="42156" y="95388"/>
                  </a:lnTo>
                  <a:lnTo>
                    <a:pt x="42275" y="93483"/>
                  </a:lnTo>
                  <a:lnTo>
                    <a:pt x="42335" y="92609"/>
                  </a:lnTo>
                  <a:lnTo>
                    <a:pt x="42354" y="92153"/>
                  </a:lnTo>
                  <a:lnTo>
                    <a:pt x="42335" y="91716"/>
                  </a:lnTo>
                  <a:lnTo>
                    <a:pt x="42692" y="91280"/>
                  </a:lnTo>
                  <a:lnTo>
                    <a:pt x="43029" y="90803"/>
                  </a:lnTo>
                  <a:lnTo>
                    <a:pt x="43327" y="90327"/>
                  </a:lnTo>
                  <a:lnTo>
                    <a:pt x="43585" y="89811"/>
                  </a:lnTo>
                  <a:lnTo>
                    <a:pt x="43625" y="89732"/>
                  </a:lnTo>
                  <a:lnTo>
                    <a:pt x="43625" y="89652"/>
                  </a:lnTo>
                  <a:lnTo>
                    <a:pt x="43625" y="89573"/>
                  </a:lnTo>
                  <a:lnTo>
                    <a:pt x="43625" y="89513"/>
                  </a:lnTo>
                  <a:lnTo>
                    <a:pt x="43585" y="89454"/>
                  </a:lnTo>
                  <a:lnTo>
                    <a:pt x="43545" y="89394"/>
                  </a:lnTo>
                  <a:lnTo>
                    <a:pt x="43446" y="89295"/>
                  </a:lnTo>
                  <a:lnTo>
                    <a:pt x="43386" y="89077"/>
                  </a:lnTo>
                  <a:lnTo>
                    <a:pt x="43267" y="88759"/>
                  </a:lnTo>
                  <a:lnTo>
                    <a:pt x="43168" y="88521"/>
                  </a:lnTo>
                  <a:lnTo>
                    <a:pt x="43029" y="88283"/>
                  </a:lnTo>
                  <a:lnTo>
                    <a:pt x="42791" y="87945"/>
                  </a:lnTo>
                  <a:lnTo>
                    <a:pt x="42553" y="87628"/>
                  </a:lnTo>
                  <a:lnTo>
                    <a:pt x="42513" y="87608"/>
                  </a:lnTo>
                  <a:lnTo>
                    <a:pt x="42612" y="87132"/>
                  </a:lnTo>
                  <a:lnTo>
                    <a:pt x="42672" y="86675"/>
                  </a:lnTo>
                  <a:lnTo>
                    <a:pt x="42732" y="86199"/>
                  </a:lnTo>
                  <a:lnTo>
                    <a:pt x="42751" y="85722"/>
                  </a:lnTo>
                  <a:lnTo>
                    <a:pt x="42791" y="85147"/>
                  </a:lnTo>
                  <a:lnTo>
                    <a:pt x="42791" y="84551"/>
                  </a:lnTo>
                  <a:lnTo>
                    <a:pt x="42791" y="83956"/>
                  </a:lnTo>
                  <a:lnTo>
                    <a:pt x="42771" y="83361"/>
                  </a:lnTo>
                  <a:lnTo>
                    <a:pt x="42732" y="82765"/>
                  </a:lnTo>
                  <a:lnTo>
                    <a:pt x="42652" y="82150"/>
                  </a:lnTo>
                  <a:lnTo>
                    <a:pt x="42573" y="81554"/>
                  </a:lnTo>
                  <a:lnTo>
                    <a:pt x="42454" y="80959"/>
                  </a:lnTo>
                  <a:lnTo>
                    <a:pt x="42335" y="80403"/>
                  </a:lnTo>
                  <a:lnTo>
                    <a:pt x="42196" y="79848"/>
                  </a:lnTo>
                  <a:lnTo>
                    <a:pt x="42077" y="79431"/>
                  </a:lnTo>
                  <a:lnTo>
                    <a:pt x="42017" y="79232"/>
                  </a:lnTo>
                  <a:lnTo>
                    <a:pt x="41938" y="79034"/>
                  </a:lnTo>
                  <a:lnTo>
                    <a:pt x="43128" y="78240"/>
                  </a:lnTo>
                  <a:lnTo>
                    <a:pt x="43188" y="78160"/>
                  </a:lnTo>
                  <a:lnTo>
                    <a:pt x="43248" y="78081"/>
                  </a:lnTo>
                  <a:lnTo>
                    <a:pt x="43248" y="77982"/>
                  </a:lnTo>
                  <a:lnTo>
                    <a:pt x="43248" y="77883"/>
                  </a:lnTo>
                  <a:lnTo>
                    <a:pt x="43327" y="77942"/>
                  </a:lnTo>
                  <a:lnTo>
                    <a:pt x="43426" y="77962"/>
                  </a:lnTo>
                  <a:lnTo>
                    <a:pt x="43506" y="77982"/>
                  </a:lnTo>
                  <a:lnTo>
                    <a:pt x="43605" y="77982"/>
                  </a:lnTo>
                  <a:lnTo>
                    <a:pt x="43783" y="77962"/>
                  </a:lnTo>
                  <a:lnTo>
                    <a:pt x="43962" y="77902"/>
                  </a:lnTo>
                  <a:lnTo>
                    <a:pt x="44141" y="77803"/>
                  </a:lnTo>
                  <a:lnTo>
                    <a:pt x="44299" y="77664"/>
                  </a:lnTo>
                  <a:lnTo>
                    <a:pt x="44438" y="77525"/>
                  </a:lnTo>
                  <a:lnTo>
                    <a:pt x="44518" y="77347"/>
                  </a:lnTo>
                  <a:lnTo>
                    <a:pt x="44557" y="77228"/>
                  </a:lnTo>
                  <a:lnTo>
                    <a:pt x="44577" y="77128"/>
                  </a:lnTo>
                  <a:lnTo>
                    <a:pt x="44577" y="77009"/>
                  </a:lnTo>
                  <a:lnTo>
                    <a:pt x="44557" y="76890"/>
                  </a:lnTo>
                  <a:lnTo>
                    <a:pt x="44557" y="76771"/>
                  </a:lnTo>
                  <a:lnTo>
                    <a:pt x="44577" y="76652"/>
                  </a:lnTo>
                  <a:lnTo>
                    <a:pt x="44597" y="76553"/>
                  </a:lnTo>
                  <a:lnTo>
                    <a:pt x="44597" y="76434"/>
                  </a:lnTo>
                  <a:lnTo>
                    <a:pt x="44597" y="76196"/>
                  </a:lnTo>
                  <a:lnTo>
                    <a:pt x="44577" y="75938"/>
                  </a:lnTo>
                  <a:lnTo>
                    <a:pt x="44696" y="75918"/>
                  </a:lnTo>
                  <a:lnTo>
                    <a:pt x="44835" y="75878"/>
                  </a:lnTo>
                  <a:lnTo>
                    <a:pt x="44974" y="75818"/>
                  </a:lnTo>
                  <a:lnTo>
                    <a:pt x="45113" y="75739"/>
                  </a:lnTo>
                  <a:lnTo>
                    <a:pt x="45411" y="75580"/>
                  </a:lnTo>
                  <a:lnTo>
                    <a:pt x="45689" y="75402"/>
                  </a:lnTo>
                  <a:lnTo>
                    <a:pt x="46205" y="75044"/>
                  </a:lnTo>
                  <a:lnTo>
                    <a:pt x="46701" y="74667"/>
                  </a:lnTo>
                  <a:lnTo>
                    <a:pt x="47197" y="74251"/>
                  </a:lnTo>
                  <a:lnTo>
                    <a:pt x="47674" y="73834"/>
                  </a:lnTo>
                  <a:lnTo>
                    <a:pt x="48130" y="73377"/>
                  </a:lnTo>
                  <a:lnTo>
                    <a:pt x="48587" y="72921"/>
                  </a:lnTo>
                  <a:lnTo>
                    <a:pt x="48626" y="72861"/>
                  </a:lnTo>
                  <a:lnTo>
                    <a:pt x="48666" y="72802"/>
                  </a:lnTo>
                  <a:lnTo>
                    <a:pt x="48666" y="72742"/>
                  </a:lnTo>
                  <a:lnTo>
                    <a:pt x="48686" y="72683"/>
                  </a:lnTo>
                  <a:lnTo>
                    <a:pt x="49261" y="72802"/>
                  </a:lnTo>
                  <a:lnTo>
                    <a:pt x="49837" y="72901"/>
                  </a:lnTo>
                  <a:lnTo>
                    <a:pt x="50432" y="72960"/>
                  </a:lnTo>
                  <a:lnTo>
                    <a:pt x="51028" y="73020"/>
                  </a:lnTo>
                  <a:lnTo>
                    <a:pt x="51841" y="73060"/>
                  </a:lnTo>
                  <a:lnTo>
                    <a:pt x="52655" y="73060"/>
                  </a:lnTo>
                  <a:lnTo>
                    <a:pt x="53072" y="73040"/>
                  </a:lnTo>
                  <a:lnTo>
                    <a:pt x="53469" y="73000"/>
                  </a:lnTo>
                  <a:lnTo>
                    <a:pt x="53886" y="72941"/>
                  </a:lnTo>
                  <a:lnTo>
                    <a:pt x="54283" y="72881"/>
                  </a:lnTo>
                  <a:lnTo>
                    <a:pt x="54660" y="72821"/>
                  </a:lnTo>
                  <a:lnTo>
                    <a:pt x="55057" y="72722"/>
                  </a:lnTo>
                  <a:lnTo>
                    <a:pt x="55434" y="72623"/>
                  </a:lnTo>
                  <a:lnTo>
                    <a:pt x="55791" y="72524"/>
                  </a:lnTo>
                  <a:lnTo>
                    <a:pt x="56188" y="72385"/>
                  </a:lnTo>
                  <a:lnTo>
                    <a:pt x="56406" y="72305"/>
                  </a:lnTo>
                  <a:lnTo>
                    <a:pt x="56605" y="72226"/>
                  </a:lnTo>
                  <a:lnTo>
                    <a:pt x="56684" y="72226"/>
                  </a:lnTo>
                  <a:lnTo>
                    <a:pt x="56883" y="72147"/>
                  </a:lnTo>
                  <a:lnTo>
                    <a:pt x="57061" y="72067"/>
                  </a:lnTo>
                  <a:lnTo>
                    <a:pt x="57240" y="71968"/>
                  </a:lnTo>
                  <a:lnTo>
                    <a:pt x="57399" y="71849"/>
                  </a:lnTo>
                  <a:lnTo>
                    <a:pt x="57696" y="71571"/>
                  </a:lnTo>
                  <a:lnTo>
                    <a:pt x="57994" y="71293"/>
                  </a:lnTo>
                  <a:lnTo>
                    <a:pt x="58252" y="70996"/>
                  </a:lnTo>
                  <a:lnTo>
                    <a:pt x="58510" y="70678"/>
                  </a:lnTo>
                  <a:lnTo>
                    <a:pt x="58729" y="70341"/>
                  </a:lnTo>
                  <a:lnTo>
                    <a:pt x="58947" y="70003"/>
                  </a:lnTo>
                  <a:lnTo>
                    <a:pt x="59165" y="69666"/>
                  </a:lnTo>
                  <a:lnTo>
                    <a:pt x="59344" y="69308"/>
                  </a:lnTo>
                  <a:lnTo>
                    <a:pt x="59522" y="68931"/>
                  </a:lnTo>
                  <a:lnTo>
                    <a:pt x="59661" y="68574"/>
                  </a:lnTo>
                  <a:lnTo>
                    <a:pt x="59780" y="68177"/>
                  </a:lnTo>
                  <a:lnTo>
                    <a:pt x="59900" y="67800"/>
                  </a:lnTo>
                  <a:lnTo>
                    <a:pt x="59979" y="67403"/>
                  </a:lnTo>
                  <a:lnTo>
                    <a:pt x="60038" y="67006"/>
                  </a:lnTo>
                  <a:lnTo>
                    <a:pt x="60058" y="66609"/>
                  </a:lnTo>
                  <a:lnTo>
                    <a:pt x="60058" y="66212"/>
                  </a:lnTo>
                  <a:lnTo>
                    <a:pt x="60038" y="65815"/>
                  </a:lnTo>
                  <a:lnTo>
                    <a:pt x="59979" y="65418"/>
                  </a:lnTo>
                  <a:lnTo>
                    <a:pt x="59900" y="65021"/>
                  </a:lnTo>
                  <a:lnTo>
                    <a:pt x="59800" y="64644"/>
                  </a:lnTo>
                  <a:lnTo>
                    <a:pt x="59661" y="64267"/>
                  </a:lnTo>
                  <a:lnTo>
                    <a:pt x="59503" y="63910"/>
                  </a:lnTo>
                  <a:lnTo>
                    <a:pt x="59324" y="63553"/>
                  </a:lnTo>
                  <a:lnTo>
                    <a:pt x="59126" y="63215"/>
                  </a:lnTo>
                  <a:lnTo>
                    <a:pt x="58887" y="62898"/>
                  </a:lnTo>
                  <a:lnTo>
                    <a:pt x="58629" y="62600"/>
                  </a:lnTo>
                  <a:lnTo>
                    <a:pt x="58371" y="62302"/>
                  </a:lnTo>
                  <a:lnTo>
                    <a:pt x="58074" y="62044"/>
                  </a:lnTo>
                  <a:lnTo>
                    <a:pt x="57756" y="61806"/>
                  </a:lnTo>
                  <a:lnTo>
                    <a:pt x="57419" y="61568"/>
                  </a:lnTo>
                  <a:lnTo>
                    <a:pt x="57101" y="61409"/>
                  </a:lnTo>
                  <a:lnTo>
                    <a:pt x="56784" y="61270"/>
                  </a:lnTo>
                  <a:lnTo>
                    <a:pt x="56764" y="61171"/>
                  </a:lnTo>
                  <a:lnTo>
                    <a:pt x="56704" y="61092"/>
                  </a:lnTo>
                  <a:lnTo>
                    <a:pt x="56466" y="60853"/>
                  </a:lnTo>
                  <a:lnTo>
                    <a:pt x="56228" y="60655"/>
                  </a:lnTo>
                  <a:lnTo>
                    <a:pt x="55732" y="60258"/>
                  </a:lnTo>
                  <a:lnTo>
                    <a:pt x="54700" y="59504"/>
                  </a:lnTo>
                  <a:lnTo>
                    <a:pt x="52933" y="58154"/>
                  </a:lnTo>
                  <a:lnTo>
                    <a:pt x="49281" y="55415"/>
                  </a:lnTo>
                  <a:lnTo>
                    <a:pt x="47416" y="54006"/>
                  </a:lnTo>
                  <a:lnTo>
                    <a:pt x="45510" y="52597"/>
                  </a:lnTo>
                  <a:lnTo>
                    <a:pt x="43605" y="51227"/>
                  </a:lnTo>
                  <a:lnTo>
                    <a:pt x="42652" y="50553"/>
                  </a:lnTo>
                  <a:lnTo>
                    <a:pt x="41680" y="49898"/>
                  </a:lnTo>
                  <a:lnTo>
                    <a:pt x="40588" y="49124"/>
                  </a:lnTo>
                  <a:lnTo>
                    <a:pt x="40568" y="49104"/>
                  </a:lnTo>
                  <a:lnTo>
                    <a:pt x="40548" y="49084"/>
                  </a:lnTo>
                  <a:lnTo>
                    <a:pt x="40469" y="49044"/>
                  </a:lnTo>
                  <a:lnTo>
                    <a:pt x="38762" y="47814"/>
                  </a:lnTo>
                  <a:lnTo>
                    <a:pt x="38504" y="47516"/>
                  </a:lnTo>
                  <a:lnTo>
                    <a:pt x="38266" y="47218"/>
                  </a:lnTo>
                  <a:lnTo>
                    <a:pt x="37790" y="46643"/>
                  </a:lnTo>
                  <a:lnTo>
                    <a:pt x="37353" y="46027"/>
                  </a:lnTo>
                  <a:lnTo>
                    <a:pt x="36916" y="45412"/>
                  </a:lnTo>
                  <a:lnTo>
                    <a:pt x="36499" y="44797"/>
                  </a:lnTo>
                  <a:lnTo>
                    <a:pt x="36102" y="44201"/>
                  </a:lnTo>
                  <a:lnTo>
                    <a:pt x="35666" y="43626"/>
                  </a:lnTo>
                  <a:lnTo>
                    <a:pt x="35209" y="43090"/>
                  </a:lnTo>
                  <a:lnTo>
                    <a:pt x="34713" y="42574"/>
                  </a:lnTo>
                  <a:lnTo>
                    <a:pt x="34197" y="42098"/>
                  </a:lnTo>
                  <a:lnTo>
                    <a:pt x="33641" y="41661"/>
                  </a:lnTo>
                  <a:lnTo>
                    <a:pt x="33046" y="41244"/>
                  </a:lnTo>
                  <a:lnTo>
                    <a:pt x="32748" y="41046"/>
                  </a:lnTo>
                  <a:lnTo>
                    <a:pt x="32431" y="40867"/>
                  </a:lnTo>
                  <a:lnTo>
                    <a:pt x="31756" y="40490"/>
                  </a:lnTo>
                  <a:lnTo>
                    <a:pt x="31399" y="40331"/>
                  </a:lnTo>
                  <a:lnTo>
                    <a:pt x="31041" y="40172"/>
                  </a:lnTo>
                  <a:lnTo>
                    <a:pt x="30664" y="40014"/>
                  </a:lnTo>
                  <a:lnTo>
                    <a:pt x="30267" y="39855"/>
                  </a:lnTo>
                  <a:lnTo>
                    <a:pt x="29870" y="39736"/>
                  </a:lnTo>
                  <a:lnTo>
                    <a:pt x="29672" y="39696"/>
                  </a:lnTo>
                  <a:lnTo>
                    <a:pt x="29454" y="39656"/>
                  </a:lnTo>
                  <a:lnTo>
                    <a:pt x="29354" y="39319"/>
                  </a:lnTo>
                  <a:lnTo>
                    <a:pt x="29235" y="38962"/>
                  </a:lnTo>
                  <a:lnTo>
                    <a:pt x="29096" y="38644"/>
                  </a:lnTo>
                  <a:lnTo>
                    <a:pt x="28938" y="38307"/>
                  </a:lnTo>
                  <a:lnTo>
                    <a:pt x="29315" y="38386"/>
                  </a:lnTo>
                  <a:lnTo>
                    <a:pt x="29692" y="38426"/>
                  </a:lnTo>
                  <a:lnTo>
                    <a:pt x="30069" y="38465"/>
                  </a:lnTo>
                  <a:lnTo>
                    <a:pt x="30446" y="38485"/>
                  </a:lnTo>
                  <a:lnTo>
                    <a:pt x="31141" y="38485"/>
                  </a:lnTo>
                  <a:lnTo>
                    <a:pt x="31478" y="38465"/>
                  </a:lnTo>
                  <a:lnTo>
                    <a:pt x="31815" y="38426"/>
                  </a:lnTo>
                  <a:lnTo>
                    <a:pt x="32153" y="38386"/>
                  </a:lnTo>
                  <a:lnTo>
                    <a:pt x="32470" y="38327"/>
                  </a:lnTo>
                  <a:lnTo>
                    <a:pt x="32808" y="38247"/>
                  </a:lnTo>
                  <a:lnTo>
                    <a:pt x="33125" y="38168"/>
                  </a:lnTo>
                  <a:lnTo>
                    <a:pt x="33443" y="38068"/>
                  </a:lnTo>
                  <a:lnTo>
                    <a:pt x="33760" y="37949"/>
                  </a:lnTo>
                  <a:lnTo>
                    <a:pt x="34078" y="37830"/>
                  </a:lnTo>
                  <a:lnTo>
                    <a:pt x="34376" y="37691"/>
                  </a:lnTo>
                  <a:lnTo>
                    <a:pt x="34693" y="37552"/>
                  </a:lnTo>
                  <a:lnTo>
                    <a:pt x="34991" y="37394"/>
                  </a:lnTo>
                  <a:lnTo>
                    <a:pt x="35289" y="37215"/>
                  </a:lnTo>
                  <a:lnTo>
                    <a:pt x="35586" y="37036"/>
                  </a:lnTo>
                  <a:lnTo>
                    <a:pt x="36063" y="36699"/>
                  </a:lnTo>
                  <a:lnTo>
                    <a:pt x="36499" y="36322"/>
                  </a:lnTo>
                  <a:lnTo>
                    <a:pt x="36936" y="35925"/>
                  </a:lnTo>
                  <a:lnTo>
                    <a:pt x="37135" y="35707"/>
                  </a:lnTo>
                  <a:lnTo>
                    <a:pt x="37313" y="35488"/>
                  </a:lnTo>
                  <a:lnTo>
                    <a:pt x="37492" y="35250"/>
                  </a:lnTo>
                  <a:lnTo>
                    <a:pt x="37670" y="35012"/>
                  </a:lnTo>
                  <a:lnTo>
                    <a:pt x="37809" y="34774"/>
                  </a:lnTo>
                  <a:lnTo>
                    <a:pt x="37968" y="34516"/>
                  </a:lnTo>
                  <a:lnTo>
                    <a:pt x="38087" y="34258"/>
                  </a:lnTo>
                  <a:lnTo>
                    <a:pt x="38226" y="34000"/>
                  </a:lnTo>
                  <a:lnTo>
                    <a:pt x="38325" y="33722"/>
                  </a:lnTo>
                  <a:lnTo>
                    <a:pt x="38425" y="33444"/>
                  </a:lnTo>
                  <a:lnTo>
                    <a:pt x="38504" y="33126"/>
                  </a:lnTo>
                  <a:lnTo>
                    <a:pt x="38583" y="32809"/>
                  </a:lnTo>
                  <a:lnTo>
                    <a:pt x="38742" y="32194"/>
                  </a:lnTo>
                  <a:lnTo>
                    <a:pt x="38941" y="31618"/>
                  </a:lnTo>
                  <a:lnTo>
                    <a:pt x="39119" y="31042"/>
                  </a:lnTo>
                  <a:lnTo>
                    <a:pt x="39219" y="30745"/>
                  </a:lnTo>
                  <a:lnTo>
                    <a:pt x="39338" y="30447"/>
                  </a:lnTo>
                  <a:lnTo>
                    <a:pt x="39457" y="30169"/>
                  </a:lnTo>
                  <a:lnTo>
                    <a:pt x="39615" y="29891"/>
                  </a:lnTo>
                  <a:lnTo>
                    <a:pt x="39774" y="29633"/>
                  </a:lnTo>
                  <a:lnTo>
                    <a:pt x="39953" y="29395"/>
                  </a:lnTo>
                  <a:lnTo>
                    <a:pt x="40171" y="29157"/>
                  </a:lnTo>
                  <a:lnTo>
                    <a:pt x="40390" y="28939"/>
                  </a:lnTo>
                  <a:lnTo>
                    <a:pt x="40687" y="28700"/>
                  </a:lnTo>
                  <a:lnTo>
                    <a:pt x="40826" y="28562"/>
                  </a:lnTo>
                  <a:lnTo>
                    <a:pt x="40945" y="28423"/>
                  </a:lnTo>
                  <a:lnTo>
                    <a:pt x="41064" y="28284"/>
                  </a:lnTo>
                  <a:lnTo>
                    <a:pt x="41164" y="28125"/>
                  </a:lnTo>
                  <a:lnTo>
                    <a:pt x="41243" y="27966"/>
                  </a:lnTo>
                  <a:lnTo>
                    <a:pt x="41303" y="27787"/>
                  </a:lnTo>
                  <a:lnTo>
                    <a:pt x="41322" y="27589"/>
                  </a:lnTo>
                  <a:lnTo>
                    <a:pt x="41322" y="27410"/>
                  </a:lnTo>
                  <a:lnTo>
                    <a:pt x="41283" y="27252"/>
                  </a:lnTo>
                  <a:lnTo>
                    <a:pt x="41243" y="27093"/>
                  </a:lnTo>
                  <a:lnTo>
                    <a:pt x="41164" y="26934"/>
                  </a:lnTo>
                  <a:lnTo>
                    <a:pt x="41064" y="26795"/>
                  </a:lnTo>
                  <a:lnTo>
                    <a:pt x="40945" y="26656"/>
                  </a:lnTo>
                  <a:lnTo>
                    <a:pt x="40806" y="26537"/>
                  </a:lnTo>
                  <a:lnTo>
                    <a:pt x="40191" y="26061"/>
                  </a:lnTo>
                  <a:lnTo>
                    <a:pt x="39913" y="25783"/>
                  </a:lnTo>
                  <a:lnTo>
                    <a:pt x="39635" y="25505"/>
                  </a:lnTo>
                  <a:lnTo>
                    <a:pt x="39477" y="25287"/>
                  </a:lnTo>
                  <a:lnTo>
                    <a:pt x="39318" y="25049"/>
                  </a:lnTo>
                  <a:lnTo>
                    <a:pt x="39000" y="24592"/>
                  </a:lnTo>
                  <a:lnTo>
                    <a:pt x="39020" y="24552"/>
                  </a:lnTo>
                  <a:lnTo>
                    <a:pt x="39338" y="23520"/>
                  </a:lnTo>
                  <a:lnTo>
                    <a:pt x="39655" y="22468"/>
                  </a:lnTo>
                  <a:lnTo>
                    <a:pt x="39953" y="21397"/>
                  </a:lnTo>
                  <a:lnTo>
                    <a:pt x="40092" y="20861"/>
                  </a:lnTo>
                  <a:lnTo>
                    <a:pt x="40211" y="20325"/>
                  </a:lnTo>
                  <a:lnTo>
                    <a:pt x="40270" y="20325"/>
                  </a:lnTo>
                  <a:lnTo>
                    <a:pt x="40449" y="20285"/>
                  </a:lnTo>
                  <a:lnTo>
                    <a:pt x="40648" y="20226"/>
                  </a:lnTo>
                  <a:lnTo>
                    <a:pt x="40826" y="20146"/>
                  </a:lnTo>
                  <a:lnTo>
                    <a:pt x="41005" y="20067"/>
                  </a:lnTo>
                  <a:lnTo>
                    <a:pt x="41164" y="19948"/>
                  </a:lnTo>
                  <a:lnTo>
                    <a:pt x="41303" y="19829"/>
                  </a:lnTo>
                  <a:lnTo>
                    <a:pt x="41441" y="19710"/>
                  </a:lnTo>
                  <a:lnTo>
                    <a:pt x="41580" y="19571"/>
                  </a:lnTo>
                  <a:lnTo>
                    <a:pt x="41699" y="19412"/>
                  </a:lnTo>
                  <a:lnTo>
                    <a:pt x="41799" y="19253"/>
                  </a:lnTo>
                  <a:lnTo>
                    <a:pt x="41898" y="19094"/>
                  </a:lnTo>
                  <a:lnTo>
                    <a:pt x="41977" y="18916"/>
                  </a:lnTo>
                  <a:lnTo>
                    <a:pt x="42057" y="18737"/>
                  </a:lnTo>
                  <a:lnTo>
                    <a:pt x="42096" y="18539"/>
                  </a:lnTo>
                  <a:lnTo>
                    <a:pt x="42136" y="18340"/>
                  </a:lnTo>
                  <a:lnTo>
                    <a:pt x="42176" y="18161"/>
                  </a:lnTo>
                  <a:lnTo>
                    <a:pt x="42215" y="18142"/>
                  </a:lnTo>
                  <a:lnTo>
                    <a:pt x="42255" y="18102"/>
                  </a:lnTo>
                  <a:lnTo>
                    <a:pt x="42553" y="17884"/>
                  </a:lnTo>
                  <a:lnTo>
                    <a:pt x="42831" y="17626"/>
                  </a:lnTo>
                  <a:lnTo>
                    <a:pt x="43069" y="17368"/>
                  </a:lnTo>
                  <a:lnTo>
                    <a:pt x="43168" y="17209"/>
                  </a:lnTo>
                  <a:lnTo>
                    <a:pt x="43267" y="17050"/>
                  </a:lnTo>
                  <a:lnTo>
                    <a:pt x="43426" y="16752"/>
                  </a:lnTo>
                  <a:lnTo>
                    <a:pt x="43545" y="16455"/>
                  </a:lnTo>
                  <a:lnTo>
                    <a:pt x="43645" y="16157"/>
                  </a:lnTo>
                  <a:lnTo>
                    <a:pt x="43704" y="15839"/>
                  </a:lnTo>
                  <a:lnTo>
                    <a:pt x="43744" y="15542"/>
                  </a:lnTo>
                  <a:lnTo>
                    <a:pt x="43744" y="15224"/>
                  </a:lnTo>
                  <a:lnTo>
                    <a:pt x="43942" y="15303"/>
                  </a:lnTo>
                  <a:lnTo>
                    <a:pt x="44141" y="15343"/>
                  </a:lnTo>
                  <a:lnTo>
                    <a:pt x="44359" y="15383"/>
                  </a:lnTo>
                  <a:lnTo>
                    <a:pt x="44557" y="15403"/>
                  </a:lnTo>
                  <a:lnTo>
                    <a:pt x="44974" y="15403"/>
                  </a:lnTo>
                  <a:lnTo>
                    <a:pt x="45173" y="15383"/>
                  </a:lnTo>
                  <a:lnTo>
                    <a:pt x="45371" y="15323"/>
                  </a:lnTo>
                  <a:lnTo>
                    <a:pt x="45570" y="15284"/>
                  </a:lnTo>
                  <a:lnTo>
                    <a:pt x="45768" y="15204"/>
                  </a:lnTo>
                  <a:lnTo>
                    <a:pt x="45967" y="15125"/>
                  </a:lnTo>
                  <a:lnTo>
                    <a:pt x="46145" y="15006"/>
                  </a:lnTo>
                  <a:lnTo>
                    <a:pt x="46304" y="14906"/>
                  </a:lnTo>
                  <a:lnTo>
                    <a:pt x="46483" y="14768"/>
                  </a:lnTo>
                  <a:lnTo>
                    <a:pt x="46622" y="14629"/>
                  </a:lnTo>
                  <a:lnTo>
                    <a:pt x="46780" y="14470"/>
                  </a:lnTo>
                  <a:lnTo>
                    <a:pt x="46820" y="14390"/>
                  </a:lnTo>
                  <a:lnTo>
                    <a:pt x="46840" y="14291"/>
                  </a:lnTo>
                  <a:lnTo>
                    <a:pt x="46840" y="14212"/>
                  </a:lnTo>
                  <a:lnTo>
                    <a:pt x="46800" y="14113"/>
                  </a:lnTo>
                  <a:lnTo>
                    <a:pt x="46741" y="14053"/>
                  </a:lnTo>
                  <a:lnTo>
                    <a:pt x="46681" y="13993"/>
                  </a:lnTo>
                  <a:lnTo>
                    <a:pt x="46582" y="13974"/>
                  </a:lnTo>
                  <a:lnTo>
                    <a:pt x="46503" y="13954"/>
                  </a:lnTo>
                  <a:lnTo>
                    <a:pt x="46165" y="13993"/>
                  </a:lnTo>
                  <a:lnTo>
                    <a:pt x="45808" y="14013"/>
                  </a:lnTo>
                  <a:lnTo>
                    <a:pt x="45629" y="13993"/>
                  </a:lnTo>
                  <a:lnTo>
                    <a:pt x="45451" y="13954"/>
                  </a:lnTo>
                  <a:lnTo>
                    <a:pt x="45292" y="13894"/>
                  </a:lnTo>
                  <a:lnTo>
                    <a:pt x="45153" y="13815"/>
                  </a:lnTo>
                  <a:lnTo>
                    <a:pt x="45014" y="13696"/>
                  </a:lnTo>
                  <a:lnTo>
                    <a:pt x="44915" y="13557"/>
                  </a:lnTo>
                  <a:lnTo>
                    <a:pt x="44855" y="13398"/>
                  </a:lnTo>
                  <a:lnTo>
                    <a:pt x="44816" y="13219"/>
                  </a:lnTo>
                  <a:lnTo>
                    <a:pt x="44796" y="13041"/>
                  </a:lnTo>
                  <a:lnTo>
                    <a:pt x="44796" y="12862"/>
                  </a:lnTo>
                  <a:lnTo>
                    <a:pt x="44835" y="12505"/>
                  </a:lnTo>
                  <a:lnTo>
                    <a:pt x="45014" y="11731"/>
                  </a:lnTo>
                  <a:lnTo>
                    <a:pt x="45054" y="11334"/>
                  </a:lnTo>
                  <a:lnTo>
                    <a:pt x="45054" y="11135"/>
                  </a:lnTo>
                  <a:lnTo>
                    <a:pt x="45054" y="10937"/>
                  </a:lnTo>
                  <a:lnTo>
                    <a:pt x="45034" y="10778"/>
                  </a:lnTo>
                  <a:lnTo>
                    <a:pt x="44994" y="10600"/>
                  </a:lnTo>
                  <a:lnTo>
                    <a:pt x="44935" y="10441"/>
                  </a:lnTo>
                  <a:lnTo>
                    <a:pt x="44875" y="10282"/>
                  </a:lnTo>
                  <a:lnTo>
                    <a:pt x="44716" y="9984"/>
                  </a:lnTo>
                  <a:lnTo>
                    <a:pt x="44538" y="9706"/>
                  </a:lnTo>
                  <a:lnTo>
                    <a:pt x="44299" y="9429"/>
                  </a:lnTo>
                  <a:lnTo>
                    <a:pt x="44022" y="9171"/>
                  </a:lnTo>
                  <a:lnTo>
                    <a:pt x="43724" y="8952"/>
                  </a:lnTo>
                  <a:lnTo>
                    <a:pt x="43406" y="8774"/>
                  </a:lnTo>
                  <a:lnTo>
                    <a:pt x="43089" y="8595"/>
                  </a:lnTo>
                  <a:lnTo>
                    <a:pt x="42732" y="8456"/>
                  </a:lnTo>
                  <a:lnTo>
                    <a:pt x="42394" y="8337"/>
                  </a:lnTo>
                  <a:lnTo>
                    <a:pt x="42037" y="8238"/>
                  </a:lnTo>
                  <a:lnTo>
                    <a:pt x="41243" y="8019"/>
                  </a:lnTo>
                  <a:lnTo>
                    <a:pt x="40449" y="7801"/>
                  </a:lnTo>
                  <a:lnTo>
                    <a:pt x="40052" y="7682"/>
                  </a:lnTo>
                  <a:lnTo>
                    <a:pt x="39655" y="7543"/>
                  </a:lnTo>
                  <a:lnTo>
                    <a:pt x="39278" y="7384"/>
                  </a:lnTo>
                  <a:lnTo>
                    <a:pt x="38881" y="7225"/>
                  </a:lnTo>
                  <a:lnTo>
                    <a:pt x="38425" y="6987"/>
                  </a:lnTo>
                  <a:lnTo>
                    <a:pt x="37968" y="6749"/>
                  </a:lnTo>
                  <a:lnTo>
                    <a:pt x="37512" y="6471"/>
                  </a:lnTo>
                  <a:lnTo>
                    <a:pt x="37075" y="6193"/>
                  </a:lnTo>
                  <a:lnTo>
                    <a:pt x="37035" y="6174"/>
                  </a:lnTo>
                  <a:lnTo>
                    <a:pt x="37452" y="6114"/>
                  </a:lnTo>
                  <a:lnTo>
                    <a:pt x="37889" y="6094"/>
                  </a:lnTo>
                  <a:lnTo>
                    <a:pt x="38306" y="6114"/>
                  </a:lnTo>
                  <a:lnTo>
                    <a:pt x="38722" y="6174"/>
                  </a:lnTo>
                  <a:lnTo>
                    <a:pt x="39139" y="6253"/>
                  </a:lnTo>
                  <a:lnTo>
                    <a:pt x="39536" y="6352"/>
                  </a:lnTo>
                  <a:lnTo>
                    <a:pt x="39933" y="6511"/>
                  </a:lnTo>
                  <a:lnTo>
                    <a:pt x="40330" y="6690"/>
                  </a:lnTo>
                  <a:lnTo>
                    <a:pt x="40409" y="6709"/>
                  </a:lnTo>
                  <a:lnTo>
                    <a:pt x="40489" y="6709"/>
                  </a:lnTo>
                  <a:lnTo>
                    <a:pt x="40568" y="6690"/>
                  </a:lnTo>
                  <a:lnTo>
                    <a:pt x="40628" y="6650"/>
                  </a:lnTo>
                  <a:lnTo>
                    <a:pt x="40707" y="6610"/>
                  </a:lnTo>
                  <a:lnTo>
                    <a:pt x="40747" y="6551"/>
                  </a:lnTo>
                  <a:lnTo>
                    <a:pt x="40767" y="6471"/>
                  </a:lnTo>
                  <a:lnTo>
                    <a:pt x="40767" y="6392"/>
                  </a:lnTo>
                  <a:lnTo>
                    <a:pt x="40687" y="6074"/>
                  </a:lnTo>
                  <a:lnTo>
                    <a:pt x="40588" y="5796"/>
                  </a:lnTo>
                  <a:lnTo>
                    <a:pt x="40449" y="5519"/>
                  </a:lnTo>
                  <a:lnTo>
                    <a:pt x="40290" y="5280"/>
                  </a:lnTo>
                  <a:lnTo>
                    <a:pt x="40112" y="5042"/>
                  </a:lnTo>
                  <a:lnTo>
                    <a:pt x="39913" y="4824"/>
                  </a:lnTo>
                  <a:lnTo>
                    <a:pt x="39695" y="4625"/>
                  </a:lnTo>
                  <a:lnTo>
                    <a:pt x="39457" y="4447"/>
                  </a:lnTo>
                  <a:lnTo>
                    <a:pt x="39199" y="4268"/>
                  </a:lnTo>
                  <a:lnTo>
                    <a:pt x="38941" y="4129"/>
                  </a:lnTo>
                  <a:lnTo>
                    <a:pt x="38663" y="3990"/>
                  </a:lnTo>
                  <a:lnTo>
                    <a:pt x="38385" y="3871"/>
                  </a:lnTo>
                  <a:lnTo>
                    <a:pt x="38107" y="3772"/>
                  </a:lnTo>
                  <a:lnTo>
                    <a:pt x="37809" y="3693"/>
                  </a:lnTo>
                  <a:lnTo>
                    <a:pt x="37512" y="3633"/>
                  </a:lnTo>
                  <a:lnTo>
                    <a:pt x="37214" y="3574"/>
                  </a:lnTo>
                  <a:lnTo>
                    <a:pt x="36877" y="3514"/>
                  </a:lnTo>
                  <a:lnTo>
                    <a:pt x="36519" y="3494"/>
                  </a:lnTo>
                  <a:lnTo>
                    <a:pt x="35825" y="3454"/>
                  </a:lnTo>
                  <a:lnTo>
                    <a:pt x="35110" y="3435"/>
                  </a:lnTo>
                  <a:lnTo>
                    <a:pt x="34396" y="3415"/>
                  </a:lnTo>
                  <a:lnTo>
                    <a:pt x="33701" y="3355"/>
                  </a:lnTo>
                  <a:lnTo>
                    <a:pt x="33344" y="3316"/>
                  </a:lnTo>
                  <a:lnTo>
                    <a:pt x="33006" y="3236"/>
                  </a:lnTo>
                  <a:lnTo>
                    <a:pt x="32649" y="3157"/>
                  </a:lnTo>
                  <a:lnTo>
                    <a:pt x="32331" y="3057"/>
                  </a:lnTo>
                  <a:lnTo>
                    <a:pt x="31994" y="2938"/>
                  </a:lnTo>
                  <a:lnTo>
                    <a:pt x="31677" y="2780"/>
                  </a:lnTo>
                  <a:lnTo>
                    <a:pt x="31379" y="2621"/>
                  </a:lnTo>
                  <a:lnTo>
                    <a:pt x="31101" y="2442"/>
                  </a:lnTo>
                  <a:lnTo>
                    <a:pt x="30525" y="2085"/>
                  </a:lnTo>
                  <a:lnTo>
                    <a:pt x="30247" y="1926"/>
                  </a:lnTo>
                  <a:lnTo>
                    <a:pt x="29950" y="1787"/>
                  </a:lnTo>
                  <a:lnTo>
                    <a:pt x="29632" y="1648"/>
                  </a:lnTo>
                  <a:lnTo>
                    <a:pt x="29315" y="1549"/>
                  </a:lnTo>
                  <a:lnTo>
                    <a:pt x="28977" y="1490"/>
                  </a:lnTo>
                  <a:lnTo>
                    <a:pt x="28620" y="1450"/>
                  </a:lnTo>
                  <a:lnTo>
                    <a:pt x="28283" y="1430"/>
                  </a:lnTo>
                  <a:lnTo>
                    <a:pt x="27925" y="1450"/>
                  </a:lnTo>
                  <a:lnTo>
                    <a:pt x="27231" y="1509"/>
                  </a:lnTo>
                  <a:lnTo>
                    <a:pt x="26536" y="1569"/>
                  </a:lnTo>
                  <a:lnTo>
                    <a:pt x="26179" y="1589"/>
                  </a:lnTo>
                  <a:lnTo>
                    <a:pt x="25822" y="1589"/>
                  </a:lnTo>
                  <a:lnTo>
                    <a:pt x="25464" y="1569"/>
                  </a:lnTo>
                  <a:lnTo>
                    <a:pt x="25127" y="1529"/>
                  </a:lnTo>
                  <a:lnTo>
                    <a:pt x="24789" y="1490"/>
                  </a:lnTo>
                  <a:lnTo>
                    <a:pt x="24452" y="1410"/>
                  </a:lnTo>
                  <a:lnTo>
                    <a:pt x="24095" y="1311"/>
                  </a:lnTo>
                  <a:lnTo>
                    <a:pt x="23757" y="1192"/>
                  </a:lnTo>
                  <a:lnTo>
                    <a:pt x="23102" y="954"/>
                  </a:lnTo>
                  <a:lnTo>
                    <a:pt x="22447" y="696"/>
                  </a:lnTo>
                  <a:lnTo>
                    <a:pt x="21792" y="457"/>
                  </a:lnTo>
                  <a:lnTo>
                    <a:pt x="21455" y="358"/>
                  </a:lnTo>
                  <a:lnTo>
                    <a:pt x="21118" y="259"/>
                  </a:lnTo>
                  <a:lnTo>
                    <a:pt x="20760" y="180"/>
                  </a:lnTo>
                  <a:lnTo>
                    <a:pt x="20383" y="120"/>
                  </a:lnTo>
                  <a:lnTo>
                    <a:pt x="20026" y="61"/>
                  </a:lnTo>
                  <a:lnTo>
                    <a:pt x="19649" y="21"/>
                  </a:lnTo>
                  <a:lnTo>
                    <a:pt x="19292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3927;p41">
              <a:extLst>
                <a:ext uri="{FF2B5EF4-FFF2-40B4-BE49-F238E27FC236}">
                  <a16:creationId xmlns:a16="http://schemas.microsoft.com/office/drawing/2014/main" xmlns="" id="{AD4D1226-E131-4FEF-B342-60BCF10741D1}"/>
                </a:ext>
              </a:extLst>
            </p:cNvPr>
            <p:cNvSpPr/>
            <p:nvPr/>
          </p:nvSpPr>
          <p:spPr>
            <a:xfrm flipH="1">
              <a:off x="6660592" y="2877270"/>
              <a:ext cx="421468" cy="182761"/>
            </a:xfrm>
            <a:custGeom>
              <a:avLst/>
              <a:gdLst/>
              <a:ahLst/>
              <a:cxnLst/>
              <a:rect l="l" t="t" r="r" b="b"/>
              <a:pathLst>
                <a:path w="10619" h="4605" extrusionOk="0">
                  <a:moveTo>
                    <a:pt x="20" y="0"/>
                  </a:moveTo>
                  <a:lnTo>
                    <a:pt x="0" y="40"/>
                  </a:lnTo>
                  <a:lnTo>
                    <a:pt x="20" y="60"/>
                  </a:lnTo>
                  <a:lnTo>
                    <a:pt x="338" y="496"/>
                  </a:lnTo>
                  <a:lnTo>
                    <a:pt x="695" y="933"/>
                  </a:lnTo>
                  <a:lnTo>
                    <a:pt x="1052" y="1350"/>
                  </a:lnTo>
                  <a:lnTo>
                    <a:pt x="1449" y="1747"/>
                  </a:lnTo>
                  <a:lnTo>
                    <a:pt x="1846" y="2124"/>
                  </a:lnTo>
                  <a:lnTo>
                    <a:pt x="2283" y="2481"/>
                  </a:lnTo>
                  <a:lnTo>
                    <a:pt x="2719" y="2818"/>
                  </a:lnTo>
                  <a:lnTo>
                    <a:pt x="3176" y="3116"/>
                  </a:lnTo>
                  <a:lnTo>
                    <a:pt x="3712" y="3414"/>
                  </a:lnTo>
                  <a:lnTo>
                    <a:pt x="4268" y="3692"/>
                  </a:lnTo>
                  <a:lnTo>
                    <a:pt x="4863" y="3930"/>
                  </a:lnTo>
                  <a:lnTo>
                    <a:pt x="5458" y="4148"/>
                  </a:lnTo>
                  <a:lnTo>
                    <a:pt x="6054" y="4327"/>
                  </a:lnTo>
                  <a:lnTo>
                    <a:pt x="6669" y="4466"/>
                  </a:lnTo>
                  <a:lnTo>
                    <a:pt x="7284" y="4565"/>
                  </a:lnTo>
                  <a:lnTo>
                    <a:pt x="7602" y="4585"/>
                  </a:lnTo>
                  <a:lnTo>
                    <a:pt x="7900" y="4605"/>
                  </a:lnTo>
                  <a:lnTo>
                    <a:pt x="8257" y="4605"/>
                  </a:lnTo>
                  <a:lnTo>
                    <a:pt x="8614" y="4585"/>
                  </a:lnTo>
                  <a:lnTo>
                    <a:pt x="9329" y="4525"/>
                  </a:lnTo>
                  <a:lnTo>
                    <a:pt x="9646" y="4486"/>
                  </a:lnTo>
                  <a:lnTo>
                    <a:pt x="9964" y="4426"/>
                  </a:lnTo>
                  <a:lnTo>
                    <a:pt x="10261" y="4347"/>
                  </a:lnTo>
                  <a:lnTo>
                    <a:pt x="10579" y="4248"/>
                  </a:lnTo>
                  <a:lnTo>
                    <a:pt x="10619" y="4208"/>
                  </a:lnTo>
                  <a:lnTo>
                    <a:pt x="10619" y="4168"/>
                  </a:lnTo>
                  <a:lnTo>
                    <a:pt x="10599" y="4109"/>
                  </a:lnTo>
                  <a:lnTo>
                    <a:pt x="10539" y="4089"/>
                  </a:lnTo>
                  <a:lnTo>
                    <a:pt x="10003" y="4069"/>
                  </a:lnTo>
                  <a:lnTo>
                    <a:pt x="9170" y="4069"/>
                  </a:lnTo>
                  <a:lnTo>
                    <a:pt x="8852" y="4049"/>
                  </a:lnTo>
                  <a:lnTo>
                    <a:pt x="8237" y="3970"/>
                  </a:lnTo>
                  <a:lnTo>
                    <a:pt x="7126" y="3811"/>
                  </a:lnTo>
                  <a:lnTo>
                    <a:pt x="6570" y="3712"/>
                  </a:lnTo>
                  <a:lnTo>
                    <a:pt x="6034" y="3573"/>
                  </a:lnTo>
                  <a:lnTo>
                    <a:pt x="5498" y="3434"/>
                  </a:lnTo>
                  <a:lnTo>
                    <a:pt x="4962" y="3255"/>
                  </a:lnTo>
                  <a:lnTo>
                    <a:pt x="4446" y="3037"/>
                  </a:lnTo>
                  <a:lnTo>
                    <a:pt x="3950" y="2818"/>
                  </a:lnTo>
                  <a:lnTo>
                    <a:pt x="3454" y="2560"/>
                  </a:lnTo>
                  <a:lnTo>
                    <a:pt x="2958" y="2302"/>
                  </a:lnTo>
                  <a:lnTo>
                    <a:pt x="2481" y="2025"/>
                  </a:lnTo>
                  <a:lnTo>
                    <a:pt x="2025" y="1727"/>
                  </a:lnTo>
                  <a:lnTo>
                    <a:pt x="1489" y="1350"/>
                  </a:lnTo>
                  <a:lnTo>
                    <a:pt x="993" y="933"/>
                  </a:lnTo>
                  <a:lnTo>
                    <a:pt x="516" y="496"/>
                  </a:lnTo>
                  <a:lnTo>
                    <a:pt x="80" y="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3928;p41">
              <a:extLst>
                <a:ext uri="{FF2B5EF4-FFF2-40B4-BE49-F238E27FC236}">
                  <a16:creationId xmlns:a16="http://schemas.microsoft.com/office/drawing/2014/main" xmlns="" id="{E5AA8257-0027-4120-A5C0-1555D9A933D5}"/>
                </a:ext>
              </a:extLst>
            </p:cNvPr>
            <p:cNvSpPr/>
            <p:nvPr/>
          </p:nvSpPr>
          <p:spPr>
            <a:xfrm flipH="1">
              <a:off x="6465267" y="2847306"/>
              <a:ext cx="66997" cy="156012"/>
            </a:xfrm>
            <a:custGeom>
              <a:avLst/>
              <a:gdLst/>
              <a:ahLst/>
              <a:cxnLst/>
              <a:rect l="l" t="t" r="r" b="b"/>
              <a:pathLst>
                <a:path w="1688" h="3931" extrusionOk="0">
                  <a:moveTo>
                    <a:pt x="1390" y="1"/>
                  </a:moveTo>
                  <a:lnTo>
                    <a:pt x="1311" y="41"/>
                  </a:lnTo>
                  <a:lnTo>
                    <a:pt x="1271" y="60"/>
                  </a:lnTo>
                  <a:lnTo>
                    <a:pt x="1251" y="100"/>
                  </a:lnTo>
                  <a:lnTo>
                    <a:pt x="1212" y="219"/>
                  </a:lnTo>
                  <a:lnTo>
                    <a:pt x="1172" y="358"/>
                  </a:lnTo>
                  <a:lnTo>
                    <a:pt x="1132" y="636"/>
                  </a:lnTo>
                  <a:lnTo>
                    <a:pt x="1112" y="894"/>
                  </a:lnTo>
                  <a:lnTo>
                    <a:pt x="1073" y="1172"/>
                  </a:lnTo>
                  <a:lnTo>
                    <a:pt x="993" y="1589"/>
                  </a:lnTo>
                  <a:lnTo>
                    <a:pt x="894" y="1986"/>
                  </a:lnTo>
                  <a:lnTo>
                    <a:pt x="854" y="2204"/>
                  </a:lnTo>
                  <a:lnTo>
                    <a:pt x="815" y="2422"/>
                  </a:lnTo>
                  <a:lnTo>
                    <a:pt x="775" y="2641"/>
                  </a:lnTo>
                  <a:lnTo>
                    <a:pt x="715" y="2859"/>
                  </a:lnTo>
                  <a:lnTo>
                    <a:pt x="576" y="3137"/>
                  </a:lnTo>
                  <a:lnTo>
                    <a:pt x="398" y="3395"/>
                  </a:lnTo>
                  <a:lnTo>
                    <a:pt x="219" y="3653"/>
                  </a:lnTo>
                  <a:lnTo>
                    <a:pt x="21" y="3891"/>
                  </a:lnTo>
                  <a:lnTo>
                    <a:pt x="1" y="3911"/>
                  </a:lnTo>
                  <a:lnTo>
                    <a:pt x="21" y="3931"/>
                  </a:lnTo>
                  <a:lnTo>
                    <a:pt x="60" y="3931"/>
                  </a:lnTo>
                  <a:lnTo>
                    <a:pt x="378" y="3573"/>
                  </a:lnTo>
                  <a:lnTo>
                    <a:pt x="656" y="3177"/>
                  </a:lnTo>
                  <a:lnTo>
                    <a:pt x="795" y="2958"/>
                  </a:lnTo>
                  <a:lnTo>
                    <a:pt x="934" y="2760"/>
                  </a:lnTo>
                  <a:lnTo>
                    <a:pt x="1073" y="2621"/>
                  </a:lnTo>
                  <a:lnTo>
                    <a:pt x="1192" y="2462"/>
                  </a:lnTo>
                  <a:lnTo>
                    <a:pt x="1291" y="2283"/>
                  </a:lnTo>
                  <a:lnTo>
                    <a:pt x="1390" y="2105"/>
                  </a:lnTo>
                  <a:lnTo>
                    <a:pt x="1470" y="1847"/>
                  </a:lnTo>
                  <a:lnTo>
                    <a:pt x="1529" y="1609"/>
                  </a:lnTo>
                  <a:lnTo>
                    <a:pt x="1589" y="1370"/>
                  </a:lnTo>
                  <a:lnTo>
                    <a:pt x="1628" y="1112"/>
                  </a:lnTo>
                  <a:lnTo>
                    <a:pt x="1668" y="854"/>
                  </a:lnTo>
                  <a:lnTo>
                    <a:pt x="1688" y="577"/>
                  </a:lnTo>
                  <a:lnTo>
                    <a:pt x="1688" y="418"/>
                  </a:lnTo>
                  <a:lnTo>
                    <a:pt x="1668" y="299"/>
                  </a:lnTo>
                  <a:lnTo>
                    <a:pt x="1609" y="180"/>
                  </a:lnTo>
                  <a:lnTo>
                    <a:pt x="1549" y="60"/>
                  </a:lnTo>
                  <a:lnTo>
                    <a:pt x="1470" y="21"/>
                  </a:lnTo>
                  <a:lnTo>
                    <a:pt x="139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3929;p41">
              <a:extLst>
                <a:ext uri="{FF2B5EF4-FFF2-40B4-BE49-F238E27FC236}">
                  <a16:creationId xmlns:a16="http://schemas.microsoft.com/office/drawing/2014/main" xmlns="" id="{7DCCB9EA-4510-4D3E-8D8D-B20CC54D98B2}"/>
                </a:ext>
              </a:extLst>
            </p:cNvPr>
            <p:cNvSpPr/>
            <p:nvPr/>
          </p:nvSpPr>
          <p:spPr>
            <a:xfrm flipH="1">
              <a:off x="6702708" y="2813454"/>
              <a:ext cx="833" cy="40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930;p41">
              <a:extLst>
                <a:ext uri="{FF2B5EF4-FFF2-40B4-BE49-F238E27FC236}">
                  <a16:creationId xmlns:a16="http://schemas.microsoft.com/office/drawing/2014/main" xmlns="" id="{188DC36C-8189-4871-BD07-250562E8C953}"/>
                </a:ext>
              </a:extLst>
            </p:cNvPr>
            <p:cNvSpPr/>
            <p:nvPr/>
          </p:nvSpPr>
          <p:spPr>
            <a:xfrm flipH="1">
              <a:off x="6701954" y="2831551"/>
              <a:ext cx="794" cy="833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0" y="21"/>
                  </a:moveTo>
                  <a:lnTo>
                    <a:pt x="0" y="21"/>
                  </a:lnTo>
                  <a:lnTo>
                    <a:pt x="20" y="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931;p41">
              <a:extLst>
                <a:ext uri="{FF2B5EF4-FFF2-40B4-BE49-F238E27FC236}">
                  <a16:creationId xmlns:a16="http://schemas.microsoft.com/office/drawing/2014/main" xmlns="" id="{95E59F69-4087-404D-8C2D-CC097335C1A9}"/>
                </a:ext>
              </a:extLst>
            </p:cNvPr>
            <p:cNvSpPr/>
            <p:nvPr/>
          </p:nvSpPr>
          <p:spPr>
            <a:xfrm flipH="1">
              <a:off x="6673192" y="2792182"/>
              <a:ext cx="63067" cy="61476"/>
            </a:xfrm>
            <a:custGeom>
              <a:avLst/>
              <a:gdLst/>
              <a:ahLst/>
              <a:cxnLst/>
              <a:rect l="l" t="t" r="r" b="b"/>
              <a:pathLst>
                <a:path w="1589" h="1549" extrusionOk="0">
                  <a:moveTo>
                    <a:pt x="894" y="517"/>
                  </a:moveTo>
                  <a:lnTo>
                    <a:pt x="933" y="536"/>
                  </a:lnTo>
                  <a:lnTo>
                    <a:pt x="953" y="536"/>
                  </a:lnTo>
                  <a:lnTo>
                    <a:pt x="973" y="556"/>
                  </a:lnTo>
                  <a:lnTo>
                    <a:pt x="1013" y="576"/>
                  </a:lnTo>
                  <a:lnTo>
                    <a:pt x="1032" y="596"/>
                  </a:lnTo>
                  <a:lnTo>
                    <a:pt x="1052" y="656"/>
                  </a:lnTo>
                  <a:lnTo>
                    <a:pt x="1072" y="695"/>
                  </a:lnTo>
                  <a:lnTo>
                    <a:pt x="1072" y="715"/>
                  </a:lnTo>
                  <a:lnTo>
                    <a:pt x="1092" y="735"/>
                  </a:lnTo>
                  <a:lnTo>
                    <a:pt x="1072" y="735"/>
                  </a:lnTo>
                  <a:lnTo>
                    <a:pt x="1092" y="755"/>
                  </a:lnTo>
                  <a:lnTo>
                    <a:pt x="1092" y="795"/>
                  </a:lnTo>
                  <a:lnTo>
                    <a:pt x="1072" y="834"/>
                  </a:lnTo>
                  <a:lnTo>
                    <a:pt x="1072" y="874"/>
                  </a:lnTo>
                  <a:lnTo>
                    <a:pt x="1052" y="894"/>
                  </a:lnTo>
                  <a:lnTo>
                    <a:pt x="1032" y="953"/>
                  </a:lnTo>
                  <a:lnTo>
                    <a:pt x="993" y="993"/>
                  </a:lnTo>
                  <a:lnTo>
                    <a:pt x="953" y="1013"/>
                  </a:lnTo>
                  <a:lnTo>
                    <a:pt x="874" y="1053"/>
                  </a:lnTo>
                  <a:lnTo>
                    <a:pt x="794" y="1072"/>
                  </a:lnTo>
                  <a:lnTo>
                    <a:pt x="715" y="1092"/>
                  </a:lnTo>
                  <a:lnTo>
                    <a:pt x="655" y="1072"/>
                  </a:lnTo>
                  <a:lnTo>
                    <a:pt x="576" y="1053"/>
                  </a:lnTo>
                  <a:lnTo>
                    <a:pt x="497" y="993"/>
                  </a:lnTo>
                  <a:lnTo>
                    <a:pt x="477" y="993"/>
                  </a:lnTo>
                  <a:lnTo>
                    <a:pt x="457" y="953"/>
                  </a:lnTo>
                  <a:lnTo>
                    <a:pt x="397" y="894"/>
                  </a:lnTo>
                  <a:lnTo>
                    <a:pt x="377" y="814"/>
                  </a:lnTo>
                  <a:lnTo>
                    <a:pt x="377" y="715"/>
                  </a:lnTo>
                  <a:lnTo>
                    <a:pt x="497" y="715"/>
                  </a:lnTo>
                  <a:lnTo>
                    <a:pt x="596" y="675"/>
                  </a:lnTo>
                  <a:lnTo>
                    <a:pt x="655" y="616"/>
                  </a:lnTo>
                  <a:lnTo>
                    <a:pt x="675" y="596"/>
                  </a:lnTo>
                  <a:lnTo>
                    <a:pt x="755" y="556"/>
                  </a:lnTo>
                  <a:lnTo>
                    <a:pt x="774" y="536"/>
                  </a:lnTo>
                  <a:lnTo>
                    <a:pt x="854" y="517"/>
                  </a:lnTo>
                  <a:close/>
                  <a:moveTo>
                    <a:pt x="834" y="1"/>
                  </a:moveTo>
                  <a:lnTo>
                    <a:pt x="715" y="20"/>
                  </a:lnTo>
                  <a:lnTo>
                    <a:pt x="596" y="60"/>
                  </a:lnTo>
                  <a:lnTo>
                    <a:pt x="477" y="100"/>
                  </a:lnTo>
                  <a:lnTo>
                    <a:pt x="377" y="179"/>
                  </a:lnTo>
                  <a:lnTo>
                    <a:pt x="318" y="259"/>
                  </a:lnTo>
                  <a:lnTo>
                    <a:pt x="258" y="358"/>
                  </a:lnTo>
                  <a:lnTo>
                    <a:pt x="199" y="398"/>
                  </a:lnTo>
                  <a:lnTo>
                    <a:pt x="139" y="457"/>
                  </a:lnTo>
                  <a:lnTo>
                    <a:pt x="60" y="556"/>
                  </a:lnTo>
                  <a:lnTo>
                    <a:pt x="20" y="675"/>
                  </a:lnTo>
                  <a:lnTo>
                    <a:pt x="0" y="795"/>
                  </a:lnTo>
                  <a:lnTo>
                    <a:pt x="0" y="914"/>
                  </a:lnTo>
                  <a:lnTo>
                    <a:pt x="20" y="1033"/>
                  </a:lnTo>
                  <a:lnTo>
                    <a:pt x="80" y="1132"/>
                  </a:lnTo>
                  <a:lnTo>
                    <a:pt x="139" y="1231"/>
                  </a:lnTo>
                  <a:lnTo>
                    <a:pt x="219" y="1330"/>
                  </a:lnTo>
                  <a:lnTo>
                    <a:pt x="298" y="1410"/>
                  </a:lnTo>
                  <a:lnTo>
                    <a:pt x="397" y="1469"/>
                  </a:lnTo>
                  <a:lnTo>
                    <a:pt x="516" y="1509"/>
                  </a:lnTo>
                  <a:lnTo>
                    <a:pt x="635" y="1549"/>
                  </a:lnTo>
                  <a:lnTo>
                    <a:pt x="854" y="1549"/>
                  </a:lnTo>
                  <a:lnTo>
                    <a:pt x="973" y="1529"/>
                  </a:lnTo>
                  <a:lnTo>
                    <a:pt x="1092" y="1509"/>
                  </a:lnTo>
                  <a:lnTo>
                    <a:pt x="1191" y="1449"/>
                  </a:lnTo>
                  <a:lnTo>
                    <a:pt x="1290" y="1390"/>
                  </a:lnTo>
                  <a:lnTo>
                    <a:pt x="1370" y="1311"/>
                  </a:lnTo>
                  <a:lnTo>
                    <a:pt x="1449" y="1231"/>
                  </a:lnTo>
                  <a:lnTo>
                    <a:pt x="1509" y="1132"/>
                  </a:lnTo>
                  <a:lnTo>
                    <a:pt x="1548" y="1053"/>
                  </a:lnTo>
                  <a:lnTo>
                    <a:pt x="1588" y="933"/>
                  </a:lnTo>
                  <a:lnTo>
                    <a:pt x="1588" y="834"/>
                  </a:lnTo>
                  <a:lnTo>
                    <a:pt x="1588" y="735"/>
                  </a:lnTo>
                  <a:lnTo>
                    <a:pt x="1588" y="616"/>
                  </a:lnTo>
                  <a:lnTo>
                    <a:pt x="1548" y="517"/>
                  </a:lnTo>
                  <a:lnTo>
                    <a:pt x="1509" y="417"/>
                  </a:lnTo>
                  <a:lnTo>
                    <a:pt x="1469" y="318"/>
                  </a:lnTo>
                  <a:lnTo>
                    <a:pt x="1410" y="239"/>
                  </a:lnTo>
                  <a:lnTo>
                    <a:pt x="1330" y="159"/>
                  </a:lnTo>
                  <a:lnTo>
                    <a:pt x="1251" y="100"/>
                  </a:lnTo>
                  <a:lnTo>
                    <a:pt x="1152" y="60"/>
                  </a:lnTo>
                  <a:lnTo>
                    <a:pt x="1052" y="20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932;p41">
              <a:extLst>
                <a:ext uri="{FF2B5EF4-FFF2-40B4-BE49-F238E27FC236}">
                  <a16:creationId xmlns:a16="http://schemas.microsoft.com/office/drawing/2014/main" xmlns="" id="{6BAA65FD-55F2-4A5D-8700-996208531631}"/>
                </a:ext>
              </a:extLst>
            </p:cNvPr>
            <p:cNvSpPr/>
            <p:nvPr/>
          </p:nvSpPr>
          <p:spPr>
            <a:xfrm flipH="1">
              <a:off x="6017009" y="4474642"/>
              <a:ext cx="501047" cy="233204"/>
            </a:xfrm>
            <a:custGeom>
              <a:avLst/>
              <a:gdLst/>
              <a:ahLst/>
              <a:cxnLst/>
              <a:rect l="l" t="t" r="r" b="b"/>
              <a:pathLst>
                <a:path w="12624" h="5876" extrusionOk="0">
                  <a:moveTo>
                    <a:pt x="12385" y="1"/>
                  </a:moveTo>
                  <a:lnTo>
                    <a:pt x="12325" y="21"/>
                  </a:lnTo>
                  <a:lnTo>
                    <a:pt x="12286" y="80"/>
                  </a:lnTo>
                  <a:lnTo>
                    <a:pt x="11948" y="596"/>
                  </a:lnTo>
                  <a:lnTo>
                    <a:pt x="11789" y="854"/>
                  </a:lnTo>
                  <a:lnTo>
                    <a:pt x="11611" y="1093"/>
                  </a:lnTo>
                  <a:lnTo>
                    <a:pt x="11412" y="1311"/>
                  </a:lnTo>
                  <a:lnTo>
                    <a:pt x="11214" y="1529"/>
                  </a:lnTo>
                  <a:lnTo>
                    <a:pt x="10996" y="1728"/>
                  </a:lnTo>
                  <a:lnTo>
                    <a:pt x="10777" y="1926"/>
                  </a:lnTo>
                  <a:lnTo>
                    <a:pt x="10321" y="2264"/>
                  </a:lnTo>
                  <a:lnTo>
                    <a:pt x="9844" y="2601"/>
                  </a:lnTo>
                  <a:lnTo>
                    <a:pt x="9348" y="2879"/>
                  </a:lnTo>
                  <a:lnTo>
                    <a:pt x="8832" y="3157"/>
                  </a:lnTo>
                  <a:lnTo>
                    <a:pt x="8177" y="3454"/>
                  </a:lnTo>
                  <a:lnTo>
                    <a:pt x="7522" y="3732"/>
                  </a:lnTo>
                  <a:lnTo>
                    <a:pt x="6847" y="4010"/>
                  </a:lnTo>
                  <a:lnTo>
                    <a:pt x="6153" y="4248"/>
                  </a:lnTo>
                  <a:lnTo>
                    <a:pt x="5478" y="4467"/>
                  </a:lnTo>
                  <a:lnTo>
                    <a:pt x="4783" y="4685"/>
                  </a:lnTo>
                  <a:lnTo>
                    <a:pt x="4069" y="4864"/>
                  </a:lnTo>
                  <a:lnTo>
                    <a:pt x="3374" y="5042"/>
                  </a:lnTo>
                  <a:lnTo>
                    <a:pt x="2818" y="5161"/>
                  </a:lnTo>
                  <a:lnTo>
                    <a:pt x="2263" y="5280"/>
                  </a:lnTo>
                  <a:lnTo>
                    <a:pt x="1171" y="5459"/>
                  </a:lnTo>
                  <a:lnTo>
                    <a:pt x="1171" y="5459"/>
                  </a:lnTo>
                  <a:lnTo>
                    <a:pt x="4883" y="3891"/>
                  </a:lnTo>
                  <a:lnTo>
                    <a:pt x="6748" y="3097"/>
                  </a:lnTo>
                  <a:lnTo>
                    <a:pt x="8614" y="2323"/>
                  </a:lnTo>
                  <a:lnTo>
                    <a:pt x="8634" y="2303"/>
                  </a:lnTo>
                  <a:lnTo>
                    <a:pt x="8634" y="2283"/>
                  </a:lnTo>
                  <a:lnTo>
                    <a:pt x="8614" y="2264"/>
                  </a:lnTo>
                  <a:lnTo>
                    <a:pt x="8594" y="2264"/>
                  </a:lnTo>
                  <a:lnTo>
                    <a:pt x="6451" y="3097"/>
                  </a:lnTo>
                  <a:lnTo>
                    <a:pt x="4327" y="3931"/>
                  </a:lnTo>
                  <a:lnTo>
                    <a:pt x="2203" y="4764"/>
                  </a:lnTo>
                  <a:lnTo>
                    <a:pt x="80" y="5618"/>
                  </a:lnTo>
                  <a:lnTo>
                    <a:pt x="40" y="5638"/>
                  </a:lnTo>
                  <a:lnTo>
                    <a:pt x="0" y="5677"/>
                  </a:lnTo>
                  <a:lnTo>
                    <a:pt x="0" y="5717"/>
                  </a:lnTo>
                  <a:lnTo>
                    <a:pt x="0" y="5777"/>
                  </a:lnTo>
                  <a:lnTo>
                    <a:pt x="20" y="5816"/>
                  </a:lnTo>
                  <a:lnTo>
                    <a:pt x="40" y="5856"/>
                  </a:lnTo>
                  <a:lnTo>
                    <a:pt x="99" y="5876"/>
                  </a:lnTo>
                  <a:lnTo>
                    <a:pt x="139" y="5876"/>
                  </a:lnTo>
                  <a:lnTo>
                    <a:pt x="913" y="5777"/>
                  </a:lnTo>
                  <a:lnTo>
                    <a:pt x="1667" y="5677"/>
                  </a:lnTo>
                  <a:lnTo>
                    <a:pt x="2402" y="5538"/>
                  </a:lnTo>
                  <a:lnTo>
                    <a:pt x="3156" y="5380"/>
                  </a:lnTo>
                  <a:lnTo>
                    <a:pt x="3910" y="5221"/>
                  </a:lnTo>
                  <a:lnTo>
                    <a:pt x="4644" y="5022"/>
                  </a:lnTo>
                  <a:lnTo>
                    <a:pt x="5379" y="4824"/>
                  </a:lnTo>
                  <a:lnTo>
                    <a:pt x="6113" y="4606"/>
                  </a:lnTo>
                  <a:lnTo>
                    <a:pt x="6748" y="4407"/>
                  </a:lnTo>
                  <a:lnTo>
                    <a:pt x="7383" y="4189"/>
                  </a:lnTo>
                  <a:lnTo>
                    <a:pt x="7999" y="3951"/>
                  </a:lnTo>
                  <a:lnTo>
                    <a:pt x="8634" y="3693"/>
                  </a:lnTo>
                  <a:lnTo>
                    <a:pt x="9229" y="3415"/>
                  </a:lnTo>
                  <a:lnTo>
                    <a:pt x="9825" y="3097"/>
                  </a:lnTo>
                  <a:lnTo>
                    <a:pt x="10380" y="2740"/>
                  </a:lnTo>
                  <a:lnTo>
                    <a:pt x="10658" y="2561"/>
                  </a:lnTo>
                  <a:lnTo>
                    <a:pt x="10936" y="2363"/>
                  </a:lnTo>
                  <a:lnTo>
                    <a:pt x="11194" y="2144"/>
                  </a:lnTo>
                  <a:lnTo>
                    <a:pt x="11452" y="1906"/>
                  </a:lnTo>
                  <a:lnTo>
                    <a:pt x="11690" y="1668"/>
                  </a:lnTo>
                  <a:lnTo>
                    <a:pt x="11928" y="1410"/>
                  </a:lnTo>
                  <a:lnTo>
                    <a:pt x="12147" y="1132"/>
                  </a:lnTo>
                  <a:lnTo>
                    <a:pt x="12325" y="854"/>
                  </a:lnTo>
                  <a:lnTo>
                    <a:pt x="12484" y="537"/>
                  </a:lnTo>
                  <a:lnTo>
                    <a:pt x="12603" y="219"/>
                  </a:lnTo>
                  <a:lnTo>
                    <a:pt x="12623" y="160"/>
                  </a:lnTo>
                  <a:lnTo>
                    <a:pt x="12603" y="100"/>
                  </a:lnTo>
                  <a:lnTo>
                    <a:pt x="12564" y="41"/>
                  </a:lnTo>
                  <a:lnTo>
                    <a:pt x="12504" y="21"/>
                  </a:lnTo>
                  <a:lnTo>
                    <a:pt x="1244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933;p41">
              <a:extLst>
                <a:ext uri="{FF2B5EF4-FFF2-40B4-BE49-F238E27FC236}">
                  <a16:creationId xmlns:a16="http://schemas.microsoft.com/office/drawing/2014/main" xmlns="" id="{0EFE3979-43AF-4FB1-B52D-E17124656DE3}"/>
                </a:ext>
              </a:extLst>
            </p:cNvPr>
            <p:cNvSpPr/>
            <p:nvPr/>
          </p:nvSpPr>
          <p:spPr>
            <a:xfrm flipH="1">
              <a:off x="6159201" y="1434237"/>
              <a:ext cx="379715" cy="410459"/>
            </a:xfrm>
            <a:custGeom>
              <a:avLst/>
              <a:gdLst/>
              <a:ahLst/>
              <a:cxnLst/>
              <a:rect l="l" t="t" r="r" b="b"/>
              <a:pathLst>
                <a:path w="9567" h="10342" extrusionOk="0">
                  <a:moveTo>
                    <a:pt x="9110" y="1"/>
                  </a:moveTo>
                  <a:lnTo>
                    <a:pt x="8634" y="417"/>
                  </a:lnTo>
                  <a:lnTo>
                    <a:pt x="8138" y="814"/>
                  </a:lnTo>
                  <a:lnTo>
                    <a:pt x="7622" y="1211"/>
                  </a:lnTo>
                  <a:lnTo>
                    <a:pt x="7106" y="1588"/>
                  </a:lnTo>
                  <a:lnTo>
                    <a:pt x="6590" y="1965"/>
                  </a:lnTo>
                  <a:lnTo>
                    <a:pt x="6054" y="2303"/>
                  </a:lnTo>
                  <a:lnTo>
                    <a:pt x="5518" y="2660"/>
                  </a:lnTo>
                  <a:lnTo>
                    <a:pt x="4962" y="2978"/>
                  </a:lnTo>
                  <a:lnTo>
                    <a:pt x="6153" y="358"/>
                  </a:lnTo>
                  <a:lnTo>
                    <a:pt x="6153" y="358"/>
                  </a:lnTo>
                  <a:lnTo>
                    <a:pt x="5637" y="834"/>
                  </a:lnTo>
                  <a:lnTo>
                    <a:pt x="5121" y="1310"/>
                  </a:lnTo>
                  <a:lnTo>
                    <a:pt x="4565" y="1767"/>
                  </a:lnTo>
                  <a:lnTo>
                    <a:pt x="4010" y="2204"/>
                  </a:lnTo>
                  <a:lnTo>
                    <a:pt x="3712" y="2402"/>
                  </a:lnTo>
                  <a:lnTo>
                    <a:pt x="3414" y="2601"/>
                  </a:lnTo>
                  <a:lnTo>
                    <a:pt x="3116" y="2779"/>
                  </a:lnTo>
                  <a:lnTo>
                    <a:pt x="2819" y="2938"/>
                  </a:lnTo>
                  <a:lnTo>
                    <a:pt x="2521" y="3077"/>
                  </a:lnTo>
                  <a:lnTo>
                    <a:pt x="2203" y="3216"/>
                  </a:lnTo>
                  <a:lnTo>
                    <a:pt x="1886" y="3315"/>
                  </a:lnTo>
                  <a:lnTo>
                    <a:pt x="1568" y="3414"/>
                  </a:lnTo>
                  <a:lnTo>
                    <a:pt x="1251" y="3712"/>
                  </a:lnTo>
                  <a:lnTo>
                    <a:pt x="953" y="4049"/>
                  </a:lnTo>
                  <a:lnTo>
                    <a:pt x="814" y="4228"/>
                  </a:lnTo>
                  <a:lnTo>
                    <a:pt x="695" y="4427"/>
                  </a:lnTo>
                  <a:lnTo>
                    <a:pt x="576" y="4625"/>
                  </a:lnTo>
                  <a:lnTo>
                    <a:pt x="477" y="4823"/>
                  </a:lnTo>
                  <a:lnTo>
                    <a:pt x="298" y="5300"/>
                  </a:lnTo>
                  <a:lnTo>
                    <a:pt x="159" y="5796"/>
                  </a:lnTo>
                  <a:lnTo>
                    <a:pt x="60" y="6292"/>
                  </a:lnTo>
                  <a:lnTo>
                    <a:pt x="0" y="6808"/>
                  </a:lnTo>
                  <a:lnTo>
                    <a:pt x="0" y="7285"/>
                  </a:lnTo>
                  <a:lnTo>
                    <a:pt x="20" y="7781"/>
                  </a:lnTo>
                  <a:lnTo>
                    <a:pt x="80" y="8257"/>
                  </a:lnTo>
                  <a:lnTo>
                    <a:pt x="119" y="8495"/>
                  </a:lnTo>
                  <a:lnTo>
                    <a:pt x="179" y="8733"/>
                  </a:lnTo>
                  <a:lnTo>
                    <a:pt x="258" y="8972"/>
                  </a:lnTo>
                  <a:lnTo>
                    <a:pt x="338" y="9190"/>
                  </a:lnTo>
                  <a:lnTo>
                    <a:pt x="437" y="9408"/>
                  </a:lnTo>
                  <a:lnTo>
                    <a:pt x="556" y="9627"/>
                  </a:lnTo>
                  <a:lnTo>
                    <a:pt x="675" y="9805"/>
                  </a:lnTo>
                  <a:lnTo>
                    <a:pt x="834" y="10004"/>
                  </a:lnTo>
                  <a:lnTo>
                    <a:pt x="993" y="10182"/>
                  </a:lnTo>
                  <a:lnTo>
                    <a:pt x="1171" y="10341"/>
                  </a:lnTo>
                  <a:lnTo>
                    <a:pt x="1112" y="10103"/>
                  </a:lnTo>
                  <a:lnTo>
                    <a:pt x="1072" y="9865"/>
                  </a:lnTo>
                  <a:lnTo>
                    <a:pt x="1052" y="9607"/>
                  </a:lnTo>
                  <a:lnTo>
                    <a:pt x="1032" y="9369"/>
                  </a:lnTo>
                  <a:lnTo>
                    <a:pt x="1032" y="9111"/>
                  </a:lnTo>
                  <a:lnTo>
                    <a:pt x="1052" y="8872"/>
                  </a:lnTo>
                  <a:lnTo>
                    <a:pt x="1072" y="8634"/>
                  </a:lnTo>
                  <a:lnTo>
                    <a:pt x="1112" y="8376"/>
                  </a:lnTo>
                  <a:lnTo>
                    <a:pt x="1171" y="8138"/>
                  </a:lnTo>
                  <a:lnTo>
                    <a:pt x="1231" y="7900"/>
                  </a:lnTo>
                  <a:lnTo>
                    <a:pt x="1370" y="7423"/>
                  </a:lnTo>
                  <a:lnTo>
                    <a:pt x="1469" y="7205"/>
                  </a:lnTo>
                  <a:lnTo>
                    <a:pt x="1568" y="6987"/>
                  </a:lnTo>
                  <a:lnTo>
                    <a:pt x="1687" y="6769"/>
                  </a:lnTo>
                  <a:lnTo>
                    <a:pt x="1826" y="6550"/>
                  </a:lnTo>
                  <a:lnTo>
                    <a:pt x="2005" y="6292"/>
                  </a:lnTo>
                  <a:lnTo>
                    <a:pt x="2203" y="6034"/>
                  </a:lnTo>
                  <a:lnTo>
                    <a:pt x="2422" y="5796"/>
                  </a:lnTo>
                  <a:lnTo>
                    <a:pt x="2660" y="5558"/>
                  </a:lnTo>
                  <a:lnTo>
                    <a:pt x="2898" y="5359"/>
                  </a:lnTo>
                  <a:lnTo>
                    <a:pt x="3156" y="5161"/>
                  </a:lnTo>
                  <a:lnTo>
                    <a:pt x="3672" y="4784"/>
                  </a:lnTo>
                  <a:lnTo>
                    <a:pt x="4903" y="3950"/>
                  </a:lnTo>
                  <a:lnTo>
                    <a:pt x="5181" y="3752"/>
                  </a:lnTo>
                  <a:lnTo>
                    <a:pt x="5300" y="3652"/>
                  </a:lnTo>
                  <a:lnTo>
                    <a:pt x="5399" y="3533"/>
                  </a:lnTo>
                  <a:lnTo>
                    <a:pt x="5518" y="3355"/>
                  </a:lnTo>
                  <a:lnTo>
                    <a:pt x="5637" y="3176"/>
                  </a:lnTo>
                  <a:lnTo>
                    <a:pt x="5736" y="2997"/>
                  </a:lnTo>
                  <a:lnTo>
                    <a:pt x="5816" y="2799"/>
                  </a:lnTo>
                  <a:lnTo>
                    <a:pt x="5816" y="2779"/>
                  </a:lnTo>
                  <a:lnTo>
                    <a:pt x="5855" y="2779"/>
                  </a:lnTo>
                  <a:lnTo>
                    <a:pt x="5855" y="2799"/>
                  </a:lnTo>
                  <a:lnTo>
                    <a:pt x="5875" y="2819"/>
                  </a:lnTo>
                  <a:lnTo>
                    <a:pt x="5776" y="3097"/>
                  </a:lnTo>
                  <a:lnTo>
                    <a:pt x="5677" y="3355"/>
                  </a:lnTo>
                  <a:lnTo>
                    <a:pt x="5538" y="3593"/>
                  </a:lnTo>
                  <a:lnTo>
                    <a:pt x="5379" y="3831"/>
                  </a:lnTo>
                  <a:lnTo>
                    <a:pt x="5220" y="4109"/>
                  </a:lnTo>
                  <a:lnTo>
                    <a:pt x="5141" y="4248"/>
                  </a:lnTo>
                  <a:lnTo>
                    <a:pt x="5042" y="4387"/>
                  </a:lnTo>
                  <a:lnTo>
                    <a:pt x="4764" y="4685"/>
                  </a:lnTo>
                  <a:lnTo>
                    <a:pt x="4466" y="4943"/>
                  </a:lnTo>
                  <a:lnTo>
                    <a:pt x="4089" y="5240"/>
                  </a:lnTo>
                  <a:lnTo>
                    <a:pt x="3732" y="5518"/>
                  </a:lnTo>
                  <a:lnTo>
                    <a:pt x="3374" y="5796"/>
                  </a:lnTo>
                  <a:lnTo>
                    <a:pt x="3017" y="6094"/>
                  </a:lnTo>
                  <a:lnTo>
                    <a:pt x="3235" y="5955"/>
                  </a:lnTo>
                  <a:lnTo>
                    <a:pt x="3454" y="5816"/>
                  </a:lnTo>
                  <a:lnTo>
                    <a:pt x="3672" y="5717"/>
                  </a:lnTo>
                  <a:lnTo>
                    <a:pt x="3910" y="5617"/>
                  </a:lnTo>
                  <a:lnTo>
                    <a:pt x="4168" y="5518"/>
                  </a:lnTo>
                  <a:lnTo>
                    <a:pt x="4426" y="5459"/>
                  </a:lnTo>
                  <a:lnTo>
                    <a:pt x="4942" y="5320"/>
                  </a:lnTo>
                  <a:lnTo>
                    <a:pt x="5478" y="5220"/>
                  </a:lnTo>
                  <a:lnTo>
                    <a:pt x="6014" y="5081"/>
                  </a:lnTo>
                  <a:lnTo>
                    <a:pt x="6451" y="4923"/>
                  </a:lnTo>
                  <a:lnTo>
                    <a:pt x="6669" y="4843"/>
                  </a:lnTo>
                  <a:lnTo>
                    <a:pt x="6868" y="4724"/>
                  </a:lnTo>
                  <a:lnTo>
                    <a:pt x="7086" y="4625"/>
                  </a:lnTo>
                  <a:lnTo>
                    <a:pt x="7264" y="4486"/>
                  </a:lnTo>
                  <a:lnTo>
                    <a:pt x="7463" y="4347"/>
                  </a:lnTo>
                  <a:lnTo>
                    <a:pt x="7642" y="4188"/>
                  </a:lnTo>
                  <a:lnTo>
                    <a:pt x="7681" y="4168"/>
                  </a:lnTo>
                  <a:lnTo>
                    <a:pt x="8118" y="3752"/>
                  </a:lnTo>
                  <a:lnTo>
                    <a:pt x="8574" y="3355"/>
                  </a:lnTo>
                  <a:lnTo>
                    <a:pt x="8872" y="3057"/>
                  </a:lnTo>
                  <a:lnTo>
                    <a:pt x="9150" y="2759"/>
                  </a:lnTo>
                  <a:lnTo>
                    <a:pt x="9269" y="2581"/>
                  </a:lnTo>
                  <a:lnTo>
                    <a:pt x="9388" y="2422"/>
                  </a:lnTo>
                  <a:lnTo>
                    <a:pt x="9487" y="2243"/>
                  </a:lnTo>
                  <a:lnTo>
                    <a:pt x="9567" y="2045"/>
                  </a:lnTo>
                  <a:lnTo>
                    <a:pt x="9190" y="2362"/>
                  </a:lnTo>
                  <a:lnTo>
                    <a:pt x="8793" y="2640"/>
                  </a:lnTo>
                  <a:lnTo>
                    <a:pt x="8594" y="2759"/>
                  </a:lnTo>
                  <a:lnTo>
                    <a:pt x="8376" y="2878"/>
                  </a:lnTo>
                  <a:lnTo>
                    <a:pt x="8158" y="2978"/>
                  </a:lnTo>
                  <a:lnTo>
                    <a:pt x="7939" y="3077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934;p41">
              <a:extLst>
                <a:ext uri="{FF2B5EF4-FFF2-40B4-BE49-F238E27FC236}">
                  <a16:creationId xmlns:a16="http://schemas.microsoft.com/office/drawing/2014/main" xmlns="" id="{F7692884-DD0C-44CE-B80A-3BA200E62D35}"/>
                </a:ext>
              </a:extLst>
            </p:cNvPr>
            <p:cNvSpPr/>
            <p:nvPr/>
          </p:nvSpPr>
          <p:spPr>
            <a:xfrm flipH="1">
              <a:off x="5828358" y="1405861"/>
              <a:ext cx="458500" cy="402600"/>
            </a:xfrm>
            <a:custGeom>
              <a:avLst/>
              <a:gdLst/>
              <a:ahLst/>
              <a:cxnLst/>
              <a:rect l="l" t="t" r="r" b="b"/>
              <a:pathLst>
                <a:path w="11552" h="10144" extrusionOk="0">
                  <a:moveTo>
                    <a:pt x="4764" y="1"/>
                  </a:moveTo>
                  <a:lnTo>
                    <a:pt x="4665" y="358"/>
                  </a:lnTo>
                  <a:lnTo>
                    <a:pt x="4546" y="735"/>
                  </a:lnTo>
                  <a:lnTo>
                    <a:pt x="4407" y="1093"/>
                  </a:lnTo>
                  <a:lnTo>
                    <a:pt x="4248" y="1430"/>
                  </a:lnTo>
                  <a:lnTo>
                    <a:pt x="4049" y="1767"/>
                  </a:lnTo>
                  <a:lnTo>
                    <a:pt x="3831" y="2085"/>
                  </a:lnTo>
                  <a:lnTo>
                    <a:pt x="3573" y="2383"/>
                  </a:lnTo>
                  <a:lnTo>
                    <a:pt x="3315" y="2661"/>
                  </a:lnTo>
                  <a:lnTo>
                    <a:pt x="3315" y="2680"/>
                  </a:lnTo>
                  <a:lnTo>
                    <a:pt x="3275" y="2899"/>
                  </a:lnTo>
                  <a:lnTo>
                    <a:pt x="3216" y="3097"/>
                  </a:lnTo>
                  <a:lnTo>
                    <a:pt x="3136" y="3276"/>
                  </a:lnTo>
                  <a:lnTo>
                    <a:pt x="3037" y="3454"/>
                  </a:lnTo>
                  <a:lnTo>
                    <a:pt x="2918" y="3633"/>
                  </a:lnTo>
                  <a:lnTo>
                    <a:pt x="2799" y="3792"/>
                  </a:lnTo>
                  <a:lnTo>
                    <a:pt x="2541" y="4109"/>
                  </a:lnTo>
                  <a:lnTo>
                    <a:pt x="2243" y="4427"/>
                  </a:lnTo>
                  <a:lnTo>
                    <a:pt x="1926" y="4725"/>
                  </a:lnTo>
                  <a:lnTo>
                    <a:pt x="1648" y="5022"/>
                  </a:lnTo>
                  <a:lnTo>
                    <a:pt x="1370" y="5320"/>
                  </a:lnTo>
                  <a:lnTo>
                    <a:pt x="1132" y="5618"/>
                  </a:lnTo>
                  <a:lnTo>
                    <a:pt x="933" y="5935"/>
                  </a:lnTo>
                  <a:lnTo>
                    <a:pt x="735" y="6233"/>
                  </a:lnTo>
                  <a:lnTo>
                    <a:pt x="556" y="6571"/>
                  </a:lnTo>
                  <a:lnTo>
                    <a:pt x="378" y="6888"/>
                  </a:lnTo>
                  <a:lnTo>
                    <a:pt x="239" y="7245"/>
                  </a:lnTo>
                  <a:lnTo>
                    <a:pt x="100" y="7583"/>
                  </a:lnTo>
                  <a:lnTo>
                    <a:pt x="1" y="7940"/>
                  </a:lnTo>
                  <a:lnTo>
                    <a:pt x="298" y="7682"/>
                  </a:lnTo>
                  <a:lnTo>
                    <a:pt x="616" y="7444"/>
                  </a:lnTo>
                  <a:lnTo>
                    <a:pt x="953" y="7206"/>
                  </a:lnTo>
                  <a:lnTo>
                    <a:pt x="1291" y="7007"/>
                  </a:lnTo>
                  <a:lnTo>
                    <a:pt x="1985" y="6610"/>
                  </a:lnTo>
                  <a:lnTo>
                    <a:pt x="2680" y="6193"/>
                  </a:lnTo>
                  <a:lnTo>
                    <a:pt x="3236" y="5836"/>
                  </a:lnTo>
                  <a:lnTo>
                    <a:pt x="3513" y="5658"/>
                  </a:lnTo>
                  <a:lnTo>
                    <a:pt x="3772" y="5459"/>
                  </a:lnTo>
                  <a:lnTo>
                    <a:pt x="4030" y="5241"/>
                  </a:lnTo>
                  <a:lnTo>
                    <a:pt x="4268" y="5022"/>
                  </a:lnTo>
                  <a:lnTo>
                    <a:pt x="4486" y="4784"/>
                  </a:lnTo>
                  <a:lnTo>
                    <a:pt x="4704" y="4546"/>
                  </a:lnTo>
                  <a:lnTo>
                    <a:pt x="4962" y="4189"/>
                  </a:lnTo>
                  <a:lnTo>
                    <a:pt x="5181" y="3812"/>
                  </a:lnTo>
                  <a:lnTo>
                    <a:pt x="5359" y="3415"/>
                  </a:lnTo>
                  <a:lnTo>
                    <a:pt x="5498" y="3018"/>
                  </a:lnTo>
                  <a:lnTo>
                    <a:pt x="5558" y="2700"/>
                  </a:lnTo>
                  <a:lnTo>
                    <a:pt x="5597" y="2383"/>
                  </a:lnTo>
                  <a:lnTo>
                    <a:pt x="5657" y="2065"/>
                  </a:lnTo>
                  <a:lnTo>
                    <a:pt x="5697" y="1906"/>
                  </a:lnTo>
                  <a:lnTo>
                    <a:pt x="5736" y="1767"/>
                  </a:lnTo>
                  <a:lnTo>
                    <a:pt x="5776" y="1688"/>
                  </a:lnTo>
                  <a:lnTo>
                    <a:pt x="5816" y="1648"/>
                  </a:lnTo>
                  <a:lnTo>
                    <a:pt x="5895" y="1609"/>
                  </a:lnTo>
                  <a:lnTo>
                    <a:pt x="5955" y="1569"/>
                  </a:lnTo>
                  <a:lnTo>
                    <a:pt x="6034" y="1569"/>
                  </a:lnTo>
                  <a:lnTo>
                    <a:pt x="6094" y="1589"/>
                  </a:lnTo>
                  <a:lnTo>
                    <a:pt x="6153" y="1628"/>
                  </a:lnTo>
                  <a:lnTo>
                    <a:pt x="6213" y="1688"/>
                  </a:lnTo>
                  <a:lnTo>
                    <a:pt x="6292" y="1847"/>
                  </a:lnTo>
                  <a:lnTo>
                    <a:pt x="6332" y="2025"/>
                  </a:lnTo>
                  <a:lnTo>
                    <a:pt x="6352" y="2184"/>
                  </a:lnTo>
                  <a:lnTo>
                    <a:pt x="6352" y="2363"/>
                  </a:lnTo>
                  <a:lnTo>
                    <a:pt x="6352" y="2522"/>
                  </a:lnTo>
                  <a:lnTo>
                    <a:pt x="6312" y="2700"/>
                  </a:lnTo>
                  <a:lnTo>
                    <a:pt x="6252" y="3038"/>
                  </a:lnTo>
                  <a:lnTo>
                    <a:pt x="6173" y="3296"/>
                  </a:lnTo>
                  <a:lnTo>
                    <a:pt x="6094" y="3534"/>
                  </a:lnTo>
                  <a:lnTo>
                    <a:pt x="5994" y="3752"/>
                  </a:lnTo>
                  <a:lnTo>
                    <a:pt x="5895" y="3990"/>
                  </a:lnTo>
                  <a:lnTo>
                    <a:pt x="6014" y="4248"/>
                  </a:lnTo>
                  <a:lnTo>
                    <a:pt x="6094" y="4526"/>
                  </a:lnTo>
                  <a:lnTo>
                    <a:pt x="6252" y="5042"/>
                  </a:lnTo>
                  <a:lnTo>
                    <a:pt x="6352" y="5419"/>
                  </a:lnTo>
                  <a:lnTo>
                    <a:pt x="6431" y="5816"/>
                  </a:lnTo>
                  <a:lnTo>
                    <a:pt x="6491" y="6193"/>
                  </a:lnTo>
                  <a:lnTo>
                    <a:pt x="6530" y="6590"/>
                  </a:lnTo>
                  <a:lnTo>
                    <a:pt x="6570" y="6928"/>
                  </a:lnTo>
                  <a:lnTo>
                    <a:pt x="6590" y="7285"/>
                  </a:lnTo>
                  <a:lnTo>
                    <a:pt x="6590" y="7980"/>
                  </a:lnTo>
                  <a:lnTo>
                    <a:pt x="6550" y="8694"/>
                  </a:lnTo>
                  <a:lnTo>
                    <a:pt x="6471" y="9389"/>
                  </a:lnTo>
                  <a:lnTo>
                    <a:pt x="6352" y="10143"/>
                  </a:lnTo>
                  <a:lnTo>
                    <a:pt x="6471" y="10084"/>
                  </a:lnTo>
                  <a:lnTo>
                    <a:pt x="6590" y="10024"/>
                  </a:lnTo>
                  <a:lnTo>
                    <a:pt x="6788" y="9865"/>
                  </a:lnTo>
                  <a:lnTo>
                    <a:pt x="6967" y="9687"/>
                  </a:lnTo>
                  <a:lnTo>
                    <a:pt x="7126" y="9468"/>
                  </a:lnTo>
                  <a:lnTo>
                    <a:pt x="7245" y="9230"/>
                  </a:lnTo>
                  <a:lnTo>
                    <a:pt x="7344" y="8992"/>
                  </a:lnTo>
                  <a:lnTo>
                    <a:pt x="7423" y="8734"/>
                  </a:lnTo>
                  <a:lnTo>
                    <a:pt x="7463" y="8496"/>
                  </a:lnTo>
                  <a:lnTo>
                    <a:pt x="7483" y="8119"/>
                  </a:lnTo>
                  <a:lnTo>
                    <a:pt x="7463" y="7761"/>
                  </a:lnTo>
                  <a:lnTo>
                    <a:pt x="7423" y="7404"/>
                  </a:lnTo>
                  <a:lnTo>
                    <a:pt x="7344" y="7047"/>
                  </a:lnTo>
                  <a:lnTo>
                    <a:pt x="7225" y="6690"/>
                  </a:lnTo>
                  <a:lnTo>
                    <a:pt x="7086" y="6352"/>
                  </a:lnTo>
                  <a:lnTo>
                    <a:pt x="6967" y="5995"/>
                  </a:lnTo>
                  <a:lnTo>
                    <a:pt x="6907" y="5816"/>
                  </a:lnTo>
                  <a:lnTo>
                    <a:pt x="6888" y="5638"/>
                  </a:lnTo>
                  <a:lnTo>
                    <a:pt x="6888" y="5598"/>
                  </a:lnTo>
                  <a:lnTo>
                    <a:pt x="6927" y="5558"/>
                  </a:lnTo>
                  <a:lnTo>
                    <a:pt x="6967" y="5558"/>
                  </a:lnTo>
                  <a:lnTo>
                    <a:pt x="7007" y="5578"/>
                  </a:lnTo>
                  <a:lnTo>
                    <a:pt x="7126" y="5717"/>
                  </a:lnTo>
                  <a:lnTo>
                    <a:pt x="7265" y="5856"/>
                  </a:lnTo>
                  <a:lnTo>
                    <a:pt x="7364" y="6035"/>
                  </a:lnTo>
                  <a:lnTo>
                    <a:pt x="7483" y="6213"/>
                  </a:lnTo>
                  <a:lnTo>
                    <a:pt x="7662" y="6571"/>
                  </a:lnTo>
                  <a:lnTo>
                    <a:pt x="7820" y="6928"/>
                  </a:lnTo>
                  <a:lnTo>
                    <a:pt x="7920" y="7186"/>
                  </a:lnTo>
                  <a:lnTo>
                    <a:pt x="7999" y="7444"/>
                  </a:lnTo>
                  <a:lnTo>
                    <a:pt x="8078" y="7702"/>
                  </a:lnTo>
                  <a:lnTo>
                    <a:pt x="8118" y="7960"/>
                  </a:lnTo>
                  <a:lnTo>
                    <a:pt x="8376" y="7642"/>
                  </a:lnTo>
                  <a:lnTo>
                    <a:pt x="8515" y="7464"/>
                  </a:lnTo>
                  <a:lnTo>
                    <a:pt x="8614" y="7285"/>
                  </a:lnTo>
                  <a:lnTo>
                    <a:pt x="8773" y="6987"/>
                  </a:lnTo>
                  <a:lnTo>
                    <a:pt x="8872" y="6690"/>
                  </a:lnTo>
                  <a:lnTo>
                    <a:pt x="8972" y="6392"/>
                  </a:lnTo>
                  <a:lnTo>
                    <a:pt x="9011" y="6054"/>
                  </a:lnTo>
                  <a:lnTo>
                    <a:pt x="9051" y="5697"/>
                  </a:lnTo>
                  <a:lnTo>
                    <a:pt x="9051" y="5340"/>
                  </a:lnTo>
                  <a:lnTo>
                    <a:pt x="9011" y="5003"/>
                  </a:lnTo>
                  <a:lnTo>
                    <a:pt x="8932" y="4645"/>
                  </a:lnTo>
                  <a:lnTo>
                    <a:pt x="8813" y="4328"/>
                  </a:lnTo>
                  <a:lnTo>
                    <a:pt x="8654" y="4010"/>
                  </a:lnTo>
                  <a:lnTo>
                    <a:pt x="8456" y="3712"/>
                  </a:lnTo>
                  <a:lnTo>
                    <a:pt x="8237" y="3415"/>
                  </a:lnTo>
                  <a:lnTo>
                    <a:pt x="8197" y="3355"/>
                  </a:lnTo>
                  <a:lnTo>
                    <a:pt x="8197" y="3296"/>
                  </a:lnTo>
                  <a:lnTo>
                    <a:pt x="8217" y="3236"/>
                  </a:lnTo>
                  <a:lnTo>
                    <a:pt x="8237" y="3196"/>
                  </a:lnTo>
                  <a:lnTo>
                    <a:pt x="8277" y="3157"/>
                  </a:lnTo>
                  <a:lnTo>
                    <a:pt x="8336" y="3137"/>
                  </a:lnTo>
                  <a:lnTo>
                    <a:pt x="8396" y="3157"/>
                  </a:lnTo>
                  <a:lnTo>
                    <a:pt x="8456" y="3177"/>
                  </a:lnTo>
                  <a:lnTo>
                    <a:pt x="8654" y="3395"/>
                  </a:lnTo>
                  <a:lnTo>
                    <a:pt x="8852" y="3593"/>
                  </a:lnTo>
                  <a:lnTo>
                    <a:pt x="9031" y="3832"/>
                  </a:lnTo>
                  <a:lnTo>
                    <a:pt x="9190" y="4070"/>
                  </a:lnTo>
                  <a:lnTo>
                    <a:pt x="9329" y="4328"/>
                  </a:lnTo>
                  <a:lnTo>
                    <a:pt x="9448" y="4586"/>
                  </a:lnTo>
                  <a:lnTo>
                    <a:pt x="9547" y="4844"/>
                  </a:lnTo>
                  <a:lnTo>
                    <a:pt x="9627" y="5122"/>
                  </a:lnTo>
                  <a:lnTo>
                    <a:pt x="9686" y="5142"/>
                  </a:lnTo>
                  <a:lnTo>
                    <a:pt x="9765" y="5161"/>
                  </a:lnTo>
                  <a:lnTo>
                    <a:pt x="9984" y="5280"/>
                  </a:lnTo>
                  <a:lnTo>
                    <a:pt x="10202" y="5340"/>
                  </a:lnTo>
                  <a:lnTo>
                    <a:pt x="10420" y="5400"/>
                  </a:lnTo>
                  <a:lnTo>
                    <a:pt x="10659" y="5419"/>
                  </a:lnTo>
                  <a:lnTo>
                    <a:pt x="10877" y="5400"/>
                  </a:lnTo>
                  <a:lnTo>
                    <a:pt x="11115" y="5380"/>
                  </a:lnTo>
                  <a:lnTo>
                    <a:pt x="11333" y="5320"/>
                  </a:lnTo>
                  <a:lnTo>
                    <a:pt x="11552" y="5241"/>
                  </a:lnTo>
                  <a:lnTo>
                    <a:pt x="11393" y="5201"/>
                  </a:lnTo>
                  <a:lnTo>
                    <a:pt x="11234" y="5161"/>
                  </a:lnTo>
                  <a:lnTo>
                    <a:pt x="11075" y="5122"/>
                  </a:lnTo>
                  <a:lnTo>
                    <a:pt x="10936" y="5042"/>
                  </a:lnTo>
                  <a:lnTo>
                    <a:pt x="10778" y="4943"/>
                  </a:lnTo>
                  <a:lnTo>
                    <a:pt x="10619" y="4824"/>
                  </a:lnTo>
                  <a:lnTo>
                    <a:pt x="10420" y="4725"/>
                  </a:lnTo>
                  <a:lnTo>
                    <a:pt x="10222" y="4606"/>
                  </a:lnTo>
                  <a:lnTo>
                    <a:pt x="10043" y="4487"/>
                  </a:lnTo>
                  <a:lnTo>
                    <a:pt x="9845" y="4348"/>
                  </a:lnTo>
                  <a:lnTo>
                    <a:pt x="9686" y="4189"/>
                  </a:lnTo>
                  <a:lnTo>
                    <a:pt x="9507" y="4030"/>
                  </a:lnTo>
                  <a:lnTo>
                    <a:pt x="9349" y="3871"/>
                  </a:lnTo>
                  <a:lnTo>
                    <a:pt x="9210" y="3673"/>
                  </a:lnTo>
                  <a:lnTo>
                    <a:pt x="9071" y="3494"/>
                  </a:lnTo>
                  <a:lnTo>
                    <a:pt x="8952" y="3276"/>
                  </a:lnTo>
                  <a:lnTo>
                    <a:pt x="8714" y="2859"/>
                  </a:lnTo>
                  <a:lnTo>
                    <a:pt x="8475" y="2442"/>
                  </a:lnTo>
                  <a:lnTo>
                    <a:pt x="8356" y="2244"/>
                  </a:lnTo>
                  <a:lnTo>
                    <a:pt x="8217" y="2045"/>
                  </a:lnTo>
                  <a:lnTo>
                    <a:pt x="8059" y="1847"/>
                  </a:lnTo>
                  <a:lnTo>
                    <a:pt x="7880" y="1668"/>
                  </a:lnTo>
                  <a:lnTo>
                    <a:pt x="7701" y="1490"/>
                  </a:lnTo>
                  <a:lnTo>
                    <a:pt x="7503" y="1331"/>
                  </a:lnTo>
                  <a:lnTo>
                    <a:pt x="7304" y="1172"/>
                  </a:lnTo>
                  <a:lnTo>
                    <a:pt x="7106" y="1033"/>
                  </a:lnTo>
                  <a:lnTo>
                    <a:pt x="6669" y="775"/>
                  </a:lnTo>
                  <a:lnTo>
                    <a:pt x="6193" y="557"/>
                  </a:lnTo>
                  <a:lnTo>
                    <a:pt x="5717" y="358"/>
                  </a:lnTo>
                  <a:lnTo>
                    <a:pt x="5240" y="160"/>
                  </a:lnTo>
                  <a:lnTo>
                    <a:pt x="476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935;p41">
              <a:extLst>
                <a:ext uri="{FF2B5EF4-FFF2-40B4-BE49-F238E27FC236}">
                  <a16:creationId xmlns:a16="http://schemas.microsoft.com/office/drawing/2014/main" xmlns="" id="{D63526B6-A6F7-4518-AA77-ADD170025B20}"/>
                </a:ext>
              </a:extLst>
            </p:cNvPr>
            <p:cNvSpPr/>
            <p:nvPr/>
          </p:nvSpPr>
          <p:spPr>
            <a:xfrm flipH="1">
              <a:off x="6306467" y="1799708"/>
              <a:ext cx="671199" cy="723958"/>
            </a:xfrm>
            <a:custGeom>
              <a:avLst/>
              <a:gdLst/>
              <a:ahLst/>
              <a:cxnLst/>
              <a:rect l="l" t="t" r="r" b="b"/>
              <a:pathLst>
                <a:path w="16911" h="18241" extrusionOk="0">
                  <a:moveTo>
                    <a:pt x="10043" y="1"/>
                  </a:moveTo>
                  <a:lnTo>
                    <a:pt x="9944" y="80"/>
                  </a:lnTo>
                  <a:lnTo>
                    <a:pt x="9706" y="199"/>
                  </a:lnTo>
                  <a:lnTo>
                    <a:pt x="9507" y="259"/>
                  </a:lnTo>
                  <a:lnTo>
                    <a:pt x="9289" y="318"/>
                  </a:lnTo>
                  <a:lnTo>
                    <a:pt x="9110" y="338"/>
                  </a:lnTo>
                  <a:lnTo>
                    <a:pt x="8932" y="358"/>
                  </a:lnTo>
                  <a:lnTo>
                    <a:pt x="8753" y="358"/>
                  </a:lnTo>
                  <a:lnTo>
                    <a:pt x="8594" y="338"/>
                  </a:lnTo>
                  <a:lnTo>
                    <a:pt x="8693" y="735"/>
                  </a:lnTo>
                  <a:lnTo>
                    <a:pt x="8753" y="1152"/>
                  </a:lnTo>
                  <a:lnTo>
                    <a:pt x="8793" y="1589"/>
                  </a:lnTo>
                  <a:lnTo>
                    <a:pt x="8793" y="2005"/>
                  </a:lnTo>
                  <a:lnTo>
                    <a:pt x="8733" y="2422"/>
                  </a:lnTo>
                  <a:lnTo>
                    <a:pt x="8654" y="2839"/>
                  </a:lnTo>
                  <a:lnTo>
                    <a:pt x="8535" y="3236"/>
                  </a:lnTo>
                  <a:lnTo>
                    <a:pt x="8376" y="3633"/>
                  </a:lnTo>
                  <a:lnTo>
                    <a:pt x="8237" y="3871"/>
                  </a:lnTo>
                  <a:lnTo>
                    <a:pt x="8098" y="4109"/>
                  </a:lnTo>
                  <a:lnTo>
                    <a:pt x="7800" y="4546"/>
                  </a:lnTo>
                  <a:lnTo>
                    <a:pt x="7503" y="5002"/>
                  </a:lnTo>
                  <a:lnTo>
                    <a:pt x="7364" y="5240"/>
                  </a:lnTo>
                  <a:lnTo>
                    <a:pt x="7225" y="5479"/>
                  </a:lnTo>
                  <a:lnTo>
                    <a:pt x="7126" y="5697"/>
                  </a:lnTo>
                  <a:lnTo>
                    <a:pt x="7046" y="5955"/>
                  </a:lnTo>
                  <a:lnTo>
                    <a:pt x="6987" y="6193"/>
                  </a:lnTo>
                  <a:lnTo>
                    <a:pt x="6967" y="6451"/>
                  </a:lnTo>
                  <a:lnTo>
                    <a:pt x="6947" y="6709"/>
                  </a:lnTo>
                  <a:lnTo>
                    <a:pt x="6967" y="6967"/>
                  </a:lnTo>
                  <a:lnTo>
                    <a:pt x="7006" y="7225"/>
                  </a:lnTo>
                  <a:lnTo>
                    <a:pt x="7046" y="7483"/>
                  </a:lnTo>
                  <a:lnTo>
                    <a:pt x="7066" y="7563"/>
                  </a:lnTo>
                  <a:lnTo>
                    <a:pt x="7046" y="7642"/>
                  </a:lnTo>
                  <a:lnTo>
                    <a:pt x="6987" y="7702"/>
                  </a:lnTo>
                  <a:lnTo>
                    <a:pt x="6927" y="7761"/>
                  </a:lnTo>
                  <a:lnTo>
                    <a:pt x="6848" y="7781"/>
                  </a:lnTo>
                  <a:lnTo>
                    <a:pt x="6768" y="7781"/>
                  </a:lnTo>
                  <a:lnTo>
                    <a:pt x="6689" y="7761"/>
                  </a:lnTo>
                  <a:lnTo>
                    <a:pt x="6629" y="7721"/>
                  </a:lnTo>
                  <a:lnTo>
                    <a:pt x="6451" y="7543"/>
                  </a:lnTo>
                  <a:lnTo>
                    <a:pt x="6312" y="7364"/>
                  </a:lnTo>
                  <a:lnTo>
                    <a:pt x="6173" y="7166"/>
                  </a:lnTo>
                  <a:lnTo>
                    <a:pt x="6034" y="6967"/>
                  </a:lnTo>
                  <a:lnTo>
                    <a:pt x="5915" y="6749"/>
                  </a:lnTo>
                  <a:lnTo>
                    <a:pt x="5796" y="6531"/>
                  </a:lnTo>
                  <a:lnTo>
                    <a:pt x="5617" y="6094"/>
                  </a:lnTo>
                  <a:lnTo>
                    <a:pt x="5478" y="5717"/>
                  </a:lnTo>
                  <a:lnTo>
                    <a:pt x="5379" y="5300"/>
                  </a:lnTo>
                  <a:lnTo>
                    <a:pt x="5339" y="5102"/>
                  </a:lnTo>
                  <a:lnTo>
                    <a:pt x="5319" y="4883"/>
                  </a:lnTo>
                  <a:lnTo>
                    <a:pt x="5300" y="4665"/>
                  </a:lnTo>
                  <a:lnTo>
                    <a:pt x="5319" y="4466"/>
                  </a:lnTo>
                  <a:lnTo>
                    <a:pt x="5141" y="4506"/>
                  </a:lnTo>
                  <a:lnTo>
                    <a:pt x="4982" y="4526"/>
                  </a:lnTo>
                  <a:lnTo>
                    <a:pt x="4803" y="4526"/>
                  </a:lnTo>
                  <a:lnTo>
                    <a:pt x="4645" y="4506"/>
                  </a:lnTo>
                  <a:lnTo>
                    <a:pt x="4426" y="4466"/>
                  </a:lnTo>
                  <a:lnTo>
                    <a:pt x="4248" y="4387"/>
                  </a:lnTo>
                  <a:lnTo>
                    <a:pt x="4069" y="4268"/>
                  </a:lnTo>
                  <a:lnTo>
                    <a:pt x="3910" y="4149"/>
                  </a:lnTo>
                  <a:lnTo>
                    <a:pt x="3791" y="3990"/>
                  </a:lnTo>
                  <a:lnTo>
                    <a:pt x="3672" y="3831"/>
                  </a:lnTo>
                  <a:lnTo>
                    <a:pt x="3573" y="3653"/>
                  </a:lnTo>
                  <a:lnTo>
                    <a:pt x="3474" y="3454"/>
                  </a:lnTo>
                  <a:lnTo>
                    <a:pt x="3335" y="3037"/>
                  </a:lnTo>
                  <a:lnTo>
                    <a:pt x="2958" y="2958"/>
                  </a:lnTo>
                  <a:lnTo>
                    <a:pt x="2600" y="2898"/>
                  </a:lnTo>
                  <a:lnTo>
                    <a:pt x="2422" y="2879"/>
                  </a:lnTo>
                  <a:lnTo>
                    <a:pt x="2223" y="2898"/>
                  </a:lnTo>
                  <a:lnTo>
                    <a:pt x="2045" y="2918"/>
                  </a:lnTo>
                  <a:lnTo>
                    <a:pt x="1846" y="2938"/>
                  </a:lnTo>
                  <a:lnTo>
                    <a:pt x="1648" y="2998"/>
                  </a:lnTo>
                  <a:lnTo>
                    <a:pt x="1469" y="3077"/>
                  </a:lnTo>
                  <a:lnTo>
                    <a:pt x="1310" y="3176"/>
                  </a:lnTo>
                  <a:lnTo>
                    <a:pt x="1132" y="3276"/>
                  </a:lnTo>
                  <a:lnTo>
                    <a:pt x="993" y="3395"/>
                  </a:lnTo>
                  <a:lnTo>
                    <a:pt x="834" y="3534"/>
                  </a:lnTo>
                  <a:lnTo>
                    <a:pt x="715" y="3673"/>
                  </a:lnTo>
                  <a:lnTo>
                    <a:pt x="576" y="3831"/>
                  </a:lnTo>
                  <a:lnTo>
                    <a:pt x="477" y="3990"/>
                  </a:lnTo>
                  <a:lnTo>
                    <a:pt x="377" y="4149"/>
                  </a:lnTo>
                  <a:lnTo>
                    <a:pt x="298" y="4328"/>
                  </a:lnTo>
                  <a:lnTo>
                    <a:pt x="219" y="4486"/>
                  </a:lnTo>
                  <a:lnTo>
                    <a:pt x="100" y="4844"/>
                  </a:lnTo>
                  <a:lnTo>
                    <a:pt x="40" y="5221"/>
                  </a:lnTo>
                  <a:lnTo>
                    <a:pt x="0" y="5598"/>
                  </a:lnTo>
                  <a:lnTo>
                    <a:pt x="0" y="5975"/>
                  </a:lnTo>
                  <a:lnTo>
                    <a:pt x="20" y="6352"/>
                  </a:lnTo>
                  <a:lnTo>
                    <a:pt x="80" y="6729"/>
                  </a:lnTo>
                  <a:lnTo>
                    <a:pt x="139" y="7066"/>
                  </a:lnTo>
                  <a:lnTo>
                    <a:pt x="238" y="7424"/>
                  </a:lnTo>
                  <a:lnTo>
                    <a:pt x="338" y="7761"/>
                  </a:lnTo>
                  <a:lnTo>
                    <a:pt x="457" y="8118"/>
                  </a:lnTo>
                  <a:lnTo>
                    <a:pt x="596" y="8436"/>
                  </a:lnTo>
                  <a:lnTo>
                    <a:pt x="774" y="8773"/>
                  </a:lnTo>
                  <a:lnTo>
                    <a:pt x="933" y="9071"/>
                  </a:lnTo>
                  <a:lnTo>
                    <a:pt x="1132" y="9369"/>
                  </a:lnTo>
                  <a:lnTo>
                    <a:pt x="1330" y="9647"/>
                  </a:lnTo>
                  <a:lnTo>
                    <a:pt x="1568" y="9905"/>
                  </a:lnTo>
                  <a:lnTo>
                    <a:pt x="1787" y="10143"/>
                  </a:lnTo>
                  <a:lnTo>
                    <a:pt x="2045" y="10361"/>
                  </a:lnTo>
                  <a:lnTo>
                    <a:pt x="2322" y="10540"/>
                  </a:lnTo>
                  <a:lnTo>
                    <a:pt x="2600" y="10718"/>
                  </a:lnTo>
                  <a:lnTo>
                    <a:pt x="2918" y="10857"/>
                  </a:lnTo>
                  <a:lnTo>
                    <a:pt x="3235" y="10957"/>
                  </a:lnTo>
                  <a:lnTo>
                    <a:pt x="3553" y="11036"/>
                  </a:lnTo>
                  <a:lnTo>
                    <a:pt x="3871" y="11056"/>
                  </a:lnTo>
                  <a:lnTo>
                    <a:pt x="4188" y="11076"/>
                  </a:lnTo>
                  <a:lnTo>
                    <a:pt x="4506" y="11036"/>
                  </a:lnTo>
                  <a:lnTo>
                    <a:pt x="4803" y="10957"/>
                  </a:lnTo>
                  <a:lnTo>
                    <a:pt x="5101" y="10857"/>
                  </a:lnTo>
                  <a:lnTo>
                    <a:pt x="5379" y="10718"/>
                  </a:lnTo>
                  <a:lnTo>
                    <a:pt x="5657" y="10540"/>
                  </a:lnTo>
                  <a:lnTo>
                    <a:pt x="5716" y="10480"/>
                  </a:lnTo>
                  <a:lnTo>
                    <a:pt x="5796" y="10460"/>
                  </a:lnTo>
                  <a:lnTo>
                    <a:pt x="5875" y="10441"/>
                  </a:lnTo>
                  <a:lnTo>
                    <a:pt x="5955" y="10441"/>
                  </a:lnTo>
                  <a:lnTo>
                    <a:pt x="6034" y="10460"/>
                  </a:lnTo>
                  <a:lnTo>
                    <a:pt x="6093" y="10500"/>
                  </a:lnTo>
                  <a:lnTo>
                    <a:pt x="6153" y="10540"/>
                  </a:lnTo>
                  <a:lnTo>
                    <a:pt x="6213" y="10599"/>
                  </a:lnTo>
                  <a:lnTo>
                    <a:pt x="6252" y="10659"/>
                  </a:lnTo>
                  <a:lnTo>
                    <a:pt x="6292" y="10718"/>
                  </a:lnTo>
                  <a:lnTo>
                    <a:pt x="6312" y="10778"/>
                  </a:lnTo>
                  <a:lnTo>
                    <a:pt x="6312" y="10857"/>
                  </a:lnTo>
                  <a:lnTo>
                    <a:pt x="6312" y="10937"/>
                  </a:lnTo>
                  <a:lnTo>
                    <a:pt x="6292" y="10996"/>
                  </a:lnTo>
                  <a:lnTo>
                    <a:pt x="6232" y="11076"/>
                  </a:lnTo>
                  <a:lnTo>
                    <a:pt x="6173" y="11135"/>
                  </a:lnTo>
                  <a:lnTo>
                    <a:pt x="6014" y="11254"/>
                  </a:lnTo>
                  <a:lnTo>
                    <a:pt x="5835" y="11373"/>
                  </a:lnTo>
                  <a:lnTo>
                    <a:pt x="5677" y="11473"/>
                  </a:lnTo>
                  <a:lnTo>
                    <a:pt x="5498" y="11552"/>
                  </a:lnTo>
                  <a:lnTo>
                    <a:pt x="5300" y="11631"/>
                  </a:lnTo>
                  <a:lnTo>
                    <a:pt x="5121" y="11691"/>
                  </a:lnTo>
                  <a:lnTo>
                    <a:pt x="4724" y="11790"/>
                  </a:lnTo>
                  <a:lnTo>
                    <a:pt x="4347" y="11850"/>
                  </a:lnTo>
                  <a:lnTo>
                    <a:pt x="3930" y="11850"/>
                  </a:lnTo>
                  <a:lnTo>
                    <a:pt x="3533" y="11810"/>
                  </a:lnTo>
                  <a:lnTo>
                    <a:pt x="3136" y="11750"/>
                  </a:lnTo>
                  <a:lnTo>
                    <a:pt x="3275" y="11969"/>
                  </a:lnTo>
                  <a:lnTo>
                    <a:pt x="3394" y="12207"/>
                  </a:lnTo>
                  <a:lnTo>
                    <a:pt x="3692" y="12802"/>
                  </a:lnTo>
                  <a:lnTo>
                    <a:pt x="4029" y="13358"/>
                  </a:lnTo>
                  <a:lnTo>
                    <a:pt x="4387" y="13894"/>
                  </a:lnTo>
                  <a:lnTo>
                    <a:pt x="4764" y="14410"/>
                  </a:lnTo>
                  <a:lnTo>
                    <a:pt x="5161" y="14926"/>
                  </a:lnTo>
                  <a:lnTo>
                    <a:pt x="5577" y="15402"/>
                  </a:lnTo>
                  <a:lnTo>
                    <a:pt x="6034" y="15859"/>
                  </a:lnTo>
                  <a:lnTo>
                    <a:pt x="6510" y="16315"/>
                  </a:lnTo>
                  <a:lnTo>
                    <a:pt x="6987" y="16732"/>
                  </a:lnTo>
                  <a:lnTo>
                    <a:pt x="7503" y="17129"/>
                  </a:lnTo>
                  <a:lnTo>
                    <a:pt x="7860" y="17407"/>
                  </a:lnTo>
                  <a:lnTo>
                    <a:pt x="8237" y="17665"/>
                  </a:lnTo>
                  <a:lnTo>
                    <a:pt x="8634" y="17923"/>
                  </a:lnTo>
                  <a:lnTo>
                    <a:pt x="9031" y="18161"/>
                  </a:lnTo>
                  <a:lnTo>
                    <a:pt x="9170" y="17983"/>
                  </a:lnTo>
                  <a:lnTo>
                    <a:pt x="9269" y="17903"/>
                  </a:lnTo>
                  <a:lnTo>
                    <a:pt x="9348" y="17864"/>
                  </a:lnTo>
                  <a:lnTo>
                    <a:pt x="9150" y="17725"/>
                  </a:lnTo>
                  <a:lnTo>
                    <a:pt x="8951" y="17566"/>
                  </a:lnTo>
                  <a:lnTo>
                    <a:pt x="8872" y="17486"/>
                  </a:lnTo>
                  <a:lnTo>
                    <a:pt x="8793" y="17387"/>
                  </a:lnTo>
                  <a:lnTo>
                    <a:pt x="8713" y="17288"/>
                  </a:lnTo>
                  <a:lnTo>
                    <a:pt x="8674" y="17189"/>
                  </a:lnTo>
                  <a:lnTo>
                    <a:pt x="8674" y="17149"/>
                  </a:lnTo>
                  <a:lnTo>
                    <a:pt x="8674" y="17109"/>
                  </a:lnTo>
                  <a:lnTo>
                    <a:pt x="8713" y="17089"/>
                  </a:lnTo>
                  <a:lnTo>
                    <a:pt x="8753" y="17070"/>
                  </a:lnTo>
                  <a:lnTo>
                    <a:pt x="8912" y="17050"/>
                  </a:lnTo>
                  <a:lnTo>
                    <a:pt x="9071" y="17070"/>
                  </a:lnTo>
                  <a:lnTo>
                    <a:pt x="9210" y="17129"/>
                  </a:lnTo>
                  <a:lnTo>
                    <a:pt x="9388" y="17189"/>
                  </a:lnTo>
                  <a:lnTo>
                    <a:pt x="10281" y="17486"/>
                  </a:lnTo>
                  <a:lnTo>
                    <a:pt x="10996" y="17685"/>
                  </a:lnTo>
                  <a:lnTo>
                    <a:pt x="11710" y="17864"/>
                  </a:lnTo>
                  <a:lnTo>
                    <a:pt x="12385" y="18022"/>
                  </a:lnTo>
                  <a:lnTo>
                    <a:pt x="13060" y="18141"/>
                  </a:lnTo>
                  <a:lnTo>
                    <a:pt x="13397" y="18181"/>
                  </a:lnTo>
                  <a:lnTo>
                    <a:pt x="13735" y="18221"/>
                  </a:lnTo>
                  <a:lnTo>
                    <a:pt x="14092" y="18241"/>
                  </a:lnTo>
                  <a:lnTo>
                    <a:pt x="14429" y="18241"/>
                  </a:lnTo>
                  <a:lnTo>
                    <a:pt x="14747" y="18221"/>
                  </a:lnTo>
                  <a:lnTo>
                    <a:pt x="15065" y="18201"/>
                  </a:lnTo>
                  <a:lnTo>
                    <a:pt x="15382" y="18181"/>
                  </a:lnTo>
                  <a:lnTo>
                    <a:pt x="15680" y="18122"/>
                  </a:lnTo>
                  <a:lnTo>
                    <a:pt x="16315" y="18002"/>
                  </a:lnTo>
                  <a:lnTo>
                    <a:pt x="16910" y="17844"/>
                  </a:lnTo>
                  <a:lnTo>
                    <a:pt x="16414" y="17764"/>
                  </a:lnTo>
                  <a:lnTo>
                    <a:pt x="15898" y="17685"/>
                  </a:lnTo>
                  <a:lnTo>
                    <a:pt x="15402" y="17566"/>
                  </a:lnTo>
                  <a:lnTo>
                    <a:pt x="14906" y="17407"/>
                  </a:lnTo>
                  <a:lnTo>
                    <a:pt x="14429" y="17228"/>
                  </a:lnTo>
                  <a:lnTo>
                    <a:pt x="13993" y="17010"/>
                  </a:lnTo>
                  <a:lnTo>
                    <a:pt x="13774" y="16891"/>
                  </a:lnTo>
                  <a:lnTo>
                    <a:pt x="13556" y="16772"/>
                  </a:lnTo>
                  <a:lnTo>
                    <a:pt x="13338" y="16613"/>
                  </a:lnTo>
                  <a:lnTo>
                    <a:pt x="13139" y="16474"/>
                  </a:lnTo>
                  <a:lnTo>
                    <a:pt x="12861" y="16216"/>
                  </a:lnTo>
                  <a:lnTo>
                    <a:pt x="12603" y="15958"/>
                  </a:lnTo>
                  <a:lnTo>
                    <a:pt x="12365" y="15680"/>
                  </a:lnTo>
                  <a:lnTo>
                    <a:pt x="12147" y="15383"/>
                  </a:lnTo>
                  <a:lnTo>
                    <a:pt x="11948" y="15085"/>
                  </a:lnTo>
                  <a:lnTo>
                    <a:pt x="11770" y="14767"/>
                  </a:lnTo>
                  <a:lnTo>
                    <a:pt x="11611" y="14430"/>
                  </a:lnTo>
                  <a:lnTo>
                    <a:pt x="11452" y="14092"/>
                  </a:lnTo>
                  <a:lnTo>
                    <a:pt x="11313" y="13755"/>
                  </a:lnTo>
                  <a:lnTo>
                    <a:pt x="11194" y="13398"/>
                  </a:lnTo>
                  <a:lnTo>
                    <a:pt x="10976" y="12683"/>
                  </a:lnTo>
                  <a:lnTo>
                    <a:pt x="10797" y="11949"/>
                  </a:lnTo>
                  <a:lnTo>
                    <a:pt x="10639" y="11215"/>
                  </a:lnTo>
                  <a:lnTo>
                    <a:pt x="10519" y="10540"/>
                  </a:lnTo>
                  <a:lnTo>
                    <a:pt x="10420" y="9865"/>
                  </a:lnTo>
                  <a:lnTo>
                    <a:pt x="10321" y="9170"/>
                  </a:lnTo>
                  <a:lnTo>
                    <a:pt x="10242" y="8495"/>
                  </a:lnTo>
                  <a:lnTo>
                    <a:pt x="10182" y="7801"/>
                  </a:lnTo>
                  <a:lnTo>
                    <a:pt x="10142" y="7126"/>
                  </a:lnTo>
                  <a:lnTo>
                    <a:pt x="10122" y="6431"/>
                  </a:lnTo>
                  <a:lnTo>
                    <a:pt x="10103" y="5757"/>
                  </a:lnTo>
                  <a:lnTo>
                    <a:pt x="10103" y="5062"/>
                  </a:lnTo>
                  <a:lnTo>
                    <a:pt x="10142" y="4387"/>
                  </a:lnTo>
                  <a:lnTo>
                    <a:pt x="10182" y="3692"/>
                  </a:lnTo>
                  <a:lnTo>
                    <a:pt x="10242" y="3018"/>
                  </a:lnTo>
                  <a:lnTo>
                    <a:pt x="10341" y="2343"/>
                  </a:lnTo>
                  <a:lnTo>
                    <a:pt x="10440" y="1668"/>
                  </a:lnTo>
                  <a:lnTo>
                    <a:pt x="10579" y="993"/>
                  </a:lnTo>
                  <a:lnTo>
                    <a:pt x="10718" y="338"/>
                  </a:lnTo>
                  <a:lnTo>
                    <a:pt x="10381" y="179"/>
                  </a:lnTo>
                  <a:lnTo>
                    <a:pt x="1004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936;p41">
              <a:extLst>
                <a:ext uri="{FF2B5EF4-FFF2-40B4-BE49-F238E27FC236}">
                  <a16:creationId xmlns:a16="http://schemas.microsoft.com/office/drawing/2014/main" xmlns="" id="{DCD22D1A-6298-49C5-859C-27EAF4640467}"/>
                </a:ext>
              </a:extLst>
            </p:cNvPr>
            <p:cNvSpPr/>
            <p:nvPr/>
          </p:nvSpPr>
          <p:spPr>
            <a:xfrm flipH="1">
              <a:off x="6979999" y="2464532"/>
              <a:ext cx="155228" cy="228447"/>
            </a:xfrm>
            <a:custGeom>
              <a:avLst/>
              <a:gdLst/>
              <a:ahLst/>
              <a:cxnLst/>
              <a:rect l="l" t="t" r="r" b="b"/>
              <a:pathLst>
                <a:path w="3911" h="5756" extrusionOk="0">
                  <a:moveTo>
                    <a:pt x="299" y="0"/>
                  </a:moveTo>
                  <a:lnTo>
                    <a:pt x="219" y="377"/>
                  </a:lnTo>
                  <a:lnTo>
                    <a:pt x="140" y="754"/>
                  </a:lnTo>
                  <a:lnTo>
                    <a:pt x="80" y="1131"/>
                  </a:lnTo>
                  <a:lnTo>
                    <a:pt x="41" y="1528"/>
                  </a:lnTo>
                  <a:lnTo>
                    <a:pt x="21" y="1905"/>
                  </a:lnTo>
                  <a:lnTo>
                    <a:pt x="1" y="2302"/>
                  </a:lnTo>
                  <a:lnTo>
                    <a:pt x="1" y="2699"/>
                  </a:lnTo>
                  <a:lnTo>
                    <a:pt x="21" y="3076"/>
                  </a:lnTo>
                  <a:lnTo>
                    <a:pt x="100" y="3751"/>
                  </a:lnTo>
                  <a:lnTo>
                    <a:pt x="199" y="4426"/>
                  </a:lnTo>
                  <a:lnTo>
                    <a:pt x="358" y="5101"/>
                  </a:lnTo>
                  <a:lnTo>
                    <a:pt x="557" y="5756"/>
                  </a:lnTo>
                  <a:lnTo>
                    <a:pt x="616" y="5399"/>
                  </a:lnTo>
                  <a:lnTo>
                    <a:pt x="695" y="5081"/>
                  </a:lnTo>
                  <a:lnTo>
                    <a:pt x="795" y="4803"/>
                  </a:lnTo>
                  <a:lnTo>
                    <a:pt x="934" y="4565"/>
                  </a:lnTo>
                  <a:lnTo>
                    <a:pt x="1092" y="4347"/>
                  </a:lnTo>
                  <a:lnTo>
                    <a:pt x="1291" y="4168"/>
                  </a:lnTo>
                  <a:lnTo>
                    <a:pt x="1489" y="4009"/>
                  </a:lnTo>
                  <a:lnTo>
                    <a:pt x="1708" y="3890"/>
                  </a:lnTo>
                  <a:lnTo>
                    <a:pt x="1946" y="3791"/>
                  </a:lnTo>
                  <a:lnTo>
                    <a:pt x="2204" y="3712"/>
                  </a:lnTo>
                  <a:lnTo>
                    <a:pt x="2482" y="3672"/>
                  </a:lnTo>
                  <a:lnTo>
                    <a:pt x="2760" y="3632"/>
                  </a:lnTo>
                  <a:lnTo>
                    <a:pt x="3037" y="3612"/>
                  </a:lnTo>
                  <a:lnTo>
                    <a:pt x="3335" y="3632"/>
                  </a:lnTo>
                  <a:lnTo>
                    <a:pt x="3613" y="3632"/>
                  </a:lnTo>
                  <a:lnTo>
                    <a:pt x="3911" y="3672"/>
                  </a:lnTo>
                  <a:lnTo>
                    <a:pt x="3534" y="3334"/>
                  </a:lnTo>
                  <a:lnTo>
                    <a:pt x="3157" y="2957"/>
                  </a:lnTo>
                  <a:lnTo>
                    <a:pt x="2819" y="2560"/>
                  </a:lnTo>
                  <a:lnTo>
                    <a:pt x="2482" y="2163"/>
                  </a:lnTo>
                  <a:lnTo>
                    <a:pt x="2204" y="1727"/>
                  </a:lnTo>
                  <a:lnTo>
                    <a:pt x="1926" y="1270"/>
                  </a:lnTo>
                  <a:lnTo>
                    <a:pt x="1688" y="814"/>
                  </a:lnTo>
                  <a:lnTo>
                    <a:pt x="1489" y="337"/>
                  </a:lnTo>
                  <a:lnTo>
                    <a:pt x="1470" y="556"/>
                  </a:lnTo>
                  <a:lnTo>
                    <a:pt x="1470" y="675"/>
                  </a:lnTo>
                  <a:lnTo>
                    <a:pt x="1489" y="794"/>
                  </a:lnTo>
                  <a:lnTo>
                    <a:pt x="1489" y="893"/>
                  </a:lnTo>
                  <a:lnTo>
                    <a:pt x="1450" y="973"/>
                  </a:lnTo>
                  <a:lnTo>
                    <a:pt x="1410" y="1052"/>
                  </a:lnTo>
                  <a:lnTo>
                    <a:pt x="1331" y="1112"/>
                  </a:lnTo>
                  <a:lnTo>
                    <a:pt x="1251" y="1131"/>
                  </a:lnTo>
                  <a:lnTo>
                    <a:pt x="1152" y="1131"/>
                  </a:lnTo>
                  <a:lnTo>
                    <a:pt x="1073" y="1092"/>
                  </a:lnTo>
                  <a:lnTo>
                    <a:pt x="1013" y="1012"/>
                  </a:lnTo>
                  <a:lnTo>
                    <a:pt x="656" y="49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937;p41">
              <a:extLst>
                <a:ext uri="{FF2B5EF4-FFF2-40B4-BE49-F238E27FC236}">
                  <a16:creationId xmlns:a16="http://schemas.microsoft.com/office/drawing/2014/main" xmlns="" id="{A2499092-CFB2-4C88-BD00-89081A50F186}"/>
                </a:ext>
              </a:extLst>
            </p:cNvPr>
            <p:cNvSpPr/>
            <p:nvPr/>
          </p:nvSpPr>
          <p:spPr>
            <a:xfrm flipH="1">
              <a:off x="5881075" y="2512553"/>
              <a:ext cx="1725168" cy="2044950"/>
            </a:xfrm>
            <a:custGeom>
              <a:avLst/>
              <a:gdLst/>
              <a:ahLst/>
              <a:cxnLst/>
              <a:rect l="l" t="t" r="r" b="b"/>
              <a:pathLst>
                <a:path w="43466" h="51525" extrusionOk="0">
                  <a:moveTo>
                    <a:pt x="11373" y="1"/>
                  </a:moveTo>
                  <a:lnTo>
                    <a:pt x="11214" y="21"/>
                  </a:lnTo>
                  <a:lnTo>
                    <a:pt x="10976" y="100"/>
                  </a:lnTo>
                  <a:lnTo>
                    <a:pt x="10857" y="160"/>
                  </a:lnTo>
                  <a:lnTo>
                    <a:pt x="10738" y="219"/>
                  </a:lnTo>
                  <a:lnTo>
                    <a:pt x="10658" y="298"/>
                  </a:lnTo>
                  <a:lnTo>
                    <a:pt x="10599" y="378"/>
                  </a:lnTo>
                  <a:lnTo>
                    <a:pt x="10479" y="576"/>
                  </a:lnTo>
                  <a:lnTo>
                    <a:pt x="10380" y="795"/>
                  </a:lnTo>
                  <a:lnTo>
                    <a:pt x="10321" y="1013"/>
                  </a:lnTo>
                  <a:lnTo>
                    <a:pt x="10221" y="1469"/>
                  </a:lnTo>
                  <a:lnTo>
                    <a:pt x="10142" y="1926"/>
                  </a:lnTo>
                  <a:lnTo>
                    <a:pt x="10102" y="2085"/>
                  </a:lnTo>
                  <a:lnTo>
                    <a:pt x="10043" y="2263"/>
                  </a:lnTo>
                  <a:lnTo>
                    <a:pt x="9983" y="2422"/>
                  </a:lnTo>
                  <a:lnTo>
                    <a:pt x="9904" y="2581"/>
                  </a:lnTo>
                  <a:lnTo>
                    <a:pt x="9825" y="2720"/>
                  </a:lnTo>
                  <a:lnTo>
                    <a:pt x="9725" y="2859"/>
                  </a:lnTo>
                  <a:lnTo>
                    <a:pt x="9606" y="2998"/>
                  </a:lnTo>
                  <a:lnTo>
                    <a:pt x="9487" y="3117"/>
                  </a:lnTo>
                  <a:lnTo>
                    <a:pt x="8991" y="3772"/>
                  </a:lnTo>
                  <a:lnTo>
                    <a:pt x="8812" y="3990"/>
                  </a:lnTo>
                  <a:lnTo>
                    <a:pt x="8673" y="4228"/>
                  </a:lnTo>
                  <a:lnTo>
                    <a:pt x="8376" y="4685"/>
                  </a:lnTo>
                  <a:lnTo>
                    <a:pt x="7701" y="5618"/>
                  </a:lnTo>
                  <a:lnTo>
                    <a:pt x="6986" y="6531"/>
                  </a:lnTo>
                  <a:lnTo>
                    <a:pt x="5875" y="7920"/>
                  </a:lnTo>
                  <a:lnTo>
                    <a:pt x="4744" y="9289"/>
                  </a:lnTo>
                  <a:lnTo>
                    <a:pt x="4188" y="9984"/>
                  </a:lnTo>
                  <a:lnTo>
                    <a:pt x="3652" y="10699"/>
                  </a:lnTo>
                  <a:lnTo>
                    <a:pt x="3116" y="11393"/>
                  </a:lnTo>
                  <a:lnTo>
                    <a:pt x="2600" y="12128"/>
                  </a:lnTo>
                  <a:lnTo>
                    <a:pt x="2243" y="12663"/>
                  </a:lnTo>
                  <a:lnTo>
                    <a:pt x="1886" y="13219"/>
                  </a:lnTo>
                  <a:lnTo>
                    <a:pt x="1548" y="13775"/>
                  </a:lnTo>
                  <a:lnTo>
                    <a:pt x="1250" y="14370"/>
                  </a:lnTo>
                  <a:lnTo>
                    <a:pt x="1528" y="14152"/>
                  </a:lnTo>
                  <a:lnTo>
                    <a:pt x="1806" y="13954"/>
                  </a:lnTo>
                  <a:lnTo>
                    <a:pt x="2104" y="13775"/>
                  </a:lnTo>
                  <a:lnTo>
                    <a:pt x="2421" y="13596"/>
                  </a:lnTo>
                  <a:lnTo>
                    <a:pt x="2799" y="13398"/>
                  </a:lnTo>
                  <a:lnTo>
                    <a:pt x="3215" y="13239"/>
                  </a:lnTo>
                  <a:lnTo>
                    <a:pt x="3612" y="13100"/>
                  </a:lnTo>
                  <a:lnTo>
                    <a:pt x="4029" y="12961"/>
                  </a:lnTo>
                  <a:lnTo>
                    <a:pt x="4446" y="12862"/>
                  </a:lnTo>
                  <a:lnTo>
                    <a:pt x="4883" y="12783"/>
                  </a:lnTo>
                  <a:lnTo>
                    <a:pt x="5299" y="12723"/>
                  </a:lnTo>
                  <a:lnTo>
                    <a:pt x="5736" y="12683"/>
                  </a:lnTo>
                  <a:lnTo>
                    <a:pt x="5756" y="12683"/>
                  </a:lnTo>
                  <a:lnTo>
                    <a:pt x="5776" y="12703"/>
                  </a:lnTo>
                  <a:lnTo>
                    <a:pt x="5776" y="12723"/>
                  </a:lnTo>
                  <a:lnTo>
                    <a:pt x="5756" y="12723"/>
                  </a:lnTo>
                  <a:lnTo>
                    <a:pt x="5319" y="12802"/>
                  </a:lnTo>
                  <a:lnTo>
                    <a:pt x="4902" y="12882"/>
                  </a:lnTo>
                  <a:lnTo>
                    <a:pt x="4486" y="12981"/>
                  </a:lnTo>
                  <a:lnTo>
                    <a:pt x="4089" y="13120"/>
                  </a:lnTo>
                  <a:lnTo>
                    <a:pt x="3672" y="13279"/>
                  </a:lnTo>
                  <a:lnTo>
                    <a:pt x="3295" y="13438"/>
                  </a:lnTo>
                  <a:lnTo>
                    <a:pt x="2898" y="13636"/>
                  </a:lnTo>
                  <a:lnTo>
                    <a:pt x="2521" y="13834"/>
                  </a:lnTo>
                  <a:lnTo>
                    <a:pt x="2124" y="14092"/>
                  </a:lnTo>
                  <a:lnTo>
                    <a:pt x="1747" y="14350"/>
                  </a:lnTo>
                  <a:lnTo>
                    <a:pt x="1370" y="14648"/>
                  </a:lnTo>
                  <a:lnTo>
                    <a:pt x="1012" y="14946"/>
                  </a:lnTo>
                  <a:lnTo>
                    <a:pt x="953" y="15005"/>
                  </a:lnTo>
                  <a:lnTo>
                    <a:pt x="873" y="15164"/>
                  </a:lnTo>
                  <a:lnTo>
                    <a:pt x="715" y="15561"/>
                  </a:lnTo>
                  <a:lnTo>
                    <a:pt x="576" y="15978"/>
                  </a:lnTo>
                  <a:lnTo>
                    <a:pt x="437" y="16375"/>
                  </a:lnTo>
                  <a:lnTo>
                    <a:pt x="318" y="16792"/>
                  </a:lnTo>
                  <a:lnTo>
                    <a:pt x="218" y="17209"/>
                  </a:lnTo>
                  <a:lnTo>
                    <a:pt x="119" y="17625"/>
                  </a:lnTo>
                  <a:lnTo>
                    <a:pt x="60" y="17883"/>
                  </a:lnTo>
                  <a:lnTo>
                    <a:pt x="0" y="18122"/>
                  </a:lnTo>
                  <a:lnTo>
                    <a:pt x="20" y="19114"/>
                  </a:lnTo>
                  <a:lnTo>
                    <a:pt x="60" y="19928"/>
                  </a:lnTo>
                  <a:lnTo>
                    <a:pt x="139" y="20722"/>
                  </a:lnTo>
                  <a:lnTo>
                    <a:pt x="258" y="21535"/>
                  </a:lnTo>
                  <a:lnTo>
                    <a:pt x="377" y="22329"/>
                  </a:lnTo>
                  <a:lnTo>
                    <a:pt x="536" y="23103"/>
                  </a:lnTo>
                  <a:lnTo>
                    <a:pt x="695" y="23877"/>
                  </a:lnTo>
                  <a:lnTo>
                    <a:pt x="1072" y="25406"/>
                  </a:lnTo>
                  <a:lnTo>
                    <a:pt x="1211" y="25981"/>
                  </a:lnTo>
                  <a:lnTo>
                    <a:pt x="1270" y="26279"/>
                  </a:lnTo>
                  <a:lnTo>
                    <a:pt x="1350" y="26577"/>
                  </a:lnTo>
                  <a:lnTo>
                    <a:pt x="1409" y="26735"/>
                  </a:lnTo>
                  <a:lnTo>
                    <a:pt x="1469" y="26914"/>
                  </a:lnTo>
                  <a:lnTo>
                    <a:pt x="1628" y="27251"/>
                  </a:lnTo>
                  <a:lnTo>
                    <a:pt x="1886" y="27807"/>
                  </a:lnTo>
                  <a:lnTo>
                    <a:pt x="2005" y="28065"/>
                  </a:lnTo>
                  <a:lnTo>
                    <a:pt x="2084" y="28363"/>
                  </a:lnTo>
                  <a:lnTo>
                    <a:pt x="2104" y="28403"/>
                  </a:lnTo>
                  <a:lnTo>
                    <a:pt x="2541" y="29415"/>
                  </a:lnTo>
                  <a:lnTo>
                    <a:pt x="2957" y="30427"/>
                  </a:lnTo>
                  <a:lnTo>
                    <a:pt x="3374" y="31459"/>
                  </a:lnTo>
                  <a:lnTo>
                    <a:pt x="3791" y="32491"/>
                  </a:lnTo>
                  <a:lnTo>
                    <a:pt x="4228" y="33523"/>
                  </a:lnTo>
                  <a:lnTo>
                    <a:pt x="4704" y="34555"/>
                  </a:lnTo>
                  <a:lnTo>
                    <a:pt x="5160" y="35587"/>
                  </a:lnTo>
                  <a:lnTo>
                    <a:pt x="5657" y="36600"/>
                  </a:lnTo>
                  <a:lnTo>
                    <a:pt x="6490" y="38247"/>
                  </a:lnTo>
                  <a:lnTo>
                    <a:pt x="6907" y="39080"/>
                  </a:lnTo>
                  <a:lnTo>
                    <a:pt x="7344" y="39894"/>
                  </a:lnTo>
                  <a:lnTo>
                    <a:pt x="7800" y="40688"/>
                  </a:lnTo>
                  <a:lnTo>
                    <a:pt x="8257" y="41502"/>
                  </a:lnTo>
                  <a:lnTo>
                    <a:pt x="8733" y="42276"/>
                  </a:lnTo>
                  <a:lnTo>
                    <a:pt x="9229" y="43070"/>
                  </a:lnTo>
                  <a:lnTo>
                    <a:pt x="9705" y="43804"/>
                  </a:lnTo>
                  <a:lnTo>
                    <a:pt x="10202" y="44519"/>
                  </a:lnTo>
                  <a:lnTo>
                    <a:pt x="10718" y="45233"/>
                  </a:lnTo>
                  <a:lnTo>
                    <a:pt x="11254" y="45928"/>
                  </a:lnTo>
                  <a:lnTo>
                    <a:pt x="11829" y="46583"/>
                  </a:lnTo>
                  <a:lnTo>
                    <a:pt x="12425" y="47238"/>
                  </a:lnTo>
                  <a:lnTo>
                    <a:pt x="13040" y="47833"/>
                  </a:lnTo>
                  <a:lnTo>
                    <a:pt x="13695" y="48429"/>
                  </a:lnTo>
                  <a:lnTo>
                    <a:pt x="14350" y="48945"/>
                  </a:lnTo>
                  <a:lnTo>
                    <a:pt x="14687" y="49203"/>
                  </a:lnTo>
                  <a:lnTo>
                    <a:pt x="15044" y="49421"/>
                  </a:lnTo>
                  <a:lnTo>
                    <a:pt x="15382" y="49659"/>
                  </a:lnTo>
                  <a:lnTo>
                    <a:pt x="15739" y="49878"/>
                  </a:lnTo>
                  <a:lnTo>
                    <a:pt x="16116" y="50076"/>
                  </a:lnTo>
                  <a:lnTo>
                    <a:pt x="16473" y="50255"/>
                  </a:lnTo>
                  <a:lnTo>
                    <a:pt x="16851" y="50433"/>
                  </a:lnTo>
                  <a:lnTo>
                    <a:pt x="17247" y="50612"/>
                  </a:lnTo>
                  <a:lnTo>
                    <a:pt x="17625" y="50771"/>
                  </a:lnTo>
                  <a:lnTo>
                    <a:pt x="18022" y="50910"/>
                  </a:lnTo>
                  <a:lnTo>
                    <a:pt x="18418" y="51029"/>
                  </a:lnTo>
                  <a:lnTo>
                    <a:pt x="18815" y="51148"/>
                  </a:lnTo>
                  <a:lnTo>
                    <a:pt x="19232" y="51247"/>
                  </a:lnTo>
                  <a:lnTo>
                    <a:pt x="19629" y="51326"/>
                  </a:lnTo>
                  <a:lnTo>
                    <a:pt x="20066" y="51406"/>
                  </a:lnTo>
                  <a:lnTo>
                    <a:pt x="20502" y="51465"/>
                  </a:lnTo>
                  <a:lnTo>
                    <a:pt x="20939" y="51505"/>
                  </a:lnTo>
                  <a:lnTo>
                    <a:pt x="21376" y="51525"/>
                  </a:lnTo>
                  <a:lnTo>
                    <a:pt x="21812" y="51525"/>
                  </a:lnTo>
                  <a:lnTo>
                    <a:pt x="22249" y="51505"/>
                  </a:lnTo>
                  <a:lnTo>
                    <a:pt x="22686" y="51465"/>
                  </a:lnTo>
                  <a:lnTo>
                    <a:pt x="23102" y="51406"/>
                  </a:lnTo>
                  <a:lnTo>
                    <a:pt x="23519" y="51307"/>
                  </a:lnTo>
                  <a:lnTo>
                    <a:pt x="23956" y="51187"/>
                  </a:lnTo>
                  <a:lnTo>
                    <a:pt x="24353" y="51049"/>
                  </a:lnTo>
                  <a:lnTo>
                    <a:pt x="24770" y="50870"/>
                  </a:lnTo>
                  <a:lnTo>
                    <a:pt x="25167" y="50671"/>
                  </a:lnTo>
                  <a:lnTo>
                    <a:pt x="25544" y="50453"/>
                  </a:lnTo>
                  <a:lnTo>
                    <a:pt x="25921" y="50215"/>
                  </a:lnTo>
                  <a:lnTo>
                    <a:pt x="26258" y="49957"/>
                  </a:lnTo>
                  <a:lnTo>
                    <a:pt x="26338" y="49917"/>
                  </a:lnTo>
                  <a:lnTo>
                    <a:pt x="26417" y="49917"/>
                  </a:lnTo>
                  <a:lnTo>
                    <a:pt x="26496" y="49937"/>
                  </a:lnTo>
                  <a:lnTo>
                    <a:pt x="26556" y="49977"/>
                  </a:lnTo>
                  <a:lnTo>
                    <a:pt x="26933" y="49699"/>
                  </a:lnTo>
                  <a:lnTo>
                    <a:pt x="27330" y="49421"/>
                  </a:lnTo>
                  <a:lnTo>
                    <a:pt x="27727" y="49163"/>
                  </a:lnTo>
                  <a:lnTo>
                    <a:pt x="28144" y="48905"/>
                  </a:lnTo>
                  <a:lnTo>
                    <a:pt x="29771" y="47932"/>
                  </a:lnTo>
                  <a:lnTo>
                    <a:pt x="32828" y="46107"/>
                  </a:lnTo>
                  <a:lnTo>
                    <a:pt x="34356" y="45194"/>
                  </a:lnTo>
                  <a:lnTo>
                    <a:pt x="35864" y="44261"/>
                  </a:lnTo>
                  <a:lnTo>
                    <a:pt x="37373" y="43308"/>
                  </a:lnTo>
                  <a:lnTo>
                    <a:pt x="38861" y="42335"/>
                  </a:lnTo>
                  <a:lnTo>
                    <a:pt x="40350" y="41363"/>
                  </a:lnTo>
                  <a:lnTo>
                    <a:pt x="41819" y="40390"/>
                  </a:lnTo>
                  <a:lnTo>
                    <a:pt x="41938" y="40331"/>
                  </a:lnTo>
                  <a:lnTo>
                    <a:pt x="42037" y="40291"/>
                  </a:lnTo>
                  <a:lnTo>
                    <a:pt x="42156" y="40291"/>
                  </a:lnTo>
                  <a:lnTo>
                    <a:pt x="42275" y="40331"/>
                  </a:lnTo>
                  <a:lnTo>
                    <a:pt x="42315" y="40291"/>
                  </a:lnTo>
                  <a:lnTo>
                    <a:pt x="42354" y="40271"/>
                  </a:lnTo>
                  <a:lnTo>
                    <a:pt x="42394" y="40271"/>
                  </a:lnTo>
                  <a:lnTo>
                    <a:pt x="42493" y="40311"/>
                  </a:lnTo>
                  <a:lnTo>
                    <a:pt x="42612" y="40331"/>
                  </a:lnTo>
                  <a:lnTo>
                    <a:pt x="42732" y="40331"/>
                  </a:lnTo>
                  <a:lnTo>
                    <a:pt x="42831" y="40311"/>
                  </a:lnTo>
                  <a:lnTo>
                    <a:pt x="42950" y="40271"/>
                  </a:lnTo>
                  <a:lnTo>
                    <a:pt x="43049" y="40212"/>
                  </a:lnTo>
                  <a:lnTo>
                    <a:pt x="43148" y="40152"/>
                  </a:lnTo>
                  <a:lnTo>
                    <a:pt x="43228" y="40053"/>
                  </a:lnTo>
                  <a:lnTo>
                    <a:pt x="43287" y="39974"/>
                  </a:lnTo>
                  <a:lnTo>
                    <a:pt x="43327" y="39894"/>
                  </a:lnTo>
                  <a:lnTo>
                    <a:pt x="43387" y="39696"/>
                  </a:lnTo>
                  <a:lnTo>
                    <a:pt x="43446" y="39597"/>
                  </a:lnTo>
                  <a:lnTo>
                    <a:pt x="43466" y="39517"/>
                  </a:lnTo>
                  <a:lnTo>
                    <a:pt x="43466" y="39418"/>
                  </a:lnTo>
                  <a:lnTo>
                    <a:pt x="43446" y="39319"/>
                  </a:lnTo>
                  <a:lnTo>
                    <a:pt x="43347" y="38902"/>
                  </a:lnTo>
                  <a:lnTo>
                    <a:pt x="43208" y="38485"/>
                  </a:lnTo>
                  <a:lnTo>
                    <a:pt x="43069" y="38088"/>
                  </a:lnTo>
                  <a:lnTo>
                    <a:pt x="42890" y="37691"/>
                  </a:lnTo>
                  <a:lnTo>
                    <a:pt x="42692" y="37294"/>
                  </a:lnTo>
                  <a:lnTo>
                    <a:pt x="42454" y="36897"/>
                  </a:lnTo>
                  <a:lnTo>
                    <a:pt x="42196" y="36540"/>
                  </a:lnTo>
                  <a:lnTo>
                    <a:pt x="41918" y="36183"/>
                  </a:lnTo>
                  <a:lnTo>
                    <a:pt x="41025" y="36937"/>
                  </a:lnTo>
                  <a:lnTo>
                    <a:pt x="40092" y="37731"/>
                  </a:lnTo>
                  <a:lnTo>
                    <a:pt x="39080" y="38505"/>
                  </a:lnTo>
                  <a:lnTo>
                    <a:pt x="38008" y="39299"/>
                  </a:lnTo>
                  <a:lnTo>
                    <a:pt x="36916" y="40073"/>
                  </a:lnTo>
                  <a:lnTo>
                    <a:pt x="35805" y="40827"/>
                  </a:lnTo>
                  <a:lnTo>
                    <a:pt x="34674" y="41561"/>
                  </a:lnTo>
                  <a:lnTo>
                    <a:pt x="33542" y="42296"/>
                  </a:lnTo>
                  <a:lnTo>
                    <a:pt x="32411" y="42971"/>
                  </a:lnTo>
                  <a:lnTo>
                    <a:pt x="31319" y="43606"/>
                  </a:lnTo>
                  <a:lnTo>
                    <a:pt x="30248" y="44201"/>
                  </a:lnTo>
                  <a:lnTo>
                    <a:pt x="29235" y="44757"/>
                  </a:lnTo>
                  <a:lnTo>
                    <a:pt x="28283" y="45233"/>
                  </a:lnTo>
                  <a:lnTo>
                    <a:pt x="27390" y="45650"/>
                  </a:lnTo>
                  <a:lnTo>
                    <a:pt x="26576" y="46007"/>
                  </a:lnTo>
                  <a:lnTo>
                    <a:pt x="25861" y="46265"/>
                  </a:lnTo>
                  <a:lnTo>
                    <a:pt x="24968" y="46543"/>
                  </a:lnTo>
                  <a:lnTo>
                    <a:pt x="24075" y="46801"/>
                  </a:lnTo>
                  <a:lnTo>
                    <a:pt x="23638" y="46900"/>
                  </a:lnTo>
                  <a:lnTo>
                    <a:pt x="23202" y="47000"/>
                  </a:lnTo>
                  <a:lnTo>
                    <a:pt x="22785" y="47079"/>
                  </a:lnTo>
                  <a:lnTo>
                    <a:pt x="22348" y="47139"/>
                  </a:lnTo>
                  <a:lnTo>
                    <a:pt x="21912" y="47178"/>
                  </a:lnTo>
                  <a:lnTo>
                    <a:pt x="21495" y="47198"/>
                  </a:lnTo>
                  <a:lnTo>
                    <a:pt x="21078" y="47218"/>
                  </a:lnTo>
                  <a:lnTo>
                    <a:pt x="20641" y="47198"/>
                  </a:lnTo>
                  <a:lnTo>
                    <a:pt x="20225" y="47158"/>
                  </a:lnTo>
                  <a:lnTo>
                    <a:pt x="19808" y="47099"/>
                  </a:lnTo>
                  <a:lnTo>
                    <a:pt x="19391" y="47019"/>
                  </a:lnTo>
                  <a:lnTo>
                    <a:pt x="18974" y="46920"/>
                  </a:lnTo>
                  <a:lnTo>
                    <a:pt x="18538" y="46781"/>
                  </a:lnTo>
                  <a:lnTo>
                    <a:pt x="18121" y="46623"/>
                  </a:lnTo>
                  <a:lnTo>
                    <a:pt x="17704" y="46444"/>
                  </a:lnTo>
                  <a:lnTo>
                    <a:pt x="17287" y="46226"/>
                  </a:lnTo>
                  <a:lnTo>
                    <a:pt x="16851" y="45968"/>
                  </a:lnTo>
                  <a:lnTo>
                    <a:pt x="16434" y="45690"/>
                  </a:lnTo>
                  <a:lnTo>
                    <a:pt x="15997" y="45392"/>
                  </a:lnTo>
                  <a:lnTo>
                    <a:pt x="15560" y="45055"/>
                  </a:lnTo>
                  <a:lnTo>
                    <a:pt x="15144" y="44677"/>
                  </a:lnTo>
                  <a:lnTo>
                    <a:pt x="14707" y="44261"/>
                  </a:lnTo>
                  <a:lnTo>
                    <a:pt x="14270" y="43804"/>
                  </a:lnTo>
                  <a:lnTo>
                    <a:pt x="13814" y="43328"/>
                  </a:lnTo>
                  <a:lnTo>
                    <a:pt x="13377" y="42792"/>
                  </a:lnTo>
                  <a:lnTo>
                    <a:pt x="12921" y="42236"/>
                  </a:lnTo>
                  <a:lnTo>
                    <a:pt x="12464" y="41621"/>
                  </a:lnTo>
                  <a:lnTo>
                    <a:pt x="12008" y="40966"/>
                  </a:lnTo>
                  <a:lnTo>
                    <a:pt x="11551" y="40291"/>
                  </a:lnTo>
                  <a:lnTo>
                    <a:pt x="11115" y="39616"/>
                  </a:lnTo>
                  <a:lnTo>
                    <a:pt x="10698" y="38922"/>
                  </a:lnTo>
                  <a:lnTo>
                    <a:pt x="10301" y="38227"/>
                  </a:lnTo>
                  <a:lnTo>
                    <a:pt x="9924" y="37532"/>
                  </a:lnTo>
                  <a:lnTo>
                    <a:pt x="9547" y="36818"/>
                  </a:lnTo>
                  <a:lnTo>
                    <a:pt x="9189" y="36103"/>
                  </a:lnTo>
                  <a:lnTo>
                    <a:pt x="8872" y="35409"/>
                  </a:lnTo>
                  <a:lnTo>
                    <a:pt x="8534" y="34694"/>
                  </a:lnTo>
                  <a:lnTo>
                    <a:pt x="8237" y="33980"/>
                  </a:lnTo>
                  <a:lnTo>
                    <a:pt x="7959" y="33285"/>
                  </a:lnTo>
                  <a:lnTo>
                    <a:pt x="7681" y="32590"/>
                  </a:lnTo>
                  <a:lnTo>
                    <a:pt x="7185" y="31201"/>
                  </a:lnTo>
                  <a:lnTo>
                    <a:pt x="6728" y="29851"/>
                  </a:lnTo>
                  <a:lnTo>
                    <a:pt x="6331" y="28541"/>
                  </a:lnTo>
                  <a:lnTo>
                    <a:pt x="5994" y="27271"/>
                  </a:lnTo>
                  <a:lnTo>
                    <a:pt x="5716" y="26080"/>
                  </a:lnTo>
                  <a:lnTo>
                    <a:pt x="5458" y="24949"/>
                  </a:lnTo>
                  <a:lnTo>
                    <a:pt x="5279" y="23917"/>
                  </a:lnTo>
                  <a:lnTo>
                    <a:pt x="5121" y="22964"/>
                  </a:lnTo>
                  <a:lnTo>
                    <a:pt x="5002" y="22131"/>
                  </a:lnTo>
                  <a:lnTo>
                    <a:pt x="4942" y="21396"/>
                  </a:lnTo>
                  <a:lnTo>
                    <a:pt x="4902" y="20880"/>
                  </a:lnTo>
                  <a:lnTo>
                    <a:pt x="4883" y="20364"/>
                  </a:lnTo>
                  <a:lnTo>
                    <a:pt x="4883" y="19828"/>
                  </a:lnTo>
                  <a:lnTo>
                    <a:pt x="4902" y="19312"/>
                  </a:lnTo>
                  <a:lnTo>
                    <a:pt x="4942" y="18796"/>
                  </a:lnTo>
                  <a:lnTo>
                    <a:pt x="5002" y="18280"/>
                  </a:lnTo>
                  <a:lnTo>
                    <a:pt x="5061" y="17764"/>
                  </a:lnTo>
                  <a:lnTo>
                    <a:pt x="5160" y="17268"/>
                  </a:lnTo>
                  <a:lnTo>
                    <a:pt x="5260" y="16752"/>
                  </a:lnTo>
                  <a:lnTo>
                    <a:pt x="5379" y="16236"/>
                  </a:lnTo>
                  <a:lnTo>
                    <a:pt x="5498" y="15740"/>
                  </a:lnTo>
                  <a:lnTo>
                    <a:pt x="5657" y="15224"/>
                  </a:lnTo>
                  <a:lnTo>
                    <a:pt x="5815" y="14728"/>
                  </a:lnTo>
                  <a:lnTo>
                    <a:pt x="5974" y="14212"/>
                  </a:lnTo>
                  <a:lnTo>
                    <a:pt x="6173" y="13715"/>
                  </a:lnTo>
                  <a:lnTo>
                    <a:pt x="6371" y="13219"/>
                  </a:lnTo>
                  <a:lnTo>
                    <a:pt x="6252" y="13100"/>
                  </a:lnTo>
                  <a:lnTo>
                    <a:pt x="6232" y="13100"/>
                  </a:lnTo>
                  <a:lnTo>
                    <a:pt x="6212" y="13080"/>
                  </a:lnTo>
                  <a:lnTo>
                    <a:pt x="6192" y="13060"/>
                  </a:lnTo>
                  <a:lnTo>
                    <a:pt x="6192" y="13041"/>
                  </a:lnTo>
                  <a:lnTo>
                    <a:pt x="6351" y="12525"/>
                  </a:lnTo>
                  <a:lnTo>
                    <a:pt x="6510" y="12048"/>
                  </a:lnTo>
                  <a:lnTo>
                    <a:pt x="6708" y="11552"/>
                  </a:lnTo>
                  <a:lnTo>
                    <a:pt x="6927" y="11076"/>
                  </a:lnTo>
                  <a:lnTo>
                    <a:pt x="7145" y="10599"/>
                  </a:lnTo>
                  <a:lnTo>
                    <a:pt x="7403" y="10143"/>
                  </a:lnTo>
                  <a:lnTo>
                    <a:pt x="7661" y="9686"/>
                  </a:lnTo>
                  <a:lnTo>
                    <a:pt x="7939" y="9250"/>
                  </a:lnTo>
                  <a:lnTo>
                    <a:pt x="8237" y="8813"/>
                  </a:lnTo>
                  <a:lnTo>
                    <a:pt x="8554" y="8396"/>
                  </a:lnTo>
                  <a:lnTo>
                    <a:pt x="8892" y="7979"/>
                  </a:lnTo>
                  <a:lnTo>
                    <a:pt x="9229" y="7582"/>
                  </a:lnTo>
                  <a:lnTo>
                    <a:pt x="9606" y="7205"/>
                  </a:lnTo>
                  <a:lnTo>
                    <a:pt x="9963" y="6848"/>
                  </a:lnTo>
                  <a:lnTo>
                    <a:pt x="10360" y="6491"/>
                  </a:lnTo>
                  <a:lnTo>
                    <a:pt x="10757" y="6153"/>
                  </a:lnTo>
                  <a:lnTo>
                    <a:pt x="10777" y="6153"/>
                  </a:lnTo>
                  <a:lnTo>
                    <a:pt x="10718" y="6034"/>
                  </a:lnTo>
                  <a:lnTo>
                    <a:pt x="10579" y="5657"/>
                  </a:lnTo>
                  <a:lnTo>
                    <a:pt x="10460" y="5300"/>
                  </a:lnTo>
                  <a:lnTo>
                    <a:pt x="10321" y="4883"/>
                  </a:lnTo>
                  <a:lnTo>
                    <a:pt x="10241" y="4466"/>
                  </a:lnTo>
                  <a:lnTo>
                    <a:pt x="10182" y="4169"/>
                  </a:lnTo>
                  <a:lnTo>
                    <a:pt x="10122" y="3871"/>
                  </a:lnTo>
                  <a:lnTo>
                    <a:pt x="10122" y="3851"/>
                  </a:lnTo>
                  <a:lnTo>
                    <a:pt x="10142" y="3851"/>
                  </a:lnTo>
                  <a:lnTo>
                    <a:pt x="10241" y="4010"/>
                  </a:lnTo>
                  <a:lnTo>
                    <a:pt x="10360" y="4149"/>
                  </a:lnTo>
                  <a:lnTo>
                    <a:pt x="10579" y="4447"/>
                  </a:lnTo>
                  <a:lnTo>
                    <a:pt x="10817" y="4784"/>
                  </a:lnTo>
                  <a:lnTo>
                    <a:pt x="11015" y="5141"/>
                  </a:lnTo>
                  <a:lnTo>
                    <a:pt x="11293" y="5697"/>
                  </a:lnTo>
                  <a:lnTo>
                    <a:pt x="11412" y="5975"/>
                  </a:lnTo>
                  <a:lnTo>
                    <a:pt x="11829" y="5598"/>
                  </a:lnTo>
                  <a:lnTo>
                    <a:pt x="12147" y="5320"/>
                  </a:lnTo>
                  <a:lnTo>
                    <a:pt x="11988" y="4923"/>
                  </a:lnTo>
                  <a:lnTo>
                    <a:pt x="11849" y="4506"/>
                  </a:lnTo>
                  <a:lnTo>
                    <a:pt x="11670" y="3950"/>
                  </a:lnTo>
                  <a:lnTo>
                    <a:pt x="11551" y="3395"/>
                  </a:lnTo>
                  <a:lnTo>
                    <a:pt x="11452" y="2839"/>
                  </a:lnTo>
                  <a:lnTo>
                    <a:pt x="11373" y="2263"/>
                  </a:lnTo>
                  <a:lnTo>
                    <a:pt x="11333" y="1708"/>
                  </a:lnTo>
                  <a:lnTo>
                    <a:pt x="11313" y="1132"/>
                  </a:lnTo>
                  <a:lnTo>
                    <a:pt x="11333" y="556"/>
                  </a:lnTo>
                  <a:lnTo>
                    <a:pt x="1137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938;p41">
              <a:extLst>
                <a:ext uri="{FF2B5EF4-FFF2-40B4-BE49-F238E27FC236}">
                  <a16:creationId xmlns:a16="http://schemas.microsoft.com/office/drawing/2014/main" xmlns="" id="{1C461A8B-291E-4B32-84E6-FC4158CBEE48}"/>
                </a:ext>
              </a:extLst>
            </p:cNvPr>
            <p:cNvSpPr/>
            <p:nvPr/>
          </p:nvSpPr>
          <p:spPr>
            <a:xfrm flipH="1">
              <a:off x="5730701" y="3870498"/>
              <a:ext cx="189877" cy="166255"/>
            </a:xfrm>
            <a:custGeom>
              <a:avLst/>
              <a:gdLst/>
              <a:ahLst/>
              <a:cxnLst/>
              <a:rect l="l" t="t" r="r" b="b"/>
              <a:pathLst>
                <a:path w="4784" h="4189" extrusionOk="0">
                  <a:moveTo>
                    <a:pt x="1370" y="1"/>
                  </a:moveTo>
                  <a:lnTo>
                    <a:pt x="1072" y="358"/>
                  </a:lnTo>
                  <a:lnTo>
                    <a:pt x="735" y="715"/>
                  </a:lnTo>
                  <a:lnTo>
                    <a:pt x="378" y="1073"/>
                  </a:lnTo>
                  <a:lnTo>
                    <a:pt x="1" y="1430"/>
                  </a:lnTo>
                  <a:lnTo>
                    <a:pt x="219" y="1708"/>
                  </a:lnTo>
                  <a:lnTo>
                    <a:pt x="417" y="1966"/>
                  </a:lnTo>
                  <a:lnTo>
                    <a:pt x="576" y="2263"/>
                  </a:lnTo>
                  <a:lnTo>
                    <a:pt x="755" y="2541"/>
                  </a:lnTo>
                  <a:lnTo>
                    <a:pt x="894" y="2859"/>
                  </a:lnTo>
                  <a:lnTo>
                    <a:pt x="1013" y="3157"/>
                  </a:lnTo>
                  <a:lnTo>
                    <a:pt x="1112" y="3474"/>
                  </a:lnTo>
                  <a:lnTo>
                    <a:pt x="1211" y="3792"/>
                  </a:lnTo>
                  <a:lnTo>
                    <a:pt x="1291" y="4189"/>
                  </a:lnTo>
                  <a:lnTo>
                    <a:pt x="1390" y="4070"/>
                  </a:lnTo>
                  <a:lnTo>
                    <a:pt x="1549" y="3951"/>
                  </a:lnTo>
                  <a:lnTo>
                    <a:pt x="1707" y="3831"/>
                  </a:lnTo>
                  <a:lnTo>
                    <a:pt x="2204" y="3434"/>
                  </a:lnTo>
                  <a:lnTo>
                    <a:pt x="2640" y="3097"/>
                  </a:lnTo>
                  <a:lnTo>
                    <a:pt x="3057" y="2760"/>
                  </a:lnTo>
                  <a:lnTo>
                    <a:pt x="3514" y="2363"/>
                  </a:lnTo>
                  <a:lnTo>
                    <a:pt x="3950" y="1946"/>
                  </a:lnTo>
                  <a:lnTo>
                    <a:pt x="4367" y="1509"/>
                  </a:lnTo>
                  <a:lnTo>
                    <a:pt x="4784" y="1053"/>
                  </a:lnTo>
                  <a:lnTo>
                    <a:pt x="4367" y="954"/>
                  </a:lnTo>
                  <a:lnTo>
                    <a:pt x="2859" y="537"/>
                  </a:lnTo>
                  <a:lnTo>
                    <a:pt x="2104" y="299"/>
                  </a:lnTo>
                  <a:lnTo>
                    <a:pt x="1727" y="160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939;p41">
              <a:extLst>
                <a:ext uri="{FF2B5EF4-FFF2-40B4-BE49-F238E27FC236}">
                  <a16:creationId xmlns:a16="http://schemas.microsoft.com/office/drawing/2014/main" xmlns="" id="{014239A2-DA39-4C01-A0EE-BF1A398F1089}"/>
                </a:ext>
              </a:extLst>
            </p:cNvPr>
            <p:cNvSpPr/>
            <p:nvPr/>
          </p:nvSpPr>
          <p:spPr>
            <a:xfrm flipH="1">
              <a:off x="6350589" y="4284029"/>
              <a:ext cx="885445" cy="373429"/>
            </a:xfrm>
            <a:custGeom>
              <a:avLst/>
              <a:gdLst/>
              <a:ahLst/>
              <a:cxnLst/>
              <a:rect l="l" t="t" r="r" b="b"/>
              <a:pathLst>
                <a:path w="22309" h="9409" extrusionOk="0">
                  <a:moveTo>
                    <a:pt x="0" y="1"/>
                  </a:moveTo>
                  <a:lnTo>
                    <a:pt x="258" y="3117"/>
                  </a:lnTo>
                  <a:lnTo>
                    <a:pt x="298" y="3633"/>
                  </a:lnTo>
                  <a:lnTo>
                    <a:pt x="298" y="4129"/>
                  </a:lnTo>
                  <a:lnTo>
                    <a:pt x="933" y="4705"/>
                  </a:lnTo>
                  <a:lnTo>
                    <a:pt x="1648" y="5320"/>
                  </a:lnTo>
                  <a:lnTo>
                    <a:pt x="2461" y="5955"/>
                  </a:lnTo>
                  <a:lnTo>
                    <a:pt x="3315" y="6630"/>
                  </a:lnTo>
                  <a:lnTo>
                    <a:pt x="4228" y="7265"/>
                  </a:lnTo>
                  <a:lnTo>
                    <a:pt x="4684" y="7583"/>
                  </a:lnTo>
                  <a:lnTo>
                    <a:pt x="5161" y="7860"/>
                  </a:lnTo>
                  <a:lnTo>
                    <a:pt x="5637" y="8158"/>
                  </a:lnTo>
                  <a:lnTo>
                    <a:pt x="6094" y="8416"/>
                  </a:lnTo>
                  <a:lnTo>
                    <a:pt x="6570" y="8654"/>
                  </a:lnTo>
                  <a:lnTo>
                    <a:pt x="7046" y="8873"/>
                  </a:lnTo>
                  <a:lnTo>
                    <a:pt x="7364" y="8992"/>
                  </a:lnTo>
                  <a:lnTo>
                    <a:pt x="7681" y="9111"/>
                  </a:lnTo>
                  <a:lnTo>
                    <a:pt x="8019" y="9210"/>
                  </a:lnTo>
                  <a:lnTo>
                    <a:pt x="8376" y="9289"/>
                  </a:lnTo>
                  <a:lnTo>
                    <a:pt x="8713" y="9349"/>
                  </a:lnTo>
                  <a:lnTo>
                    <a:pt x="9071" y="9389"/>
                  </a:lnTo>
                  <a:lnTo>
                    <a:pt x="9428" y="9409"/>
                  </a:lnTo>
                  <a:lnTo>
                    <a:pt x="9805" y="9409"/>
                  </a:lnTo>
                  <a:lnTo>
                    <a:pt x="10182" y="9389"/>
                  </a:lnTo>
                  <a:lnTo>
                    <a:pt x="10579" y="9349"/>
                  </a:lnTo>
                  <a:lnTo>
                    <a:pt x="10976" y="9289"/>
                  </a:lnTo>
                  <a:lnTo>
                    <a:pt x="11373" y="9210"/>
                  </a:lnTo>
                  <a:lnTo>
                    <a:pt x="11790" y="9111"/>
                  </a:lnTo>
                  <a:lnTo>
                    <a:pt x="12226" y="8992"/>
                  </a:lnTo>
                  <a:lnTo>
                    <a:pt x="12663" y="8853"/>
                  </a:lnTo>
                  <a:lnTo>
                    <a:pt x="13119" y="8694"/>
                  </a:lnTo>
                  <a:lnTo>
                    <a:pt x="13596" y="8515"/>
                  </a:lnTo>
                  <a:lnTo>
                    <a:pt x="14072" y="8317"/>
                  </a:lnTo>
                  <a:lnTo>
                    <a:pt x="14549" y="8079"/>
                  </a:lnTo>
                  <a:lnTo>
                    <a:pt x="15065" y="7841"/>
                  </a:lnTo>
                  <a:lnTo>
                    <a:pt x="15581" y="7563"/>
                  </a:lnTo>
                  <a:lnTo>
                    <a:pt x="16116" y="7285"/>
                  </a:lnTo>
                  <a:lnTo>
                    <a:pt x="16652" y="6967"/>
                  </a:lnTo>
                  <a:lnTo>
                    <a:pt x="17208" y="6630"/>
                  </a:lnTo>
                  <a:lnTo>
                    <a:pt x="18379" y="5876"/>
                  </a:lnTo>
                  <a:lnTo>
                    <a:pt x="19629" y="5042"/>
                  </a:lnTo>
                  <a:lnTo>
                    <a:pt x="20939" y="4109"/>
                  </a:lnTo>
                  <a:lnTo>
                    <a:pt x="22309" y="3057"/>
                  </a:lnTo>
                  <a:lnTo>
                    <a:pt x="21277" y="3653"/>
                  </a:lnTo>
                  <a:lnTo>
                    <a:pt x="20245" y="4228"/>
                  </a:lnTo>
                  <a:lnTo>
                    <a:pt x="19510" y="4625"/>
                  </a:lnTo>
                  <a:lnTo>
                    <a:pt x="18776" y="5002"/>
                  </a:lnTo>
                  <a:lnTo>
                    <a:pt x="18399" y="5181"/>
                  </a:lnTo>
                  <a:lnTo>
                    <a:pt x="18002" y="5340"/>
                  </a:lnTo>
                  <a:lnTo>
                    <a:pt x="17625" y="5499"/>
                  </a:lnTo>
                  <a:lnTo>
                    <a:pt x="17228" y="5637"/>
                  </a:lnTo>
                  <a:lnTo>
                    <a:pt x="16831" y="5935"/>
                  </a:lnTo>
                  <a:lnTo>
                    <a:pt x="16434" y="6193"/>
                  </a:lnTo>
                  <a:lnTo>
                    <a:pt x="16017" y="6412"/>
                  </a:lnTo>
                  <a:lnTo>
                    <a:pt x="15581" y="6610"/>
                  </a:lnTo>
                  <a:lnTo>
                    <a:pt x="15144" y="6789"/>
                  </a:lnTo>
                  <a:lnTo>
                    <a:pt x="14687" y="6947"/>
                  </a:lnTo>
                  <a:lnTo>
                    <a:pt x="14231" y="7086"/>
                  </a:lnTo>
                  <a:lnTo>
                    <a:pt x="13774" y="7225"/>
                  </a:lnTo>
                  <a:lnTo>
                    <a:pt x="13239" y="7325"/>
                  </a:lnTo>
                  <a:lnTo>
                    <a:pt x="12723" y="7424"/>
                  </a:lnTo>
                  <a:lnTo>
                    <a:pt x="12187" y="7483"/>
                  </a:lnTo>
                  <a:lnTo>
                    <a:pt x="11671" y="7503"/>
                  </a:lnTo>
                  <a:lnTo>
                    <a:pt x="11135" y="7503"/>
                  </a:lnTo>
                  <a:lnTo>
                    <a:pt x="10599" y="7483"/>
                  </a:lnTo>
                  <a:lnTo>
                    <a:pt x="10083" y="7424"/>
                  </a:lnTo>
                  <a:lnTo>
                    <a:pt x="9547" y="7325"/>
                  </a:lnTo>
                  <a:lnTo>
                    <a:pt x="9170" y="7225"/>
                  </a:lnTo>
                  <a:lnTo>
                    <a:pt x="8793" y="7126"/>
                  </a:lnTo>
                  <a:lnTo>
                    <a:pt x="8416" y="7027"/>
                  </a:lnTo>
                  <a:lnTo>
                    <a:pt x="8058" y="6888"/>
                  </a:lnTo>
                  <a:lnTo>
                    <a:pt x="7701" y="6749"/>
                  </a:lnTo>
                  <a:lnTo>
                    <a:pt x="7344" y="6610"/>
                  </a:lnTo>
                  <a:lnTo>
                    <a:pt x="6987" y="6451"/>
                  </a:lnTo>
                  <a:lnTo>
                    <a:pt x="6649" y="6273"/>
                  </a:lnTo>
                  <a:lnTo>
                    <a:pt x="5974" y="5915"/>
                  </a:lnTo>
                  <a:lnTo>
                    <a:pt x="5339" y="5499"/>
                  </a:lnTo>
                  <a:lnTo>
                    <a:pt x="4704" y="5062"/>
                  </a:lnTo>
                  <a:lnTo>
                    <a:pt x="4109" y="4586"/>
                  </a:lnTo>
                  <a:lnTo>
                    <a:pt x="3533" y="4089"/>
                  </a:lnTo>
                  <a:lnTo>
                    <a:pt x="2958" y="3554"/>
                  </a:lnTo>
                  <a:lnTo>
                    <a:pt x="2422" y="3018"/>
                  </a:lnTo>
                  <a:lnTo>
                    <a:pt x="1906" y="2442"/>
                  </a:lnTo>
                  <a:lnTo>
                    <a:pt x="1390" y="1847"/>
                  </a:lnTo>
                  <a:lnTo>
                    <a:pt x="913" y="1231"/>
                  </a:lnTo>
                  <a:lnTo>
                    <a:pt x="437" y="6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940;p41">
              <a:extLst>
                <a:ext uri="{FF2B5EF4-FFF2-40B4-BE49-F238E27FC236}">
                  <a16:creationId xmlns:a16="http://schemas.microsoft.com/office/drawing/2014/main" xmlns="" id="{93E71DA4-05F4-4093-BB38-9FCD9C63EC49}"/>
                </a:ext>
              </a:extLst>
            </p:cNvPr>
            <p:cNvSpPr/>
            <p:nvPr/>
          </p:nvSpPr>
          <p:spPr>
            <a:xfrm flipH="1">
              <a:off x="7285636" y="4731452"/>
              <a:ext cx="139471" cy="384423"/>
            </a:xfrm>
            <a:custGeom>
              <a:avLst/>
              <a:gdLst/>
              <a:ahLst/>
              <a:cxnLst/>
              <a:rect l="l" t="t" r="r" b="b"/>
              <a:pathLst>
                <a:path w="3514" h="9686" extrusionOk="0">
                  <a:moveTo>
                    <a:pt x="1351" y="0"/>
                  </a:moveTo>
                  <a:lnTo>
                    <a:pt x="1152" y="536"/>
                  </a:lnTo>
                  <a:lnTo>
                    <a:pt x="993" y="1052"/>
                  </a:lnTo>
                  <a:lnTo>
                    <a:pt x="775" y="1846"/>
                  </a:lnTo>
                  <a:lnTo>
                    <a:pt x="577" y="2640"/>
                  </a:lnTo>
                  <a:lnTo>
                    <a:pt x="398" y="3513"/>
                  </a:lnTo>
                  <a:lnTo>
                    <a:pt x="279" y="4386"/>
                  </a:lnTo>
                  <a:lnTo>
                    <a:pt x="160" y="5260"/>
                  </a:lnTo>
                  <a:lnTo>
                    <a:pt x="80" y="6153"/>
                  </a:lnTo>
                  <a:lnTo>
                    <a:pt x="41" y="7026"/>
                  </a:lnTo>
                  <a:lnTo>
                    <a:pt x="1" y="7919"/>
                  </a:lnTo>
                  <a:lnTo>
                    <a:pt x="1" y="8812"/>
                  </a:lnTo>
                  <a:lnTo>
                    <a:pt x="1" y="9686"/>
                  </a:lnTo>
                  <a:lnTo>
                    <a:pt x="2819" y="9666"/>
                  </a:lnTo>
                  <a:lnTo>
                    <a:pt x="2819" y="8872"/>
                  </a:lnTo>
                  <a:lnTo>
                    <a:pt x="2819" y="8118"/>
                  </a:lnTo>
                  <a:lnTo>
                    <a:pt x="2859" y="6689"/>
                  </a:lnTo>
                  <a:lnTo>
                    <a:pt x="2938" y="5399"/>
                  </a:lnTo>
                  <a:lnTo>
                    <a:pt x="3057" y="4248"/>
                  </a:lnTo>
                  <a:lnTo>
                    <a:pt x="3177" y="3235"/>
                  </a:lnTo>
                  <a:lnTo>
                    <a:pt x="3296" y="2382"/>
                  </a:lnTo>
                  <a:lnTo>
                    <a:pt x="3415" y="1687"/>
                  </a:lnTo>
                  <a:lnTo>
                    <a:pt x="3514" y="1171"/>
                  </a:lnTo>
                  <a:lnTo>
                    <a:pt x="2958" y="913"/>
                  </a:lnTo>
                  <a:lnTo>
                    <a:pt x="2403" y="635"/>
                  </a:lnTo>
                  <a:lnTo>
                    <a:pt x="1867" y="318"/>
                  </a:lnTo>
                  <a:lnTo>
                    <a:pt x="135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941;p41">
              <a:extLst>
                <a:ext uri="{FF2B5EF4-FFF2-40B4-BE49-F238E27FC236}">
                  <a16:creationId xmlns:a16="http://schemas.microsoft.com/office/drawing/2014/main" xmlns="" id="{1005B15E-F664-443C-AB93-0ECFF3DA9117}"/>
                </a:ext>
              </a:extLst>
            </p:cNvPr>
            <p:cNvSpPr/>
            <p:nvPr/>
          </p:nvSpPr>
          <p:spPr>
            <a:xfrm flipH="1">
              <a:off x="5731465" y="3724810"/>
              <a:ext cx="732639" cy="155976"/>
            </a:xfrm>
            <a:custGeom>
              <a:avLst/>
              <a:gdLst/>
              <a:ahLst/>
              <a:cxnLst/>
              <a:rect l="l" t="t" r="r" b="b"/>
              <a:pathLst>
                <a:path w="18459" h="3930" extrusionOk="0">
                  <a:moveTo>
                    <a:pt x="1" y="0"/>
                  </a:moveTo>
                  <a:lnTo>
                    <a:pt x="80" y="119"/>
                  </a:lnTo>
                  <a:lnTo>
                    <a:pt x="160" y="238"/>
                  </a:lnTo>
                  <a:lnTo>
                    <a:pt x="279" y="357"/>
                  </a:lnTo>
                  <a:lnTo>
                    <a:pt x="378" y="457"/>
                  </a:lnTo>
                  <a:lnTo>
                    <a:pt x="497" y="536"/>
                  </a:lnTo>
                  <a:lnTo>
                    <a:pt x="636" y="615"/>
                  </a:lnTo>
                  <a:lnTo>
                    <a:pt x="775" y="695"/>
                  </a:lnTo>
                  <a:lnTo>
                    <a:pt x="934" y="754"/>
                  </a:lnTo>
                  <a:lnTo>
                    <a:pt x="1271" y="873"/>
                  </a:lnTo>
                  <a:lnTo>
                    <a:pt x="1628" y="973"/>
                  </a:lnTo>
                  <a:lnTo>
                    <a:pt x="1986" y="1052"/>
                  </a:lnTo>
                  <a:lnTo>
                    <a:pt x="2363" y="1112"/>
                  </a:lnTo>
                  <a:lnTo>
                    <a:pt x="3097" y="1211"/>
                  </a:lnTo>
                  <a:lnTo>
                    <a:pt x="3831" y="1290"/>
                  </a:lnTo>
                  <a:lnTo>
                    <a:pt x="4427" y="1350"/>
                  </a:lnTo>
                  <a:lnTo>
                    <a:pt x="5022" y="1389"/>
                  </a:lnTo>
                  <a:lnTo>
                    <a:pt x="5618" y="1409"/>
                  </a:lnTo>
                  <a:lnTo>
                    <a:pt x="6233" y="1429"/>
                  </a:lnTo>
                  <a:lnTo>
                    <a:pt x="6848" y="1429"/>
                  </a:lnTo>
                  <a:lnTo>
                    <a:pt x="7483" y="1409"/>
                  </a:lnTo>
                  <a:lnTo>
                    <a:pt x="8079" y="1389"/>
                  </a:lnTo>
                  <a:lnTo>
                    <a:pt x="8238" y="1370"/>
                  </a:lnTo>
                  <a:lnTo>
                    <a:pt x="8416" y="1370"/>
                  </a:lnTo>
                  <a:lnTo>
                    <a:pt x="8555" y="1409"/>
                  </a:lnTo>
                  <a:lnTo>
                    <a:pt x="8634" y="1429"/>
                  </a:lnTo>
                  <a:lnTo>
                    <a:pt x="8694" y="1469"/>
                  </a:lnTo>
                  <a:lnTo>
                    <a:pt x="8754" y="1548"/>
                  </a:lnTo>
                  <a:lnTo>
                    <a:pt x="8773" y="1608"/>
                  </a:lnTo>
                  <a:lnTo>
                    <a:pt x="8754" y="1687"/>
                  </a:lnTo>
                  <a:lnTo>
                    <a:pt x="8714" y="1766"/>
                  </a:lnTo>
                  <a:lnTo>
                    <a:pt x="8654" y="1806"/>
                  </a:lnTo>
                  <a:lnTo>
                    <a:pt x="8595" y="1846"/>
                  </a:lnTo>
                  <a:lnTo>
                    <a:pt x="8436" y="1905"/>
                  </a:lnTo>
                  <a:lnTo>
                    <a:pt x="8277" y="1925"/>
                  </a:lnTo>
                  <a:lnTo>
                    <a:pt x="8118" y="1945"/>
                  </a:lnTo>
                  <a:lnTo>
                    <a:pt x="7761" y="1965"/>
                  </a:lnTo>
                  <a:lnTo>
                    <a:pt x="7404" y="1985"/>
                  </a:lnTo>
                  <a:lnTo>
                    <a:pt x="6689" y="2005"/>
                  </a:lnTo>
                  <a:lnTo>
                    <a:pt x="5995" y="2005"/>
                  </a:lnTo>
                  <a:lnTo>
                    <a:pt x="5280" y="1985"/>
                  </a:lnTo>
                  <a:lnTo>
                    <a:pt x="4546" y="1925"/>
                  </a:lnTo>
                  <a:lnTo>
                    <a:pt x="3831" y="1846"/>
                  </a:lnTo>
                  <a:lnTo>
                    <a:pt x="3097" y="1766"/>
                  </a:lnTo>
                  <a:lnTo>
                    <a:pt x="2502" y="1667"/>
                  </a:lnTo>
                  <a:lnTo>
                    <a:pt x="1886" y="1548"/>
                  </a:lnTo>
                  <a:lnTo>
                    <a:pt x="2164" y="1766"/>
                  </a:lnTo>
                  <a:lnTo>
                    <a:pt x="2442" y="1945"/>
                  </a:lnTo>
                  <a:lnTo>
                    <a:pt x="2760" y="2104"/>
                  </a:lnTo>
                  <a:lnTo>
                    <a:pt x="3077" y="2243"/>
                  </a:lnTo>
                  <a:lnTo>
                    <a:pt x="3375" y="2342"/>
                  </a:lnTo>
                  <a:lnTo>
                    <a:pt x="3673" y="2421"/>
                  </a:lnTo>
                  <a:lnTo>
                    <a:pt x="3970" y="2501"/>
                  </a:lnTo>
                  <a:lnTo>
                    <a:pt x="4268" y="2560"/>
                  </a:lnTo>
                  <a:lnTo>
                    <a:pt x="4863" y="2640"/>
                  </a:lnTo>
                  <a:lnTo>
                    <a:pt x="5479" y="2679"/>
                  </a:lnTo>
                  <a:lnTo>
                    <a:pt x="5975" y="2699"/>
                  </a:lnTo>
                  <a:lnTo>
                    <a:pt x="6451" y="2699"/>
                  </a:lnTo>
                  <a:lnTo>
                    <a:pt x="7424" y="2679"/>
                  </a:lnTo>
                  <a:lnTo>
                    <a:pt x="8436" y="2679"/>
                  </a:lnTo>
                  <a:lnTo>
                    <a:pt x="8694" y="2699"/>
                  </a:lnTo>
                  <a:lnTo>
                    <a:pt x="8952" y="2739"/>
                  </a:lnTo>
                  <a:lnTo>
                    <a:pt x="9190" y="2799"/>
                  </a:lnTo>
                  <a:lnTo>
                    <a:pt x="9428" y="2858"/>
                  </a:lnTo>
                  <a:lnTo>
                    <a:pt x="9508" y="2918"/>
                  </a:lnTo>
                  <a:lnTo>
                    <a:pt x="9567" y="2977"/>
                  </a:lnTo>
                  <a:lnTo>
                    <a:pt x="9567" y="3076"/>
                  </a:lnTo>
                  <a:lnTo>
                    <a:pt x="9567" y="3156"/>
                  </a:lnTo>
                  <a:lnTo>
                    <a:pt x="9528" y="3235"/>
                  </a:lnTo>
                  <a:lnTo>
                    <a:pt x="9468" y="3295"/>
                  </a:lnTo>
                  <a:lnTo>
                    <a:pt x="9409" y="3354"/>
                  </a:lnTo>
                  <a:lnTo>
                    <a:pt x="9031" y="3354"/>
                  </a:lnTo>
                  <a:lnTo>
                    <a:pt x="8734" y="3334"/>
                  </a:lnTo>
                  <a:lnTo>
                    <a:pt x="8158" y="3295"/>
                  </a:lnTo>
                  <a:lnTo>
                    <a:pt x="6967" y="3295"/>
                  </a:lnTo>
                  <a:lnTo>
                    <a:pt x="6193" y="3315"/>
                  </a:lnTo>
                  <a:lnTo>
                    <a:pt x="5399" y="3295"/>
                  </a:lnTo>
                  <a:lnTo>
                    <a:pt x="5399" y="3295"/>
                  </a:lnTo>
                  <a:lnTo>
                    <a:pt x="5677" y="3414"/>
                  </a:lnTo>
                  <a:lnTo>
                    <a:pt x="5975" y="3533"/>
                  </a:lnTo>
                  <a:lnTo>
                    <a:pt x="6253" y="3612"/>
                  </a:lnTo>
                  <a:lnTo>
                    <a:pt x="6550" y="3692"/>
                  </a:lnTo>
                  <a:lnTo>
                    <a:pt x="6848" y="3771"/>
                  </a:lnTo>
                  <a:lnTo>
                    <a:pt x="7146" y="3811"/>
                  </a:lnTo>
                  <a:lnTo>
                    <a:pt x="7741" y="3890"/>
                  </a:lnTo>
                  <a:lnTo>
                    <a:pt x="8357" y="3930"/>
                  </a:lnTo>
                  <a:lnTo>
                    <a:pt x="8972" y="3930"/>
                  </a:lnTo>
                  <a:lnTo>
                    <a:pt x="9587" y="3890"/>
                  </a:lnTo>
                  <a:lnTo>
                    <a:pt x="10183" y="3831"/>
                  </a:lnTo>
                  <a:lnTo>
                    <a:pt x="10976" y="3731"/>
                  </a:lnTo>
                  <a:lnTo>
                    <a:pt x="11751" y="3592"/>
                  </a:lnTo>
                  <a:lnTo>
                    <a:pt x="13299" y="3295"/>
                  </a:lnTo>
                  <a:lnTo>
                    <a:pt x="14073" y="3156"/>
                  </a:lnTo>
                  <a:lnTo>
                    <a:pt x="14867" y="3017"/>
                  </a:lnTo>
                  <a:lnTo>
                    <a:pt x="15641" y="2937"/>
                  </a:lnTo>
                  <a:lnTo>
                    <a:pt x="16038" y="2898"/>
                  </a:lnTo>
                  <a:lnTo>
                    <a:pt x="16435" y="2898"/>
                  </a:lnTo>
                  <a:lnTo>
                    <a:pt x="16712" y="2679"/>
                  </a:lnTo>
                  <a:lnTo>
                    <a:pt x="16951" y="2481"/>
                  </a:lnTo>
                  <a:lnTo>
                    <a:pt x="17288" y="2144"/>
                  </a:lnTo>
                  <a:lnTo>
                    <a:pt x="17586" y="1786"/>
                  </a:lnTo>
                  <a:lnTo>
                    <a:pt x="17864" y="1409"/>
                  </a:lnTo>
                  <a:lnTo>
                    <a:pt x="18102" y="992"/>
                  </a:lnTo>
                  <a:lnTo>
                    <a:pt x="18300" y="576"/>
                  </a:lnTo>
                  <a:lnTo>
                    <a:pt x="18459" y="139"/>
                  </a:lnTo>
                  <a:lnTo>
                    <a:pt x="18260" y="99"/>
                  </a:lnTo>
                  <a:lnTo>
                    <a:pt x="18062" y="79"/>
                  </a:lnTo>
                  <a:lnTo>
                    <a:pt x="17844" y="119"/>
                  </a:lnTo>
                  <a:lnTo>
                    <a:pt x="17645" y="179"/>
                  </a:lnTo>
                  <a:lnTo>
                    <a:pt x="17228" y="357"/>
                  </a:lnTo>
                  <a:lnTo>
                    <a:pt x="16831" y="496"/>
                  </a:lnTo>
                  <a:lnTo>
                    <a:pt x="16435" y="615"/>
                  </a:lnTo>
                  <a:lnTo>
                    <a:pt x="16018" y="715"/>
                  </a:lnTo>
                  <a:lnTo>
                    <a:pt x="15601" y="794"/>
                  </a:lnTo>
                  <a:lnTo>
                    <a:pt x="15184" y="854"/>
                  </a:lnTo>
                  <a:lnTo>
                    <a:pt x="14767" y="893"/>
                  </a:lnTo>
                  <a:lnTo>
                    <a:pt x="13914" y="953"/>
                  </a:lnTo>
                  <a:lnTo>
                    <a:pt x="13041" y="992"/>
                  </a:lnTo>
                  <a:lnTo>
                    <a:pt x="12167" y="1032"/>
                  </a:lnTo>
                  <a:lnTo>
                    <a:pt x="11294" y="1052"/>
                  </a:lnTo>
                  <a:lnTo>
                    <a:pt x="10421" y="1052"/>
                  </a:lnTo>
                  <a:lnTo>
                    <a:pt x="9547" y="1032"/>
                  </a:lnTo>
                  <a:lnTo>
                    <a:pt x="8674" y="1012"/>
                  </a:lnTo>
                  <a:lnTo>
                    <a:pt x="7801" y="973"/>
                  </a:lnTo>
                  <a:lnTo>
                    <a:pt x="6928" y="913"/>
                  </a:lnTo>
                  <a:lnTo>
                    <a:pt x="6054" y="854"/>
                  </a:lnTo>
                  <a:lnTo>
                    <a:pt x="5181" y="774"/>
                  </a:lnTo>
                  <a:lnTo>
                    <a:pt x="4308" y="675"/>
                  </a:lnTo>
                  <a:lnTo>
                    <a:pt x="3454" y="576"/>
                  </a:lnTo>
                  <a:lnTo>
                    <a:pt x="2581" y="457"/>
                  </a:lnTo>
                  <a:lnTo>
                    <a:pt x="1708" y="318"/>
                  </a:lnTo>
                  <a:lnTo>
                    <a:pt x="854" y="1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942;p41">
              <a:extLst>
                <a:ext uri="{FF2B5EF4-FFF2-40B4-BE49-F238E27FC236}">
                  <a16:creationId xmlns:a16="http://schemas.microsoft.com/office/drawing/2014/main" xmlns="" id="{2D67FF7C-B595-4D3B-9EA1-3A2C202BDD83}"/>
                </a:ext>
              </a:extLst>
            </p:cNvPr>
            <p:cNvSpPr/>
            <p:nvPr/>
          </p:nvSpPr>
          <p:spPr>
            <a:xfrm flipH="1">
              <a:off x="5287209" y="3725564"/>
              <a:ext cx="553041" cy="180424"/>
            </a:xfrm>
            <a:custGeom>
              <a:avLst/>
              <a:gdLst/>
              <a:ahLst/>
              <a:cxnLst/>
              <a:rect l="l" t="t" r="r" b="b"/>
              <a:pathLst>
                <a:path w="13934" h="4546" extrusionOk="0">
                  <a:moveTo>
                    <a:pt x="13934" y="1"/>
                  </a:moveTo>
                  <a:lnTo>
                    <a:pt x="13676" y="219"/>
                  </a:lnTo>
                  <a:lnTo>
                    <a:pt x="13398" y="418"/>
                  </a:lnTo>
                  <a:lnTo>
                    <a:pt x="13120" y="616"/>
                  </a:lnTo>
                  <a:lnTo>
                    <a:pt x="12842" y="775"/>
                  </a:lnTo>
                  <a:lnTo>
                    <a:pt x="12525" y="934"/>
                  </a:lnTo>
                  <a:lnTo>
                    <a:pt x="12227" y="1093"/>
                  </a:lnTo>
                  <a:lnTo>
                    <a:pt x="11909" y="1212"/>
                  </a:lnTo>
                  <a:lnTo>
                    <a:pt x="11592" y="1331"/>
                  </a:lnTo>
                  <a:lnTo>
                    <a:pt x="11254" y="1430"/>
                  </a:lnTo>
                  <a:lnTo>
                    <a:pt x="10937" y="1509"/>
                  </a:lnTo>
                  <a:lnTo>
                    <a:pt x="10600" y="1589"/>
                  </a:lnTo>
                  <a:lnTo>
                    <a:pt x="10262" y="1648"/>
                  </a:lnTo>
                  <a:lnTo>
                    <a:pt x="9925" y="1688"/>
                  </a:lnTo>
                  <a:lnTo>
                    <a:pt x="9567" y="1728"/>
                  </a:lnTo>
                  <a:lnTo>
                    <a:pt x="9230" y="1747"/>
                  </a:lnTo>
                  <a:lnTo>
                    <a:pt x="8893" y="1747"/>
                  </a:lnTo>
                  <a:lnTo>
                    <a:pt x="8535" y="1728"/>
                  </a:lnTo>
                  <a:lnTo>
                    <a:pt x="8178" y="1708"/>
                  </a:lnTo>
                  <a:lnTo>
                    <a:pt x="7821" y="1688"/>
                  </a:lnTo>
                  <a:lnTo>
                    <a:pt x="7464" y="1628"/>
                  </a:lnTo>
                  <a:lnTo>
                    <a:pt x="6769" y="1509"/>
                  </a:lnTo>
                  <a:lnTo>
                    <a:pt x="6074" y="1331"/>
                  </a:lnTo>
                  <a:lnTo>
                    <a:pt x="5380" y="1132"/>
                  </a:lnTo>
                  <a:lnTo>
                    <a:pt x="4705" y="894"/>
                  </a:lnTo>
                  <a:lnTo>
                    <a:pt x="4030" y="636"/>
                  </a:lnTo>
                  <a:lnTo>
                    <a:pt x="3375" y="358"/>
                  </a:lnTo>
                  <a:lnTo>
                    <a:pt x="3335" y="497"/>
                  </a:lnTo>
                  <a:lnTo>
                    <a:pt x="3157" y="973"/>
                  </a:lnTo>
                  <a:lnTo>
                    <a:pt x="2919" y="1430"/>
                  </a:lnTo>
                  <a:lnTo>
                    <a:pt x="2661" y="1867"/>
                  </a:lnTo>
                  <a:lnTo>
                    <a:pt x="2363" y="2264"/>
                  </a:lnTo>
                  <a:lnTo>
                    <a:pt x="2204" y="2482"/>
                  </a:lnTo>
                  <a:lnTo>
                    <a:pt x="2025" y="2660"/>
                  </a:lnTo>
                  <a:lnTo>
                    <a:pt x="1648" y="3038"/>
                  </a:lnTo>
                  <a:lnTo>
                    <a:pt x="1490" y="3196"/>
                  </a:lnTo>
                  <a:lnTo>
                    <a:pt x="1291" y="3355"/>
                  </a:lnTo>
                  <a:lnTo>
                    <a:pt x="1093" y="3494"/>
                  </a:lnTo>
                  <a:lnTo>
                    <a:pt x="974" y="3554"/>
                  </a:lnTo>
                  <a:lnTo>
                    <a:pt x="874" y="3573"/>
                  </a:lnTo>
                  <a:lnTo>
                    <a:pt x="854" y="3593"/>
                  </a:lnTo>
                  <a:lnTo>
                    <a:pt x="735" y="3593"/>
                  </a:lnTo>
                  <a:lnTo>
                    <a:pt x="656" y="3554"/>
                  </a:lnTo>
                  <a:lnTo>
                    <a:pt x="1" y="3593"/>
                  </a:lnTo>
                  <a:lnTo>
                    <a:pt x="596" y="3792"/>
                  </a:lnTo>
                  <a:lnTo>
                    <a:pt x="1192" y="3970"/>
                  </a:lnTo>
                  <a:lnTo>
                    <a:pt x="1807" y="4149"/>
                  </a:lnTo>
                  <a:lnTo>
                    <a:pt x="2105" y="4209"/>
                  </a:lnTo>
                  <a:lnTo>
                    <a:pt x="2422" y="4268"/>
                  </a:lnTo>
                  <a:lnTo>
                    <a:pt x="3256" y="4387"/>
                  </a:lnTo>
                  <a:lnTo>
                    <a:pt x="4109" y="4467"/>
                  </a:lnTo>
                  <a:lnTo>
                    <a:pt x="4943" y="4526"/>
                  </a:lnTo>
                  <a:lnTo>
                    <a:pt x="5796" y="4546"/>
                  </a:lnTo>
                  <a:lnTo>
                    <a:pt x="6630" y="4546"/>
                  </a:lnTo>
                  <a:lnTo>
                    <a:pt x="7444" y="4506"/>
                  </a:lnTo>
                  <a:lnTo>
                    <a:pt x="7861" y="4486"/>
                  </a:lnTo>
                  <a:lnTo>
                    <a:pt x="8277" y="4427"/>
                  </a:lnTo>
                  <a:lnTo>
                    <a:pt x="8674" y="4367"/>
                  </a:lnTo>
                  <a:lnTo>
                    <a:pt x="9091" y="4308"/>
                  </a:lnTo>
                  <a:lnTo>
                    <a:pt x="9429" y="4228"/>
                  </a:lnTo>
                  <a:lnTo>
                    <a:pt x="9786" y="4129"/>
                  </a:lnTo>
                  <a:lnTo>
                    <a:pt x="10123" y="4030"/>
                  </a:lnTo>
                  <a:lnTo>
                    <a:pt x="10480" y="3911"/>
                  </a:lnTo>
                  <a:lnTo>
                    <a:pt x="11116" y="3653"/>
                  </a:lnTo>
                  <a:lnTo>
                    <a:pt x="11334" y="3554"/>
                  </a:lnTo>
                  <a:lnTo>
                    <a:pt x="11473" y="3514"/>
                  </a:lnTo>
                  <a:lnTo>
                    <a:pt x="11592" y="3494"/>
                  </a:lnTo>
                  <a:lnTo>
                    <a:pt x="11731" y="3494"/>
                  </a:lnTo>
                  <a:lnTo>
                    <a:pt x="11830" y="3375"/>
                  </a:lnTo>
                  <a:lnTo>
                    <a:pt x="12326" y="2839"/>
                  </a:lnTo>
                  <a:lnTo>
                    <a:pt x="12604" y="2522"/>
                  </a:lnTo>
                  <a:lnTo>
                    <a:pt x="12862" y="2204"/>
                  </a:lnTo>
                  <a:lnTo>
                    <a:pt x="13100" y="1867"/>
                  </a:lnTo>
                  <a:lnTo>
                    <a:pt x="13299" y="1509"/>
                  </a:lnTo>
                  <a:lnTo>
                    <a:pt x="13497" y="1152"/>
                  </a:lnTo>
                  <a:lnTo>
                    <a:pt x="13676" y="775"/>
                  </a:lnTo>
                  <a:lnTo>
                    <a:pt x="13815" y="398"/>
                  </a:lnTo>
                  <a:lnTo>
                    <a:pt x="13934" y="1"/>
                  </a:lnTo>
                  <a:close/>
                </a:path>
              </a:pathLst>
            </a:custGeom>
            <a:solidFill>
              <a:srgbClr val="EA5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943;p41">
              <a:extLst>
                <a:ext uri="{FF2B5EF4-FFF2-40B4-BE49-F238E27FC236}">
                  <a16:creationId xmlns:a16="http://schemas.microsoft.com/office/drawing/2014/main" xmlns="" id="{02282095-EDC5-4568-87BD-0B762878F182}"/>
                </a:ext>
              </a:extLst>
            </p:cNvPr>
            <p:cNvSpPr/>
            <p:nvPr/>
          </p:nvSpPr>
          <p:spPr>
            <a:xfrm flipH="1">
              <a:off x="6792134" y="1984805"/>
              <a:ext cx="127683" cy="94575"/>
            </a:xfrm>
            <a:custGeom>
              <a:avLst/>
              <a:gdLst/>
              <a:ahLst/>
              <a:cxnLst/>
              <a:rect l="l" t="t" r="r" b="b"/>
              <a:pathLst>
                <a:path w="3217" h="2383" extrusionOk="0">
                  <a:moveTo>
                    <a:pt x="1271" y="1"/>
                  </a:moveTo>
                  <a:lnTo>
                    <a:pt x="1112" y="21"/>
                  </a:lnTo>
                  <a:lnTo>
                    <a:pt x="954" y="60"/>
                  </a:lnTo>
                  <a:lnTo>
                    <a:pt x="696" y="120"/>
                  </a:lnTo>
                  <a:lnTo>
                    <a:pt x="438" y="219"/>
                  </a:lnTo>
                  <a:lnTo>
                    <a:pt x="219" y="318"/>
                  </a:lnTo>
                  <a:lnTo>
                    <a:pt x="21" y="457"/>
                  </a:lnTo>
                  <a:lnTo>
                    <a:pt x="1" y="497"/>
                  </a:lnTo>
                  <a:lnTo>
                    <a:pt x="21" y="537"/>
                  </a:lnTo>
                  <a:lnTo>
                    <a:pt x="60" y="557"/>
                  </a:lnTo>
                  <a:lnTo>
                    <a:pt x="100" y="557"/>
                  </a:lnTo>
                  <a:lnTo>
                    <a:pt x="299" y="438"/>
                  </a:lnTo>
                  <a:lnTo>
                    <a:pt x="497" y="338"/>
                  </a:lnTo>
                  <a:lnTo>
                    <a:pt x="735" y="259"/>
                  </a:lnTo>
                  <a:lnTo>
                    <a:pt x="954" y="259"/>
                  </a:lnTo>
                  <a:lnTo>
                    <a:pt x="1172" y="299"/>
                  </a:lnTo>
                  <a:lnTo>
                    <a:pt x="1410" y="358"/>
                  </a:lnTo>
                  <a:lnTo>
                    <a:pt x="1609" y="438"/>
                  </a:lnTo>
                  <a:lnTo>
                    <a:pt x="1807" y="537"/>
                  </a:lnTo>
                  <a:lnTo>
                    <a:pt x="1986" y="676"/>
                  </a:lnTo>
                  <a:lnTo>
                    <a:pt x="2144" y="815"/>
                  </a:lnTo>
                  <a:lnTo>
                    <a:pt x="2283" y="993"/>
                  </a:lnTo>
                  <a:lnTo>
                    <a:pt x="2402" y="1192"/>
                  </a:lnTo>
                  <a:lnTo>
                    <a:pt x="2502" y="1390"/>
                  </a:lnTo>
                  <a:lnTo>
                    <a:pt x="2561" y="1609"/>
                  </a:lnTo>
                  <a:lnTo>
                    <a:pt x="2581" y="1827"/>
                  </a:lnTo>
                  <a:lnTo>
                    <a:pt x="2581" y="2045"/>
                  </a:lnTo>
                  <a:lnTo>
                    <a:pt x="2581" y="2125"/>
                  </a:lnTo>
                  <a:lnTo>
                    <a:pt x="2581" y="2184"/>
                  </a:lnTo>
                  <a:lnTo>
                    <a:pt x="2621" y="2244"/>
                  </a:lnTo>
                  <a:lnTo>
                    <a:pt x="2660" y="2283"/>
                  </a:lnTo>
                  <a:lnTo>
                    <a:pt x="2740" y="2363"/>
                  </a:lnTo>
                  <a:lnTo>
                    <a:pt x="2859" y="2383"/>
                  </a:lnTo>
                  <a:lnTo>
                    <a:pt x="2978" y="2383"/>
                  </a:lnTo>
                  <a:lnTo>
                    <a:pt x="3077" y="2343"/>
                  </a:lnTo>
                  <a:lnTo>
                    <a:pt x="3137" y="2303"/>
                  </a:lnTo>
                  <a:lnTo>
                    <a:pt x="3157" y="2244"/>
                  </a:lnTo>
                  <a:lnTo>
                    <a:pt x="3196" y="2184"/>
                  </a:lnTo>
                  <a:lnTo>
                    <a:pt x="3196" y="2125"/>
                  </a:lnTo>
                  <a:lnTo>
                    <a:pt x="3216" y="1827"/>
                  </a:lnTo>
                  <a:lnTo>
                    <a:pt x="3177" y="1549"/>
                  </a:lnTo>
                  <a:lnTo>
                    <a:pt x="3097" y="1271"/>
                  </a:lnTo>
                  <a:lnTo>
                    <a:pt x="2998" y="1013"/>
                  </a:lnTo>
                  <a:lnTo>
                    <a:pt x="2839" y="775"/>
                  </a:lnTo>
                  <a:lnTo>
                    <a:pt x="2660" y="537"/>
                  </a:lnTo>
                  <a:lnTo>
                    <a:pt x="2442" y="358"/>
                  </a:lnTo>
                  <a:lnTo>
                    <a:pt x="2204" y="199"/>
                  </a:lnTo>
                  <a:lnTo>
                    <a:pt x="2045" y="120"/>
                  </a:lnTo>
                  <a:lnTo>
                    <a:pt x="1906" y="60"/>
                  </a:lnTo>
                  <a:lnTo>
                    <a:pt x="1748" y="21"/>
                  </a:lnTo>
                  <a:lnTo>
                    <a:pt x="158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944;p41">
              <a:extLst>
                <a:ext uri="{FF2B5EF4-FFF2-40B4-BE49-F238E27FC236}">
                  <a16:creationId xmlns:a16="http://schemas.microsoft.com/office/drawing/2014/main" xmlns="" id="{F7AC70CB-24A9-408D-A4F1-3FF3074624E8}"/>
                </a:ext>
              </a:extLst>
            </p:cNvPr>
            <p:cNvSpPr/>
            <p:nvPr/>
          </p:nvSpPr>
          <p:spPr>
            <a:xfrm flipH="1">
              <a:off x="6803553" y="2061994"/>
              <a:ext cx="33895" cy="85926"/>
            </a:xfrm>
            <a:custGeom>
              <a:avLst/>
              <a:gdLst/>
              <a:ahLst/>
              <a:cxnLst/>
              <a:rect l="l" t="t" r="r" b="b"/>
              <a:pathLst>
                <a:path w="854" h="2165" extrusionOk="0">
                  <a:moveTo>
                    <a:pt x="536" y="1"/>
                  </a:moveTo>
                  <a:lnTo>
                    <a:pt x="417" y="21"/>
                  </a:lnTo>
                  <a:lnTo>
                    <a:pt x="377" y="61"/>
                  </a:lnTo>
                  <a:lnTo>
                    <a:pt x="318" y="100"/>
                  </a:lnTo>
                  <a:lnTo>
                    <a:pt x="238" y="199"/>
                  </a:lnTo>
                  <a:lnTo>
                    <a:pt x="159" y="319"/>
                  </a:lnTo>
                  <a:lnTo>
                    <a:pt x="99" y="438"/>
                  </a:lnTo>
                  <a:lnTo>
                    <a:pt x="60" y="557"/>
                  </a:lnTo>
                  <a:lnTo>
                    <a:pt x="20" y="735"/>
                  </a:lnTo>
                  <a:lnTo>
                    <a:pt x="0" y="894"/>
                  </a:lnTo>
                  <a:lnTo>
                    <a:pt x="0" y="1073"/>
                  </a:lnTo>
                  <a:lnTo>
                    <a:pt x="20" y="1232"/>
                  </a:lnTo>
                  <a:lnTo>
                    <a:pt x="60" y="1370"/>
                  </a:lnTo>
                  <a:lnTo>
                    <a:pt x="99" y="1509"/>
                  </a:lnTo>
                  <a:lnTo>
                    <a:pt x="159" y="1648"/>
                  </a:lnTo>
                  <a:lnTo>
                    <a:pt x="218" y="1767"/>
                  </a:lnTo>
                  <a:lnTo>
                    <a:pt x="318" y="1886"/>
                  </a:lnTo>
                  <a:lnTo>
                    <a:pt x="417" y="1986"/>
                  </a:lnTo>
                  <a:lnTo>
                    <a:pt x="655" y="2145"/>
                  </a:lnTo>
                  <a:lnTo>
                    <a:pt x="695" y="2164"/>
                  </a:lnTo>
                  <a:lnTo>
                    <a:pt x="735" y="2164"/>
                  </a:lnTo>
                  <a:lnTo>
                    <a:pt x="774" y="2145"/>
                  </a:lnTo>
                  <a:lnTo>
                    <a:pt x="814" y="2125"/>
                  </a:lnTo>
                  <a:lnTo>
                    <a:pt x="854" y="2085"/>
                  </a:lnTo>
                  <a:lnTo>
                    <a:pt x="854" y="2025"/>
                  </a:lnTo>
                  <a:lnTo>
                    <a:pt x="854" y="1986"/>
                  </a:lnTo>
                  <a:lnTo>
                    <a:pt x="834" y="1946"/>
                  </a:lnTo>
                  <a:lnTo>
                    <a:pt x="774" y="1867"/>
                  </a:lnTo>
                  <a:lnTo>
                    <a:pt x="715" y="1787"/>
                  </a:lnTo>
                  <a:lnTo>
                    <a:pt x="615" y="1609"/>
                  </a:lnTo>
                  <a:lnTo>
                    <a:pt x="536" y="1470"/>
                  </a:lnTo>
                  <a:lnTo>
                    <a:pt x="496" y="1311"/>
                  </a:lnTo>
                  <a:lnTo>
                    <a:pt x="496" y="1152"/>
                  </a:lnTo>
                  <a:lnTo>
                    <a:pt x="516" y="1053"/>
                  </a:lnTo>
                  <a:lnTo>
                    <a:pt x="536" y="954"/>
                  </a:lnTo>
                  <a:lnTo>
                    <a:pt x="615" y="775"/>
                  </a:lnTo>
                  <a:lnTo>
                    <a:pt x="695" y="616"/>
                  </a:lnTo>
                  <a:lnTo>
                    <a:pt x="715" y="577"/>
                  </a:lnTo>
                  <a:lnTo>
                    <a:pt x="794" y="497"/>
                  </a:lnTo>
                  <a:lnTo>
                    <a:pt x="814" y="457"/>
                  </a:lnTo>
                  <a:lnTo>
                    <a:pt x="854" y="398"/>
                  </a:lnTo>
                  <a:lnTo>
                    <a:pt x="854" y="279"/>
                  </a:lnTo>
                  <a:lnTo>
                    <a:pt x="834" y="160"/>
                  </a:lnTo>
                  <a:lnTo>
                    <a:pt x="794" y="120"/>
                  </a:lnTo>
                  <a:lnTo>
                    <a:pt x="754" y="80"/>
                  </a:lnTo>
                  <a:lnTo>
                    <a:pt x="655" y="21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945;p41">
              <a:extLst>
                <a:ext uri="{FF2B5EF4-FFF2-40B4-BE49-F238E27FC236}">
                  <a16:creationId xmlns:a16="http://schemas.microsoft.com/office/drawing/2014/main" xmlns="" id="{173F4AB4-3886-4292-A241-7B1584C29A2E}"/>
                </a:ext>
              </a:extLst>
            </p:cNvPr>
            <p:cNvSpPr/>
            <p:nvPr/>
          </p:nvSpPr>
          <p:spPr>
            <a:xfrm flipH="1">
              <a:off x="6269885" y="2213239"/>
              <a:ext cx="36277" cy="36274"/>
            </a:xfrm>
            <a:custGeom>
              <a:avLst/>
              <a:gdLst/>
              <a:ahLst/>
              <a:cxnLst/>
              <a:rect l="l" t="t" r="r" b="b"/>
              <a:pathLst>
                <a:path w="914" h="914" extrusionOk="0">
                  <a:moveTo>
                    <a:pt x="615" y="1"/>
                  </a:moveTo>
                  <a:lnTo>
                    <a:pt x="556" y="21"/>
                  </a:lnTo>
                  <a:lnTo>
                    <a:pt x="516" y="40"/>
                  </a:lnTo>
                  <a:lnTo>
                    <a:pt x="496" y="60"/>
                  </a:lnTo>
                  <a:lnTo>
                    <a:pt x="337" y="179"/>
                  </a:lnTo>
                  <a:lnTo>
                    <a:pt x="258" y="259"/>
                  </a:lnTo>
                  <a:lnTo>
                    <a:pt x="199" y="338"/>
                  </a:lnTo>
                  <a:lnTo>
                    <a:pt x="179" y="417"/>
                  </a:lnTo>
                  <a:lnTo>
                    <a:pt x="179" y="378"/>
                  </a:lnTo>
                  <a:lnTo>
                    <a:pt x="119" y="477"/>
                  </a:lnTo>
                  <a:lnTo>
                    <a:pt x="60" y="596"/>
                  </a:lnTo>
                  <a:lnTo>
                    <a:pt x="0" y="715"/>
                  </a:lnTo>
                  <a:lnTo>
                    <a:pt x="0" y="834"/>
                  </a:lnTo>
                  <a:lnTo>
                    <a:pt x="20" y="874"/>
                  </a:lnTo>
                  <a:lnTo>
                    <a:pt x="60" y="914"/>
                  </a:lnTo>
                  <a:lnTo>
                    <a:pt x="79" y="914"/>
                  </a:lnTo>
                  <a:lnTo>
                    <a:pt x="79" y="894"/>
                  </a:lnTo>
                  <a:lnTo>
                    <a:pt x="60" y="834"/>
                  </a:lnTo>
                  <a:lnTo>
                    <a:pt x="79" y="775"/>
                  </a:lnTo>
                  <a:lnTo>
                    <a:pt x="99" y="715"/>
                  </a:lnTo>
                  <a:lnTo>
                    <a:pt x="139" y="695"/>
                  </a:lnTo>
                  <a:lnTo>
                    <a:pt x="179" y="695"/>
                  </a:lnTo>
                  <a:lnTo>
                    <a:pt x="298" y="656"/>
                  </a:lnTo>
                  <a:lnTo>
                    <a:pt x="397" y="656"/>
                  </a:lnTo>
                  <a:lnTo>
                    <a:pt x="496" y="636"/>
                  </a:lnTo>
                  <a:lnTo>
                    <a:pt x="635" y="576"/>
                  </a:lnTo>
                  <a:lnTo>
                    <a:pt x="794" y="497"/>
                  </a:lnTo>
                  <a:lnTo>
                    <a:pt x="834" y="457"/>
                  </a:lnTo>
                  <a:lnTo>
                    <a:pt x="873" y="417"/>
                  </a:lnTo>
                  <a:lnTo>
                    <a:pt x="913" y="318"/>
                  </a:lnTo>
                  <a:lnTo>
                    <a:pt x="913" y="219"/>
                  </a:lnTo>
                  <a:lnTo>
                    <a:pt x="893" y="179"/>
                  </a:lnTo>
                  <a:lnTo>
                    <a:pt x="873" y="120"/>
                  </a:lnTo>
                  <a:lnTo>
                    <a:pt x="814" y="60"/>
                  </a:lnTo>
                  <a:lnTo>
                    <a:pt x="774" y="21"/>
                  </a:lnTo>
                  <a:lnTo>
                    <a:pt x="715" y="21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946;p41">
              <a:extLst>
                <a:ext uri="{FF2B5EF4-FFF2-40B4-BE49-F238E27FC236}">
                  <a16:creationId xmlns:a16="http://schemas.microsoft.com/office/drawing/2014/main" xmlns="" id="{CA961347-0586-4D13-83C5-01DEDBAC5E4C}"/>
                </a:ext>
              </a:extLst>
            </p:cNvPr>
            <p:cNvSpPr/>
            <p:nvPr/>
          </p:nvSpPr>
          <p:spPr>
            <a:xfrm flipH="1">
              <a:off x="6171455" y="2229788"/>
              <a:ext cx="120539" cy="90607"/>
            </a:xfrm>
            <a:custGeom>
              <a:avLst/>
              <a:gdLst/>
              <a:ahLst/>
              <a:cxnLst/>
              <a:rect l="l" t="t" r="r" b="b"/>
              <a:pathLst>
                <a:path w="3037" h="2283" extrusionOk="0">
                  <a:moveTo>
                    <a:pt x="60" y="0"/>
                  </a:moveTo>
                  <a:lnTo>
                    <a:pt x="40" y="20"/>
                  </a:lnTo>
                  <a:lnTo>
                    <a:pt x="20" y="40"/>
                  </a:lnTo>
                  <a:lnTo>
                    <a:pt x="0" y="60"/>
                  </a:lnTo>
                  <a:lnTo>
                    <a:pt x="40" y="259"/>
                  </a:lnTo>
                  <a:lnTo>
                    <a:pt x="100" y="437"/>
                  </a:lnTo>
                  <a:lnTo>
                    <a:pt x="219" y="655"/>
                  </a:lnTo>
                  <a:lnTo>
                    <a:pt x="358" y="874"/>
                  </a:lnTo>
                  <a:lnTo>
                    <a:pt x="497" y="1072"/>
                  </a:lnTo>
                  <a:lnTo>
                    <a:pt x="675" y="1291"/>
                  </a:lnTo>
                  <a:lnTo>
                    <a:pt x="874" y="1469"/>
                  </a:lnTo>
                  <a:lnTo>
                    <a:pt x="1092" y="1628"/>
                  </a:lnTo>
                  <a:lnTo>
                    <a:pt x="1251" y="1767"/>
                  </a:lnTo>
                  <a:lnTo>
                    <a:pt x="1429" y="1866"/>
                  </a:lnTo>
                  <a:lnTo>
                    <a:pt x="1628" y="1965"/>
                  </a:lnTo>
                  <a:lnTo>
                    <a:pt x="1806" y="2065"/>
                  </a:lnTo>
                  <a:lnTo>
                    <a:pt x="2005" y="2144"/>
                  </a:lnTo>
                  <a:lnTo>
                    <a:pt x="2203" y="2204"/>
                  </a:lnTo>
                  <a:lnTo>
                    <a:pt x="2422" y="2263"/>
                  </a:lnTo>
                  <a:lnTo>
                    <a:pt x="2620" y="2283"/>
                  </a:lnTo>
                  <a:lnTo>
                    <a:pt x="2759" y="2283"/>
                  </a:lnTo>
                  <a:lnTo>
                    <a:pt x="2878" y="2243"/>
                  </a:lnTo>
                  <a:lnTo>
                    <a:pt x="2938" y="2204"/>
                  </a:lnTo>
                  <a:lnTo>
                    <a:pt x="2977" y="2164"/>
                  </a:lnTo>
                  <a:lnTo>
                    <a:pt x="3017" y="2104"/>
                  </a:lnTo>
                  <a:lnTo>
                    <a:pt x="3037" y="2045"/>
                  </a:lnTo>
                  <a:lnTo>
                    <a:pt x="3037" y="1985"/>
                  </a:lnTo>
                  <a:lnTo>
                    <a:pt x="3037" y="1906"/>
                  </a:lnTo>
                  <a:lnTo>
                    <a:pt x="2997" y="1787"/>
                  </a:lnTo>
                  <a:lnTo>
                    <a:pt x="2958" y="1727"/>
                  </a:lnTo>
                  <a:lnTo>
                    <a:pt x="2898" y="1688"/>
                  </a:lnTo>
                  <a:lnTo>
                    <a:pt x="2839" y="1648"/>
                  </a:lnTo>
                  <a:lnTo>
                    <a:pt x="2779" y="1628"/>
                  </a:lnTo>
                  <a:lnTo>
                    <a:pt x="2362" y="1568"/>
                  </a:lnTo>
                  <a:lnTo>
                    <a:pt x="1965" y="1449"/>
                  </a:lnTo>
                  <a:lnTo>
                    <a:pt x="1767" y="1370"/>
                  </a:lnTo>
                  <a:lnTo>
                    <a:pt x="1588" y="1291"/>
                  </a:lnTo>
                  <a:lnTo>
                    <a:pt x="1410" y="1191"/>
                  </a:lnTo>
                  <a:lnTo>
                    <a:pt x="1231" y="1092"/>
                  </a:lnTo>
                  <a:lnTo>
                    <a:pt x="913" y="854"/>
                  </a:lnTo>
                  <a:lnTo>
                    <a:pt x="635" y="616"/>
                  </a:lnTo>
                  <a:lnTo>
                    <a:pt x="497" y="457"/>
                  </a:lnTo>
                  <a:lnTo>
                    <a:pt x="377" y="318"/>
                  </a:lnTo>
                  <a:lnTo>
                    <a:pt x="239" y="159"/>
                  </a:lnTo>
                  <a:lnTo>
                    <a:pt x="100" y="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947;p41">
              <a:extLst>
                <a:ext uri="{FF2B5EF4-FFF2-40B4-BE49-F238E27FC236}">
                  <a16:creationId xmlns:a16="http://schemas.microsoft.com/office/drawing/2014/main" xmlns="" id="{80E4432A-5FFC-4ACB-8E46-5C52FF1455CF}"/>
                </a:ext>
              </a:extLst>
            </p:cNvPr>
            <p:cNvSpPr/>
            <p:nvPr/>
          </p:nvSpPr>
          <p:spPr>
            <a:xfrm flipH="1">
              <a:off x="6157245" y="1958810"/>
              <a:ext cx="143400" cy="64651"/>
            </a:xfrm>
            <a:custGeom>
              <a:avLst/>
              <a:gdLst/>
              <a:ahLst/>
              <a:cxnLst/>
              <a:rect l="l" t="t" r="r" b="b"/>
              <a:pathLst>
                <a:path w="3613" h="1629" extrusionOk="0">
                  <a:moveTo>
                    <a:pt x="1747" y="1"/>
                  </a:moveTo>
                  <a:lnTo>
                    <a:pt x="1429" y="41"/>
                  </a:lnTo>
                  <a:lnTo>
                    <a:pt x="1151" y="120"/>
                  </a:lnTo>
                  <a:lnTo>
                    <a:pt x="853" y="239"/>
                  </a:lnTo>
                  <a:lnTo>
                    <a:pt x="536" y="418"/>
                  </a:lnTo>
                  <a:lnTo>
                    <a:pt x="238" y="616"/>
                  </a:lnTo>
                  <a:lnTo>
                    <a:pt x="99" y="735"/>
                  </a:lnTo>
                  <a:lnTo>
                    <a:pt x="40" y="795"/>
                  </a:lnTo>
                  <a:lnTo>
                    <a:pt x="0" y="874"/>
                  </a:lnTo>
                  <a:lnTo>
                    <a:pt x="0" y="914"/>
                  </a:lnTo>
                  <a:lnTo>
                    <a:pt x="20" y="934"/>
                  </a:lnTo>
                  <a:lnTo>
                    <a:pt x="179" y="954"/>
                  </a:lnTo>
                  <a:lnTo>
                    <a:pt x="357" y="934"/>
                  </a:lnTo>
                  <a:lnTo>
                    <a:pt x="675" y="874"/>
                  </a:lnTo>
                  <a:lnTo>
                    <a:pt x="933" y="835"/>
                  </a:lnTo>
                  <a:lnTo>
                    <a:pt x="1191" y="815"/>
                  </a:lnTo>
                  <a:lnTo>
                    <a:pt x="1469" y="795"/>
                  </a:lnTo>
                  <a:lnTo>
                    <a:pt x="1727" y="815"/>
                  </a:lnTo>
                  <a:lnTo>
                    <a:pt x="1905" y="854"/>
                  </a:lnTo>
                  <a:lnTo>
                    <a:pt x="2064" y="914"/>
                  </a:lnTo>
                  <a:lnTo>
                    <a:pt x="2243" y="993"/>
                  </a:lnTo>
                  <a:lnTo>
                    <a:pt x="2402" y="1093"/>
                  </a:lnTo>
                  <a:lnTo>
                    <a:pt x="2481" y="1172"/>
                  </a:lnTo>
                  <a:lnTo>
                    <a:pt x="2501" y="1192"/>
                  </a:lnTo>
                  <a:lnTo>
                    <a:pt x="2540" y="1212"/>
                  </a:lnTo>
                  <a:lnTo>
                    <a:pt x="2620" y="1311"/>
                  </a:lnTo>
                  <a:lnTo>
                    <a:pt x="2640" y="1331"/>
                  </a:lnTo>
                  <a:lnTo>
                    <a:pt x="2660" y="1351"/>
                  </a:lnTo>
                  <a:lnTo>
                    <a:pt x="2719" y="1430"/>
                  </a:lnTo>
                  <a:lnTo>
                    <a:pt x="2779" y="1509"/>
                  </a:lnTo>
                  <a:lnTo>
                    <a:pt x="2858" y="1569"/>
                  </a:lnTo>
                  <a:lnTo>
                    <a:pt x="2957" y="1609"/>
                  </a:lnTo>
                  <a:lnTo>
                    <a:pt x="3057" y="1628"/>
                  </a:lnTo>
                  <a:lnTo>
                    <a:pt x="3156" y="1628"/>
                  </a:lnTo>
                  <a:lnTo>
                    <a:pt x="3255" y="1609"/>
                  </a:lnTo>
                  <a:lnTo>
                    <a:pt x="3354" y="1569"/>
                  </a:lnTo>
                  <a:lnTo>
                    <a:pt x="3434" y="1509"/>
                  </a:lnTo>
                  <a:lnTo>
                    <a:pt x="3493" y="1430"/>
                  </a:lnTo>
                  <a:lnTo>
                    <a:pt x="3553" y="1351"/>
                  </a:lnTo>
                  <a:lnTo>
                    <a:pt x="3592" y="1251"/>
                  </a:lnTo>
                  <a:lnTo>
                    <a:pt x="3612" y="1172"/>
                  </a:lnTo>
                  <a:lnTo>
                    <a:pt x="3612" y="1073"/>
                  </a:lnTo>
                  <a:lnTo>
                    <a:pt x="3592" y="973"/>
                  </a:lnTo>
                  <a:lnTo>
                    <a:pt x="3553" y="874"/>
                  </a:lnTo>
                  <a:lnTo>
                    <a:pt x="3414" y="676"/>
                  </a:lnTo>
                  <a:lnTo>
                    <a:pt x="3275" y="517"/>
                  </a:lnTo>
                  <a:lnTo>
                    <a:pt x="3096" y="378"/>
                  </a:lnTo>
                  <a:lnTo>
                    <a:pt x="2918" y="259"/>
                  </a:lnTo>
                  <a:lnTo>
                    <a:pt x="2719" y="160"/>
                  </a:lnTo>
                  <a:lnTo>
                    <a:pt x="2501" y="80"/>
                  </a:lnTo>
                  <a:lnTo>
                    <a:pt x="2282" y="21"/>
                  </a:lnTo>
                  <a:lnTo>
                    <a:pt x="204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948;p41">
              <a:extLst>
                <a:ext uri="{FF2B5EF4-FFF2-40B4-BE49-F238E27FC236}">
                  <a16:creationId xmlns:a16="http://schemas.microsoft.com/office/drawing/2014/main" xmlns="" id="{BA57191A-A429-4427-8DCD-82D9F5BC38FB}"/>
                </a:ext>
              </a:extLst>
            </p:cNvPr>
            <p:cNvSpPr/>
            <p:nvPr/>
          </p:nvSpPr>
          <p:spPr>
            <a:xfrm flipH="1">
              <a:off x="6171454" y="1773713"/>
              <a:ext cx="125262" cy="79613"/>
            </a:xfrm>
            <a:custGeom>
              <a:avLst/>
              <a:gdLst/>
              <a:ahLst/>
              <a:cxnLst/>
              <a:rect l="l" t="t" r="r" b="b"/>
              <a:pathLst>
                <a:path w="3156" h="2006" extrusionOk="0">
                  <a:moveTo>
                    <a:pt x="2620" y="1"/>
                  </a:moveTo>
                  <a:lnTo>
                    <a:pt x="2461" y="21"/>
                  </a:lnTo>
                  <a:lnTo>
                    <a:pt x="2183" y="40"/>
                  </a:lnTo>
                  <a:lnTo>
                    <a:pt x="1886" y="100"/>
                  </a:lnTo>
                  <a:lnTo>
                    <a:pt x="1687" y="140"/>
                  </a:lnTo>
                  <a:lnTo>
                    <a:pt x="1529" y="199"/>
                  </a:lnTo>
                  <a:lnTo>
                    <a:pt x="1092" y="437"/>
                  </a:lnTo>
                  <a:lnTo>
                    <a:pt x="834" y="596"/>
                  </a:lnTo>
                  <a:lnTo>
                    <a:pt x="596" y="755"/>
                  </a:lnTo>
                  <a:lnTo>
                    <a:pt x="377" y="953"/>
                  </a:lnTo>
                  <a:lnTo>
                    <a:pt x="159" y="1152"/>
                  </a:lnTo>
                  <a:lnTo>
                    <a:pt x="99" y="1231"/>
                  </a:lnTo>
                  <a:lnTo>
                    <a:pt x="60" y="1291"/>
                  </a:lnTo>
                  <a:lnTo>
                    <a:pt x="20" y="1370"/>
                  </a:lnTo>
                  <a:lnTo>
                    <a:pt x="0" y="1450"/>
                  </a:lnTo>
                  <a:lnTo>
                    <a:pt x="0" y="1529"/>
                  </a:lnTo>
                  <a:lnTo>
                    <a:pt x="0" y="1628"/>
                  </a:lnTo>
                  <a:lnTo>
                    <a:pt x="20" y="1708"/>
                  </a:lnTo>
                  <a:lnTo>
                    <a:pt x="60" y="1787"/>
                  </a:lnTo>
                  <a:lnTo>
                    <a:pt x="119" y="1866"/>
                  </a:lnTo>
                  <a:lnTo>
                    <a:pt x="199" y="1946"/>
                  </a:lnTo>
                  <a:lnTo>
                    <a:pt x="298" y="1986"/>
                  </a:lnTo>
                  <a:lnTo>
                    <a:pt x="397" y="2005"/>
                  </a:lnTo>
                  <a:lnTo>
                    <a:pt x="556" y="2005"/>
                  </a:lnTo>
                  <a:lnTo>
                    <a:pt x="675" y="1986"/>
                  </a:lnTo>
                  <a:lnTo>
                    <a:pt x="814" y="1946"/>
                  </a:lnTo>
                  <a:lnTo>
                    <a:pt x="913" y="1866"/>
                  </a:lnTo>
                  <a:lnTo>
                    <a:pt x="973" y="1807"/>
                  </a:lnTo>
                  <a:lnTo>
                    <a:pt x="1072" y="1747"/>
                  </a:lnTo>
                  <a:lnTo>
                    <a:pt x="1290" y="1589"/>
                  </a:lnTo>
                  <a:lnTo>
                    <a:pt x="1449" y="1470"/>
                  </a:lnTo>
                  <a:lnTo>
                    <a:pt x="1608" y="1370"/>
                  </a:lnTo>
                  <a:lnTo>
                    <a:pt x="1965" y="1172"/>
                  </a:lnTo>
                  <a:lnTo>
                    <a:pt x="2084" y="1112"/>
                  </a:lnTo>
                  <a:lnTo>
                    <a:pt x="2203" y="1033"/>
                  </a:lnTo>
                  <a:lnTo>
                    <a:pt x="2422" y="874"/>
                  </a:lnTo>
                  <a:lnTo>
                    <a:pt x="2719" y="715"/>
                  </a:lnTo>
                  <a:lnTo>
                    <a:pt x="3017" y="557"/>
                  </a:lnTo>
                  <a:lnTo>
                    <a:pt x="3077" y="537"/>
                  </a:lnTo>
                  <a:lnTo>
                    <a:pt x="3096" y="497"/>
                  </a:lnTo>
                  <a:lnTo>
                    <a:pt x="3136" y="398"/>
                  </a:lnTo>
                  <a:lnTo>
                    <a:pt x="3156" y="279"/>
                  </a:lnTo>
                  <a:lnTo>
                    <a:pt x="3116" y="179"/>
                  </a:lnTo>
                  <a:lnTo>
                    <a:pt x="3057" y="100"/>
                  </a:lnTo>
                  <a:lnTo>
                    <a:pt x="2977" y="40"/>
                  </a:lnTo>
                  <a:lnTo>
                    <a:pt x="289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949;p41">
              <a:extLst>
                <a:ext uri="{FF2B5EF4-FFF2-40B4-BE49-F238E27FC236}">
                  <a16:creationId xmlns:a16="http://schemas.microsoft.com/office/drawing/2014/main" xmlns="" id="{3360E91D-CB80-4F11-89A3-B7EEE3246F1A}"/>
                </a:ext>
              </a:extLst>
            </p:cNvPr>
            <p:cNvSpPr/>
            <p:nvPr/>
          </p:nvSpPr>
          <p:spPr>
            <a:xfrm flipH="1">
              <a:off x="6453438" y="1999012"/>
              <a:ext cx="100098" cy="22860"/>
            </a:xfrm>
            <a:custGeom>
              <a:avLst/>
              <a:gdLst/>
              <a:ahLst/>
              <a:cxnLst/>
              <a:rect l="l" t="t" r="r" b="b"/>
              <a:pathLst>
                <a:path w="2522" h="576" extrusionOk="0">
                  <a:moveTo>
                    <a:pt x="338" y="0"/>
                  </a:moveTo>
                  <a:lnTo>
                    <a:pt x="21" y="40"/>
                  </a:lnTo>
                  <a:lnTo>
                    <a:pt x="1" y="60"/>
                  </a:lnTo>
                  <a:lnTo>
                    <a:pt x="1" y="80"/>
                  </a:lnTo>
                  <a:lnTo>
                    <a:pt x="1" y="99"/>
                  </a:lnTo>
                  <a:lnTo>
                    <a:pt x="21" y="119"/>
                  </a:lnTo>
                  <a:lnTo>
                    <a:pt x="338" y="99"/>
                  </a:lnTo>
                  <a:lnTo>
                    <a:pt x="656" y="119"/>
                  </a:lnTo>
                  <a:lnTo>
                    <a:pt x="974" y="139"/>
                  </a:lnTo>
                  <a:lnTo>
                    <a:pt x="1291" y="199"/>
                  </a:lnTo>
                  <a:lnTo>
                    <a:pt x="1569" y="258"/>
                  </a:lnTo>
                  <a:lnTo>
                    <a:pt x="1847" y="338"/>
                  </a:lnTo>
                  <a:lnTo>
                    <a:pt x="2145" y="477"/>
                  </a:lnTo>
                  <a:lnTo>
                    <a:pt x="2303" y="536"/>
                  </a:lnTo>
                  <a:lnTo>
                    <a:pt x="2462" y="576"/>
                  </a:lnTo>
                  <a:lnTo>
                    <a:pt x="2502" y="576"/>
                  </a:lnTo>
                  <a:lnTo>
                    <a:pt x="2522" y="556"/>
                  </a:lnTo>
                  <a:lnTo>
                    <a:pt x="2522" y="516"/>
                  </a:lnTo>
                  <a:lnTo>
                    <a:pt x="2502" y="477"/>
                  </a:lnTo>
                  <a:lnTo>
                    <a:pt x="2383" y="377"/>
                  </a:lnTo>
                  <a:lnTo>
                    <a:pt x="2224" y="318"/>
                  </a:lnTo>
                  <a:lnTo>
                    <a:pt x="1906" y="199"/>
                  </a:lnTo>
                  <a:lnTo>
                    <a:pt x="1628" y="119"/>
                  </a:lnTo>
                  <a:lnTo>
                    <a:pt x="1311" y="40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950;p41">
              <a:extLst>
                <a:ext uri="{FF2B5EF4-FFF2-40B4-BE49-F238E27FC236}">
                  <a16:creationId xmlns:a16="http://schemas.microsoft.com/office/drawing/2014/main" xmlns="" id="{3C524328-43BC-473C-8DE3-2E7ADEBAD1CB}"/>
                </a:ext>
              </a:extLst>
            </p:cNvPr>
            <p:cNvSpPr/>
            <p:nvPr/>
          </p:nvSpPr>
          <p:spPr>
            <a:xfrm flipH="1">
              <a:off x="6392795" y="1984805"/>
              <a:ext cx="106369" cy="48895"/>
            </a:xfrm>
            <a:custGeom>
              <a:avLst/>
              <a:gdLst/>
              <a:ahLst/>
              <a:cxnLst/>
              <a:rect l="l" t="t" r="r" b="b"/>
              <a:pathLst>
                <a:path w="2680" h="1232" extrusionOk="0">
                  <a:moveTo>
                    <a:pt x="40" y="1"/>
                  </a:moveTo>
                  <a:lnTo>
                    <a:pt x="0" y="21"/>
                  </a:lnTo>
                  <a:lnTo>
                    <a:pt x="0" y="41"/>
                  </a:lnTo>
                  <a:lnTo>
                    <a:pt x="0" y="60"/>
                  </a:lnTo>
                  <a:lnTo>
                    <a:pt x="40" y="80"/>
                  </a:lnTo>
                  <a:lnTo>
                    <a:pt x="397" y="120"/>
                  </a:lnTo>
                  <a:lnTo>
                    <a:pt x="755" y="199"/>
                  </a:lnTo>
                  <a:lnTo>
                    <a:pt x="1112" y="299"/>
                  </a:lnTo>
                  <a:lnTo>
                    <a:pt x="1449" y="457"/>
                  </a:lnTo>
                  <a:lnTo>
                    <a:pt x="1747" y="616"/>
                  </a:lnTo>
                  <a:lnTo>
                    <a:pt x="2025" y="795"/>
                  </a:lnTo>
                  <a:lnTo>
                    <a:pt x="2283" y="1013"/>
                  </a:lnTo>
                  <a:lnTo>
                    <a:pt x="2422" y="1132"/>
                  </a:lnTo>
                  <a:lnTo>
                    <a:pt x="2481" y="1192"/>
                  </a:lnTo>
                  <a:lnTo>
                    <a:pt x="2561" y="1231"/>
                  </a:lnTo>
                  <a:lnTo>
                    <a:pt x="2600" y="1231"/>
                  </a:lnTo>
                  <a:lnTo>
                    <a:pt x="2640" y="1212"/>
                  </a:lnTo>
                  <a:lnTo>
                    <a:pt x="2680" y="1192"/>
                  </a:lnTo>
                  <a:lnTo>
                    <a:pt x="2680" y="1152"/>
                  </a:lnTo>
                  <a:lnTo>
                    <a:pt x="2640" y="1073"/>
                  </a:lnTo>
                  <a:lnTo>
                    <a:pt x="2581" y="993"/>
                  </a:lnTo>
                  <a:lnTo>
                    <a:pt x="2442" y="835"/>
                  </a:lnTo>
                  <a:lnTo>
                    <a:pt x="2283" y="715"/>
                  </a:lnTo>
                  <a:lnTo>
                    <a:pt x="2124" y="616"/>
                  </a:lnTo>
                  <a:lnTo>
                    <a:pt x="1807" y="418"/>
                  </a:lnTo>
                  <a:lnTo>
                    <a:pt x="1469" y="239"/>
                  </a:lnTo>
                  <a:lnTo>
                    <a:pt x="1132" y="120"/>
                  </a:lnTo>
                  <a:lnTo>
                    <a:pt x="775" y="41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951;p41">
              <a:extLst>
                <a:ext uri="{FF2B5EF4-FFF2-40B4-BE49-F238E27FC236}">
                  <a16:creationId xmlns:a16="http://schemas.microsoft.com/office/drawing/2014/main" xmlns="" id="{C5908D03-D8E0-43A3-A2B1-E439BE1D35F8}"/>
                </a:ext>
              </a:extLst>
            </p:cNvPr>
            <p:cNvSpPr/>
            <p:nvPr/>
          </p:nvSpPr>
          <p:spPr>
            <a:xfrm flipH="1">
              <a:off x="5941800" y="3245082"/>
              <a:ext cx="207222" cy="152880"/>
            </a:xfrm>
            <a:custGeom>
              <a:avLst/>
              <a:gdLst/>
              <a:ahLst/>
              <a:cxnLst/>
              <a:rect l="l" t="t" r="r" b="b"/>
              <a:pathLst>
                <a:path w="5221" h="3852" extrusionOk="0">
                  <a:moveTo>
                    <a:pt x="3176" y="1"/>
                  </a:moveTo>
                  <a:lnTo>
                    <a:pt x="2958" y="21"/>
                  </a:lnTo>
                  <a:lnTo>
                    <a:pt x="2541" y="100"/>
                  </a:lnTo>
                  <a:lnTo>
                    <a:pt x="2124" y="199"/>
                  </a:lnTo>
                  <a:lnTo>
                    <a:pt x="1728" y="338"/>
                  </a:lnTo>
                  <a:lnTo>
                    <a:pt x="1311" y="537"/>
                  </a:lnTo>
                  <a:lnTo>
                    <a:pt x="874" y="755"/>
                  </a:lnTo>
                  <a:lnTo>
                    <a:pt x="457" y="973"/>
                  </a:lnTo>
                  <a:lnTo>
                    <a:pt x="239" y="1053"/>
                  </a:lnTo>
                  <a:lnTo>
                    <a:pt x="1" y="1132"/>
                  </a:lnTo>
                  <a:lnTo>
                    <a:pt x="1" y="1390"/>
                  </a:lnTo>
                  <a:lnTo>
                    <a:pt x="21" y="1807"/>
                  </a:lnTo>
                  <a:lnTo>
                    <a:pt x="60" y="2085"/>
                  </a:lnTo>
                  <a:lnTo>
                    <a:pt x="100" y="2343"/>
                  </a:lnTo>
                  <a:lnTo>
                    <a:pt x="179" y="2601"/>
                  </a:lnTo>
                  <a:lnTo>
                    <a:pt x="299" y="2839"/>
                  </a:lnTo>
                  <a:lnTo>
                    <a:pt x="318" y="2879"/>
                  </a:lnTo>
                  <a:lnTo>
                    <a:pt x="457" y="3097"/>
                  </a:lnTo>
                  <a:lnTo>
                    <a:pt x="537" y="3177"/>
                  </a:lnTo>
                  <a:lnTo>
                    <a:pt x="636" y="3256"/>
                  </a:lnTo>
                  <a:lnTo>
                    <a:pt x="735" y="3335"/>
                  </a:lnTo>
                  <a:lnTo>
                    <a:pt x="854" y="3395"/>
                  </a:lnTo>
                  <a:lnTo>
                    <a:pt x="874" y="3395"/>
                  </a:lnTo>
                  <a:lnTo>
                    <a:pt x="834" y="3216"/>
                  </a:lnTo>
                  <a:lnTo>
                    <a:pt x="834" y="3018"/>
                  </a:lnTo>
                  <a:lnTo>
                    <a:pt x="834" y="2978"/>
                  </a:lnTo>
                  <a:lnTo>
                    <a:pt x="854" y="2958"/>
                  </a:lnTo>
                  <a:lnTo>
                    <a:pt x="894" y="2938"/>
                  </a:lnTo>
                  <a:lnTo>
                    <a:pt x="953" y="2958"/>
                  </a:lnTo>
                  <a:lnTo>
                    <a:pt x="973" y="2978"/>
                  </a:lnTo>
                  <a:lnTo>
                    <a:pt x="973" y="3018"/>
                  </a:lnTo>
                  <a:lnTo>
                    <a:pt x="1013" y="3196"/>
                  </a:lnTo>
                  <a:lnTo>
                    <a:pt x="1053" y="3296"/>
                  </a:lnTo>
                  <a:lnTo>
                    <a:pt x="1092" y="3375"/>
                  </a:lnTo>
                  <a:lnTo>
                    <a:pt x="1211" y="3514"/>
                  </a:lnTo>
                  <a:lnTo>
                    <a:pt x="1331" y="3633"/>
                  </a:lnTo>
                  <a:lnTo>
                    <a:pt x="1489" y="3752"/>
                  </a:lnTo>
                  <a:lnTo>
                    <a:pt x="1569" y="3792"/>
                  </a:lnTo>
                  <a:lnTo>
                    <a:pt x="1648" y="3832"/>
                  </a:lnTo>
                  <a:lnTo>
                    <a:pt x="1708" y="3851"/>
                  </a:lnTo>
                  <a:lnTo>
                    <a:pt x="1728" y="3832"/>
                  </a:lnTo>
                  <a:lnTo>
                    <a:pt x="1747" y="3812"/>
                  </a:lnTo>
                  <a:lnTo>
                    <a:pt x="1767" y="3772"/>
                  </a:lnTo>
                  <a:lnTo>
                    <a:pt x="1767" y="3732"/>
                  </a:lnTo>
                  <a:lnTo>
                    <a:pt x="1787" y="3554"/>
                  </a:lnTo>
                  <a:lnTo>
                    <a:pt x="1807" y="3395"/>
                  </a:lnTo>
                  <a:lnTo>
                    <a:pt x="1807" y="3216"/>
                  </a:lnTo>
                  <a:lnTo>
                    <a:pt x="1767" y="3038"/>
                  </a:lnTo>
                  <a:lnTo>
                    <a:pt x="1728" y="2859"/>
                  </a:lnTo>
                  <a:lnTo>
                    <a:pt x="1728" y="2799"/>
                  </a:lnTo>
                  <a:lnTo>
                    <a:pt x="1688" y="2740"/>
                  </a:lnTo>
                  <a:lnTo>
                    <a:pt x="1608" y="2541"/>
                  </a:lnTo>
                  <a:lnTo>
                    <a:pt x="1589" y="2442"/>
                  </a:lnTo>
                  <a:lnTo>
                    <a:pt x="1608" y="2363"/>
                  </a:lnTo>
                  <a:lnTo>
                    <a:pt x="1628" y="2283"/>
                  </a:lnTo>
                  <a:lnTo>
                    <a:pt x="1688" y="2224"/>
                  </a:lnTo>
                  <a:lnTo>
                    <a:pt x="1747" y="2184"/>
                  </a:lnTo>
                  <a:lnTo>
                    <a:pt x="1847" y="2144"/>
                  </a:lnTo>
                  <a:lnTo>
                    <a:pt x="1926" y="2144"/>
                  </a:lnTo>
                  <a:lnTo>
                    <a:pt x="2005" y="2184"/>
                  </a:lnTo>
                  <a:lnTo>
                    <a:pt x="2065" y="2244"/>
                  </a:lnTo>
                  <a:lnTo>
                    <a:pt x="2124" y="2323"/>
                  </a:lnTo>
                  <a:lnTo>
                    <a:pt x="2224" y="2541"/>
                  </a:lnTo>
                  <a:lnTo>
                    <a:pt x="2303" y="2780"/>
                  </a:lnTo>
                  <a:lnTo>
                    <a:pt x="2343" y="3018"/>
                  </a:lnTo>
                  <a:lnTo>
                    <a:pt x="2363" y="3256"/>
                  </a:lnTo>
                  <a:lnTo>
                    <a:pt x="2363" y="3375"/>
                  </a:lnTo>
                  <a:lnTo>
                    <a:pt x="2502" y="3335"/>
                  </a:lnTo>
                  <a:lnTo>
                    <a:pt x="2621" y="3296"/>
                  </a:lnTo>
                  <a:lnTo>
                    <a:pt x="2740" y="3236"/>
                  </a:lnTo>
                  <a:lnTo>
                    <a:pt x="2779" y="3216"/>
                  </a:lnTo>
                  <a:lnTo>
                    <a:pt x="2819" y="3196"/>
                  </a:lnTo>
                  <a:lnTo>
                    <a:pt x="2899" y="3157"/>
                  </a:lnTo>
                  <a:lnTo>
                    <a:pt x="2998" y="3077"/>
                  </a:lnTo>
                  <a:lnTo>
                    <a:pt x="3097" y="2998"/>
                  </a:lnTo>
                  <a:lnTo>
                    <a:pt x="3176" y="2899"/>
                  </a:lnTo>
                  <a:lnTo>
                    <a:pt x="3256" y="2780"/>
                  </a:lnTo>
                  <a:lnTo>
                    <a:pt x="3315" y="2641"/>
                  </a:lnTo>
                  <a:lnTo>
                    <a:pt x="3355" y="2502"/>
                  </a:lnTo>
                  <a:lnTo>
                    <a:pt x="3395" y="2343"/>
                  </a:lnTo>
                  <a:lnTo>
                    <a:pt x="3395" y="2204"/>
                  </a:lnTo>
                  <a:lnTo>
                    <a:pt x="3375" y="2065"/>
                  </a:lnTo>
                  <a:lnTo>
                    <a:pt x="3355" y="1946"/>
                  </a:lnTo>
                  <a:lnTo>
                    <a:pt x="3295" y="1787"/>
                  </a:lnTo>
                  <a:lnTo>
                    <a:pt x="3276" y="1728"/>
                  </a:lnTo>
                  <a:lnTo>
                    <a:pt x="3256" y="1688"/>
                  </a:lnTo>
                  <a:lnTo>
                    <a:pt x="3236" y="1628"/>
                  </a:lnTo>
                  <a:lnTo>
                    <a:pt x="3196" y="1489"/>
                  </a:lnTo>
                  <a:lnTo>
                    <a:pt x="3216" y="1410"/>
                  </a:lnTo>
                  <a:lnTo>
                    <a:pt x="3236" y="1370"/>
                  </a:lnTo>
                  <a:lnTo>
                    <a:pt x="3256" y="1311"/>
                  </a:lnTo>
                  <a:lnTo>
                    <a:pt x="3315" y="1271"/>
                  </a:lnTo>
                  <a:lnTo>
                    <a:pt x="3355" y="1251"/>
                  </a:lnTo>
                  <a:lnTo>
                    <a:pt x="3474" y="1251"/>
                  </a:lnTo>
                  <a:lnTo>
                    <a:pt x="3534" y="1271"/>
                  </a:lnTo>
                  <a:lnTo>
                    <a:pt x="3613" y="1331"/>
                  </a:lnTo>
                  <a:lnTo>
                    <a:pt x="3692" y="1390"/>
                  </a:lnTo>
                  <a:lnTo>
                    <a:pt x="3732" y="1489"/>
                  </a:lnTo>
                  <a:lnTo>
                    <a:pt x="3772" y="1569"/>
                  </a:lnTo>
                  <a:lnTo>
                    <a:pt x="3831" y="1748"/>
                  </a:lnTo>
                  <a:lnTo>
                    <a:pt x="3871" y="1986"/>
                  </a:lnTo>
                  <a:lnTo>
                    <a:pt x="3871" y="2244"/>
                  </a:lnTo>
                  <a:lnTo>
                    <a:pt x="3851" y="2422"/>
                  </a:lnTo>
                  <a:lnTo>
                    <a:pt x="3812" y="2581"/>
                  </a:lnTo>
                  <a:lnTo>
                    <a:pt x="3812" y="2581"/>
                  </a:lnTo>
                  <a:lnTo>
                    <a:pt x="3931" y="2482"/>
                  </a:lnTo>
                  <a:lnTo>
                    <a:pt x="4030" y="2363"/>
                  </a:lnTo>
                  <a:lnTo>
                    <a:pt x="4109" y="2224"/>
                  </a:lnTo>
                  <a:lnTo>
                    <a:pt x="4169" y="2085"/>
                  </a:lnTo>
                  <a:lnTo>
                    <a:pt x="4208" y="1946"/>
                  </a:lnTo>
                  <a:lnTo>
                    <a:pt x="4228" y="1807"/>
                  </a:lnTo>
                  <a:lnTo>
                    <a:pt x="4228" y="1648"/>
                  </a:lnTo>
                  <a:lnTo>
                    <a:pt x="4208" y="1489"/>
                  </a:lnTo>
                  <a:lnTo>
                    <a:pt x="4169" y="1192"/>
                  </a:lnTo>
                  <a:lnTo>
                    <a:pt x="4149" y="1093"/>
                  </a:lnTo>
                  <a:lnTo>
                    <a:pt x="4149" y="973"/>
                  </a:lnTo>
                  <a:lnTo>
                    <a:pt x="4149" y="914"/>
                  </a:lnTo>
                  <a:lnTo>
                    <a:pt x="4169" y="854"/>
                  </a:lnTo>
                  <a:lnTo>
                    <a:pt x="4208" y="795"/>
                  </a:lnTo>
                  <a:lnTo>
                    <a:pt x="4248" y="755"/>
                  </a:lnTo>
                  <a:lnTo>
                    <a:pt x="4308" y="735"/>
                  </a:lnTo>
                  <a:lnTo>
                    <a:pt x="4387" y="715"/>
                  </a:lnTo>
                  <a:lnTo>
                    <a:pt x="4447" y="696"/>
                  </a:lnTo>
                  <a:lnTo>
                    <a:pt x="4506" y="715"/>
                  </a:lnTo>
                  <a:lnTo>
                    <a:pt x="4566" y="735"/>
                  </a:lnTo>
                  <a:lnTo>
                    <a:pt x="4625" y="755"/>
                  </a:lnTo>
                  <a:lnTo>
                    <a:pt x="4665" y="815"/>
                  </a:lnTo>
                  <a:lnTo>
                    <a:pt x="4705" y="854"/>
                  </a:lnTo>
                  <a:lnTo>
                    <a:pt x="4744" y="993"/>
                  </a:lnTo>
                  <a:lnTo>
                    <a:pt x="4764" y="1073"/>
                  </a:lnTo>
                  <a:lnTo>
                    <a:pt x="4784" y="1370"/>
                  </a:lnTo>
                  <a:lnTo>
                    <a:pt x="4784" y="1648"/>
                  </a:lnTo>
                  <a:lnTo>
                    <a:pt x="4863" y="1648"/>
                  </a:lnTo>
                  <a:lnTo>
                    <a:pt x="4943" y="1609"/>
                  </a:lnTo>
                  <a:lnTo>
                    <a:pt x="5022" y="1569"/>
                  </a:lnTo>
                  <a:lnTo>
                    <a:pt x="5082" y="1509"/>
                  </a:lnTo>
                  <a:lnTo>
                    <a:pt x="5141" y="1450"/>
                  </a:lnTo>
                  <a:lnTo>
                    <a:pt x="5181" y="1370"/>
                  </a:lnTo>
                  <a:lnTo>
                    <a:pt x="5201" y="1271"/>
                  </a:lnTo>
                  <a:lnTo>
                    <a:pt x="5221" y="1172"/>
                  </a:lnTo>
                  <a:lnTo>
                    <a:pt x="5201" y="1073"/>
                  </a:lnTo>
                  <a:lnTo>
                    <a:pt x="5181" y="973"/>
                  </a:lnTo>
                  <a:lnTo>
                    <a:pt x="5102" y="815"/>
                  </a:lnTo>
                  <a:lnTo>
                    <a:pt x="4983" y="636"/>
                  </a:lnTo>
                  <a:lnTo>
                    <a:pt x="4863" y="497"/>
                  </a:lnTo>
                  <a:lnTo>
                    <a:pt x="4705" y="378"/>
                  </a:lnTo>
                  <a:lnTo>
                    <a:pt x="4526" y="279"/>
                  </a:lnTo>
                  <a:lnTo>
                    <a:pt x="4347" y="199"/>
                  </a:lnTo>
                  <a:lnTo>
                    <a:pt x="4169" y="120"/>
                  </a:lnTo>
                  <a:lnTo>
                    <a:pt x="3970" y="80"/>
                  </a:lnTo>
                  <a:lnTo>
                    <a:pt x="3772" y="41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952;p41">
              <a:extLst>
                <a:ext uri="{FF2B5EF4-FFF2-40B4-BE49-F238E27FC236}">
                  <a16:creationId xmlns:a16="http://schemas.microsoft.com/office/drawing/2014/main" xmlns="" id="{A85E6CBD-86FA-4346-AC8F-0176BC4655D6}"/>
                </a:ext>
              </a:extLst>
            </p:cNvPr>
            <p:cNvSpPr/>
            <p:nvPr/>
          </p:nvSpPr>
          <p:spPr>
            <a:xfrm flipH="1">
              <a:off x="6096186" y="3220675"/>
              <a:ext cx="211945" cy="200903"/>
            </a:xfrm>
            <a:custGeom>
              <a:avLst/>
              <a:gdLst/>
              <a:ahLst/>
              <a:cxnLst/>
              <a:rect l="l" t="t" r="r" b="b"/>
              <a:pathLst>
                <a:path w="5340" h="5062" extrusionOk="0">
                  <a:moveTo>
                    <a:pt x="4188" y="1172"/>
                  </a:moveTo>
                  <a:lnTo>
                    <a:pt x="4069" y="1311"/>
                  </a:lnTo>
                  <a:lnTo>
                    <a:pt x="3950" y="1410"/>
                  </a:lnTo>
                  <a:lnTo>
                    <a:pt x="3811" y="1489"/>
                  </a:lnTo>
                  <a:lnTo>
                    <a:pt x="3811" y="1489"/>
                  </a:lnTo>
                  <a:lnTo>
                    <a:pt x="3851" y="1469"/>
                  </a:lnTo>
                  <a:lnTo>
                    <a:pt x="3911" y="1469"/>
                  </a:lnTo>
                  <a:lnTo>
                    <a:pt x="4049" y="1330"/>
                  </a:lnTo>
                  <a:lnTo>
                    <a:pt x="4208" y="1192"/>
                  </a:lnTo>
                  <a:lnTo>
                    <a:pt x="4188" y="1172"/>
                  </a:lnTo>
                  <a:close/>
                  <a:moveTo>
                    <a:pt x="2362" y="1"/>
                  </a:moveTo>
                  <a:lnTo>
                    <a:pt x="1906" y="199"/>
                  </a:lnTo>
                  <a:lnTo>
                    <a:pt x="1648" y="338"/>
                  </a:lnTo>
                  <a:lnTo>
                    <a:pt x="1390" y="477"/>
                  </a:lnTo>
                  <a:lnTo>
                    <a:pt x="1152" y="636"/>
                  </a:lnTo>
                  <a:lnTo>
                    <a:pt x="933" y="814"/>
                  </a:lnTo>
                  <a:lnTo>
                    <a:pt x="755" y="973"/>
                  </a:lnTo>
                  <a:lnTo>
                    <a:pt x="596" y="1132"/>
                  </a:lnTo>
                  <a:lnTo>
                    <a:pt x="457" y="1311"/>
                  </a:lnTo>
                  <a:lnTo>
                    <a:pt x="318" y="1509"/>
                  </a:lnTo>
                  <a:lnTo>
                    <a:pt x="179" y="1767"/>
                  </a:lnTo>
                  <a:lnTo>
                    <a:pt x="80" y="2025"/>
                  </a:lnTo>
                  <a:lnTo>
                    <a:pt x="20" y="2303"/>
                  </a:lnTo>
                  <a:lnTo>
                    <a:pt x="1" y="2581"/>
                  </a:lnTo>
                  <a:lnTo>
                    <a:pt x="1" y="2720"/>
                  </a:lnTo>
                  <a:lnTo>
                    <a:pt x="20" y="2839"/>
                  </a:lnTo>
                  <a:lnTo>
                    <a:pt x="100" y="3097"/>
                  </a:lnTo>
                  <a:lnTo>
                    <a:pt x="199" y="3315"/>
                  </a:lnTo>
                  <a:lnTo>
                    <a:pt x="358" y="3534"/>
                  </a:lnTo>
                  <a:lnTo>
                    <a:pt x="517" y="3712"/>
                  </a:lnTo>
                  <a:lnTo>
                    <a:pt x="715" y="3891"/>
                  </a:lnTo>
                  <a:lnTo>
                    <a:pt x="933" y="4030"/>
                  </a:lnTo>
                  <a:lnTo>
                    <a:pt x="1172" y="4149"/>
                  </a:lnTo>
                  <a:lnTo>
                    <a:pt x="1489" y="4288"/>
                  </a:lnTo>
                  <a:lnTo>
                    <a:pt x="1807" y="4367"/>
                  </a:lnTo>
                  <a:lnTo>
                    <a:pt x="2144" y="4427"/>
                  </a:lnTo>
                  <a:lnTo>
                    <a:pt x="2482" y="4466"/>
                  </a:lnTo>
                  <a:lnTo>
                    <a:pt x="2839" y="4506"/>
                  </a:lnTo>
                  <a:lnTo>
                    <a:pt x="3196" y="4526"/>
                  </a:lnTo>
                  <a:lnTo>
                    <a:pt x="3454" y="4526"/>
                  </a:lnTo>
                  <a:lnTo>
                    <a:pt x="3553" y="4486"/>
                  </a:lnTo>
                  <a:lnTo>
                    <a:pt x="3672" y="4466"/>
                  </a:lnTo>
                  <a:lnTo>
                    <a:pt x="3712" y="4486"/>
                  </a:lnTo>
                  <a:lnTo>
                    <a:pt x="3772" y="4506"/>
                  </a:lnTo>
                  <a:lnTo>
                    <a:pt x="3831" y="4546"/>
                  </a:lnTo>
                  <a:lnTo>
                    <a:pt x="3871" y="4585"/>
                  </a:lnTo>
                  <a:lnTo>
                    <a:pt x="4030" y="4784"/>
                  </a:lnTo>
                  <a:lnTo>
                    <a:pt x="4109" y="4863"/>
                  </a:lnTo>
                  <a:lnTo>
                    <a:pt x="4208" y="4923"/>
                  </a:lnTo>
                  <a:lnTo>
                    <a:pt x="4308" y="4982"/>
                  </a:lnTo>
                  <a:lnTo>
                    <a:pt x="4407" y="5022"/>
                  </a:lnTo>
                  <a:lnTo>
                    <a:pt x="4446" y="5042"/>
                  </a:lnTo>
                  <a:lnTo>
                    <a:pt x="4486" y="5042"/>
                  </a:lnTo>
                  <a:lnTo>
                    <a:pt x="4585" y="5062"/>
                  </a:lnTo>
                  <a:lnTo>
                    <a:pt x="4665" y="5062"/>
                  </a:lnTo>
                  <a:lnTo>
                    <a:pt x="4824" y="5042"/>
                  </a:lnTo>
                  <a:lnTo>
                    <a:pt x="4962" y="5022"/>
                  </a:lnTo>
                  <a:lnTo>
                    <a:pt x="5101" y="4963"/>
                  </a:lnTo>
                  <a:lnTo>
                    <a:pt x="5220" y="4923"/>
                  </a:lnTo>
                  <a:lnTo>
                    <a:pt x="5340" y="4843"/>
                  </a:lnTo>
                  <a:lnTo>
                    <a:pt x="5240" y="4764"/>
                  </a:lnTo>
                  <a:lnTo>
                    <a:pt x="5161" y="4705"/>
                  </a:lnTo>
                  <a:lnTo>
                    <a:pt x="5121" y="4645"/>
                  </a:lnTo>
                  <a:lnTo>
                    <a:pt x="5101" y="4645"/>
                  </a:lnTo>
                  <a:lnTo>
                    <a:pt x="4982" y="4665"/>
                  </a:lnTo>
                  <a:lnTo>
                    <a:pt x="4863" y="4685"/>
                  </a:lnTo>
                  <a:lnTo>
                    <a:pt x="4764" y="4665"/>
                  </a:lnTo>
                  <a:lnTo>
                    <a:pt x="4645" y="4625"/>
                  </a:lnTo>
                  <a:lnTo>
                    <a:pt x="4526" y="4566"/>
                  </a:lnTo>
                  <a:lnTo>
                    <a:pt x="4427" y="4506"/>
                  </a:lnTo>
                  <a:lnTo>
                    <a:pt x="4228" y="4367"/>
                  </a:lnTo>
                  <a:lnTo>
                    <a:pt x="4069" y="4228"/>
                  </a:lnTo>
                  <a:lnTo>
                    <a:pt x="3950" y="4069"/>
                  </a:lnTo>
                  <a:lnTo>
                    <a:pt x="3831" y="3891"/>
                  </a:lnTo>
                  <a:lnTo>
                    <a:pt x="3732" y="3712"/>
                  </a:lnTo>
                  <a:lnTo>
                    <a:pt x="3653" y="3514"/>
                  </a:lnTo>
                  <a:lnTo>
                    <a:pt x="3613" y="3315"/>
                  </a:lnTo>
                  <a:lnTo>
                    <a:pt x="3573" y="3137"/>
                  </a:lnTo>
                  <a:lnTo>
                    <a:pt x="3553" y="2938"/>
                  </a:lnTo>
                  <a:lnTo>
                    <a:pt x="3573" y="2541"/>
                  </a:lnTo>
                  <a:lnTo>
                    <a:pt x="3613" y="2243"/>
                  </a:lnTo>
                  <a:lnTo>
                    <a:pt x="3672" y="1946"/>
                  </a:lnTo>
                  <a:lnTo>
                    <a:pt x="3712" y="1727"/>
                  </a:lnTo>
                  <a:lnTo>
                    <a:pt x="3752" y="1628"/>
                  </a:lnTo>
                  <a:lnTo>
                    <a:pt x="3791" y="1529"/>
                  </a:lnTo>
                  <a:lnTo>
                    <a:pt x="3811" y="1489"/>
                  </a:lnTo>
                  <a:lnTo>
                    <a:pt x="3653" y="1549"/>
                  </a:lnTo>
                  <a:lnTo>
                    <a:pt x="3494" y="1588"/>
                  </a:lnTo>
                  <a:lnTo>
                    <a:pt x="3355" y="1608"/>
                  </a:lnTo>
                  <a:lnTo>
                    <a:pt x="3196" y="1608"/>
                  </a:lnTo>
                  <a:lnTo>
                    <a:pt x="3057" y="1569"/>
                  </a:lnTo>
                  <a:lnTo>
                    <a:pt x="2918" y="1529"/>
                  </a:lnTo>
                  <a:lnTo>
                    <a:pt x="2779" y="1450"/>
                  </a:lnTo>
                  <a:lnTo>
                    <a:pt x="2660" y="1370"/>
                  </a:lnTo>
                  <a:lnTo>
                    <a:pt x="2541" y="1251"/>
                  </a:lnTo>
                  <a:lnTo>
                    <a:pt x="2462" y="1132"/>
                  </a:lnTo>
                  <a:lnTo>
                    <a:pt x="2402" y="1013"/>
                  </a:lnTo>
                  <a:lnTo>
                    <a:pt x="2362" y="874"/>
                  </a:lnTo>
                  <a:lnTo>
                    <a:pt x="2323" y="755"/>
                  </a:lnTo>
                  <a:lnTo>
                    <a:pt x="2323" y="596"/>
                  </a:lnTo>
                  <a:lnTo>
                    <a:pt x="2343" y="437"/>
                  </a:lnTo>
                  <a:lnTo>
                    <a:pt x="2382" y="298"/>
                  </a:lnTo>
                  <a:lnTo>
                    <a:pt x="2422" y="199"/>
                  </a:lnTo>
                  <a:lnTo>
                    <a:pt x="2362" y="1"/>
                  </a:lnTo>
                  <a:close/>
                </a:path>
              </a:pathLst>
            </a:custGeom>
            <a:solidFill>
              <a:srgbClr val="C68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953;p41">
              <a:extLst>
                <a:ext uri="{FF2B5EF4-FFF2-40B4-BE49-F238E27FC236}">
                  <a16:creationId xmlns:a16="http://schemas.microsoft.com/office/drawing/2014/main" xmlns="" id="{DF396E7E-4964-4111-86ED-E86E14021B28}"/>
                </a:ext>
              </a:extLst>
            </p:cNvPr>
            <p:cNvSpPr/>
            <p:nvPr/>
          </p:nvSpPr>
          <p:spPr>
            <a:xfrm flipH="1">
              <a:off x="5977253" y="3147414"/>
              <a:ext cx="40" cy="833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1"/>
                  </a:moveTo>
                  <a:lnTo>
                    <a:pt x="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954;p41">
              <a:extLst>
                <a:ext uri="{FF2B5EF4-FFF2-40B4-BE49-F238E27FC236}">
                  <a16:creationId xmlns:a16="http://schemas.microsoft.com/office/drawing/2014/main" xmlns="" id="{4B2CA4ED-D7E8-48D5-A1DE-B0EFCE1A0B75}"/>
                </a:ext>
              </a:extLst>
            </p:cNvPr>
            <p:cNvSpPr/>
            <p:nvPr/>
          </p:nvSpPr>
          <p:spPr>
            <a:xfrm flipH="1">
              <a:off x="5977253" y="3147414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955;p41">
              <a:extLst>
                <a:ext uri="{FF2B5EF4-FFF2-40B4-BE49-F238E27FC236}">
                  <a16:creationId xmlns:a16="http://schemas.microsoft.com/office/drawing/2014/main" xmlns="" id="{F04D5147-53D1-469D-9B4E-6885326A8CE3}"/>
                </a:ext>
              </a:extLst>
            </p:cNvPr>
            <p:cNvSpPr/>
            <p:nvPr/>
          </p:nvSpPr>
          <p:spPr>
            <a:xfrm flipH="1">
              <a:off x="6023718" y="3079670"/>
              <a:ext cx="173326" cy="182012"/>
            </a:xfrm>
            <a:custGeom>
              <a:avLst/>
              <a:gdLst/>
              <a:ahLst/>
              <a:cxnLst/>
              <a:rect l="l" t="t" r="r" b="b"/>
              <a:pathLst>
                <a:path w="4367" h="4586" extrusionOk="0">
                  <a:moveTo>
                    <a:pt x="1647" y="1"/>
                  </a:moveTo>
                  <a:lnTo>
                    <a:pt x="1489" y="21"/>
                  </a:lnTo>
                  <a:lnTo>
                    <a:pt x="1370" y="41"/>
                  </a:lnTo>
                  <a:lnTo>
                    <a:pt x="1250" y="100"/>
                  </a:lnTo>
                  <a:lnTo>
                    <a:pt x="1151" y="180"/>
                  </a:lnTo>
                  <a:lnTo>
                    <a:pt x="1052" y="259"/>
                  </a:lnTo>
                  <a:lnTo>
                    <a:pt x="953" y="358"/>
                  </a:lnTo>
                  <a:lnTo>
                    <a:pt x="873" y="457"/>
                  </a:lnTo>
                  <a:lnTo>
                    <a:pt x="834" y="577"/>
                  </a:lnTo>
                  <a:lnTo>
                    <a:pt x="794" y="696"/>
                  </a:lnTo>
                  <a:lnTo>
                    <a:pt x="774" y="755"/>
                  </a:lnTo>
                  <a:lnTo>
                    <a:pt x="754" y="815"/>
                  </a:lnTo>
                  <a:lnTo>
                    <a:pt x="675" y="894"/>
                  </a:lnTo>
                  <a:lnTo>
                    <a:pt x="596" y="934"/>
                  </a:lnTo>
                  <a:lnTo>
                    <a:pt x="476" y="954"/>
                  </a:lnTo>
                  <a:lnTo>
                    <a:pt x="437" y="1033"/>
                  </a:lnTo>
                  <a:lnTo>
                    <a:pt x="377" y="1093"/>
                  </a:lnTo>
                  <a:lnTo>
                    <a:pt x="318" y="1152"/>
                  </a:lnTo>
                  <a:lnTo>
                    <a:pt x="218" y="1251"/>
                  </a:lnTo>
                  <a:lnTo>
                    <a:pt x="139" y="1370"/>
                  </a:lnTo>
                  <a:lnTo>
                    <a:pt x="60" y="1589"/>
                  </a:lnTo>
                  <a:lnTo>
                    <a:pt x="20" y="1807"/>
                  </a:lnTo>
                  <a:lnTo>
                    <a:pt x="20" y="1986"/>
                  </a:lnTo>
                  <a:lnTo>
                    <a:pt x="40" y="2164"/>
                  </a:lnTo>
                  <a:lnTo>
                    <a:pt x="60" y="2244"/>
                  </a:lnTo>
                  <a:lnTo>
                    <a:pt x="79" y="2323"/>
                  </a:lnTo>
                  <a:lnTo>
                    <a:pt x="119" y="2403"/>
                  </a:lnTo>
                  <a:lnTo>
                    <a:pt x="119" y="2422"/>
                  </a:lnTo>
                  <a:lnTo>
                    <a:pt x="159" y="2482"/>
                  </a:lnTo>
                  <a:lnTo>
                    <a:pt x="159" y="2541"/>
                  </a:lnTo>
                  <a:lnTo>
                    <a:pt x="179" y="2680"/>
                  </a:lnTo>
                  <a:lnTo>
                    <a:pt x="238" y="2720"/>
                  </a:lnTo>
                  <a:lnTo>
                    <a:pt x="278" y="2780"/>
                  </a:lnTo>
                  <a:lnTo>
                    <a:pt x="298" y="2859"/>
                  </a:lnTo>
                  <a:lnTo>
                    <a:pt x="298" y="2938"/>
                  </a:lnTo>
                  <a:lnTo>
                    <a:pt x="298" y="3018"/>
                  </a:lnTo>
                  <a:lnTo>
                    <a:pt x="278" y="3097"/>
                  </a:lnTo>
                  <a:lnTo>
                    <a:pt x="238" y="3157"/>
                  </a:lnTo>
                  <a:lnTo>
                    <a:pt x="179" y="3216"/>
                  </a:lnTo>
                  <a:lnTo>
                    <a:pt x="0" y="3315"/>
                  </a:lnTo>
                  <a:lnTo>
                    <a:pt x="40" y="3415"/>
                  </a:lnTo>
                  <a:lnTo>
                    <a:pt x="79" y="3514"/>
                  </a:lnTo>
                  <a:lnTo>
                    <a:pt x="139" y="3633"/>
                  </a:lnTo>
                  <a:lnTo>
                    <a:pt x="179" y="3653"/>
                  </a:lnTo>
                  <a:lnTo>
                    <a:pt x="199" y="3712"/>
                  </a:lnTo>
                  <a:lnTo>
                    <a:pt x="199" y="3931"/>
                  </a:lnTo>
                  <a:lnTo>
                    <a:pt x="159" y="3990"/>
                  </a:lnTo>
                  <a:lnTo>
                    <a:pt x="119" y="4030"/>
                  </a:lnTo>
                  <a:lnTo>
                    <a:pt x="20" y="4070"/>
                  </a:lnTo>
                  <a:lnTo>
                    <a:pt x="0" y="4090"/>
                  </a:lnTo>
                  <a:lnTo>
                    <a:pt x="20" y="4189"/>
                  </a:lnTo>
                  <a:lnTo>
                    <a:pt x="40" y="4288"/>
                  </a:lnTo>
                  <a:lnTo>
                    <a:pt x="99" y="4387"/>
                  </a:lnTo>
                  <a:lnTo>
                    <a:pt x="119" y="4427"/>
                  </a:lnTo>
                  <a:lnTo>
                    <a:pt x="139" y="4447"/>
                  </a:lnTo>
                  <a:lnTo>
                    <a:pt x="199" y="4506"/>
                  </a:lnTo>
                  <a:lnTo>
                    <a:pt x="238" y="4526"/>
                  </a:lnTo>
                  <a:lnTo>
                    <a:pt x="258" y="4546"/>
                  </a:lnTo>
                  <a:lnTo>
                    <a:pt x="318" y="4566"/>
                  </a:lnTo>
                  <a:lnTo>
                    <a:pt x="338" y="4566"/>
                  </a:lnTo>
                  <a:lnTo>
                    <a:pt x="417" y="4586"/>
                  </a:lnTo>
                  <a:lnTo>
                    <a:pt x="516" y="4586"/>
                  </a:lnTo>
                  <a:lnTo>
                    <a:pt x="615" y="4566"/>
                  </a:lnTo>
                  <a:lnTo>
                    <a:pt x="655" y="4546"/>
                  </a:lnTo>
                  <a:lnTo>
                    <a:pt x="675" y="4546"/>
                  </a:lnTo>
                  <a:lnTo>
                    <a:pt x="774" y="4486"/>
                  </a:lnTo>
                  <a:lnTo>
                    <a:pt x="834" y="4427"/>
                  </a:lnTo>
                  <a:lnTo>
                    <a:pt x="893" y="4328"/>
                  </a:lnTo>
                  <a:lnTo>
                    <a:pt x="953" y="4268"/>
                  </a:lnTo>
                  <a:lnTo>
                    <a:pt x="873" y="4109"/>
                  </a:lnTo>
                  <a:lnTo>
                    <a:pt x="814" y="3931"/>
                  </a:lnTo>
                  <a:lnTo>
                    <a:pt x="794" y="3752"/>
                  </a:lnTo>
                  <a:lnTo>
                    <a:pt x="794" y="3554"/>
                  </a:lnTo>
                  <a:lnTo>
                    <a:pt x="814" y="3534"/>
                  </a:lnTo>
                  <a:lnTo>
                    <a:pt x="834" y="3494"/>
                  </a:lnTo>
                  <a:lnTo>
                    <a:pt x="893" y="3474"/>
                  </a:lnTo>
                  <a:lnTo>
                    <a:pt x="953" y="3474"/>
                  </a:lnTo>
                  <a:lnTo>
                    <a:pt x="973" y="3494"/>
                  </a:lnTo>
                  <a:lnTo>
                    <a:pt x="992" y="3534"/>
                  </a:lnTo>
                  <a:lnTo>
                    <a:pt x="1052" y="3673"/>
                  </a:lnTo>
                  <a:lnTo>
                    <a:pt x="1131" y="3812"/>
                  </a:lnTo>
                  <a:lnTo>
                    <a:pt x="1231" y="3931"/>
                  </a:lnTo>
                  <a:lnTo>
                    <a:pt x="1350" y="4050"/>
                  </a:lnTo>
                  <a:lnTo>
                    <a:pt x="1449" y="4109"/>
                  </a:lnTo>
                  <a:lnTo>
                    <a:pt x="1548" y="4169"/>
                  </a:lnTo>
                  <a:lnTo>
                    <a:pt x="1747" y="4268"/>
                  </a:lnTo>
                  <a:lnTo>
                    <a:pt x="1846" y="4308"/>
                  </a:lnTo>
                  <a:lnTo>
                    <a:pt x="1925" y="4387"/>
                  </a:lnTo>
                  <a:lnTo>
                    <a:pt x="2322" y="4149"/>
                  </a:lnTo>
                  <a:lnTo>
                    <a:pt x="2739" y="3951"/>
                  </a:lnTo>
                  <a:lnTo>
                    <a:pt x="3156" y="3772"/>
                  </a:lnTo>
                  <a:lnTo>
                    <a:pt x="3176" y="3712"/>
                  </a:lnTo>
                  <a:lnTo>
                    <a:pt x="3196" y="3653"/>
                  </a:lnTo>
                  <a:lnTo>
                    <a:pt x="3255" y="3593"/>
                  </a:lnTo>
                  <a:lnTo>
                    <a:pt x="3295" y="3554"/>
                  </a:lnTo>
                  <a:lnTo>
                    <a:pt x="3553" y="3395"/>
                  </a:lnTo>
                  <a:lnTo>
                    <a:pt x="3652" y="3315"/>
                  </a:lnTo>
                  <a:lnTo>
                    <a:pt x="3771" y="3196"/>
                  </a:lnTo>
                  <a:lnTo>
                    <a:pt x="3950" y="2998"/>
                  </a:lnTo>
                  <a:lnTo>
                    <a:pt x="4109" y="2780"/>
                  </a:lnTo>
                  <a:lnTo>
                    <a:pt x="4247" y="2522"/>
                  </a:lnTo>
                  <a:lnTo>
                    <a:pt x="4327" y="2403"/>
                  </a:lnTo>
                  <a:lnTo>
                    <a:pt x="4367" y="2264"/>
                  </a:lnTo>
                  <a:lnTo>
                    <a:pt x="4247" y="2144"/>
                  </a:lnTo>
                  <a:lnTo>
                    <a:pt x="4168" y="2025"/>
                  </a:lnTo>
                  <a:lnTo>
                    <a:pt x="3970" y="1748"/>
                  </a:lnTo>
                  <a:lnTo>
                    <a:pt x="3573" y="1212"/>
                  </a:lnTo>
                  <a:lnTo>
                    <a:pt x="3374" y="973"/>
                  </a:lnTo>
                  <a:lnTo>
                    <a:pt x="3156" y="735"/>
                  </a:lnTo>
                  <a:lnTo>
                    <a:pt x="2938" y="517"/>
                  </a:lnTo>
                  <a:lnTo>
                    <a:pt x="2680" y="338"/>
                  </a:lnTo>
                  <a:lnTo>
                    <a:pt x="2560" y="239"/>
                  </a:lnTo>
                  <a:lnTo>
                    <a:pt x="2421" y="160"/>
                  </a:lnTo>
                  <a:lnTo>
                    <a:pt x="2263" y="100"/>
                  </a:lnTo>
                  <a:lnTo>
                    <a:pt x="2124" y="41"/>
                  </a:lnTo>
                  <a:lnTo>
                    <a:pt x="1965" y="21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956;p41">
              <a:extLst>
                <a:ext uri="{FF2B5EF4-FFF2-40B4-BE49-F238E27FC236}">
                  <a16:creationId xmlns:a16="http://schemas.microsoft.com/office/drawing/2014/main" xmlns="" id="{6EF85BCC-9581-4022-8182-543FF96C2F62}"/>
                </a:ext>
              </a:extLst>
            </p:cNvPr>
            <p:cNvSpPr/>
            <p:nvPr/>
          </p:nvSpPr>
          <p:spPr>
            <a:xfrm flipH="1">
              <a:off x="5925258" y="3319137"/>
              <a:ext cx="63068" cy="50444"/>
            </a:xfrm>
            <a:custGeom>
              <a:avLst/>
              <a:gdLst/>
              <a:ahLst/>
              <a:cxnLst/>
              <a:rect l="l" t="t" r="r" b="b"/>
              <a:pathLst>
                <a:path w="1589" h="1271" extrusionOk="0">
                  <a:moveTo>
                    <a:pt x="1569" y="1"/>
                  </a:moveTo>
                  <a:lnTo>
                    <a:pt x="1469" y="100"/>
                  </a:lnTo>
                  <a:lnTo>
                    <a:pt x="1370" y="199"/>
                  </a:lnTo>
                  <a:lnTo>
                    <a:pt x="1251" y="278"/>
                  </a:lnTo>
                  <a:lnTo>
                    <a:pt x="1132" y="338"/>
                  </a:lnTo>
                  <a:lnTo>
                    <a:pt x="1013" y="378"/>
                  </a:lnTo>
                  <a:lnTo>
                    <a:pt x="874" y="398"/>
                  </a:lnTo>
                  <a:lnTo>
                    <a:pt x="735" y="398"/>
                  </a:lnTo>
                  <a:lnTo>
                    <a:pt x="596" y="378"/>
                  </a:lnTo>
                  <a:lnTo>
                    <a:pt x="537" y="477"/>
                  </a:lnTo>
                  <a:lnTo>
                    <a:pt x="457" y="636"/>
                  </a:lnTo>
                  <a:lnTo>
                    <a:pt x="338" y="775"/>
                  </a:lnTo>
                  <a:lnTo>
                    <a:pt x="199" y="894"/>
                  </a:lnTo>
                  <a:lnTo>
                    <a:pt x="60" y="993"/>
                  </a:lnTo>
                  <a:lnTo>
                    <a:pt x="1" y="1013"/>
                  </a:lnTo>
                  <a:lnTo>
                    <a:pt x="1" y="1053"/>
                  </a:lnTo>
                  <a:lnTo>
                    <a:pt x="40" y="1152"/>
                  </a:lnTo>
                  <a:lnTo>
                    <a:pt x="60" y="1191"/>
                  </a:lnTo>
                  <a:lnTo>
                    <a:pt x="80" y="1211"/>
                  </a:lnTo>
                  <a:lnTo>
                    <a:pt x="140" y="1251"/>
                  </a:lnTo>
                  <a:lnTo>
                    <a:pt x="219" y="1271"/>
                  </a:lnTo>
                  <a:lnTo>
                    <a:pt x="279" y="1271"/>
                  </a:lnTo>
                  <a:lnTo>
                    <a:pt x="457" y="1251"/>
                  </a:lnTo>
                  <a:lnTo>
                    <a:pt x="636" y="1211"/>
                  </a:lnTo>
                  <a:lnTo>
                    <a:pt x="795" y="1132"/>
                  </a:lnTo>
                  <a:lnTo>
                    <a:pt x="953" y="1053"/>
                  </a:lnTo>
                  <a:lnTo>
                    <a:pt x="1112" y="953"/>
                  </a:lnTo>
                  <a:lnTo>
                    <a:pt x="1271" y="854"/>
                  </a:lnTo>
                  <a:lnTo>
                    <a:pt x="1390" y="715"/>
                  </a:lnTo>
                  <a:lnTo>
                    <a:pt x="1489" y="576"/>
                  </a:lnTo>
                  <a:lnTo>
                    <a:pt x="1549" y="437"/>
                  </a:lnTo>
                  <a:lnTo>
                    <a:pt x="1588" y="278"/>
                  </a:lnTo>
                  <a:lnTo>
                    <a:pt x="1588" y="140"/>
                  </a:lnTo>
                  <a:lnTo>
                    <a:pt x="1569" y="1"/>
                  </a:ln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957;p41">
              <a:extLst>
                <a:ext uri="{FF2B5EF4-FFF2-40B4-BE49-F238E27FC236}">
                  <a16:creationId xmlns:a16="http://schemas.microsoft.com/office/drawing/2014/main" xmlns="" id="{0AC5A3C7-D444-48AE-A908-49E18B93F978}"/>
                </a:ext>
              </a:extLst>
            </p:cNvPr>
            <p:cNvSpPr/>
            <p:nvPr/>
          </p:nvSpPr>
          <p:spPr>
            <a:xfrm flipH="1">
              <a:off x="5165873" y="2648042"/>
              <a:ext cx="726328" cy="605805"/>
            </a:xfrm>
            <a:custGeom>
              <a:avLst/>
              <a:gdLst/>
              <a:ahLst/>
              <a:cxnLst/>
              <a:rect l="l" t="t" r="r" b="b"/>
              <a:pathLst>
                <a:path w="18300" h="15264" extrusionOk="0">
                  <a:moveTo>
                    <a:pt x="3592" y="1"/>
                  </a:moveTo>
                  <a:lnTo>
                    <a:pt x="3473" y="159"/>
                  </a:lnTo>
                  <a:lnTo>
                    <a:pt x="3354" y="298"/>
                  </a:lnTo>
                  <a:lnTo>
                    <a:pt x="3275" y="457"/>
                  </a:lnTo>
                  <a:lnTo>
                    <a:pt x="3215" y="636"/>
                  </a:lnTo>
                  <a:lnTo>
                    <a:pt x="3176" y="755"/>
                  </a:lnTo>
                  <a:lnTo>
                    <a:pt x="3156" y="894"/>
                  </a:lnTo>
                  <a:lnTo>
                    <a:pt x="3176" y="1033"/>
                  </a:lnTo>
                  <a:lnTo>
                    <a:pt x="3176" y="1152"/>
                  </a:lnTo>
                  <a:lnTo>
                    <a:pt x="3215" y="1251"/>
                  </a:lnTo>
                  <a:lnTo>
                    <a:pt x="3255" y="1330"/>
                  </a:lnTo>
                  <a:lnTo>
                    <a:pt x="3354" y="1489"/>
                  </a:lnTo>
                  <a:lnTo>
                    <a:pt x="3374" y="1509"/>
                  </a:lnTo>
                  <a:lnTo>
                    <a:pt x="3434" y="1549"/>
                  </a:lnTo>
                  <a:lnTo>
                    <a:pt x="3473" y="1588"/>
                  </a:lnTo>
                  <a:lnTo>
                    <a:pt x="3493" y="1648"/>
                  </a:lnTo>
                  <a:lnTo>
                    <a:pt x="3473" y="1707"/>
                  </a:lnTo>
                  <a:lnTo>
                    <a:pt x="3454" y="1767"/>
                  </a:lnTo>
                  <a:lnTo>
                    <a:pt x="3414" y="1807"/>
                  </a:lnTo>
                  <a:lnTo>
                    <a:pt x="3374" y="1826"/>
                  </a:lnTo>
                  <a:lnTo>
                    <a:pt x="3295" y="1846"/>
                  </a:lnTo>
                  <a:lnTo>
                    <a:pt x="3176" y="1846"/>
                  </a:lnTo>
                  <a:lnTo>
                    <a:pt x="3156" y="1866"/>
                  </a:lnTo>
                  <a:lnTo>
                    <a:pt x="3037" y="1886"/>
                  </a:lnTo>
                  <a:lnTo>
                    <a:pt x="2937" y="1906"/>
                  </a:lnTo>
                  <a:lnTo>
                    <a:pt x="2779" y="1906"/>
                  </a:lnTo>
                  <a:lnTo>
                    <a:pt x="2560" y="1946"/>
                  </a:lnTo>
                  <a:lnTo>
                    <a:pt x="2362" y="2005"/>
                  </a:lnTo>
                  <a:lnTo>
                    <a:pt x="2203" y="2065"/>
                  </a:lnTo>
                  <a:lnTo>
                    <a:pt x="2163" y="2085"/>
                  </a:lnTo>
                  <a:lnTo>
                    <a:pt x="2124" y="2124"/>
                  </a:lnTo>
                  <a:lnTo>
                    <a:pt x="2044" y="2184"/>
                  </a:lnTo>
                  <a:lnTo>
                    <a:pt x="2025" y="2223"/>
                  </a:lnTo>
                  <a:lnTo>
                    <a:pt x="1965" y="2303"/>
                  </a:lnTo>
                  <a:lnTo>
                    <a:pt x="1945" y="2343"/>
                  </a:lnTo>
                  <a:lnTo>
                    <a:pt x="1905" y="2442"/>
                  </a:lnTo>
                  <a:lnTo>
                    <a:pt x="1886" y="2561"/>
                  </a:lnTo>
                  <a:lnTo>
                    <a:pt x="1886" y="2581"/>
                  </a:lnTo>
                  <a:lnTo>
                    <a:pt x="1886" y="2660"/>
                  </a:lnTo>
                  <a:lnTo>
                    <a:pt x="1866" y="2759"/>
                  </a:lnTo>
                  <a:lnTo>
                    <a:pt x="1866" y="2839"/>
                  </a:lnTo>
                  <a:lnTo>
                    <a:pt x="1826" y="2878"/>
                  </a:lnTo>
                  <a:lnTo>
                    <a:pt x="1786" y="2938"/>
                  </a:lnTo>
                  <a:lnTo>
                    <a:pt x="1747" y="2958"/>
                  </a:lnTo>
                  <a:lnTo>
                    <a:pt x="1687" y="2997"/>
                  </a:lnTo>
                  <a:lnTo>
                    <a:pt x="1628" y="2997"/>
                  </a:lnTo>
                  <a:lnTo>
                    <a:pt x="1568" y="3017"/>
                  </a:lnTo>
                  <a:lnTo>
                    <a:pt x="1508" y="2997"/>
                  </a:lnTo>
                  <a:lnTo>
                    <a:pt x="1469" y="3037"/>
                  </a:lnTo>
                  <a:lnTo>
                    <a:pt x="1270" y="3136"/>
                  </a:lnTo>
                  <a:lnTo>
                    <a:pt x="1032" y="3275"/>
                  </a:lnTo>
                  <a:lnTo>
                    <a:pt x="794" y="3414"/>
                  </a:lnTo>
                  <a:lnTo>
                    <a:pt x="635" y="3514"/>
                  </a:lnTo>
                  <a:lnTo>
                    <a:pt x="476" y="3652"/>
                  </a:lnTo>
                  <a:lnTo>
                    <a:pt x="337" y="3791"/>
                  </a:lnTo>
                  <a:lnTo>
                    <a:pt x="218" y="3930"/>
                  </a:lnTo>
                  <a:lnTo>
                    <a:pt x="119" y="4089"/>
                  </a:lnTo>
                  <a:lnTo>
                    <a:pt x="60" y="4268"/>
                  </a:lnTo>
                  <a:lnTo>
                    <a:pt x="0" y="4446"/>
                  </a:lnTo>
                  <a:lnTo>
                    <a:pt x="0" y="4645"/>
                  </a:lnTo>
                  <a:lnTo>
                    <a:pt x="20" y="4804"/>
                  </a:lnTo>
                  <a:lnTo>
                    <a:pt x="60" y="4962"/>
                  </a:lnTo>
                  <a:lnTo>
                    <a:pt x="139" y="5101"/>
                  </a:lnTo>
                  <a:lnTo>
                    <a:pt x="179" y="5161"/>
                  </a:lnTo>
                  <a:lnTo>
                    <a:pt x="437" y="4863"/>
                  </a:lnTo>
                  <a:lnTo>
                    <a:pt x="675" y="4645"/>
                  </a:lnTo>
                  <a:lnTo>
                    <a:pt x="913" y="4427"/>
                  </a:lnTo>
                  <a:lnTo>
                    <a:pt x="1171" y="4228"/>
                  </a:lnTo>
                  <a:lnTo>
                    <a:pt x="1449" y="4049"/>
                  </a:lnTo>
                  <a:lnTo>
                    <a:pt x="1727" y="3871"/>
                  </a:lnTo>
                  <a:lnTo>
                    <a:pt x="2005" y="3732"/>
                  </a:lnTo>
                  <a:lnTo>
                    <a:pt x="2302" y="3593"/>
                  </a:lnTo>
                  <a:lnTo>
                    <a:pt x="2600" y="3454"/>
                  </a:lnTo>
                  <a:lnTo>
                    <a:pt x="3037" y="3315"/>
                  </a:lnTo>
                  <a:lnTo>
                    <a:pt x="3473" y="3196"/>
                  </a:lnTo>
                  <a:lnTo>
                    <a:pt x="3910" y="3117"/>
                  </a:lnTo>
                  <a:lnTo>
                    <a:pt x="4347" y="3077"/>
                  </a:lnTo>
                  <a:lnTo>
                    <a:pt x="4783" y="3057"/>
                  </a:lnTo>
                  <a:lnTo>
                    <a:pt x="5101" y="3037"/>
                  </a:lnTo>
                  <a:lnTo>
                    <a:pt x="5418" y="2997"/>
                  </a:lnTo>
                  <a:lnTo>
                    <a:pt x="6054" y="2997"/>
                  </a:lnTo>
                  <a:lnTo>
                    <a:pt x="6212" y="2859"/>
                  </a:lnTo>
                  <a:lnTo>
                    <a:pt x="6371" y="2739"/>
                  </a:lnTo>
                  <a:lnTo>
                    <a:pt x="6629" y="2581"/>
                  </a:lnTo>
                  <a:lnTo>
                    <a:pt x="6907" y="2462"/>
                  </a:lnTo>
                  <a:lnTo>
                    <a:pt x="7185" y="2382"/>
                  </a:lnTo>
                  <a:lnTo>
                    <a:pt x="7483" y="2343"/>
                  </a:lnTo>
                  <a:lnTo>
                    <a:pt x="7780" y="2323"/>
                  </a:lnTo>
                  <a:lnTo>
                    <a:pt x="7939" y="2323"/>
                  </a:lnTo>
                  <a:lnTo>
                    <a:pt x="8078" y="2362"/>
                  </a:lnTo>
                  <a:lnTo>
                    <a:pt x="8217" y="2442"/>
                  </a:lnTo>
                  <a:lnTo>
                    <a:pt x="8376" y="2501"/>
                  </a:lnTo>
                  <a:lnTo>
                    <a:pt x="8515" y="2561"/>
                  </a:lnTo>
                  <a:lnTo>
                    <a:pt x="8654" y="2620"/>
                  </a:lnTo>
                  <a:lnTo>
                    <a:pt x="8673" y="2640"/>
                  </a:lnTo>
                  <a:lnTo>
                    <a:pt x="8693" y="2680"/>
                  </a:lnTo>
                  <a:lnTo>
                    <a:pt x="8693" y="2700"/>
                  </a:lnTo>
                  <a:lnTo>
                    <a:pt x="8673" y="2739"/>
                  </a:lnTo>
                  <a:lnTo>
                    <a:pt x="8634" y="2799"/>
                  </a:lnTo>
                  <a:lnTo>
                    <a:pt x="8554" y="2799"/>
                  </a:lnTo>
                  <a:lnTo>
                    <a:pt x="8356" y="2739"/>
                  </a:lnTo>
                  <a:lnTo>
                    <a:pt x="8138" y="2739"/>
                  </a:lnTo>
                  <a:lnTo>
                    <a:pt x="7860" y="2779"/>
                  </a:lnTo>
                  <a:lnTo>
                    <a:pt x="7582" y="2819"/>
                  </a:lnTo>
                  <a:lnTo>
                    <a:pt x="7383" y="2878"/>
                  </a:lnTo>
                  <a:lnTo>
                    <a:pt x="7165" y="2978"/>
                  </a:lnTo>
                  <a:lnTo>
                    <a:pt x="6967" y="3077"/>
                  </a:lnTo>
                  <a:lnTo>
                    <a:pt x="6768" y="3176"/>
                  </a:lnTo>
                  <a:lnTo>
                    <a:pt x="6530" y="3375"/>
                  </a:lnTo>
                  <a:lnTo>
                    <a:pt x="6312" y="3573"/>
                  </a:lnTo>
                  <a:lnTo>
                    <a:pt x="6113" y="3811"/>
                  </a:lnTo>
                  <a:lnTo>
                    <a:pt x="5954" y="4069"/>
                  </a:lnTo>
                  <a:lnTo>
                    <a:pt x="6371" y="3950"/>
                  </a:lnTo>
                  <a:lnTo>
                    <a:pt x="6788" y="3831"/>
                  </a:lnTo>
                  <a:lnTo>
                    <a:pt x="7244" y="3752"/>
                  </a:lnTo>
                  <a:lnTo>
                    <a:pt x="7681" y="3712"/>
                  </a:lnTo>
                  <a:lnTo>
                    <a:pt x="7741" y="3732"/>
                  </a:lnTo>
                  <a:lnTo>
                    <a:pt x="7780" y="3732"/>
                  </a:lnTo>
                  <a:lnTo>
                    <a:pt x="7879" y="3652"/>
                  </a:lnTo>
                  <a:lnTo>
                    <a:pt x="7979" y="3573"/>
                  </a:lnTo>
                  <a:lnTo>
                    <a:pt x="8098" y="3533"/>
                  </a:lnTo>
                  <a:lnTo>
                    <a:pt x="8237" y="3494"/>
                  </a:lnTo>
                  <a:lnTo>
                    <a:pt x="8415" y="3454"/>
                  </a:lnTo>
                  <a:lnTo>
                    <a:pt x="8614" y="3454"/>
                  </a:lnTo>
                  <a:lnTo>
                    <a:pt x="8792" y="3474"/>
                  </a:lnTo>
                  <a:lnTo>
                    <a:pt x="8872" y="3494"/>
                  </a:lnTo>
                  <a:lnTo>
                    <a:pt x="8971" y="3533"/>
                  </a:lnTo>
                  <a:lnTo>
                    <a:pt x="8991" y="3553"/>
                  </a:lnTo>
                  <a:lnTo>
                    <a:pt x="9011" y="3573"/>
                  </a:lnTo>
                  <a:lnTo>
                    <a:pt x="9011" y="3633"/>
                  </a:lnTo>
                  <a:lnTo>
                    <a:pt x="8971" y="3672"/>
                  </a:lnTo>
                  <a:lnTo>
                    <a:pt x="8951" y="3692"/>
                  </a:lnTo>
                  <a:lnTo>
                    <a:pt x="8912" y="3692"/>
                  </a:lnTo>
                  <a:lnTo>
                    <a:pt x="8792" y="3672"/>
                  </a:lnTo>
                  <a:lnTo>
                    <a:pt x="8673" y="3672"/>
                  </a:lnTo>
                  <a:lnTo>
                    <a:pt x="8554" y="3712"/>
                  </a:lnTo>
                  <a:lnTo>
                    <a:pt x="8455" y="3752"/>
                  </a:lnTo>
                  <a:lnTo>
                    <a:pt x="8356" y="3811"/>
                  </a:lnTo>
                  <a:lnTo>
                    <a:pt x="8257" y="3891"/>
                  </a:lnTo>
                  <a:lnTo>
                    <a:pt x="8078" y="4049"/>
                  </a:lnTo>
                  <a:lnTo>
                    <a:pt x="7959" y="4208"/>
                  </a:lnTo>
                  <a:lnTo>
                    <a:pt x="7840" y="4367"/>
                  </a:lnTo>
                  <a:lnTo>
                    <a:pt x="7621" y="4685"/>
                  </a:lnTo>
                  <a:lnTo>
                    <a:pt x="7502" y="4863"/>
                  </a:lnTo>
                  <a:lnTo>
                    <a:pt x="7363" y="5022"/>
                  </a:lnTo>
                  <a:lnTo>
                    <a:pt x="7205" y="5181"/>
                  </a:lnTo>
                  <a:lnTo>
                    <a:pt x="7046" y="5320"/>
                  </a:lnTo>
                  <a:lnTo>
                    <a:pt x="7304" y="5300"/>
                  </a:lnTo>
                  <a:lnTo>
                    <a:pt x="7542" y="5280"/>
                  </a:lnTo>
                  <a:lnTo>
                    <a:pt x="7800" y="5220"/>
                  </a:lnTo>
                  <a:lnTo>
                    <a:pt x="8038" y="5141"/>
                  </a:lnTo>
                  <a:lnTo>
                    <a:pt x="8455" y="4962"/>
                  </a:lnTo>
                  <a:lnTo>
                    <a:pt x="8892" y="4804"/>
                  </a:lnTo>
                  <a:lnTo>
                    <a:pt x="9309" y="4665"/>
                  </a:lnTo>
                  <a:lnTo>
                    <a:pt x="9527" y="4605"/>
                  </a:lnTo>
                  <a:lnTo>
                    <a:pt x="9745" y="4565"/>
                  </a:lnTo>
                  <a:lnTo>
                    <a:pt x="9825" y="4565"/>
                  </a:lnTo>
                  <a:lnTo>
                    <a:pt x="9884" y="4585"/>
                  </a:lnTo>
                  <a:lnTo>
                    <a:pt x="9924" y="4605"/>
                  </a:lnTo>
                  <a:lnTo>
                    <a:pt x="9963" y="4645"/>
                  </a:lnTo>
                  <a:lnTo>
                    <a:pt x="10003" y="4744"/>
                  </a:lnTo>
                  <a:lnTo>
                    <a:pt x="10003" y="4843"/>
                  </a:lnTo>
                  <a:lnTo>
                    <a:pt x="10043" y="4903"/>
                  </a:lnTo>
                  <a:lnTo>
                    <a:pt x="10063" y="4962"/>
                  </a:lnTo>
                  <a:lnTo>
                    <a:pt x="10063" y="5042"/>
                  </a:lnTo>
                  <a:lnTo>
                    <a:pt x="10043" y="5101"/>
                  </a:lnTo>
                  <a:lnTo>
                    <a:pt x="9944" y="5220"/>
                  </a:lnTo>
                  <a:lnTo>
                    <a:pt x="9825" y="5340"/>
                  </a:lnTo>
                  <a:lnTo>
                    <a:pt x="9567" y="5538"/>
                  </a:lnTo>
                  <a:lnTo>
                    <a:pt x="9368" y="5677"/>
                  </a:lnTo>
                  <a:lnTo>
                    <a:pt x="9547" y="5776"/>
                  </a:lnTo>
                  <a:lnTo>
                    <a:pt x="9725" y="5856"/>
                  </a:lnTo>
                  <a:lnTo>
                    <a:pt x="9924" y="5935"/>
                  </a:lnTo>
                  <a:lnTo>
                    <a:pt x="10122" y="5994"/>
                  </a:lnTo>
                  <a:lnTo>
                    <a:pt x="10321" y="6034"/>
                  </a:lnTo>
                  <a:lnTo>
                    <a:pt x="10539" y="6074"/>
                  </a:lnTo>
                  <a:lnTo>
                    <a:pt x="10738" y="6094"/>
                  </a:lnTo>
                  <a:lnTo>
                    <a:pt x="10956" y="6094"/>
                  </a:lnTo>
                  <a:lnTo>
                    <a:pt x="11333" y="6074"/>
                  </a:lnTo>
                  <a:lnTo>
                    <a:pt x="11710" y="6034"/>
                  </a:lnTo>
                  <a:lnTo>
                    <a:pt x="12087" y="5955"/>
                  </a:lnTo>
                  <a:lnTo>
                    <a:pt x="12286" y="5895"/>
                  </a:lnTo>
                  <a:lnTo>
                    <a:pt x="12385" y="5875"/>
                  </a:lnTo>
                  <a:lnTo>
                    <a:pt x="12504" y="5895"/>
                  </a:lnTo>
                  <a:lnTo>
                    <a:pt x="12563" y="5915"/>
                  </a:lnTo>
                  <a:lnTo>
                    <a:pt x="12623" y="5955"/>
                  </a:lnTo>
                  <a:lnTo>
                    <a:pt x="12663" y="5994"/>
                  </a:lnTo>
                  <a:lnTo>
                    <a:pt x="12683" y="6054"/>
                  </a:lnTo>
                  <a:lnTo>
                    <a:pt x="12702" y="6114"/>
                  </a:lnTo>
                  <a:lnTo>
                    <a:pt x="12702" y="6173"/>
                  </a:lnTo>
                  <a:lnTo>
                    <a:pt x="12683" y="6233"/>
                  </a:lnTo>
                  <a:lnTo>
                    <a:pt x="12663" y="6292"/>
                  </a:lnTo>
                  <a:lnTo>
                    <a:pt x="12603" y="6550"/>
                  </a:lnTo>
                  <a:lnTo>
                    <a:pt x="12563" y="6769"/>
                  </a:lnTo>
                  <a:lnTo>
                    <a:pt x="12563" y="7007"/>
                  </a:lnTo>
                  <a:lnTo>
                    <a:pt x="12583" y="7225"/>
                  </a:lnTo>
                  <a:lnTo>
                    <a:pt x="12623" y="7443"/>
                  </a:lnTo>
                  <a:lnTo>
                    <a:pt x="12702" y="7662"/>
                  </a:lnTo>
                  <a:lnTo>
                    <a:pt x="12802" y="7860"/>
                  </a:lnTo>
                  <a:lnTo>
                    <a:pt x="12901" y="8039"/>
                  </a:lnTo>
                  <a:lnTo>
                    <a:pt x="13040" y="8198"/>
                  </a:lnTo>
                  <a:lnTo>
                    <a:pt x="13179" y="8356"/>
                  </a:lnTo>
                  <a:lnTo>
                    <a:pt x="13338" y="8495"/>
                  </a:lnTo>
                  <a:lnTo>
                    <a:pt x="13496" y="8654"/>
                  </a:lnTo>
                  <a:lnTo>
                    <a:pt x="13655" y="8793"/>
                  </a:lnTo>
                  <a:lnTo>
                    <a:pt x="13873" y="8952"/>
                  </a:lnTo>
                  <a:lnTo>
                    <a:pt x="13953" y="9031"/>
                  </a:lnTo>
                  <a:lnTo>
                    <a:pt x="14012" y="9150"/>
                  </a:lnTo>
                  <a:lnTo>
                    <a:pt x="14032" y="9230"/>
                  </a:lnTo>
                  <a:lnTo>
                    <a:pt x="14012" y="9289"/>
                  </a:lnTo>
                  <a:lnTo>
                    <a:pt x="13993" y="9349"/>
                  </a:lnTo>
                  <a:lnTo>
                    <a:pt x="13953" y="9408"/>
                  </a:lnTo>
                  <a:lnTo>
                    <a:pt x="13913" y="9448"/>
                  </a:lnTo>
                  <a:lnTo>
                    <a:pt x="13854" y="9488"/>
                  </a:lnTo>
                  <a:lnTo>
                    <a:pt x="13774" y="9507"/>
                  </a:lnTo>
                  <a:lnTo>
                    <a:pt x="13715" y="9527"/>
                  </a:lnTo>
                  <a:lnTo>
                    <a:pt x="13695" y="9547"/>
                  </a:lnTo>
                  <a:lnTo>
                    <a:pt x="13675" y="9686"/>
                  </a:lnTo>
                  <a:lnTo>
                    <a:pt x="13695" y="9825"/>
                  </a:lnTo>
                  <a:lnTo>
                    <a:pt x="13695" y="9984"/>
                  </a:lnTo>
                  <a:lnTo>
                    <a:pt x="13734" y="10123"/>
                  </a:lnTo>
                  <a:lnTo>
                    <a:pt x="13774" y="10262"/>
                  </a:lnTo>
                  <a:lnTo>
                    <a:pt x="13814" y="10341"/>
                  </a:lnTo>
                  <a:lnTo>
                    <a:pt x="13834" y="10381"/>
                  </a:lnTo>
                  <a:lnTo>
                    <a:pt x="13834" y="10401"/>
                  </a:lnTo>
                  <a:lnTo>
                    <a:pt x="13933" y="10540"/>
                  </a:lnTo>
                  <a:lnTo>
                    <a:pt x="13953" y="10619"/>
                  </a:lnTo>
                  <a:lnTo>
                    <a:pt x="13953" y="10718"/>
                  </a:lnTo>
                  <a:lnTo>
                    <a:pt x="13913" y="10758"/>
                  </a:lnTo>
                  <a:lnTo>
                    <a:pt x="13873" y="10798"/>
                  </a:lnTo>
                  <a:lnTo>
                    <a:pt x="13873" y="10817"/>
                  </a:lnTo>
                  <a:lnTo>
                    <a:pt x="13854" y="10877"/>
                  </a:lnTo>
                  <a:lnTo>
                    <a:pt x="13854" y="10917"/>
                  </a:lnTo>
                  <a:lnTo>
                    <a:pt x="13814" y="11016"/>
                  </a:lnTo>
                  <a:lnTo>
                    <a:pt x="13774" y="11095"/>
                  </a:lnTo>
                  <a:lnTo>
                    <a:pt x="13734" y="11195"/>
                  </a:lnTo>
                  <a:lnTo>
                    <a:pt x="13715" y="11294"/>
                  </a:lnTo>
                  <a:lnTo>
                    <a:pt x="13715" y="11314"/>
                  </a:lnTo>
                  <a:lnTo>
                    <a:pt x="13695" y="11373"/>
                  </a:lnTo>
                  <a:lnTo>
                    <a:pt x="13695" y="11472"/>
                  </a:lnTo>
                  <a:lnTo>
                    <a:pt x="13715" y="11651"/>
                  </a:lnTo>
                  <a:lnTo>
                    <a:pt x="13695" y="11750"/>
                  </a:lnTo>
                  <a:lnTo>
                    <a:pt x="13655" y="11849"/>
                  </a:lnTo>
                  <a:lnTo>
                    <a:pt x="13596" y="11909"/>
                  </a:lnTo>
                  <a:lnTo>
                    <a:pt x="13516" y="11949"/>
                  </a:lnTo>
                  <a:lnTo>
                    <a:pt x="13437" y="11949"/>
                  </a:lnTo>
                  <a:lnTo>
                    <a:pt x="13357" y="11909"/>
                  </a:lnTo>
                  <a:lnTo>
                    <a:pt x="13318" y="11909"/>
                  </a:lnTo>
                  <a:lnTo>
                    <a:pt x="13278" y="11949"/>
                  </a:lnTo>
                  <a:lnTo>
                    <a:pt x="13278" y="11969"/>
                  </a:lnTo>
                  <a:lnTo>
                    <a:pt x="13258" y="11988"/>
                  </a:lnTo>
                  <a:lnTo>
                    <a:pt x="13179" y="12088"/>
                  </a:lnTo>
                  <a:lnTo>
                    <a:pt x="13119" y="12207"/>
                  </a:lnTo>
                  <a:lnTo>
                    <a:pt x="13080" y="12326"/>
                  </a:lnTo>
                  <a:lnTo>
                    <a:pt x="13080" y="12346"/>
                  </a:lnTo>
                  <a:lnTo>
                    <a:pt x="13080" y="12366"/>
                  </a:lnTo>
                  <a:lnTo>
                    <a:pt x="13080" y="12405"/>
                  </a:lnTo>
                  <a:lnTo>
                    <a:pt x="13318" y="12346"/>
                  </a:lnTo>
                  <a:lnTo>
                    <a:pt x="13536" y="12306"/>
                  </a:lnTo>
                  <a:lnTo>
                    <a:pt x="13695" y="12306"/>
                  </a:lnTo>
                  <a:lnTo>
                    <a:pt x="13854" y="12286"/>
                  </a:lnTo>
                  <a:lnTo>
                    <a:pt x="14012" y="12306"/>
                  </a:lnTo>
                  <a:lnTo>
                    <a:pt x="14171" y="12326"/>
                  </a:lnTo>
                  <a:lnTo>
                    <a:pt x="14330" y="12366"/>
                  </a:lnTo>
                  <a:lnTo>
                    <a:pt x="14469" y="12405"/>
                  </a:lnTo>
                  <a:lnTo>
                    <a:pt x="14628" y="12465"/>
                  </a:lnTo>
                  <a:lnTo>
                    <a:pt x="14767" y="12524"/>
                  </a:lnTo>
                  <a:lnTo>
                    <a:pt x="14965" y="12643"/>
                  </a:lnTo>
                  <a:lnTo>
                    <a:pt x="15144" y="12802"/>
                  </a:lnTo>
                  <a:lnTo>
                    <a:pt x="15322" y="12981"/>
                  </a:lnTo>
                  <a:lnTo>
                    <a:pt x="15461" y="13179"/>
                  </a:lnTo>
                  <a:lnTo>
                    <a:pt x="15580" y="13378"/>
                  </a:lnTo>
                  <a:lnTo>
                    <a:pt x="15660" y="13616"/>
                  </a:lnTo>
                  <a:lnTo>
                    <a:pt x="15739" y="13834"/>
                  </a:lnTo>
                  <a:lnTo>
                    <a:pt x="15779" y="14072"/>
                  </a:lnTo>
                  <a:lnTo>
                    <a:pt x="15779" y="14390"/>
                  </a:lnTo>
                  <a:lnTo>
                    <a:pt x="15759" y="14688"/>
                  </a:lnTo>
                  <a:lnTo>
                    <a:pt x="15699" y="14966"/>
                  </a:lnTo>
                  <a:lnTo>
                    <a:pt x="15600" y="15263"/>
                  </a:lnTo>
                  <a:lnTo>
                    <a:pt x="15719" y="15164"/>
                  </a:lnTo>
                  <a:lnTo>
                    <a:pt x="15818" y="15065"/>
                  </a:lnTo>
                  <a:lnTo>
                    <a:pt x="15918" y="14946"/>
                  </a:lnTo>
                  <a:lnTo>
                    <a:pt x="15997" y="14827"/>
                  </a:lnTo>
                  <a:lnTo>
                    <a:pt x="16076" y="14708"/>
                  </a:lnTo>
                  <a:lnTo>
                    <a:pt x="16136" y="14569"/>
                  </a:lnTo>
                  <a:lnTo>
                    <a:pt x="16176" y="14430"/>
                  </a:lnTo>
                  <a:lnTo>
                    <a:pt x="16196" y="14271"/>
                  </a:lnTo>
                  <a:lnTo>
                    <a:pt x="16196" y="14211"/>
                  </a:lnTo>
                  <a:lnTo>
                    <a:pt x="16235" y="14152"/>
                  </a:lnTo>
                  <a:lnTo>
                    <a:pt x="16295" y="14092"/>
                  </a:lnTo>
                  <a:lnTo>
                    <a:pt x="16354" y="14072"/>
                  </a:lnTo>
                  <a:lnTo>
                    <a:pt x="16434" y="14053"/>
                  </a:lnTo>
                  <a:lnTo>
                    <a:pt x="16493" y="14053"/>
                  </a:lnTo>
                  <a:lnTo>
                    <a:pt x="16573" y="14072"/>
                  </a:lnTo>
                  <a:lnTo>
                    <a:pt x="16632" y="14132"/>
                  </a:lnTo>
                  <a:lnTo>
                    <a:pt x="16851" y="14430"/>
                  </a:lnTo>
                  <a:lnTo>
                    <a:pt x="16890" y="14152"/>
                  </a:lnTo>
                  <a:lnTo>
                    <a:pt x="16910" y="13874"/>
                  </a:lnTo>
                  <a:lnTo>
                    <a:pt x="16890" y="13656"/>
                  </a:lnTo>
                  <a:lnTo>
                    <a:pt x="16870" y="13417"/>
                  </a:lnTo>
                  <a:lnTo>
                    <a:pt x="16811" y="12981"/>
                  </a:lnTo>
                  <a:lnTo>
                    <a:pt x="16751" y="12961"/>
                  </a:lnTo>
                  <a:lnTo>
                    <a:pt x="16712" y="12921"/>
                  </a:lnTo>
                  <a:lnTo>
                    <a:pt x="16672" y="12901"/>
                  </a:lnTo>
                  <a:lnTo>
                    <a:pt x="16632" y="12862"/>
                  </a:lnTo>
                  <a:lnTo>
                    <a:pt x="16612" y="12802"/>
                  </a:lnTo>
                  <a:lnTo>
                    <a:pt x="16612" y="12723"/>
                  </a:lnTo>
                  <a:lnTo>
                    <a:pt x="16652" y="12624"/>
                  </a:lnTo>
                  <a:lnTo>
                    <a:pt x="16712" y="12544"/>
                  </a:lnTo>
                  <a:lnTo>
                    <a:pt x="16791" y="12504"/>
                  </a:lnTo>
                  <a:lnTo>
                    <a:pt x="16890" y="12485"/>
                  </a:lnTo>
                  <a:lnTo>
                    <a:pt x="16950" y="12485"/>
                  </a:lnTo>
                  <a:lnTo>
                    <a:pt x="17009" y="12504"/>
                  </a:lnTo>
                  <a:lnTo>
                    <a:pt x="17188" y="12564"/>
                  </a:lnTo>
                  <a:lnTo>
                    <a:pt x="17386" y="12604"/>
                  </a:lnTo>
                  <a:lnTo>
                    <a:pt x="17565" y="12604"/>
                  </a:lnTo>
                  <a:lnTo>
                    <a:pt x="17744" y="12564"/>
                  </a:lnTo>
                  <a:lnTo>
                    <a:pt x="17902" y="12504"/>
                  </a:lnTo>
                  <a:lnTo>
                    <a:pt x="18061" y="12405"/>
                  </a:lnTo>
                  <a:lnTo>
                    <a:pt x="18200" y="12286"/>
                  </a:lnTo>
                  <a:lnTo>
                    <a:pt x="18299" y="12147"/>
                  </a:lnTo>
                  <a:lnTo>
                    <a:pt x="18160" y="12147"/>
                  </a:lnTo>
                  <a:lnTo>
                    <a:pt x="18002" y="12127"/>
                  </a:lnTo>
                  <a:lnTo>
                    <a:pt x="17863" y="12088"/>
                  </a:lnTo>
                  <a:lnTo>
                    <a:pt x="17724" y="12048"/>
                  </a:lnTo>
                  <a:lnTo>
                    <a:pt x="17585" y="11969"/>
                  </a:lnTo>
                  <a:lnTo>
                    <a:pt x="17446" y="11889"/>
                  </a:lnTo>
                  <a:lnTo>
                    <a:pt x="17327" y="11790"/>
                  </a:lnTo>
                  <a:lnTo>
                    <a:pt x="17228" y="11671"/>
                  </a:lnTo>
                  <a:lnTo>
                    <a:pt x="17089" y="11472"/>
                  </a:lnTo>
                  <a:lnTo>
                    <a:pt x="16970" y="11254"/>
                  </a:lnTo>
                  <a:lnTo>
                    <a:pt x="16890" y="11036"/>
                  </a:lnTo>
                  <a:lnTo>
                    <a:pt x="16851" y="10798"/>
                  </a:lnTo>
                  <a:lnTo>
                    <a:pt x="16811" y="10559"/>
                  </a:lnTo>
                  <a:lnTo>
                    <a:pt x="16811" y="10321"/>
                  </a:lnTo>
                  <a:lnTo>
                    <a:pt x="16811" y="10063"/>
                  </a:lnTo>
                  <a:lnTo>
                    <a:pt x="16851" y="9825"/>
                  </a:lnTo>
                  <a:lnTo>
                    <a:pt x="16890" y="9587"/>
                  </a:lnTo>
                  <a:lnTo>
                    <a:pt x="16970" y="8991"/>
                  </a:lnTo>
                  <a:lnTo>
                    <a:pt x="17009" y="8694"/>
                  </a:lnTo>
                  <a:lnTo>
                    <a:pt x="17029" y="8416"/>
                  </a:lnTo>
                  <a:lnTo>
                    <a:pt x="17029" y="8138"/>
                  </a:lnTo>
                  <a:lnTo>
                    <a:pt x="16989" y="7840"/>
                  </a:lnTo>
                  <a:lnTo>
                    <a:pt x="16910" y="7562"/>
                  </a:lnTo>
                  <a:lnTo>
                    <a:pt x="16771" y="7285"/>
                  </a:lnTo>
                  <a:lnTo>
                    <a:pt x="16652" y="7106"/>
                  </a:lnTo>
                  <a:lnTo>
                    <a:pt x="16533" y="6927"/>
                  </a:lnTo>
                  <a:lnTo>
                    <a:pt x="16374" y="6769"/>
                  </a:lnTo>
                  <a:lnTo>
                    <a:pt x="16196" y="6610"/>
                  </a:lnTo>
                  <a:lnTo>
                    <a:pt x="16017" y="6471"/>
                  </a:lnTo>
                  <a:lnTo>
                    <a:pt x="15818" y="6352"/>
                  </a:lnTo>
                  <a:lnTo>
                    <a:pt x="15620" y="6233"/>
                  </a:lnTo>
                  <a:lnTo>
                    <a:pt x="15422" y="6153"/>
                  </a:lnTo>
                  <a:lnTo>
                    <a:pt x="15342" y="6193"/>
                  </a:lnTo>
                  <a:lnTo>
                    <a:pt x="15263" y="6193"/>
                  </a:lnTo>
                  <a:lnTo>
                    <a:pt x="15183" y="6173"/>
                  </a:lnTo>
                  <a:lnTo>
                    <a:pt x="15124" y="6114"/>
                  </a:lnTo>
                  <a:lnTo>
                    <a:pt x="15064" y="6054"/>
                  </a:lnTo>
                  <a:lnTo>
                    <a:pt x="15025" y="5994"/>
                  </a:lnTo>
                  <a:lnTo>
                    <a:pt x="15005" y="5895"/>
                  </a:lnTo>
                  <a:lnTo>
                    <a:pt x="15025" y="5796"/>
                  </a:lnTo>
                  <a:lnTo>
                    <a:pt x="15084" y="5617"/>
                  </a:lnTo>
                  <a:lnTo>
                    <a:pt x="15104" y="5419"/>
                  </a:lnTo>
                  <a:lnTo>
                    <a:pt x="15124" y="5220"/>
                  </a:lnTo>
                  <a:lnTo>
                    <a:pt x="15104" y="5022"/>
                  </a:lnTo>
                  <a:lnTo>
                    <a:pt x="15084" y="4823"/>
                  </a:lnTo>
                  <a:lnTo>
                    <a:pt x="15025" y="4625"/>
                  </a:lnTo>
                  <a:lnTo>
                    <a:pt x="14965" y="4446"/>
                  </a:lnTo>
                  <a:lnTo>
                    <a:pt x="14866" y="4268"/>
                  </a:lnTo>
                  <a:lnTo>
                    <a:pt x="14767" y="4089"/>
                  </a:lnTo>
                  <a:lnTo>
                    <a:pt x="14647" y="3930"/>
                  </a:lnTo>
                  <a:lnTo>
                    <a:pt x="14509" y="3791"/>
                  </a:lnTo>
                  <a:lnTo>
                    <a:pt x="14350" y="3672"/>
                  </a:lnTo>
                  <a:lnTo>
                    <a:pt x="14032" y="3454"/>
                  </a:lnTo>
                  <a:lnTo>
                    <a:pt x="13695" y="3236"/>
                  </a:lnTo>
                  <a:lnTo>
                    <a:pt x="13536" y="3136"/>
                  </a:lnTo>
                  <a:lnTo>
                    <a:pt x="13397" y="3017"/>
                  </a:lnTo>
                  <a:lnTo>
                    <a:pt x="13298" y="2878"/>
                  </a:lnTo>
                  <a:lnTo>
                    <a:pt x="13179" y="2759"/>
                  </a:lnTo>
                  <a:lnTo>
                    <a:pt x="13099" y="2620"/>
                  </a:lnTo>
                  <a:lnTo>
                    <a:pt x="13020" y="2462"/>
                  </a:lnTo>
                  <a:lnTo>
                    <a:pt x="12960" y="2323"/>
                  </a:lnTo>
                  <a:lnTo>
                    <a:pt x="12901" y="2164"/>
                  </a:lnTo>
                  <a:lnTo>
                    <a:pt x="12861" y="2005"/>
                  </a:lnTo>
                  <a:lnTo>
                    <a:pt x="12841" y="1846"/>
                  </a:lnTo>
                  <a:lnTo>
                    <a:pt x="12822" y="1509"/>
                  </a:lnTo>
                  <a:lnTo>
                    <a:pt x="12841" y="1172"/>
                  </a:lnTo>
                  <a:lnTo>
                    <a:pt x="12901" y="834"/>
                  </a:lnTo>
                  <a:lnTo>
                    <a:pt x="12722" y="933"/>
                  </a:lnTo>
                  <a:lnTo>
                    <a:pt x="12583" y="1033"/>
                  </a:lnTo>
                  <a:lnTo>
                    <a:pt x="12444" y="1152"/>
                  </a:lnTo>
                  <a:lnTo>
                    <a:pt x="12325" y="1310"/>
                  </a:lnTo>
                  <a:lnTo>
                    <a:pt x="12206" y="1469"/>
                  </a:lnTo>
                  <a:lnTo>
                    <a:pt x="12127" y="1628"/>
                  </a:lnTo>
                  <a:lnTo>
                    <a:pt x="12067" y="1807"/>
                  </a:lnTo>
                  <a:lnTo>
                    <a:pt x="12008" y="2005"/>
                  </a:lnTo>
                  <a:lnTo>
                    <a:pt x="12028" y="2025"/>
                  </a:lnTo>
                  <a:lnTo>
                    <a:pt x="12008" y="2025"/>
                  </a:lnTo>
                  <a:lnTo>
                    <a:pt x="12008" y="2045"/>
                  </a:lnTo>
                  <a:lnTo>
                    <a:pt x="12047" y="2085"/>
                  </a:lnTo>
                  <a:lnTo>
                    <a:pt x="12087" y="2144"/>
                  </a:lnTo>
                  <a:lnTo>
                    <a:pt x="12107" y="2204"/>
                  </a:lnTo>
                  <a:lnTo>
                    <a:pt x="12107" y="2263"/>
                  </a:lnTo>
                  <a:lnTo>
                    <a:pt x="12087" y="2323"/>
                  </a:lnTo>
                  <a:lnTo>
                    <a:pt x="12067" y="2382"/>
                  </a:lnTo>
                  <a:lnTo>
                    <a:pt x="12008" y="2422"/>
                  </a:lnTo>
                  <a:lnTo>
                    <a:pt x="11968" y="2462"/>
                  </a:lnTo>
                  <a:lnTo>
                    <a:pt x="11789" y="2462"/>
                  </a:lnTo>
                  <a:lnTo>
                    <a:pt x="11730" y="2422"/>
                  </a:lnTo>
                  <a:lnTo>
                    <a:pt x="11670" y="2382"/>
                  </a:lnTo>
                  <a:lnTo>
                    <a:pt x="11551" y="2243"/>
                  </a:lnTo>
                  <a:lnTo>
                    <a:pt x="11432" y="2085"/>
                  </a:lnTo>
                  <a:lnTo>
                    <a:pt x="11293" y="1926"/>
                  </a:lnTo>
                  <a:lnTo>
                    <a:pt x="11134" y="1787"/>
                  </a:lnTo>
                  <a:lnTo>
                    <a:pt x="10956" y="1668"/>
                  </a:lnTo>
                  <a:lnTo>
                    <a:pt x="10777" y="1568"/>
                  </a:lnTo>
                  <a:lnTo>
                    <a:pt x="10579" y="1469"/>
                  </a:lnTo>
                  <a:lnTo>
                    <a:pt x="10380" y="1390"/>
                  </a:lnTo>
                  <a:lnTo>
                    <a:pt x="10162" y="1350"/>
                  </a:lnTo>
                  <a:lnTo>
                    <a:pt x="9944" y="1310"/>
                  </a:lnTo>
                  <a:lnTo>
                    <a:pt x="9705" y="1310"/>
                  </a:lnTo>
                  <a:lnTo>
                    <a:pt x="9487" y="1330"/>
                  </a:lnTo>
                  <a:lnTo>
                    <a:pt x="9249" y="1370"/>
                  </a:lnTo>
                  <a:lnTo>
                    <a:pt x="9011" y="1449"/>
                  </a:lnTo>
                  <a:lnTo>
                    <a:pt x="8574" y="1628"/>
                  </a:lnTo>
                  <a:lnTo>
                    <a:pt x="8534" y="1628"/>
                  </a:lnTo>
                  <a:lnTo>
                    <a:pt x="8475" y="1668"/>
                  </a:lnTo>
                  <a:lnTo>
                    <a:pt x="8415" y="1688"/>
                  </a:lnTo>
                  <a:lnTo>
                    <a:pt x="8356" y="1668"/>
                  </a:lnTo>
                  <a:lnTo>
                    <a:pt x="8296" y="1628"/>
                  </a:lnTo>
                  <a:lnTo>
                    <a:pt x="8118" y="1509"/>
                  </a:lnTo>
                  <a:lnTo>
                    <a:pt x="7939" y="1390"/>
                  </a:lnTo>
                  <a:lnTo>
                    <a:pt x="7760" y="1330"/>
                  </a:lnTo>
                  <a:lnTo>
                    <a:pt x="7562" y="1271"/>
                  </a:lnTo>
                  <a:lnTo>
                    <a:pt x="7363" y="1231"/>
                  </a:lnTo>
                  <a:lnTo>
                    <a:pt x="7165" y="1211"/>
                  </a:lnTo>
                  <a:lnTo>
                    <a:pt x="6748" y="1211"/>
                  </a:lnTo>
                  <a:lnTo>
                    <a:pt x="6331" y="1231"/>
                  </a:lnTo>
                  <a:lnTo>
                    <a:pt x="5895" y="1271"/>
                  </a:lnTo>
                  <a:lnTo>
                    <a:pt x="5478" y="1291"/>
                  </a:lnTo>
                  <a:lnTo>
                    <a:pt x="5279" y="1271"/>
                  </a:lnTo>
                  <a:lnTo>
                    <a:pt x="5081" y="1251"/>
                  </a:lnTo>
                  <a:lnTo>
                    <a:pt x="4744" y="1172"/>
                  </a:lnTo>
                  <a:lnTo>
                    <a:pt x="4585" y="1132"/>
                  </a:lnTo>
                  <a:lnTo>
                    <a:pt x="4426" y="1052"/>
                  </a:lnTo>
                  <a:lnTo>
                    <a:pt x="4287" y="973"/>
                  </a:lnTo>
                  <a:lnTo>
                    <a:pt x="4128" y="874"/>
                  </a:lnTo>
                  <a:lnTo>
                    <a:pt x="4009" y="775"/>
                  </a:lnTo>
                  <a:lnTo>
                    <a:pt x="3890" y="655"/>
                  </a:lnTo>
                  <a:lnTo>
                    <a:pt x="3791" y="497"/>
                  </a:lnTo>
                  <a:lnTo>
                    <a:pt x="3692" y="338"/>
                  </a:lnTo>
                  <a:lnTo>
                    <a:pt x="3632" y="179"/>
                  </a:lnTo>
                  <a:lnTo>
                    <a:pt x="3592" y="1"/>
                  </a:lnTo>
                  <a:close/>
                </a:path>
              </a:pathLst>
            </a:custGeom>
            <a:solidFill>
              <a:srgbClr val="FFF8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958;p41">
              <a:extLst>
                <a:ext uri="{FF2B5EF4-FFF2-40B4-BE49-F238E27FC236}">
                  <a16:creationId xmlns:a16="http://schemas.microsoft.com/office/drawing/2014/main" xmlns="" id="{13E938C6-F12D-4D37-AB8D-74C43CD60408}"/>
                </a:ext>
              </a:extLst>
            </p:cNvPr>
            <p:cNvSpPr/>
            <p:nvPr/>
          </p:nvSpPr>
          <p:spPr>
            <a:xfrm flipH="1">
              <a:off x="6515249" y="3590869"/>
              <a:ext cx="231631" cy="184393"/>
            </a:xfrm>
            <a:custGeom>
              <a:avLst/>
              <a:gdLst/>
              <a:ahLst/>
              <a:cxnLst/>
              <a:rect l="l" t="t" r="r" b="b"/>
              <a:pathLst>
                <a:path w="5836" h="4646" extrusionOk="0">
                  <a:moveTo>
                    <a:pt x="4446" y="1"/>
                  </a:moveTo>
                  <a:lnTo>
                    <a:pt x="4149" y="21"/>
                  </a:lnTo>
                  <a:lnTo>
                    <a:pt x="3831" y="100"/>
                  </a:lnTo>
                  <a:lnTo>
                    <a:pt x="3553" y="180"/>
                  </a:lnTo>
                  <a:lnTo>
                    <a:pt x="3037" y="378"/>
                  </a:lnTo>
                  <a:lnTo>
                    <a:pt x="2740" y="497"/>
                  </a:lnTo>
                  <a:lnTo>
                    <a:pt x="2462" y="636"/>
                  </a:lnTo>
                  <a:lnTo>
                    <a:pt x="2204" y="795"/>
                  </a:lnTo>
                  <a:lnTo>
                    <a:pt x="1926" y="954"/>
                  </a:lnTo>
                  <a:lnTo>
                    <a:pt x="1668" y="1112"/>
                  </a:lnTo>
                  <a:lnTo>
                    <a:pt x="1430" y="1311"/>
                  </a:lnTo>
                  <a:lnTo>
                    <a:pt x="1191" y="1509"/>
                  </a:lnTo>
                  <a:lnTo>
                    <a:pt x="973" y="1728"/>
                  </a:lnTo>
                  <a:lnTo>
                    <a:pt x="616" y="2125"/>
                  </a:lnTo>
                  <a:lnTo>
                    <a:pt x="457" y="2343"/>
                  </a:lnTo>
                  <a:lnTo>
                    <a:pt x="298" y="2561"/>
                  </a:lnTo>
                  <a:lnTo>
                    <a:pt x="140" y="2819"/>
                  </a:lnTo>
                  <a:lnTo>
                    <a:pt x="1" y="3097"/>
                  </a:lnTo>
                  <a:lnTo>
                    <a:pt x="358" y="3474"/>
                  </a:lnTo>
                  <a:lnTo>
                    <a:pt x="715" y="3812"/>
                  </a:lnTo>
                  <a:lnTo>
                    <a:pt x="894" y="3970"/>
                  </a:lnTo>
                  <a:lnTo>
                    <a:pt x="1092" y="4129"/>
                  </a:lnTo>
                  <a:lnTo>
                    <a:pt x="1271" y="4229"/>
                  </a:lnTo>
                  <a:lnTo>
                    <a:pt x="1469" y="4348"/>
                  </a:lnTo>
                  <a:lnTo>
                    <a:pt x="1688" y="4447"/>
                  </a:lnTo>
                  <a:lnTo>
                    <a:pt x="1906" y="4526"/>
                  </a:lnTo>
                  <a:lnTo>
                    <a:pt x="2144" y="4586"/>
                  </a:lnTo>
                  <a:lnTo>
                    <a:pt x="2382" y="4625"/>
                  </a:lnTo>
                  <a:lnTo>
                    <a:pt x="2601" y="4645"/>
                  </a:lnTo>
                  <a:lnTo>
                    <a:pt x="2819" y="4625"/>
                  </a:lnTo>
                  <a:lnTo>
                    <a:pt x="2898" y="4546"/>
                  </a:lnTo>
                  <a:lnTo>
                    <a:pt x="4307" y="3494"/>
                  </a:lnTo>
                  <a:lnTo>
                    <a:pt x="5022" y="2978"/>
                  </a:lnTo>
                  <a:lnTo>
                    <a:pt x="5756" y="2482"/>
                  </a:lnTo>
                  <a:lnTo>
                    <a:pt x="5737" y="2482"/>
                  </a:lnTo>
                  <a:lnTo>
                    <a:pt x="5598" y="2283"/>
                  </a:lnTo>
                  <a:lnTo>
                    <a:pt x="5459" y="2105"/>
                  </a:lnTo>
                  <a:lnTo>
                    <a:pt x="5320" y="1906"/>
                  </a:lnTo>
                  <a:lnTo>
                    <a:pt x="5240" y="1827"/>
                  </a:lnTo>
                  <a:lnTo>
                    <a:pt x="5141" y="1748"/>
                  </a:lnTo>
                  <a:lnTo>
                    <a:pt x="4962" y="1609"/>
                  </a:lnTo>
                  <a:lnTo>
                    <a:pt x="4744" y="1509"/>
                  </a:lnTo>
                  <a:lnTo>
                    <a:pt x="4526" y="1430"/>
                  </a:lnTo>
                  <a:lnTo>
                    <a:pt x="4307" y="1390"/>
                  </a:lnTo>
                  <a:lnTo>
                    <a:pt x="4049" y="1370"/>
                  </a:lnTo>
                  <a:lnTo>
                    <a:pt x="3811" y="1390"/>
                  </a:lnTo>
                  <a:lnTo>
                    <a:pt x="3573" y="1450"/>
                  </a:lnTo>
                  <a:lnTo>
                    <a:pt x="3335" y="1549"/>
                  </a:lnTo>
                  <a:lnTo>
                    <a:pt x="3136" y="1668"/>
                  </a:lnTo>
                  <a:lnTo>
                    <a:pt x="2938" y="1827"/>
                  </a:lnTo>
                  <a:lnTo>
                    <a:pt x="2779" y="1986"/>
                  </a:lnTo>
                  <a:lnTo>
                    <a:pt x="2620" y="2184"/>
                  </a:lnTo>
                  <a:lnTo>
                    <a:pt x="2601" y="2184"/>
                  </a:lnTo>
                  <a:lnTo>
                    <a:pt x="2561" y="2204"/>
                  </a:lnTo>
                  <a:lnTo>
                    <a:pt x="2521" y="2184"/>
                  </a:lnTo>
                  <a:lnTo>
                    <a:pt x="2501" y="2145"/>
                  </a:lnTo>
                  <a:lnTo>
                    <a:pt x="2501" y="2085"/>
                  </a:lnTo>
                  <a:lnTo>
                    <a:pt x="2561" y="1966"/>
                  </a:lnTo>
                  <a:lnTo>
                    <a:pt x="2640" y="1867"/>
                  </a:lnTo>
                  <a:lnTo>
                    <a:pt x="2720" y="1748"/>
                  </a:lnTo>
                  <a:lnTo>
                    <a:pt x="2819" y="1668"/>
                  </a:lnTo>
                  <a:lnTo>
                    <a:pt x="3017" y="1490"/>
                  </a:lnTo>
                  <a:lnTo>
                    <a:pt x="3275" y="1351"/>
                  </a:lnTo>
                  <a:lnTo>
                    <a:pt x="3533" y="1251"/>
                  </a:lnTo>
                  <a:lnTo>
                    <a:pt x="3791" y="1192"/>
                  </a:lnTo>
                  <a:lnTo>
                    <a:pt x="4049" y="1152"/>
                  </a:lnTo>
                  <a:lnTo>
                    <a:pt x="4307" y="1172"/>
                  </a:lnTo>
                  <a:lnTo>
                    <a:pt x="4585" y="1212"/>
                  </a:lnTo>
                  <a:lnTo>
                    <a:pt x="4824" y="1291"/>
                  </a:lnTo>
                  <a:lnTo>
                    <a:pt x="5062" y="1410"/>
                  </a:lnTo>
                  <a:lnTo>
                    <a:pt x="5280" y="1549"/>
                  </a:lnTo>
                  <a:lnTo>
                    <a:pt x="5439" y="1688"/>
                  </a:lnTo>
                  <a:lnTo>
                    <a:pt x="5598" y="1827"/>
                  </a:lnTo>
                  <a:lnTo>
                    <a:pt x="5717" y="1986"/>
                  </a:lnTo>
                  <a:lnTo>
                    <a:pt x="5816" y="2184"/>
                  </a:lnTo>
                  <a:lnTo>
                    <a:pt x="5836" y="1767"/>
                  </a:lnTo>
                  <a:lnTo>
                    <a:pt x="5836" y="1549"/>
                  </a:lnTo>
                  <a:lnTo>
                    <a:pt x="5836" y="1351"/>
                  </a:lnTo>
                  <a:lnTo>
                    <a:pt x="5816" y="1172"/>
                  </a:lnTo>
                  <a:lnTo>
                    <a:pt x="5776" y="1013"/>
                  </a:lnTo>
                  <a:lnTo>
                    <a:pt x="5737" y="854"/>
                  </a:lnTo>
                  <a:lnTo>
                    <a:pt x="5677" y="696"/>
                  </a:lnTo>
                  <a:lnTo>
                    <a:pt x="5598" y="557"/>
                  </a:lnTo>
                  <a:lnTo>
                    <a:pt x="5498" y="418"/>
                  </a:lnTo>
                  <a:lnTo>
                    <a:pt x="5379" y="299"/>
                  </a:lnTo>
                  <a:lnTo>
                    <a:pt x="5240" y="180"/>
                  </a:lnTo>
                  <a:lnTo>
                    <a:pt x="5121" y="120"/>
                  </a:lnTo>
                  <a:lnTo>
                    <a:pt x="5002" y="61"/>
                  </a:lnTo>
                  <a:lnTo>
                    <a:pt x="4863" y="21"/>
                  </a:lnTo>
                  <a:lnTo>
                    <a:pt x="4724" y="1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959;p41">
              <a:extLst>
                <a:ext uri="{FF2B5EF4-FFF2-40B4-BE49-F238E27FC236}">
                  <a16:creationId xmlns:a16="http://schemas.microsoft.com/office/drawing/2014/main" xmlns="" id="{C2E209E3-5820-4441-8DE3-23835BCD3F08}"/>
                </a:ext>
              </a:extLst>
            </p:cNvPr>
            <p:cNvSpPr/>
            <p:nvPr/>
          </p:nvSpPr>
          <p:spPr>
            <a:xfrm flipH="1">
              <a:off x="5413961" y="3138762"/>
              <a:ext cx="1492029" cy="912994"/>
            </a:xfrm>
            <a:custGeom>
              <a:avLst/>
              <a:gdLst/>
              <a:ahLst/>
              <a:cxnLst/>
              <a:rect l="l" t="t" r="r" b="b"/>
              <a:pathLst>
                <a:path w="37592" h="23004" extrusionOk="0">
                  <a:moveTo>
                    <a:pt x="23222" y="1"/>
                  </a:moveTo>
                  <a:lnTo>
                    <a:pt x="23043" y="20"/>
                  </a:lnTo>
                  <a:lnTo>
                    <a:pt x="22865" y="40"/>
                  </a:lnTo>
                  <a:lnTo>
                    <a:pt x="22488" y="80"/>
                  </a:lnTo>
                  <a:lnTo>
                    <a:pt x="22269" y="120"/>
                  </a:lnTo>
                  <a:lnTo>
                    <a:pt x="22210" y="120"/>
                  </a:lnTo>
                  <a:lnTo>
                    <a:pt x="22329" y="338"/>
                  </a:lnTo>
                  <a:lnTo>
                    <a:pt x="22349" y="278"/>
                  </a:lnTo>
                  <a:lnTo>
                    <a:pt x="22388" y="259"/>
                  </a:lnTo>
                  <a:lnTo>
                    <a:pt x="22408" y="239"/>
                  </a:lnTo>
                  <a:lnTo>
                    <a:pt x="22448" y="259"/>
                  </a:lnTo>
                  <a:lnTo>
                    <a:pt x="22468" y="278"/>
                  </a:lnTo>
                  <a:lnTo>
                    <a:pt x="22507" y="417"/>
                  </a:lnTo>
                  <a:lnTo>
                    <a:pt x="22507" y="536"/>
                  </a:lnTo>
                  <a:lnTo>
                    <a:pt x="22488" y="755"/>
                  </a:lnTo>
                  <a:lnTo>
                    <a:pt x="22507" y="794"/>
                  </a:lnTo>
                  <a:lnTo>
                    <a:pt x="22488" y="834"/>
                  </a:lnTo>
                  <a:lnTo>
                    <a:pt x="22488" y="854"/>
                  </a:lnTo>
                  <a:lnTo>
                    <a:pt x="22428" y="1152"/>
                  </a:lnTo>
                  <a:lnTo>
                    <a:pt x="22368" y="1449"/>
                  </a:lnTo>
                  <a:lnTo>
                    <a:pt x="22309" y="1608"/>
                  </a:lnTo>
                  <a:lnTo>
                    <a:pt x="22249" y="1747"/>
                  </a:lnTo>
                  <a:lnTo>
                    <a:pt x="22170" y="1906"/>
                  </a:lnTo>
                  <a:lnTo>
                    <a:pt x="22071" y="2045"/>
                  </a:lnTo>
                  <a:lnTo>
                    <a:pt x="22468" y="2025"/>
                  </a:lnTo>
                  <a:lnTo>
                    <a:pt x="22686" y="2045"/>
                  </a:lnTo>
                  <a:lnTo>
                    <a:pt x="22885" y="2065"/>
                  </a:lnTo>
                  <a:lnTo>
                    <a:pt x="23083" y="2085"/>
                  </a:lnTo>
                  <a:lnTo>
                    <a:pt x="23262" y="2124"/>
                  </a:lnTo>
                  <a:lnTo>
                    <a:pt x="23460" y="2184"/>
                  </a:lnTo>
                  <a:lnTo>
                    <a:pt x="23639" y="2263"/>
                  </a:lnTo>
                  <a:lnTo>
                    <a:pt x="23897" y="2382"/>
                  </a:lnTo>
                  <a:lnTo>
                    <a:pt x="24115" y="2521"/>
                  </a:lnTo>
                  <a:lnTo>
                    <a:pt x="24333" y="2680"/>
                  </a:lnTo>
                  <a:lnTo>
                    <a:pt x="24532" y="2878"/>
                  </a:lnTo>
                  <a:lnTo>
                    <a:pt x="24691" y="3077"/>
                  </a:lnTo>
                  <a:lnTo>
                    <a:pt x="24830" y="3315"/>
                  </a:lnTo>
                  <a:lnTo>
                    <a:pt x="24869" y="3454"/>
                  </a:lnTo>
                  <a:lnTo>
                    <a:pt x="24909" y="3573"/>
                  </a:lnTo>
                  <a:lnTo>
                    <a:pt x="24929" y="3712"/>
                  </a:lnTo>
                  <a:lnTo>
                    <a:pt x="24949" y="3851"/>
                  </a:lnTo>
                  <a:lnTo>
                    <a:pt x="24929" y="3970"/>
                  </a:lnTo>
                  <a:lnTo>
                    <a:pt x="24909" y="4069"/>
                  </a:lnTo>
                  <a:lnTo>
                    <a:pt x="24849" y="4288"/>
                  </a:lnTo>
                  <a:lnTo>
                    <a:pt x="24889" y="4327"/>
                  </a:lnTo>
                  <a:lnTo>
                    <a:pt x="24929" y="4407"/>
                  </a:lnTo>
                  <a:lnTo>
                    <a:pt x="24968" y="4506"/>
                  </a:lnTo>
                  <a:lnTo>
                    <a:pt x="24988" y="4704"/>
                  </a:lnTo>
                  <a:lnTo>
                    <a:pt x="24988" y="4923"/>
                  </a:lnTo>
                  <a:lnTo>
                    <a:pt x="24949" y="5101"/>
                  </a:lnTo>
                  <a:lnTo>
                    <a:pt x="24909" y="5181"/>
                  </a:lnTo>
                  <a:lnTo>
                    <a:pt x="24810" y="5379"/>
                  </a:lnTo>
                  <a:lnTo>
                    <a:pt x="24710" y="5578"/>
                  </a:lnTo>
                  <a:lnTo>
                    <a:pt x="24552" y="5756"/>
                  </a:lnTo>
                  <a:lnTo>
                    <a:pt x="24393" y="5915"/>
                  </a:lnTo>
                  <a:lnTo>
                    <a:pt x="24135" y="6114"/>
                  </a:lnTo>
                  <a:lnTo>
                    <a:pt x="23857" y="6292"/>
                  </a:lnTo>
                  <a:lnTo>
                    <a:pt x="23698" y="6352"/>
                  </a:lnTo>
                  <a:lnTo>
                    <a:pt x="23539" y="6411"/>
                  </a:lnTo>
                  <a:lnTo>
                    <a:pt x="23381" y="6431"/>
                  </a:lnTo>
                  <a:lnTo>
                    <a:pt x="23222" y="6451"/>
                  </a:lnTo>
                  <a:lnTo>
                    <a:pt x="23083" y="6431"/>
                  </a:lnTo>
                  <a:lnTo>
                    <a:pt x="22944" y="6391"/>
                  </a:lnTo>
                  <a:lnTo>
                    <a:pt x="22825" y="6312"/>
                  </a:lnTo>
                  <a:lnTo>
                    <a:pt x="22706" y="6233"/>
                  </a:lnTo>
                  <a:lnTo>
                    <a:pt x="22626" y="6133"/>
                  </a:lnTo>
                  <a:lnTo>
                    <a:pt x="22567" y="6034"/>
                  </a:lnTo>
                  <a:lnTo>
                    <a:pt x="22507" y="5915"/>
                  </a:lnTo>
                  <a:lnTo>
                    <a:pt x="22349" y="6054"/>
                  </a:lnTo>
                  <a:lnTo>
                    <a:pt x="22845" y="6649"/>
                  </a:lnTo>
                  <a:lnTo>
                    <a:pt x="23103" y="6947"/>
                  </a:lnTo>
                  <a:lnTo>
                    <a:pt x="23361" y="7245"/>
                  </a:lnTo>
                  <a:lnTo>
                    <a:pt x="23619" y="7523"/>
                  </a:lnTo>
                  <a:lnTo>
                    <a:pt x="23897" y="7781"/>
                  </a:lnTo>
                  <a:lnTo>
                    <a:pt x="24194" y="8039"/>
                  </a:lnTo>
                  <a:lnTo>
                    <a:pt x="24512" y="8277"/>
                  </a:lnTo>
                  <a:lnTo>
                    <a:pt x="25048" y="8654"/>
                  </a:lnTo>
                  <a:lnTo>
                    <a:pt x="25326" y="8833"/>
                  </a:lnTo>
                  <a:lnTo>
                    <a:pt x="25604" y="8991"/>
                  </a:lnTo>
                  <a:lnTo>
                    <a:pt x="25901" y="9130"/>
                  </a:lnTo>
                  <a:lnTo>
                    <a:pt x="26199" y="9269"/>
                  </a:lnTo>
                  <a:lnTo>
                    <a:pt x="26497" y="9388"/>
                  </a:lnTo>
                  <a:lnTo>
                    <a:pt x="26794" y="9507"/>
                  </a:lnTo>
                  <a:lnTo>
                    <a:pt x="27112" y="9607"/>
                  </a:lnTo>
                  <a:lnTo>
                    <a:pt x="27430" y="9686"/>
                  </a:lnTo>
                  <a:lnTo>
                    <a:pt x="27747" y="9765"/>
                  </a:lnTo>
                  <a:lnTo>
                    <a:pt x="28065" y="9825"/>
                  </a:lnTo>
                  <a:lnTo>
                    <a:pt x="28382" y="9865"/>
                  </a:lnTo>
                  <a:lnTo>
                    <a:pt x="28700" y="9885"/>
                  </a:lnTo>
                  <a:lnTo>
                    <a:pt x="29037" y="9904"/>
                  </a:lnTo>
                  <a:lnTo>
                    <a:pt x="29355" y="9885"/>
                  </a:lnTo>
                  <a:lnTo>
                    <a:pt x="29732" y="9865"/>
                  </a:lnTo>
                  <a:lnTo>
                    <a:pt x="30089" y="9805"/>
                  </a:lnTo>
                  <a:lnTo>
                    <a:pt x="30427" y="9726"/>
                  </a:lnTo>
                  <a:lnTo>
                    <a:pt x="30784" y="9646"/>
                  </a:lnTo>
                  <a:lnTo>
                    <a:pt x="31459" y="9428"/>
                  </a:lnTo>
                  <a:lnTo>
                    <a:pt x="32153" y="9190"/>
                  </a:lnTo>
                  <a:lnTo>
                    <a:pt x="32907" y="8952"/>
                  </a:lnTo>
                  <a:lnTo>
                    <a:pt x="33682" y="8694"/>
                  </a:lnTo>
                  <a:lnTo>
                    <a:pt x="34475" y="8416"/>
                  </a:lnTo>
                  <a:lnTo>
                    <a:pt x="34753" y="8336"/>
                  </a:lnTo>
                  <a:lnTo>
                    <a:pt x="34872" y="8317"/>
                  </a:lnTo>
                  <a:lnTo>
                    <a:pt x="35071" y="8317"/>
                  </a:lnTo>
                  <a:lnTo>
                    <a:pt x="35111" y="8356"/>
                  </a:lnTo>
                  <a:lnTo>
                    <a:pt x="35150" y="8396"/>
                  </a:lnTo>
                  <a:lnTo>
                    <a:pt x="35170" y="8436"/>
                  </a:lnTo>
                  <a:lnTo>
                    <a:pt x="35170" y="8495"/>
                  </a:lnTo>
                  <a:lnTo>
                    <a:pt x="35170" y="8535"/>
                  </a:lnTo>
                  <a:lnTo>
                    <a:pt x="35150" y="8594"/>
                  </a:lnTo>
                  <a:lnTo>
                    <a:pt x="35130" y="8634"/>
                  </a:lnTo>
                  <a:lnTo>
                    <a:pt x="35031" y="8714"/>
                  </a:lnTo>
                  <a:lnTo>
                    <a:pt x="34932" y="8773"/>
                  </a:lnTo>
                  <a:lnTo>
                    <a:pt x="34714" y="8872"/>
                  </a:lnTo>
                  <a:lnTo>
                    <a:pt x="34237" y="9051"/>
                  </a:lnTo>
                  <a:lnTo>
                    <a:pt x="33423" y="9349"/>
                  </a:lnTo>
                  <a:lnTo>
                    <a:pt x="32590" y="9686"/>
                  </a:lnTo>
                  <a:lnTo>
                    <a:pt x="32173" y="9845"/>
                  </a:lnTo>
                  <a:lnTo>
                    <a:pt x="31756" y="10004"/>
                  </a:lnTo>
                  <a:lnTo>
                    <a:pt x="31042" y="10222"/>
                  </a:lnTo>
                  <a:lnTo>
                    <a:pt x="30685" y="10321"/>
                  </a:lnTo>
                  <a:lnTo>
                    <a:pt x="30327" y="10401"/>
                  </a:lnTo>
                  <a:lnTo>
                    <a:pt x="29970" y="10460"/>
                  </a:lnTo>
                  <a:lnTo>
                    <a:pt x="29613" y="10500"/>
                  </a:lnTo>
                  <a:lnTo>
                    <a:pt x="29236" y="10540"/>
                  </a:lnTo>
                  <a:lnTo>
                    <a:pt x="28859" y="10540"/>
                  </a:lnTo>
                  <a:lnTo>
                    <a:pt x="28501" y="10520"/>
                  </a:lnTo>
                  <a:lnTo>
                    <a:pt x="28144" y="10480"/>
                  </a:lnTo>
                  <a:lnTo>
                    <a:pt x="27787" y="10440"/>
                  </a:lnTo>
                  <a:lnTo>
                    <a:pt x="27430" y="10361"/>
                  </a:lnTo>
                  <a:lnTo>
                    <a:pt x="27072" y="10282"/>
                  </a:lnTo>
                  <a:lnTo>
                    <a:pt x="26735" y="10182"/>
                  </a:lnTo>
                  <a:lnTo>
                    <a:pt x="26378" y="10063"/>
                  </a:lnTo>
                  <a:lnTo>
                    <a:pt x="26060" y="9924"/>
                  </a:lnTo>
                  <a:lnTo>
                    <a:pt x="25723" y="9785"/>
                  </a:lnTo>
                  <a:lnTo>
                    <a:pt x="25425" y="9627"/>
                  </a:lnTo>
                  <a:lnTo>
                    <a:pt x="25107" y="9448"/>
                  </a:lnTo>
                  <a:lnTo>
                    <a:pt x="24810" y="9269"/>
                  </a:lnTo>
                  <a:lnTo>
                    <a:pt x="24512" y="9091"/>
                  </a:lnTo>
                  <a:lnTo>
                    <a:pt x="24214" y="8892"/>
                  </a:lnTo>
                  <a:lnTo>
                    <a:pt x="23659" y="8456"/>
                  </a:lnTo>
                  <a:lnTo>
                    <a:pt x="23123" y="7979"/>
                  </a:lnTo>
                  <a:lnTo>
                    <a:pt x="22607" y="7483"/>
                  </a:lnTo>
                  <a:lnTo>
                    <a:pt x="22150" y="6967"/>
                  </a:lnTo>
                  <a:lnTo>
                    <a:pt x="21714" y="6411"/>
                  </a:lnTo>
                  <a:lnTo>
                    <a:pt x="21674" y="6332"/>
                  </a:lnTo>
                  <a:lnTo>
                    <a:pt x="21515" y="6352"/>
                  </a:lnTo>
                  <a:lnTo>
                    <a:pt x="21416" y="6332"/>
                  </a:lnTo>
                  <a:lnTo>
                    <a:pt x="21396" y="6491"/>
                  </a:lnTo>
                  <a:lnTo>
                    <a:pt x="21356" y="6630"/>
                  </a:lnTo>
                  <a:lnTo>
                    <a:pt x="21297" y="6749"/>
                  </a:lnTo>
                  <a:lnTo>
                    <a:pt x="21217" y="6868"/>
                  </a:lnTo>
                  <a:lnTo>
                    <a:pt x="21098" y="6967"/>
                  </a:lnTo>
                  <a:lnTo>
                    <a:pt x="20979" y="7007"/>
                  </a:lnTo>
                  <a:lnTo>
                    <a:pt x="20860" y="7046"/>
                  </a:lnTo>
                  <a:lnTo>
                    <a:pt x="20721" y="7027"/>
                  </a:lnTo>
                  <a:lnTo>
                    <a:pt x="20681" y="7126"/>
                  </a:lnTo>
                  <a:lnTo>
                    <a:pt x="20562" y="7285"/>
                  </a:lnTo>
                  <a:lnTo>
                    <a:pt x="20483" y="7364"/>
                  </a:lnTo>
                  <a:lnTo>
                    <a:pt x="20404" y="7463"/>
                  </a:lnTo>
                  <a:lnTo>
                    <a:pt x="20324" y="7543"/>
                  </a:lnTo>
                  <a:lnTo>
                    <a:pt x="20225" y="7602"/>
                  </a:lnTo>
                  <a:lnTo>
                    <a:pt x="20126" y="7642"/>
                  </a:lnTo>
                  <a:lnTo>
                    <a:pt x="20026" y="7682"/>
                  </a:lnTo>
                  <a:lnTo>
                    <a:pt x="19808" y="7741"/>
                  </a:lnTo>
                  <a:lnTo>
                    <a:pt x="19570" y="7741"/>
                  </a:lnTo>
                  <a:lnTo>
                    <a:pt x="19411" y="7721"/>
                  </a:lnTo>
                  <a:lnTo>
                    <a:pt x="19233" y="7682"/>
                  </a:lnTo>
                  <a:lnTo>
                    <a:pt x="19074" y="7622"/>
                  </a:lnTo>
                  <a:lnTo>
                    <a:pt x="18915" y="7543"/>
                  </a:lnTo>
                  <a:lnTo>
                    <a:pt x="18776" y="7443"/>
                  </a:lnTo>
                  <a:lnTo>
                    <a:pt x="18637" y="7324"/>
                  </a:lnTo>
                  <a:lnTo>
                    <a:pt x="18538" y="7205"/>
                  </a:lnTo>
                  <a:lnTo>
                    <a:pt x="18439" y="7046"/>
                  </a:lnTo>
                  <a:lnTo>
                    <a:pt x="18161" y="7066"/>
                  </a:lnTo>
                  <a:lnTo>
                    <a:pt x="17744" y="7106"/>
                  </a:lnTo>
                  <a:lnTo>
                    <a:pt x="17327" y="7106"/>
                  </a:lnTo>
                  <a:lnTo>
                    <a:pt x="16950" y="7086"/>
                  </a:lnTo>
                  <a:lnTo>
                    <a:pt x="16593" y="7027"/>
                  </a:lnTo>
                  <a:lnTo>
                    <a:pt x="16236" y="6927"/>
                  </a:lnTo>
                  <a:lnTo>
                    <a:pt x="15878" y="6808"/>
                  </a:lnTo>
                  <a:lnTo>
                    <a:pt x="15660" y="6689"/>
                  </a:lnTo>
                  <a:lnTo>
                    <a:pt x="15442" y="6550"/>
                  </a:lnTo>
                  <a:lnTo>
                    <a:pt x="15223" y="6411"/>
                  </a:lnTo>
                  <a:lnTo>
                    <a:pt x="15045" y="6233"/>
                  </a:lnTo>
                  <a:lnTo>
                    <a:pt x="14946" y="6332"/>
                  </a:lnTo>
                  <a:lnTo>
                    <a:pt x="14807" y="6411"/>
                  </a:lnTo>
                  <a:lnTo>
                    <a:pt x="14767" y="6431"/>
                  </a:lnTo>
                  <a:lnTo>
                    <a:pt x="14648" y="6491"/>
                  </a:lnTo>
                  <a:lnTo>
                    <a:pt x="14330" y="6669"/>
                  </a:lnTo>
                  <a:lnTo>
                    <a:pt x="14271" y="6709"/>
                  </a:lnTo>
                  <a:lnTo>
                    <a:pt x="14033" y="6868"/>
                  </a:lnTo>
                  <a:lnTo>
                    <a:pt x="13834" y="6987"/>
                  </a:lnTo>
                  <a:lnTo>
                    <a:pt x="13616" y="7126"/>
                  </a:lnTo>
                  <a:lnTo>
                    <a:pt x="13338" y="7364"/>
                  </a:lnTo>
                  <a:lnTo>
                    <a:pt x="13060" y="7622"/>
                  </a:lnTo>
                  <a:lnTo>
                    <a:pt x="12802" y="7880"/>
                  </a:lnTo>
                  <a:lnTo>
                    <a:pt x="12564" y="8178"/>
                  </a:lnTo>
                  <a:lnTo>
                    <a:pt x="12544" y="8178"/>
                  </a:lnTo>
                  <a:lnTo>
                    <a:pt x="12524" y="8198"/>
                  </a:lnTo>
                  <a:lnTo>
                    <a:pt x="12484" y="8178"/>
                  </a:lnTo>
                  <a:lnTo>
                    <a:pt x="12445" y="8138"/>
                  </a:lnTo>
                  <a:lnTo>
                    <a:pt x="12465" y="8078"/>
                  </a:lnTo>
                  <a:lnTo>
                    <a:pt x="12623" y="7761"/>
                  </a:lnTo>
                  <a:lnTo>
                    <a:pt x="12822" y="7443"/>
                  </a:lnTo>
                  <a:lnTo>
                    <a:pt x="13060" y="7126"/>
                  </a:lnTo>
                  <a:lnTo>
                    <a:pt x="12921" y="6987"/>
                  </a:lnTo>
                  <a:lnTo>
                    <a:pt x="12723" y="6749"/>
                  </a:lnTo>
                  <a:lnTo>
                    <a:pt x="12504" y="6530"/>
                  </a:lnTo>
                  <a:lnTo>
                    <a:pt x="12326" y="6372"/>
                  </a:lnTo>
                  <a:lnTo>
                    <a:pt x="12127" y="6233"/>
                  </a:lnTo>
                  <a:lnTo>
                    <a:pt x="11869" y="6034"/>
                  </a:lnTo>
                  <a:lnTo>
                    <a:pt x="11591" y="5875"/>
                  </a:lnTo>
                  <a:lnTo>
                    <a:pt x="11274" y="5717"/>
                  </a:lnTo>
                  <a:lnTo>
                    <a:pt x="10956" y="5558"/>
                  </a:lnTo>
                  <a:lnTo>
                    <a:pt x="10619" y="5439"/>
                  </a:lnTo>
                  <a:lnTo>
                    <a:pt x="10281" y="5339"/>
                  </a:lnTo>
                  <a:lnTo>
                    <a:pt x="9924" y="5260"/>
                  </a:lnTo>
                  <a:lnTo>
                    <a:pt x="9567" y="5220"/>
                  </a:lnTo>
                  <a:lnTo>
                    <a:pt x="9210" y="5201"/>
                  </a:lnTo>
                  <a:lnTo>
                    <a:pt x="8852" y="5201"/>
                  </a:lnTo>
                  <a:lnTo>
                    <a:pt x="8495" y="5240"/>
                  </a:lnTo>
                  <a:lnTo>
                    <a:pt x="8158" y="5300"/>
                  </a:lnTo>
                  <a:lnTo>
                    <a:pt x="7820" y="5379"/>
                  </a:lnTo>
                  <a:lnTo>
                    <a:pt x="7483" y="5498"/>
                  </a:lnTo>
                  <a:lnTo>
                    <a:pt x="7165" y="5617"/>
                  </a:lnTo>
                  <a:lnTo>
                    <a:pt x="6868" y="5776"/>
                  </a:lnTo>
                  <a:lnTo>
                    <a:pt x="6570" y="5955"/>
                  </a:lnTo>
                  <a:lnTo>
                    <a:pt x="6272" y="6153"/>
                  </a:lnTo>
                  <a:lnTo>
                    <a:pt x="5994" y="6372"/>
                  </a:lnTo>
                  <a:lnTo>
                    <a:pt x="5736" y="6630"/>
                  </a:lnTo>
                  <a:lnTo>
                    <a:pt x="5478" y="6888"/>
                  </a:lnTo>
                  <a:lnTo>
                    <a:pt x="5240" y="7165"/>
                  </a:lnTo>
                  <a:lnTo>
                    <a:pt x="4982" y="7523"/>
                  </a:lnTo>
                  <a:lnTo>
                    <a:pt x="4764" y="7880"/>
                  </a:lnTo>
                  <a:lnTo>
                    <a:pt x="4545" y="8237"/>
                  </a:lnTo>
                  <a:lnTo>
                    <a:pt x="4367" y="8634"/>
                  </a:lnTo>
                  <a:lnTo>
                    <a:pt x="4188" y="9011"/>
                  </a:lnTo>
                  <a:lnTo>
                    <a:pt x="4049" y="9408"/>
                  </a:lnTo>
                  <a:lnTo>
                    <a:pt x="3930" y="9805"/>
                  </a:lnTo>
                  <a:lnTo>
                    <a:pt x="3811" y="10222"/>
                  </a:lnTo>
                  <a:lnTo>
                    <a:pt x="3712" y="10639"/>
                  </a:lnTo>
                  <a:lnTo>
                    <a:pt x="3613" y="11056"/>
                  </a:lnTo>
                  <a:lnTo>
                    <a:pt x="3474" y="11889"/>
                  </a:lnTo>
                  <a:lnTo>
                    <a:pt x="3335" y="12723"/>
                  </a:lnTo>
                  <a:lnTo>
                    <a:pt x="3236" y="13576"/>
                  </a:lnTo>
                  <a:lnTo>
                    <a:pt x="3216" y="13675"/>
                  </a:lnTo>
                  <a:lnTo>
                    <a:pt x="3156" y="13755"/>
                  </a:lnTo>
                  <a:lnTo>
                    <a:pt x="3474" y="14013"/>
                  </a:lnTo>
                  <a:lnTo>
                    <a:pt x="3771" y="14271"/>
                  </a:lnTo>
                  <a:lnTo>
                    <a:pt x="3871" y="14092"/>
                  </a:lnTo>
                  <a:lnTo>
                    <a:pt x="3970" y="13914"/>
                  </a:lnTo>
                  <a:lnTo>
                    <a:pt x="4188" y="13596"/>
                  </a:lnTo>
                  <a:lnTo>
                    <a:pt x="4387" y="13318"/>
                  </a:lnTo>
                  <a:lnTo>
                    <a:pt x="4605" y="13040"/>
                  </a:lnTo>
                  <a:lnTo>
                    <a:pt x="4823" y="12782"/>
                  </a:lnTo>
                  <a:lnTo>
                    <a:pt x="5062" y="12524"/>
                  </a:lnTo>
                  <a:lnTo>
                    <a:pt x="5439" y="12167"/>
                  </a:lnTo>
                  <a:lnTo>
                    <a:pt x="5816" y="11849"/>
                  </a:lnTo>
                  <a:lnTo>
                    <a:pt x="6233" y="11552"/>
                  </a:lnTo>
                  <a:lnTo>
                    <a:pt x="6669" y="11294"/>
                  </a:lnTo>
                  <a:lnTo>
                    <a:pt x="6947" y="11155"/>
                  </a:lnTo>
                  <a:lnTo>
                    <a:pt x="7225" y="11036"/>
                  </a:lnTo>
                  <a:lnTo>
                    <a:pt x="7562" y="10917"/>
                  </a:lnTo>
                  <a:lnTo>
                    <a:pt x="7920" y="10817"/>
                  </a:lnTo>
                  <a:lnTo>
                    <a:pt x="8277" y="10738"/>
                  </a:lnTo>
                  <a:lnTo>
                    <a:pt x="8455" y="10738"/>
                  </a:lnTo>
                  <a:lnTo>
                    <a:pt x="8634" y="10718"/>
                  </a:lnTo>
                  <a:lnTo>
                    <a:pt x="8793" y="10738"/>
                  </a:lnTo>
                  <a:lnTo>
                    <a:pt x="8971" y="10758"/>
                  </a:lnTo>
                  <a:lnTo>
                    <a:pt x="9150" y="10778"/>
                  </a:lnTo>
                  <a:lnTo>
                    <a:pt x="9309" y="10837"/>
                  </a:lnTo>
                  <a:lnTo>
                    <a:pt x="9468" y="10897"/>
                  </a:lnTo>
                  <a:lnTo>
                    <a:pt x="9626" y="10996"/>
                  </a:lnTo>
                  <a:lnTo>
                    <a:pt x="9765" y="11095"/>
                  </a:lnTo>
                  <a:lnTo>
                    <a:pt x="9904" y="11234"/>
                  </a:lnTo>
                  <a:lnTo>
                    <a:pt x="10083" y="11433"/>
                  </a:lnTo>
                  <a:lnTo>
                    <a:pt x="10202" y="11631"/>
                  </a:lnTo>
                  <a:lnTo>
                    <a:pt x="10301" y="11353"/>
                  </a:lnTo>
                  <a:lnTo>
                    <a:pt x="10381" y="11095"/>
                  </a:lnTo>
                  <a:lnTo>
                    <a:pt x="10520" y="10798"/>
                  </a:lnTo>
                  <a:lnTo>
                    <a:pt x="10658" y="10500"/>
                  </a:lnTo>
                  <a:lnTo>
                    <a:pt x="10817" y="10222"/>
                  </a:lnTo>
                  <a:lnTo>
                    <a:pt x="10996" y="9944"/>
                  </a:lnTo>
                  <a:lnTo>
                    <a:pt x="11194" y="9666"/>
                  </a:lnTo>
                  <a:lnTo>
                    <a:pt x="11393" y="9428"/>
                  </a:lnTo>
                  <a:lnTo>
                    <a:pt x="11611" y="9170"/>
                  </a:lnTo>
                  <a:lnTo>
                    <a:pt x="11829" y="8932"/>
                  </a:lnTo>
                  <a:lnTo>
                    <a:pt x="11849" y="8932"/>
                  </a:lnTo>
                  <a:lnTo>
                    <a:pt x="11869" y="8952"/>
                  </a:lnTo>
                  <a:lnTo>
                    <a:pt x="11869" y="8972"/>
                  </a:lnTo>
                  <a:lnTo>
                    <a:pt x="11691" y="9210"/>
                  </a:lnTo>
                  <a:lnTo>
                    <a:pt x="11532" y="9448"/>
                  </a:lnTo>
                  <a:lnTo>
                    <a:pt x="11393" y="9706"/>
                  </a:lnTo>
                  <a:lnTo>
                    <a:pt x="11254" y="9964"/>
                  </a:lnTo>
                  <a:lnTo>
                    <a:pt x="11135" y="10222"/>
                  </a:lnTo>
                  <a:lnTo>
                    <a:pt x="11016" y="10480"/>
                  </a:lnTo>
                  <a:lnTo>
                    <a:pt x="10917" y="10758"/>
                  </a:lnTo>
                  <a:lnTo>
                    <a:pt x="10817" y="11036"/>
                  </a:lnTo>
                  <a:lnTo>
                    <a:pt x="10658" y="11572"/>
                  </a:lnTo>
                  <a:lnTo>
                    <a:pt x="10599" y="11849"/>
                  </a:lnTo>
                  <a:lnTo>
                    <a:pt x="10539" y="12108"/>
                  </a:lnTo>
                  <a:lnTo>
                    <a:pt x="10480" y="12445"/>
                  </a:lnTo>
                  <a:lnTo>
                    <a:pt x="10520" y="12663"/>
                  </a:lnTo>
                  <a:lnTo>
                    <a:pt x="10539" y="12901"/>
                  </a:lnTo>
                  <a:lnTo>
                    <a:pt x="10539" y="13140"/>
                  </a:lnTo>
                  <a:lnTo>
                    <a:pt x="10520" y="13378"/>
                  </a:lnTo>
                  <a:lnTo>
                    <a:pt x="10520" y="13378"/>
                  </a:lnTo>
                  <a:lnTo>
                    <a:pt x="10936" y="13100"/>
                  </a:lnTo>
                  <a:lnTo>
                    <a:pt x="11194" y="12941"/>
                  </a:lnTo>
                  <a:lnTo>
                    <a:pt x="11651" y="12683"/>
                  </a:lnTo>
                  <a:lnTo>
                    <a:pt x="12127" y="12425"/>
                  </a:lnTo>
                  <a:lnTo>
                    <a:pt x="12584" y="12167"/>
                  </a:lnTo>
                  <a:lnTo>
                    <a:pt x="13080" y="11929"/>
                  </a:lnTo>
                  <a:lnTo>
                    <a:pt x="13556" y="11711"/>
                  </a:lnTo>
                  <a:lnTo>
                    <a:pt x="14052" y="11492"/>
                  </a:lnTo>
                  <a:lnTo>
                    <a:pt x="14549" y="11294"/>
                  </a:lnTo>
                  <a:lnTo>
                    <a:pt x="15045" y="11135"/>
                  </a:lnTo>
                  <a:lnTo>
                    <a:pt x="15561" y="10976"/>
                  </a:lnTo>
                  <a:lnTo>
                    <a:pt x="16077" y="10817"/>
                  </a:lnTo>
                  <a:lnTo>
                    <a:pt x="16593" y="10698"/>
                  </a:lnTo>
                  <a:lnTo>
                    <a:pt x="17109" y="10599"/>
                  </a:lnTo>
                  <a:lnTo>
                    <a:pt x="17645" y="10540"/>
                  </a:lnTo>
                  <a:lnTo>
                    <a:pt x="18161" y="10480"/>
                  </a:lnTo>
                  <a:lnTo>
                    <a:pt x="18697" y="10460"/>
                  </a:lnTo>
                  <a:lnTo>
                    <a:pt x="19233" y="10460"/>
                  </a:lnTo>
                  <a:lnTo>
                    <a:pt x="19669" y="10480"/>
                  </a:lnTo>
                  <a:lnTo>
                    <a:pt x="20066" y="10500"/>
                  </a:lnTo>
                  <a:lnTo>
                    <a:pt x="20483" y="10559"/>
                  </a:lnTo>
                  <a:lnTo>
                    <a:pt x="20900" y="10639"/>
                  </a:lnTo>
                  <a:lnTo>
                    <a:pt x="21297" y="10738"/>
                  </a:lnTo>
                  <a:lnTo>
                    <a:pt x="21694" y="10857"/>
                  </a:lnTo>
                  <a:lnTo>
                    <a:pt x="22091" y="10996"/>
                  </a:lnTo>
                  <a:lnTo>
                    <a:pt x="22468" y="11155"/>
                  </a:lnTo>
                  <a:lnTo>
                    <a:pt x="23023" y="11413"/>
                  </a:lnTo>
                  <a:lnTo>
                    <a:pt x="23242" y="11532"/>
                  </a:lnTo>
                  <a:lnTo>
                    <a:pt x="23460" y="11671"/>
                  </a:lnTo>
                  <a:lnTo>
                    <a:pt x="23857" y="11988"/>
                  </a:lnTo>
                  <a:lnTo>
                    <a:pt x="24254" y="12306"/>
                  </a:lnTo>
                  <a:lnTo>
                    <a:pt x="24631" y="12643"/>
                  </a:lnTo>
                  <a:lnTo>
                    <a:pt x="24988" y="12961"/>
                  </a:lnTo>
                  <a:lnTo>
                    <a:pt x="25306" y="13298"/>
                  </a:lnTo>
                  <a:lnTo>
                    <a:pt x="25584" y="13656"/>
                  </a:lnTo>
                  <a:lnTo>
                    <a:pt x="25862" y="14013"/>
                  </a:lnTo>
                  <a:lnTo>
                    <a:pt x="25881" y="14053"/>
                  </a:lnTo>
                  <a:lnTo>
                    <a:pt x="25881" y="14092"/>
                  </a:lnTo>
                  <a:lnTo>
                    <a:pt x="25862" y="14132"/>
                  </a:lnTo>
                  <a:lnTo>
                    <a:pt x="25842" y="14152"/>
                  </a:lnTo>
                  <a:lnTo>
                    <a:pt x="25822" y="14172"/>
                  </a:lnTo>
                  <a:lnTo>
                    <a:pt x="25743" y="14172"/>
                  </a:lnTo>
                  <a:lnTo>
                    <a:pt x="25723" y="14152"/>
                  </a:lnTo>
                  <a:lnTo>
                    <a:pt x="25425" y="13755"/>
                  </a:lnTo>
                  <a:lnTo>
                    <a:pt x="25107" y="13378"/>
                  </a:lnTo>
                  <a:lnTo>
                    <a:pt x="24750" y="13040"/>
                  </a:lnTo>
                  <a:lnTo>
                    <a:pt x="24373" y="12723"/>
                  </a:lnTo>
                  <a:lnTo>
                    <a:pt x="24234" y="12624"/>
                  </a:lnTo>
                  <a:lnTo>
                    <a:pt x="24075" y="12544"/>
                  </a:lnTo>
                  <a:lnTo>
                    <a:pt x="23738" y="12366"/>
                  </a:lnTo>
                  <a:lnTo>
                    <a:pt x="23361" y="12187"/>
                  </a:lnTo>
                  <a:lnTo>
                    <a:pt x="22785" y="11949"/>
                  </a:lnTo>
                  <a:lnTo>
                    <a:pt x="22210" y="11730"/>
                  </a:lnTo>
                  <a:lnTo>
                    <a:pt x="21714" y="11591"/>
                  </a:lnTo>
                  <a:lnTo>
                    <a:pt x="21217" y="11472"/>
                  </a:lnTo>
                  <a:lnTo>
                    <a:pt x="20721" y="11373"/>
                  </a:lnTo>
                  <a:lnTo>
                    <a:pt x="20225" y="11314"/>
                  </a:lnTo>
                  <a:lnTo>
                    <a:pt x="19729" y="11254"/>
                  </a:lnTo>
                  <a:lnTo>
                    <a:pt x="18736" y="11254"/>
                  </a:lnTo>
                  <a:lnTo>
                    <a:pt x="18240" y="11294"/>
                  </a:lnTo>
                  <a:lnTo>
                    <a:pt x="17744" y="11333"/>
                  </a:lnTo>
                  <a:lnTo>
                    <a:pt x="17248" y="11413"/>
                  </a:lnTo>
                  <a:lnTo>
                    <a:pt x="16752" y="11512"/>
                  </a:lnTo>
                  <a:lnTo>
                    <a:pt x="16255" y="11631"/>
                  </a:lnTo>
                  <a:lnTo>
                    <a:pt x="15779" y="11750"/>
                  </a:lnTo>
                  <a:lnTo>
                    <a:pt x="15283" y="11909"/>
                  </a:lnTo>
                  <a:lnTo>
                    <a:pt x="14807" y="12068"/>
                  </a:lnTo>
                  <a:lnTo>
                    <a:pt x="14330" y="12266"/>
                  </a:lnTo>
                  <a:lnTo>
                    <a:pt x="13874" y="12465"/>
                  </a:lnTo>
                  <a:lnTo>
                    <a:pt x="13397" y="12683"/>
                  </a:lnTo>
                  <a:lnTo>
                    <a:pt x="12941" y="12901"/>
                  </a:lnTo>
                  <a:lnTo>
                    <a:pt x="12504" y="13159"/>
                  </a:lnTo>
                  <a:lnTo>
                    <a:pt x="11611" y="13656"/>
                  </a:lnTo>
                  <a:lnTo>
                    <a:pt x="10738" y="14211"/>
                  </a:lnTo>
                  <a:lnTo>
                    <a:pt x="9904" y="14787"/>
                  </a:lnTo>
                  <a:lnTo>
                    <a:pt x="9051" y="15382"/>
                  </a:lnTo>
                  <a:lnTo>
                    <a:pt x="7423" y="16613"/>
                  </a:lnTo>
                  <a:lnTo>
                    <a:pt x="7344" y="16672"/>
                  </a:lnTo>
                  <a:lnTo>
                    <a:pt x="7265" y="16692"/>
                  </a:lnTo>
                  <a:lnTo>
                    <a:pt x="7106" y="16692"/>
                  </a:lnTo>
                  <a:lnTo>
                    <a:pt x="7026" y="16672"/>
                  </a:lnTo>
                  <a:lnTo>
                    <a:pt x="6967" y="16633"/>
                  </a:lnTo>
                  <a:lnTo>
                    <a:pt x="6907" y="16593"/>
                  </a:lnTo>
                  <a:lnTo>
                    <a:pt x="6848" y="16533"/>
                  </a:lnTo>
                  <a:lnTo>
                    <a:pt x="6689" y="16593"/>
                  </a:lnTo>
                  <a:lnTo>
                    <a:pt x="6510" y="16633"/>
                  </a:lnTo>
                  <a:lnTo>
                    <a:pt x="6352" y="16672"/>
                  </a:lnTo>
                  <a:lnTo>
                    <a:pt x="6173" y="16692"/>
                  </a:lnTo>
                  <a:lnTo>
                    <a:pt x="5935" y="16672"/>
                  </a:lnTo>
                  <a:lnTo>
                    <a:pt x="5716" y="16613"/>
                  </a:lnTo>
                  <a:lnTo>
                    <a:pt x="5498" y="16553"/>
                  </a:lnTo>
                  <a:lnTo>
                    <a:pt x="5280" y="16474"/>
                  </a:lnTo>
                  <a:lnTo>
                    <a:pt x="5081" y="16375"/>
                  </a:lnTo>
                  <a:lnTo>
                    <a:pt x="4883" y="16256"/>
                  </a:lnTo>
                  <a:lnTo>
                    <a:pt x="4684" y="16137"/>
                  </a:lnTo>
                  <a:lnTo>
                    <a:pt x="4506" y="16017"/>
                  </a:lnTo>
                  <a:lnTo>
                    <a:pt x="4168" y="15740"/>
                  </a:lnTo>
                  <a:lnTo>
                    <a:pt x="3851" y="15422"/>
                  </a:lnTo>
                  <a:lnTo>
                    <a:pt x="3553" y="15104"/>
                  </a:lnTo>
                  <a:lnTo>
                    <a:pt x="3255" y="14767"/>
                  </a:lnTo>
                  <a:lnTo>
                    <a:pt x="2958" y="14430"/>
                  </a:lnTo>
                  <a:lnTo>
                    <a:pt x="2620" y="14112"/>
                  </a:lnTo>
                  <a:lnTo>
                    <a:pt x="2442" y="13973"/>
                  </a:lnTo>
                  <a:lnTo>
                    <a:pt x="2263" y="13834"/>
                  </a:lnTo>
                  <a:lnTo>
                    <a:pt x="2084" y="13735"/>
                  </a:lnTo>
                  <a:lnTo>
                    <a:pt x="1886" y="13636"/>
                  </a:lnTo>
                  <a:lnTo>
                    <a:pt x="1668" y="13576"/>
                  </a:lnTo>
                  <a:lnTo>
                    <a:pt x="1469" y="13537"/>
                  </a:lnTo>
                  <a:lnTo>
                    <a:pt x="1231" y="13517"/>
                  </a:lnTo>
                  <a:lnTo>
                    <a:pt x="993" y="13537"/>
                  </a:lnTo>
                  <a:lnTo>
                    <a:pt x="794" y="13576"/>
                  </a:lnTo>
                  <a:lnTo>
                    <a:pt x="616" y="13636"/>
                  </a:lnTo>
                  <a:lnTo>
                    <a:pt x="477" y="13735"/>
                  </a:lnTo>
                  <a:lnTo>
                    <a:pt x="338" y="13834"/>
                  </a:lnTo>
                  <a:lnTo>
                    <a:pt x="239" y="13973"/>
                  </a:lnTo>
                  <a:lnTo>
                    <a:pt x="159" y="14112"/>
                  </a:lnTo>
                  <a:lnTo>
                    <a:pt x="100" y="14251"/>
                  </a:lnTo>
                  <a:lnTo>
                    <a:pt x="40" y="14410"/>
                  </a:lnTo>
                  <a:lnTo>
                    <a:pt x="20" y="14588"/>
                  </a:lnTo>
                  <a:lnTo>
                    <a:pt x="0" y="14767"/>
                  </a:lnTo>
                  <a:lnTo>
                    <a:pt x="0" y="14946"/>
                  </a:lnTo>
                  <a:lnTo>
                    <a:pt x="20" y="15124"/>
                  </a:lnTo>
                  <a:lnTo>
                    <a:pt x="60" y="15303"/>
                  </a:lnTo>
                  <a:lnTo>
                    <a:pt x="100" y="15482"/>
                  </a:lnTo>
                  <a:lnTo>
                    <a:pt x="159" y="15640"/>
                  </a:lnTo>
                  <a:lnTo>
                    <a:pt x="239" y="15799"/>
                  </a:lnTo>
                  <a:lnTo>
                    <a:pt x="338" y="15978"/>
                  </a:lnTo>
                  <a:lnTo>
                    <a:pt x="437" y="16156"/>
                  </a:lnTo>
                  <a:lnTo>
                    <a:pt x="695" y="16494"/>
                  </a:lnTo>
                  <a:lnTo>
                    <a:pt x="973" y="16792"/>
                  </a:lnTo>
                  <a:lnTo>
                    <a:pt x="1251" y="17089"/>
                  </a:lnTo>
                  <a:lnTo>
                    <a:pt x="1568" y="17427"/>
                  </a:lnTo>
                  <a:lnTo>
                    <a:pt x="1886" y="17764"/>
                  </a:lnTo>
                  <a:lnTo>
                    <a:pt x="2025" y="17943"/>
                  </a:lnTo>
                  <a:lnTo>
                    <a:pt x="2124" y="18121"/>
                  </a:lnTo>
                  <a:lnTo>
                    <a:pt x="2342" y="18518"/>
                  </a:lnTo>
                  <a:lnTo>
                    <a:pt x="2581" y="19014"/>
                  </a:lnTo>
                  <a:lnTo>
                    <a:pt x="2759" y="19372"/>
                  </a:lnTo>
                  <a:lnTo>
                    <a:pt x="2878" y="19610"/>
                  </a:lnTo>
                  <a:lnTo>
                    <a:pt x="3017" y="19828"/>
                  </a:lnTo>
                  <a:lnTo>
                    <a:pt x="3315" y="20245"/>
                  </a:lnTo>
                  <a:lnTo>
                    <a:pt x="3553" y="20622"/>
                  </a:lnTo>
                  <a:lnTo>
                    <a:pt x="3831" y="20959"/>
                  </a:lnTo>
                  <a:lnTo>
                    <a:pt x="3970" y="21138"/>
                  </a:lnTo>
                  <a:lnTo>
                    <a:pt x="4109" y="21297"/>
                  </a:lnTo>
                  <a:lnTo>
                    <a:pt x="4287" y="21436"/>
                  </a:lnTo>
                  <a:lnTo>
                    <a:pt x="4446" y="21575"/>
                  </a:lnTo>
                  <a:lnTo>
                    <a:pt x="4744" y="21753"/>
                  </a:lnTo>
                  <a:lnTo>
                    <a:pt x="4903" y="21833"/>
                  </a:lnTo>
                  <a:lnTo>
                    <a:pt x="5062" y="21912"/>
                  </a:lnTo>
                  <a:lnTo>
                    <a:pt x="5220" y="21952"/>
                  </a:lnTo>
                  <a:lnTo>
                    <a:pt x="5399" y="21992"/>
                  </a:lnTo>
                  <a:lnTo>
                    <a:pt x="5558" y="22011"/>
                  </a:lnTo>
                  <a:lnTo>
                    <a:pt x="5736" y="22011"/>
                  </a:lnTo>
                  <a:lnTo>
                    <a:pt x="5915" y="21992"/>
                  </a:lnTo>
                  <a:lnTo>
                    <a:pt x="6094" y="21952"/>
                  </a:lnTo>
                  <a:lnTo>
                    <a:pt x="6272" y="21892"/>
                  </a:lnTo>
                  <a:lnTo>
                    <a:pt x="6431" y="21833"/>
                  </a:lnTo>
                  <a:lnTo>
                    <a:pt x="6768" y="21674"/>
                  </a:lnTo>
                  <a:lnTo>
                    <a:pt x="7086" y="21515"/>
                  </a:lnTo>
                  <a:lnTo>
                    <a:pt x="7820" y="21118"/>
                  </a:lnTo>
                  <a:lnTo>
                    <a:pt x="8555" y="20761"/>
                  </a:lnTo>
                  <a:lnTo>
                    <a:pt x="8991" y="20582"/>
                  </a:lnTo>
                  <a:lnTo>
                    <a:pt x="9448" y="20443"/>
                  </a:lnTo>
                  <a:lnTo>
                    <a:pt x="9666" y="20384"/>
                  </a:lnTo>
                  <a:lnTo>
                    <a:pt x="9904" y="20344"/>
                  </a:lnTo>
                  <a:lnTo>
                    <a:pt x="10142" y="20305"/>
                  </a:lnTo>
                  <a:lnTo>
                    <a:pt x="10381" y="20285"/>
                  </a:lnTo>
                  <a:lnTo>
                    <a:pt x="10837" y="20285"/>
                  </a:lnTo>
                  <a:lnTo>
                    <a:pt x="11313" y="20324"/>
                  </a:lnTo>
                  <a:lnTo>
                    <a:pt x="12266" y="20443"/>
                  </a:lnTo>
                  <a:lnTo>
                    <a:pt x="12663" y="20483"/>
                  </a:lnTo>
                  <a:lnTo>
                    <a:pt x="13040" y="20503"/>
                  </a:lnTo>
                  <a:lnTo>
                    <a:pt x="13437" y="20503"/>
                  </a:lnTo>
                  <a:lnTo>
                    <a:pt x="13834" y="20483"/>
                  </a:lnTo>
                  <a:lnTo>
                    <a:pt x="14231" y="20443"/>
                  </a:lnTo>
                  <a:lnTo>
                    <a:pt x="14608" y="20384"/>
                  </a:lnTo>
                  <a:lnTo>
                    <a:pt x="14985" y="20305"/>
                  </a:lnTo>
                  <a:lnTo>
                    <a:pt x="15362" y="20225"/>
                  </a:lnTo>
                  <a:lnTo>
                    <a:pt x="15739" y="20106"/>
                  </a:lnTo>
                  <a:lnTo>
                    <a:pt x="16117" y="19987"/>
                  </a:lnTo>
                  <a:lnTo>
                    <a:pt x="16831" y="19729"/>
                  </a:lnTo>
                  <a:lnTo>
                    <a:pt x="17228" y="19570"/>
                  </a:lnTo>
                  <a:lnTo>
                    <a:pt x="17605" y="19372"/>
                  </a:lnTo>
                  <a:lnTo>
                    <a:pt x="17982" y="19173"/>
                  </a:lnTo>
                  <a:lnTo>
                    <a:pt x="18359" y="18935"/>
                  </a:lnTo>
                  <a:lnTo>
                    <a:pt x="18717" y="18697"/>
                  </a:lnTo>
                  <a:lnTo>
                    <a:pt x="19054" y="18419"/>
                  </a:lnTo>
                  <a:lnTo>
                    <a:pt x="19372" y="18141"/>
                  </a:lnTo>
                  <a:lnTo>
                    <a:pt x="19669" y="17843"/>
                  </a:lnTo>
                  <a:lnTo>
                    <a:pt x="19709" y="17824"/>
                  </a:lnTo>
                  <a:lnTo>
                    <a:pt x="19749" y="17824"/>
                  </a:lnTo>
                  <a:lnTo>
                    <a:pt x="19768" y="17863"/>
                  </a:lnTo>
                  <a:lnTo>
                    <a:pt x="19749" y="17903"/>
                  </a:lnTo>
                  <a:lnTo>
                    <a:pt x="19471" y="18260"/>
                  </a:lnTo>
                  <a:lnTo>
                    <a:pt x="19193" y="18598"/>
                  </a:lnTo>
                  <a:lnTo>
                    <a:pt x="18895" y="18935"/>
                  </a:lnTo>
                  <a:lnTo>
                    <a:pt x="18578" y="19253"/>
                  </a:lnTo>
                  <a:lnTo>
                    <a:pt x="18161" y="19590"/>
                  </a:lnTo>
                  <a:lnTo>
                    <a:pt x="17724" y="19927"/>
                  </a:lnTo>
                  <a:lnTo>
                    <a:pt x="17268" y="20225"/>
                  </a:lnTo>
                  <a:lnTo>
                    <a:pt x="16811" y="20523"/>
                  </a:lnTo>
                  <a:lnTo>
                    <a:pt x="16573" y="20642"/>
                  </a:lnTo>
                  <a:lnTo>
                    <a:pt x="16315" y="20761"/>
                  </a:lnTo>
                  <a:lnTo>
                    <a:pt x="16077" y="20840"/>
                  </a:lnTo>
                  <a:lnTo>
                    <a:pt x="15819" y="20940"/>
                  </a:lnTo>
                  <a:lnTo>
                    <a:pt x="16196" y="21297"/>
                  </a:lnTo>
                  <a:lnTo>
                    <a:pt x="16613" y="21634"/>
                  </a:lnTo>
                  <a:lnTo>
                    <a:pt x="17049" y="21932"/>
                  </a:lnTo>
                  <a:lnTo>
                    <a:pt x="17506" y="22190"/>
                  </a:lnTo>
                  <a:lnTo>
                    <a:pt x="17982" y="22408"/>
                  </a:lnTo>
                  <a:lnTo>
                    <a:pt x="18459" y="22607"/>
                  </a:lnTo>
                  <a:lnTo>
                    <a:pt x="18955" y="22766"/>
                  </a:lnTo>
                  <a:lnTo>
                    <a:pt x="19451" y="22885"/>
                  </a:lnTo>
                  <a:lnTo>
                    <a:pt x="19967" y="22964"/>
                  </a:lnTo>
                  <a:lnTo>
                    <a:pt x="20483" y="23004"/>
                  </a:lnTo>
                  <a:lnTo>
                    <a:pt x="21019" y="23004"/>
                  </a:lnTo>
                  <a:lnTo>
                    <a:pt x="21535" y="22984"/>
                  </a:lnTo>
                  <a:lnTo>
                    <a:pt x="22051" y="22905"/>
                  </a:lnTo>
                  <a:lnTo>
                    <a:pt x="22567" y="22805"/>
                  </a:lnTo>
                  <a:lnTo>
                    <a:pt x="23083" y="22666"/>
                  </a:lnTo>
                  <a:lnTo>
                    <a:pt x="23579" y="22468"/>
                  </a:lnTo>
                  <a:lnTo>
                    <a:pt x="24056" y="22250"/>
                  </a:lnTo>
                  <a:lnTo>
                    <a:pt x="24512" y="21992"/>
                  </a:lnTo>
                  <a:lnTo>
                    <a:pt x="24949" y="21714"/>
                  </a:lnTo>
                  <a:lnTo>
                    <a:pt x="25365" y="21396"/>
                  </a:lnTo>
                  <a:lnTo>
                    <a:pt x="25762" y="21059"/>
                  </a:lnTo>
                  <a:lnTo>
                    <a:pt x="26139" y="20701"/>
                  </a:lnTo>
                  <a:lnTo>
                    <a:pt x="26497" y="20305"/>
                  </a:lnTo>
                  <a:lnTo>
                    <a:pt x="26814" y="19908"/>
                  </a:lnTo>
                  <a:lnTo>
                    <a:pt x="27449" y="19114"/>
                  </a:lnTo>
                  <a:lnTo>
                    <a:pt x="27747" y="18717"/>
                  </a:lnTo>
                  <a:lnTo>
                    <a:pt x="28045" y="18300"/>
                  </a:lnTo>
                  <a:lnTo>
                    <a:pt x="28541" y="17546"/>
                  </a:lnTo>
                  <a:lnTo>
                    <a:pt x="29057" y="16811"/>
                  </a:lnTo>
                  <a:lnTo>
                    <a:pt x="29355" y="16434"/>
                  </a:lnTo>
                  <a:lnTo>
                    <a:pt x="29652" y="16077"/>
                  </a:lnTo>
                  <a:lnTo>
                    <a:pt x="29990" y="15720"/>
                  </a:lnTo>
                  <a:lnTo>
                    <a:pt x="30347" y="15402"/>
                  </a:lnTo>
                  <a:lnTo>
                    <a:pt x="30704" y="15085"/>
                  </a:lnTo>
                  <a:lnTo>
                    <a:pt x="31081" y="14807"/>
                  </a:lnTo>
                  <a:lnTo>
                    <a:pt x="31498" y="14549"/>
                  </a:lnTo>
                  <a:lnTo>
                    <a:pt x="31915" y="14311"/>
                  </a:lnTo>
                  <a:lnTo>
                    <a:pt x="32828" y="13854"/>
                  </a:lnTo>
                  <a:lnTo>
                    <a:pt x="33265" y="13616"/>
                  </a:lnTo>
                  <a:lnTo>
                    <a:pt x="33721" y="13358"/>
                  </a:lnTo>
                  <a:lnTo>
                    <a:pt x="34118" y="13080"/>
                  </a:lnTo>
                  <a:lnTo>
                    <a:pt x="34515" y="12782"/>
                  </a:lnTo>
                  <a:lnTo>
                    <a:pt x="34892" y="12445"/>
                  </a:lnTo>
                  <a:lnTo>
                    <a:pt x="35230" y="12088"/>
                  </a:lnTo>
                  <a:lnTo>
                    <a:pt x="35547" y="11711"/>
                  </a:lnTo>
                  <a:lnTo>
                    <a:pt x="35865" y="11333"/>
                  </a:lnTo>
                  <a:lnTo>
                    <a:pt x="36143" y="10917"/>
                  </a:lnTo>
                  <a:lnTo>
                    <a:pt x="36420" y="10520"/>
                  </a:lnTo>
                  <a:lnTo>
                    <a:pt x="36698" y="10103"/>
                  </a:lnTo>
                  <a:lnTo>
                    <a:pt x="36956" y="9666"/>
                  </a:lnTo>
                  <a:lnTo>
                    <a:pt x="37175" y="9230"/>
                  </a:lnTo>
                  <a:lnTo>
                    <a:pt x="37373" y="8753"/>
                  </a:lnTo>
                  <a:lnTo>
                    <a:pt x="37453" y="8555"/>
                  </a:lnTo>
                  <a:lnTo>
                    <a:pt x="37512" y="8336"/>
                  </a:lnTo>
                  <a:lnTo>
                    <a:pt x="37552" y="8118"/>
                  </a:lnTo>
                  <a:lnTo>
                    <a:pt x="37572" y="7900"/>
                  </a:lnTo>
                  <a:lnTo>
                    <a:pt x="37591" y="7682"/>
                  </a:lnTo>
                  <a:lnTo>
                    <a:pt x="37591" y="7483"/>
                  </a:lnTo>
                  <a:lnTo>
                    <a:pt x="37572" y="7265"/>
                  </a:lnTo>
                  <a:lnTo>
                    <a:pt x="37552" y="7066"/>
                  </a:lnTo>
                  <a:lnTo>
                    <a:pt x="37512" y="6868"/>
                  </a:lnTo>
                  <a:lnTo>
                    <a:pt x="37453" y="6669"/>
                  </a:lnTo>
                  <a:lnTo>
                    <a:pt x="37373" y="6471"/>
                  </a:lnTo>
                  <a:lnTo>
                    <a:pt x="37294" y="6272"/>
                  </a:lnTo>
                  <a:lnTo>
                    <a:pt x="37195" y="6094"/>
                  </a:lnTo>
                  <a:lnTo>
                    <a:pt x="37075" y="5895"/>
                  </a:lnTo>
                  <a:lnTo>
                    <a:pt x="36936" y="5717"/>
                  </a:lnTo>
                  <a:lnTo>
                    <a:pt x="36798" y="5538"/>
                  </a:lnTo>
                  <a:lnTo>
                    <a:pt x="36639" y="5379"/>
                  </a:lnTo>
                  <a:lnTo>
                    <a:pt x="36480" y="5220"/>
                  </a:lnTo>
                  <a:lnTo>
                    <a:pt x="36143" y="4943"/>
                  </a:lnTo>
                  <a:lnTo>
                    <a:pt x="35765" y="4704"/>
                  </a:lnTo>
                  <a:lnTo>
                    <a:pt x="35388" y="4486"/>
                  </a:lnTo>
                  <a:lnTo>
                    <a:pt x="34972" y="4327"/>
                  </a:lnTo>
                  <a:lnTo>
                    <a:pt x="34555" y="4188"/>
                  </a:lnTo>
                  <a:lnTo>
                    <a:pt x="34118" y="4089"/>
                  </a:lnTo>
                  <a:lnTo>
                    <a:pt x="33682" y="4010"/>
                  </a:lnTo>
                  <a:lnTo>
                    <a:pt x="33642" y="4010"/>
                  </a:lnTo>
                  <a:lnTo>
                    <a:pt x="33086" y="3950"/>
                  </a:lnTo>
                  <a:lnTo>
                    <a:pt x="32530" y="3950"/>
                  </a:lnTo>
                  <a:lnTo>
                    <a:pt x="31955" y="3990"/>
                  </a:lnTo>
                  <a:lnTo>
                    <a:pt x="31399" y="4049"/>
                  </a:lnTo>
                  <a:lnTo>
                    <a:pt x="30784" y="4129"/>
                  </a:lnTo>
                  <a:lnTo>
                    <a:pt x="30169" y="4208"/>
                  </a:lnTo>
                  <a:lnTo>
                    <a:pt x="29533" y="4268"/>
                  </a:lnTo>
                  <a:lnTo>
                    <a:pt x="28898" y="4307"/>
                  </a:lnTo>
                  <a:lnTo>
                    <a:pt x="28859" y="4307"/>
                  </a:lnTo>
                  <a:lnTo>
                    <a:pt x="28839" y="4288"/>
                  </a:lnTo>
                  <a:lnTo>
                    <a:pt x="28779" y="4228"/>
                  </a:lnTo>
                  <a:lnTo>
                    <a:pt x="28779" y="4188"/>
                  </a:lnTo>
                  <a:lnTo>
                    <a:pt x="28779" y="4168"/>
                  </a:lnTo>
                  <a:lnTo>
                    <a:pt x="28799" y="4129"/>
                  </a:lnTo>
                  <a:lnTo>
                    <a:pt x="28839" y="4109"/>
                  </a:lnTo>
                  <a:lnTo>
                    <a:pt x="28878" y="4089"/>
                  </a:lnTo>
                  <a:lnTo>
                    <a:pt x="28839" y="4089"/>
                  </a:lnTo>
                  <a:lnTo>
                    <a:pt x="28799" y="4049"/>
                  </a:lnTo>
                  <a:lnTo>
                    <a:pt x="28720" y="4109"/>
                  </a:lnTo>
                  <a:lnTo>
                    <a:pt x="28640" y="4149"/>
                  </a:lnTo>
                  <a:lnTo>
                    <a:pt x="28561" y="4168"/>
                  </a:lnTo>
                  <a:lnTo>
                    <a:pt x="28481" y="4168"/>
                  </a:lnTo>
                  <a:lnTo>
                    <a:pt x="28323" y="4149"/>
                  </a:lnTo>
                  <a:lnTo>
                    <a:pt x="28144" y="4109"/>
                  </a:lnTo>
                  <a:lnTo>
                    <a:pt x="27707" y="3950"/>
                  </a:lnTo>
                  <a:lnTo>
                    <a:pt x="27291" y="3772"/>
                  </a:lnTo>
                  <a:lnTo>
                    <a:pt x="26656" y="3454"/>
                  </a:lnTo>
                  <a:lnTo>
                    <a:pt x="26040" y="3097"/>
                  </a:lnTo>
                  <a:lnTo>
                    <a:pt x="25683" y="2878"/>
                  </a:lnTo>
                  <a:lnTo>
                    <a:pt x="25346" y="2620"/>
                  </a:lnTo>
                  <a:lnTo>
                    <a:pt x="25028" y="2362"/>
                  </a:lnTo>
                  <a:lnTo>
                    <a:pt x="24710" y="2085"/>
                  </a:lnTo>
                  <a:lnTo>
                    <a:pt x="24492" y="1886"/>
                  </a:lnTo>
                  <a:lnTo>
                    <a:pt x="24254" y="1648"/>
                  </a:lnTo>
                  <a:lnTo>
                    <a:pt x="24036" y="1410"/>
                  </a:lnTo>
                  <a:lnTo>
                    <a:pt x="23936" y="1291"/>
                  </a:lnTo>
                  <a:lnTo>
                    <a:pt x="23837" y="1152"/>
                  </a:lnTo>
                  <a:lnTo>
                    <a:pt x="23778" y="1152"/>
                  </a:lnTo>
                  <a:lnTo>
                    <a:pt x="23718" y="1132"/>
                  </a:lnTo>
                  <a:lnTo>
                    <a:pt x="23659" y="1092"/>
                  </a:lnTo>
                  <a:lnTo>
                    <a:pt x="23599" y="1052"/>
                  </a:lnTo>
                  <a:lnTo>
                    <a:pt x="23500" y="894"/>
                  </a:lnTo>
                  <a:lnTo>
                    <a:pt x="23440" y="715"/>
                  </a:lnTo>
                  <a:lnTo>
                    <a:pt x="23401" y="536"/>
                  </a:lnTo>
                  <a:lnTo>
                    <a:pt x="23401" y="338"/>
                  </a:lnTo>
                  <a:lnTo>
                    <a:pt x="23401" y="239"/>
                  </a:lnTo>
                  <a:lnTo>
                    <a:pt x="23401" y="199"/>
                  </a:lnTo>
                  <a:lnTo>
                    <a:pt x="23401" y="159"/>
                  </a:lnTo>
                  <a:lnTo>
                    <a:pt x="23401" y="80"/>
                  </a:lnTo>
                  <a:lnTo>
                    <a:pt x="23381" y="20"/>
                  </a:lnTo>
                  <a:lnTo>
                    <a:pt x="23361" y="1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960;p41">
              <a:extLst>
                <a:ext uri="{FF2B5EF4-FFF2-40B4-BE49-F238E27FC236}">
                  <a16:creationId xmlns:a16="http://schemas.microsoft.com/office/drawing/2014/main" xmlns="" id="{F740BA09-F018-4CD5-A2C8-9E19062DF361}"/>
                </a:ext>
              </a:extLst>
            </p:cNvPr>
            <p:cNvSpPr/>
            <p:nvPr/>
          </p:nvSpPr>
          <p:spPr>
            <a:xfrm flipH="1">
              <a:off x="5295851" y="2780356"/>
              <a:ext cx="731845" cy="527817"/>
            </a:xfrm>
            <a:custGeom>
              <a:avLst/>
              <a:gdLst/>
              <a:ahLst/>
              <a:cxnLst/>
              <a:rect l="l" t="t" r="r" b="b"/>
              <a:pathLst>
                <a:path w="18439" h="13299" extrusionOk="0">
                  <a:moveTo>
                    <a:pt x="9150" y="1"/>
                  </a:moveTo>
                  <a:lnTo>
                    <a:pt x="8674" y="21"/>
                  </a:lnTo>
                  <a:lnTo>
                    <a:pt x="8435" y="41"/>
                  </a:lnTo>
                  <a:lnTo>
                    <a:pt x="8177" y="80"/>
                  </a:lnTo>
                  <a:lnTo>
                    <a:pt x="7681" y="199"/>
                  </a:lnTo>
                  <a:lnTo>
                    <a:pt x="7165" y="358"/>
                  </a:lnTo>
                  <a:lnTo>
                    <a:pt x="6669" y="517"/>
                  </a:lnTo>
                  <a:lnTo>
                    <a:pt x="6193" y="735"/>
                  </a:lnTo>
                  <a:lnTo>
                    <a:pt x="5895" y="874"/>
                  </a:lnTo>
                  <a:lnTo>
                    <a:pt x="5597" y="1053"/>
                  </a:lnTo>
                  <a:lnTo>
                    <a:pt x="5319" y="1231"/>
                  </a:lnTo>
                  <a:lnTo>
                    <a:pt x="5042" y="1430"/>
                  </a:lnTo>
                  <a:lnTo>
                    <a:pt x="4764" y="1628"/>
                  </a:lnTo>
                  <a:lnTo>
                    <a:pt x="4526" y="1847"/>
                  </a:lnTo>
                  <a:lnTo>
                    <a:pt x="4287" y="2105"/>
                  </a:lnTo>
                  <a:lnTo>
                    <a:pt x="4049" y="2343"/>
                  </a:lnTo>
                  <a:lnTo>
                    <a:pt x="3871" y="2601"/>
                  </a:lnTo>
                  <a:lnTo>
                    <a:pt x="3672" y="2859"/>
                  </a:lnTo>
                  <a:lnTo>
                    <a:pt x="3513" y="3137"/>
                  </a:lnTo>
                  <a:lnTo>
                    <a:pt x="3374" y="3415"/>
                  </a:lnTo>
                  <a:lnTo>
                    <a:pt x="3295" y="3573"/>
                  </a:lnTo>
                  <a:lnTo>
                    <a:pt x="3255" y="3712"/>
                  </a:lnTo>
                  <a:lnTo>
                    <a:pt x="3156" y="4030"/>
                  </a:lnTo>
                  <a:lnTo>
                    <a:pt x="3077" y="4348"/>
                  </a:lnTo>
                  <a:lnTo>
                    <a:pt x="3037" y="4506"/>
                  </a:lnTo>
                  <a:lnTo>
                    <a:pt x="2977" y="4645"/>
                  </a:lnTo>
                  <a:lnTo>
                    <a:pt x="2898" y="4784"/>
                  </a:lnTo>
                  <a:lnTo>
                    <a:pt x="2799" y="4903"/>
                  </a:lnTo>
                  <a:lnTo>
                    <a:pt x="2680" y="5002"/>
                  </a:lnTo>
                  <a:lnTo>
                    <a:pt x="2561" y="5102"/>
                  </a:lnTo>
                  <a:lnTo>
                    <a:pt x="2303" y="5241"/>
                  </a:lnTo>
                  <a:lnTo>
                    <a:pt x="2025" y="5399"/>
                  </a:lnTo>
                  <a:lnTo>
                    <a:pt x="1707" y="5558"/>
                  </a:lnTo>
                  <a:lnTo>
                    <a:pt x="1429" y="5757"/>
                  </a:lnTo>
                  <a:lnTo>
                    <a:pt x="1151" y="5975"/>
                  </a:lnTo>
                  <a:lnTo>
                    <a:pt x="893" y="6213"/>
                  </a:lnTo>
                  <a:lnTo>
                    <a:pt x="675" y="6451"/>
                  </a:lnTo>
                  <a:lnTo>
                    <a:pt x="477" y="6729"/>
                  </a:lnTo>
                  <a:lnTo>
                    <a:pt x="298" y="7027"/>
                  </a:lnTo>
                  <a:lnTo>
                    <a:pt x="159" y="7344"/>
                  </a:lnTo>
                  <a:lnTo>
                    <a:pt x="60" y="7662"/>
                  </a:lnTo>
                  <a:lnTo>
                    <a:pt x="40" y="7821"/>
                  </a:lnTo>
                  <a:lnTo>
                    <a:pt x="20" y="7980"/>
                  </a:lnTo>
                  <a:lnTo>
                    <a:pt x="0" y="8158"/>
                  </a:lnTo>
                  <a:lnTo>
                    <a:pt x="20" y="8317"/>
                  </a:lnTo>
                  <a:lnTo>
                    <a:pt x="40" y="8496"/>
                  </a:lnTo>
                  <a:lnTo>
                    <a:pt x="60" y="8654"/>
                  </a:lnTo>
                  <a:lnTo>
                    <a:pt x="80" y="8793"/>
                  </a:lnTo>
                  <a:lnTo>
                    <a:pt x="238" y="8714"/>
                  </a:lnTo>
                  <a:lnTo>
                    <a:pt x="437" y="8635"/>
                  </a:lnTo>
                  <a:lnTo>
                    <a:pt x="655" y="8555"/>
                  </a:lnTo>
                  <a:lnTo>
                    <a:pt x="834" y="8515"/>
                  </a:lnTo>
                  <a:lnTo>
                    <a:pt x="1032" y="8476"/>
                  </a:lnTo>
                  <a:lnTo>
                    <a:pt x="1231" y="8456"/>
                  </a:lnTo>
                  <a:lnTo>
                    <a:pt x="1330" y="8456"/>
                  </a:lnTo>
                  <a:lnTo>
                    <a:pt x="1409" y="8476"/>
                  </a:lnTo>
                  <a:lnTo>
                    <a:pt x="1529" y="8515"/>
                  </a:lnTo>
                  <a:lnTo>
                    <a:pt x="1608" y="8575"/>
                  </a:lnTo>
                  <a:lnTo>
                    <a:pt x="1687" y="8654"/>
                  </a:lnTo>
                  <a:lnTo>
                    <a:pt x="1747" y="8734"/>
                  </a:lnTo>
                  <a:lnTo>
                    <a:pt x="1806" y="8813"/>
                  </a:lnTo>
                  <a:lnTo>
                    <a:pt x="1846" y="8912"/>
                  </a:lnTo>
                  <a:lnTo>
                    <a:pt x="1906" y="9131"/>
                  </a:lnTo>
                  <a:lnTo>
                    <a:pt x="1906" y="9309"/>
                  </a:lnTo>
                  <a:lnTo>
                    <a:pt x="1926" y="9508"/>
                  </a:lnTo>
                  <a:lnTo>
                    <a:pt x="1965" y="9627"/>
                  </a:lnTo>
                  <a:lnTo>
                    <a:pt x="2005" y="9726"/>
                  </a:lnTo>
                  <a:lnTo>
                    <a:pt x="2045" y="9825"/>
                  </a:lnTo>
                  <a:lnTo>
                    <a:pt x="2045" y="9905"/>
                  </a:lnTo>
                  <a:lnTo>
                    <a:pt x="2005" y="10004"/>
                  </a:lnTo>
                  <a:lnTo>
                    <a:pt x="2402" y="10302"/>
                  </a:lnTo>
                  <a:lnTo>
                    <a:pt x="2977" y="10699"/>
                  </a:lnTo>
                  <a:lnTo>
                    <a:pt x="3652" y="11135"/>
                  </a:lnTo>
                  <a:lnTo>
                    <a:pt x="4347" y="11532"/>
                  </a:lnTo>
                  <a:lnTo>
                    <a:pt x="4744" y="11770"/>
                  </a:lnTo>
                  <a:lnTo>
                    <a:pt x="5161" y="11969"/>
                  </a:lnTo>
                  <a:lnTo>
                    <a:pt x="5558" y="12148"/>
                  </a:lnTo>
                  <a:lnTo>
                    <a:pt x="6153" y="12406"/>
                  </a:lnTo>
                  <a:lnTo>
                    <a:pt x="6351" y="12485"/>
                  </a:lnTo>
                  <a:lnTo>
                    <a:pt x="6510" y="12584"/>
                  </a:lnTo>
                  <a:lnTo>
                    <a:pt x="6570" y="12624"/>
                  </a:lnTo>
                  <a:lnTo>
                    <a:pt x="6629" y="12703"/>
                  </a:lnTo>
                  <a:lnTo>
                    <a:pt x="6689" y="12763"/>
                  </a:lnTo>
                  <a:lnTo>
                    <a:pt x="6729" y="12862"/>
                  </a:lnTo>
                  <a:lnTo>
                    <a:pt x="6828" y="12922"/>
                  </a:lnTo>
                  <a:lnTo>
                    <a:pt x="7006" y="13021"/>
                  </a:lnTo>
                  <a:lnTo>
                    <a:pt x="7503" y="12803"/>
                  </a:lnTo>
                  <a:lnTo>
                    <a:pt x="7761" y="12723"/>
                  </a:lnTo>
                  <a:lnTo>
                    <a:pt x="8019" y="12644"/>
                  </a:lnTo>
                  <a:lnTo>
                    <a:pt x="8396" y="12545"/>
                  </a:lnTo>
                  <a:lnTo>
                    <a:pt x="8773" y="12445"/>
                  </a:lnTo>
                  <a:lnTo>
                    <a:pt x="9170" y="12386"/>
                  </a:lnTo>
                  <a:lnTo>
                    <a:pt x="9547" y="12326"/>
                  </a:lnTo>
                  <a:lnTo>
                    <a:pt x="10261" y="12267"/>
                  </a:lnTo>
                  <a:lnTo>
                    <a:pt x="10619" y="12247"/>
                  </a:lnTo>
                  <a:lnTo>
                    <a:pt x="10976" y="12227"/>
                  </a:lnTo>
                  <a:lnTo>
                    <a:pt x="11333" y="12247"/>
                  </a:lnTo>
                  <a:lnTo>
                    <a:pt x="11690" y="12267"/>
                  </a:lnTo>
                  <a:lnTo>
                    <a:pt x="12028" y="12326"/>
                  </a:lnTo>
                  <a:lnTo>
                    <a:pt x="12385" y="12386"/>
                  </a:lnTo>
                  <a:lnTo>
                    <a:pt x="12663" y="12465"/>
                  </a:lnTo>
                  <a:lnTo>
                    <a:pt x="12921" y="12545"/>
                  </a:lnTo>
                  <a:lnTo>
                    <a:pt x="13179" y="12644"/>
                  </a:lnTo>
                  <a:lnTo>
                    <a:pt x="13437" y="12743"/>
                  </a:lnTo>
                  <a:lnTo>
                    <a:pt x="13695" y="12862"/>
                  </a:lnTo>
                  <a:lnTo>
                    <a:pt x="13933" y="13001"/>
                  </a:lnTo>
                  <a:lnTo>
                    <a:pt x="14171" y="13140"/>
                  </a:lnTo>
                  <a:lnTo>
                    <a:pt x="14390" y="13299"/>
                  </a:lnTo>
                  <a:lnTo>
                    <a:pt x="14410" y="13219"/>
                  </a:lnTo>
                  <a:lnTo>
                    <a:pt x="14429" y="13140"/>
                  </a:lnTo>
                  <a:lnTo>
                    <a:pt x="14469" y="13080"/>
                  </a:lnTo>
                  <a:lnTo>
                    <a:pt x="14529" y="13021"/>
                  </a:lnTo>
                  <a:lnTo>
                    <a:pt x="14588" y="12961"/>
                  </a:lnTo>
                  <a:lnTo>
                    <a:pt x="14668" y="12941"/>
                  </a:lnTo>
                  <a:lnTo>
                    <a:pt x="14747" y="12922"/>
                  </a:lnTo>
                  <a:lnTo>
                    <a:pt x="14846" y="12922"/>
                  </a:lnTo>
                  <a:lnTo>
                    <a:pt x="15342" y="13001"/>
                  </a:lnTo>
                  <a:lnTo>
                    <a:pt x="15600" y="13021"/>
                  </a:lnTo>
                  <a:lnTo>
                    <a:pt x="15858" y="13021"/>
                  </a:lnTo>
                  <a:lnTo>
                    <a:pt x="16116" y="13001"/>
                  </a:lnTo>
                  <a:lnTo>
                    <a:pt x="16374" y="12981"/>
                  </a:lnTo>
                  <a:lnTo>
                    <a:pt x="16613" y="12941"/>
                  </a:lnTo>
                  <a:lnTo>
                    <a:pt x="16871" y="12862"/>
                  </a:lnTo>
                  <a:lnTo>
                    <a:pt x="17188" y="12743"/>
                  </a:lnTo>
                  <a:lnTo>
                    <a:pt x="17486" y="12584"/>
                  </a:lnTo>
                  <a:lnTo>
                    <a:pt x="17625" y="12485"/>
                  </a:lnTo>
                  <a:lnTo>
                    <a:pt x="17764" y="12366"/>
                  </a:lnTo>
                  <a:lnTo>
                    <a:pt x="17883" y="12247"/>
                  </a:lnTo>
                  <a:lnTo>
                    <a:pt x="18002" y="12128"/>
                  </a:lnTo>
                  <a:lnTo>
                    <a:pt x="18101" y="11989"/>
                  </a:lnTo>
                  <a:lnTo>
                    <a:pt x="18200" y="11850"/>
                  </a:lnTo>
                  <a:lnTo>
                    <a:pt x="18280" y="11711"/>
                  </a:lnTo>
                  <a:lnTo>
                    <a:pt x="18339" y="11552"/>
                  </a:lnTo>
                  <a:lnTo>
                    <a:pt x="18379" y="11393"/>
                  </a:lnTo>
                  <a:lnTo>
                    <a:pt x="18419" y="11215"/>
                  </a:lnTo>
                  <a:lnTo>
                    <a:pt x="18439" y="11056"/>
                  </a:lnTo>
                  <a:lnTo>
                    <a:pt x="18419" y="10877"/>
                  </a:lnTo>
                  <a:lnTo>
                    <a:pt x="18399" y="10699"/>
                  </a:lnTo>
                  <a:lnTo>
                    <a:pt x="18339" y="10520"/>
                  </a:lnTo>
                  <a:lnTo>
                    <a:pt x="18280" y="10361"/>
                  </a:lnTo>
                  <a:lnTo>
                    <a:pt x="18200" y="10203"/>
                  </a:lnTo>
                  <a:lnTo>
                    <a:pt x="18101" y="10064"/>
                  </a:lnTo>
                  <a:lnTo>
                    <a:pt x="17982" y="9945"/>
                  </a:lnTo>
                  <a:lnTo>
                    <a:pt x="17843" y="9845"/>
                  </a:lnTo>
                  <a:lnTo>
                    <a:pt x="17684" y="9746"/>
                  </a:lnTo>
                  <a:lnTo>
                    <a:pt x="17466" y="9667"/>
                  </a:lnTo>
                  <a:lnTo>
                    <a:pt x="17228" y="9607"/>
                  </a:lnTo>
                  <a:lnTo>
                    <a:pt x="16990" y="9587"/>
                  </a:lnTo>
                  <a:lnTo>
                    <a:pt x="16732" y="9587"/>
                  </a:lnTo>
                  <a:lnTo>
                    <a:pt x="16513" y="9627"/>
                  </a:lnTo>
                  <a:lnTo>
                    <a:pt x="16295" y="9667"/>
                  </a:lnTo>
                  <a:lnTo>
                    <a:pt x="16077" y="9706"/>
                  </a:lnTo>
                  <a:lnTo>
                    <a:pt x="15858" y="9706"/>
                  </a:lnTo>
                  <a:lnTo>
                    <a:pt x="15799" y="9686"/>
                  </a:lnTo>
                  <a:lnTo>
                    <a:pt x="15779" y="9627"/>
                  </a:lnTo>
                  <a:lnTo>
                    <a:pt x="15779" y="9587"/>
                  </a:lnTo>
                  <a:lnTo>
                    <a:pt x="15779" y="9548"/>
                  </a:lnTo>
                  <a:lnTo>
                    <a:pt x="15858" y="9428"/>
                  </a:lnTo>
                  <a:lnTo>
                    <a:pt x="15958" y="9329"/>
                  </a:lnTo>
                  <a:lnTo>
                    <a:pt x="16077" y="9250"/>
                  </a:lnTo>
                  <a:lnTo>
                    <a:pt x="16216" y="9170"/>
                  </a:lnTo>
                  <a:lnTo>
                    <a:pt x="16216" y="9032"/>
                  </a:lnTo>
                  <a:lnTo>
                    <a:pt x="16236" y="8893"/>
                  </a:lnTo>
                  <a:lnTo>
                    <a:pt x="16295" y="8754"/>
                  </a:lnTo>
                  <a:lnTo>
                    <a:pt x="16355" y="8615"/>
                  </a:lnTo>
                  <a:lnTo>
                    <a:pt x="16454" y="8496"/>
                  </a:lnTo>
                  <a:lnTo>
                    <a:pt x="16573" y="8377"/>
                  </a:lnTo>
                  <a:lnTo>
                    <a:pt x="16613" y="8357"/>
                  </a:lnTo>
                  <a:lnTo>
                    <a:pt x="16593" y="8277"/>
                  </a:lnTo>
                  <a:lnTo>
                    <a:pt x="16593" y="8138"/>
                  </a:lnTo>
                  <a:lnTo>
                    <a:pt x="16613" y="7999"/>
                  </a:lnTo>
                  <a:lnTo>
                    <a:pt x="16632" y="7841"/>
                  </a:lnTo>
                  <a:lnTo>
                    <a:pt x="16672" y="7722"/>
                  </a:lnTo>
                  <a:lnTo>
                    <a:pt x="16712" y="7622"/>
                  </a:lnTo>
                  <a:lnTo>
                    <a:pt x="16752" y="7523"/>
                  </a:lnTo>
                  <a:lnTo>
                    <a:pt x="16811" y="7444"/>
                  </a:lnTo>
                  <a:lnTo>
                    <a:pt x="16871" y="7384"/>
                  </a:lnTo>
                  <a:lnTo>
                    <a:pt x="16930" y="7325"/>
                  </a:lnTo>
                  <a:lnTo>
                    <a:pt x="16950" y="7325"/>
                  </a:lnTo>
                  <a:lnTo>
                    <a:pt x="16831" y="7146"/>
                  </a:lnTo>
                  <a:lnTo>
                    <a:pt x="16771" y="6967"/>
                  </a:lnTo>
                  <a:lnTo>
                    <a:pt x="16732" y="6789"/>
                  </a:lnTo>
                  <a:lnTo>
                    <a:pt x="16712" y="6670"/>
                  </a:lnTo>
                  <a:lnTo>
                    <a:pt x="16712" y="6551"/>
                  </a:lnTo>
                  <a:lnTo>
                    <a:pt x="16752" y="6312"/>
                  </a:lnTo>
                  <a:lnTo>
                    <a:pt x="16771" y="6193"/>
                  </a:lnTo>
                  <a:lnTo>
                    <a:pt x="16831" y="6074"/>
                  </a:lnTo>
                  <a:lnTo>
                    <a:pt x="16672" y="5955"/>
                  </a:lnTo>
                  <a:lnTo>
                    <a:pt x="16513" y="5816"/>
                  </a:lnTo>
                  <a:lnTo>
                    <a:pt x="16335" y="5657"/>
                  </a:lnTo>
                  <a:lnTo>
                    <a:pt x="16216" y="5538"/>
                  </a:lnTo>
                  <a:lnTo>
                    <a:pt x="16116" y="5399"/>
                  </a:lnTo>
                  <a:lnTo>
                    <a:pt x="15918" y="5122"/>
                  </a:lnTo>
                  <a:lnTo>
                    <a:pt x="15759" y="4804"/>
                  </a:lnTo>
                  <a:lnTo>
                    <a:pt x="15640" y="4486"/>
                  </a:lnTo>
                  <a:lnTo>
                    <a:pt x="15581" y="4268"/>
                  </a:lnTo>
                  <a:lnTo>
                    <a:pt x="15541" y="4030"/>
                  </a:lnTo>
                  <a:lnTo>
                    <a:pt x="15521" y="3792"/>
                  </a:lnTo>
                  <a:lnTo>
                    <a:pt x="15521" y="3554"/>
                  </a:lnTo>
                  <a:lnTo>
                    <a:pt x="15541" y="3395"/>
                  </a:lnTo>
                  <a:lnTo>
                    <a:pt x="15581" y="3216"/>
                  </a:lnTo>
                  <a:lnTo>
                    <a:pt x="15561" y="3216"/>
                  </a:lnTo>
                  <a:lnTo>
                    <a:pt x="15303" y="3276"/>
                  </a:lnTo>
                  <a:lnTo>
                    <a:pt x="15065" y="3315"/>
                  </a:lnTo>
                  <a:lnTo>
                    <a:pt x="14866" y="3335"/>
                  </a:lnTo>
                  <a:lnTo>
                    <a:pt x="14469" y="3335"/>
                  </a:lnTo>
                  <a:lnTo>
                    <a:pt x="14072" y="3296"/>
                  </a:lnTo>
                  <a:lnTo>
                    <a:pt x="13834" y="3256"/>
                  </a:lnTo>
                  <a:lnTo>
                    <a:pt x="13576" y="3196"/>
                  </a:lnTo>
                  <a:lnTo>
                    <a:pt x="13338" y="3117"/>
                  </a:lnTo>
                  <a:lnTo>
                    <a:pt x="13100" y="3038"/>
                  </a:lnTo>
                  <a:lnTo>
                    <a:pt x="12861" y="2938"/>
                  </a:lnTo>
                  <a:lnTo>
                    <a:pt x="12623" y="2839"/>
                  </a:lnTo>
                  <a:lnTo>
                    <a:pt x="12405" y="2720"/>
                  </a:lnTo>
                  <a:lnTo>
                    <a:pt x="12187" y="2581"/>
                  </a:lnTo>
                  <a:lnTo>
                    <a:pt x="12147" y="2561"/>
                  </a:lnTo>
                  <a:lnTo>
                    <a:pt x="12107" y="2502"/>
                  </a:lnTo>
                  <a:lnTo>
                    <a:pt x="12068" y="2402"/>
                  </a:lnTo>
                  <a:lnTo>
                    <a:pt x="12068" y="2343"/>
                  </a:lnTo>
                  <a:lnTo>
                    <a:pt x="12087" y="2283"/>
                  </a:lnTo>
                  <a:lnTo>
                    <a:pt x="12107" y="2224"/>
                  </a:lnTo>
                  <a:lnTo>
                    <a:pt x="12147" y="2184"/>
                  </a:lnTo>
                  <a:lnTo>
                    <a:pt x="12524" y="1886"/>
                  </a:lnTo>
                  <a:lnTo>
                    <a:pt x="11810" y="2144"/>
                  </a:lnTo>
                  <a:lnTo>
                    <a:pt x="11452" y="2264"/>
                  </a:lnTo>
                  <a:lnTo>
                    <a:pt x="11095" y="2363"/>
                  </a:lnTo>
                  <a:lnTo>
                    <a:pt x="10916" y="2402"/>
                  </a:lnTo>
                  <a:lnTo>
                    <a:pt x="10738" y="2422"/>
                  </a:lnTo>
                  <a:lnTo>
                    <a:pt x="10559" y="2442"/>
                  </a:lnTo>
                  <a:lnTo>
                    <a:pt x="10361" y="2422"/>
                  </a:lnTo>
                  <a:lnTo>
                    <a:pt x="10182" y="2402"/>
                  </a:lnTo>
                  <a:lnTo>
                    <a:pt x="10003" y="2363"/>
                  </a:lnTo>
                  <a:lnTo>
                    <a:pt x="9825" y="2303"/>
                  </a:lnTo>
                  <a:lnTo>
                    <a:pt x="9646" y="2224"/>
                  </a:lnTo>
                  <a:lnTo>
                    <a:pt x="9587" y="2164"/>
                  </a:lnTo>
                  <a:lnTo>
                    <a:pt x="9547" y="2105"/>
                  </a:lnTo>
                  <a:lnTo>
                    <a:pt x="9527" y="2045"/>
                  </a:lnTo>
                  <a:lnTo>
                    <a:pt x="9527" y="1966"/>
                  </a:lnTo>
                  <a:lnTo>
                    <a:pt x="9547" y="1906"/>
                  </a:lnTo>
                  <a:lnTo>
                    <a:pt x="9587" y="1847"/>
                  </a:lnTo>
                  <a:lnTo>
                    <a:pt x="9646" y="1807"/>
                  </a:lnTo>
                  <a:lnTo>
                    <a:pt x="9726" y="1787"/>
                  </a:lnTo>
                  <a:lnTo>
                    <a:pt x="9904" y="1747"/>
                  </a:lnTo>
                  <a:lnTo>
                    <a:pt x="10063" y="1688"/>
                  </a:lnTo>
                  <a:lnTo>
                    <a:pt x="10202" y="1589"/>
                  </a:lnTo>
                  <a:lnTo>
                    <a:pt x="10341" y="1489"/>
                  </a:lnTo>
                  <a:lnTo>
                    <a:pt x="10440" y="1351"/>
                  </a:lnTo>
                  <a:lnTo>
                    <a:pt x="10559" y="1212"/>
                  </a:lnTo>
                  <a:lnTo>
                    <a:pt x="10758" y="914"/>
                  </a:lnTo>
                  <a:lnTo>
                    <a:pt x="10519" y="954"/>
                  </a:lnTo>
                  <a:lnTo>
                    <a:pt x="10261" y="993"/>
                  </a:lnTo>
                  <a:lnTo>
                    <a:pt x="10023" y="1053"/>
                  </a:lnTo>
                  <a:lnTo>
                    <a:pt x="9785" y="1132"/>
                  </a:lnTo>
                  <a:lnTo>
                    <a:pt x="9547" y="1212"/>
                  </a:lnTo>
                  <a:lnTo>
                    <a:pt x="9329" y="1311"/>
                  </a:lnTo>
                  <a:lnTo>
                    <a:pt x="9110" y="1410"/>
                  </a:lnTo>
                  <a:lnTo>
                    <a:pt x="8892" y="1549"/>
                  </a:lnTo>
                  <a:lnTo>
                    <a:pt x="8813" y="1589"/>
                  </a:lnTo>
                  <a:lnTo>
                    <a:pt x="8733" y="1569"/>
                  </a:lnTo>
                  <a:lnTo>
                    <a:pt x="8654" y="1549"/>
                  </a:lnTo>
                  <a:lnTo>
                    <a:pt x="8594" y="1489"/>
                  </a:lnTo>
                  <a:lnTo>
                    <a:pt x="8535" y="1430"/>
                  </a:lnTo>
                  <a:lnTo>
                    <a:pt x="8515" y="1351"/>
                  </a:lnTo>
                  <a:lnTo>
                    <a:pt x="8495" y="1271"/>
                  </a:lnTo>
                  <a:lnTo>
                    <a:pt x="8515" y="1192"/>
                  </a:lnTo>
                  <a:lnTo>
                    <a:pt x="8614" y="874"/>
                  </a:lnTo>
                  <a:lnTo>
                    <a:pt x="8753" y="557"/>
                  </a:lnTo>
                  <a:lnTo>
                    <a:pt x="8951" y="279"/>
                  </a:lnTo>
                  <a:lnTo>
                    <a:pt x="9150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961;p41">
              <a:extLst>
                <a:ext uri="{FF2B5EF4-FFF2-40B4-BE49-F238E27FC236}">
                  <a16:creationId xmlns:a16="http://schemas.microsoft.com/office/drawing/2014/main" xmlns="" id="{C02C50D2-C7F0-446B-BC1F-0D4417C1F854}"/>
                </a:ext>
              </a:extLst>
            </p:cNvPr>
            <p:cNvSpPr/>
            <p:nvPr/>
          </p:nvSpPr>
          <p:spPr>
            <a:xfrm flipH="1">
              <a:off x="5977253" y="3147414"/>
              <a:ext cx="40" cy="833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962;p41">
              <a:extLst>
                <a:ext uri="{FF2B5EF4-FFF2-40B4-BE49-F238E27FC236}">
                  <a16:creationId xmlns:a16="http://schemas.microsoft.com/office/drawing/2014/main" xmlns="" id="{CCCDB129-0A3A-494A-B9FE-033E262F0712}"/>
                </a:ext>
              </a:extLst>
            </p:cNvPr>
            <p:cNvSpPr/>
            <p:nvPr/>
          </p:nvSpPr>
          <p:spPr>
            <a:xfrm flipH="1">
              <a:off x="5135512" y="2616531"/>
              <a:ext cx="1788233" cy="1469112"/>
            </a:xfrm>
            <a:custGeom>
              <a:avLst/>
              <a:gdLst/>
              <a:ahLst/>
              <a:cxnLst/>
              <a:rect l="l" t="t" r="r" b="b"/>
              <a:pathLst>
                <a:path w="45055" h="37017" extrusionOk="0">
                  <a:moveTo>
                    <a:pt x="29692" y="795"/>
                  </a:moveTo>
                  <a:lnTo>
                    <a:pt x="29732" y="973"/>
                  </a:lnTo>
                  <a:lnTo>
                    <a:pt x="29792" y="1132"/>
                  </a:lnTo>
                  <a:lnTo>
                    <a:pt x="29891" y="1291"/>
                  </a:lnTo>
                  <a:lnTo>
                    <a:pt x="29990" y="1449"/>
                  </a:lnTo>
                  <a:lnTo>
                    <a:pt x="30109" y="1569"/>
                  </a:lnTo>
                  <a:lnTo>
                    <a:pt x="30248" y="1668"/>
                  </a:lnTo>
                  <a:lnTo>
                    <a:pt x="30387" y="1767"/>
                  </a:lnTo>
                  <a:lnTo>
                    <a:pt x="30526" y="1846"/>
                  </a:lnTo>
                  <a:lnTo>
                    <a:pt x="30685" y="1926"/>
                  </a:lnTo>
                  <a:lnTo>
                    <a:pt x="30844" y="1966"/>
                  </a:lnTo>
                  <a:lnTo>
                    <a:pt x="31181" y="2045"/>
                  </a:lnTo>
                  <a:lnTo>
                    <a:pt x="31379" y="2065"/>
                  </a:lnTo>
                  <a:lnTo>
                    <a:pt x="31578" y="2085"/>
                  </a:lnTo>
                  <a:lnTo>
                    <a:pt x="31995" y="2065"/>
                  </a:lnTo>
                  <a:lnTo>
                    <a:pt x="32431" y="2025"/>
                  </a:lnTo>
                  <a:lnTo>
                    <a:pt x="32848" y="2005"/>
                  </a:lnTo>
                  <a:lnTo>
                    <a:pt x="33265" y="2005"/>
                  </a:lnTo>
                  <a:lnTo>
                    <a:pt x="33463" y="2025"/>
                  </a:lnTo>
                  <a:lnTo>
                    <a:pt x="33662" y="2065"/>
                  </a:lnTo>
                  <a:lnTo>
                    <a:pt x="33860" y="2124"/>
                  </a:lnTo>
                  <a:lnTo>
                    <a:pt x="34039" y="2184"/>
                  </a:lnTo>
                  <a:lnTo>
                    <a:pt x="34218" y="2303"/>
                  </a:lnTo>
                  <a:lnTo>
                    <a:pt x="34396" y="2422"/>
                  </a:lnTo>
                  <a:lnTo>
                    <a:pt x="34456" y="2462"/>
                  </a:lnTo>
                  <a:lnTo>
                    <a:pt x="34515" y="2482"/>
                  </a:lnTo>
                  <a:lnTo>
                    <a:pt x="34575" y="2462"/>
                  </a:lnTo>
                  <a:lnTo>
                    <a:pt x="34634" y="2422"/>
                  </a:lnTo>
                  <a:lnTo>
                    <a:pt x="34674" y="2422"/>
                  </a:lnTo>
                  <a:lnTo>
                    <a:pt x="35111" y="2243"/>
                  </a:lnTo>
                  <a:lnTo>
                    <a:pt x="35349" y="2164"/>
                  </a:lnTo>
                  <a:lnTo>
                    <a:pt x="35587" y="2124"/>
                  </a:lnTo>
                  <a:lnTo>
                    <a:pt x="35805" y="2104"/>
                  </a:lnTo>
                  <a:lnTo>
                    <a:pt x="36044" y="2104"/>
                  </a:lnTo>
                  <a:lnTo>
                    <a:pt x="36262" y="2144"/>
                  </a:lnTo>
                  <a:lnTo>
                    <a:pt x="36480" y="2204"/>
                  </a:lnTo>
                  <a:lnTo>
                    <a:pt x="36679" y="2263"/>
                  </a:lnTo>
                  <a:lnTo>
                    <a:pt x="36877" y="2362"/>
                  </a:lnTo>
                  <a:lnTo>
                    <a:pt x="37056" y="2462"/>
                  </a:lnTo>
                  <a:lnTo>
                    <a:pt x="37234" y="2581"/>
                  </a:lnTo>
                  <a:lnTo>
                    <a:pt x="37393" y="2720"/>
                  </a:lnTo>
                  <a:lnTo>
                    <a:pt x="37532" y="2879"/>
                  </a:lnTo>
                  <a:lnTo>
                    <a:pt x="37651" y="3037"/>
                  </a:lnTo>
                  <a:lnTo>
                    <a:pt x="37770" y="3176"/>
                  </a:lnTo>
                  <a:lnTo>
                    <a:pt x="37830" y="3216"/>
                  </a:lnTo>
                  <a:lnTo>
                    <a:pt x="37889" y="3256"/>
                  </a:lnTo>
                  <a:lnTo>
                    <a:pt x="38068" y="3256"/>
                  </a:lnTo>
                  <a:lnTo>
                    <a:pt x="38108" y="3216"/>
                  </a:lnTo>
                  <a:lnTo>
                    <a:pt x="38147" y="3176"/>
                  </a:lnTo>
                  <a:lnTo>
                    <a:pt x="38187" y="3117"/>
                  </a:lnTo>
                  <a:lnTo>
                    <a:pt x="38207" y="3057"/>
                  </a:lnTo>
                  <a:lnTo>
                    <a:pt x="38207" y="2998"/>
                  </a:lnTo>
                  <a:lnTo>
                    <a:pt x="38187" y="2938"/>
                  </a:lnTo>
                  <a:lnTo>
                    <a:pt x="38147" y="2879"/>
                  </a:lnTo>
                  <a:lnTo>
                    <a:pt x="38108" y="2839"/>
                  </a:lnTo>
                  <a:lnTo>
                    <a:pt x="38108" y="2819"/>
                  </a:lnTo>
                  <a:lnTo>
                    <a:pt x="38128" y="2819"/>
                  </a:lnTo>
                  <a:lnTo>
                    <a:pt x="38108" y="2799"/>
                  </a:lnTo>
                  <a:lnTo>
                    <a:pt x="38167" y="2601"/>
                  </a:lnTo>
                  <a:lnTo>
                    <a:pt x="38227" y="2422"/>
                  </a:lnTo>
                  <a:lnTo>
                    <a:pt x="38306" y="2263"/>
                  </a:lnTo>
                  <a:lnTo>
                    <a:pt x="38425" y="2104"/>
                  </a:lnTo>
                  <a:lnTo>
                    <a:pt x="38544" y="1946"/>
                  </a:lnTo>
                  <a:lnTo>
                    <a:pt x="38683" y="1827"/>
                  </a:lnTo>
                  <a:lnTo>
                    <a:pt x="38822" y="1727"/>
                  </a:lnTo>
                  <a:lnTo>
                    <a:pt x="39001" y="1628"/>
                  </a:lnTo>
                  <a:lnTo>
                    <a:pt x="38941" y="1966"/>
                  </a:lnTo>
                  <a:lnTo>
                    <a:pt x="38922" y="2303"/>
                  </a:lnTo>
                  <a:lnTo>
                    <a:pt x="38941" y="2640"/>
                  </a:lnTo>
                  <a:lnTo>
                    <a:pt x="38961" y="2799"/>
                  </a:lnTo>
                  <a:lnTo>
                    <a:pt x="39001" y="2958"/>
                  </a:lnTo>
                  <a:lnTo>
                    <a:pt x="39060" y="3117"/>
                  </a:lnTo>
                  <a:lnTo>
                    <a:pt x="39120" y="3256"/>
                  </a:lnTo>
                  <a:lnTo>
                    <a:pt x="39199" y="3414"/>
                  </a:lnTo>
                  <a:lnTo>
                    <a:pt x="39279" y="3553"/>
                  </a:lnTo>
                  <a:lnTo>
                    <a:pt x="39398" y="3672"/>
                  </a:lnTo>
                  <a:lnTo>
                    <a:pt x="39497" y="3811"/>
                  </a:lnTo>
                  <a:lnTo>
                    <a:pt x="39636" y="3911"/>
                  </a:lnTo>
                  <a:lnTo>
                    <a:pt x="39795" y="4030"/>
                  </a:lnTo>
                  <a:lnTo>
                    <a:pt x="40132" y="4248"/>
                  </a:lnTo>
                  <a:lnTo>
                    <a:pt x="40450" y="4466"/>
                  </a:lnTo>
                  <a:lnTo>
                    <a:pt x="40609" y="4585"/>
                  </a:lnTo>
                  <a:lnTo>
                    <a:pt x="40747" y="4724"/>
                  </a:lnTo>
                  <a:lnTo>
                    <a:pt x="40867" y="4883"/>
                  </a:lnTo>
                  <a:lnTo>
                    <a:pt x="40966" y="5062"/>
                  </a:lnTo>
                  <a:lnTo>
                    <a:pt x="41065" y="5240"/>
                  </a:lnTo>
                  <a:lnTo>
                    <a:pt x="41125" y="5419"/>
                  </a:lnTo>
                  <a:lnTo>
                    <a:pt x="41184" y="5617"/>
                  </a:lnTo>
                  <a:lnTo>
                    <a:pt x="41204" y="5816"/>
                  </a:lnTo>
                  <a:lnTo>
                    <a:pt x="41224" y="6014"/>
                  </a:lnTo>
                  <a:lnTo>
                    <a:pt x="41204" y="6213"/>
                  </a:lnTo>
                  <a:lnTo>
                    <a:pt x="41184" y="6411"/>
                  </a:lnTo>
                  <a:lnTo>
                    <a:pt x="41125" y="6590"/>
                  </a:lnTo>
                  <a:lnTo>
                    <a:pt x="41105" y="6689"/>
                  </a:lnTo>
                  <a:lnTo>
                    <a:pt x="41125" y="6788"/>
                  </a:lnTo>
                  <a:lnTo>
                    <a:pt x="41164" y="6848"/>
                  </a:lnTo>
                  <a:lnTo>
                    <a:pt x="41224" y="6908"/>
                  </a:lnTo>
                  <a:lnTo>
                    <a:pt x="41283" y="6967"/>
                  </a:lnTo>
                  <a:lnTo>
                    <a:pt x="41363" y="6987"/>
                  </a:lnTo>
                  <a:lnTo>
                    <a:pt x="41442" y="6987"/>
                  </a:lnTo>
                  <a:lnTo>
                    <a:pt x="41522" y="6947"/>
                  </a:lnTo>
                  <a:lnTo>
                    <a:pt x="41720" y="7027"/>
                  </a:lnTo>
                  <a:lnTo>
                    <a:pt x="41918" y="7146"/>
                  </a:lnTo>
                  <a:lnTo>
                    <a:pt x="42117" y="7265"/>
                  </a:lnTo>
                  <a:lnTo>
                    <a:pt x="42296" y="7404"/>
                  </a:lnTo>
                  <a:lnTo>
                    <a:pt x="42474" y="7563"/>
                  </a:lnTo>
                  <a:lnTo>
                    <a:pt x="42633" y="7721"/>
                  </a:lnTo>
                  <a:lnTo>
                    <a:pt x="42752" y="7900"/>
                  </a:lnTo>
                  <a:lnTo>
                    <a:pt x="42871" y="8079"/>
                  </a:lnTo>
                  <a:lnTo>
                    <a:pt x="42990" y="8356"/>
                  </a:lnTo>
                  <a:lnTo>
                    <a:pt x="43089" y="8634"/>
                  </a:lnTo>
                  <a:lnTo>
                    <a:pt x="43129" y="8932"/>
                  </a:lnTo>
                  <a:lnTo>
                    <a:pt x="43129" y="9210"/>
                  </a:lnTo>
                  <a:lnTo>
                    <a:pt x="43109" y="9488"/>
                  </a:lnTo>
                  <a:lnTo>
                    <a:pt x="43070" y="9785"/>
                  </a:lnTo>
                  <a:lnTo>
                    <a:pt x="42990" y="10381"/>
                  </a:lnTo>
                  <a:lnTo>
                    <a:pt x="42951" y="10639"/>
                  </a:lnTo>
                  <a:lnTo>
                    <a:pt x="42911" y="10917"/>
                  </a:lnTo>
                  <a:lnTo>
                    <a:pt x="42911" y="11195"/>
                  </a:lnTo>
                  <a:lnTo>
                    <a:pt x="42931" y="11472"/>
                  </a:lnTo>
                  <a:lnTo>
                    <a:pt x="42970" y="11730"/>
                  </a:lnTo>
                  <a:lnTo>
                    <a:pt x="43050" y="11989"/>
                  </a:lnTo>
                  <a:lnTo>
                    <a:pt x="43169" y="12247"/>
                  </a:lnTo>
                  <a:lnTo>
                    <a:pt x="43248" y="12366"/>
                  </a:lnTo>
                  <a:lnTo>
                    <a:pt x="43328" y="12465"/>
                  </a:lnTo>
                  <a:lnTo>
                    <a:pt x="43427" y="12584"/>
                  </a:lnTo>
                  <a:lnTo>
                    <a:pt x="43546" y="12683"/>
                  </a:lnTo>
                  <a:lnTo>
                    <a:pt x="43685" y="12763"/>
                  </a:lnTo>
                  <a:lnTo>
                    <a:pt x="43824" y="12842"/>
                  </a:lnTo>
                  <a:lnTo>
                    <a:pt x="43963" y="12902"/>
                  </a:lnTo>
                  <a:lnTo>
                    <a:pt x="44102" y="12921"/>
                  </a:lnTo>
                  <a:lnTo>
                    <a:pt x="44260" y="12941"/>
                  </a:lnTo>
                  <a:lnTo>
                    <a:pt x="44399" y="12941"/>
                  </a:lnTo>
                  <a:lnTo>
                    <a:pt x="44300" y="13080"/>
                  </a:lnTo>
                  <a:lnTo>
                    <a:pt x="44161" y="13199"/>
                  </a:lnTo>
                  <a:lnTo>
                    <a:pt x="44002" y="13298"/>
                  </a:lnTo>
                  <a:lnTo>
                    <a:pt x="43844" y="13358"/>
                  </a:lnTo>
                  <a:lnTo>
                    <a:pt x="43665" y="13398"/>
                  </a:lnTo>
                  <a:lnTo>
                    <a:pt x="43486" y="13398"/>
                  </a:lnTo>
                  <a:lnTo>
                    <a:pt x="43288" y="13358"/>
                  </a:lnTo>
                  <a:lnTo>
                    <a:pt x="43109" y="13298"/>
                  </a:lnTo>
                  <a:lnTo>
                    <a:pt x="43050" y="13279"/>
                  </a:lnTo>
                  <a:lnTo>
                    <a:pt x="42891" y="13279"/>
                  </a:lnTo>
                  <a:lnTo>
                    <a:pt x="42812" y="13338"/>
                  </a:lnTo>
                  <a:lnTo>
                    <a:pt x="42752" y="13418"/>
                  </a:lnTo>
                  <a:lnTo>
                    <a:pt x="42712" y="13517"/>
                  </a:lnTo>
                  <a:lnTo>
                    <a:pt x="42712" y="13596"/>
                  </a:lnTo>
                  <a:lnTo>
                    <a:pt x="42772" y="13695"/>
                  </a:lnTo>
                  <a:lnTo>
                    <a:pt x="42812" y="13715"/>
                  </a:lnTo>
                  <a:lnTo>
                    <a:pt x="42851" y="13755"/>
                  </a:lnTo>
                  <a:lnTo>
                    <a:pt x="42911" y="13775"/>
                  </a:lnTo>
                  <a:lnTo>
                    <a:pt x="42970" y="14211"/>
                  </a:lnTo>
                  <a:lnTo>
                    <a:pt x="42990" y="14450"/>
                  </a:lnTo>
                  <a:lnTo>
                    <a:pt x="43010" y="14668"/>
                  </a:lnTo>
                  <a:lnTo>
                    <a:pt x="42990" y="14946"/>
                  </a:lnTo>
                  <a:lnTo>
                    <a:pt x="42951" y="15224"/>
                  </a:lnTo>
                  <a:lnTo>
                    <a:pt x="42732" y="14926"/>
                  </a:lnTo>
                  <a:lnTo>
                    <a:pt x="42673" y="14866"/>
                  </a:lnTo>
                  <a:lnTo>
                    <a:pt x="42593" y="14847"/>
                  </a:lnTo>
                  <a:lnTo>
                    <a:pt x="42534" y="14847"/>
                  </a:lnTo>
                  <a:lnTo>
                    <a:pt x="42454" y="14866"/>
                  </a:lnTo>
                  <a:lnTo>
                    <a:pt x="42395" y="14886"/>
                  </a:lnTo>
                  <a:lnTo>
                    <a:pt x="42335" y="14946"/>
                  </a:lnTo>
                  <a:lnTo>
                    <a:pt x="42296" y="15005"/>
                  </a:lnTo>
                  <a:lnTo>
                    <a:pt x="42296" y="15065"/>
                  </a:lnTo>
                  <a:lnTo>
                    <a:pt x="42276" y="15224"/>
                  </a:lnTo>
                  <a:lnTo>
                    <a:pt x="42236" y="15363"/>
                  </a:lnTo>
                  <a:lnTo>
                    <a:pt x="42176" y="15502"/>
                  </a:lnTo>
                  <a:lnTo>
                    <a:pt x="42097" y="15621"/>
                  </a:lnTo>
                  <a:lnTo>
                    <a:pt x="42018" y="15740"/>
                  </a:lnTo>
                  <a:lnTo>
                    <a:pt x="41918" y="15859"/>
                  </a:lnTo>
                  <a:lnTo>
                    <a:pt x="41819" y="15958"/>
                  </a:lnTo>
                  <a:lnTo>
                    <a:pt x="41700" y="16057"/>
                  </a:lnTo>
                  <a:lnTo>
                    <a:pt x="41799" y="15760"/>
                  </a:lnTo>
                  <a:lnTo>
                    <a:pt x="41859" y="15482"/>
                  </a:lnTo>
                  <a:lnTo>
                    <a:pt x="41879" y="15184"/>
                  </a:lnTo>
                  <a:lnTo>
                    <a:pt x="41879" y="14866"/>
                  </a:lnTo>
                  <a:lnTo>
                    <a:pt x="41839" y="14628"/>
                  </a:lnTo>
                  <a:lnTo>
                    <a:pt x="41760" y="14410"/>
                  </a:lnTo>
                  <a:lnTo>
                    <a:pt x="41680" y="14172"/>
                  </a:lnTo>
                  <a:lnTo>
                    <a:pt x="41561" y="13973"/>
                  </a:lnTo>
                  <a:lnTo>
                    <a:pt x="41422" y="13775"/>
                  </a:lnTo>
                  <a:lnTo>
                    <a:pt x="41244" y="13596"/>
                  </a:lnTo>
                  <a:lnTo>
                    <a:pt x="41065" y="13437"/>
                  </a:lnTo>
                  <a:lnTo>
                    <a:pt x="40867" y="13318"/>
                  </a:lnTo>
                  <a:lnTo>
                    <a:pt x="40728" y="13259"/>
                  </a:lnTo>
                  <a:lnTo>
                    <a:pt x="40569" y="13199"/>
                  </a:lnTo>
                  <a:lnTo>
                    <a:pt x="40430" y="13140"/>
                  </a:lnTo>
                  <a:lnTo>
                    <a:pt x="40271" y="13120"/>
                  </a:lnTo>
                  <a:lnTo>
                    <a:pt x="40112" y="13100"/>
                  </a:lnTo>
                  <a:lnTo>
                    <a:pt x="39954" y="13080"/>
                  </a:lnTo>
                  <a:lnTo>
                    <a:pt x="39795" y="13100"/>
                  </a:lnTo>
                  <a:lnTo>
                    <a:pt x="39636" y="13100"/>
                  </a:lnTo>
                  <a:lnTo>
                    <a:pt x="39418" y="13140"/>
                  </a:lnTo>
                  <a:lnTo>
                    <a:pt x="39180" y="13199"/>
                  </a:lnTo>
                  <a:lnTo>
                    <a:pt x="39180" y="13160"/>
                  </a:lnTo>
                  <a:lnTo>
                    <a:pt x="39180" y="13140"/>
                  </a:lnTo>
                  <a:lnTo>
                    <a:pt x="39180" y="13120"/>
                  </a:lnTo>
                  <a:lnTo>
                    <a:pt x="39219" y="13001"/>
                  </a:lnTo>
                  <a:lnTo>
                    <a:pt x="39279" y="12882"/>
                  </a:lnTo>
                  <a:lnTo>
                    <a:pt x="39358" y="12782"/>
                  </a:lnTo>
                  <a:lnTo>
                    <a:pt x="39378" y="12763"/>
                  </a:lnTo>
                  <a:lnTo>
                    <a:pt x="39378" y="12743"/>
                  </a:lnTo>
                  <a:lnTo>
                    <a:pt x="39418" y="12703"/>
                  </a:lnTo>
                  <a:lnTo>
                    <a:pt x="39457" y="12703"/>
                  </a:lnTo>
                  <a:lnTo>
                    <a:pt x="39537" y="12743"/>
                  </a:lnTo>
                  <a:lnTo>
                    <a:pt x="39616" y="12743"/>
                  </a:lnTo>
                  <a:lnTo>
                    <a:pt x="39696" y="12703"/>
                  </a:lnTo>
                  <a:lnTo>
                    <a:pt x="39755" y="12643"/>
                  </a:lnTo>
                  <a:lnTo>
                    <a:pt x="39795" y="12544"/>
                  </a:lnTo>
                  <a:lnTo>
                    <a:pt x="39815" y="12445"/>
                  </a:lnTo>
                  <a:lnTo>
                    <a:pt x="39795" y="12266"/>
                  </a:lnTo>
                  <a:lnTo>
                    <a:pt x="39795" y="12167"/>
                  </a:lnTo>
                  <a:lnTo>
                    <a:pt x="39815" y="12108"/>
                  </a:lnTo>
                  <a:lnTo>
                    <a:pt x="39815" y="12088"/>
                  </a:lnTo>
                  <a:lnTo>
                    <a:pt x="39874" y="11889"/>
                  </a:lnTo>
                  <a:lnTo>
                    <a:pt x="39914" y="11810"/>
                  </a:lnTo>
                  <a:lnTo>
                    <a:pt x="39954" y="11711"/>
                  </a:lnTo>
                  <a:lnTo>
                    <a:pt x="39954" y="11671"/>
                  </a:lnTo>
                  <a:lnTo>
                    <a:pt x="39973" y="11611"/>
                  </a:lnTo>
                  <a:lnTo>
                    <a:pt x="39973" y="11592"/>
                  </a:lnTo>
                  <a:lnTo>
                    <a:pt x="40013" y="11552"/>
                  </a:lnTo>
                  <a:lnTo>
                    <a:pt x="40033" y="11512"/>
                  </a:lnTo>
                  <a:lnTo>
                    <a:pt x="40053" y="11413"/>
                  </a:lnTo>
                  <a:lnTo>
                    <a:pt x="40033" y="11334"/>
                  </a:lnTo>
                  <a:lnTo>
                    <a:pt x="39934" y="11175"/>
                  </a:lnTo>
                  <a:lnTo>
                    <a:pt x="39914" y="11135"/>
                  </a:lnTo>
                  <a:lnTo>
                    <a:pt x="39874" y="11056"/>
                  </a:lnTo>
                  <a:lnTo>
                    <a:pt x="39834" y="10917"/>
                  </a:lnTo>
                  <a:lnTo>
                    <a:pt x="39795" y="10758"/>
                  </a:lnTo>
                  <a:lnTo>
                    <a:pt x="39795" y="10619"/>
                  </a:lnTo>
                  <a:lnTo>
                    <a:pt x="39775" y="10480"/>
                  </a:lnTo>
                  <a:lnTo>
                    <a:pt x="39795" y="10341"/>
                  </a:lnTo>
                  <a:lnTo>
                    <a:pt x="39815" y="10321"/>
                  </a:lnTo>
                  <a:lnTo>
                    <a:pt x="39894" y="10301"/>
                  </a:lnTo>
                  <a:lnTo>
                    <a:pt x="39954" y="10282"/>
                  </a:lnTo>
                  <a:lnTo>
                    <a:pt x="40013" y="10242"/>
                  </a:lnTo>
                  <a:lnTo>
                    <a:pt x="40053" y="10202"/>
                  </a:lnTo>
                  <a:lnTo>
                    <a:pt x="40093" y="10143"/>
                  </a:lnTo>
                  <a:lnTo>
                    <a:pt x="40112" y="10083"/>
                  </a:lnTo>
                  <a:lnTo>
                    <a:pt x="40132" y="10024"/>
                  </a:lnTo>
                  <a:lnTo>
                    <a:pt x="40112" y="9944"/>
                  </a:lnTo>
                  <a:lnTo>
                    <a:pt x="40053" y="9825"/>
                  </a:lnTo>
                  <a:lnTo>
                    <a:pt x="39973" y="9746"/>
                  </a:lnTo>
                  <a:lnTo>
                    <a:pt x="39755" y="9587"/>
                  </a:lnTo>
                  <a:lnTo>
                    <a:pt x="39596" y="9448"/>
                  </a:lnTo>
                  <a:lnTo>
                    <a:pt x="39438" y="9289"/>
                  </a:lnTo>
                  <a:lnTo>
                    <a:pt x="39279" y="9150"/>
                  </a:lnTo>
                  <a:lnTo>
                    <a:pt x="39140" y="8992"/>
                  </a:lnTo>
                  <a:lnTo>
                    <a:pt x="39001" y="8833"/>
                  </a:lnTo>
                  <a:lnTo>
                    <a:pt x="38902" y="8654"/>
                  </a:lnTo>
                  <a:lnTo>
                    <a:pt x="38802" y="8456"/>
                  </a:lnTo>
                  <a:lnTo>
                    <a:pt x="38723" y="8237"/>
                  </a:lnTo>
                  <a:lnTo>
                    <a:pt x="38683" y="8019"/>
                  </a:lnTo>
                  <a:lnTo>
                    <a:pt x="38663" y="7801"/>
                  </a:lnTo>
                  <a:lnTo>
                    <a:pt x="38663" y="7563"/>
                  </a:lnTo>
                  <a:lnTo>
                    <a:pt x="38703" y="7344"/>
                  </a:lnTo>
                  <a:lnTo>
                    <a:pt x="38763" y="7086"/>
                  </a:lnTo>
                  <a:lnTo>
                    <a:pt x="38783" y="7027"/>
                  </a:lnTo>
                  <a:lnTo>
                    <a:pt x="38802" y="6967"/>
                  </a:lnTo>
                  <a:lnTo>
                    <a:pt x="38802" y="6908"/>
                  </a:lnTo>
                  <a:lnTo>
                    <a:pt x="38783" y="6848"/>
                  </a:lnTo>
                  <a:lnTo>
                    <a:pt x="38763" y="6788"/>
                  </a:lnTo>
                  <a:lnTo>
                    <a:pt x="38723" y="6749"/>
                  </a:lnTo>
                  <a:lnTo>
                    <a:pt x="38663" y="6709"/>
                  </a:lnTo>
                  <a:lnTo>
                    <a:pt x="38604" y="6689"/>
                  </a:lnTo>
                  <a:lnTo>
                    <a:pt x="38485" y="6669"/>
                  </a:lnTo>
                  <a:lnTo>
                    <a:pt x="38386" y="6689"/>
                  </a:lnTo>
                  <a:lnTo>
                    <a:pt x="38187" y="6749"/>
                  </a:lnTo>
                  <a:lnTo>
                    <a:pt x="37810" y="6828"/>
                  </a:lnTo>
                  <a:lnTo>
                    <a:pt x="37433" y="6868"/>
                  </a:lnTo>
                  <a:lnTo>
                    <a:pt x="37056" y="6888"/>
                  </a:lnTo>
                  <a:lnTo>
                    <a:pt x="36838" y="6888"/>
                  </a:lnTo>
                  <a:lnTo>
                    <a:pt x="36639" y="6868"/>
                  </a:lnTo>
                  <a:lnTo>
                    <a:pt x="36421" y="6828"/>
                  </a:lnTo>
                  <a:lnTo>
                    <a:pt x="36222" y="6788"/>
                  </a:lnTo>
                  <a:lnTo>
                    <a:pt x="36024" y="6729"/>
                  </a:lnTo>
                  <a:lnTo>
                    <a:pt x="35825" y="6650"/>
                  </a:lnTo>
                  <a:lnTo>
                    <a:pt x="35647" y="6570"/>
                  </a:lnTo>
                  <a:lnTo>
                    <a:pt x="35468" y="6471"/>
                  </a:lnTo>
                  <a:lnTo>
                    <a:pt x="35667" y="6332"/>
                  </a:lnTo>
                  <a:lnTo>
                    <a:pt x="35925" y="6134"/>
                  </a:lnTo>
                  <a:lnTo>
                    <a:pt x="36044" y="6014"/>
                  </a:lnTo>
                  <a:lnTo>
                    <a:pt x="36143" y="5895"/>
                  </a:lnTo>
                  <a:lnTo>
                    <a:pt x="36163" y="5836"/>
                  </a:lnTo>
                  <a:lnTo>
                    <a:pt x="36163" y="5756"/>
                  </a:lnTo>
                  <a:lnTo>
                    <a:pt x="36143" y="5697"/>
                  </a:lnTo>
                  <a:lnTo>
                    <a:pt x="36103" y="5637"/>
                  </a:lnTo>
                  <a:lnTo>
                    <a:pt x="36103" y="5538"/>
                  </a:lnTo>
                  <a:lnTo>
                    <a:pt x="36063" y="5439"/>
                  </a:lnTo>
                  <a:lnTo>
                    <a:pt x="36024" y="5399"/>
                  </a:lnTo>
                  <a:lnTo>
                    <a:pt x="35984" y="5379"/>
                  </a:lnTo>
                  <a:lnTo>
                    <a:pt x="35925" y="5359"/>
                  </a:lnTo>
                  <a:lnTo>
                    <a:pt x="35845" y="5359"/>
                  </a:lnTo>
                  <a:lnTo>
                    <a:pt x="35627" y="5399"/>
                  </a:lnTo>
                  <a:lnTo>
                    <a:pt x="35409" y="5459"/>
                  </a:lnTo>
                  <a:lnTo>
                    <a:pt x="34992" y="5598"/>
                  </a:lnTo>
                  <a:lnTo>
                    <a:pt x="34555" y="5756"/>
                  </a:lnTo>
                  <a:lnTo>
                    <a:pt x="34138" y="5935"/>
                  </a:lnTo>
                  <a:lnTo>
                    <a:pt x="33900" y="6014"/>
                  </a:lnTo>
                  <a:lnTo>
                    <a:pt x="33662" y="6074"/>
                  </a:lnTo>
                  <a:lnTo>
                    <a:pt x="33404" y="6094"/>
                  </a:lnTo>
                  <a:lnTo>
                    <a:pt x="33146" y="6114"/>
                  </a:lnTo>
                  <a:lnTo>
                    <a:pt x="33305" y="5975"/>
                  </a:lnTo>
                  <a:lnTo>
                    <a:pt x="33463" y="5816"/>
                  </a:lnTo>
                  <a:lnTo>
                    <a:pt x="33602" y="5657"/>
                  </a:lnTo>
                  <a:lnTo>
                    <a:pt x="33721" y="5498"/>
                  </a:lnTo>
                  <a:lnTo>
                    <a:pt x="33940" y="5161"/>
                  </a:lnTo>
                  <a:lnTo>
                    <a:pt x="34059" y="5002"/>
                  </a:lnTo>
                  <a:lnTo>
                    <a:pt x="34178" y="4843"/>
                  </a:lnTo>
                  <a:lnTo>
                    <a:pt x="34357" y="4685"/>
                  </a:lnTo>
                  <a:lnTo>
                    <a:pt x="34456" y="4605"/>
                  </a:lnTo>
                  <a:lnTo>
                    <a:pt x="34555" y="4546"/>
                  </a:lnTo>
                  <a:lnTo>
                    <a:pt x="34654" y="4506"/>
                  </a:lnTo>
                  <a:lnTo>
                    <a:pt x="34773" y="4466"/>
                  </a:lnTo>
                  <a:lnTo>
                    <a:pt x="34892" y="4466"/>
                  </a:lnTo>
                  <a:lnTo>
                    <a:pt x="35012" y="4486"/>
                  </a:lnTo>
                  <a:lnTo>
                    <a:pt x="35051" y="4486"/>
                  </a:lnTo>
                  <a:lnTo>
                    <a:pt x="35071" y="4466"/>
                  </a:lnTo>
                  <a:lnTo>
                    <a:pt x="35111" y="4427"/>
                  </a:lnTo>
                  <a:lnTo>
                    <a:pt x="35111" y="4367"/>
                  </a:lnTo>
                  <a:lnTo>
                    <a:pt x="35091" y="4347"/>
                  </a:lnTo>
                  <a:lnTo>
                    <a:pt x="35071" y="4327"/>
                  </a:lnTo>
                  <a:lnTo>
                    <a:pt x="34992" y="4288"/>
                  </a:lnTo>
                  <a:lnTo>
                    <a:pt x="34892" y="4268"/>
                  </a:lnTo>
                  <a:lnTo>
                    <a:pt x="34714" y="4248"/>
                  </a:lnTo>
                  <a:lnTo>
                    <a:pt x="34515" y="4248"/>
                  </a:lnTo>
                  <a:lnTo>
                    <a:pt x="34337" y="4288"/>
                  </a:lnTo>
                  <a:lnTo>
                    <a:pt x="34198" y="4327"/>
                  </a:lnTo>
                  <a:lnTo>
                    <a:pt x="34079" y="4367"/>
                  </a:lnTo>
                  <a:lnTo>
                    <a:pt x="33979" y="4446"/>
                  </a:lnTo>
                  <a:lnTo>
                    <a:pt x="33880" y="4526"/>
                  </a:lnTo>
                  <a:lnTo>
                    <a:pt x="33841" y="4526"/>
                  </a:lnTo>
                  <a:lnTo>
                    <a:pt x="33781" y="4506"/>
                  </a:lnTo>
                  <a:lnTo>
                    <a:pt x="33344" y="4546"/>
                  </a:lnTo>
                  <a:lnTo>
                    <a:pt x="32888" y="4625"/>
                  </a:lnTo>
                  <a:lnTo>
                    <a:pt x="32471" y="4744"/>
                  </a:lnTo>
                  <a:lnTo>
                    <a:pt x="32054" y="4863"/>
                  </a:lnTo>
                  <a:lnTo>
                    <a:pt x="32213" y="4605"/>
                  </a:lnTo>
                  <a:lnTo>
                    <a:pt x="32412" y="4367"/>
                  </a:lnTo>
                  <a:lnTo>
                    <a:pt x="32630" y="4169"/>
                  </a:lnTo>
                  <a:lnTo>
                    <a:pt x="32868" y="3970"/>
                  </a:lnTo>
                  <a:lnTo>
                    <a:pt x="33067" y="3851"/>
                  </a:lnTo>
                  <a:lnTo>
                    <a:pt x="33265" y="3772"/>
                  </a:lnTo>
                  <a:lnTo>
                    <a:pt x="33483" y="3672"/>
                  </a:lnTo>
                  <a:lnTo>
                    <a:pt x="33682" y="3613"/>
                  </a:lnTo>
                  <a:lnTo>
                    <a:pt x="33960" y="3573"/>
                  </a:lnTo>
                  <a:lnTo>
                    <a:pt x="34238" y="3533"/>
                  </a:lnTo>
                  <a:lnTo>
                    <a:pt x="34456" y="3533"/>
                  </a:lnTo>
                  <a:lnTo>
                    <a:pt x="34654" y="3593"/>
                  </a:lnTo>
                  <a:lnTo>
                    <a:pt x="34734" y="3593"/>
                  </a:lnTo>
                  <a:lnTo>
                    <a:pt x="34773" y="3533"/>
                  </a:lnTo>
                  <a:lnTo>
                    <a:pt x="34793" y="3494"/>
                  </a:lnTo>
                  <a:lnTo>
                    <a:pt x="34793" y="3474"/>
                  </a:lnTo>
                  <a:lnTo>
                    <a:pt x="34773" y="3434"/>
                  </a:lnTo>
                  <a:lnTo>
                    <a:pt x="34754" y="3414"/>
                  </a:lnTo>
                  <a:lnTo>
                    <a:pt x="34476" y="3295"/>
                  </a:lnTo>
                  <a:lnTo>
                    <a:pt x="34317" y="3236"/>
                  </a:lnTo>
                  <a:lnTo>
                    <a:pt x="34178" y="3156"/>
                  </a:lnTo>
                  <a:lnTo>
                    <a:pt x="34039" y="3117"/>
                  </a:lnTo>
                  <a:lnTo>
                    <a:pt x="33880" y="3117"/>
                  </a:lnTo>
                  <a:lnTo>
                    <a:pt x="33583" y="3137"/>
                  </a:lnTo>
                  <a:lnTo>
                    <a:pt x="33285" y="3176"/>
                  </a:lnTo>
                  <a:lnTo>
                    <a:pt x="33007" y="3256"/>
                  </a:lnTo>
                  <a:lnTo>
                    <a:pt x="32729" y="3375"/>
                  </a:lnTo>
                  <a:lnTo>
                    <a:pt x="32471" y="3533"/>
                  </a:lnTo>
                  <a:lnTo>
                    <a:pt x="32312" y="3653"/>
                  </a:lnTo>
                  <a:lnTo>
                    <a:pt x="32154" y="3791"/>
                  </a:lnTo>
                  <a:lnTo>
                    <a:pt x="31836" y="3772"/>
                  </a:lnTo>
                  <a:lnTo>
                    <a:pt x="31518" y="3791"/>
                  </a:lnTo>
                  <a:lnTo>
                    <a:pt x="31201" y="3831"/>
                  </a:lnTo>
                  <a:lnTo>
                    <a:pt x="30883" y="3851"/>
                  </a:lnTo>
                  <a:lnTo>
                    <a:pt x="30447" y="3871"/>
                  </a:lnTo>
                  <a:lnTo>
                    <a:pt x="30010" y="3911"/>
                  </a:lnTo>
                  <a:lnTo>
                    <a:pt x="29573" y="3990"/>
                  </a:lnTo>
                  <a:lnTo>
                    <a:pt x="29137" y="4109"/>
                  </a:lnTo>
                  <a:lnTo>
                    <a:pt x="28779" y="4228"/>
                  </a:lnTo>
                  <a:lnTo>
                    <a:pt x="28422" y="4367"/>
                  </a:lnTo>
                  <a:lnTo>
                    <a:pt x="28085" y="4526"/>
                  </a:lnTo>
                  <a:lnTo>
                    <a:pt x="27747" y="4724"/>
                  </a:lnTo>
                  <a:lnTo>
                    <a:pt x="27430" y="4923"/>
                  </a:lnTo>
                  <a:lnTo>
                    <a:pt x="27112" y="5141"/>
                  </a:lnTo>
                  <a:lnTo>
                    <a:pt x="26815" y="5399"/>
                  </a:lnTo>
                  <a:lnTo>
                    <a:pt x="26537" y="5657"/>
                  </a:lnTo>
                  <a:lnTo>
                    <a:pt x="26279" y="5955"/>
                  </a:lnTo>
                  <a:lnTo>
                    <a:pt x="26239" y="5895"/>
                  </a:lnTo>
                  <a:lnTo>
                    <a:pt x="26160" y="5756"/>
                  </a:lnTo>
                  <a:lnTo>
                    <a:pt x="26120" y="5598"/>
                  </a:lnTo>
                  <a:lnTo>
                    <a:pt x="26100" y="5439"/>
                  </a:lnTo>
                  <a:lnTo>
                    <a:pt x="26100" y="5240"/>
                  </a:lnTo>
                  <a:lnTo>
                    <a:pt x="26160" y="5062"/>
                  </a:lnTo>
                  <a:lnTo>
                    <a:pt x="26219" y="4883"/>
                  </a:lnTo>
                  <a:lnTo>
                    <a:pt x="26318" y="4724"/>
                  </a:lnTo>
                  <a:lnTo>
                    <a:pt x="26437" y="4585"/>
                  </a:lnTo>
                  <a:lnTo>
                    <a:pt x="26576" y="4446"/>
                  </a:lnTo>
                  <a:lnTo>
                    <a:pt x="26735" y="4308"/>
                  </a:lnTo>
                  <a:lnTo>
                    <a:pt x="26894" y="4208"/>
                  </a:lnTo>
                  <a:lnTo>
                    <a:pt x="27132" y="4069"/>
                  </a:lnTo>
                  <a:lnTo>
                    <a:pt x="27370" y="3930"/>
                  </a:lnTo>
                  <a:lnTo>
                    <a:pt x="27569" y="3831"/>
                  </a:lnTo>
                  <a:lnTo>
                    <a:pt x="27608" y="3791"/>
                  </a:lnTo>
                  <a:lnTo>
                    <a:pt x="27668" y="3811"/>
                  </a:lnTo>
                  <a:lnTo>
                    <a:pt x="27728" y="3791"/>
                  </a:lnTo>
                  <a:lnTo>
                    <a:pt x="27787" y="3791"/>
                  </a:lnTo>
                  <a:lnTo>
                    <a:pt x="27847" y="3752"/>
                  </a:lnTo>
                  <a:lnTo>
                    <a:pt x="27886" y="3732"/>
                  </a:lnTo>
                  <a:lnTo>
                    <a:pt x="27926" y="3672"/>
                  </a:lnTo>
                  <a:lnTo>
                    <a:pt x="27966" y="3633"/>
                  </a:lnTo>
                  <a:lnTo>
                    <a:pt x="27966" y="3553"/>
                  </a:lnTo>
                  <a:lnTo>
                    <a:pt x="27986" y="3454"/>
                  </a:lnTo>
                  <a:lnTo>
                    <a:pt x="27986" y="3375"/>
                  </a:lnTo>
                  <a:lnTo>
                    <a:pt x="27986" y="3355"/>
                  </a:lnTo>
                  <a:lnTo>
                    <a:pt x="28005" y="3236"/>
                  </a:lnTo>
                  <a:lnTo>
                    <a:pt x="28045" y="3137"/>
                  </a:lnTo>
                  <a:lnTo>
                    <a:pt x="28065" y="3097"/>
                  </a:lnTo>
                  <a:lnTo>
                    <a:pt x="28125" y="3017"/>
                  </a:lnTo>
                  <a:lnTo>
                    <a:pt x="28144" y="2978"/>
                  </a:lnTo>
                  <a:lnTo>
                    <a:pt x="28224" y="2918"/>
                  </a:lnTo>
                  <a:lnTo>
                    <a:pt x="28263" y="2879"/>
                  </a:lnTo>
                  <a:lnTo>
                    <a:pt x="28283" y="2859"/>
                  </a:lnTo>
                  <a:lnTo>
                    <a:pt x="28462" y="2799"/>
                  </a:lnTo>
                  <a:lnTo>
                    <a:pt x="28660" y="2740"/>
                  </a:lnTo>
                  <a:lnTo>
                    <a:pt x="28879" y="2700"/>
                  </a:lnTo>
                  <a:lnTo>
                    <a:pt x="29037" y="2700"/>
                  </a:lnTo>
                  <a:lnTo>
                    <a:pt x="29137" y="2680"/>
                  </a:lnTo>
                  <a:lnTo>
                    <a:pt x="29256" y="2660"/>
                  </a:lnTo>
                  <a:lnTo>
                    <a:pt x="29276" y="2640"/>
                  </a:lnTo>
                  <a:lnTo>
                    <a:pt x="29395" y="2640"/>
                  </a:lnTo>
                  <a:lnTo>
                    <a:pt x="29474" y="2620"/>
                  </a:lnTo>
                  <a:lnTo>
                    <a:pt x="29514" y="2601"/>
                  </a:lnTo>
                  <a:lnTo>
                    <a:pt x="29554" y="2561"/>
                  </a:lnTo>
                  <a:lnTo>
                    <a:pt x="29573" y="2501"/>
                  </a:lnTo>
                  <a:lnTo>
                    <a:pt x="29593" y="2442"/>
                  </a:lnTo>
                  <a:lnTo>
                    <a:pt x="29573" y="2382"/>
                  </a:lnTo>
                  <a:lnTo>
                    <a:pt x="29534" y="2343"/>
                  </a:lnTo>
                  <a:lnTo>
                    <a:pt x="29474" y="2303"/>
                  </a:lnTo>
                  <a:lnTo>
                    <a:pt x="29454" y="2283"/>
                  </a:lnTo>
                  <a:lnTo>
                    <a:pt x="29355" y="2124"/>
                  </a:lnTo>
                  <a:lnTo>
                    <a:pt x="29315" y="2045"/>
                  </a:lnTo>
                  <a:lnTo>
                    <a:pt x="29296" y="1946"/>
                  </a:lnTo>
                  <a:lnTo>
                    <a:pt x="29276" y="1827"/>
                  </a:lnTo>
                  <a:lnTo>
                    <a:pt x="29256" y="1688"/>
                  </a:lnTo>
                  <a:lnTo>
                    <a:pt x="29276" y="1549"/>
                  </a:lnTo>
                  <a:lnTo>
                    <a:pt x="29315" y="1430"/>
                  </a:lnTo>
                  <a:lnTo>
                    <a:pt x="29375" y="1251"/>
                  </a:lnTo>
                  <a:lnTo>
                    <a:pt x="29454" y="1092"/>
                  </a:lnTo>
                  <a:lnTo>
                    <a:pt x="29573" y="953"/>
                  </a:lnTo>
                  <a:lnTo>
                    <a:pt x="29692" y="795"/>
                  </a:lnTo>
                  <a:close/>
                  <a:moveTo>
                    <a:pt x="20225" y="11671"/>
                  </a:moveTo>
                  <a:lnTo>
                    <a:pt x="20384" y="11691"/>
                  </a:lnTo>
                  <a:lnTo>
                    <a:pt x="20543" y="11711"/>
                  </a:lnTo>
                  <a:lnTo>
                    <a:pt x="20682" y="11770"/>
                  </a:lnTo>
                  <a:lnTo>
                    <a:pt x="20840" y="11830"/>
                  </a:lnTo>
                  <a:lnTo>
                    <a:pt x="20979" y="11909"/>
                  </a:lnTo>
                  <a:lnTo>
                    <a:pt x="21099" y="12008"/>
                  </a:lnTo>
                  <a:lnTo>
                    <a:pt x="21357" y="12187"/>
                  </a:lnTo>
                  <a:lnTo>
                    <a:pt x="21575" y="12405"/>
                  </a:lnTo>
                  <a:lnTo>
                    <a:pt x="21793" y="12643"/>
                  </a:lnTo>
                  <a:lnTo>
                    <a:pt x="21992" y="12882"/>
                  </a:lnTo>
                  <a:lnTo>
                    <a:pt x="22389" y="13418"/>
                  </a:lnTo>
                  <a:lnTo>
                    <a:pt x="22587" y="13695"/>
                  </a:lnTo>
                  <a:lnTo>
                    <a:pt x="22666" y="13814"/>
                  </a:lnTo>
                  <a:lnTo>
                    <a:pt x="22786" y="13934"/>
                  </a:lnTo>
                  <a:lnTo>
                    <a:pt x="22746" y="14073"/>
                  </a:lnTo>
                  <a:lnTo>
                    <a:pt x="22666" y="14192"/>
                  </a:lnTo>
                  <a:lnTo>
                    <a:pt x="22528" y="14450"/>
                  </a:lnTo>
                  <a:lnTo>
                    <a:pt x="22369" y="14668"/>
                  </a:lnTo>
                  <a:lnTo>
                    <a:pt x="22190" y="14866"/>
                  </a:lnTo>
                  <a:lnTo>
                    <a:pt x="22071" y="14985"/>
                  </a:lnTo>
                  <a:lnTo>
                    <a:pt x="21972" y="15065"/>
                  </a:lnTo>
                  <a:lnTo>
                    <a:pt x="21714" y="15224"/>
                  </a:lnTo>
                  <a:lnTo>
                    <a:pt x="21674" y="15263"/>
                  </a:lnTo>
                  <a:lnTo>
                    <a:pt x="21615" y="15323"/>
                  </a:lnTo>
                  <a:lnTo>
                    <a:pt x="21595" y="15382"/>
                  </a:lnTo>
                  <a:lnTo>
                    <a:pt x="21575" y="15442"/>
                  </a:lnTo>
                  <a:lnTo>
                    <a:pt x="21158" y="15621"/>
                  </a:lnTo>
                  <a:lnTo>
                    <a:pt x="20741" y="15819"/>
                  </a:lnTo>
                  <a:lnTo>
                    <a:pt x="20344" y="16057"/>
                  </a:lnTo>
                  <a:lnTo>
                    <a:pt x="20265" y="15978"/>
                  </a:lnTo>
                  <a:lnTo>
                    <a:pt x="20166" y="15938"/>
                  </a:lnTo>
                  <a:lnTo>
                    <a:pt x="19967" y="15839"/>
                  </a:lnTo>
                  <a:lnTo>
                    <a:pt x="19868" y="15779"/>
                  </a:lnTo>
                  <a:lnTo>
                    <a:pt x="19769" y="15720"/>
                  </a:lnTo>
                  <a:lnTo>
                    <a:pt x="19650" y="15601"/>
                  </a:lnTo>
                  <a:lnTo>
                    <a:pt x="19550" y="15482"/>
                  </a:lnTo>
                  <a:lnTo>
                    <a:pt x="19471" y="15343"/>
                  </a:lnTo>
                  <a:lnTo>
                    <a:pt x="19411" y="15204"/>
                  </a:lnTo>
                  <a:lnTo>
                    <a:pt x="19392" y="15164"/>
                  </a:lnTo>
                  <a:lnTo>
                    <a:pt x="19372" y="15144"/>
                  </a:lnTo>
                  <a:lnTo>
                    <a:pt x="19312" y="15144"/>
                  </a:lnTo>
                  <a:lnTo>
                    <a:pt x="19253" y="15164"/>
                  </a:lnTo>
                  <a:lnTo>
                    <a:pt x="19233" y="15204"/>
                  </a:lnTo>
                  <a:lnTo>
                    <a:pt x="19213" y="15224"/>
                  </a:lnTo>
                  <a:lnTo>
                    <a:pt x="19213" y="15422"/>
                  </a:lnTo>
                  <a:lnTo>
                    <a:pt x="19233" y="15601"/>
                  </a:lnTo>
                  <a:lnTo>
                    <a:pt x="19292" y="15779"/>
                  </a:lnTo>
                  <a:lnTo>
                    <a:pt x="19372" y="15938"/>
                  </a:lnTo>
                  <a:lnTo>
                    <a:pt x="19312" y="15998"/>
                  </a:lnTo>
                  <a:lnTo>
                    <a:pt x="19253" y="16097"/>
                  </a:lnTo>
                  <a:lnTo>
                    <a:pt x="19193" y="16156"/>
                  </a:lnTo>
                  <a:lnTo>
                    <a:pt x="19094" y="16216"/>
                  </a:lnTo>
                  <a:lnTo>
                    <a:pt x="19074" y="16216"/>
                  </a:lnTo>
                  <a:lnTo>
                    <a:pt x="19034" y="16236"/>
                  </a:lnTo>
                  <a:lnTo>
                    <a:pt x="18935" y="16256"/>
                  </a:lnTo>
                  <a:lnTo>
                    <a:pt x="18836" y="16256"/>
                  </a:lnTo>
                  <a:lnTo>
                    <a:pt x="18757" y="16236"/>
                  </a:lnTo>
                  <a:lnTo>
                    <a:pt x="18737" y="16236"/>
                  </a:lnTo>
                  <a:lnTo>
                    <a:pt x="18677" y="16216"/>
                  </a:lnTo>
                  <a:lnTo>
                    <a:pt x="18657" y="16196"/>
                  </a:lnTo>
                  <a:lnTo>
                    <a:pt x="18618" y="16176"/>
                  </a:lnTo>
                  <a:lnTo>
                    <a:pt x="18558" y="16117"/>
                  </a:lnTo>
                  <a:lnTo>
                    <a:pt x="18538" y="16097"/>
                  </a:lnTo>
                  <a:lnTo>
                    <a:pt x="18518" y="16057"/>
                  </a:lnTo>
                  <a:lnTo>
                    <a:pt x="18459" y="15958"/>
                  </a:lnTo>
                  <a:lnTo>
                    <a:pt x="18439" y="15859"/>
                  </a:lnTo>
                  <a:lnTo>
                    <a:pt x="18419" y="15760"/>
                  </a:lnTo>
                  <a:lnTo>
                    <a:pt x="18439" y="15740"/>
                  </a:lnTo>
                  <a:lnTo>
                    <a:pt x="18538" y="15700"/>
                  </a:lnTo>
                  <a:lnTo>
                    <a:pt x="18578" y="15660"/>
                  </a:lnTo>
                  <a:lnTo>
                    <a:pt x="18618" y="15601"/>
                  </a:lnTo>
                  <a:lnTo>
                    <a:pt x="18618" y="15382"/>
                  </a:lnTo>
                  <a:lnTo>
                    <a:pt x="18598" y="15323"/>
                  </a:lnTo>
                  <a:lnTo>
                    <a:pt x="18558" y="15303"/>
                  </a:lnTo>
                  <a:lnTo>
                    <a:pt x="18498" y="15184"/>
                  </a:lnTo>
                  <a:lnTo>
                    <a:pt x="18459" y="15085"/>
                  </a:lnTo>
                  <a:lnTo>
                    <a:pt x="18419" y="14985"/>
                  </a:lnTo>
                  <a:lnTo>
                    <a:pt x="18598" y="14886"/>
                  </a:lnTo>
                  <a:lnTo>
                    <a:pt x="18657" y="14827"/>
                  </a:lnTo>
                  <a:lnTo>
                    <a:pt x="18697" y="14767"/>
                  </a:lnTo>
                  <a:lnTo>
                    <a:pt x="18717" y="14688"/>
                  </a:lnTo>
                  <a:lnTo>
                    <a:pt x="18717" y="14608"/>
                  </a:lnTo>
                  <a:lnTo>
                    <a:pt x="18717" y="14529"/>
                  </a:lnTo>
                  <a:lnTo>
                    <a:pt x="18697" y="14450"/>
                  </a:lnTo>
                  <a:lnTo>
                    <a:pt x="18657" y="14390"/>
                  </a:lnTo>
                  <a:lnTo>
                    <a:pt x="18598" y="14350"/>
                  </a:lnTo>
                  <a:lnTo>
                    <a:pt x="18578" y="14211"/>
                  </a:lnTo>
                  <a:lnTo>
                    <a:pt x="18578" y="14152"/>
                  </a:lnTo>
                  <a:lnTo>
                    <a:pt x="18538" y="14092"/>
                  </a:lnTo>
                  <a:lnTo>
                    <a:pt x="18538" y="14073"/>
                  </a:lnTo>
                  <a:lnTo>
                    <a:pt x="18498" y="13993"/>
                  </a:lnTo>
                  <a:lnTo>
                    <a:pt x="18479" y="13914"/>
                  </a:lnTo>
                  <a:lnTo>
                    <a:pt x="18459" y="13834"/>
                  </a:lnTo>
                  <a:lnTo>
                    <a:pt x="18439" y="13656"/>
                  </a:lnTo>
                  <a:lnTo>
                    <a:pt x="18439" y="13477"/>
                  </a:lnTo>
                  <a:lnTo>
                    <a:pt x="18479" y="13259"/>
                  </a:lnTo>
                  <a:lnTo>
                    <a:pt x="18558" y="13040"/>
                  </a:lnTo>
                  <a:lnTo>
                    <a:pt x="18637" y="12921"/>
                  </a:lnTo>
                  <a:lnTo>
                    <a:pt x="18737" y="12822"/>
                  </a:lnTo>
                  <a:lnTo>
                    <a:pt x="18796" y="12763"/>
                  </a:lnTo>
                  <a:lnTo>
                    <a:pt x="18856" y="12703"/>
                  </a:lnTo>
                  <a:lnTo>
                    <a:pt x="18895" y="12624"/>
                  </a:lnTo>
                  <a:lnTo>
                    <a:pt x="19015" y="12604"/>
                  </a:lnTo>
                  <a:lnTo>
                    <a:pt x="19094" y="12564"/>
                  </a:lnTo>
                  <a:lnTo>
                    <a:pt x="19173" y="12485"/>
                  </a:lnTo>
                  <a:lnTo>
                    <a:pt x="19193" y="12425"/>
                  </a:lnTo>
                  <a:lnTo>
                    <a:pt x="19213" y="12366"/>
                  </a:lnTo>
                  <a:lnTo>
                    <a:pt x="19253" y="12247"/>
                  </a:lnTo>
                  <a:lnTo>
                    <a:pt x="19292" y="12127"/>
                  </a:lnTo>
                  <a:lnTo>
                    <a:pt x="19372" y="12028"/>
                  </a:lnTo>
                  <a:lnTo>
                    <a:pt x="19471" y="11929"/>
                  </a:lnTo>
                  <a:lnTo>
                    <a:pt x="19570" y="11850"/>
                  </a:lnTo>
                  <a:lnTo>
                    <a:pt x="19669" y="11770"/>
                  </a:lnTo>
                  <a:lnTo>
                    <a:pt x="19789" y="11711"/>
                  </a:lnTo>
                  <a:lnTo>
                    <a:pt x="19908" y="11691"/>
                  </a:lnTo>
                  <a:lnTo>
                    <a:pt x="20066" y="11671"/>
                  </a:lnTo>
                  <a:close/>
                  <a:moveTo>
                    <a:pt x="19808" y="16395"/>
                  </a:moveTo>
                  <a:lnTo>
                    <a:pt x="19828" y="16415"/>
                  </a:lnTo>
                  <a:lnTo>
                    <a:pt x="19669" y="16553"/>
                  </a:lnTo>
                  <a:lnTo>
                    <a:pt x="19531" y="16692"/>
                  </a:lnTo>
                  <a:lnTo>
                    <a:pt x="19471" y="16692"/>
                  </a:lnTo>
                  <a:lnTo>
                    <a:pt x="19431" y="16712"/>
                  </a:lnTo>
                  <a:lnTo>
                    <a:pt x="19431" y="16712"/>
                  </a:lnTo>
                  <a:lnTo>
                    <a:pt x="19570" y="16633"/>
                  </a:lnTo>
                  <a:lnTo>
                    <a:pt x="19689" y="16534"/>
                  </a:lnTo>
                  <a:lnTo>
                    <a:pt x="19808" y="16395"/>
                  </a:lnTo>
                  <a:close/>
                  <a:moveTo>
                    <a:pt x="31836" y="4129"/>
                  </a:moveTo>
                  <a:lnTo>
                    <a:pt x="31637" y="4407"/>
                  </a:lnTo>
                  <a:lnTo>
                    <a:pt x="31439" y="4685"/>
                  </a:lnTo>
                  <a:lnTo>
                    <a:pt x="31300" y="5002"/>
                  </a:lnTo>
                  <a:lnTo>
                    <a:pt x="31201" y="5320"/>
                  </a:lnTo>
                  <a:lnTo>
                    <a:pt x="31181" y="5399"/>
                  </a:lnTo>
                  <a:lnTo>
                    <a:pt x="31201" y="5479"/>
                  </a:lnTo>
                  <a:lnTo>
                    <a:pt x="31221" y="5558"/>
                  </a:lnTo>
                  <a:lnTo>
                    <a:pt x="31280" y="5617"/>
                  </a:lnTo>
                  <a:lnTo>
                    <a:pt x="31340" y="5677"/>
                  </a:lnTo>
                  <a:lnTo>
                    <a:pt x="31419" y="5697"/>
                  </a:lnTo>
                  <a:lnTo>
                    <a:pt x="31499" y="5697"/>
                  </a:lnTo>
                  <a:lnTo>
                    <a:pt x="31578" y="5677"/>
                  </a:lnTo>
                  <a:lnTo>
                    <a:pt x="31796" y="5538"/>
                  </a:lnTo>
                  <a:lnTo>
                    <a:pt x="32015" y="5439"/>
                  </a:lnTo>
                  <a:lnTo>
                    <a:pt x="32253" y="5340"/>
                  </a:lnTo>
                  <a:lnTo>
                    <a:pt x="32471" y="5260"/>
                  </a:lnTo>
                  <a:lnTo>
                    <a:pt x="32709" y="5181"/>
                  </a:lnTo>
                  <a:lnTo>
                    <a:pt x="32947" y="5121"/>
                  </a:lnTo>
                  <a:lnTo>
                    <a:pt x="33205" y="5082"/>
                  </a:lnTo>
                  <a:lnTo>
                    <a:pt x="33444" y="5042"/>
                  </a:lnTo>
                  <a:lnTo>
                    <a:pt x="33245" y="5340"/>
                  </a:lnTo>
                  <a:lnTo>
                    <a:pt x="33126" y="5479"/>
                  </a:lnTo>
                  <a:lnTo>
                    <a:pt x="33027" y="5617"/>
                  </a:lnTo>
                  <a:lnTo>
                    <a:pt x="32888" y="5717"/>
                  </a:lnTo>
                  <a:lnTo>
                    <a:pt x="32749" y="5816"/>
                  </a:lnTo>
                  <a:lnTo>
                    <a:pt x="32590" y="5875"/>
                  </a:lnTo>
                  <a:lnTo>
                    <a:pt x="32412" y="5915"/>
                  </a:lnTo>
                  <a:lnTo>
                    <a:pt x="32332" y="5935"/>
                  </a:lnTo>
                  <a:lnTo>
                    <a:pt x="32273" y="5975"/>
                  </a:lnTo>
                  <a:lnTo>
                    <a:pt x="32233" y="6034"/>
                  </a:lnTo>
                  <a:lnTo>
                    <a:pt x="32213" y="6094"/>
                  </a:lnTo>
                  <a:lnTo>
                    <a:pt x="32213" y="6173"/>
                  </a:lnTo>
                  <a:lnTo>
                    <a:pt x="32233" y="6233"/>
                  </a:lnTo>
                  <a:lnTo>
                    <a:pt x="32273" y="6292"/>
                  </a:lnTo>
                  <a:lnTo>
                    <a:pt x="32332" y="6352"/>
                  </a:lnTo>
                  <a:lnTo>
                    <a:pt x="32511" y="6431"/>
                  </a:lnTo>
                  <a:lnTo>
                    <a:pt x="32689" y="6491"/>
                  </a:lnTo>
                  <a:lnTo>
                    <a:pt x="32868" y="6530"/>
                  </a:lnTo>
                  <a:lnTo>
                    <a:pt x="33047" y="6550"/>
                  </a:lnTo>
                  <a:lnTo>
                    <a:pt x="33245" y="6570"/>
                  </a:lnTo>
                  <a:lnTo>
                    <a:pt x="33424" y="6550"/>
                  </a:lnTo>
                  <a:lnTo>
                    <a:pt x="33602" y="6530"/>
                  </a:lnTo>
                  <a:lnTo>
                    <a:pt x="33781" y="6491"/>
                  </a:lnTo>
                  <a:lnTo>
                    <a:pt x="34138" y="6392"/>
                  </a:lnTo>
                  <a:lnTo>
                    <a:pt x="34496" y="6272"/>
                  </a:lnTo>
                  <a:lnTo>
                    <a:pt x="35210" y="6014"/>
                  </a:lnTo>
                  <a:lnTo>
                    <a:pt x="34833" y="6312"/>
                  </a:lnTo>
                  <a:lnTo>
                    <a:pt x="34793" y="6352"/>
                  </a:lnTo>
                  <a:lnTo>
                    <a:pt x="34754" y="6411"/>
                  </a:lnTo>
                  <a:lnTo>
                    <a:pt x="34754" y="6471"/>
                  </a:lnTo>
                  <a:lnTo>
                    <a:pt x="34754" y="6530"/>
                  </a:lnTo>
                  <a:lnTo>
                    <a:pt x="34793" y="6630"/>
                  </a:lnTo>
                  <a:lnTo>
                    <a:pt x="34833" y="6689"/>
                  </a:lnTo>
                  <a:lnTo>
                    <a:pt x="34873" y="6709"/>
                  </a:lnTo>
                  <a:lnTo>
                    <a:pt x="35091" y="6848"/>
                  </a:lnTo>
                  <a:lnTo>
                    <a:pt x="35309" y="6967"/>
                  </a:lnTo>
                  <a:lnTo>
                    <a:pt x="35547" y="7066"/>
                  </a:lnTo>
                  <a:lnTo>
                    <a:pt x="35786" y="7166"/>
                  </a:lnTo>
                  <a:lnTo>
                    <a:pt x="36024" y="7245"/>
                  </a:lnTo>
                  <a:lnTo>
                    <a:pt x="36262" y="7324"/>
                  </a:lnTo>
                  <a:lnTo>
                    <a:pt x="36520" y="7384"/>
                  </a:lnTo>
                  <a:lnTo>
                    <a:pt x="36758" y="7424"/>
                  </a:lnTo>
                  <a:lnTo>
                    <a:pt x="37016" y="7443"/>
                  </a:lnTo>
                  <a:lnTo>
                    <a:pt x="37254" y="7463"/>
                  </a:lnTo>
                  <a:lnTo>
                    <a:pt x="37492" y="7463"/>
                  </a:lnTo>
                  <a:lnTo>
                    <a:pt x="37751" y="7443"/>
                  </a:lnTo>
                  <a:lnTo>
                    <a:pt x="37989" y="7404"/>
                  </a:lnTo>
                  <a:lnTo>
                    <a:pt x="38247" y="7344"/>
                  </a:lnTo>
                  <a:lnTo>
                    <a:pt x="38267" y="7344"/>
                  </a:lnTo>
                  <a:lnTo>
                    <a:pt x="38227" y="7523"/>
                  </a:lnTo>
                  <a:lnTo>
                    <a:pt x="38207" y="7682"/>
                  </a:lnTo>
                  <a:lnTo>
                    <a:pt x="38207" y="7920"/>
                  </a:lnTo>
                  <a:lnTo>
                    <a:pt x="38227" y="8158"/>
                  </a:lnTo>
                  <a:lnTo>
                    <a:pt x="38267" y="8396"/>
                  </a:lnTo>
                  <a:lnTo>
                    <a:pt x="38326" y="8614"/>
                  </a:lnTo>
                  <a:lnTo>
                    <a:pt x="38445" y="8932"/>
                  </a:lnTo>
                  <a:lnTo>
                    <a:pt x="38604" y="9250"/>
                  </a:lnTo>
                  <a:lnTo>
                    <a:pt x="38802" y="9527"/>
                  </a:lnTo>
                  <a:lnTo>
                    <a:pt x="38902" y="9666"/>
                  </a:lnTo>
                  <a:lnTo>
                    <a:pt x="39021" y="9785"/>
                  </a:lnTo>
                  <a:lnTo>
                    <a:pt x="39358" y="10083"/>
                  </a:lnTo>
                  <a:lnTo>
                    <a:pt x="39517" y="10202"/>
                  </a:lnTo>
                  <a:lnTo>
                    <a:pt x="39457" y="10321"/>
                  </a:lnTo>
                  <a:lnTo>
                    <a:pt x="39438" y="10440"/>
                  </a:lnTo>
                  <a:lnTo>
                    <a:pt x="39398" y="10679"/>
                  </a:lnTo>
                  <a:lnTo>
                    <a:pt x="39398" y="10798"/>
                  </a:lnTo>
                  <a:lnTo>
                    <a:pt x="39418" y="10917"/>
                  </a:lnTo>
                  <a:lnTo>
                    <a:pt x="39457" y="11095"/>
                  </a:lnTo>
                  <a:lnTo>
                    <a:pt x="39517" y="11274"/>
                  </a:lnTo>
                  <a:lnTo>
                    <a:pt x="39576" y="11353"/>
                  </a:lnTo>
                  <a:lnTo>
                    <a:pt x="39636" y="11453"/>
                  </a:lnTo>
                  <a:lnTo>
                    <a:pt x="39616" y="11453"/>
                  </a:lnTo>
                  <a:lnTo>
                    <a:pt x="39557" y="11512"/>
                  </a:lnTo>
                  <a:lnTo>
                    <a:pt x="39497" y="11572"/>
                  </a:lnTo>
                  <a:lnTo>
                    <a:pt x="39438" y="11651"/>
                  </a:lnTo>
                  <a:lnTo>
                    <a:pt x="39398" y="11750"/>
                  </a:lnTo>
                  <a:lnTo>
                    <a:pt x="39358" y="11850"/>
                  </a:lnTo>
                  <a:lnTo>
                    <a:pt x="39318" y="11969"/>
                  </a:lnTo>
                  <a:lnTo>
                    <a:pt x="39299" y="12127"/>
                  </a:lnTo>
                  <a:lnTo>
                    <a:pt x="39279" y="12266"/>
                  </a:lnTo>
                  <a:lnTo>
                    <a:pt x="39279" y="12405"/>
                  </a:lnTo>
                  <a:lnTo>
                    <a:pt x="39299" y="12485"/>
                  </a:lnTo>
                  <a:lnTo>
                    <a:pt x="39259" y="12505"/>
                  </a:lnTo>
                  <a:lnTo>
                    <a:pt x="39140" y="12624"/>
                  </a:lnTo>
                  <a:lnTo>
                    <a:pt x="39041" y="12743"/>
                  </a:lnTo>
                  <a:lnTo>
                    <a:pt x="38981" y="12882"/>
                  </a:lnTo>
                  <a:lnTo>
                    <a:pt x="38922" y="13021"/>
                  </a:lnTo>
                  <a:lnTo>
                    <a:pt x="38902" y="13160"/>
                  </a:lnTo>
                  <a:lnTo>
                    <a:pt x="38902" y="13298"/>
                  </a:lnTo>
                  <a:lnTo>
                    <a:pt x="38763" y="13378"/>
                  </a:lnTo>
                  <a:lnTo>
                    <a:pt x="38644" y="13457"/>
                  </a:lnTo>
                  <a:lnTo>
                    <a:pt x="38544" y="13556"/>
                  </a:lnTo>
                  <a:lnTo>
                    <a:pt x="38465" y="13676"/>
                  </a:lnTo>
                  <a:lnTo>
                    <a:pt x="38465" y="13715"/>
                  </a:lnTo>
                  <a:lnTo>
                    <a:pt x="38465" y="13755"/>
                  </a:lnTo>
                  <a:lnTo>
                    <a:pt x="38485" y="13814"/>
                  </a:lnTo>
                  <a:lnTo>
                    <a:pt x="38544" y="13834"/>
                  </a:lnTo>
                  <a:lnTo>
                    <a:pt x="38763" y="13834"/>
                  </a:lnTo>
                  <a:lnTo>
                    <a:pt x="38981" y="13795"/>
                  </a:lnTo>
                  <a:lnTo>
                    <a:pt x="39199" y="13755"/>
                  </a:lnTo>
                  <a:lnTo>
                    <a:pt x="39418" y="13715"/>
                  </a:lnTo>
                  <a:lnTo>
                    <a:pt x="39676" y="13715"/>
                  </a:lnTo>
                  <a:lnTo>
                    <a:pt x="39914" y="13735"/>
                  </a:lnTo>
                  <a:lnTo>
                    <a:pt x="40152" y="13795"/>
                  </a:lnTo>
                  <a:lnTo>
                    <a:pt x="40370" y="13874"/>
                  </a:lnTo>
                  <a:lnTo>
                    <a:pt x="40529" y="13973"/>
                  </a:lnTo>
                  <a:lnTo>
                    <a:pt x="40668" y="14073"/>
                  </a:lnTo>
                  <a:lnTo>
                    <a:pt x="40787" y="14192"/>
                  </a:lnTo>
                  <a:lnTo>
                    <a:pt x="40886" y="14331"/>
                  </a:lnTo>
                  <a:lnTo>
                    <a:pt x="40966" y="14489"/>
                  </a:lnTo>
                  <a:lnTo>
                    <a:pt x="41025" y="14648"/>
                  </a:lnTo>
                  <a:lnTo>
                    <a:pt x="41085" y="14827"/>
                  </a:lnTo>
                  <a:lnTo>
                    <a:pt x="41105" y="14985"/>
                  </a:lnTo>
                  <a:lnTo>
                    <a:pt x="41125" y="15164"/>
                  </a:lnTo>
                  <a:lnTo>
                    <a:pt x="41105" y="15343"/>
                  </a:lnTo>
                  <a:lnTo>
                    <a:pt x="41085" y="15521"/>
                  </a:lnTo>
                  <a:lnTo>
                    <a:pt x="41025" y="15680"/>
                  </a:lnTo>
                  <a:lnTo>
                    <a:pt x="40966" y="15839"/>
                  </a:lnTo>
                  <a:lnTo>
                    <a:pt x="40886" y="15978"/>
                  </a:lnTo>
                  <a:lnTo>
                    <a:pt x="40787" y="16117"/>
                  </a:lnTo>
                  <a:lnTo>
                    <a:pt x="40688" y="16256"/>
                  </a:lnTo>
                  <a:lnTo>
                    <a:pt x="40569" y="16375"/>
                  </a:lnTo>
                  <a:lnTo>
                    <a:pt x="40450" y="16494"/>
                  </a:lnTo>
                  <a:lnTo>
                    <a:pt x="40311" y="16613"/>
                  </a:lnTo>
                  <a:lnTo>
                    <a:pt x="40172" y="16692"/>
                  </a:lnTo>
                  <a:lnTo>
                    <a:pt x="39874" y="16871"/>
                  </a:lnTo>
                  <a:lnTo>
                    <a:pt x="39557" y="16990"/>
                  </a:lnTo>
                  <a:lnTo>
                    <a:pt x="39299" y="17050"/>
                  </a:lnTo>
                  <a:lnTo>
                    <a:pt x="39060" y="17109"/>
                  </a:lnTo>
                  <a:lnTo>
                    <a:pt x="38802" y="17129"/>
                  </a:lnTo>
                  <a:lnTo>
                    <a:pt x="38544" y="17149"/>
                  </a:lnTo>
                  <a:lnTo>
                    <a:pt x="38286" y="17149"/>
                  </a:lnTo>
                  <a:lnTo>
                    <a:pt x="38028" y="17129"/>
                  </a:lnTo>
                  <a:lnTo>
                    <a:pt x="37532" y="17050"/>
                  </a:lnTo>
                  <a:lnTo>
                    <a:pt x="37433" y="17050"/>
                  </a:lnTo>
                  <a:lnTo>
                    <a:pt x="37354" y="17069"/>
                  </a:lnTo>
                  <a:lnTo>
                    <a:pt x="37274" y="17089"/>
                  </a:lnTo>
                  <a:lnTo>
                    <a:pt x="37215" y="17149"/>
                  </a:lnTo>
                  <a:lnTo>
                    <a:pt x="37155" y="17208"/>
                  </a:lnTo>
                  <a:lnTo>
                    <a:pt x="37115" y="17268"/>
                  </a:lnTo>
                  <a:lnTo>
                    <a:pt x="37096" y="17347"/>
                  </a:lnTo>
                  <a:lnTo>
                    <a:pt x="37076" y="17427"/>
                  </a:lnTo>
                  <a:lnTo>
                    <a:pt x="36857" y="17268"/>
                  </a:lnTo>
                  <a:lnTo>
                    <a:pt x="36619" y="17129"/>
                  </a:lnTo>
                  <a:lnTo>
                    <a:pt x="36381" y="16990"/>
                  </a:lnTo>
                  <a:lnTo>
                    <a:pt x="36123" y="16871"/>
                  </a:lnTo>
                  <a:lnTo>
                    <a:pt x="35865" y="16772"/>
                  </a:lnTo>
                  <a:lnTo>
                    <a:pt x="35607" y="16673"/>
                  </a:lnTo>
                  <a:lnTo>
                    <a:pt x="35349" y="16593"/>
                  </a:lnTo>
                  <a:lnTo>
                    <a:pt x="35071" y="16514"/>
                  </a:lnTo>
                  <a:lnTo>
                    <a:pt x="34714" y="16454"/>
                  </a:lnTo>
                  <a:lnTo>
                    <a:pt x="34376" y="16395"/>
                  </a:lnTo>
                  <a:lnTo>
                    <a:pt x="34019" y="16375"/>
                  </a:lnTo>
                  <a:lnTo>
                    <a:pt x="33662" y="16355"/>
                  </a:lnTo>
                  <a:lnTo>
                    <a:pt x="33305" y="16375"/>
                  </a:lnTo>
                  <a:lnTo>
                    <a:pt x="32947" y="16395"/>
                  </a:lnTo>
                  <a:lnTo>
                    <a:pt x="32233" y="16454"/>
                  </a:lnTo>
                  <a:lnTo>
                    <a:pt x="31856" y="16514"/>
                  </a:lnTo>
                  <a:lnTo>
                    <a:pt x="31459" y="16573"/>
                  </a:lnTo>
                  <a:lnTo>
                    <a:pt x="31082" y="16673"/>
                  </a:lnTo>
                  <a:lnTo>
                    <a:pt x="30705" y="16772"/>
                  </a:lnTo>
                  <a:lnTo>
                    <a:pt x="30526" y="16811"/>
                  </a:lnTo>
                  <a:lnTo>
                    <a:pt x="30347" y="16831"/>
                  </a:lnTo>
                  <a:lnTo>
                    <a:pt x="29950" y="16871"/>
                  </a:lnTo>
                  <a:lnTo>
                    <a:pt x="29534" y="16911"/>
                  </a:lnTo>
                  <a:lnTo>
                    <a:pt x="29397" y="16941"/>
                  </a:lnTo>
                  <a:lnTo>
                    <a:pt x="29397" y="16941"/>
                  </a:lnTo>
                  <a:lnTo>
                    <a:pt x="29395" y="16931"/>
                  </a:lnTo>
                  <a:lnTo>
                    <a:pt x="29335" y="16851"/>
                  </a:lnTo>
                  <a:lnTo>
                    <a:pt x="29276" y="16772"/>
                  </a:lnTo>
                  <a:lnTo>
                    <a:pt x="29196" y="16712"/>
                  </a:lnTo>
                  <a:lnTo>
                    <a:pt x="29037" y="16613"/>
                  </a:lnTo>
                  <a:lnTo>
                    <a:pt x="28839" y="16534"/>
                  </a:lnTo>
                  <a:lnTo>
                    <a:pt x="28244" y="16276"/>
                  </a:lnTo>
                  <a:lnTo>
                    <a:pt x="27628" y="15998"/>
                  </a:lnTo>
                  <a:lnTo>
                    <a:pt x="27033" y="15660"/>
                  </a:lnTo>
                  <a:lnTo>
                    <a:pt x="26338" y="15263"/>
                  </a:lnTo>
                  <a:lnTo>
                    <a:pt x="25663" y="14827"/>
                  </a:lnTo>
                  <a:lnTo>
                    <a:pt x="25108" y="14430"/>
                  </a:lnTo>
                  <a:lnTo>
                    <a:pt x="24691" y="14132"/>
                  </a:lnTo>
                  <a:lnTo>
                    <a:pt x="24731" y="14033"/>
                  </a:lnTo>
                  <a:lnTo>
                    <a:pt x="24731" y="13953"/>
                  </a:lnTo>
                  <a:lnTo>
                    <a:pt x="24691" y="13854"/>
                  </a:lnTo>
                  <a:lnTo>
                    <a:pt x="24651" y="13755"/>
                  </a:lnTo>
                  <a:lnTo>
                    <a:pt x="24631" y="13755"/>
                  </a:lnTo>
                  <a:lnTo>
                    <a:pt x="24612" y="13636"/>
                  </a:lnTo>
                  <a:lnTo>
                    <a:pt x="24592" y="13437"/>
                  </a:lnTo>
                  <a:lnTo>
                    <a:pt x="24592" y="13259"/>
                  </a:lnTo>
                  <a:lnTo>
                    <a:pt x="24532" y="13040"/>
                  </a:lnTo>
                  <a:lnTo>
                    <a:pt x="24492" y="12941"/>
                  </a:lnTo>
                  <a:lnTo>
                    <a:pt x="24433" y="12862"/>
                  </a:lnTo>
                  <a:lnTo>
                    <a:pt x="24373" y="12782"/>
                  </a:lnTo>
                  <a:lnTo>
                    <a:pt x="24294" y="12703"/>
                  </a:lnTo>
                  <a:lnTo>
                    <a:pt x="24215" y="12643"/>
                  </a:lnTo>
                  <a:lnTo>
                    <a:pt x="24095" y="12604"/>
                  </a:lnTo>
                  <a:lnTo>
                    <a:pt x="24016" y="12584"/>
                  </a:lnTo>
                  <a:lnTo>
                    <a:pt x="23917" y="12584"/>
                  </a:lnTo>
                  <a:lnTo>
                    <a:pt x="23718" y="12604"/>
                  </a:lnTo>
                  <a:lnTo>
                    <a:pt x="23520" y="12643"/>
                  </a:lnTo>
                  <a:lnTo>
                    <a:pt x="23341" y="12683"/>
                  </a:lnTo>
                  <a:lnTo>
                    <a:pt x="23123" y="12763"/>
                  </a:lnTo>
                  <a:lnTo>
                    <a:pt x="22924" y="12842"/>
                  </a:lnTo>
                  <a:lnTo>
                    <a:pt x="22766" y="12921"/>
                  </a:lnTo>
                  <a:lnTo>
                    <a:pt x="22766" y="12862"/>
                  </a:lnTo>
                  <a:lnTo>
                    <a:pt x="22746" y="12782"/>
                  </a:lnTo>
                  <a:lnTo>
                    <a:pt x="22726" y="12624"/>
                  </a:lnTo>
                  <a:lnTo>
                    <a:pt x="22706" y="12445"/>
                  </a:lnTo>
                  <a:lnTo>
                    <a:pt x="22686" y="12286"/>
                  </a:lnTo>
                  <a:lnTo>
                    <a:pt x="22706" y="12108"/>
                  </a:lnTo>
                  <a:lnTo>
                    <a:pt x="22726" y="11949"/>
                  </a:lnTo>
                  <a:lnTo>
                    <a:pt x="22746" y="11790"/>
                  </a:lnTo>
                  <a:lnTo>
                    <a:pt x="22845" y="11472"/>
                  </a:lnTo>
                  <a:lnTo>
                    <a:pt x="22984" y="11155"/>
                  </a:lnTo>
                  <a:lnTo>
                    <a:pt x="23163" y="10857"/>
                  </a:lnTo>
                  <a:lnTo>
                    <a:pt x="23361" y="10579"/>
                  </a:lnTo>
                  <a:lnTo>
                    <a:pt x="23579" y="10341"/>
                  </a:lnTo>
                  <a:lnTo>
                    <a:pt x="23837" y="10103"/>
                  </a:lnTo>
                  <a:lnTo>
                    <a:pt x="24115" y="9885"/>
                  </a:lnTo>
                  <a:lnTo>
                    <a:pt x="24393" y="9686"/>
                  </a:lnTo>
                  <a:lnTo>
                    <a:pt x="24711" y="9527"/>
                  </a:lnTo>
                  <a:lnTo>
                    <a:pt x="24989" y="9369"/>
                  </a:lnTo>
                  <a:lnTo>
                    <a:pt x="25247" y="9230"/>
                  </a:lnTo>
                  <a:lnTo>
                    <a:pt x="25366" y="9130"/>
                  </a:lnTo>
                  <a:lnTo>
                    <a:pt x="25485" y="9031"/>
                  </a:lnTo>
                  <a:lnTo>
                    <a:pt x="25584" y="8912"/>
                  </a:lnTo>
                  <a:lnTo>
                    <a:pt x="25663" y="8773"/>
                  </a:lnTo>
                  <a:lnTo>
                    <a:pt x="25723" y="8634"/>
                  </a:lnTo>
                  <a:lnTo>
                    <a:pt x="25763" y="8476"/>
                  </a:lnTo>
                  <a:lnTo>
                    <a:pt x="25842" y="8158"/>
                  </a:lnTo>
                  <a:lnTo>
                    <a:pt x="25941" y="7840"/>
                  </a:lnTo>
                  <a:lnTo>
                    <a:pt x="25981" y="7701"/>
                  </a:lnTo>
                  <a:lnTo>
                    <a:pt x="26060" y="7543"/>
                  </a:lnTo>
                  <a:lnTo>
                    <a:pt x="26199" y="7265"/>
                  </a:lnTo>
                  <a:lnTo>
                    <a:pt x="26358" y="6987"/>
                  </a:lnTo>
                  <a:lnTo>
                    <a:pt x="26557" y="6729"/>
                  </a:lnTo>
                  <a:lnTo>
                    <a:pt x="26735" y="6471"/>
                  </a:lnTo>
                  <a:lnTo>
                    <a:pt x="26973" y="6233"/>
                  </a:lnTo>
                  <a:lnTo>
                    <a:pt x="27212" y="5975"/>
                  </a:lnTo>
                  <a:lnTo>
                    <a:pt x="27450" y="5756"/>
                  </a:lnTo>
                  <a:lnTo>
                    <a:pt x="27728" y="5558"/>
                  </a:lnTo>
                  <a:lnTo>
                    <a:pt x="28005" y="5359"/>
                  </a:lnTo>
                  <a:lnTo>
                    <a:pt x="28283" y="5181"/>
                  </a:lnTo>
                  <a:lnTo>
                    <a:pt x="28581" y="5002"/>
                  </a:lnTo>
                  <a:lnTo>
                    <a:pt x="28879" y="4863"/>
                  </a:lnTo>
                  <a:lnTo>
                    <a:pt x="29355" y="4645"/>
                  </a:lnTo>
                  <a:lnTo>
                    <a:pt x="29851" y="4486"/>
                  </a:lnTo>
                  <a:lnTo>
                    <a:pt x="30367" y="4327"/>
                  </a:lnTo>
                  <a:lnTo>
                    <a:pt x="30883" y="4208"/>
                  </a:lnTo>
                  <a:lnTo>
                    <a:pt x="31121" y="4169"/>
                  </a:lnTo>
                  <a:lnTo>
                    <a:pt x="31360" y="4149"/>
                  </a:lnTo>
                  <a:lnTo>
                    <a:pt x="31836" y="4129"/>
                  </a:lnTo>
                  <a:close/>
                  <a:moveTo>
                    <a:pt x="25247" y="17705"/>
                  </a:moveTo>
                  <a:lnTo>
                    <a:pt x="25266" y="17844"/>
                  </a:lnTo>
                  <a:lnTo>
                    <a:pt x="25266" y="17982"/>
                  </a:lnTo>
                  <a:lnTo>
                    <a:pt x="25227" y="18141"/>
                  </a:lnTo>
                  <a:lnTo>
                    <a:pt x="25167" y="18280"/>
                  </a:lnTo>
                  <a:lnTo>
                    <a:pt x="25068" y="18419"/>
                  </a:lnTo>
                  <a:lnTo>
                    <a:pt x="24949" y="18558"/>
                  </a:lnTo>
                  <a:lnTo>
                    <a:pt x="24790" y="18657"/>
                  </a:lnTo>
                  <a:lnTo>
                    <a:pt x="24631" y="18757"/>
                  </a:lnTo>
                  <a:lnTo>
                    <a:pt x="24473" y="18836"/>
                  </a:lnTo>
                  <a:lnTo>
                    <a:pt x="24314" y="18915"/>
                  </a:lnTo>
                  <a:lnTo>
                    <a:pt x="24135" y="18955"/>
                  </a:lnTo>
                  <a:lnTo>
                    <a:pt x="23957" y="18975"/>
                  </a:lnTo>
                  <a:lnTo>
                    <a:pt x="23897" y="18975"/>
                  </a:lnTo>
                  <a:lnTo>
                    <a:pt x="23818" y="18955"/>
                  </a:lnTo>
                  <a:lnTo>
                    <a:pt x="23758" y="18915"/>
                  </a:lnTo>
                  <a:lnTo>
                    <a:pt x="23738" y="18895"/>
                  </a:lnTo>
                  <a:lnTo>
                    <a:pt x="23718" y="18856"/>
                  </a:lnTo>
                  <a:lnTo>
                    <a:pt x="23679" y="18757"/>
                  </a:lnTo>
                  <a:lnTo>
                    <a:pt x="23679" y="18717"/>
                  </a:lnTo>
                  <a:lnTo>
                    <a:pt x="23738" y="18697"/>
                  </a:lnTo>
                  <a:lnTo>
                    <a:pt x="23877" y="18598"/>
                  </a:lnTo>
                  <a:lnTo>
                    <a:pt x="24016" y="18479"/>
                  </a:lnTo>
                  <a:lnTo>
                    <a:pt x="24135" y="18340"/>
                  </a:lnTo>
                  <a:lnTo>
                    <a:pt x="24215" y="18181"/>
                  </a:lnTo>
                  <a:lnTo>
                    <a:pt x="24274" y="18082"/>
                  </a:lnTo>
                  <a:lnTo>
                    <a:pt x="24413" y="18102"/>
                  </a:lnTo>
                  <a:lnTo>
                    <a:pt x="24552" y="18102"/>
                  </a:lnTo>
                  <a:lnTo>
                    <a:pt x="24691" y="18082"/>
                  </a:lnTo>
                  <a:lnTo>
                    <a:pt x="24810" y="18042"/>
                  </a:lnTo>
                  <a:lnTo>
                    <a:pt x="24929" y="17982"/>
                  </a:lnTo>
                  <a:lnTo>
                    <a:pt x="25048" y="17903"/>
                  </a:lnTo>
                  <a:lnTo>
                    <a:pt x="25147" y="17804"/>
                  </a:lnTo>
                  <a:lnTo>
                    <a:pt x="25247" y="17705"/>
                  </a:lnTo>
                  <a:close/>
                  <a:moveTo>
                    <a:pt x="23004" y="15839"/>
                  </a:moveTo>
                  <a:lnTo>
                    <a:pt x="23202" y="15859"/>
                  </a:lnTo>
                  <a:lnTo>
                    <a:pt x="23401" y="15879"/>
                  </a:lnTo>
                  <a:lnTo>
                    <a:pt x="23599" y="15918"/>
                  </a:lnTo>
                  <a:lnTo>
                    <a:pt x="23798" y="15958"/>
                  </a:lnTo>
                  <a:lnTo>
                    <a:pt x="23976" y="16037"/>
                  </a:lnTo>
                  <a:lnTo>
                    <a:pt x="24155" y="16117"/>
                  </a:lnTo>
                  <a:lnTo>
                    <a:pt x="24334" y="16216"/>
                  </a:lnTo>
                  <a:lnTo>
                    <a:pt x="24492" y="16335"/>
                  </a:lnTo>
                  <a:lnTo>
                    <a:pt x="24612" y="16474"/>
                  </a:lnTo>
                  <a:lnTo>
                    <a:pt x="24731" y="16653"/>
                  </a:lnTo>
                  <a:lnTo>
                    <a:pt x="24790" y="16732"/>
                  </a:lnTo>
                  <a:lnTo>
                    <a:pt x="24810" y="16831"/>
                  </a:lnTo>
                  <a:lnTo>
                    <a:pt x="24830" y="16931"/>
                  </a:lnTo>
                  <a:lnTo>
                    <a:pt x="24850" y="17010"/>
                  </a:lnTo>
                  <a:lnTo>
                    <a:pt x="24830" y="17109"/>
                  </a:lnTo>
                  <a:lnTo>
                    <a:pt x="24810" y="17208"/>
                  </a:lnTo>
                  <a:lnTo>
                    <a:pt x="24770" y="17288"/>
                  </a:lnTo>
                  <a:lnTo>
                    <a:pt x="24711" y="17347"/>
                  </a:lnTo>
                  <a:lnTo>
                    <a:pt x="24651" y="17407"/>
                  </a:lnTo>
                  <a:lnTo>
                    <a:pt x="24572" y="17447"/>
                  </a:lnTo>
                  <a:lnTo>
                    <a:pt x="24492" y="17486"/>
                  </a:lnTo>
                  <a:lnTo>
                    <a:pt x="24413" y="17486"/>
                  </a:lnTo>
                  <a:lnTo>
                    <a:pt x="24413" y="17149"/>
                  </a:lnTo>
                  <a:lnTo>
                    <a:pt x="24373" y="16831"/>
                  </a:lnTo>
                  <a:lnTo>
                    <a:pt x="24334" y="16692"/>
                  </a:lnTo>
                  <a:lnTo>
                    <a:pt x="24294" y="16653"/>
                  </a:lnTo>
                  <a:lnTo>
                    <a:pt x="24254" y="16593"/>
                  </a:lnTo>
                  <a:lnTo>
                    <a:pt x="24195" y="16573"/>
                  </a:lnTo>
                  <a:lnTo>
                    <a:pt x="24135" y="16553"/>
                  </a:lnTo>
                  <a:lnTo>
                    <a:pt x="24076" y="16534"/>
                  </a:lnTo>
                  <a:lnTo>
                    <a:pt x="24016" y="16553"/>
                  </a:lnTo>
                  <a:lnTo>
                    <a:pt x="23937" y="16573"/>
                  </a:lnTo>
                  <a:lnTo>
                    <a:pt x="23877" y="16593"/>
                  </a:lnTo>
                  <a:lnTo>
                    <a:pt x="23837" y="16633"/>
                  </a:lnTo>
                  <a:lnTo>
                    <a:pt x="23798" y="16692"/>
                  </a:lnTo>
                  <a:lnTo>
                    <a:pt x="23778" y="16811"/>
                  </a:lnTo>
                  <a:lnTo>
                    <a:pt x="23778" y="16931"/>
                  </a:lnTo>
                  <a:lnTo>
                    <a:pt x="23837" y="17268"/>
                  </a:lnTo>
                  <a:lnTo>
                    <a:pt x="23837" y="17427"/>
                  </a:lnTo>
                  <a:lnTo>
                    <a:pt x="23857" y="17586"/>
                  </a:lnTo>
                  <a:lnTo>
                    <a:pt x="23837" y="17744"/>
                  </a:lnTo>
                  <a:lnTo>
                    <a:pt x="23798" y="17903"/>
                  </a:lnTo>
                  <a:lnTo>
                    <a:pt x="23758" y="18062"/>
                  </a:lnTo>
                  <a:lnTo>
                    <a:pt x="23659" y="18201"/>
                  </a:lnTo>
                  <a:lnTo>
                    <a:pt x="23560" y="18320"/>
                  </a:lnTo>
                  <a:lnTo>
                    <a:pt x="23441" y="18419"/>
                  </a:lnTo>
                  <a:lnTo>
                    <a:pt x="23441" y="18419"/>
                  </a:lnTo>
                  <a:lnTo>
                    <a:pt x="23480" y="18260"/>
                  </a:lnTo>
                  <a:lnTo>
                    <a:pt x="23500" y="18082"/>
                  </a:lnTo>
                  <a:lnTo>
                    <a:pt x="23500" y="17824"/>
                  </a:lnTo>
                  <a:lnTo>
                    <a:pt x="23460" y="17586"/>
                  </a:lnTo>
                  <a:lnTo>
                    <a:pt x="23421" y="17447"/>
                  </a:lnTo>
                  <a:lnTo>
                    <a:pt x="23361" y="17308"/>
                  </a:lnTo>
                  <a:lnTo>
                    <a:pt x="23282" y="17189"/>
                  </a:lnTo>
                  <a:lnTo>
                    <a:pt x="23222" y="17149"/>
                  </a:lnTo>
                  <a:lnTo>
                    <a:pt x="23163" y="17109"/>
                  </a:lnTo>
                  <a:lnTo>
                    <a:pt x="23103" y="17089"/>
                  </a:lnTo>
                  <a:lnTo>
                    <a:pt x="22984" y="17089"/>
                  </a:lnTo>
                  <a:lnTo>
                    <a:pt x="22944" y="17109"/>
                  </a:lnTo>
                  <a:lnTo>
                    <a:pt x="22885" y="17149"/>
                  </a:lnTo>
                  <a:lnTo>
                    <a:pt x="22865" y="17208"/>
                  </a:lnTo>
                  <a:lnTo>
                    <a:pt x="22845" y="17248"/>
                  </a:lnTo>
                  <a:lnTo>
                    <a:pt x="22825" y="17327"/>
                  </a:lnTo>
                  <a:lnTo>
                    <a:pt x="22885" y="17526"/>
                  </a:lnTo>
                  <a:lnTo>
                    <a:pt x="22905" y="17566"/>
                  </a:lnTo>
                  <a:lnTo>
                    <a:pt x="22924" y="17625"/>
                  </a:lnTo>
                  <a:lnTo>
                    <a:pt x="22984" y="17784"/>
                  </a:lnTo>
                  <a:lnTo>
                    <a:pt x="23004" y="17903"/>
                  </a:lnTo>
                  <a:lnTo>
                    <a:pt x="23024" y="18042"/>
                  </a:lnTo>
                  <a:lnTo>
                    <a:pt x="23024" y="18181"/>
                  </a:lnTo>
                  <a:lnTo>
                    <a:pt x="22984" y="18340"/>
                  </a:lnTo>
                  <a:lnTo>
                    <a:pt x="22944" y="18479"/>
                  </a:lnTo>
                  <a:lnTo>
                    <a:pt x="22885" y="18618"/>
                  </a:lnTo>
                  <a:lnTo>
                    <a:pt x="22805" y="18737"/>
                  </a:lnTo>
                  <a:lnTo>
                    <a:pt x="22726" y="18836"/>
                  </a:lnTo>
                  <a:lnTo>
                    <a:pt x="22627" y="18915"/>
                  </a:lnTo>
                  <a:lnTo>
                    <a:pt x="22528" y="18995"/>
                  </a:lnTo>
                  <a:lnTo>
                    <a:pt x="22448" y="19034"/>
                  </a:lnTo>
                  <a:lnTo>
                    <a:pt x="22389" y="19054"/>
                  </a:lnTo>
                  <a:lnTo>
                    <a:pt x="22369" y="19074"/>
                  </a:lnTo>
                  <a:lnTo>
                    <a:pt x="22250" y="19134"/>
                  </a:lnTo>
                  <a:lnTo>
                    <a:pt x="22131" y="19173"/>
                  </a:lnTo>
                  <a:lnTo>
                    <a:pt x="21992" y="19213"/>
                  </a:lnTo>
                  <a:lnTo>
                    <a:pt x="21992" y="19094"/>
                  </a:lnTo>
                  <a:lnTo>
                    <a:pt x="21972" y="18856"/>
                  </a:lnTo>
                  <a:lnTo>
                    <a:pt x="21932" y="18618"/>
                  </a:lnTo>
                  <a:lnTo>
                    <a:pt x="21853" y="18379"/>
                  </a:lnTo>
                  <a:lnTo>
                    <a:pt x="21753" y="18161"/>
                  </a:lnTo>
                  <a:lnTo>
                    <a:pt x="21694" y="18062"/>
                  </a:lnTo>
                  <a:lnTo>
                    <a:pt x="21595" y="18002"/>
                  </a:lnTo>
                  <a:lnTo>
                    <a:pt x="21495" y="17982"/>
                  </a:lnTo>
                  <a:lnTo>
                    <a:pt x="21436" y="18002"/>
                  </a:lnTo>
                  <a:lnTo>
                    <a:pt x="21376" y="18022"/>
                  </a:lnTo>
                  <a:lnTo>
                    <a:pt x="21297" y="18082"/>
                  </a:lnTo>
                  <a:lnTo>
                    <a:pt x="21237" y="18181"/>
                  </a:lnTo>
                  <a:lnTo>
                    <a:pt x="21218" y="18280"/>
                  </a:lnTo>
                  <a:lnTo>
                    <a:pt x="21237" y="18379"/>
                  </a:lnTo>
                  <a:lnTo>
                    <a:pt x="21317" y="18578"/>
                  </a:lnTo>
                  <a:lnTo>
                    <a:pt x="21357" y="18657"/>
                  </a:lnTo>
                  <a:lnTo>
                    <a:pt x="21357" y="18697"/>
                  </a:lnTo>
                  <a:lnTo>
                    <a:pt x="21396" y="18876"/>
                  </a:lnTo>
                  <a:lnTo>
                    <a:pt x="21436" y="19054"/>
                  </a:lnTo>
                  <a:lnTo>
                    <a:pt x="21436" y="19233"/>
                  </a:lnTo>
                  <a:lnTo>
                    <a:pt x="21416" y="19392"/>
                  </a:lnTo>
                  <a:lnTo>
                    <a:pt x="21396" y="19570"/>
                  </a:lnTo>
                  <a:lnTo>
                    <a:pt x="21396" y="19610"/>
                  </a:lnTo>
                  <a:lnTo>
                    <a:pt x="21376" y="19650"/>
                  </a:lnTo>
                  <a:lnTo>
                    <a:pt x="21357" y="19670"/>
                  </a:lnTo>
                  <a:lnTo>
                    <a:pt x="21337" y="19689"/>
                  </a:lnTo>
                  <a:lnTo>
                    <a:pt x="21277" y="19670"/>
                  </a:lnTo>
                  <a:lnTo>
                    <a:pt x="21198" y="19650"/>
                  </a:lnTo>
                  <a:lnTo>
                    <a:pt x="21118" y="19590"/>
                  </a:lnTo>
                  <a:lnTo>
                    <a:pt x="20960" y="19471"/>
                  </a:lnTo>
                  <a:lnTo>
                    <a:pt x="20840" y="19352"/>
                  </a:lnTo>
                  <a:lnTo>
                    <a:pt x="20721" y="19213"/>
                  </a:lnTo>
                  <a:lnTo>
                    <a:pt x="20682" y="19134"/>
                  </a:lnTo>
                  <a:lnTo>
                    <a:pt x="20642" y="19034"/>
                  </a:lnTo>
                  <a:lnTo>
                    <a:pt x="20602" y="18856"/>
                  </a:lnTo>
                  <a:lnTo>
                    <a:pt x="20602" y="18816"/>
                  </a:lnTo>
                  <a:lnTo>
                    <a:pt x="20582" y="18796"/>
                  </a:lnTo>
                  <a:lnTo>
                    <a:pt x="20523" y="18776"/>
                  </a:lnTo>
                  <a:lnTo>
                    <a:pt x="20483" y="18796"/>
                  </a:lnTo>
                  <a:lnTo>
                    <a:pt x="20463" y="18816"/>
                  </a:lnTo>
                  <a:lnTo>
                    <a:pt x="20463" y="18856"/>
                  </a:lnTo>
                  <a:lnTo>
                    <a:pt x="20463" y="19034"/>
                  </a:lnTo>
                  <a:lnTo>
                    <a:pt x="20503" y="19233"/>
                  </a:lnTo>
                  <a:lnTo>
                    <a:pt x="20483" y="19233"/>
                  </a:lnTo>
                  <a:lnTo>
                    <a:pt x="20364" y="19173"/>
                  </a:lnTo>
                  <a:lnTo>
                    <a:pt x="20265" y="19094"/>
                  </a:lnTo>
                  <a:lnTo>
                    <a:pt x="20166" y="19015"/>
                  </a:lnTo>
                  <a:lnTo>
                    <a:pt x="20086" y="18935"/>
                  </a:lnTo>
                  <a:lnTo>
                    <a:pt x="19947" y="18717"/>
                  </a:lnTo>
                  <a:lnTo>
                    <a:pt x="19808" y="18459"/>
                  </a:lnTo>
                  <a:lnTo>
                    <a:pt x="19729" y="18201"/>
                  </a:lnTo>
                  <a:lnTo>
                    <a:pt x="19689" y="17923"/>
                  </a:lnTo>
                  <a:lnTo>
                    <a:pt x="19650" y="17645"/>
                  </a:lnTo>
                  <a:lnTo>
                    <a:pt x="19630" y="17228"/>
                  </a:lnTo>
                  <a:lnTo>
                    <a:pt x="19630" y="16970"/>
                  </a:lnTo>
                  <a:lnTo>
                    <a:pt x="19868" y="16891"/>
                  </a:lnTo>
                  <a:lnTo>
                    <a:pt x="20086" y="16811"/>
                  </a:lnTo>
                  <a:lnTo>
                    <a:pt x="20503" y="16593"/>
                  </a:lnTo>
                  <a:lnTo>
                    <a:pt x="20940" y="16375"/>
                  </a:lnTo>
                  <a:lnTo>
                    <a:pt x="21357" y="16196"/>
                  </a:lnTo>
                  <a:lnTo>
                    <a:pt x="21753" y="16037"/>
                  </a:lnTo>
                  <a:lnTo>
                    <a:pt x="22170" y="15938"/>
                  </a:lnTo>
                  <a:lnTo>
                    <a:pt x="22369" y="15879"/>
                  </a:lnTo>
                  <a:lnTo>
                    <a:pt x="22587" y="15859"/>
                  </a:lnTo>
                  <a:lnTo>
                    <a:pt x="22805" y="15839"/>
                  </a:lnTo>
                  <a:close/>
                  <a:moveTo>
                    <a:pt x="17982" y="15224"/>
                  </a:moveTo>
                  <a:lnTo>
                    <a:pt x="18042" y="15422"/>
                  </a:lnTo>
                  <a:lnTo>
                    <a:pt x="18002" y="15521"/>
                  </a:lnTo>
                  <a:lnTo>
                    <a:pt x="17963" y="15660"/>
                  </a:lnTo>
                  <a:lnTo>
                    <a:pt x="17943" y="15819"/>
                  </a:lnTo>
                  <a:lnTo>
                    <a:pt x="17943" y="15978"/>
                  </a:lnTo>
                  <a:lnTo>
                    <a:pt x="17982" y="16097"/>
                  </a:lnTo>
                  <a:lnTo>
                    <a:pt x="18022" y="16236"/>
                  </a:lnTo>
                  <a:lnTo>
                    <a:pt x="18082" y="16355"/>
                  </a:lnTo>
                  <a:lnTo>
                    <a:pt x="18161" y="16474"/>
                  </a:lnTo>
                  <a:lnTo>
                    <a:pt x="18280" y="16593"/>
                  </a:lnTo>
                  <a:lnTo>
                    <a:pt x="18399" y="16673"/>
                  </a:lnTo>
                  <a:lnTo>
                    <a:pt x="18538" y="16752"/>
                  </a:lnTo>
                  <a:lnTo>
                    <a:pt x="18677" y="16792"/>
                  </a:lnTo>
                  <a:lnTo>
                    <a:pt x="18816" y="16831"/>
                  </a:lnTo>
                  <a:lnTo>
                    <a:pt x="18975" y="16831"/>
                  </a:lnTo>
                  <a:lnTo>
                    <a:pt x="19114" y="16811"/>
                  </a:lnTo>
                  <a:lnTo>
                    <a:pt x="19273" y="16772"/>
                  </a:lnTo>
                  <a:lnTo>
                    <a:pt x="19431" y="16712"/>
                  </a:lnTo>
                  <a:lnTo>
                    <a:pt x="19411" y="16752"/>
                  </a:lnTo>
                  <a:lnTo>
                    <a:pt x="19372" y="16851"/>
                  </a:lnTo>
                  <a:lnTo>
                    <a:pt x="19332" y="16950"/>
                  </a:lnTo>
                  <a:lnTo>
                    <a:pt x="19292" y="17169"/>
                  </a:lnTo>
                  <a:lnTo>
                    <a:pt x="19233" y="17466"/>
                  </a:lnTo>
                  <a:lnTo>
                    <a:pt x="19193" y="17764"/>
                  </a:lnTo>
                  <a:lnTo>
                    <a:pt x="19173" y="18062"/>
                  </a:lnTo>
                  <a:lnTo>
                    <a:pt x="19193" y="18360"/>
                  </a:lnTo>
                  <a:lnTo>
                    <a:pt x="19253" y="18657"/>
                  </a:lnTo>
                  <a:lnTo>
                    <a:pt x="19292" y="18796"/>
                  </a:lnTo>
                  <a:lnTo>
                    <a:pt x="19352" y="18935"/>
                  </a:lnTo>
                  <a:lnTo>
                    <a:pt x="19451" y="19114"/>
                  </a:lnTo>
                  <a:lnTo>
                    <a:pt x="19570" y="19292"/>
                  </a:lnTo>
                  <a:lnTo>
                    <a:pt x="19689" y="19451"/>
                  </a:lnTo>
                  <a:lnTo>
                    <a:pt x="19848" y="19590"/>
                  </a:lnTo>
                  <a:lnTo>
                    <a:pt x="20047" y="19729"/>
                  </a:lnTo>
                  <a:lnTo>
                    <a:pt x="20146" y="19789"/>
                  </a:lnTo>
                  <a:lnTo>
                    <a:pt x="20265" y="19848"/>
                  </a:lnTo>
                  <a:lnTo>
                    <a:pt x="20384" y="19888"/>
                  </a:lnTo>
                  <a:lnTo>
                    <a:pt x="20483" y="19908"/>
                  </a:lnTo>
                  <a:lnTo>
                    <a:pt x="20602" y="19888"/>
                  </a:lnTo>
                  <a:lnTo>
                    <a:pt x="20721" y="19868"/>
                  </a:lnTo>
                  <a:lnTo>
                    <a:pt x="20741" y="19848"/>
                  </a:lnTo>
                  <a:lnTo>
                    <a:pt x="20781" y="19928"/>
                  </a:lnTo>
                  <a:lnTo>
                    <a:pt x="20860" y="19987"/>
                  </a:lnTo>
                  <a:lnTo>
                    <a:pt x="20960" y="20066"/>
                  </a:lnTo>
                  <a:lnTo>
                    <a:pt x="20840" y="20146"/>
                  </a:lnTo>
                  <a:lnTo>
                    <a:pt x="20721" y="20186"/>
                  </a:lnTo>
                  <a:lnTo>
                    <a:pt x="20582" y="20245"/>
                  </a:lnTo>
                  <a:lnTo>
                    <a:pt x="20444" y="20265"/>
                  </a:lnTo>
                  <a:lnTo>
                    <a:pt x="20285" y="20285"/>
                  </a:lnTo>
                  <a:lnTo>
                    <a:pt x="20205" y="20285"/>
                  </a:lnTo>
                  <a:lnTo>
                    <a:pt x="20106" y="20265"/>
                  </a:lnTo>
                  <a:lnTo>
                    <a:pt x="20066" y="20265"/>
                  </a:lnTo>
                  <a:lnTo>
                    <a:pt x="20027" y="20245"/>
                  </a:lnTo>
                  <a:lnTo>
                    <a:pt x="19928" y="20205"/>
                  </a:lnTo>
                  <a:lnTo>
                    <a:pt x="19828" y="20146"/>
                  </a:lnTo>
                  <a:lnTo>
                    <a:pt x="19729" y="20086"/>
                  </a:lnTo>
                  <a:lnTo>
                    <a:pt x="19650" y="20007"/>
                  </a:lnTo>
                  <a:lnTo>
                    <a:pt x="19491" y="19808"/>
                  </a:lnTo>
                  <a:lnTo>
                    <a:pt x="19451" y="19769"/>
                  </a:lnTo>
                  <a:lnTo>
                    <a:pt x="19392" y="19729"/>
                  </a:lnTo>
                  <a:lnTo>
                    <a:pt x="19332" y="19709"/>
                  </a:lnTo>
                  <a:lnTo>
                    <a:pt x="19292" y="19689"/>
                  </a:lnTo>
                  <a:lnTo>
                    <a:pt x="19173" y="19709"/>
                  </a:lnTo>
                  <a:lnTo>
                    <a:pt x="19074" y="19749"/>
                  </a:lnTo>
                  <a:lnTo>
                    <a:pt x="18816" y="19749"/>
                  </a:lnTo>
                  <a:lnTo>
                    <a:pt x="18459" y="19729"/>
                  </a:lnTo>
                  <a:lnTo>
                    <a:pt x="18102" y="19689"/>
                  </a:lnTo>
                  <a:lnTo>
                    <a:pt x="17764" y="19650"/>
                  </a:lnTo>
                  <a:lnTo>
                    <a:pt x="17427" y="19590"/>
                  </a:lnTo>
                  <a:lnTo>
                    <a:pt x="17109" y="19511"/>
                  </a:lnTo>
                  <a:lnTo>
                    <a:pt x="16792" y="19372"/>
                  </a:lnTo>
                  <a:lnTo>
                    <a:pt x="16553" y="19253"/>
                  </a:lnTo>
                  <a:lnTo>
                    <a:pt x="16335" y="19114"/>
                  </a:lnTo>
                  <a:lnTo>
                    <a:pt x="16137" y="18935"/>
                  </a:lnTo>
                  <a:lnTo>
                    <a:pt x="15978" y="18757"/>
                  </a:lnTo>
                  <a:lnTo>
                    <a:pt x="15819" y="18538"/>
                  </a:lnTo>
                  <a:lnTo>
                    <a:pt x="15720" y="18320"/>
                  </a:lnTo>
                  <a:lnTo>
                    <a:pt x="15660" y="18201"/>
                  </a:lnTo>
                  <a:lnTo>
                    <a:pt x="15640" y="18062"/>
                  </a:lnTo>
                  <a:lnTo>
                    <a:pt x="15621" y="17943"/>
                  </a:lnTo>
                  <a:lnTo>
                    <a:pt x="15621" y="17804"/>
                  </a:lnTo>
                  <a:lnTo>
                    <a:pt x="15640" y="17546"/>
                  </a:lnTo>
                  <a:lnTo>
                    <a:pt x="15680" y="17288"/>
                  </a:lnTo>
                  <a:lnTo>
                    <a:pt x="15779" y="17050"/>
                  </a:lnTo>
                  <a:lnTo>
                    <a:pt x="15879" y="16811"/>
                  </a:lnTo>
                  <a:lnTo>
                    <a:pt x="16018" y="16593"/>
                  </a:lnTo>
                  <a:lnTo>
                    <a:pt x="16176" y="16395"/>
                  </a:lnTo>
                  <a:lnTo>
                    <a:pt x="16355" y="16216"/>
                  </a:lnTo>
                  <a:lnTo>
                    <a:pt x="16553" y="16037"/>
                  </a:lnTo>
                  <a:lnTo>
                    <a:pt x="16772" y="15859"/>
                  </a:lnTo>
                  <a:lnTo>
                    <a:pt x="17010" y="15700"/>
                  </a:lnTo>
                  <a:lnTo>
                    <a:pt x="17268" y="15561"/>
                  </a:lnTo>
                  <a:lnTo>
                    <a:pt x="17526" y="15422"/>
                  </a:lnTo>
                  <a:lnTo>
                    <a:pt x="17982" y="15224"/>
                  </a:lnTo>
                  <a:close/>
                  <a:moveTo>
                    <a:pt x="9289" y="24552"/>
                  </a:moveTo>
                  <a:lnTo>
                    <a:pt x="9428" y="24572"/>
                  </a:lnTo>
                  <a:lnTo>
                    <a:pt x="9567" y="24612"/>
                  </a:lnTo>
                  <a:lnTo>
                    <a:pt x="9686" y="24671"/>
                  </a:lnTo>
                  <a:lnTo>
                    <a:pt x="9805" y="24750"/>
                  </a:lnTo>
                  <a:lnTo>
                    <a:pt x="9924" y="24830"/>
                  </a:lnTo>
                  <a:lnTo>
                    <a:pt x="10024" y="24929"/>
                  </a:lnTo>
                  <a:lnTo>
                    <a:pt x="10103" y="25028"/>
                  </a:lnTo>
                  <a:lnTo>
                    <a:pt x="10182" y="25128"/>
                  </a:lnTo>
                  <a:lnTo>
                    <a:pt x="10242" y="25247"/>
                  </a:lnTo>
                  <a:lnTo>
                    <a:pt x="10282" y="25366"/>
                  </a:lnTo>
                  <a:lnTo>
                    <a:pt x="10361" y="25624"/>
                  </a:lnTo>
                  <a:lnTo>
                    <a:pt x="10401" y="25902"/>
                  </a:lnTo>
                  <a:lnTo>
                    <a:pt x="10401" y="26179"/>
                  </a:lnTo>
                  <a:lnTo>
                    <a:pt x="10401" y="26457"/>
                  </a:lnTo>
                  <a:lnTo>
                    <a:pt x="10381" y="26715"/>
                  </a:lnTo>
                  <a:lnTo>
                    <a:pt x="10282" y="26537"/>
                  </a:lnTo>
                  <a:lnTo>
                    <a:pt x="10163" y="26378"/>
                  </a:lnTo>
                  <a:lnTo>
                    <a:pt x="10004" y="26239"/>
                  </a:lnTo>
                  <a:lnTo>
                    <a:pt x="9845" y="26100"/>
                  </a:lnTo>
                  <a:lnTo>
                    <a:pt x="9627" y="25961"/>
                  </a:lnTo>
                  <a:lnTo>
                    <a:pt x="9389" y="25842"/>
                  </a:lnTo>
                  <a:lnTo>
                    <a:pt x="9150" y="25763"/>
                  </a:lnTo>
                  <a:lnTo>
                    <a:pt x="8872" y="25723"/>
                  </a:lnTo>
                  <a:lnTo>
                    <a:pt x="8614" y="25703"/>
                  </a:lnTo>
                  <a:lnTo>
                    <a:pt x="8356" y="25743"/>
                  </a:lnTo>
                  <a:lnTo>
                    <a:pt x="8098" y="25802"/>
                  </a:lnTo>
                  <a:lnTo>
                    <a:pt x="7821" y="25902"/>
                  </a:lnTo>
                  <a:lnTo>
                    <a:pt x="7582" y="26041"/>
                  </a:lnTo>
                  <a:lnTo>
                    <a:pt x="7384" y="26219"/>
                  </a:lnTo>
                  <a:lnTo>
                    <a:pt x="7285" y="26299"/>
                  </a:lnTo>
                  <a:lnTo>
                    <a:pt x="7205" y="26418"/>
                  </a:lnTo>
                  <a:lnTo>
                    <a:pt x="7126" y="26517"/>
                  </a:lnTo>
                  <a:lnTo>
                    <a:pt x="7066" y="26636"/>
                  </a:lnTo>
                  <a:lnTo>
                    <a:pt x="7066" y="26696"/>
                  </a:lnTo>
                  <a:lnTo>
                    <a:pt x="7086" y="26735"/>
                  </a:lnTo>
                  <a:lnTo>
                    <a:pt x="7126" y="26755"/>
                  </a:lnTo>
                  <a:lnTo>
                    <a:pt x="7166" y="26735"/>
                  </a:lnTo>
                  <a:lnTo>
                    <a:pt x="7185" y="26715"/>
                  </a:lnTo>
                  <a:lnTo>
                    <a:pt x="7344" y="26537"/>
                  </a:lnTo>
                  <a:lnTo>
                    <a:pt x="7503" y="26378"/>
                  </a:lnTo>
                  <a:lnTo>
                    <a:pt x="7701" y="26219"/>
                  </a:lnTo>
                  <a:lnTo>
                    <a:pt x="7900" y="26100"/>
                  </a:lnTo>
                  <a:lnTo>
                    <a:pt x="8138" y="26001"/>
                  </a:lnTo>
                  <a:lnTo>
                    <a:pt x="8376" y="25941"/>
                  </a:lnTo>
                  <a:lnTo>
                    <a:pt x="8614" y="25921"/>
                  </a:lnTo>
                  <a:lnTo>
                    <a:pt x="8872" y="25941"/>
                  </a:lnTo>
                  <a:lnTo>
                    <a:pt x="9091" y="25981"/>
                  </a:lnTo>
                  <a:lnTo>
                    <a:pt x="9309" y="26060"/>
                  </a:lnTo>
                  <a:lnTo>
                    <a:pt x="9527" y="26160"/>
                  </a:lnTo>
                  <a:lnTo>
                    <a:pt x="9706" y="26299"/>
                  </a:lnTo>
                  <a:lnTo>
                    <a:pt x="9885" y="26477"/>
                  </a:lnTo>
                  <a:lnTo>
                    <a:pt x="10024" y="26656"/>
                  </a:lnTo>
                  <a:lnTo>
                    <a:pt x="10163" y="26834"/>
                  </a:lnTo>
                  <a:lnTo>
                    <a:pt x="10302" y="27033"/>
                  </a:lnTo>
                  <a:lnTo>
                    <a:pt x="10321" y="27033"/>
                  </a:lnTo>
                  <a:lnTo>
                    <a:pt x="9587" y="27529"/>
                  </a:lnTo>
                  <a:lnTo>
                    <a:pt x="8872" y="28045"/>
                  </a:lnTo>
                  <a:lnTo>
                    <a:pt x="7463" y="29097"/>
                  </a:lnTo>
                  <a:lnTo>
                    <a:pt x="7384" y="29176"/>
                  </a:lnTo>
                  <a:lnTo>
                    <a:pt x="7166" y="29196"/>
                  </a:lnTo>
                  <a:lnTo>
                    <a:pt x="6947" y="29176"/>
                  </a:lnTo>
                  <a:lnTo>
                    <a:pt x="6709" y="29137"/>
                  </a:lnTo>
                  <a:lnTo>
                    <a:pt x="6471" y="29077"/>
                  </a:lnTo>
                  <a:lnTo>
                    <a:pt x="6253" y="28998"/>
                  </a:lnTo>
                  <a:lnTo>
                    <a:pt x="6034" y="28899"/>
                  </a:lnTo>
                  <a:lnTo>
                    <a:pt x="5836" y="28780"/>
                  </a:lnTo>
                  <a:lnTo>
                    <a:pt x="5657" y="28680"/>
                  </a:lnTo>
                  <a:lnTo>
                    <a:pt x="5359" y="28442"/>
                  </a:lnTo>
                  <a:lnTo>
                    <a:pt x="5082" y="28184"/>
                  </a:lnTo>
                  <a:lnTo>
                    <a:pt x="4546" y="27648"/>
                  </a:lnTo>
                  <a:lnTo>
                    <a:pt x="4705" y="27370"/>
                  </a:lnTo>
                  <a:lnTo>
                    <a:pt x="4863" y="27112"/>
                  </a:lnTo>
                  <a:lnTo>
                    <a:pt x="5022" y="26894"/>
                  </a:lnTo>
                  <a:lnTo>
                    <a:pt x="5181" y="26676"/>
                  </a:lnTo>
                  <a:lnTo>
                    <a:pt x="5538" y="26279"/>
                  </a:lnTo>
                  <a:lnTo>
                    <a:pt x="5756" y="26060"/>
                  </a:lnTo>
                  <a:lnTo>
                    <a:pt x="5995" y="25862"/>
                  </a:lnTo>
                  <a:lnTo>
                    <a:pt x="6233" y="25663"/>
                  </a:lnTo>
                  <a:lnTo>
                    <a:pt x="6491" y="25505"/>
                  </a:lnTo>
                  <a:lnTo>
                    <a:pt x="6769" y="25346"/>
                  </a:lnTo>
                  <a:lnTo>
                    <a:pt x="7027" y="25187"/>
                  </a:lnTo>
                  <a:lnTo>
                    <a:pt x="7305" y="25048"/>
                  </a:lnTo>
                  <a:lnTo>
                    <a:pt x="7602" y="24929"/>
                  </a:lnTo>
                  <a:lnTo>
                    <a:pt x="8118" y="24731"/>
                  </a:lnTo>
                  <a:lnTo>
                    <a:pt x="8396" y="24651"/>
                  </a:lnTo>
                  <a:lnTo>
                    <a:pt x="8714" y="24572"/>
                  </a:lnTo>
                  <a:lnTo>
                    <a:pt x="9011" y="24552"/>
                  </a:lnTo>
                  <a:close/>
                  <a:moveTo>
                    <a:pt x="23917" y="13160"/>
                  </a:moveTo>
                  <a:lnTo>
                    <a:pt x="23937" y="13179"/>
                  </a:lnTo>
                  <a:lnTo>
                    <a:pt x="23957" y="13239"/>
                  </a:lnTo>
                  <a:lnTo>
                    <a:pt x="23957" y="13318"/>
                  </a:lnTo>
                  <a:lnTo>
                    <a:pt x="23957" y="13358"/>
                  </a:lnTo>
                  <a:lnTo>
                    <a:pt x="23957" y="13378"/>
                  </a:lnTo>
                  <a:lnTo>
                    <a:pt x="23957" y="13398"/>
                  </a:lnTo>
                  <a:lnTo>
                    <a:pt x="23957" y="13497"/>
                  </a:lnTo>
                  <a:lnTo>
                    <a:pt x="23957" y="13695"/>
                  </a:lnTo>
                  <a:lnTo>
                    <a:pt x="23996" y="13874"/>
                  </a:lnTo>
                  <a:lnTo>
                    <a:pt x="24056" y="14053"/>
                  </a:lnTo>
                  <a:lnTo>
                    <a:pt x="24155" y="14211"/>
                  </a:lnTo>
                  <a:lnTo>
                    <a:pt x="24215" y="14251"/>
                  </a:lnTo>
                  <a:lnTo>
                    <a:pt x="24274" y="14291"/>
                  </a:lnTo>
                  <a:lnTo>
                    <a:pt x="24334" y="14311"/>
                  </a:lnTo>
                  <a:lnTo>
                    <a:pt x="24393" y="14311"/>
                  </a:lnTo>
                  <a:lnTo>
                    <a:pt x="24492" y="14450"/>
                  </a:lnTo>
                  <a:lnTo>
                    <a:pt x="24592" y="14569"/>
                  </a:lnTo>
                  <a:lnTo>
                    <a:pt x="24810" y="14807"/>
                  </a:lnTo>
                  <a:lnTo>
                    <a:pt x="25048" y="15045"/>
                  </a:lnTo>
                  <a:lnTo>
                    <a:pt x="25266" y="15244"/>
                  </a:lnTo>
                  <a:lnTo>
                    <a:pt x="25584" y="15521"/>
                  </a:lnTo>
                  <a:lnTo>
                    <a:pt x="25902" y="15779"/>
                  </a:lnTo>
                  <a:lnTo>
                    <a:pt x="26239" y="16037"/>
                  </a:lnTo>
                  <a:lnTo>
                    <a:pt x="26596" y="16256"/>
                  </a:lnTo>
                  <a:lnTo>
                    <a:pt x="27212" y="16613"/>
                  </a:lnTo>
                  <a:lnTo>
                    <a:pt x="27847" y="16931"/>
                  </a:lnTo>
                  <a:lnTo>
                    <a:pt x="28263" y="17109"/>
                  </a:lnTo>
                  <a:lnTo>
                    <a:pt x="28700" y="17268"/>
                  </a:lnTo>
                  <a:lnTo>
                    <a:pt x="28879" y="17327"/>
                  </a:lnTo>
                  <a:lnTo>
                    <a:pt x="29117" y="17327"/>
                  </a:lnTo>
                  <a:lnTo>
                    <a:pt x="29196" y="17308"/>
                  </a:lnTo>
                  <a:lnTo>
                    <a:pt x="29261" y="17282"/>
                  </a:lnTo>
                  <a:lnTo>
                    <a:pt x="29261" y="17282"/>
                  </a:lnTo>
                  <a:lnTo>
                    <a:pt x="29355" y="17407"/>
                  </a:lnTo>
                  <a:lnTo>
                    <a:pt x="29415" y="17447"/>
                  </a:lnTo>
                  <a:lnTo>
                    <a:pt x="29454" y="17466"/>
                  </a:lnTo>
                  <a:lnTo>
                    <a:pt x="30089" y="17427"/>
                  </a:lnTo>
                  <a:lnTo>
                    <a:pt x="30725" y="17367"/>
                  </a:lnTo>
                  <a:lnTo>
                    <a:pt x="31340" y="17288"/>
                  </a:lnTo>
                  <a:lnTo>
                    <a:pt x="31955" y="17208"/>
                  </a:lnTo>
                  <a:lnTo>
                    <a:pt x="32511" y="17149"/>
                  </a:lnTo>
                  <a:lnTo>
                    <a:pt x="33086" y="17109"/>
                  </a:lnTo>
                  <a:lnTo>
                    <a:pt x="33662" y="17109"/>
                  </a:lnTo>
                  <a:lnTo>
                    <a:pt x="33960" y="17129"/>
                  </a:lnTo>
                  <a:lnTo>
                    <a:pt x="34238" y="17169"/>
                  </a:lnTo>
                  <a:lnTo>
                    <a:pt x="34674" y="17248"/>
                  </a:lnTo>
                  <a:lnTo>
                    <a:pt x="35111" y="17347"/>
                  </a:lnTo>
                  <a:lnTo>
                    <a:pt x="35528" y="17486"/>
                  </a:lnTo>
                  <a:lnTo>
                    <a:pt x="35944" y="17645"/>
                  </a:lnTo>
                  <a:lnTo>
                    <a:pt x="36321" y="17863"/>
                  </a:lnTo>
                  <a:lnTo>
                    <a:pt x="36699" y="18102"/>
                  </a:lnTo>
                  <a:lnTo>
                    <a:pt x="37036" y="18379"/>
                  </a:lnTo>
                  <a:lnTo>
                    <a:pt x="37195" y="18538"/>
                  </a:lnTo>
                  <a:lnTo>
                    <a:pt x="37354" y="18697"/>
                  </a:lnTo>
                  <a:lnTo>
                    <a:pt x="37492" y="18876"/>
                  </a:lnTo>
                  <a:lnTo>
                    <a:pt x="37631" y="19054"/>
                  </a:lnTo>
                  <a:lnTo>
                    <a:pt x="37751" y="19253"/>
                  </a:lnTo>
                  <a:lnTo>
                    <a:pt x="37850" y="19431"/>
                  </a:lnTo>
                  <a:lnTo>
                    <a:pt x="37929" y="19630"/>
                  </a:lnTo>
                  <a:lnTo>
                    <a:pt x="38009" y="19828"/>
                  </a:lnTo>
                  <a:lnTo>
                    <a:pt x="38068" y="20027"/>
                  </a:lnTo>
                  <a:lnTo>
                    <a:pt x="38108" y="20225"/>
                  </a:lnTo>
                  <a:lnTo>
                    <a:pt x="38128" y="20424"/>
                  </a:lnTo>
                  <a:lnTo>
                    <a:pt x="38147" y="20642"/>
                  </a:lnTo>
                  <a:lnTo>
                    <a:pt x="38147" y="20841"/>
                  </a:lnTo>
                  <a:lnTo>
                    <a:pt x="38128" y="21059"/>
                  </a:lnTo>
                  <a:lnTo>
                    <a:pt x="38108" y="21277"/>
                  </a:lnTo>
                  <a:lnTo>
                    <a:pt x="38068" y="21495"/>
                  </a:lnTo>
                  <a:lnTo>
                    <a:pt x="38009" y="21714"/>
                  </a:lnTo>
                  <a:lnTo>
                    <a:pt x="37929" y="21912"/>
                  </a:lnTo>
                  <a:lnTo>
                    <a:pt x="37731" y="22389"/>
                  </a:lnTo>
                  <a:lnTo>
                    <a:pt x="37512" y="22825"/>
                  </a:lnTo>
                  <a:lnTo>
                    <a:pt x="37254" y="23262"/>
                  </a:lnTo>
                  <a:lnTo>
                    <a:pt x="36976" y="23679"/>
                  </a:lnTo>
                  <a:lnTo>
                    <a:pt x="36699" y="24076"/>
                  </a:lnTo>
                  <a:lnTo>
                    <a:pt x="36421" y="24492"/>
                  </a:lnTo>
                  <a:lnTo>
                    <a:pt x="36103" y="24870"/>
                  </a:lnTo>
                  <a:lnTo>
                    <a:pt x="35786" y="25247"/>
                  </a:lnTo>
                  <a:lnTo>
                    <a:pt x="35448" y="25604"/>
                  </a:lnTo>
                  <a:lnTo>
                    <a:pt x="35071" y="25941"/>
                  </a:lnTo>
                  <a:lnTo>
                    <a:pt x="34674" y="26239"/>
                  </a:lnTo>
                  <a:lnTo>
                    <a:pt x="34257" y="26517"/>
                  </a:lnTo>
                  <a:lnTo>
                    <a:pt x="33821" y="26775"/>
                  </a:lnTo>
                  <a:lnTo>
                    <a:pt x="33384" y="27013"/>
                  </a:lnTo>
                  <a:lnTo>
                    <a:pt x="32471" y="27470"/>
                  </a:lnTo>
                  <a:lnTo>
                    <a:pt x="32054" y="27708"/>
                  </a:lnTo>
                  <a:lnTo>
                    <a:pt x="31637" y="27966"/>
                  </a:lnTo>
                  <a:lnTo>
                    <a:pt x="31260" y="28244"/>
                  </a:lnTo>
                  <a:lnTo>
                    <a:pt x="30903" y="28561"/>
                  </a:lnTo>
                  <a:lnTo>
                    <a:pt x="30546" y="28879"/>
                  </a:lnTo>
                  <a:lnTo>
                    <a:pt x="30208" y="29236"/>
                  </a:lnTo>
                  <a:lnTo>
                    <a:pt x="29911" y="29593"/>
                  </a:lnTo>
                  <a:lnTo>
                    <a:pt x="29613" y="29970"/>
                  </a:lnTo>
                  <a:lnTo>
                    <a:pt x="29097" y="30705"/>
                  </a:lnTo>
                  <a:lnTo>
                    <a:pt x="28601" y="31459"/>
                  </a:lnTo>
                  <a:lnTo>
                    <a:pt x="28303" y="31876"/>
                  </a:lnTo>
                  <a:lnTo>
                    <a:pt x="28005" y="32273"/>
                  </a:lnTo>
                  <a:lnTo>
                    <a:pt x="27370" y="33067"/>
                  </a:lnTo>
                  <a:lnTo>
                    <a:pt x="27033" y="33464"/>
                  </a:lnTo>
                  <a:lnTo>
                    <a:pt x="26695" y="33860"/>
                  </a:lnTo>
                  <a:lnTo>
                    <a:pt x="26318" y="34218"/>
                  </a:lnTo>
                  <a:lnTo>
                    <a:pt x="25921" y="34555"/>
                  </a:lnTo>
                  <a:lnTo>
                    <a:pt x="25505" y="34873"/>
                  </a:lnTo>
                  <a:lnTo>
                    <a:pt x="25068" y="35151"/>
                  </a:lnTo>
                  <a:lnTo>
                    <a:pt x="24612" y="35409"/>
                  </a:lnTo>
                  <a:lnTo>
                    <a:pt x="24135" y="35627"/>
                  </a:lnTo>
                  <a:lnTo>
                    <a:pt x="23639" y="35806"/>
                  </a:lnTo>
                  <a:lnTo>
                    <a:pt x="23123" y="35964"/>
                  </a:lnTo>
                  <a:lnTo>
                    <a:pt x="22607" y="36064"/>
                  </a:lnTo>
                  <a:lnTo>
                    <a:pt x="22091" y="36143"/>
                  </a:lnTo>
                  <a:lnTo>
                    <a:pt x="21575" y="36163"/>
                  </a:lnTo>
                  <a:lnTo>
                    <a:pt x="21039" y="36163"/>
                  </a:lnTo>
                  <a:lnTo>
                    <a:pt x="20523" y="36123"/>
                  </a:lnTo>
                  <a:lnTo>
                    <a:pt x="20007" y="36044"/>
                  </a:lnTo>
                  <a:lnTo>
                    <a:pt x="19511" y="35925"/>
                  </a:lnTo>
                  <a:lnTo>
                    <a:pt x="19015" y="35766"/>
                  </a:lnTo>
                  <a:lnTo>
                    <a:pt x="18538" y="35567"/>
                  </a:lnTo>
                  <a:lnTo>
                    <a:pt x="18062" y="35349"/>
                  </a:lnTo>
                  <a:lnTo>
                    <a:pt x="17605" y="35091"/>
                  </a:lnTo>
                  <a:lnTo>
                    <a:pt x="17169" y="34793"/>
                  </a:lnTo>
                  <a:lnTo>
                    <a:pt x="16752" y="34456"/>
                  </a:lnTo>
                  <a:lnTo>
                    <a:pt x="16375" y="34099"/>
                  </a:lnTo>
                  <a:lnTo>
                    <a:pt x="16633" y="33999"/>
                  </a:lnTo>
                  <a:lnTo>
                    <a:pt x="16891" y="33920"/>
                  </a:lnTo>
                  <a:lnTo>
                    <a:pt x="17129" y="33801"/>
                  </a:lnTo>
                  <a:lnTo>
                    <a:pt x="17367" y="33682"/>
                  </a:lnTo>
                  <a:lnTo>
                    <a:pt x="17824" y="33384"/>
                  </a:lnTo>
                  <a:lnTo>
                    <a:pt x="18280" y="33086"/>
                  </a:lnTo>
                  <a:lnTo>
                    <a:pt x="18717" y="32749"/>
                  </a:lnTo>
                  <a:lnTo>
                    <a:pt x="19134" y="32412"/>
                  </a:lnTo>
                  <a:lnTo>
                    <a:pt x="19451" y="32094"/>
                  </a:lnTo>
                  <a:lnTo>
                    <a:pt x="19749" y="31757"/>
                  </a:lnTo>
                  <a:lnTo>
                    <a:pt x="20027" y="31419"/>
                  </a:lnTo>
                  <a:lnTo>
                    <a:pt x="20305" y="31062"/>
                  </a:lnTo>
                  <a:lnTo>
                    <a:pt x="20324" y="31022"/>
                  </a:lnTo>
                  <a:lnTo>
                    <a:pt x="20305" y="30983"/>
                  </a:lnTo>
                  <a:lnTo>
                    <a:pt x="20265" y="30983"/>
                  </a:lnTo>
                  <a:lnTo>
                    <a:pt x="20225" y="31002"/>
                  </a:lnTo>
                  <a:lnTo>
                    <a:pt x="19928" y="31300"/>
                  </a:lnTo>
                  <a:lnTo>
                    <a:pt x="19610" y="31578"/>
                  </a:lnTo>
                  <a:lnTo>
                    <a:pt x="19273" y="31856"/>
                  </a:lnTo>
                  <a:lnTo>
                    <a:pt x="18915" y="32094"/>
                  </a:lnTo>
                  <a:lnTo>
                    <a:pt x="18538" y="32332"/>
                  </a:lnTo>
                  <a:lnTo>
                    <a:pt x="18161" y="32531"/>
                  </a:lnTo>
                  <a:lnTo>
                    <a:pt x="17784" y="32729"/>
                  </a:lnTo>
                  <a:lnTo>
                    <a:pt x="17387" y="32888"/>
                  </a:lnTo>
                  <a:lnTo>
                    <a:pt x="16673" y="33146"/>
                  </a:lnTo>
                  <a:lnTo>
                    <a:pt x="16295" y="33265"/>
                  </a:lnTo>
                  <a:lnTo>
                    <a:pt x="15918" y="33384"/>
                  </a:lnTo>
                  <a:lnTo>
                    <a:pt x="15541" y="33464"/>
                  </a:lnTo>
                  <a:lnTo>
                    <a:pt x="15164" y="33543"/>
                  </a:lnTo>
                  <a:lnTo>
                    <a:pt x="14787" y="33602"/>
                  </a:lnTo>
                  <a:lnTo>
                    <a:pt x="14390" y="33642"/>
                  </a:lnTo>
                  <a:lnTo>
                    <a:pt x="13993" y="33662"/>
                  </a:lnTo>
                  <a:lnTo>
                    <a:pt x="13596" y="33662"/>
                  </a:lnTo>
                  <a:lnTo>
                    <a:pt x="13219" y="33642"/>
                  </a:lnTo>
                  <a:lnTo>
                    <a:pt x="12822" y="33602"/>
                  </a:lnTo>
                  <a:lnTo>
                    <a:pt x="11869" y="33483"/>
                  </a:lnTo>
                  <a:lnTo>
                    <a:pt x="11393" y="33444"/>
                  </a:lnTo>
                  <a:lnTo>
                    <a:pt x="10937" y="33444"/>
                  </a:lnTo>
                  <a:lnTo>
                    <a:pt x="10698" y="33464"/>
                  </a:lnTo>
                  <a:lnTo>
                    <a:pt x="10460" y="33503"/>
                  </a:lnTo>
                  <a:lnTo>
                    <a:pt x="10222" y="33543"/>
                  </a:lnTo>
                  <a:lnTo>
                    <a:pt x="10004" y="33602"/>
                  </a:lnTo>
                  <a:lnTo>
                    <a:pt x="9547" y="33741"/>
                  </a:lnTo>
                  <a:lnTo>
                    <a:pt x="9111" y="33920"/>
                  </a:lnTo>
                  <a:lnTo>
                    <a:pt x="8376" y="34277"/>
                  </a:lnTo>
                  <a:lnTo>
                    <a:pt x="7642" y="34674"/>
                  </a:lnTo>
                  <a:lnTo>
                    <a:pt x="7324" y="34833"/>
                  </a:lnTo>
                  <a:lnTo>
                    <a:pt x="6987" y="34992"/>
                  </a:lnTo>
                  <a:lnTo>
                    <a:pt x="6828" y="35051"/>
                  </a:lnTo>
                  <a:lnTo>
                    <a:pt x="6650" y="35111"/>
                  </a:lnTo>
                  <a:lnTo>
                    <a:pt x="6471" y="35151"/>
                  </a:lnTo>
                  <a:lnTo>
                    <a:pt x="6292" y="35170"/>
                  </a:lnTo>
                  <a:lnTo>
                    <a:pt x="6114" y="35170"/>
                  </a:lnTo>
                  <a:lnTo>
                    <a:pt x="5955" y="35151"/>
                  </a:lnTo>
                  <a:lnTo>
                    <a:pt x="5776" y="35111"/>
                  </a:lnTo>
                  <a:lnTo>
                    <a:pt x="5618" y="35071"/>
                  </a:lnTo>
                  <a:lnTo>
                    <a:pt x="5459" y="34992"/>
                  </a:lnTo>
                  <a:lnTo>
                    <a:pt x="5300" y="34912"/>
                  </a:lnTo>
                  <a:lnTo>
                    <a:pt x="5002" y="34734"/>
                  </a:lnTo>
                  <a:lnTo>
                    <a:pt x="4843" y="34595"/>
                  </a:lnTo>
                  <a:lnTo>
                    <a:pt x="4665" y="34456"/>
                  </a:lnTo>
                  <a:lnTo>
                    <a:pt x="4526" y="34297"/>
                  </a:lnTo>
                  <a:lnTo>
                    <a:pt x="4387" y="34118"/>
                  </a:lnTo>
                  <a:lnTo>
                    <a:pt x="4109" y="33781"/>
                  </a:lnTo>
                  <a:lnTo>
                    <a:pt x="3871" y="33404"/>
                  </a:lnTo>
                  <a:lnTo>
                    <a:pt x="3573" y="32987"/>
                  </a:lnTo>
                  <a:lnTo>
                    <a:pt x="3434" y="32769"/>
                  </a:lnTo>
                  <a:lnTo>
                    <a:pt x="3315" y="32531"/>
                  </a:lnTo>
                  <a:lnTo>
                    <a:pt x="2898" y="31677"/>
                  </a:lnTo>
                  <a:lnTo>
                    <a:pt x="2680" y="31280"/>
                  </a:lnTo>
                  <a:lnTo>
                    <a:pt x="2581" y="31102"/>
                  </a:lnTo>
                  <a:lnTo>
                    <a:pt x="2442" y="30923"/>
                  </a:lnTo>
                  <a:lnTo>
                    <a:pt x="2124" y="30586"/>
                  </a:lnTo>
                  <a:lnTo>
                    <a:pt x="1807" y="30248"/>
                  </a:lnTo>
                  <a:lnTo>
                    <a:pt x="1529" y="29951"/>
                  </a:lnTo>
                  <a:lnTo>
                    <a:pt x="1251" y="29653"/>
                  </a:lnTo>
                  <a:lnTo>
                    <a:pt x="993" y="29315"/>
                  </a:lnTo>
                  <a:lnTo>
                    <a:pt x="894" y="29137"/>
                  </a:lnTo>
                  <a:lnTo>
                    <a:pt x="795" y="28958"/>
                  </a:lnTo>
                  <a:lnTo>
                    <a:pt x="715" y="28799"/>
                  </a:lnTo>
                  <a:lnTo>
                    <a:pt x="656" y="28641"/>
                  </a:lnTo>
                  <a:lnTo>
                    <a:pt x="616" y="28462"/>
                  </a:lnTo>
                  <a:lnTo>
                    <a:pt x="576" y="28283"/>
                  </a:lnTo>
                  <a:lnTo>
                    <a:pt x="556" y="28105"/>
                  </a:lnTo>
                  <a:lnTo>
                    <a:pt x="556" y="27926"/>
                  </a:lnTo>
                  <a:lnTo>
                    <a:pt x="576" y="27747"/>
                  </a:lnTo>
                  <a:lnTo>
                    <a:pt x="596" y="27569"/>
                  </a:lnTo>
                  <a:lnTo>
                    <a:pt x="656" y="27410"/>
                  </a:lnTo>
                  <a:lnTo>
                    <a:pt x="715" y="27271"/>
                  </a:lnTo>
                  <a:lnTo>
                    <a:pt x="795" y="27132"/>
                  </a:lnTo>
                  <a:lnTo>
                    <a:pt x="894" y="26993"/>
                  </a:lnTo>
                  <a:lnTo>
                    <a:pt x="1033" y="26894"/>
                  </a:lnTo>
                  <a:lnTo>
                    <a:pt x="1172" y="26795"/>
                  </a:lnTo>
                  <a:lnTo>
                    <a:pt x="1350" y="26735"/>
                  </a:lnTo>
                  <a:lnTo>
                    <a:pt x="1549" y="26696"/>
                  </a:lnTo>
                  <a:lnTo>
                    <a:pt x="1787" y="26676"/>
                  </a:lnTo>
                  <a:lnTo>
                    <a:pt x="2025" y="26696"/>
                  </a:lnTo>
                  <a:lnTo>
                    <a:pt x="2224" y="26735"/>
                  </a:lnTo>
                  <a:lnTo>
                    <a:pt x="2442" y="26795"/>
                  </a:lnTo>
                  <a:lnTo>
                    <a:pt x="2640" y="26894"/>
                  </a:lnTo>
                  <a:lnTo>
                    <a:pt x="2819" y="27013"/>
                  </a:lnTo>
                  <a:lnTo>
                    <a:pt x="2998" y="27132"/>
                  </a:lnTo>
                  <a:lnTo>
                    <a:pt x="3176" y="27271"/>
                  </a:lnTo>
                  <a:lnTo>
                    <a:pt x="3514" y="27589"/>
                  </a:lnTo>
                  <a:lnTo>
                    <a:pt x="3811" y="27926"/>
                  </a:lnTo>
                  <a:lnTo>
                    <a:pt x="4109" y="28263"/>
                  </a:lnTo>
                  <a:lnTo>
                    <a:pt x="4407" y="28581"/>
                  </a:lnTo>
                  <a:lnTo>
                    <a:pt x="4724" y="28899"/>
                  </a:lnTo>
                  <a:lnTo>
                    <a:pt x="5062" y="29176"/>
                  </a:lnTo>
                  <a:lnTo>
                    <a:pt x="5240" y="29296"/>
                  </a:lnTo>
                  <a:lnTo>
                    <a:pt x="5439" y="29415"/>
                  </a:lnTo>
                  <a:lnTo>
                    <a:pt x="5637" y="29534"/>
                  </a:lnTo>
                  <a:lnTo>
                    <a:pt x="5836" y="29633"/>
                  </a:lnTo>
                  <a:lnTo>
                    <a:pt x="6054" y="29712"/>
                  </a:lnTo>
                  <a:lnTo>
                    <a:pt x="6272" y="29772"/>
                  </a:lnTo>
                  <a:lnTo>
                    <a:pt x="6491" y="29831"/>
                  </a:lnTo>
                  <a:lnTo>
                    <a:pt x="6729" y="29851"/>
                  </a:lnTo>
                  <a:lnTo>
                    <a:pt x="6908" y="29831"/>
                  </a:lnTo>
                  <a:lnTo>
                    <a:pt x="7066" y="29812"/>
                  </a:lnTo>
                  <a:lnTo>
                    <a:pt x="7245" y="29752"/>
                  </a:lnTo>
                  <a:lnTo>
                    <a:pt x="7404" y="29692"/>
                  </a:lnTo>
                  <a:lnTo>
                    <a:pt x="7463" y="29752"/>
                  </a:lnTo>
                  <a:lnTo>
                    <a:pt x="7523" y="29792"/>
                  </a:lnTo>
                  <a:lnTo>
                    <a:pt x="7582" y="29831"/>
                  </a:lnTo>
                  <a:lnTo>
                    <a:pt x="7662" y="29851"/>
                  </a:lnTo>
                  <a:lnTo>
                    <a:pt x="7821" y="29851"/>
                  </a:lnTo>
                  <a:lnTo>
                    <a:pt x="7900" y="29831"/>
                  </a:lnTo>
                  <a:lnTo>
                    <a:pt x="7979" y="29772"/>
                  </a:lnTo>
                  <a:lnTo>
                    <a:pt x="9607" y="28541"/>
                  </a:lnTo>
                  <a:lnTo>
                    <a:pt x="10460" y="27946"/>
                  </a:lnTo>
                  <a:lnTo>
                    <a:pt x="11294" y="27370"/>
                  </a:lnTo>
                  <a:lnTo>
                    <a:pt x="12167" y="26815"/>
                  </a:lnTo>
                  <a:lnTo>
                    <a:pt x="13060" y="26318"/>
                  </a:lnTo>
                  <a:lnTo>
                    <a:pt x="13497" y="26060"/>
                  </a:lnTo>
                  <a:lnTo>
                    <a:pt x="13953" y="25842"/>
                  </a:lnTo>
                  <a:lnTo>
                    <a:pt x="14430" y="25624"/>
                  </a:lnTo>
                  <a:lnTo>
                    <a:pt x="14906" y="25425"/>
                  </a:lnTo>
                  <a:lnTo>
                    <a:pt x="15363" y="25227"/>
                  </a:lnTo>
                  <a:lnTo>
                    <a:pt x="15839" y="25068"/>
                  </a:lnTo>
                  <a:lnTo>
                    <a:pt x="16335" y="24909"/>
                  </a:lnTo>
                  <a:lnTo>
                    <a:pt x="16811" y="24790"/>
                  </a:lnTo>
                  <a:lnTo>
                    <a:pt x="17308" y="24671"/>
                  </a:lnTo>
                  <a:lnTo>
                    <a:pt x="17804" y="24572"/>
                  </a:lnTo>
                  <a:lnTo>
                    <a:pt x="18300" y="24492"/>
                  </a:lnTo>
                  <a:lnTo>
                    <a:pt x="18796" y="24453"/>
                  </a:lnTo>
                  <a:lnTo>
                    <a:pt x="19292" y="24413"/>
                  </a:lnTo>
                  <a:lnTo>
                    <a:pt x="20285" y="24413"/>
                  </a:lnTo>
                  <a:lnTo>
                    <a:pt x="20781" y="24473"/>
                  </a:lnTo>
                  <a:lnTo>
                    <a:pt x="21277" y="24532"/>
                  </a:lnTo>
                  <a:lnTo>
                    <a:pt x="21773" y="24631"/>
                  </a:lnTo>
                  <a:lnTo>
                    <a:pt x="22270" y="24750"/>
                  </a:lnTo>
                  <a:lnTo>
                    <a:pt x="22766" y="24889"/>
                  </a:lnTo>
                  <a:lnTo>
                    <a:pt x="23341" y="25108"/>
                  </a:lnTo>
                  <a:lnTo>
                    <a:pt x="23917" y="25346"/>
                  </a:lnTo>
                  <a:lnTo>
                    <a:pt x="24433" y="25584"/>
                  </a:lnTo>
                  <a:lnTo>
                    <a:pt x="24691" y="25743"/>
                  </a:lnTo>
                  <a:lnTo>
                    <a:pt x="24929" y="25902"/>
                  </a:lnTo>
                  <a:lnTo>
                    <a:pt x="25306" y="26199"/>
                  </a:lnTo>
                  <a:lnTo>
                    <a:pt x="25663" y="26537"/>
                  </a:lnTo>
                  <a:lnTo>
                    <a:pt x="25981" y="26914"/>
                  </a:lnTo>
                  <a:lnTo>
                    <a:pt x="26279" y="27311"/>
                  </a:lnTo>
                  <a:lnTo>
                    <a:pt x="26299" y="27331"/>
                  </a:lnTo>
                  <a:lnTo>
                    <a:pt x="26378" y="27331"/>
                  </a:lnTo>
                  <a:lnTo>
                    <a:pt x="26398" y="27311"/>
                  </a:lnTo>
                  <a:lnTo>
                    <a:pt x="26418" y="27291"/>
                  </a:lnTo>
                  <a:lnTo>
                    <a:pt x="26437" y="27251"/>
                  </a:lnTo>
                  <a:lnTo>
                    <a:pt x="26437" y="27212"/>
                  </a:lnTo>
                  <a:lnTo>
                    <a:pt x="26418" y="27172"/>
                  </a:lnTo>
                  <a:lnTo>
                    <a:pt x="26140" y="26815"/>
                  </a:lnTo>
                  <a:lnTo>
                    <a:pt x="25862" y="26457"/>
                  </a:lnTo>
                  <a:lnTo>
                    <a:pt x="25544" y="26120"/>
                  </a:lnTo>
                  <a:lnTo>
                    <a:pt x="25187" y="25802"/>
                  </a:lnTo>
                  <a:lnTo>
                    <a:pt x="24810" y="25465"/>
                  </a:lnTo>
                  <a:lnTo>
                    <a:pt x="24413" y="25147"/>
                  </a:lnTo>
                  <a:lnTo>
                    <a:pt x="24016" y="24830"/>
                  </a:lnTo>
                  <a:lnTo>
                    <a:pt x="23798" y="24691"/>
                  </a:lnTo>
                  <a:lnTo>
                    <a:pt x="23579" y="24572"/>
                  </a:lnTo>
                  <a:lnTo>
                    <a:pt x="23123" y="24354"/>
                  </a:lnTo>
                  <a:lnTo>
                    <a:pt x="22666" y="24155"/>
                  </a:lnTo>
                  <a:lnTo>
                    <a:pt x="22210" y="23996"/>
                  </a:lnTo>
                  <a:lnTo>
                    <a:pt x="21734" y="23877"/>
                  </a:lnTo>
                  <a:lnTo>
                    <a:pt x="21257" y="23758"/>
                  </a:lnTo>
                  <a:lnTo>
                    <a:pt x="20781" y="23679"/>
                  </a:lnTo>
                  <a:lnTo>
                    <a:pt x="20285" y="23639"/>
                  </a:lnTo>
                  <a:lnTo>
                    <a:pt x="19789" y="23619"/>
                  </a:lnTo>
                  <a:lnTo>
                    <a:pt x="19233" y="23619"/>
                  </a:lnTo>
                  <a:lnTo>
                    <a:pt x="18677" y="23639"/>
                  </a:lnTo>
                  <a:lnTo>
                    <a:pt x="18141" y="23699"/>
                  </a:lnTo>
                  <a:lnTo>
                    <a:pt x="17586" y="23778"/>
                  </a:lnTo>
                  <a:lnTo>
                    <a:pt x="17050" y="23877"/>
                  </a:lnTo>
                  <a:lnTo>
                    <a:pt x="16514" y="24016"/>
                  </a:lnTo>
                  <a:lnTo>
                    <a:pt x="15978" y="24155"/>
                  </a:lnTo>
                  <a:lnTo>
                    <a:pt x="15462" y="24334"/>
                  </a:lnTo>
                  <a:lnTo>
                    <a:pt x="14946" y="24532"/>
                  </a:lnTo>
                  <a:lnTo>
                    <a:pt x="14430" y="24731"/>
                  </a:lnTo>
                  <a:lnTo>
                    <a:pt x="13914" y="24949"/>
                  </a:lnTo>
                  <a:lnTo>
                    <a:pt x="13418" y="25187"/>
                  </a:lnTo>
                  <a:lnTo>
                    <a:pt x="12921" y="25445"/>
                  </a:lnTo>
                  <a:lnTo>
                    <a:pt x="12445" y="25703"/>
                  </a:lnTo>
                  <a:lnTo>
                    <a:pt x="11969" y="25981"/>
                  </a:lnTo>
                  <a:lnTo>
                    <a:pt x="11492" y="26259"/>
                  </a:lnTo>
                  <a:lnTo>
                    <a:pt x="11076" y="26537"/>
                  </a:lnTo>
                  <a:lnTo>
                    <a:pt x="11076" y="26537"/>
                  </a:lnTo>
                  <a:lnTo>
                    <a:pt x="11095" y="26299"/>
                  </a:lnTo>
                  <a:lnTo>
                    <a:pt x="11095" y="26060"/>
                  </a:lnTo>
                  <a:lnTo>
                    <a:pt x="11076" y="25822"/>
                  </a:lnTo>
                  <a:lnTo>
                    <a:pt x="11056" y="25604"/>
                  </a:lnTo>
                  <a:lnTo>
                    <a:pt x="11095" y="25267"/>
                  </a:lnTo>
                  <a:lnTo>
                    <a:pt x="11155" y="25008"/>
                  </a:lnTo>
                  <a:lnTo>
                    <a:pt x="11214" y="24731"/>
                  </a:lnTo>
                  <a:lnTo>
                    <a:pt x="11373" y="24195"/>
                  </a:lnTo>
                  <a:lnTo>
                    <a:pt x="11473" y="23917"/>
                  </a:lnTo>
                  <a:lnTo>
                    <a:pt x="11572" y="23639"/>
                  </a:lnTo>
                  <a:lnTo>
                    <a:pt x="11691" y="23381"/>
                  </a:lnTo>
                  <a:lnTo>
                    <a:pt x="11810" y="23123"/>
                  </a:lnTo>
                  <a:lnTo>
                    <a:pt x="11949" y="22865"/>
                  </a:lnTo>
                  <a:lnTo>
                    <a:pt x="12088" y="22607"/>
                  </a:lnTo>
                  <a:lnTo>
                    <a:pt x="12247" y="22369"/>
                  </a:lnTo>
                  <a:lnTo>
                    <a:pt x="12425" y="22131"/>
                  </a:lnTo>
                  <a:lnTo>
                    <a:pt x="12425" y="22111"/>
                  </a:lnTo>
                  <a:lnTo>
                    <a:pt x="12405" y="22091"/>
                  </a:lnTo>
                  <a:lnTo>
                    <a:pt x="12385" y="22091"/>
                  </a:lnTo>
                  <a:lnTo>
                    <a:pt x="12167" y="22329"/>
                  </a:lnTo>
                  <a:lnTo>
                    <a:pt x="11949" y="22567"/>
                  </a:lnTo>
                  <a:lnTo>
                    <a:pt x="11750" y="22825"/>
                  </a:lnTo>
                  <a:lnTo>
                    <a:pt x="11552" y="23103"/>
                  </a:lnTo>
                  <a:lnTo>
                    <a:pt x="11373" y="23381"/>
                  </a:lnTo>
                  <a:lnTo>
                    <a:pt x="11214" y="23659"/>
                  </a:lnTo>
                  <a:lnTo>
                    <a:pt x="11076" y="23957"/>
                  </a:lnTo>
                  <a:lnTo>
                    <a:pt x="10937" y="24254"/>
                  </a:lnTo>
                  <a:lnTo>
                    <a:pt x="10857" y="24512"/>
                  </a:lnTo>
                  <a:lnTo>
                    <a:pt x="10758" y="24790"/>
                  </a:lnTo>
                  <a:lnTo>
                    <a:pt x="10639" y="24592"/>
                  </a:lnTo>
                  <a:lnTo>
                    <a:pt x="10460" y="24393"/>
                  </a:lnTo>
                  <a:lnTo>
                    <a:pt x="10321" y="24254"/>
                  </a:lnTo>
                  <a:lnTo>
                    <a:pt x="10182" y="24155"/>
                  </a:lnTo>
                  <a:lnTo>
                    <a:pt x="10024" y="24056"/>
                  </a:lnTo>
                  <a:lnTo>
                    <a:pt x="9865" y="23996"/>
                  </a:lnTo>
                  <a:lnTo>
                    <a:pt x="9706" y="23937"/>
                  </a:lnTo>
                  <a:lnTo>
                    <a:pt x="9527" y="23917"/>
                  </a:lnTo>
                  <a:lnTo>
                    <a:pt x="9349" y="23897"/>
                  </a:lnTo>
                  <a:lnTo>
                    <a:pt x="9190" y="23877"/>
                  </a:lnTo>
                  <a:lnTo>
                    <a:pt x="9011" y="23897"/>
                  </a:lnTo>
                  <a:lnTo>
                    <a:pt x="8833" y="23897"/>
                  </a:lnTo>
                  <a:lnTo>
                    <a:pt x="8476" y="23976"/>
                  </a:lnTo>
                  <a:lnTo>
                    <a:pt x="8118" y="24076"/>
                  </a:lnTo>
                  <a:lnTo>
                    <a:pt x="7781" y="24195"/>
                  </a:lnTo>
                  <a:lnTo>
                    <a:pt x="7483" y="24334"/>
                  </a:lnTo>
                  <a:lnTo>
                    <a:pt x="7185" y="24473"/>
                  </a:lnTo>
                  <a:lnTo>
                    <a:pt x="6908" y="24651"/>
                  </a:lnTo>
                  <a:lnTo>
                    <a:pt x="6630" y="24830"/>
                  </a:lnTo>
                  <a:lnTo>
                    <a:pt x="6352" y="25028"/>
                  </a:lnTo>
                  <a:lnTo>
                    <a:pt x="6114" y="25227"/>
                  </a:lnTo>
                  <a:lnTo>
                    <a:pt x="5856" y="25445"/>
                  </a:lnTo>
                  <a:lnTo>
                    <a:pt x="5618" y="25683"/>
                  </a:lnTo>
                  <a:lnTo>
                    <a:pt x="5379" y="25941"/>
                  </a:lnTo>
                  <a:lnTo>
                    <a:pt x="5161" y="26199"/>
                  </a:lnTo>
                  <a:lnTo>
                    <a:pt x="4943" y="26477"/>
                  </a:lnTo>
                  <a:lnTo>
                    <a:pt x="4744" y="26755"/>
                  </a:lnTo>
                  <a:lnTo>
                    <a:pt x="4526" y="27073"/>
                  </a:lnTo>
                  <a:lnTo>
                    <a:pt x="4427" y="27251"/>
                  </a:lnTo>
                  <a:lnTo>
                    <a:pt x="4327" y="27450"/>
                  </a:lnTo>
                  <a:lnTo>
                    <a:pt x="4030" y="27172"/>
                  </a:lnTo>
                  <a:lnTo>
                    <a:pt x="3712" y="26914"/>
                  </a:lnTo>
                  <a:lnTo>
                    <a:pt x="3772" y="26834"/>
                  </a:lnTo>
                  <a:lnTo>
                    <a:pt x="3792" y="26735"/>
                  </a:lnTo>
                  <a:lnTo>
                    <a:pt x="3891" y="25902"/>
                  </a:lnTo>
                  <a:lnTo>
                    <a:pt x="4030" y="25048"/>
                  </a:lnTo>
                  <a:lnTo>
                    <a:pt x="4169" y="24215"/>
                  </a:lnTo>
                  <a:lnTo>
                    <a:pt x="4268" y="23798"/>
                  </a:lnTo>
                  <a:lnTo>
                    <a:pt x="4367" y="23381"/>
                  </a:lnTo>
                  <a:lnTo>
                    <a:pt x="4486" y="22964"/>
                  </a:lnTo>
                  <a:lnTo>
                    <a:pt x="4605" y="22567"/>
                  </a:lnTo>
                  <a:lnTo>
                    <a:pt x="4744" y="22170"/>
                  </a:lnTo>
                  <a:lnTo>
                    <a:pt x="4923" y="21793"/>
                  </a:lnTo>
                  <a:lnTo>
                    <a:pt x="5101" y="21396"/>
                  </a:lnTo>
                  <a:lnTo>
                    <a:pt x="5320" y="21039"/>
                  </a:lnTo>
                  <a:lnTo>
                    <a:pt x="5538" y="20682"/>
                  </a:lnTo>
                  <a:lnTo>
                    <a:pt x="5796" y="20324"/>
                  </a:lnTo>
                  <a:lnTo>
                    <a:pt x="6034" y="20047"/>
                  </a:lnTo>
                  <a:lnTo>
                    <a:pt x="6292" y="19789"/>
                  </a:lnTo>
                  <a:lnTo>
                    <a:pt x="6550" y="19531"/>
                  </a:lnTo>
                  <a:lnTo>
                    <a:pt x="6828" y="19312"/>
                  </a:lnTo>
                  <a:lnTo>
                    <a:pt x="7126" y="19114"/>
                  </a:lnTo>
                  <a:lnTo>
                    <a:pt x="7424" y="18935"/>
                  </a:lnTo>
                  <a:lnTo>
                    <a:pt x="7721" y="18776"/>
                  </a:lnTo>
                  <a:lnTo>
                    <a:pt x="8059" y="18657"/>
                  </a:lnTo>
                  <a:lnTo>
                    <a:pt x="8376" y="18538"/>
                  </a:lnTo>
                  <a:lnTo>
                    <a:pt x="8714" y="18459"/>
                  </a:lnTo>
                  <a:lnTo>
                    <a:pt x="9051" y="18399"/>
                  </a:lnTo>
                  <a:lnTo>
                    <a:pt x="9408" y="18360"/>
                  </a:lnTo>
                  <a:lnTo>
                    <a:pt x="9766" y="18360"/>
                  </a:lnTo>
                  <a:lnTo>
                    <a:pt x="10123" y="18379"/>
                  </a:lnTo>
                  <a:lnTo>
                    <a:pt x="10480" y="18419"/>
                  </a:lnTo>
                  <a:lnTo>
                    <a:pt x="10837" y="18498"/>
                  </a:lnTo>
                  <a:lnTo>
                    <a:pt x="11175" y="18598"/>
                  </a:lnTo>
                  <a:lnTo>
                    <a:pt x="11512" y="18717"/>
                  </a:lnTo>
                  <a:lnTo>
                    <a:pt x="11830" y="18856"/>
                  </a:lnTo>
                  <a:lnTo>
                    <a:pt x="12147" y="19034"/>
                  </a:lnTo>
                  <a:lnTo>
                    <a:pt x="12425" y="19193"/>
                  </a:lnTo>
                  <a:lnTo>
                    <a:pt x="12683" y="19392"/>
                  </a:lnTo>
                  <a:lnTo>
                    <a:pt x="12902" y="19550"/>
                  </a:lnTo>
                  <a:lnTo>
                    <a:pt x="13120" y="19749"/>
                  </a:lnTo>
                  <a:lnTo>
                    <a:pt x="13298" y="19928"/>
                  </a:lnTo>
                  <a:lnTo>
                    <a:pt x="13477" y="20146"/>
                  </a:lnTo>
                  <a:lnTo>
                    <a:pt x="13596" y="20285"/>
                  </a:lnTo>
                  <a:lnTo>
                    <a:pt x="13378" y="20602"/>
                  </a:lnTo>
                  <a:lnTo>
                    <a:pt x="13179" y="20920"/>
                  </a:lnTo>
                  <a:lnTo>
                    <a:pt x="13021" y="21237"/>
                  </a:lnTo>
                  <a:lnTo>
                    <a:pt x="13001" y="21297"/>
                  </a:lnTo>
                  <a:lnTo>
                    <a:pt x="13040" y="21337"/>
                  </a:lnTo>
                  <a:lnTo>
                    <a:pt x="13080" y="21357"/>
                  </a:lnTo>
                  <a:lnTo>
                    <a:pt x="13100" y="21337"/>
                  </a:lnTo>
                  <a:lnTo>
                    <a:pt x="13120" y="21337"/>
                  </a:lnTo>
                  <a:lnTo>
                    <a:pt x="13358" y="21039"/>
                  </a:lnTo>
                  <a:lnTo>
                    <a:pt x="13616" y="20781"/>
                  </a:lnTo>
                  <a:lnTo>
                    <a:pt x="13894" y="20523"/>
                  </a:lnTo>
                  <a:lnTo>
                    <a:pt x="14172" y="20285"/>
                  </a:lnTo>
                  <a:lnTo>
                    <a:pt x="14390" y="20146"/>
                  </a:lnTo>
                  <a:lnTo>
                    <a:pt x="14589" y="20027"/>
                  </a:lnTo>
                  <a:lnTo>
                    <a:pt x="14886" y="19828"/>
                  </a:lnTo>
                  <a:lnTo>
                    <a:pt x="15204" y="19650"/>
                  </a:lnTo>
                  <a:lnTo>
                    <a:pt x="15363" y="19570"/>
                  </a:lnTo>
                  <a:lnTo>
                    <a:pt x="15502" y="19491"/>
                  </a:lnTo>
                  <a:lnTo>
                    <a:pt x="15601" y="19392"/>
                  </a:lnTo>
                  <a:lnTo>
                    <a:pt x="15779" y="19570"/>
                  </a:lnTo>
                  <a:lnTo>
                    <a:pt x="15998" y="19709"/>
                  </a:lnTo>
                  <a:lnTo>
                    <a:pt x="16216" y="19848"/>
                  </a:lnTo>
                  <a:lnTo>
                    <a:pt x="16434" y="19967"/>
                  </a:lnTo>
                  <a:lnTo>
                    <a:pt x="16792" y="20086"/>
                  </a:lnTo>
                  <a:lnTo>
                    <a:pt x="17149" y="20186"/>
                  </a:lnTo>
                  <a:lnTo>
                    <a:pt x="17506" y="20245"/>
                  </a:lnTo>
                  <a:lnTo>
                    <a:pt x="17883" y="20265"/>
                  </a:lnTo>
                  <a:lnTo>
                    <a:pt x="18300" y="20265"/>
                  </a:lnTo>
                  <a:lnTo>
                    <a:pt x="18717" y="20225"/>
                  </a:lnTo>
                  <a:lnTo>
                    <a:pt x="18995" y="20205"/>
                  </a:lnTo>
                  <a:lnTo>
                    <a:pt x="19094" y="20364"/>
                  </a:lnTo>
                  <a:lnTo>
                    <a:pt x="19193" y="20483"/>
                  </a:lnTo>
                  <a:lnTo>
                    <a:pt x="19332" y="20602"/>
                  </a:lnTo>
                  <a:lnTo>
                    <a:pt x="19471" y="20702"/>
                  </a:lnTo>
                  <a:lnTo>
                    <a:pt x="19630" y="20781"/>
                  </a:lnTo>
                  <a:lnTo>
                    <a:pt x="19789" y="20841"/>
                  </a:lnTo>
                  <a:lnTo>
                    <a:pt x="19967" y="20880"/>
                  </a:lnTo>
                  <a:lnTo>
                    <a:pt x="20126" y="20900"/>
                  </a:lnTo>
                  <a:lnTo>
                    <a:pt x="20364" y="20900"/>
                  </a:lnTo>
                  <a:lnTo>
                    <a:pt x="20582" y="20841"/>
                  </a:lnTo>
                  <a:lnTo>
                    <a:pt x="20682" y="20801"/>
                  </a:lnTo>
                  <a:lnTo>
                    <a:pt x="20781" y="20761"/>
                  </a:lnTo>
                  <a:lnTo>
                    <a:pt x="20880" y="20702"/>
                  </a:lnTo>
                  <a:lnTo>
                    <a:pt x="20960" y="20622"/>
                  </a:lnTo>
                  <a:lnTo>
                    <a:pt x="21039" y="20523"/>
                  </a:lnTo>
                  <a:lnTo>
                    <a:pt x="21118" y="20424"/>
                  </a:lnTo>
                  <a:lnTo>
                    <a:pt x="21237" y="20285"/>
                  </a:lnTo>
                  <a:lnTo>
                    <a:pt x="21277" y="20186"/>
                  </a:lnTo>
                  <a:lnTo>
                    <a:pt x="21416" y="20205"/>
                  </a:lnTo>
                  <a:lnTo>
                    <a:pt x="21535" y="20166"/>
                  </a:lnTo>
                  <a:lnTo>
                    <a:pt x="21654" y="20126"/>
                  </a:lnTo>
                  <a:lnTo>
                    <a:pt x="21773" y="20027"/>
                  </a:lnTo>
                  <a:lnTo>
                    <a:pt x="21853" y="19908"/>
                  </a:lnTo>
                  <a:lnTo>
                    <a:pt x="21912" y="19789"/>
                  </a:lnTo>
                  <a:lnTo>
                    <a:pt x="21952" y="19650"/>
                  </a:lnTo>
                  <a:lnTo>
                    <a:pt x="21972" y="19511"/>
                  </a:lnTo>
                  <a:lnTo>
                    <a:pt x="22071" y="19511"/>
                  </a:lnTo>
                  <a:lnTo>
                    <a:pt x="22230" y="19491"/>
                  </a:lnTo>
                  <a:lnTo>
                    <a:pt x="22270" y="19570"/>
                  </a:lnTo>
                  <a:lnTo>
                    <a:pt x="22706" y="20126"/>
                  </a:lnTo>
                  <a:lnTo>
                    <a:pt x="23163" y="20642"/>
                  </a:lnTo>
                  <a:lnTo>
                    <a:pt x="23679" y="21138"/>
                  </a:lnTo>
                  <a:lnTo>
                    <a:pt x="24215" y="21615"/>
                  </a:lnTo>
                  <a:lnTo>
                    <a:pt x="24770" y="22051"/>
                  </a:lnTo>
                  <a:lnTo>
                    <a:pt x="25068" y="22250"/>
                  </a:lnTo>
                  <a:lnTo>
                    <a:pt x="25366" y="22428"/>
                  </a:lnTo>
                  <a:lnTo>
                    <a:pt x="25663" y="22607"/>
                  </a:lnTo>
                  <a:lnTo>
                    <a:pt x="25981" y="22786"/>
                  </a:lnTo>
                  <a:lnTo>
                    <a:pt x="26279" y="22944"/>
                  </a:lnTo>
                  <a:lnTo>
                    <a:pt x="26616" y="23083"/>
                  </a:lnTo>
                  <a:lnTo>
                    <a:pt x="26934" y="23222"/>
                  </a:lnTo>
                  <a:lnTo>
                    <a:pt x="27291" y="23341"/>
                  </a:lnTo>
                  <a:lnTo>
                    <a:pt x="27628" y="23441"/>
                  </a:lnTo>
                  <a:lnTo>
                    <a:pt x="27986" y="23520"/>
                  </a:lnTo>
                  <a:lnTo>
                    <a:pt x="28343" y="23599"/>
                  </a:lnTo>
                  <a:lnTo>
                    <a:pt x="28700" y="23639"/>
                  </a:lnTo>
                  <a:lnTo>
                    <a:pt x="29057" y="23679"/>
                  </a:lnTo>
                  <a:lnTo>
                    <a:pt x="29415" y="23699"/>
                  </a:lnTo>
                  <a:lnTo>
                    <a:pt x="29792" y="23699"/>
                  </a:lnTo>
                  <a:lnTo>
                    <a:pt x="30169" y="23659"/>
                  </a:lnTo>
                  <a:lnTo>
                    <a:pt x="30526" y="23619"/>
                  </a:lnTo>
                  <a:lnTo>
                    <a:pt x="30883" y="23560"/>
                  </a:lnTo>
                  <a:lnTo>
                    <a:pt x="31241" y="23480"/>
                  </a:lnTo>
                  <a:lnTo>
                    <a:pt x="31598" y="23381"/>
                  </a:lnTo>
                  <a:lnTo>
                    <a:pt x="32312" y="23163"/>
                  </a:lnTo>
                  <a:lnTo>
                    <a:pt x="32729" y="23004"/>
                  </a:lnTo>
                  <a:lnTo>
                    <a:pt x="33146" y="22845"/>
                  </a:lnTo>
                  <a:lnTo>
                    <a:pt x="33979" y="22508"/>
                  </a:lnTo>
                  <a:lnTo>
                    <a:pt x="34793" y="22210"/>
                  </a:lnTo>
                  <a:lnTo>
                    <a:pt x="35270" y="22031"/>
                  </a:lnTo>
                  <a:lnTo>
                    <a:pt x="35488" y="21932"/>
                  </a:lnTo>
                  <a:lnTo>
                    <a:pt x="35587" y="21873"/>
                  </a:lnTo>
                  <a:lnTo>
                    <a:pt x="35686" y="21793"/>
                  </a:lnTo>
                  <a:lnTo>
                    <a:pt x="35706" y="21753"/>
                  </a:lnTo>
                  <a:lnTo>
                    <a:pt x="35726" y="21694"/>
                  </a:lnTo>
                  <a:lnTo>
                    <a:pt x="35726" y="21654"/>
                  </a:lnTo>
                  <a:lnTo>
                    <a:pt x="35726" y="21595"/>
                  </a:lnTo>
                  <a:lnTo>
                    <a:pt x="35706" y="21555"/>
                  </a:lnTo>
                  <a:lnTo>
                    <a:pt x="35667" y="21515"/>
                  </a:lnTo>
                  <a:lnTo>
                    <a:pt x="35627" y="21476"/>
                  </a:lnTo>
                  <a:lnTo>
                    <a:pt x="35428" y="21476"/>
                  </a:lnTo>
                  <a:lnTo>
                    <a:pt x="35309" y="21495"/>
                  </a:lnTo>
                  <a:lnTo>
                    <a:pt x="35031" y="21575"/>
                  </a:lnTo>
                  <a:lnTo>
                    <a:pt x="34238" y="21853"/>
                  </a:lnTo>
                  <a:lnTo>
                    <a:pt x="33463" y="22111"/>
                  </a:lnTo>
                  <a:lnTo>
                    <a:pt x="32709" y="22349"/>
                  </a:lnTo>
                  <a:lnTo>
                    <a:pt x="32015" y="22587"/>
                  </a:lnTo>
                  <a:lnTo>
                    <a:pt x="31340" y="22805"/>
                  </a:lnTo>
                  <a:lnTo>
                    <a:pt x="30983" y="22885"/>
                  </a:lnTo>
                  <a:lnTo>
                    <a:pt x="30645" y="22964"/>
                  </a:lnTo>
                  <a:lnTo>
                    <a:pt x="30288" y="23024"/>
                  </a:lnTo>
                  <a:lnTo>
                    <a:pt x="29911" y="23044"/>
                  </a:lnTo>
                  <a:lnTo>
                    <a:pt x="29593" y="23063"/>
                  </a:lnTo>
                  <a:lnTo>
                    <a:pt x="29256" y="23044"/>
                  </a:lnTo>
                  <a:lnTo>
                    <a:pt x="28938" y="23024"/>
                  </a:lnTo>
                  <a:lnTo>
                    <a:pt x="28621" y="22984"/>
                  </a:lnTo>
                  <a:lnTo>
                    <a:pt x="28303" y="22924"/>
                  </a:lnTo>
                  <a:lnTo>
                    <a:pt x="27986" y="22845"/>
                  </a:lnTo>
                  <a:lnTo>
                    <a:pt x="27668" y="22766"/>
                  </a:lnTo>
                  <a:lnTo>
                    <a:pt x="27350" y="22666"/>
                  </a:lnTo>
                  <a:lnTo>
                    <a:pt x="27053" y="22547"/>
                  </a:lnTo>
                  <a:lnTo>
                    <a:pt x="26755" y="22428"/>
                  </a:lnTo>
                  <a:lnTo>
                    <a:pt x="26457" y="22289"/>
                  </a:lnTo>
                  <a:lnTo>
                    <a:pt x="26160" y="22150"/>
                  </a:lnTo>
                  <a:lnTo>
                    <a:pt x="25882" y="21992"/>
                  </a:lnTo>
                  <a:lnTo>
                    <a:pt x="25604" y="21813"/>
                  </a:lnTo>
                  <a:lnTo>
                    <a:pt x="25068" y="21436"/>
                  </a:lnTo>
                  <a:lnTo>
                    <a:pt x="24750" y="21198"/>
                  </a:lnTo>
                  <a:lnTo>
                    <a:pt x="24453" y="20940"/>
                  </a:lnTo>
                  <a:lnTo>
                    <a:pt x="24175" y="20682"/>
                  </a:lnTo>
                  <a:lnTo>
                    <a:pt x="23917" y="20404"/>
                  </a:lnTo>
                  <a:lnTo>
                    <a:pt x="23659" y="20106"/>
                  </a:lnTo>
                  <a:lnTo>
                    <a:pt x="23401" y="19808"/>
                  </a:lnTo>
                  <a:lnTo>
                    <a:pt x="22905" y="19213"/>
                  </a:lnTo>
                  <a:lnTo>
                    <a:pt x="23063" y="19074"/>
                  </a:lnTo>
                  <a:lnTo>
                    <a:pt x="23123" y="19193"/>
                  </a:lnTo>
                  <a:lnTo>
                    <a:pt x="23182" y="19292"/>
                  </a:lnTo>
                  <a:lnTo>
                    <a:pt x="23262" y="19392"/>
                  </a:lnTo>
                  <a:lnTo>
                    <a:pt x="23381" y="19471"/>
                  </a:lnTo>
                  <a:lnTo>
                    <a:pt x="23500" y="19550"/>
                  </a:lnTo>
                  <a:lnTo>
                    <a:pt x="23639" y="19590"/>
                  </a:lnTo>
                  <a:lnTo>
                    <a:pt x="23778" y="19610"/>
                  </a:lnTo>
                  <a:lnTo>
                    <a:pt x="23937" y="19590"/>
                  </a:lnTo>
                  <a:lnTo>
                    <a:pt x="24095" y="19570"/>
                  </a:lnTo>
                  <a:lnTo>
                    <a:pt x="24254" y="19511"/>
                  </a:lnTo>
                  <a:lnTo>
                    <a:pt x="24413" y="19451"/>
                  </a:lnTo>
                  <a:lnTo>
                    <a:pt x="24691" y="19273"/>
                  </a:lnTo>
                  <a:lnTo>
                    <a:pt x="24949" y="19074"/>
                  </a:lnTo>
                  <a:lnTo>
                    <a:pt x="25108" y="18915"/>
                  </a:lnTo>
                  <a:lnTo>
                    <a:pt x="25266" y="18737"/>
                  </a:lnTo>
                  <a:lnTo>
                    <a:pt x="25386" y="18518"/>
                  </a:lnTo>
                  <a:lnTo>
                    <a:pt x="25445" y="18399"/>
                  </a:lnTo>
                  <a:lnTo>
                    <a:pt x="25505" y="18260"/>
                  </a:lnTo>
                  <a:lnTo>
                    <a:pt x="25544" y="18082"/>
                  </a:lnTo>
                  <a:lnTo>
                    <a:pt x="25544" y="17863"/>
                  </a:lnTo>
                  <a:lnTo>
                    <a:pt x="25524" y="17665"/>
                  </a:lnTo>
                  <a:lnTo>
                    <a:pt x="25485" y="17566"/>
                  </a:lnTo>
                  <a:lnTo>
                    <a:pt x="25445" y="17486"/>
                  </a:lnTo>
                  <a:lnTo>
                    <a:pt x="25405" y="17447"/>
                  </a:lnTo>
                  <a:lnTo>
                    <a:pt x="25465" y="17228"/>
                  </a:lnTo>
                  <a:lnTo>
                    <a:pt x="25485" y="17129"/>
                  </a:lnTo>
                  <a:lnTo>
                    <a:pt x="25505" y="17010"/>
                  </a:lnTo>
                  <a:lnTo>
                    <a:pt x="25485" y="16871"/>
                  </a:lnTo>
                  <a:lnTo>
                    <a:pt x="25465" y="16732"/>
                  </a:lnTo>
                  <a:lnTo>
                    <a:pt x="25425" y="16613"/>
                  </a:lnTo>
                  <a:lnTo>
                    <a:pt x="25386" y="16474"/>
                  </a:lnTo>
                  <a:lnTo>
                    <a:pt x="25247" y="16236"/>
                  </a:lnTo>
                  <a:lnTo>
                    <a:pt x="25088" y="16037"/>
                  </a:lnTo>
                  <a:lnTo>
                    <a:pt x="24889" y="15839"/>
                  </a:lnTo>
                  <a:lnTo>
                    <a:pt x="24671" y="15680"/>
                  </a:lnTo>
                  <a:lnTo>
                    <a:pt x="24453" y="15541"/>
                  </a:lnTo>
                  <a:lnTo>
                    <a:pt x="24195" y="15422"/>
                  </a:lnTo>
                  <a:lnTo>
                    <a:pt x="24016" y="15343"/>
                  </a:lnTo>
                  <a:lnTo>
                    <a:pt x="23818" y="15283"/>
                  </a:lnTo>
                  <a:lnTo>
                    <a:pt x="23639" y="15244"/>
                  </a:lnTo>
                  <a:lnTo>
                    <a:pt x="23441" y="15224"/>
                  </a:lnTo>
                  <a:lnTo>
                    <a:pt x="23222" y="15204"/>
                  </a:lnTo>
                  <a:lnTo>
                    <a:pt x="23024" y="15184"/>
                  </a:lnTo>
                  <a:lnTo>
                    <a:pt x="22627" y="15204"/>
                  </a:lnTo>
                  <a:lnTo>
                    <a:pt x="22805" y="14906"/>
                  </a:lnTo>
                  <a:lnTo>
                    <a:pt x="22865" y="14767"/>
                  </a:lnTo>
                  <a:lnTo>
                    <a:pt x="22924" y="14608"/>
                  </a:lnTo>
                  <a:lnTo>
                    <a:pt x="22984" y="14311"/>
                  </a:lnTo>
                  <a:lnTo>
                    <a:pt x="23044" y="14013"/>
                  </a:lnTo>
                  <a:lnTo>
                    <a:pt x="23063" y="13993"/>
                  </a:lnTo>
                  <a:lnTo>
                    <a:pt x="23063" y="13953"/>
                  </a:lnTo>
                  <a:lnTo>
                    <a:pt x="23044" y="13914"/>
                  </a:lnTo>
                  <a:lnTo>
                    <a:pt x="23063" y="13695"/>
                  </a:lnTo>
                  <a:lnTo>
                    <a:pt x="23063" y="13576"/>
                  </a:lnTo>
                  <a:lnTo>
                    <a:pt x="23024" y="13437"/>
                  </a:lnTo>
                  <a:lnTo>
                    <a:pt x="23004" y="13418"/>
                  </a:lnTo>
                  <a:lnTo>
                    <a:pt x="22964" y="13398"/>
                  </a:lnTo>
                  <a:lnTo>
                    <a:pt x="22944" y="13418"/>
                  </a:lnTo>
                  <a:lnTo>
                    <a:pt x="22905" y="13437"/>
                  </a:lnTo>
                  <a:lnTo>
                    <a:pt x="22885" y="13497"/>
                  </a:lnTo>
                  <a:lnTo>
                    <a:pt x="22766" y="13279"/>
                  </a:lnTo>
                  <a:lnTo>
                    <a:pt x="22825" y="13279"/>
                  </a:lnTo>
                  <a:lnTo>
                    <a:pt x="23044" y="13239"/>
                  </a:lnTo>
                  <a:lnTo>
                    <a:pt x="23421" y="13199"/>
                  </a:lnTo>
                  <a:lnTo>
                    <a:pt x="23778" y="13160"/>
                  </a:lnTo>
                  <a:close/>
                  <a:moveTo>
                    <a:pt x="29871" y="1"/>
                  </a:moveTo>
                  <a:lnTo>
                    <a:pt x="29792" y="60"/>
                  </a:lnTo>
                  <a:lnTo>
                    <a:pt x="29474" y="358"/>
                  </a:lnTo>
                  <a:lnTo>
                    <a:pt x="29335" y="517"/>
                  </a:lnTo>
                  <a:lnTo>
                    <a:pt x="29196" y="695"/>
                  </a:lnTo>
                  <a:lnTo>
                    <a:pt x="29077" y="854"/>
                  </a:lnTo>
                  <a:lnTo>
                    <a:pt x="28958" y="1053"/>
                  </a:lnTo>
                  <a:lnTo>
                    <a:pt x="28879" y="1251"/>
                  </a:lnTo>
                  <a:lnTo>
                    <a:pt x="28819" y="1449"/>
                  </a:lnTo>
                  <a:lnTo>
                    <a:pt x="28799" y="1588"/>
                  </a:lnTo>
                  <a:lnTo>
                    <a:pt x="28799" y="1747"/>
                  </a:lnTo>
                  <a:lnTo>
                    <a:pt x="28799" y="1906"/>
                  </a:lnTo>
                  <a:lnTo>
                    <a:pt x="28819" y="2085"/>
                  </a:lnTo>
                  <a:lnTo>
                    <a:pt x="28799" y="2065"/>
                  </a:lnTo>
                  <a:lnTo>
                    <a:pt x="28541" y="2085"/>
                  </a:lnTo>
                  <a:lnTo>
                    <a:pt x="28402" y="2085"/>
                  </a:lnTo>
                  <a:lnTo>
                    <a:pt x="28283" y="2124"/>
                  </a:lnTo>
                  <a:lnTo>
                    <a:pt x="28144" y="2164"/>
                  </a:lnTo>
                  <a:lnTo>
                    <a:pt x="28005" y="2224"/>
                  </a:lnTo>
                  <a:lnTo>
                    <a:pt x="27886" y="2303"/>
                  </a:lnTo>
                  <a:lnTo>
                    <a:pt x="27767" y="2382"/>
                  </a:lnTo>
                  <a:lnTo>
                    <a:pt x="27648" y="2482"/>
                  </a:lnTo>
                  <a:lnTo>
                    <a:pt x="27549" y="2601"/>
                  </a:lnTo>
                  <a:lnTo>
                    <a:pt x="27470" y="2720"/>
                  </a:lnTo>
                  <a:lnTo>
                    <a:pt x="27390" y="2859"/>
                  </a:lnTo>
                  <a:lnTo>
                    <a:pt x="27331" y="3037"/>
                  </a:lnTo>
                  <a:lnTo>
                    <a:pt x="27311" y="3216"/>
                  </a:lnTo>
                  <a:lnTo>
                    <a:pt x="27311" y="3335"/>
                  </a:lnTo>
                  <a:lnTo>
                    <a:pt x="27331" y="3454"/>
                  </a:lnTo>
                  <a:lnTo>
                    <a:pt x="27350" y="3494"/>
                  </a:lnTo>
                  <a:lnTo>
                    <a:pt x="27192" y="3514"/>
                  </a:lnTo>
                  <a:lnTo>
                    <a:pt x="27053" y="3553"/>
                  </a:lnTo>
                  <a:lnTo>
                    <a:pt x="26874" y="3613"/>
                  </a:lnTo>
                  <a:lnTo>
                    <a:pt x="26715" y="3692"/>
                  </a:lnTo>
                  <a:lnTo>
                    <a:pt x="26557" y="3772"/>
                  </a:lnTo>
                  <a:lnTo>
                    <a:pt x="26398" y="3871"/>
                  </a:lnTo>
                  <a:lnTo>
                    <a:pt x="26179" y="4030"/>
                  </a:lnTo>
                  <a:lnTo>
                    <a:pt x="26001" y="4228"/>
                  </a:lnTo>
                  <a:lnTo>
                    <a:pt x="25842" y="4427"/>
                  </a:lnTo>
                  <a:lnTo>
                    <a:pt x="25703" y="4665"/>
                  </a:lnTo>
                  <a:lnTo>
                    <a:pt x="25604" y="4903"/>
                  </a:lnTo>
                  <a:lnTo>
                    <a:pt x="25544" y="5141"/>
                  </a:lnTo>
                  <a:lnTo>
                    <a:pt x="25524" y="5399"/>
                  </a:lnTo>
                  <a:lnTo>
                    <a:pt x="25544" y="5657"/>
                  </a:lnTo>
                  <a:lnTo>
                    <a:pt x="25604" y="5895"/>
                  </a:lnTo>
                  <a:lnTo>
                    <a:pt x="25663" y="6014"/>
                  </a:lnTo>
                  <a:lnTo>
                    <a:pt x="25723" y="6134"/>
                  </a:lnTo>
                  <a:lnTo>
                    <a:pt x="25822" y="6292"/>
                  </a:lnTo>
                  <a:lnTo>
                    <a:pt x="25882" y="6372"/>
                  </a:lnTo>
                  <a:lnTo>
                    <a:pt x="25941" y="6431"/>
                  </a:lnTo>
                  <a:lnTo>
                    <a:pt x="25723" y="6828"/>
                  </a:lnTo>
                  <a:lnTo>
                    <a:pt x="25524" y="7265"/>
                  </a:lnTo>
                  <a:lnTo>
                    <a:pt x="25386" y="7701"/>
                  </a:lnTo>
                  <a:lnTo>
                    <a:pt x="25266" y="8158"/>
                  </a:lnTo>
                  <a:lnTo>
                    <a:pt x="25227" y="8337"/>
                  </a:lnTo>
                  <a:lnTo>
                    <a:pt x="25167" y="8495"/>
                  </a:lnTo>
                  <a:lnTo>
                    <a:pt x="25128" y="8575"/>
                  </a:lnTo>
                  <a:lnTo>
                    <a:pt x="25088" y="8654"/>
                  </a:lnTo>
                  <a:lnTo>
                    <a:pt x="25028" y="8714"/>
                  </a:lnTo>
                  <a:lnTo>
                    <a:pt x="24949" y="8773"/>
                  </a:lnTo>
                  <a:lnTo>
                    <a:pt x="24790" y="8853"/>
                  </a:lnTo>
                  <a:lnTo>
                    <a:pt x="24612" y="8932"/>
                  </a:lnTo>
                  <a:lnTo>
                    <a:pt x="24294" y="9091"/>
                  </a:lnTo>
                  <a:lnTo>
                    <a:pt x="23957" y="9289"/>
                  </a:lnTo>
                  <a:lnTo>
                    <a:pt x="23619" y="9508"/>
                  </a:lnTo>
                  <a:lnTo>
                    <a:pt x="23321" y="9746"/>
                  </a:lnTo>
                  <a:lnTo>
                    <a:pt x="23044" y="10004"/>
                  </a:lnTo>
                  <a:lnTo>
                    <a:pt x="22825" y="10242"/>
                  </a:lnTo>
                  <a:lnTo>
                    <a:pt x="22627" y="10500"/>
                  </a:lnTo>
                  <a:lnTo>
                    <a:pt x="22468" y="10778"/>
                  </a:lnTo>
                  <a:lnTo>
                    <a:pt x="22329" y="11056"/>
                  </a:lnTo>
                  <a:lnTo>
                    <a:pt x="22210" y="11353"/>
                  </a:lnTo>
                  <a:lnTo>
                    <a:pt x="22131" y="11651"/>
                  </a:lnTo>
                  <a:lnTo>
                    <a:pt x="22091" y="11949"/>
                  </a:lnTo>
                  <a:lnTo>
                    <a:pt x="22071" y="12266"/>
                  </a:lnTo>
                  <a:lnTo>
                    <a:pt x="21853" y="11989"/>
                  </a:lnTo>
                  <a:lnTo>
                    <a:pt x="21753" y="11850"/>
                  </a:lnTo>
                  <a:lnTo>
                    <a:pt x="21615" y="11711"/>
                  </a:lnTo>
                  <a:lnTo>
                    <a:pt x="21476" y="11572"/>
                  </a:lnTo>
                  <a:lnTo>
                    <a:pt x="21297" y="11453"/>
                  </a:lnTo>
                  <a:lnTo>
                    <a:pt x="21138" y="11353"/>
                  </a:lnTo>
                  <a:lnTo>
                    <a:pt x="20940" y="11254"/>
                  </a:lnTo>
                  <a:lnTo>
                    <a:pt x="20761" y="11175"/>
                  </a:lnTo>
                  <a:lnTo>
                    <a:pt x="20582" y="11115"/>
                  </a:lnTo>
                  <a:lnTo>
                    <a:pt x="20384" y="11076"/>
                  </a:lnTo>
                  <a:lnTo>
                    <a:pt x="20205" y="11056"/>
                  </a:lnTo>
                  <a:lnTo>
                    <a:pt x="20007" y="11056"/>
                  </a:lnTo>
                  <a:lnTo>
                    <a:pt x="19808" y="11076"/>
                  </a:lnTo>
                  <a:lnTo>
                    <a:pt x="19630" y="11115"/>
                  </a:lnTo>
                  <a:lnTo>
                    <a:pt x="19451" y="11175"/>
                  </a:lnTo>
                  <a:lnTo>
                    <a:pt x="19273" y="11274"/>
                  </a:lnTo>
                  <a:lnTo>
                    <a:pt x="19134" y="11373"/>
                  </a:lnTo>
                  <a:lnTo>
                    <a:pt x="18995" y="11512"/>
                  </a:lnTo>
                  <a:lnTo>
                    <a:pt x="18876" y="11651"/>
                  </a:lnTo>
                  <a:lnTo>
                    <a:pt x="18776" y="11790"/>
                  </a:lnTo>
                  <a:lnTo>
                    <a:pt x="18717" y="11969"/>
                  </a:lnTo>
                  <a:lnTo>
                    <a:pt x="18657" y="12147"/>
                  </a:lnTo>
                  <a:lnTo>
                    <a:pt x="18637" y="12326"/>
                  </a:lnTo>
                  <a:lnTo>
                    <a:pt x="18637" y="12405"/>
                  </a:lnTo>
                  <a:lnTo>
                    <a:pt x="18518" y="12445"/>
                  </a:lnTo>
                  <a:lnTo>
                    <a:pt x="18419" y="12524"/>
                  </a:lnTo>
                  <a:lnTo>
                    <a:pt x="18300" y="12624"/>
                  </a:lnTo>
                  <a:lnTo>
                    <a:pt x="18221" y="12723"/>
                  </a:lnTo>
                  <a:lnTo>
                    <a:pt x="18042" y="12941"/>
                  </a:lnTo>
                  <a:lnTo>
                    <a:pt x="17982" y="13060"/>
                  </a:lnTo>
                  <a:lnTo>
                    <a:pt x="17923" y="13199"/>
                  </a:lnTo>
                  <a:lnTo>
                    <a:pt x="17883" y="13358"/>
                  </a:lnTo>
                  <a:lnTo>
                    <a:pt x="17844" y="13517"/>
                  </a:lnTo>
                  <a:lnTo>
                    <a:pt x="17844" y="13676"/>
                  </a:lnTo>
                  <a:lnTo>
                    <a:pt x="17844" y="13814"/>
                  </a:lnTo>
                  <a:lnTo>
                    <a:pt x="17863" y="13973"/>
                  </a:lnTo>
                  <a:lnTo>
                    <a:pt x="17903" y="14132"/>
                  </a:lnTo>
                  <a:lnTo>
                    <a:pt x="17963" y="14271"/>
                  </a:lnTo>
                  <a:lnTo>
                    <a:pt x="18022" y="14430"/>
                  </a:lnTo>
                  <a:lnTo>
                    <a:pt x="17744" y="14529"/>
                  </a:lnTo>
                  <a:lnTo>
                    <a:pt x="17447" y="14648"/>
                  </a:lnTo>
                  <a:lnTo>
                    <a:pt x="16911" y="14946"/>
                  </a:lnTo>
                  <a:lnTo>
                    <a:pt x="16613" y="15105"/>
                  </a:lnTo>
                  <a:lnTo>
                    <a:pt x="16335" y="15283"/>
                  </a:lnTo>
                  <a:lnTo>
                    <a:pt x="16077" y="15502"/>
                  </a:lnTo>
                  <a:lnTo>
                    <a:pt x="15839" y="15720"/>
                  </a:lnTo>
                  <a:lnTo>
                    <a:pt x="15621" y="15958"/>
                  </a:lnTo>
                  <a:lnTo>
                    <a:pt x="15422" y="16216"/>
                  </a:lnTo>
                  <a:lnTo>
                    <a:pt x="15244" y="16494"/>
                  </a:lnTo>
                  <a:lnTo>
                    <a:pt x="15105" y="16792"/>
                  </a:lnTo>
                  <a:lnTo>
                    <a:pt x="15005" y="17109"/>
                  </a:lnTo>
                  <a:lnTo>
                    <a:pt x="14926" y="17427"/>
                  </a:lnTo>
                  <a:lnTo>
                    <a:pt x="14906" y="17744"/>
                  </a:lnTo>
                  <a:lnTo>
                    <a:pt x="14926" y="18062"/>
                  </a:lnTo>
                  <a:lnTo>
                    <a:pt x="14966" y="18300"/>
                  </a:lnTo>
                  <a:lnTo>
                    <a:pt x="15025" y="18538"/>
                  </a:lnTo>
                  <a:lnTo>
                    <a:pt x="15124" y="18757"/>
                  </a:lnTo>
                  <a:lnTo>
                    <a:pt x="15224" y="18955"/>
                  </a:lnTo>
                  <a:lnTo>
                    <a:pt x="15105" y="18995"/>
                  </a:lnTo>
                  <a:lnTo>
                    <a:pt x="15005" y="19054"/>
                  </a:lnTo>
                  <a:lnTo>
                    <a:pt x="14787" y="19193"/>
                  </a:lnTo>
                  <a:lnTo>
                    <a:pt x="14410" y="19451"/>
                  </a:lnTo>
                  <a:lnTo>
                    <a:pt x="14251" y="19570"/>
                  </a:lnTo>
                  <a:lnTo>
                    <a:pt x="14112" y="19709"/>
                  </a:lnTo>
                  <a:lnTo>
                    <a:pt x="13874" y="19967"/>
                  </a:lnTo>
                  <a:lnTo>
                    <a:pt x="13815" y="19828"/>
                  </a:lnTo>
                  <a:lnTo>
                    <a:pt x="13715" y="19709"/>
                  </a:lnTo>
                  <a:lnTo>
                    <a:pt x="13517" y="19451"/>
                  </a:lnTo>
                  <a:lnTo>
                    <a:pt x="13298" y="19233"/>
                  </a:lnTo>
                  <a:lnTo>
                    <a:pt x="13100" y="19015"/>
                  </a:lnTo>
                  <a:lnTo>
                    <a:pt x="12921" y="18856"/>
                  </a:lnTo>
                  <a:lnTo>
                    <a:pt x="12723" y="18697"/>
                  </a:lnTo>
                  <a:lnTo>
                    <a:pt x="12524" y="18558"/>
                  </a:lnTo>
                  <a:lnTo>
                    <a:pt x="12326" y="18419"/>
                  </a:lnTo>
                  <a:lnTo>
                    <a:pt x="11889" y="18181"/>
                  </a:lnTo>
                  <a:lnTo>
                    <a:pt x="11453" y="17982"/>
                  </a:lnTo>
                  <a:lnTo>
                    <a:pt x="11095" y="17863"/>
                  </a:lnTo>
                  <a:lnTo>
                    <a:pt x="10718" y="17764"/>
                  </a:lnTo>
                  <a:lnTo>
                    <a:pt x="10361" y="17685"/>
                  </a:lnTo>
                  <a:lnTo>
                    <a:pt x="9984" y="17645"/>
                  </a:lnTo>
                  <a:lnTo>
                    <a:pt x="9607" y="17625"/>
                  </a:lnTo>
                  <a:lnTo>
                    <a:pt x="9230" y="17625"/>
                  </a:lnTo>
                  <a:lnTo>
                    <a:pt x="8853" y="17645"/>
                  </a:lnTo>
                  <a:lnTo>
                    <a:pt x="8476" y="17705"/>
                  </a:lnTo>
                  <a:lnTo>
                    <a:pt x="8059" y="17804"/>
                  </a:lnTo>
                  <a:lnTo>
                    <a:pt x="7662" y="17943"/>
                  </a:lnTo>
                  <a:lnTo>
                    <a:pt x="7265" y="18102"/>
                  </a:lnTo>
                  <a:lnTo>
                    <a:pt x="6908" y="18300"/>
                  </a:lnTo>
                  <a:lnTo>
                    <a:pt x="6550" y="18518"/>
                  </a:lnTo>
                  <a:lnTo>
                    <a:pt x="6213" y="18776"/>
                  </a:lnTo>
                  <a:lnTo>
                    <a:pt x="5915" y="19054"/>
                  </a:lnTo>
                  <a:lnTo>
                    <a:pt x="5618" y="19352"/>
                  </a:lnTo>
                  <a:lnTo>
                    <a:pt x="5320" y="19670"/>
                  </a:lnTo>
                  <a:lnTo>
                    <a:pt x="5062" y="19987"/>
                  </a:lnTo>
                  <a:lnTo>
                    <a:pt x="4824" y="20344"/>
                  </a:lnTo>
                  <a:lnTo>
                    <a:pt x="4605" y="20702"/>
                  </a:lnTo>
                  <a:lnTo>
                    <a:pt x="4387" y="21079"/>
                  </a:lnTo>
                  <a:lnTo>
                    <a:pt x="4208" y="21456"/>
                  </a:lnTo>
                  <a:lnTo>
                    <a:pt x="4050" y="21833"/>
                  </a:lnTo>
                  <a:lnTo>
                    <a:pt x="3891" y="22230"/>
                  </a:lnTo>
                  <a:lnTo>
                    <a:pt x="3732" y="22746"/>
                  </a:lnTo>
                  <a:lnTo>
                    <a:pt x="3573" y="23262"/>
                  </a:lnTo>
                  <a:lnTo>
                    <a:pt x="3454" y="23798"/>
                  </a:lnTo>
                  <a:lnTo>
                    <a:pt x="3335" y="24334"/>
                  </a:lnTo>
                  <a:lnTo>
                    <a:pt x="3256" y="24889"/>
                  </a:lnTo>
                  <a:lnTo>
                    <a:pt x="3176" y="25425"/>
                  </a:lnTo>
                  <a:lnTo>
                    <a:pt x="3117" y="25981"/>
                  </a:lnTo>
                  <a:lnTo>
                    <a:pt x="3077" y="26517"/>
                  </a:lnTo>
                  <a:lnTo>
                    <a:pt x="2879" y="26418"/>
                  </a:lnTo>
                  <a:lnTo>
                    <a:pt x="2680" y="26338"/>
                  </a:lnTo>
                  <a:lnTo>
                    <a:pt x="2482" y="26279"/>
                  </a:lnTo>
                  <a:lnTo>
                    <a:pt x="2263" y="26219"/>
                  </a:lnTo>
                  <a:lnTo>
                    <a:pt x="2045" y="26179"/>
                  </a:lnTo>
                  <a:lnTo>
                    <a:pt x="1608" y="26179"/>
                  </a:lnTo>
                  <a:lnTo>
                    <a:pt x="1370" y="26219"/>
                  </a:lnTo>
                  <a:lnTo>
                    <a:pt x="1192" y="26259"/>
                  </a:lnTo>
                  <a:lnTo>
                    <a:pt x="1013" y="26338"/>
                  </a:lnTo>
                  <a:lnTo>
                    <a:pt x="854" y="26418"/>
                  </a:lnTo>
                  <a:lnTo>
                    <a:pt x="715" y="26497"/>
                  </a:lnTo>
                  <a:lnTo>
                    <a:pt x="576" y="26616"/>
                  </a:lnTo>
                  <a:lnTo>
                    <a:pt x="457" y="26735"/>
                  </a:lnTo>
                  <a:lnTo>
                    <a:pt x="358" y="26874"/>
                  </a:lnTo>
                  <a:lnTo>
                    <a:pt x="259" y="27013"/>
                  </a:lnTo>
                  <a:lnTo>
                    <a:pt x="179" y="27172"/>
                  </a:lnTo>
                  <a:lnTo>
                    <a:pt x="120" y="27331"/>
                  </a:lnTo>
                  <a:lnTo>
                    <a:pt x="60" y="27489"/>
                  </a:lnTo>
                  <a:lnTo>
                    <a:pt x="21" y="27668"/>
                  </a:lnTo>
                  <a:lnTo>
                    <a:pt x="1" y="27847"/>
                  </a:lnTo>
                  <a:lnTo>
                    <a:pt x="1" y="28025"/>
                  </a:lnTo>
                  <a:lnTo>
                    <a:pt x="1" y="28204"/>
                  </a:lnTo>
                  <a:lnTo>
                    <a:pt x="21" y="28402"/>
                  </a:lnTo>
                  <a:lnTo>
                    <a:pt x="60" y="28601"/>
                  </a:lnTo>
                  <a:lnTo>
                    <a:pt x="100" y="28780"/>
                  </a:lnTo>
                  <a:lnTo>
                    <a:pt x="179" y="28978"/>
                  </a:lnTo>
                  <a:lnTo>
                    <a:pt x="239" y="29157"/>
                  </a:lnTo>
                  <a:lnTo>
                    <a:pt x="437" y="29494"/>
                  </a:lnTo>
                  <a:lnTo>
                    <a:pt x="656" y="29831"/>
                  </a:lnTo>
                  <a:lnTo>
                    <a:pt x="894" y="30149"/>
                  </a:lnTo>
                  <a:lnTo>
                    <a:pt x="1152" y="30447"/>
                  </a:lnTo>
                  <a:lnTo>
                    <a:pt x="1688" y="31022"/>
                  </a:lnTo>
                  <a:lnTo>
                    <a:pt x="2283" y="31677"/>
                  </a:lnTo>
                  <a:lnTo>
                    <a:pt x="2561" y="32015"/>
                  </a:lnTo>
                  <a:lnTo>
                    <a:pt x="2700" y="32173"/>
                  </a:lnTo>
                  <a:lnTo>
                    <a:pt x="2819" y="32352"/>
                  </a:lnTo>
                  <a:lnTo>
                    <a:pt x="2938" y="32590"/>
                  </a:lnTo>
                  <a:lnTo>
                    <a:pt x="3057" y="32809"/>
                  </a:lnTo>
                  <a:lnTo>
                    <a:pt x="3256" y="33265"/>
                  </a:lnTo>
                  <a:lnTo>
                    <a:pt x="3434" y="33741"/>
                  </a:lnTo>
                  <a:lnTo>
                    <a:pt x="3553" y="33960"/>
                  </a:lnTo>
                  <a:lnTo>
                    <a:pt x="3672" y="34178"/>
                  </a:lnTo>
                  <a:lnTo>
                    <a:pt x="3911" y="34535"/>
                  </a:lnTo>
                  <a:lnTo>
                    <a:pt x="4188" y="34873"/>
                  </a:lnTo>
                  <a:lnTo>
                    <a:pt x="4347" y="35031"/>
                  </a:lnTo>
                  <a:lnTo>
                    <a:pt x="4506" y="35170"/>
                  </a:lnTo>
                  <a:lnTo>
                    <a:pt x="4665" y="35309"/>
                  </a:lnTo>
                  <a:lnTo>
                    <a:pt x="4843" y="35428"/>
                  </a:lnTo>
                  <a:lnTo>
                    <a:pt x="5022" y="35548"/>
                  </a:lnTo>
                  <a:lnTo>
                    <a:pt x="5221" y="35647"/>
                  </a:lnTo>
                  <a:lnTo>
                    <a:pt x="5399" y="35726"/>
                  </a:lnTo>
                  <a:lnTo>
                    <a:pt x="5598" y="35786"/>
                  </a:lnTo>
                  <a:lnTo>
                    <a:pt x="5816" y="35825"/>
                  </a:lnTo>
                  <a:lnTo>
                    <a:pt x="6034" y="35865"/>
                  </a:lnTo>
                  <a:lnTo>
                    <a:pt x="6471" y="35865"/>
                  </a:lnTo>
                  <a:lnTo>
                    <a:pt x="6669" y="35825"/>
                  </a:lnTo>
                  <a:lnTo>
                    <a:pt x="6868" y="35786"/>
                  </a:lnTo>
                  <a:lnTo>
                    <a:pt x="7047" y="35726"/>
                  </a:lnTo>
                  <a:lnTo>
                    <a:pt x="7225" y="35667"/>
                  </a:lnTo>
                  <a:lnTo>
                    <a:pt x="7582" y="35488"/>
                  </a:lnTo>
                  <a:lnTo>
                    <a:pt x="7940" y="35289"/>
                  </a:lnTo>
                  <a:lnTo>
                    <a:pt x="8317" y="35012"/>
                  </a:lnTo>
                  <a:lnTo>
                    <a:pt x="8674" y="34734"/>
                  </a:lnTo>
                  <a:lnTo>
                    <a:pt x="9051" y="34456"/>
                  </a:lnTo>
                  <a:lnTo>
                    <a:pt x="9230" y="34337"/>
                  </a:lnTo>
                  <a:lnTo>
                    <a:pt x="9448" y="34238"/>
                  </a:lnTo>
                  <a:lnTo>
                    <a:pt x="9587" y="34178"/>
                  </a:lnTo>
                  <a:lnTo>
                    <a:pt x="9706" y="34138"/>
                  </a:lnTo>
                  <a:lnTo>
                    <a:pt x="10004" y="34099"/>
                  </a:lnTo>
                  <a:lnTo>
                    <a:pt x="10282" y="34079"/>
                  </a:lnTo>
                  <a:lnTo>
                    <a:pt x="10579" y="34079"/>
                  </a:lnTo>
                  <a:lnTo>
                    <a:pt x="10857" y="34118"/>
                  </a:lnTo>
                  <a:lnTo>
                    <a:pt x="11155" y="34158"/>
                  </a:lnTo>
                  <a:lnTo>
                    <a:pt x="11731" y="34257"/>
                  </a:lnTo>
                  <a:lnTo>
                    <a:pt x="12644" y="34396"/>
                  </a:lnTo>
                  <a:lnTo>
                    <a:pt x="13100" y="34436"/>
                  </a:lnTo>
                  <a:lnTo>
                    <a:pt x="13576" y="34476"/>
                  </a:lnTo>
                  <a:lnTo>
                    <a:pt x="14053" y="34476"/>
                  </a:lnTo>
                  <a:lnTo>
                    <a:pt x="14509" y="34436"/>
                  </a:lnTo>
                  <a:lnTo>
                    <a:pt x="14986" y="34396"/>
                  </a:lnTo>
                  <a:lnTo>
                    <a:pt x="15442" y="34317"/>
                  </a:lnTo>
                  <a:lnTo>
                    <a:pt x="15482" y="34396"/>
                  </a:lnTo>
                  <a:lnTo>
                    <a:pt x="15541" y="34476"/>
                  </a:lnTo>
                  <a:lnTo>
                    <a:pt x="15898" y="34833"/>
                  </a:lnTo>
                  <a:lnTo>
                    <a:pt x="16295" y="35190"/>
                  </a:lnTo>
                  <a:lnTo>
                    <a:pt x="16712" y="35508"/>
                  </a:lnTo>
                  <a:lnTo>
                    <a:pt x="17149" y="35786"/>
                  </a:lnTo>
                  <a:lnTo>
                    <a:pt x="17586" y="36064"/>
                  </a:lnTo>
                  <a:lnTo>
                    <a:pt x="18042" y="36282"/>
                  </a:lnTo>
                  <a:lnTo>
                    <a:pt x="18518" y="36480"/>
                  </a:lnTo>
                  <a:lnTo>
                    <a:pt x="18995" y="36659"/>
                  </a:lnTo>
                  <a:lnTo>
                    <a:pt x="19491" y="36798"/>
                  </a:lnTo>
                  <a:lnTo>
                    <a:pt x="20007" y="36897"/>
                  </a:lnTo>
                  <a:lnTo>
                    <a:pt x="20503" y="36977"/>
                  </a:lnTo>
                  <a:lnTo>
                    <a:pt x="21019" y="37016"/>
                  </a:lnTo>
                  <a:lnTo>
                    <a:pt x="21535" y="37016"/>
                  </a:lnTo>
                  <a:lnTo>
                    <a:pt x="22051" y="36996"/>
                  </a:lnTo>
                  <a:lnTo>
                    <a:pt x="22567" y="36917"/>
                  </a:lnTo>
                  <a:lnTo>
                    <a:pt x="23083" y="36818"/>
                  </a:lnTo>
                  <a:lnTo>
                    <a:pt x="23599" y="36699"/>
                  </a:lnTo>
                  <a:lnTo>
                    <a:pt x="24115" y="36520"/>
                  </a:lnTo>
                  <a:lnTo>
                    <a:pt x="24612" y="36322"/>
                  </a:lnTo>
                  <a:lnTo>
                    <a:pt x="25088" y="36083"/>
                  </a:lnTo>
                  <a:lnTo>
                    <a:pt x="25544" y="35825"/>
                  </a:lnTo>
                  <a:lnTo>
                    <a:pt x="26001" y="35508"/>
                  </a:lnTo>
                  <a:lnTo>
                    <a:pt x="26398" y="35170"/>
                  </a:lnTo>
                  <a:lnTo>
                    <a:pt x="26596" y="34992"/>
                  </a:lnTo>
                  <a:lnTo>
                    <a:pt x="26775" y="34813"/>
                  </a:lnTo>
                  <a:lnTo>
                    <a:pt x="27112" y="34436"/>
                  </a:lnTo>
                  <a:lnTo>
                    <a:pt x="27430" y="34079"/>
                  </a:lnTo>
                  <a:lnTo>
                    <a:pt x="27728" y="33682"/>
                  </a:lnTo>
                  <a:lnTo>
                    <a:pt x="28005" y="33285"/>
                  </a:lnTo>
                  <a:lnTo>
                    <a:pt x="28283" y="32828"/>
                  </a:lnTo>
                  <a:lnTo>
                    <a:pt x="28581" y="32352"/>
                  </a:lnTo>
                  <a:lnTo>
                    <a:pt x="28859" y="31896"/>
                  </a:lnTo>
                  <a:lnTo>
                    <a:pt x="29157" y="31419"/>
                  </a:lnTo>
                  <a:lnTo>
                    <a:pt x="29454" y="31002"/>
                  </a:lnTo>
                  <a:lnTo>
                    <a:pt x="29752" y="30586"/>
                  </a:lnTo>
                  <a:lnTo>
                    <a:pt x="30070" y="30189"/>
                  </a:lnTo>
                  <a:lnTo>
                    <a:pt x="30407" y="29792"/>
                  </a:lnTo>
                  <a:lnTo>
                    <a:pt x="30784" y="29434"/>
                  </a:lnTo>
                  <a:lnTo>
                    <a:pt x="31161" y="29097"/>
                  </a:lnTo>
                  <a:lnTo>
                    <a:pt x="31578" y="28780"/>
                  </a:lnTo>
                  <a:lnTo>
                    <a:pt x="31796" y="28641"/>
                  </a:lnTo>
                  <a:lnTo>
                    <a:pt x="32015" y="28502"/>
                  </a:lnTo>
                  <a:lnTo>
                    <a:pt x="32511" y="28244"/>
                  </a:lnTo>
                  <a:lnTo>
                    <a:pt x="33007" y="27986"/>
                  </a:lnTo>
                  <a:lnTo>
                    <a:pt x="34019" y="27489"/>
                  </a:lnTo>
                  <a:lnTo>
                    <a:pt x="34496" y="27212"/>
                  </a:lnTo>
                  <a:lnTo>
                    <a:pt x="34972" y="26914"/>
                  </a:lnTo>
                  <a:lnTo>
                    <a:pt x="35428" y="26576"/>
                  </a:lnTo>
                  <a:lnTo>
                    <a:pt x="35647" y="26398"/>
                  </a:lnTo>
                  <a:lnTo>
                    <a:pt x="35865" y="26219"/>
                  </a:lnTo>
                  <a:lnTo>
                    <a:pt x="36242" y="25822"/>
                  </a:lnTo>
                  <a:lnTo>
                    <a:pt x="36599" y="25405"/>
                  </a:lnTo>
                  <a:lnTo>
                    <a:pt x="36957" y="24989"/>
                  </a:lnTo>
                  <a:lnTo>
                    <a:pt x="37274" y="24552"/>
                  </a:lnTo>
                  <a:lnTo>
                    <a:pt x="37592" y="24095"/>
                  </a:lnTo>
                  <a:lnTo>
                    <a:pt x="37889" y="23639"/>
                  </a:lnTo>
                  <a:lnTo>
                    <a:pt x="38187" y="23163"/>
                  </a:lnTo>
                  <a:lnTo>
                    <a:pt x="38445" y="22686"/>
                  </a:lnTo>
                  <a:lnTo>
                    <a:pt x="38544" y="22448"/>
                  </a:lnTo>
                  <a:lnTo>
                    <a:pt x="38644" y="22190"/>
                  </a:lnTo>
                  <a:lnTo>
                    <a:pt x="38743" y="21952"/>
                  </a:lnTo>
                  <a:lnTo>
                    <a:pt x="38802" y="21714"/>
                  </a:lnTo>
                  <a:lnTo>
                    <a:pt x="38862" y="21456"/>
                  </a:lnTo>
                  <a:lnTo>
                    <a:pt x="38902" y="21218"/>
                  </a:lnTo>
                  <a:lnTo>
                    <a:pt x="38941" y="20960"/>
                  </a:lnTo>
                  <a:lnTo>
                    <a:pt x="38941" y="20721"/>
                  </a:lnTo>
                  <a:lnTo>
                    <a:pt x="38941" y="20463"/>
                  </a:lnTo>
                  <a:lnTo>
                    <a:pt x="38922" y="20225"/>
                  </a:lnTo>
                  <a:lnTo>
                    <a:pt x="38862" y="19967"/>
                  </a:lnTo>
                  <a:lnTo>
                    <a:pt x="38822" y="19729"/>
                  </a:lnTo>
                  <a:lnTo>
                    <a:pt x="38743" y="19491"/>
                  </a:lnTo>
                  <a:lnTo>
                    <a:pt x="38644" y="19253"/>
                  </a:lnTo>
                  <a:lnTo>
                    <a:pt x="38525" y="19015"/>
                  </a:lnTo>
                  <a:lnTo>
                    <a:pt x="38386" y="18776"/>
                  </a:lnTo>
                  <a:lnTo>
                    <a:pt x="38207" y="18518"/>
                  </a:lnTo>
                  <a:lnTo>
                    <a:pt x="38009" y="18260"/>
                  </a:lnTo>
                  <a:lnTo>
                    <a:pt x="37810" y="18042"/>
                  </a:lnTo>
                  <a:lnTo>
                    <a:pt x="37572" y="17824"/>
                  </a:lnTo>
                  <a:lnTo>
                    <a:pt x="38088" y="17863"/>
                  </a:lnTo>
                  <a:lnTo>
                    <a:pt x="38604" y="17883"/>
                  </a:lnTo>
                  <a:lnTo>
                    <a:pt x="38842" y="17863"/>
                  </a:lnTo>
                  <a:lnTo>
                    <a:pt x="39100" y="17844"/>
                  </a:lnTo>
                  <a:lnTo>
                    <a:pt x="39358" y="17804"/>
                  </a:lnTo>
                  <a:lnTo>
                    <a:pt x="39596" y="17744"/>
                  </a:lnTo>
                  <a:lnTo>
                    <a:pt x="39854" y="17685"/>
                  </a:lnTo>
                  <a:lnTo>
                    <a:pt x="40073" y="17586"/>
                  </a:lnTo>
                  <a:lnTo>
                    <a:pt x="40311" y="17486"/>
                  </a:lnTo>
                  <a:lnTo>
                    <a:pt x="40529" y="17367"/>
                  </a:lnTo>
                  <a:lnTo>
                    <a:pt x="40747" y="17228"/>
                  </a:lnTo>
                  <a:lnTo>
                    <a:pt x="40946" y="17069"/>
                  </a:lnTo>
                  <a:lnTo>
                    <a:pt x="41125" y="16911"/>
                  </a:lnTo>
                  <a:lnTo>
                    <a:pt x="41303" y="16712"/>
                  </a:lnTo>
                  <a:lnTo>
                    <a:pt x="41343" y="16653"/>
                  </a:lnTo>
                  <a:lnTo>
                    <a:pt x="41561" y="16593"/>
                  </a:lnTo>
                  <a:lnTo>
                    <a:pt x="41740" y="16494"/>
                  </a:lnTo>
                  <a:lnTo>
                    <a:pt x="41918" y="16395"/>
                  </a:lnTo>
                  <a:lnTo>
                    <a:pt x="42097" y="16276"/>
                  </a:lnTo>
                  <a:lnTo>
                    <a:pt x="42236" y="16137"/>
                  </a:lnTo>
                  <a:lnTo>
                    <a:pt x="42375" y="15978"/>
                  </a:lnTo>
                  <a:lnTo>
                    <a:pt x="42494" y="15819"/>
                  </a:lnTo>
                  <a:lnTo>
                    <a:pt x="42613" y="15640"/>
                  </a:lnTo>
                  <a:lnTo>
                    <a:pt x="42792" y="15958"/>
                  </a:lnTo>
                  <a:lnTo>
                    <a:pt x="42831" y="16037"/>
                  </a:lnTo>
                  <a:lnTo>
                    <a:pt x="42891" y="16097"/>
                  </a:lnTo>
                  <a:lnTo>
                    <a:pt x="42970" y="16137"/>
                  </a:lnTo>
                  <a:lnTo>
                    <a:pt x="43089" y="16137"/>
                  </a:lnTo>
                  <a:lnTo>
                    <a:pt x="43189" y="16117"/>
                  </a:lnTo>
                  <a:lnTo>
                    <a:pt x="43248" y="16077"/>
                  </a:lnTo>
                  <a:lnTo>
                    <a:pt x="43308" y="15998"/>
                  </a:lnTo>
                  <a:lnTo>
                    <a:pt x="43347" y="15918"/>
                  </a:lnTo>
                  <a:lnTo>
                    <a:pt x="43407" y="15601"/>
                  </a:lnTo>
                  <a:lnTo>
                    <a:pt x="43447" y="15283"/>
                  </a:lnTo>
                  <a:lnTo>
                    <a:pt x="43447" y="14966"/>
                  </a:lnTo>
                  <a:lnTo>
                    <a:pt x="43427" y="14668"/>
                  </a:lnTo>
                  <a:lnTo>
                    <a:pt x="43367" y="14251"/>
                  </a:lnTo>
                  <a:lnTo>
                    <a:pt x="43328" y="14053"/>
                  </a:lnTo>
                  <a:lnTo>
                    <a:pt x="43268" y="13854"/>
                  </a:lnTo>
                  <a:lnTo>
                    <a:pt x="43407" y="13874"/>
                  </a:lnTo>
                  <a:lnTo>
                    <a:pt x="43566" y="13874"/>
                  </a:lnTo>
                  <a:lnTo>
                    <a:pt x="43705" y="13854"/>
                  </a:lnTo>
                  <a:lnTo>
                    <a:pt x="43864" y="13834"/>
                  </a:lnTo>
                  <a:lnTo>
                    <a:pt x="44002" y="13795"/>
                  </a:lnTo>
                  <a:lnTo>
                    <a:pt x="44141" y="13735"/>
                  </a:lnTo>
                  <a:lnTo>
                    <a:pt x="44260" y="13676"/>
                  </a:lnTo>
                  <a:lnTo>
                    <a:pt x="44399" y="13596"/>
                  </a:lnTo>
                  <a:lnTo>
                    <a:pt x="44499" y="13517"/>
                  </a:lnTo>
                  <a:lnTo>
                    <a:pt x="44618" y="13418"/>
                  </a:lnTo>
                  <a:lnTo>
                    <a:pt x="44717" y="13318"/>
                  </a:lnTo>
                  <a:lnTo>
                    <a:pt x="44796" y="13199"/>
                  </a:lnTo>
                  <a:lnTo>
                    <a:pt x="44876" y="13060"/>
                  </a:lnTo>
                  <a:lnTo>
                    <a:pt x="44955" y="12921"/>
                  </a:lnTo>
                  <a:lnTo>
                    <a:pt x="44995" y="12782"/>
                  </a:lnTo>
                  <a:lnTo>
                    <a:pt x="45054" y="12624"/>
                  </a:lnTo>
                  <a:lnTo>
                    <a:pt x="45054" y="12544"/>
                  </a:lnTo>
                  <a:lnTo>
                    <a:pt x="45035" y="12485"/>
                  </a:lnTo>
                  <a:lnTo>
                    <a:pt x="44995" y="12425"/>
                  </a:lnTo>
                  <a:lnTo>
                    <a:pt x="44935" y="12385"/>
                  </a:lnTo>
                  <a:lnTo>
                    <a:pt x="44876" y="12366"/>
                  </a:lnTo>
                  <a:lnTo>
                    <a:pt x="44816" y="12346"/>
                  </a:lnTo>
                  <a:lnTo>
                    <a:pt x="44737" y="12366"/>
                  </a:lnTo>
                  <a:lnTo>
                    <a:pt x="44677" y="12385"/>
                  </a:lnTo>
                  <a:lnTo>
                    <a:pt x="44558" y="12445"/>
                  </a:lnTo>
                  <a:lnTo>
                    <a:pt x="44439" y="12485"/>
                  </a:lnTo>
                  <a:lnTo>
                    <a:pt x="44320" y="12505"/>
                  </a:lnTo>
                  <a:lnTo>
                    <a:pt x="44201" y="12485"/>
                  </a:lnTo>
                  <a:lnTo>
                    <a:pt x="44102" y="12445"/>
                  </a:lnTo>
                  <a:lnTo>
                    <a:pt x="44002" y="12405"/>
                  </a:lnTo>
                  <a:lnTo>
                    <a:pt x="43903" y="12346"/>
                  </a:lnTo>
                  <a:lnTo>
                    <a:pt x="43824" y="12266"/>
                  </a:lnTo>
                  <a:lnTo>
                    <a:pt x="43744" y="12167"/>
                  </a:lnTo>
                  <a:lnTo>
                    <a:pt x="43665" y="12068"/>
                  </a:lnTo>
                  <a:lnTo>
                    <a:pt x="43546" y="11850"/>
                  </a:lnTo>
                  <a:lnTo>
                    <a:pt x="43467" y="11631"/>
                  </a:lnTo>
                  <a:lnTo>
                    <a:pt x="43427" y="11413"/>
                  </a:lnTo>
                  <a:lnTo>
                    <a:pt x="43407" y="11115"/>
                  </a:lnTo>
                  <a:lnTo>
                    <a:pt x="43427" y="10818"/>
                  </a:lnTo>
                  <a:lnTo>
                    <a:pt x="43467" y="10540"/>
                  </a:lnTo>
                  <a:lnTo>
                    <a:pt x="43506" y="10242"/>
                  </a:lnTo>
                  <a:lnTo>
                    <a:pt x="43606" y="9666"/>
                  </a:lnTo>
                  <a:lnTo>
                    <a:pt x="43645" y="9388"/>
                  </a:lnTo>
                  <a:lnTo>
                    <a:pt x="43645" y="9091"/>
                  </a:lnTo>
                  <a:lnTo>
                    <a:pt x="43645" y="8872"/>
                  </a:lnTo>
                  <a:lnTo>
                    <a:pt x="43606" y="8654"/>
                  </a:lnTo>
                  <a:lnTo>
                    <a:pt x="43546" y="8436"/>
                  </a:lnTo>
                  <a:lnTo>
                    <a:pt x="43486" y="8237"/>
                  </a:lnTo>
                  <a:lnTo>
                    <a:pt x="43387" y="8039"/>
                  </a:lnTo>
                  <a:lnTo>
                    <a:pt x="43288" y="7860"/>
                  </a:lnTo>
                  <a:lnTo>
                    <a:pt x="43169" y="7682"/>
                  </a:lnTo>
                  <a:lnTo>
                    <a:pt x="43030" y="7503"/>
                  </a:lnTo>
                  <a:lnTo>
                    <a:pt x="42871" y="7344"/>
                  </a:lnTo>
                  <a:lnTo>
                    <a:pt x="42732" y="7225"/>
                  </a:lnTo>
                  <a:lnTo>
                    <a:pt x="42554" y="7106"/>
                  </a:lnTo>
                  <a:lnTo>
                    <a:pt x="42395" y="7007"/>
                  </a:lnTo>
                  <a:lnTo>
                    <a:pt x="42216" y="6927"/>
                  </a:lnTo>
                  <a:lnTo>
                    <a:pt x="42038" y="6868"/>
                  </a:lnTo>
                  <a:lnTo>
                    <a:pt x="41839" y="6828"/>
                  </a:lnTo>
                  <a:lnTo>
                    <a:pt x="41641" y="6788"/>
                  </a:lnTo>
                  <a:lnTo>
                    <a:pt x="41700" y="6590"/>
                  </a:lnTo>
                  <a:lnTo>
                    <a:pt x="41720" y="6392"/>
                  </a:lnTo>
                  <a:lnTo>
                    <a:pt x="41740" y="6193"/>
                  </a:lnTo>
                  <a:lnTo>
                    <a:pt x="41760" y="5995"/>
                  </a:lnTo>
                  <a:lnTo>
                    <a:pt x="41740" y="5816"/>
                  </a:lnTo>
                  <a:lnTo>
                    <a:pt x="41700" y="5617"/>
                  </a:lnTo>
                  <a:lnTo>
                    <a:pt x="41660" y="5419"/>
                  </a:lnTo>
                  <a:lnTo>
                    <a:pt x="41601" y="5240"/>
                  </a:lnTo>
                  <a:lnTo>
                    <a:pt x="41541" y="5062"/>
                  </a:lnTo>
                  <a:lnTo>
                    <a:pt x="41442" y="4903"/>
                  </a:lnTo>
                  <a:lnTo>
                    <a:pt x="41343" y="4724"/>
                  </a:lnTo>
                  <a:lnTo>
                    <a:pt x="41224" y="4585"/>
                  </a:lnTo>
                  <a:lnTo>
                    <a:pt x="41085" y="4427"/>
                  </a:lnTo>
                  <a:lnTo>
                    <a:pt x="40946" y="4288"/>
                  </a:lnTo>
                  <a:lnTo>
                    <a:pt x="40787" y="4169"/>
                  </a:lnTo>
                  <a:lnTo>
                    <a:pt x="40628" y="4050"/>
                  </a:lnTo>
                  <a:lnTo>
                    <a:pt x="40291" y="3851"/>
                  </a:lnTo>
                  <a:lnTo>
                    <a:pt x="39954" y="3653"/>
                  </a:lnTo>
                  <a:lnTo>
                    <a:pt x="39795" y="3533"/>
                  </a:lnTo>
                  <a:lnTo>
                    <a:pt x="39636" y="3395"/>
                  </a:lnTo>
                  <a:lnTo>
                    <a:pt x="39517" y="3256"/>
                  </a:lnTo>
                  <a:lnTo>
                    <a:pt x="39418" y="3077"/>
                  </a:lnTo>
                  <a:lnTo>
                    <a:pt x="39338" y="2879"/>
                  </a:lnTo>
                  <a:lnTo>
                    <a:pt x="39299" y="2660"/>
                  </a:lnTo>
                  <a:lnTo>
                    <a:pt x="39279" y="2462"/>
                  </a:lnTo>
                  <a:lnTo>
                    <a:pt x="39279" y="2243"/>
                  </a:lnTo>
                  <a:lnTo>
                    <a:pt x="39299" y="2025"/>
                  </a:lnTo>
                  <a:lnTo>
                    <a:pt x="39338" y="1827"/>
                  </a:lnTo>
                  <a:lnTo>
                    <a:pt x="39378" y="1608"/>
                  </a:lnTo>
                  <a:lnTo>
                    <a:pt x="39438" y="1410"/>
                  </a:lnTo>
                  <a:lnTo>
                    <a:pt x="39457" y="1370"/>
                  </a:lnTo>
                  <a:lnTo>
                    <a:pt x="39457" y="1311"/>
                  </a:lnTo>
                  <a:lnTo>
                    <a:pt x="39438" y="1271"/>
                  </a:lnTo>
                  <a:lnTo>
                    <a:pt x="39398" y="1231"/>
                  </a:lnTo>
                  <a:lnTo>
                    <a:pt x="39318" y="1191"/>
                  </a:lnTo>
                  <a:lnTo>
                    <a:pt x="39219" y="1191"/>
                  </a:lnTo>
                  <a:lnTo>
                    <a:pt x="38981" y="1251"/>
                  </a:lnTo>
                  <a:lnTo>
                    <a:pt x="38743" y="1330"/>
                  </a:lnTo>
                  <a:lnTo>
                    <a:pt x="38544" y="1469"/>
                  </a:lnTo>
                  <a:lnTo>
                    <a:pt x="38346" y="1628"/>
                  </a:lnTo>
                  <a:lnTo>
                    <a:pt x="38167" y="1807"/>
                  </a:lnTo>
                  <a:lnTo>
                    <a:pt x="38028" y="2005"/>
                  </a:lnTo>
                  <a:lnTo>
                    <a:pt x="37909" y="2224"/>
                  </a:lnTo>
                  <a:lnTo>
                    <a:pt x="37850" y="2462"/>
                  </a:lnTo>
                  <a:lnTo>
                    <a:pt x="37671" y="2283"/>
                  </a:lnTo>
                  <a:lnTo>
                    <a:pt x="37473" y="2124"/>
                  </a:lnTo>
                  <a:lnTo>
                    <a:pt x="37254" y="2005"/>
                  </a:lnTo>
                  <a:lnTo>
                    <a:pt x="37036" y="1886"/>
                  </a:lnTo>
                  <a:lnTo>
                    <a:pt x="36798" y="1787"/>
                  </a:lnTo>
                  <a:lnTo>
                    <a:pt x="36560" y="1727"/>
                  </a:lnTo>
                  <a:lnTo>
                    <a:pt x="36302" y="1668"/>
                  </a:lnTo>
                  <a:lnTo>
                    <a:pt x="36044" y="1648"/>
                  </a:lnTo>
                  <a:lnTo>
                    <a:pt x="35786" y="1648"/>
                  </a:lnTo>
                  <a:lnTo>
                    <a:pt x="35547" y="1668"/>
                  </a:lnTo>
                  <a:lnTo>
                    <a:pt x="35289" y="1727"/>
                  </a:lnTo>
                  <a:lnTo>
                    <a:pt x="35031" y="1787"/>
                  </a:lnTo>
                  <a:lnTo>
                    <a:pt x="34793" y="1906"/>
                  </a:lnTo>
                  <a:lnTo>
                    <a:pt x="34575" y="2025"/>
                  </a:lnTo>
                  <a:lnTo>
                    <a:pt x="34436" y="1926"/>
                  </a:lnTo>
                  <a:lnTo>
                    <a:pt x="34297" y="1846"/>
                  </a:lnTo>
                  <a:lnTo>
                    <a:pt x="34138" y="1787"/>
                  </a:lnTo>
                  <a:lnTo>
                    <a:pt x="33999" y="1727"/>
                  </a:lnTo>
                  <a:lnTo>
                    <a:pt x="33682" y="1648"/>
                  </a:lnTo>
                  <a:lnTo>
                    <a:pt x="33364" y="1608"/>
                  </a:lnTo>
                  <a:lnTo>
                    <a:pt x="32709" y="1608"/>
                  </a:lnTo>
                  <a:lnTo>
                    <a:pt x="32054" y="1648"/>
                  </a:lnTo>
                  <a:lnTo>
                    <a:pt x="31697" y="1668"/>
                  </a:lnTo>
                  <a:lnTo>
                    <a:pt x="31340" y="1648"/>
                  </a:lnTo>
                  <a:lnTo>
                    <a:pt x="31181" y="1628"/>
                  </a:lnTo>
                  <a:lnTo>
                    <a:pt x="31002" y="1588"/>
                  </a:lnTo>
                  <a:lnTo>
                    <a:pt x="30844" y="1529"/>
                  </a:lnTo>
                  <a:lnTo>
                    <a:pt x="30665" y="1469"/>
                  </a:lnTo>
                  <a:lnTo>
                    <a:pt x="30526" y="1370"/>
                  </a:lnTo>
                  <a:lnTo>
                    <a:pt x="30387" y="1271"/>
                  </a:lnTo>
                  <a:lnTo>
                    <a:pt x="30268" y="1132"/>
                  </a:lnTo>
                  <a:lnTo>
                    <a:pt x="30189" y="993"/>
                  </a:lnTo>
                  <a:lnTo>
                    <a:pt x="30109" y="834"/>
                  </a:lnTo>
                  <a:lnTo>
                    <a:pt x="30089" y="675"/>
                  </a:lnTo>
                  <a:lnTo>
                    <a:pt x="30089" y="497"/>
                  </a:lnTo>
                  <a:lnTo>
                    <a:pt x="30149" y="338"/>
                  </a:lnTo>
                  <a:lnTo>
                    <a:pt x="30169" y="239"/>
                  </a:lnTo>
                  <a:lnTo>
                    <a:pt x="30149" y="159"/>
                  </a:lnTo>
                  <a:lnTo>
                    <a:pt x="30129" y="100"/>
                  </a:lnTo>
                  <a:lnTo>
                    <a:pt x="30070" y="40"/>
                  </a:lnTo>
                  <a:lnTo>
                    <a:pt x="3001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963;p41">
              <a:extLst>
                <a:ext uri="{FF2B5EF4-FFF2-40B4-BE49-F238E27FC236}">
                  <a16:creationId xmlns:a16="http://schemas.microsoft.com/office/drawing/2014/main" xmlns="" id="{0FA97E4C-FE67-4FB6-9432-083D32F57978}"/>
                </a:ext>
              </a:extLst>
            </p:cNvPr>
            <p:cNvSpPr/>
            <p:nvPr/>
          </p:nvSpPr>
          <p:spPr>
            <a:xfrm flipH="1">
              <a:off x="5165879" y="2736264"/>
              <a:ext cx="623134" cy="517578"/>
            </a:xfrm>
            <a:custGeom>
              <a:avLst/>
              <a:gdLst/>
              <a:ahLst/>
              <a:cxnLst/>
              <a:rect l="l" t="t" r="r" b="b"/>
              <a:pathLst>
                <a:path w="15700" h="13041" extrusionOk="0">
                  <a:moveTo>
                    <a:pt x="4565" y="0"/>
                  </a:moveTo>
                  <a:lnTo>
                    <a:pt x="3850" y="40"/>
                  </a:lnTo>
                  <a:lnTo>
                    <a:pt x="3156" y="100"/>
                  </a:lnTo>
                  <a:lnTo>
                    <a:pt x="2818" y="139"/>
                  </a:lnTo>
                  <a:lnTo>
                    <a:pt x="2481" y="199"/>
                  </a:lnTo>
                  <a:lnTo>
                    <a:pt x="2144" y="278"/>
                  </a:lnTo>
                  <a:lnTo>
                    <a:pt x="1806" y="378"/>
                  </a:lnTo>
                  <a:lnTo>
                    <a:pt x="1489" y="477"/>
                  </a:lnTo>
                  <a:lnTo>
                    <a:pt x="1171" y="596"/>
                  </a:lnTo>
                  <a:lnTo>
                    <a:pt x="873" y="735"/>
                  </a:lnTo>
                  <a:lnTo>
                    <a:pt x="576" y="874"/>
                  </a:lnTo>
                  <a:lnTo>
                    <a:pt x="278" y="1052"/>
                  </a:lnTo>
                  <a:lnTo>
                    <a:pt x="0" y="1231"/>
                  </a:lnTo>
                  <a:lnTo>
                    <a:pt x="437" y="1092"/>
                  </a:lnTo>
                  <a:lnTo>
                    <a:pt x="873" y="973"/>
                  </a:lnTo>
                  <a:lnTo>
                    <a:pt x="1310" y="894"/>
                  </a:lnTo>
                  <a:lnTo>
                    <a:pt x="1747" y="854"/>
                  </a:lnTo>
                  <a:lnTo>
                    <a:pt x="2183" y="834"/>
                  </a:lnTo>
                  <a:lnTo>
                    <a:pt x="2501" y="814"/>
                  </a:lnTo>
                  <a:lnTo>
                    <a:pt x="2818" y="774"/>
                  </a:lnTo>
                  <a:lnTo>
                    <a:pt x="3454" y="774"/>
                  </a:lnTo>
                  <a:lnTo>
                    <a:pt x="3612" y="636"/>
                  </a:lnTo>
                  <a:lnTo>
                    <a:pt x="3771" y="516"/>
                  </a:lnTo>
                  <a:lnTo>
                    <a:pt x="4029" y="358"/>
                  </a:lnTo>
                  <a:lnTo>
                    <a:pt x="4307" y="239"/>
                  </a:lnTo>
                  <a:lnTo>
                    <a:pt x="4585" y="159"/>
                  </a:lnTo>
                  <a:lnTo>
                    <a:pt x="4883" y="120"/>
                  </a:lnTo>
                  <a:lnTo>
                    <a:pt x="5180" y="100"/>
                  </a:lnTo>
                  <a:lnTo>
                    <a:pt x="5339" y="100"/>
                  </a:lnTo>
                  <a:lnTo>
                    <a:pt x="5478" y="139"/>
                  </a:lnTo>
                  <a:lnTo>
                    <a:pt x="5617" y="219"/>
                  </a:lnTo>
                  <a:lnTo>
                    <a:pt x="5776" y="278"/>
                  </a:lnTo>
                  <a:lnTo>
                    <a:pt x="5915" y="338"/>
                  </a:lnTo>
                  <a:lnTo>
                    <a:pt x="6054" y="397"/>
                  </a:lnTo>
                  <a:lnTo>
                    <a:pt x="6073" y="417"/>
                  </a:lnTo>
                  <a:lnTo>
                    <a:pt x="6093" y="457"/>
                  </a:lnTo>
                  <a:lnTo>
                    <a:pt x="6093" y="477"/>
                  </a:lnTo>
                  <a:lnTo>
                    <a:pt x="6073" y="516"/>
                  </a:lnTo>
                  <a:lnTo>
                    <a:pt x="6034" y="576"/>
                  </a:lnTo>
                  <a:lnTo>
                    <a:pt x="5954" y="576"/>
                  </a:lnTo>
                  <a:lnTo>
                    <a:pt x="5756" y="516"/>
                  </a:lnTo>
                  <a:lnTo>
                    <a:pt x="5538" y="516"/>
                  </a:lnTo>
                  <a:lnTo>
                    <a:pt x="5260" y="556"/>
                  </a:lnTo>
                  <a:lnTo>
                    <a:pt x="4982" y="596"/>
                  </a:lnTo>
                  <a:lnTo>
                    <a:pt x="4783" y="655"/>
                  </a:lnTo>
                  <a:lnTo>
                    <a:pt x="4565" y="755"/>
                  </a:lnTo>
                  <a:lnTo>
                    <a:pt x="4367" y="854"/>
                  </a:lnTo>
                  <a:lnTo>
                    <a:pt x="4168" y="953"/>
                  </a:lnTo>
                  <a:lnTo>
                    <a:pt x="3930" y="1152"/>
                  </a:lnTo>
                  <a:lnTo>
                    <a:pt x="3712" y="1350"/>
                  </a:lnTo>
                  <a:lnTo>
                    <a:pt x="3513" y="1588"/>
                  </a:lnTo>
                  <a:lnTo>
                    <a:pt x="3354" y="1846"/>
                  </a:lnTo>
                  <a:lnTo>
                    <a:pt x="3771" y="1727"/>
                  </a:lnTo>
                  <a:lnTo>
                    <a:pt x="4188" y="1608"/>
                  </a:lnTo>
                  <a:lnTo>
                    <a:pt x="4644" y="1529"/>
                  </a:lnTo>
                  <a:lnTo>
                    <a:pt x="5081" y="1489"/>
                  </a:lnTo>
                  <a:lnTo>
                    <a:pt x="5141" y="1509"/>
                  </a:lnTo>
                  <a:lnTo>
                    <a:pt x="5180" y="1509"/>
                  </a:lnTo>
                  <a:lnTo>
                    <a:pt x="5279" y="1429"/>
                  </a:lnTo>
                  <a:lnTo>
                    <a:pt x="5379" y="1350"/>
                  </a:lnTo>
                  <a:lnTo>
                    <a:pt x="5498" y="1310"/>
                  </a:lnTo>
                  <a:lnTo>
                    <a:pt x="5637" y="1271"/>
                  </a:lnTo>
                  <a:lnTo>
                    <a:pt x="5815" y="1231"/>
                  </a:lnTo>
                  <a:lnTo>
                    <a:pt x="6014" y="1231"/>
                  </a:lnTo>
                  <a:lnTo>
                    <a:pt x="6192" y="1251"/>
                  </a:lnTo>
                  <a:lnTo>
                    <a:pt x="6272" y="1271"/>
                  </a:lnTo>
                  <a:lnTo>
                    <a:pt x="6371" y="1310"/>
                  </a:lnTo>
                  <a:lnTo>
                    <a:pt x="6391" y="1330"/>
                  </a:lnTo>
                  <a:lnTo>
                    <a:pt x="6411" y="1350"/>
                  </a:lnTo>
                  <a:lnTo>
                    <a:pt x="6411" y="1410"/>
                  </a:lnTo>
                  <a:lnTo>
                    <a:pt x="6371" y="1449"/>
                  </a:lnTo>
                  <a:lnTo>
                    <a:pt x="6351" y="1469"/>
                  </a:lnTo>
                  <a:lnTo>
                    <a:pt x="6312" y="1469"/>
                  </a:lnTo>
                  <a:lnTo>
                    <a:pt x="6192" y="1449"/>
                  </a:lnTo>
                  <a:lnTo>
                    <a:pt x="6073" y="1449"/>
                  </a:lnTo>
                  <a:lnTo>
                    <a:pt x="5954" y="1489"/>
                  </a:lnTo>
                  <a:lnTo>
                    <a:pt x="5855" y="1529"/>
                  </a:lnTo>
                  <a:lnTo>
                    <a:pt x="5756" y="1588"/>
                  </a:lnTo>
                  <a:lnTo>
                    <a:pt x="5657" y="1668"/>
                  </a:lnTo>
                  <a:lnTo>
                    <a:pt x="5478" y="1826"/>
                  </a:lnTo>
                  <a:lnTo>
                    <a:pt x="5359" y="1985"/>
                  </a:lnTo>
                  <a:lnTo>
                    <a:pt x="5240" y="2144"/>
                  </a:lnTo>
                  <a:lnTo>
                    <a:pt x="5021" y="2462"/>
                  </a:lnTo>
                  <a:lnTo>
                    <a:pt x="4902" y="2640"/>
                  </a:lnTo>
                  <a:lnTo>
                    <a:pt x="4763" y="2799"/>
                  </a:lnTo>
                  <a:lnTo>
                    <a:pt x="4605" y="2958"/>
                  </a:lnTo>
                  <a:lnTo>
                    <a:pt x="4446" y="3097"/>
                  </a:lnTo>
                  <a:lnTo>
                    <a:pt x="4704" y="3077"/>
                  </a:lnTo>
                  <a:lnTo>
                    <a:pt x="4942" y="3057"/>
                  </a:lnTo>
                  <a:lnTo>
                    <a:pt x="5200" y="2997"/>
                  </a:lnTo>
                  <a:lnTo>
                    <a:pt x="5438" y="2918"/>
                  </a:lnTo>
                  <a:lnTo>
                    <a:pt x="5855" y="2739"/>
                  </a:lnTo>
                  <a:lnTo>
                    <a:pt x="6292" y="2581"/>
                  </a:lnTo>
                  <a:lnTo>
                    <a:pt x="6709" y="2442"/>
                  </a:lnTo>
                  <a:lnTo>
                    <a:pt x="6927" y="2382"/>
                  </a:lnTo>
                  <a:lnTo>
                    <a:pt x="7145" y="2342"/>
                  </a:lnTo>
                  <a:lnTo>
                    <a:pt x="7225" y="2342"/>
                  </a:lnTo>
                  <a:lnTo>
                    <a:pt x="7284" y="2362"/>
                  </a:lnTo>
                  <a:lnTo>
                    <a:pt x="7324" y="2382"/>
                  </a:lnTo>
                  <a:lnTo>
                    <a:pt x="7363" y="2422"/>
                  </a:lnTo>
                  <a:lnTo>
                    <a:pt x="7403" y="2521"/>
                  </a:lnTo>
                  <a:lnTo>
                    <a:pt x="7403" y="2620"/>
                  </a:lnTo>
                  <a:lnTo>
                    <a:pt x="7443" y="2680"/>
                  </a:lnTo>
                  <a:lnTo>
                    <a:pt x="7463" y="2739"/>
                  </a:lnTo>
                  <a:lnTo>
                    <a:pt x="7463" y="2819"/>
                  </a:lnTo>
                  <a:lnTo>
                    <a:pt x="7443" y="2878"/>
                  </a:lnTo>
                  <a:lnTo>
                    <a:pt x="7344" y="2997"/>
                  </a:lnTo>
                  <a:lnTo>
                    <a:pt x="7225" y="3117"/>
                  </a:lnTo>
                  <a:lnTo>
                    <a:pt x="6967" y="3315"/>
                  </a:lnTo>
                  <a:lnTo>
                    <a:pt x="6768" y="3454"/>
                  </a:lnTo>
                  <a:lnTo>
                    <a:pt x="6947" y="3553"/>
                  </a:lnTo>
                  <a:lnTo>
                    <a:pt x="7125" y="3633"/>
                  </a:lnTo>
                  <a:lnTo>
                    <a:pt x="7324" y="3712"/>
                  </a:lnTo>
                  <a:lnTo>
                    <a:pt x="7522" y="3771"/>
                  </a:lnTo>
                  <a:lnTo>
                    <a:pt x="7721" y="3811"/>
                  </a:lnTo>
                  <a:lnTo>
                    <a:pt x="7939" y="3851"/>
                  </a:lnTo>
                  <a:lnTo>
                    <a:pt x="8138" y="3871"/>
                  </a:lnTo>
                  <a:lnTo>
                    <a:pt x="8356" y="3871"/>
                  </a:lnTo>
                  <a:lnTo>
                    <a:pt x="8733" y="3851"/>
                  </a:lnTo>
                  <a:lnTo>
                    <a:pt x="9110" y="3811"/>
                  </a:lnTo>
                  <a:lnTo>
                    <a:pt x="9487" y="3732"/>
                  </a:lnTo>
                  <a:lnTo>
                    <a:pt x="9686" y="3672"/>
                  </a:lnTo>
                  <a:lnTo>
                    <a:pt x="9785" y="3652"/>
                  </a:lnTo>
                  <a:lnTo>
                    <a:pt x="9904" y="3672"/>
                  </a:lnTo>
                  <a:lnTo>
                    <a:pt x="9963" y="3692"/>
                  </a:lnTo>
                  <a:lnTo>
                    <a:pt x="10023" y="3732"/>
                  </a:lnTo>
                  <a:lnTo>
                    <a:pt x="10063" y="3771"/>
                  </a:lnTo>
                  <a:lnTo>
                    <a:pt x="10083" y="3831"/>
                  </a:lnTo>
                  <a:lnTo>
                    <a:pt x="10102" y="3891"/>
                  </a:lnTo>
                  <a:lnTo>
                    <a:pt x="10102" y="3950"/>
                  </a:lnTo>
                  <a:lnTo>
                    <a:pt x="10083" y="4010"/>
                  </a:lnTo>
                  <a:lnTo>
                    <a:pt x="10063" y="4069"/>
                  </a:lnTo>
                  <a:lnTo>
                    <a:pt x="10003" y="4327"/>
                  </a:lnTo>
                  <a:lnTo>
                    <a:pt x="9963" y="4546"/>
                  </a:lnTo>
                  <a:lnTo>
                    <a:pt x="9963" y="4784"/>
                  </a:lnTo>
                  <a:lnTo>
                    <a:pt x="9983" y="5002"/>
                  </a:lnTo>
                  <a:lnTo>
                    <a:pt x="10023" y="5220"/>
                  </a:lnTo>
                  <a:lnTo>
                    <a:pt x="10102" y="5439"/>
                  </a:lnTo>
                  <a:lnTo>
                    <a:pt x="10202" y="5637"/>
                  </a:lnTo>
                  <a:lnTo>
                    <a:pt x="10301" y="5816"/>
                  </a:lnTo>
                  <a:lnTo>
                    <a:pt x="10440" y="5975"/>
                  </a:lnTo>
                  <a:lnTo>
                    <a:pt x="10579" y="6133"/>
                  </a:lnTo>
                  <a:lnTo>
                    <a:pt x="10738" y="6272"/>
                  </a:lnTo>
                  <a:lnTo>
                    <a:pt x="10896" y="6431"/>
                  </a:lnTo>
                  <a:lnTo>
                    <a:pt x="11055" y="6570"/>
                  </a:lnTo>
                  <a:lnTo>
                    <a:pt x="11273" y="6729"/>
                  </a:lnTo>
                  <a:lnTo>
                    <a:pt x="11353" y="6808"/>
                  </a:lnTo>
                  <a:lnTo>
                    <a:pt x="11412" y="6927"/>
                  </a:lnTo>
                  <a:lnTo>
                    <a:pt x="11432" y="7007"/>
                  </a:lnTo>
                  <a:lnTo>
                    <a:pt x="11412" y="7066"/>
                  </a:lnTo>
                  <a:lnTo>
                    <a:pt x="11393" y="7126"/>
                  </a:lnTo>
                  <a:lnTo>
                    <a:pt x="11353" y="7185"/>
                  </a:lnTo>
                  <a:lnTo>
                    <a:pt x="11313" y="7225"/>
                  </a:lnTo>
                  <a:lnTo>
                    <a:pt x="11254" y="7265"/>
                  </a:lnTo>
                  <a:lnTo>
                    <a:pt x="11174" y="7284"/>
                  </a:lnTo>
                  <a:lnTo>
                    <a:pt x="11115" y="7304"/>
                  </a:lnTo>
                  <a:lnTo>
                    <a:pt x="11095" y="7324"/>
                  </a:lnTo>
                  <a:lnTo>
                    <a:pt x="11075" y="7463"/>
                  </a:lnTo>
                  <a:lnTo>
                    <a:pt x="11095" y="7602"/>
                  </a:lnTo>
                  <a:lnTo>
                    <a:pt x="11095" y="7761"/>
                  </a:lnTo>
                  <a:lnTo>
                    <a:pt x="11134" y="7900"/>
                  </a:lnTo>
                  <a:lnTo>
                    <a:pt x="11174" y="8039"/>
                  </a:lnTo>
                  <a:lnTo>
                    <a:pt x="11214" y="8118"/>
                  </a:lnTo>
                  <a:lnTo>
                    <a:pt x="11234" y="8158"/>
                  </a:lnTo>
                  <a:lnTo>
                    <a:pt x="11234" y="8178"/>
                  </a:lnTo>
                  <a:lnTo>
                    <a:pt x="11333" y="8317"/>
                  </a:lnTo>
                  <a:lnTo>
                    <a:pt x="11353" y="8396"/>
                  </a:lnTo>
                  <a:lnTo>
                    <a:pt x="11353" y="8495"/>
                  </a:lnTo>
                  <a:lnTo>
                    <a:pt x="11313" y="8535"/>
                  </a:lnTo>
                  <a:lnTo>
                    <a:pt x="11273" y="8575"/>
                  </a:lnTo>
                  <a:lnTo>
                    <a:pt x="11273" y="8594"/>
                  </a:lnTo>
                  <a:lnTo>
                    <a:pt x="11254" y="8654"/>
                  </a:lnTo>
                  <a:lnTo>
                    <a:pt x="11254" y="8694"/>
                  </a:lnTo>
                  <a:lnTo>
                    <a:pt x="11214" y="8793"/>
                  </a:lnTo>
                  <a:lnTo>
                    <a:pt x="11174" y="8872"/>
                  </a:lnTo>
                  <a:lnTo>
                    <a:pt x="11134" y="8972"/>
                  </a:lnTo>
                  <a:lnTo>
                    <a:pt x="11115" y="9071"/>
                  </a:lnTo>
                  <a:lnTo>
                    <a:pt x="11115" y="9091"/>
                  </a:lnTo>
                  <a:lnTo>
                    <a:pt x="11095" y="9150"/>
                  </a:lnTo>
                  <a:lnTo>
                    <a:pt x="11095" y="9249"/>
                  </a:lnTo>
                  <a:lnTo>
                    <a:pt x="11115" y="9428"/>
                  </a:lnTo>
                  <a:lnTo>
                    <a:pt x="11095" y="9527"/>
                  </a:lnTo>
                  <a:lnTo>
                    <a:pt x="11055" y="9626"/>
                  </a:lnTo>
                  <a:lnTo>
                    <a:pt x="10996" y="9686"/>
                  </a:lnTo>
                  <a:lnTo>
                    <a:pt x="10916" y="9726"/>
                  </a:lnTo>
                  <a:lnTo>
                    <a:pt x="10837" y="9726"/>
                  </a:lnTo>
                  <a:lnTo>
                    <a:pt x="10757" y="9686"/>
                  </a:lnTo>
                  <a:lnTo>
                    <a:pt x="10718" y="9686"/>
                  </a:lnTo>
                  <a:lnTo>
                    <a:pt x="10678" y="9726"/>
                  </a:lnTo>
                  <a:lnTo>
                    <a:pt x="10678" y="9746"/>
                  </a:lnTo>
                  <a:lnTo>
                    <a:pt x="10658" y="9765"/>
                  </a:lnTo>
                  <a:lnTo>
                    <a:pt x="10579" y="9865"/>
                  </a:lnTo>
                  <a:lnTo>
                    <a:pt x="10519" y="9984"/>
                  </a:lnTo>
                  <a:lnTo>
                    <a:pt x="10480" y="10103"/>
                  </a:lnTo>
                  <a:lnTo>
                    <a:pt x="10480" y="10123"/>
                  </a:lnTo>
                  <a:lnTo>
                    <a:pt x="10480" y="10143"/>
                  </a:lnTo>
                  <a:lnTo>
                    <a:pt x="10480" y="10182"/>
                  </a:lnTo>
                  <a:lnTo>
                    <a:pt x="10718" y="10123"/>
                  </a:lnTo>
                  <a:lnTo>
                    <a:pt x="10936" y="10083"/>
                  </a:lnTo>
                  <a:lnTo>
                    <a:pt x="11095" y="10083"/>
                  </a:lnTo>
                  <a:lnTo>
                    <a:pt x="11254" y="10063"/>
                  </a:lnTo>
                  <a:lnTo>
                    <a:pt x="11412" y="10083"/>
                  </a:lnTo>
                  <a:lnTo>
                    <a:pt x="11571" y="10103"/>
                  </a:lnTo>
                  <a:lnTo>
                    <a:pt x="11730" y="10143"/>
                  </a:lnTo>
                  <a:lnTo>
                    <a:pt x="11869" y="10182"/>
                  </a:lnTo>
                  <a:lnTo>
                    <a:pt x="12028" y="10242"/>
                  </a:lnTo>
                  <a:lnTo>
                    <a:pt x="12167" y="10301"/>
                  </a:lnTo>
                  <a:lnTo>
                    <a:pt x="12365" y="10420"/>
                  </a:lnTo>
                  <a:lnTo>
                    <a:pt x="12544" y="10579"/>
                  </a:lnTo>
                  <a:lnTo>
                    <a:pt x="12722" y="10758"/>
                  </a:lnTo>
                  <a:lnTo>
                    <a:pt x="12861" y="10956"/>
                  </a:lnTo>
                  <a:lnTo>
                    <a:pt x="12980" y="11155"/>
                  </a:lnTo>
                  <a:lnTo>
                    <a:pt x="13060" y="11393"/>
                  </a:lnTo>
                  <a:lnTo>
                    <a:pt x="13139" y="11611"/>
                  </a:lnTo>
                  <a:lnTo>
                    <a:pt x="13179" y="11849"/>
                  </a:lnTo>
                  <a:lnTo>
                    <a:pt x="13179" y="12167"/>
                  </a:lnTo>
                  <a:lnTo>
                    <a:pt x="13159" y="12465"/>
                  </a:lnTo>
                  <a:lnTo>
                    <a:pt x="13099" y="12743"/>
                  </a:lnTo>
                  <a:lnTo>
                    <a:pt x="13000" y="13040"/>
                  </a:lnTo>
                  <a:lnTo>
                    <a:pt x="13119" y="12941"/>
                  </a:lnTo>
                  <a:lnTo>
                    <a:pt x="13218" y="12842"/>
                  </a:lnTo>
                  <a:lnTo>
                    <a:pt x="13318" y="12723"/>
                  </a:lnTo>
                  <a:lnTo>
                    <a:pt x="13397" y="12604"/>
                  </a:lnTo>
                  <a:lnTo>
                    <a:pt x="13476" y="12485"/>
                  </a:lnTo>
                  <a:lnTo>
                    <a:pt x="13536" y="12346"/>
                  </a:lnTo>
                  <a:lnTo>
                    <a:pt x="13576" y="12207"/>
                  </a:lnTo>
                  <a:lnTo>
                    <a:pt x="13596" y="12048"/>
                  </a:lnTo>
                  <a:lnTo>
                    <a:pt x="13596" y="11988"/>
                  </a:lnTo>
                  <a:lnTo>
                    <a:pt x="13635" y="11929"/>
                  </a:lnTo>
                  <a:lnTo>
                    <a:pt x="13695" y="11869"/>
                  </a:lnTo>
                  <a:lnTo>
                    <a:pt x="13754" y="11849"/>
                  </a:lnTo>
                  <a:lnTo>
                    <a:pt x="13834" y="11830"/>
                  </a:lnTo>
                  <a:lnTo>
                    <a:pt x="13893" y="11830"/>
                  </a:lnTo>
                  <a:lnTo>
                    <a:pt x="13973" y="11849"/>
                  </a:lnTo>
                  <a:lnTo>
                    <a:pt x="14032" y="11909"/>
                  </a:lnTo>
                  <a:lnTo>
                    <a:pt x="14251" y="12207"/>
                  </a:lnTo>
                  <a:lnTo>
                    <a:pt x="14290" y="11929"/>
                  </a:lnTo>
                  <a:lnTo>
                    <a:pt x="14310" y="11651"/>
                  </a:lnTo>
                  <a:lnTo>
                    <a:pt x="14290" y="11433"/>
                  </a:lnTo>
                  <a:lnTo>
                    <a:pt x="14270" y="11194"/>
                  </a:lnTo>
                  <a:lnTo>
                    <a:pt x="14211" y="10758"/>
                  </a:lnTo>
                  <a:lnTo>
                    <a:pt x="14151" y="10738"/>
                  </a:lnTo>
                  <a:lnTo>
                    <a:pt x="14112" y="10698"/>
                  </a:lnTo>
                  <a:lnTo>
                    <a:pt x="14072" y="10678"/>
                  </a:lnTo>
                  <a:lnTo>
                    <a:pt x="14032" y="10639"/>
                  </a:lnTo>
                  <a:lnTo>
                    <a:pt x="14012" y="10579"/>
                  </a:lnTo>
                  <a:lnTo>
                    <a:pt x="14012" y="10500"/>
                  </a:lnTo>
                  <a:lnTo>
                    <a:pt x="14052" y="10401"/>
                  </a:lnTo>
                  <a:lnTo>
                    <a:pt x="14112" y="10321"/>
                  </a:lnTo>
                  <a:lnTo>
                    <a:pt x="14191" y="10281"/>
                  </a:lnTo>
                  <a:lnTo>
                    <a:pt x="14290" y="10262"/>
                  </a:lnTo>
                  <a:lnTo>
                    <a:pt x="14350" y="10262"/>
                  </a:lnTo>
                  <a:lnTo>
                    <a:pt x="14409" y="10281"/>
                  </a:lnTo>
                  <a:lnTo>
                    <a:pt x="14588" y="10341"/>
                  </a:lnTo>
                  <a:lnTo>
                    <a:pt x="14786" y="10381"/>
                  </a:lnTo>
                  <a:lnTo>
                    <a:pt x="14965" y="10381"/>
                  </a:lnTo>
                  <a:lnTo>
                    <a:pt x="15144" y="10341"/>
                  </a:lnTo>
                  <a:lnTo>
                    <a:pt x="15302" y="10281"/>
                  </a:lnTo>
                  <a:lnTo>
                    <a:pt x="15461" y="10182"/>
                  </a:lnTo>
                  <a:lnTo>
                    <a:pt x="15600" y="10063"/>
                  </a:lnTo>
                  <a:lnTo>
                    <a:pt x="15699" y="9924"/>
                  </a:lnTo>
                  <a:lnTo>
                    <a:pt x="15560" y="9924"/>
                  </a:lnTo>
                  <a:lnTo>
                    <a:pt x="15402" y="9904"/>
                  </a:lnTo>
                  <a:lnTo>
                    <a:pt x="15263" y="9865"/>
                  </a:lnTo>
                  <a:lnTo>
                    <a:pt x="15124" y="9825"/>
                  </a:lnTo>
                  <a:lnTo>
                    <a:pt x="14985" y="9746"/>
                  </a:lnTo>
                  <a:lnTo>
                    <a:pt x="14846" y="9666"/>
                  </a:lnTo>
                  <a:lnTo>
                    <a:pt x="14727" y="9567"/>
                  </a:lnTo>
                  <a:lnTo>
                    <a:pt x="14628" y="9448"/>
                  </a:lnTo>
                  <a:lnTo>
                    <a:pt x="14489" y="9249"/>
                  </a:lnTo>
                  <a:lnTo>
                    <a:pt x="14370" y="9031"/>
                  </a:lnTo>
                  <a:lnTo>
                    <a:pt x="14290" y="8813"/>
                  </a:lnTo>
                  <a:lnTo>
                    <a:pt x="14251" y="8575"/>
                  </a:lnTo>
                  <a:lnTo>
                    <a:pt x="14211" y="8336"/>
                  </a:lnTo>
                  <a:lnTo>
                    <a:pt x="14211" y="8098"/>
                  </a:lnTo>
                  <a:lnTo>
                    <a:pt x="14211" y="7840"/>
                  </a:lnTo>
                  <a:lnTo>
                    <a:pt x="14251" y="7602"/>
                  </a:lnTo>
                  <a:lnTo>
                    <a:pt x="14112" y="7404"/>
                  </a:lnTo>
                  <a:lnTo>
                    <a:pt x="14012" y="7165"/>
                  </a:lnTo>
                  <a:lnTo>
                    <a:pt x="13953" y="6907"/>
                  </a:lnTo>
                  <a:lnTo>
                    <a:pt x="13893" y="6630"/>
                  </a:lnTo>
                  <a:lnTo>
                    <a:pt x="13854" y="6352"/>
                  </a:lnTo>
                  <a:lnTo>
                    <a:pt x="13794" y="6094"/>
                  </a:lnTo>
                  <a:lnTo>
                    <a:pt x="13754" y="5915"/>
                  </a:lnTo>
                  <a:lnTo>
                    <a:pt x="13675" y="5756"/>
                  </a:lnTo>
                  <a:lnTo>
                    <a:pt x="13576" y="5597"/>
                  </a:lnTo>
                  <a:lnTo>
                    <a:pt x="13457" y="5459"/>
                  </a:lnTo>
                  <a:lnTo>
                    <a:pt x="13338" y="5339"/>
                  </a:lnTo>
                  <a:lnTo>
                    <a:pt x="13218" y="5220"/>
                  </a:lnTo>
                  <a:lnTo>
                    <a:pt x="13060" y="5121"/>
                  </a:lnTo>
                  <a:lnTo>
                    <a:pt x="12901" y="5022"/>
                  </a:lnTo>
                  <a:lnTo>
                    <a:pt x="12742" y="4942"/>
                  </a:lnTo>
                  <a:lnTo>
                    <a:pt x="12583" y="4883"/>
                  </a:lnTo>
                  <a:lnTo>
                    <a:pt x="12405" y="4843"/>
                  </a:lnTo>
                  <a:lnTo>
                    <a:pt x="12226" y="4804"/>
                  </a:lnTo>
                  <a:lnTo>
                    <a:pt x="11869" y="4804"/>
                  </a:lnTo>
                  <a:lnTo>
                    <a:pt x="11690" y="4823"/>
                  </a:lnTo>
                  <a:lnTo>
                    <a:pt x="11531" y="4883"/>
                  </a:lnTo>
                  <a:lnTo>
                    <a:pt x="11591" y="4744"/>
                  </a:lnTo>
                  <a:lnTo>
                    <a:pt x="11651" y="4585"/>
                  </a:lnTo>
                  <a:lnTo>
                    <a:pt x="11690" y="4446"/>
                  </a:lnTo>
                  <a:lnTo>
                    <a:pt x="11710" y="4307"/>
                  </a:lnTo>
                  <a:lnTo>
                    <a:pt x="11750" y="3990"/>
                  </a:lnTo>
                  <a:lnTo>
                    <a:pt x="11730" y="3692"/>
                  </a:lnTo>
                  <a:lnTo>
                    <a:pt x="11670" y="3394"/>
                  </a:lnTo>
                  <a:lnTo>
                    <a:pt x="11591" y="3097"/>
                  </a:lnTo>
                  <a:lnTo>
                    <a:pt x="11452" y="2799"/>
                  </a:lnTo>
                  <a:lnTo>
                    <a:pt x="11313" y="2541"/>
                  </a:lnTo>
                  <a:lnTo>
                    <a:pt x="11134" y="2283"/>
                  </a:lnTo>
                  <a:lnTo>
                    <a:pt x="10956" y="2045"/>
                  </a:lnTo>
                  <a:lnTo>
                    <a:pt x="10738" y="1807"/>
                  </a:lnTo>
                  <a:lnTo>
                    <a:pt x="10519" y="1588"/>
                  </a:lnTo>
                  <a:lnTo>
                    <a:pt x="10063" y="1191"/>
                  </a:lnTo>
                  <a:lnTo>
                    <a:pt x="9567" y="794"/>
                  </a:lnTo>
                  <a:lnTo>
                    <a:pt x="9467" y="1906"/>
                  </a:lnTo>
                  <a:lnTo>
                    <a:pt x="9011" y="1489"/>
                  </a:lnTo>
                  <a:lnTo>
                    <a:pt x="8554" y="1072"/>
                  </a:lnTo>
                  <a:lnTo>
                    <a:pt x="8296" y="894"/>
                  </a:lnTo>
                  <a:lnTo>
                    <a:pt x="8038" y="715"/>
                  </a:lnTo>
                  <a:lnTo>
                    <a:pt x="7780" y="556"/>
                  </a:lnTo>
                  <a:lnTo>
                    <a:pt x="7502" y="417"/>
                  </a:lnTo>
                  <a:lnTo>
                    <a:pt x="7225" y="318"/>
                  </a:lnTo>
                  <a:lnTo>
                    <a:pt x="6967" y="219"/>
                  </a:lnTo>
                  <a:lnTo>
                    <a:pt x="6689" y="159"/>
                  </a:lnTo>
                  <a:lnTo>
                    <a:pt x="6391" y="120"/>
                  </a:lnTo>
                  <a:lnTo>
                    <a:pt x="5815" y="40"/>
                  </a:lnTo>
                  <a:lnTo>
                    <a:pt x="5240" y="20"/>
                  </a:lnTo>
                  <a:lnTo>
                    <a:pt x="4565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964;p41">
              <a:extLst>
                <a:ext uri="{FF2B5EF4-FFF2-40B4-BE49-F238E27FC236}">
                  <a16:creationId xmlns:a16="http://schemas.microsoft.com/office/drawing/2014/main" xmlns="" id="{A1E34458-9B11-445C-AF86-4A94ADB133F5}"/>
                </a:ext>
              </a:extLst>
            </p:cNvPr>
            <p:cNvSpPr/>
            <p:nvPr/>
          </p:nvSpPr>
          <p:spPr>
            <a:xfrm flipH="1">
              <a:off x="5295862" y="2907987"/>
              <a:ext cx="527044" cy="400179"/>
            </a:xfrm>
            <a:custGeom>
              <a:avLst/>
              <a:gdLst/>
              <a:ahLst/>
              <a:cxnLst/>
              <a:rect l="l" t="t" r="r" b="b"/>
              <a:pathLst>
                <a:path w="13279" h="10083" extrusionOk="0">
                  <a:moveTo>
                    <a:pt x="10401" y="0"/>
                  </a:moveTo>
                  <a:lnTo>
                    <a:pt x="10143" y="60"/>
                  </a:lnTo>
                  <a:lnTo>
                    <a:pt x="9905" y="99"/>
                  </a:lnTo>
                  <a:lnTo>
                    <a:pt x="9706" y="119"/>
                  </a:lnTo>
                  <a:lnTo>
                    <a:pt x="9746" y="417"/>
                  </a:lnTo>
                  <a:lnTo>
                    <a:pt x="9785" y="715"/>
                  </a:lnTo>
                  <a:lnTo>
                    <a:pt x="9805" y="1012"/>
                  </a:lnTo>
                  <a:lnTo>
                    <a:pt x="9805" y="1310"/>
                  </a:lnTo>
                  <a:lnTo>
                    <a:pt x="9785" y="1608"/>
                  </a:lnTo>
                  <a:lnTo>
                    <a:pt x="9746" y="1906"/>
                  </a:lnTo>
                  <a:lnTo>
                    <a:pt x="9706" y="2203"/>
                  </a:lnTo>
                  <a:lnTo>
                    <a:pt x="9666" y="2501"/>
                  </a:lnTo>
                  <a:lnTo>
                    <a:pt x="9587" y="2799"/>
                  </a:lnTo>
                  <a:lnTo>
                    <a:pt x="9508" y="3096"/>
                  </a:lnTo>
                  <a:lnTo>
                    <a:pt x="9408" y="3394"/>
                  </a:lnTo>
                  <a:lnTo>
                    <a:pt x="9289" y="3672"/>
                  </a:lnTo>
                  <a:lnTo>
                    <a:pt x="9170" y="3950"/>
                  </a:lnTo>
                  <a:lnTo>
                    <a:pt x="9031" y="4228"/>
                  </a:lnTo>
                  <a:lnTo>
                    <a:pt x="8892" y="4486"/>
                  </a:lnTo>
                  <a:lnTo>
                    <a:pt x="8734" y="4744"/>
                  </a:lnTo>
                  <a:lnTo>
                    <a:pt x="8495" y="5081"/>
                  </a:lnTo>
                  <a:lnTo>
                    <a:pt x="8257" y="5399"/>
                  </a:lnTo>
                  <a:lnTo>
                    <a:pt x="7979" y="5696"/>
                  </a:lnTo>
                  <a:lnTo>
                    <a:pt x="7701" y="5994"/>
                  </a:lnTo>
                  <a:lnTo>
                    <a:pt x="7404" y="6272"/>
                  </a:lnTo>
                  <a:lnTo>
                    <a:pt x="7086" y="6530"/>
                  </a:lnTo>
                  <a:lnTo>
                    <a:pt x="6769" y="6788"/>
                  </a:lnTo>
                  <a:lnTo>
                    <a:pt x="6431" y="7026"/>
                  </a:lnTo>
                  <a:lnTo>
                    <a:pt x="6094" y="7245"/>
                  </a:lnTo>
                  <a:lnTo>
                    <a:pt x="5737" y="7443"/>
                  </a:lnTo>
                  <a:lnTo>
                    <a:pt x="5379" y="7622"/>
                  </a:lnTo>
                  <a:lnTo>
                    <a:pt x="5002" y="7800"/>
                  </a:lnTo>
                  <a:lnTo>
                    <a:pt x="4625" y="7959"/>
                  </a:lnTo>
                  <a:lnTo>
                    <a:pt x="4228" y="8098"/>
                  </a:lnTo>
                  <a:lnTo>
                    <a:pt x="3851" y="8217"/>
                  </a:lnTo>
                  <a:lnTo>
                    <a:pt x="3454" y="8336"/>
                  </a:lnTo>
                  <a:lnTo>
                    <a:pt x="3037" y="8435"/>
                  </a:lnTo>
                  <a:lnTo>
                    <a:pt x="2601" y="8535"/>
                  </a:lnTo>
                  <a:lnTo>
                    <a:pt x="2164" y="8594"/>
                  </a:lnTo>
                  <a:lnTo>
                    <a:pt x="1747" y="8654"/>
                  </a:lnTo>
                  <a:lnTo>
                    <a:pt x="1311" y="8713"/>
                  </a:lnTo>
                  <a:lnTo>
                    <a:pt x="874" y="8733"/>
                  </a:lnTo>
                  <a:lnTo>
                    <a:pt x="437" y="8753"/>
                  </a:lnTo>
                  <a:lnTo>
                    <a:pt x="1" y="8753"/>
                  </a:lnTo>
                  <a:lnTo>
                    <a:pt x="398" y="8932"/>
                  </a:lnTo>
                  <a:lnTo>
                    <a:pt x="993" y="9190"/>
                  </a:lnTo>
                  <a:lnTo>
                    <a:pt x="1191" y="9269"/>
                  </a:lnTo>
                  <a:lnTo>
                    <a:pt x="1350" y="9368"/>
                  </a:lnTo>
                  <a:lnTo>
                    <a:pt x="1410" y="9408"/>
                  </a:lnTo>
                  <a:lnTo>
                    <a:pt x="1469" y="9487"/>
                  </a:lnTo>
                  <a:lnTo>
                    <a:pt x="1529" y="9547"/>
                  </a:lnTo>
                  <a:lnTo>
                    <a:pt x="1569" y="9646"/>
                  </a:lnTo>
                  <a:lnTo>
                    <a:pt x="1668" y="9706"/>
                  </a:lnTo>
                  <a:lnTo>
                    <a:pt x="1846" y="9805"/>
                  </a:lnTo>
                  <a:lnTo>
                    <a:pt x="2343" y="9587"/>
                  </a:lnTo>
                  <a:lnTo>
                    <a:pt x="2601" y="9507"/>
                  </a:lnTo>
                  <a:lnTo>
                    <a:pt x="2859" y="9428"/>
                  </a:lnTo>
                  <a:lnTo>
                    <a:pt x="3236" y="9329"/>
                  </a:lnTo>
                  <a:lnTo>
                    <a:pt x="3613" y="9229"/>
                  </a:lnTo>
                  <a:lnTo>
                    <a:pt x="4010" y="9170"/>
                  </a:lnTo>
                  <a:lnTo>
                    <a:pt x="4387" y="9110"/>
                  </a:lnTo>
                  <a:lnTo>
                    <a:pt x="5101" y="9051"/>
                  </a:lnTo>
                  <a:lnTo>
                    <a:pt x="5459" y="9031"/>
                  </a:lnTo>
                  <a:lnTo>
                    <a:pt x="5816" y="9011"/>
                  </a:lnTo>
                  <a:lnTo>
                    <a:pt x="6173" y="9031"/>
                  </a:lnTo>
                  <a:lnTo>
                    <a:pt x="6530" y="9051"/>
                  </a:lnTo>
                  <a:lnTo>
                    <a:pt x="6868" y="9110"/>
                  </a:lnTo>
                  <a:lnTo>
                    <a:pt x="7225" y="9170"/>
                  </a:lnTo>
                  <a:lnTo>
                    <a:pt x="7503" y="9249"/>
                  </a:lnTo>
                  <a:lnTo>
                    <a:pt x="7761" y="9329"/>
                  </a:lnTo>
                  <a:lnTo>
                    <a:pt x="8019" y="9428"/>
                  </a:lnTo>
                  <a:lnTo>
                    <a:pt x="8277" y="9527"/>
                  </a:lnTo>
                  <a:lnTo>
                    <a:pt x="8535" y="9646"/>
                  </a:lnTo>
                  <a:lnTo>
                    <a:pt x="8773" y="9785"/>
                  </a:lnTo>
                  <a:lnTo>
                    <a:pt x="9011" y="9924"/>
                  </a:lnTo>
                  <a:lnTo>
                    <a:pt x="9230" y="10083"/>
                  </a:lnTo>
                  <a:lnTo>
                    <a:pt x="9250" y="10003"/>
                  </a:lnTo>
                  <a:lnTo>
                    <a:pt x="9269" y="9924"/>
                  </a:lnTo>
                  <a:lnTo>
                    <a:pt x="9309" y="9864"/>
                  </a:lnTo>
                  <a:lnTo>
                    <a:pt x="9369" y="9805"/>
                  </a:lnTo>
                  <a:lnTo>
                    <a:pt x="9428" y="9745"/>
                  </a:lnTo>
                  <a:lnTo>
                    <a:pt x="9508" y="9725"/>
                  </a:lnTo>
                  <a:lnTo>
                    <a:pt x="9587" y="9706"/>
                  </a:lnTo>
                  <a:lnTo>
                    <a:pt x="9686" y="9706"/>
                  </a:lnTo>
                  <a:lnTo>
                    <a:pt x="10182" y="9785"/>
                  </a:lnTo>
                  <a:lnTo>
                    <a:pt x="10440" y="9805"/>
                  </a:lnTo>
                  <a:lnTo>
                    <a:pt x="10698" y="9805"/>
                  </a:lnTo>
                  <a:lnTo>
                    <a:pt x="10956" y="9785"/>
                  </a:lnTo>
                  <a:lnTo>
                    <a:pt x="11214" y="9765"/>
                  </a:lnTo>
                  <a:lnTo>
                    <a:pt x="11453" y="9725"/>
                  </a:lnTo>
                  <a:lnTo>
                    <a:pt x="11711" y="9646"/>
                  </a:lnTo>
                  <a:lnTo>
                    <a:pt x="12028" y="9527"/>
                  </a:lnTo>
                  <a:lnTo>
                    <a:pt x="12326" y="9368"/>
                  </a:lnTo>
                  <a:lnTo>
                    <a:pt x="12465" y="9269"/>
                  </a:lnTo>
                  <a:lnTo>
                    <a:pt x="12604" y="9150"/>
                  </a:lnTo>
                  <a:lnTo>
                    <a:pt x="12723" y="9031"/>
                  </a:lnTo>
                  <a:lnTo>
                    <a:pt x="12842" y="8912"/>
                  </a:lnTo>
                  <a:lnTo>
                    <a:pt x="12941" y="8773"/>
                  </a:lnTo>
                  <a:lnTo>
                    <a:pt x="13040" y="8634"/>
                  </a:lnTo>
                  <a:lnTo>
                    <a:pt x="13120" y="8495"/>
                  </a:lnTo>
                  <a:lnTo>
                    <a:pt x="13179" y="8336"/>
                  </a:lnTo>
                  <a:lnTo>
                    <a:pt x="13219" y="8177"/>
                  </a:lnTo>
                  <a:lnTo>
                    <a:pt x="13259" y="7999"/>
                  </a:lnTo>
                  <a:lnTo>
                    <a:pt x="13279" y="7840"/>
                  </a:lnTo>
                  <a:lnTo>
                    <a:pt x="13259" y="7661"/>
                  </a:lnTo>
                  <a:lnTo>
                    <a:pt x="13239" y="7483"/>
                  </a:lnTo>
                  <a:lnTo>
                    <a:pt x="13179" y="7304"/>
                  </a:lnTo>
                  <a:lnTo>
                    <a:pt x="13120" y="7145"/>
                  </a:lnTo>
                  <a:lnTo>
                    <a:pt x="13040" y="6987"/>
                  </a:lnTo>
                  <a:lnTo>
                    <a:pt x="12941" y="6848"/>
                  </a:lnTo>
                  <a:lnTo>
                    <a:pt x="12822" y="6729"/>
                  </a:lnTo>
                  <a:lnTo>
                    <a:pt x="12683" y="6629"/>
                  </a:lnTo>
                  <a:lnTo>
                    <a:pt x="12524" y="6530"/>
                  </a:lnTo>
                  <a:lnTo>
                    <a:pt x="12306" y="6451"/>
                  </a:lnTo>
                  <a:lnTo>
                    <a:pt x="12068" y="6391"/>
                  </a:lnTo>
                  <a:lnTo>
                    <a:pt x="11830" y="6371"/>
                  </a:lnTo>
                  <a:lnTo>
                    <a:pt x="11572" y="6371"/>
                  </a:lnTo>
                  <a:lnTo>
                    <a:pt x="11353" y="6411"/>
                  </a:lnTo>
                  <a:lnTo>
                    <a:pt x="11135" y="6451"/>
                  </a:lnTo>
                  <a:lnTo>
                    <a:pt x="10917" y="6490"/>
                  </a:lnTo>
                  <a:lnTo>
                    <a:pt x="10698" y="6490"/>
                  </a:lnTo>
                  <a:lnTo>
                    <a:pt x="10639" y="6470"/>
                  </a:lnTo>
                  <a:lnTo>
                    <a:pt x="10619" y="6411"/>
                  </a:lnTo>
                  <a:lnTo>
                    <a:pt x="10619" y="6371"/>
                  </a:lnTo>
                  <a:lnTo>
                    <a:pt x="10619" y="6332"/>
                  </a:lnTo>
                  <a:lnTo>
                    <a:pt x="10698" y="6212"/>
                  </a:lnTo>
                  <a:lnTo>
                    <a:pt x="10798" y="6113"/>
                  </a:lnTo>
                  <a:lnTo>
                    <a:pt x="10917" y="6034"/>
                  </a:lnTo>
                  <a:lnTo>
                    <a:pt x="11056" y="5954"/>
                  </a:lnTo>
                  <a:lnTo>
                    <a:pt x="11056" y="5816"/>
                  </a:lnTo>
                  <a:lnTo>
                    <a:pt x="11076" y="5677"/>
                  </a:lnTo>
                  <a:lnTo>
                    <a:pt x="11135" y="5538"/>
                  </a:lnTo>
                  <a:lnTo>
                    <a:pt x="11195" y="5399"/>
                  </a:lnTo>
                  <a:lnTo>
                    <a:pt x="11294" y="5280"/>
                  </a:lnTo>
                  <a:lnTo>
                    <a:pt x="11413" y="5161"/>
                  </a:lnTo>
                  <a:lnTo>
                    <a:pt x="11453" y="5141"/>
                  </a:lnTo>
                  <a:lnTo>
                    <a:pt x="11433" y="5061"/>
                  </a:lnTo>
                  <a:lnTo>
                    <a:pt x="11433" y="4922"/>
                  </a:lnTo>
                  <a:lnTo>
                    <a:pt x="11453" y="4783"/>
                  </a:lnTo>
                  <a:lnTo>
                    <a:pt x="11472" y="4625"/>
                  </a:lnTo>
                  <a:lnTo>
                    <a:pt x="11512" y="4506"/>
                  </a:lnTo>
                  <a:lnTo>
                    <a:pt x="11552" y="4406"/>
                  </a:lnTo>
                  <a:lnTo>
                    <a:pt x="11592" y="4307"/>
                  </a:lnTo>
                  <a:lnTo>
                    <a:pt x="11651" y="4228"/>
                  </a:lnTo>
                  <a:lnTo>
                    <a:pt x="11711" y="4168"/>
                  </a:lnTo>
                  <a:lnTo>
                    <a:pt x="11770" y="4109"/>
                  </a:lnTo>
                  <a:lnTo>
                    <a:pt x="11790" y="4109"/>
                  </a:lnTo>
                  <a:lnTo>
                    <a:pt x="11671" y="3930"/>
                  </a:lnTo>
                  <a:lnTo>
                    <a:pt x="11611" y="3751"/>
                  </a:lnTo>
                  <a:lnTo>
                    <a:pt x="11572" y="3573"/>
                  </a:lnTo>
                  <a:lnTo>
                    <a:pt x="11552" y="3454"/>
                  </a:lnTo>
                  <a:lnTo>
                    <a:pt x="11552" y="3335"/>
                  </a:lnTo>
                  <a:lnTo>
                    <a:pt x="11592" y="3096"/>
                  </a:lnTo>
                  <a:lnTo>
                    <a:pt x="11611" y="2977"/>
                  </a:lnTo>
                  <a:lnTo>
                    <a:pt x="11671" y="2858"/>
                  </a:lnTo>
                  <a:lnTo>
                    <a:pt x="11512" y="2739"/>
                  </a:lnTo>
                  <a:lnTo>
                    <a:pt x="11353" y="2600"/>
                  </a:lnTo>
                  <a:lnTo>
                    <a:pt x="11175" y="2441"/>
                  </a:lnTo>
                  <a:lnTo>
                    <a:pt x="11056" y="2322"/>
                  </a:lnTo>
                  <a:lnTo>
                    <a:pt x="10956" y="2183"/>
                  </a:lnTo>
                  <a:lnTo>
                    <a:pt x="10758" y="1906"/>
                  </a:lnTo>
                  <a:lnTo>
                    <a:pt x="10599" y="1588"/>
                  </a:lnTo>
                  <a:lnTo>
                    <a:pt x="10480" y="1270"/>
                  </a:lnTo>
                  <a:lnTo>
                    <a:pt x="10421" y="1052"/>
                  </a:lnTo>
                  <a:lnTo>
                    <a:pt x="10381" y="814"/>
                  </a:lnTo>
                  <a:lnTo>
                    <a:pt x="10361" y="576"/>
                  </a:lnTo>
                  <a:lnTo>
                    <a:pt x="10361" y="338"/>
                  </a:lnTo>
                  <a:lnTo>
                    <a:pt x="10381" y="179"/>
                  </a:lnTo>
                  <a:lnTo>
                    <a:pt x="1042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965;p41">
              <a:extLst>
                <a:ext uri="{FF2B5EF4-FFF2-40B4-BE49-F238E27FC236}">
                  <a16:creationId xmlns:a16="http://schemas.microsoft.com/office/drawing/2014/main" xmlns="" id="{C262EDA2-F9ED-4913-A351-232A8DDE31D4}"/>
                </a:ext>
              </a:extLst>
            </p:cNvPr>
            <p:cNvSpPr/>
            <p:nvPr/>
          </p:nvSpPr>
          <p:spPr>
            <a:xfrm flipH="1">
              <a:off x="6077303" y="3341996"/>
              <a:ext cx="59892" cy="55961"/>
            </a:xfrm>
            <a:custGeom>
              <a:avLst/>
              <a:gdLst/>
              <a:ahLst/>
              <a:cxnLst/>
              <a:rect l="l" t="t" r="r" b="b"/>
              <a:pathLst>
                <a:path w="1509" h="1410" extrusionOk="0">
                  <a:moveTo>
                    <a:pt x="1291" y="0"/>
                  </a:moveTo>
                  <a:lnTo>
                    <a:pt x="973" y="139"/>
                  </a:lnTo>
                  <a:lnTo>
                    <a:pt x="655" y="238"/>
                  </a:lnTo>
                  <a:lnTo>
                    <a:pt x="318" y="338"/>
                  </a:lnTo>
                  <a:lnTo>
                    <a:pt x="1" y="397"/>
                  </a:lnTo>
                  <a:lnTo>
                    <a:pt x="20" y="437"/>
                  </a:lnTo>
                  <a:lnTo>
                    <a:pt x="159" y="655"/>
                  </a:lnTo>
                  <a:lnTo>
                    <a:pt x="239" y="735"/>
                  </a:lnTo>
                  <a:lnTo>
                    <a:pt x="338" y="814"/>
                  </a:lnTo>
                  <a:lnTo>
                    <a:pt x="437" y="893"/>
                  </a:lnTo>
                  <a:lnTo>
                    <a:pt x="556" y="953"/>
                  </a:lnTo>
                  <a:lnTo>
                    <a:pt x="576" y="953"/>
                  </a:lnTo>
                  <a:lnTo>
                    <a:pt x="536" y="774"/>
                  </a:lnTo>
                  <a:lnTo>
                    <a:pt x="536" y="576"/>
                  </a:lnTo>
                  <a:lnTo>
                    <a:pt x="536" y="536"/>
                  </a:lnTo>
                  <a:lnTo>
                    <a:pt x="556" y="516"/>
                  </a:lnTo>
                  <a:lnTo>
                    <a:pt x="596" y="496"/>
                  </a:lnTo>
                  <a:lnTo>
                    <a:pt x="655" y="516"/>
                  </a:lnTo>
                  <a:lnTo>
                    <a:pt x="675" y="536"/>
                  </a:lnTo>
                  <a:lnTo>
                    <a:pt x="675" y="576"/>
                  </a:lnTo>
                  <a:lnTo>
                    <a:pt x="715" y="754"/>
                  </a:lnTo>
                  <a:lnTo>
                    <a:pt x="755" y="854"/>
                  </a:lnTo>
                  <a:lnTo>
                    <a:pt x="794" y="933"/>
                  </a:lnTo>
                  <a:lnTo>
                    <a:pt x="913" y="1072"/>
                  </a:lnTo>
                  <a:lnTo>
                    <a:pt x="1033" y="1191"/>
                  </a:lnTo>
                  <a:lnTo>
                    <a:pt x="1191" y="1310"/>
                  </a:lnTo>
                  <a:lnTo>
                    <a:pt x="1271" y="1350"/>
                  </a:lnTo>
                  <a:lnTo>
                    <a:pt x="1350" y="1390"/>
                  </a:lnTo>
                  <a:lnTo>
                    <a:pt x="1410" y="1409"/>
                  </a:lnTo>
                  <a:lnTo>
                    <a:pt x="1430" y="1390"/>
                  </a:lnTo>
                  <a:lnTo>
                    <a:pt x="1449" y="1370"/>
                  </a:lnTo>
                  <a:lnTo>
                    <a:pt x="1469" y="1330"/>
                  </a:lnTo>
                  <a:lnTo>
                    <a:pt x="1469" y="1290"/>
                  </a:lnTo>
                  <a:lnTo>
                    <a:pt x="1489" y="1112"/>
                  </a:lnTo>
                  <a:lnTo>
                    <a:pt x="1509" y="953"/>
                  </a:lnTo>
                  <a:lnTo>
                    <a:pt x="1509" y="774"/>
                  </a:lnTo>
                  <a:lnTo>
                    <a:pt x="1469" y="596"/>
                  </a:lnTo>
                  <a:lnTo>
                    <a:pt x="1430" y="417"/>
                  </a:lnTo>
                  <a:lnTo>
                    <a:pt x="1430" y="357"/>
                  </a:lnTo>
                  <a:lnTo>
                    <a:pt x="1390" y="298"/>
                  </a:lnTo>
                  <a:lnTo>
                    <a:pt x="1310" y="9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966;p41">
              <a:extLst>
                <a:ext uri="{FF2B5EF4-FFF2-40B4-BE49-F238E27FC236}">
                  <a16:creationId xmlns:a16="http://schemas.microsoft.com/office/drawing/2014/main" xmlns="" id="{46C610C6-3262-40FF-AE5E-CFCC3B05CAF1}"/>
                </a:ext>
              </a:extLst>
            </p:cNvPr>
            <p:cNvSpPr/>
            <p:nvPr/>
          </p:nvSpPr>
          <p:spPr>
            <a:xfrm flipH="1">
              <a:off x="6014279" y="3309691"/>
              <a:ext cx="52827" cy="69336"/>
            </a:xfrm>
            <a:custGeom>
              <a:avLst/>
              <a:gdLst/>
              <a:ahLst/>
              <a:cxnLst/>
              <a:rect l="l" t="t" r="r" b="b"/>
              <a:pathLst>
                <a:path w="1331" h="1747" extrusionOk="0">
                  <a:moveTo>
                    <a:pt x="1172" y="0"/>
                  </a:moveTo>
                  <a:lnTo>
                    <a:pt x="596" y="318"/>
                  </a:lnTo>
                  <a:lnTo>
                    <a:pt x="1" y="616"/>
                  </a:lnTo>
                  <a:lnTo>
                    <a:pt x="60" y="695"/>
                  </a:lnTo>
                  <a:lnTo>
                    <a:pt x="160" y="913"/>
                  </a:lnTo>
                  <a:lnTo>
                    <a:pt x="239" y="1152"/>
                  </a:lnTo>
                  <a:lnTo>
                    <a:pt x="279" y="1390"/>
                  </a:lnTo>
                  <a:lnTo>
                    <a:pt x="299" y="1628"/>
                  </a:lnTo>
                  <a:lnTo>
                    <a:pt x="299" y="1747"/>
                  </a:lnTo>
                  <a:lnTo>
                    <a:pt x="438" y="1707"/>
                  </a:lnTo>
                  <a:lnTo>
                    <a:pt x="557" y="1668"/>
                  </a:lnTo>
                  <a:lnTo>
                    <a:pt x="676" y="1608"/>
                  </a:lnTo>
                  <a:lnTo>
                    <a:pt x="715" y="1588"/>
                  </a:lnTo>
                  <a:lnTo>
                    <a:pt x="755" y="1568"/>
                  </a:lnTo>
                  <a:lnTo>
                    <a:pt x="835" y="1529"/>
                  </a:lnTo>
                  <a:lnTo>
                    <a:pt x="934" y="1449"/>
                  </a:lnTo>
                  <a:lnTo>
                    <a:pt x="1033" y="1370"/>
                  </a:lnTo>
                  <a:lnTo>
                    <a:pt x="1112" y="1271"/>
                  </a:lnTo>
                  <a:lnTo>
                    <a:pt x="1192" y="1152"/>
                  </a:lnTo>
                  <a:lnTo>
                    <a:pt x="1251" y="1013"/>
                  </a:lnTo>
                  <a:lnTo>
                    <a:pt x="1291" y="874"/>
                  </a:lnTo>
                  <a:lnTo>
                    <a:pt x="1331" y="715"/>
                  </a:lnTo>
                  <a:lnTo>
                    <a:pt x="1331" y="576"/>
                  </a:lnTo>
                  <a:lnTo>
                    <a:pt x="1311" y="437"/>
                  </a:lnTo>
                  <a:lnTo>
                    <a:pt x="1291" y="318"/>
                  </a:lnTo>
                  <a:lnTo>
                    <a:pt x="1231" y="159"/>
                  </a:lnTo>
                  <a:lnTo>
                    <a:pt x="1212" y="100"/>
                  </a:lnTo>
                  <a:lnTo>
                    <a:pt x="1192" y="60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967;p41">
              <a:extLst>
                <a:ext uri="{FF2B5EF4-FFF2-40B4-BE49-F238E27FC236}">
                  <a16:creationId xmlns:a16="http://schemas.microsoft.com/office/drawing/2014/main" xmlns="" id="{A92C9CCB-2DD2-4091-A4E7-4F6D740E71D4}"/>
                </a:ext>
              </a:extLst>
            </p:cNvPr>
            <p:cNvSpPr/>
            <p:nvPr/>
          </p:nvSpPr>
          <p:spPr>
            <a:xfrm flipH="1">
              <a:off x="5981181" y="3292348"/>
              <a:ext cx="21314" cy="55207"/>
            </a:xfrm>
            <a:custGeom>
              <a:avLst/>
              <a:gdLst/>
              <a:ahLst/>
              <a:cxnLst/>
              <a:rect l="l" t="t" r="r" b="b"/>
              <a:pathLst>
                <a:path w="537" h="1391" extrusionOk="0">
                  <a:moveTo>
                    <a:pt x="477" y="1"/>
                  </a:moveTo>
                  <a:lnTo>
                    <a:pt x="219" y="100"/>
                  </a:lnTo>
                  <a:lnTo>
                    <a:pt x="0" y="199"/>
                  </a:lnTo>
                  <a:lnTo>
                    <a:pt x="40" y="298"/>
                  </a:lnTo>
                  <a:lnTo>
                    <a:pt x="80" y="378"/>
                  </a:lnTo>
                  <a:lnTo>
                    <a:pt x="139" y="557"/>
                  </a:lnTo>
                  <a:lnTo>
                    <a:pt x="179" y="795"/>
                  </a:lnTo>
                  <a:lnTo>
                    <a:pt x="179" y="1053"/>
                  </a:lnTo>
                  <a:lnTo>
                    <a:pt x="159" y="1231"/>
                  </a:lnTo>
                  <a:lnTo>
                    <a:pt x="120" y="1390"/>
                  </a:lnTo>
                  <a:lnTo>
                    <a:pt x="120" y="1390"/>
                  </a:lnTo>
                  <a:lnTo>
                    <a:pt x="239" y="1291"/>
                  </a:lnTo>
                  <a:lnTo>
                    <a:pt x="338" y="1172"/>
                  </a:lnTo>
                  <a:lnTo>
                    <a:pt x="417" y="1033"/>
                  </a:lnTo>
                  <a:lnTo>
                    <a:pt x="477" y="894"/>
                  </a:lnTo>
                  <a:lnTo>
                    <a:pt x="516" y="755"/>
                  </a:lnTo>
                  <a:lnTo>
                    <a:pt x="536" y="616"/>
                  </a:lnTo>
                  <a:lnTo>
                    <a:pt x="536" y="457"/>
                  </a:lnTo>
                  <a:lnTo>
                    <a:pt x="516" y="298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968;p41">
              <a:extLst>
                <a:ext uri="{FF2B5EF4-FFF2-40B4-BE49-F238E27FC236}">
                  <a16:creationId xmlns:a16="http://schemas.microsoft.com/office/drawing/2014/main" xmlns="" id="{4A8D064A-C0E7-4A77-B22B-C7A93A35E872}"/>
                </a:ext>
              </a:extLst>
            </p:cNvPr>
            <p:cNvSpPr/>
            <p:nvPr/>
          </p:nvSpPr>
          <p:spPr>
            <a:xfrm flipH="1">
              <a:off x="5941810" y="3287626"/>
              <a:ext cx="18138" cy="22900"/>
            </a:xfrm>
            <a:custGeom>
              <a:avLst/>
              <a:gdLst/>
              <a:ahLst/>
              <a:cxnLst/>
              <a:rect l="l" t="t" r="r" b="b"/>
              <a:pathLst>
                <a:path w="457" h="577" extrusionOk="0">
                  <a:moveTo>
                    <a:pt x="0" y="1"/>
                  </a:moveTo>
                  <a:lnTo>
                    <a:pt x="20" y="298"/>
                  </a:lnTo>
                  <a:lnTo>
                    <a:pt x="20" y="576"/>
                  </a:lnTo>
                  <a:lnTo>
                    <a:pt x="99" y="576"/>
                  </a:lnTo>
                  <a:lnTo>
                    <a:pt x="179" y="537"/>
                  </a:lnTo>
                  <a:lnTo>
                    <a:pt x="258" y="497"/>
                  </a:lnTo>
                  <a:lnTo>
                    <a:pt x="318" y="437"/>
                  </a:lnTo>
                  <a:lnTo>
                    <a:pt x="377" y="378"/>
                  </a:lnTo>
                  <a:lnTo>
                    <a:pt x="417" y="298"/>
                  </a:lnTo>
                  <a:lnTo>
                    <a:pt x="437" y="199"/>
                  </a:lnTo>
                  <a:lnTo>
                    <a:pt x="457" y="100"/>
                  </a:lnTo>
                  <a:lnTo>
                    <a:pt x="338" y="60"/>
                  </a:lnTo>
                  <a:lnTo>
                    <a:pt x="238" y="2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969;p41">
              <a:extLst>
                <a:ext uri="{FF2B5EF4-FFF2-40B4-BE49-F238E27FC236}">
                  <a16:creationId xmlns:a16="http://schemas.microsoft.com/office/drawing/2014/main" xmlns="" id="{6DE72EFC-7418-4611-9493-C7B61F0548E1}"/>
                </a:ext>
              </a:extLst>
            </p:cNvPr>
            <p:cNvSpPr/>
            <p:nvPr/>
          </p:nvSpPr>
          <p:spPr>
            <a:xfrm flipH="1">
              <a:off x="5413966" y="3297865"/>
              <a:ext cx="1389628" cy="753883"/>
            </a:xfrm>
            <a:custGeom>
              <a:avLst/>
              <a:gdLst/>
              <a:ahLst/>
              <a:cxnLst/>
              <a:rect l="l" t="t" r="r" b="b"/>
              <a:pathLst>
                <a:path w="35012" h="18995" extrusionOk="0">
                  <a:moveTo>
                    <a:pt x="31062" y="1"/>
                  </a:moveTo>
                  <a:lnTo>
                    <a:pt x="31121" y="259"/>
                  </a:lnTo>
                  <a:lnTo>
                    <a:pt x="31161" y="517"/>
                  </a:lnTo>
                  <a:lnTo>
                    <a:pt x="31161" y="795"/>
                  </a:lnTo>
                  <a:lnTo>
                    <a:pt x="31121" y="1053"/>
                  </a:lnTo>
                  <a:lnTo>
                    <a:pt x="31042" y="1370"/>
                  </a:lnTo>
                  <a:lnTo>
                    <a:pt x="30923" y="1648"/>
                  </a:lnTo>
                  <a:lnTo>
                    <a:pt x="30744" y="1926"/>
                  </a:lnTo>
                  <a:lnTo>
                    <a:pt x="30566" y="2184"/>
                  </a:lnTo>
                  <a:lnTo>
                    <a:pt x="30327" y="2402"/>
                  </a:lnTo>
                  <a:lnTo>
                    <a:pt x="30089" y="2621"/>
                  </a:lnTo>
                  <a:lnTo>
                    <a:pt x="29811" y="2799"/>
                  </a:lnTo>
                  <a:lnTo>
                    <a:pt x="29534" y="2958"/>
                  </a:lnTo>
                  <a:lnTo>
                    <a:pt x="29256" y="3077"/>
                  </a:lnTo>
                  <a:lnTo>
                    <a:pt x="28938" y="3196"/>
                  </a:lnTo>
                  <a:lnTo>
                    <a:pt x="28640" y="3276"/>
                  </a:lnTo>
                  <a:lnTo>
                    <a:pt x="28323" y="3355"/>
                  </a:lnTo>
                  <a:lnTo>
                    <a:pt x="28005" y="3395"/>
                  </a:lnTo>
                  <a:lnTo>
                    <a:pt x="27688" y="3434"/>
                  </a:lnTo>
                  <a:lnTo>
                    <a:pt x="27053" y="3494"/>
                  </a:lnTo>
                  <a:lnTo>
                    <a:pt x="26338" y="3514"/>
                  </a:lnTo>
                  <a:lnTo>
                    <a:pt x="25981" y="3494"/>
                  </a:lnTo>
                  <a:lnTo>
                    <a:pt x="25624" y="3474"/>
                  </a:lnTo>
                  <a:lnTo>
                    <a:pt x="25266" y="3434"/>
                  </a:lnTo>
                  <a:lnTo>
                    <a:pt x="24929" y="3375"/>
                  </a:lnTo>
                  <a:lnTo>
                    <a:pt x="24592" y="3295"/>
                  </a:lnTo>
                  <a:lnTo>
                    <a:pt x="24254" y="3176"/>
                  </a:lnTo>
                  <a:lnTo>
                    <a:pt x="23917" y="3037"/>
                  </a:lnTo>
                  <a:lnTo>
                    <a:pt x="23619" y="2859"/>
                  </a:lnTo>
                  <a:lnTo>
                    <a:pt x="23321" y="2640"/>
                  </a:lnTo>
                  <a:lnTo>
                    <a:pt x="23063" y="2402"/>
                  </a:lnTo>
                  <a:lnTo>
                    <a:pt x="22825" y="2144"/>
                  </a:lnTo>
                  <a:lnTo>
                    <a:pt x="22627" y="1866"/>
                  </a:lnTo>
                  <a:lnTo>
                    <a:pt x="22527" y="1708"/>
                  </a:lnTo>
                  <a:lnTo>
                    <a:pt x="22448" y="1549"/>
                  </a:lnTo>
                  <a:lnTo>
                    <a:pt x="22388" y="1390"/>
                  </a:lnTo>
                  <a:lnTo>
                    <a:pt x="22349" y="1211"/>
                  </a:lnTo>
                  <a:lnTo>
                    <a:pt x="22329" y="1172"/>
                  </a:lnTo>
                  <a:lnTo>
                    <a:pt x="22230" y="1370"/>
                  </a:lnTo>
                  <a:lnTo>
                    <a:pt x="22130" y="1569"/>
                  </a:lnTo>
                  <a:lnTo>
                    <a:pt x="21972" y="1747"/>
                  </a:lnTo>
                  <a:lnTo>
                    <a:pt x="21813" y="1906"/>
                  </a:lnTo>
                  <a:lnTo>
                    <a:pt x="21555" y="2105"/>
                  </a:lnTo>
                  <a:lnTo>
                    <a:pt x="21277" y="2283"/>
                  </a:lnTo>
                  <a:lnTo>
                    <a:pt x="21118" y="2343"/>
                  </a:lnTo>
                  <a:lnTo>
                    <a:pt x="20959" y="2402"/>
                  </a:lnTo>
                  <a:lnTo>
                    <a:pt x="20801" y="2422"/>
                  </a:lnTo>
                  <a:lnTo>
                    <a:pt x="20642" y="2442"/>
                  </a:lnTo>
                  <a:lnTo>
                    <a:pt x="20503" y="2422"/>
                  </a:lnTo>
                  <a:lnTo>
                    <a:pt x="20364" y="2382"/>
                  </a:lnTo>
                  <a:lnTo>
                    <a:pt x="20245" y="2303"/>
                  </a:lnTo>
                  <a:lnTo>
                    <a:pt x="20126" y="2224"/>
                  </a:lnTo>
                  <a:lnTo>
                    <a:pt x="20046" y="2124"/>
                  </a:lnTo>
                  <a:lnTo>
                    <a:pt x="19987" y="2025"/>
                  </a:lnTo>
                  <a:lnTo>
                    <a:pt x="19927" y="1906"/>
                  </a:lnTo>
                  <a:lnTo>
                    <a:pt x="19769" y="2045"/>
                  </a:lnTo>
                  <a:lnTo>
                    <a:pt x="20265" y="2640"/>
                  </a:lnTo>
                  <a:lnTo>
                    <a:pt x="20523" y="2938"/>
                  </a:lnTo>
                  <a:lnTo>
                    <a:pt x="20781" y="3236"/>
                  </a:lnTo>
                  <a:lnTo>
                    <a:pt x="21039" y="3514"/>
                  </a:lnTo>
                  <a:lnTo>
                    <a:pt x="21317" y="3772"/>
                  </a:lnTo>
                  <a:lnTo>
                    <a:pt x="21614" y="4030"/>
                  </a:lnTo>
                  <a:lnTo>
                    <a:pt x="21932" y="4268"/>
                  </a:lnTo>
                  <a:lnTo>
                    <a:pt x="22468" y="4645"/>
                  </a:lnTo>
                  <a:lnTo>
                    <a:pt x="22746" y="4824"/>
                  </a:lnTo>
                  <a:lnTo>
                    <a:pt x="23024" y="4982"/>
                  </a:lnTo>
                  <a:lnTo>
                    <a:pt x="23321" y="5121"/>
                  </a:lnTo>
                  <a:lnTo>
                    <a:pt x="23619" y="5260"/>
                  </a:lnTo>
                  <a:lnTo>
                    <a:pt x="23917" y="5379"/>
                  </a:lnTo>
                  <a:lnTo>
                    <a:pt x="24214" y="5498"/>
                  </a:lnTo>
                  <a:lnTo>
                    <a:pt x="24532" y="5598"/>
                  </a:lnTo>
                  <a:lnTo>
                    <a:pt x="24850" y="5677"/>
                  </a:lnTo>
                  <a:lnTo>
                    <a:pt x="25167" y="5756"/>
                  </a:lnTo>
                  <a:lnTo>
                    <a:pt x="25485" y="5816"/>
                  </a:lnTo>
                  <a:lnTo>
                    <a:pt x="25802" y="5856"/>
                  </a:lnTo>
                  <a:lnTo>
                    <a:pt x="26120" y="5876"/>
                  </a:lnTo>
                  <a:lnTo>
                    <a:pt x="26457" y="5895"/>
                  </a:lnTo>
                  <a:lnTo>
                    <a:pt x="26775" y="5876"/>
                  </a:lnTo>
                  <a:lnTo>
                    <a:pt x="27152" y="5856"/>
                  </a:lnTo>
                  <a:lnTo>
                    <a:pt x="27509" y="5796"/>
                  </a:lnTo>
                  <a:lnTo>
                    <a:pt x="27847" y="5717"/>
                  </a:lnTo>
                  <a:lnTo>
                    <a:pt x="28204" y="5637"/>
                  </a:lnTo>
                  <a:lnTo>
                    <a:pt x="28879" y="5419"/>
                  </a:lnTo>
                  <a:lnTo>
                    <a:pt x="29573" y="5181"/>
                  </a:lnTo>
                  <a:lnTo>
                    <a:pt x="30327" y="4943"/>
                  </a:lnTo>
                  <a:lnTo>
                    <a:pt x="31102" y="4685"/>
                  </a:lnTo>
                  <a:lnTo>
                    <a:pt x="31895" y="4407"/>
                  </a:lnTo>
                  <a:lnTo>
                    <a:pt x="32173" y="4327"/>
                  </a:lnTo>
                  <a:lnTo>
                    <a:pt x="32292" y="4308"/>
                  </a:lnTo>
                  <a:lnTo>
                    <a:pt x="32491" y="4308"/>
                  </a:lnTo>
                  <a:lnTo>
                    <a:pt x="32531" y="4347"/>
                  </a:lnTo>
                  <a:lnTo>
                    <a:pt x="32570" y="4387"/>
                  </a:lnTo>
                  <a:lnTo>
                    <a:pt x="32590" y="4427"/>
                  </a:lnTo>
                  <a:lnTo>
                    <a:pt x="32590" y="4486"/>
                  </a:lnTo>
                  <a:lnTo>
                    <a:pt x="32590" y="4526"/>
                  </a:lnTo>
                  <a:lnTo>
                    <a:pt x="32570" y="4585"/>
                  </a:lnTo>
                  <a:lnTo>
                    <a:pt x="32550" y="4625"/>
                  </a:lnTo>
                  <a:lnTo>
                    <a:pt x="32451" y="4705"/>
                  </a:lnTo>
                  <a:lnTo>
                    <a:pt x="32352" y="4764"/>
                  </a:lnTo>
                  <a:lnTo>
                    <a:pt x="32134" y="4863"/>
                  </a:lnTo>
                  <a:lnTo>
                    <a:pt x="31657" y="5042"/>
                  </a:lnTo>
                  <a:lnTo>
                    <a:pt x="30843" y="5340"/>
                  </a:lnTo>
                  <a:lnTo>
                    <a:pt x="30010" y="5677"/>
                  </a:lnTo>
                  <a:lnTo>
                    <a:pt x="29593" y="5836"/>
                  </a:lnTo>
                  <a:lnTo>
                    <a:pt x="29176" y="5995"/>
                  </a:lnTo>
                  <a:lnTo>
                    <a:pt x="28462" y="6213"/>
                  </a:lnTo>
                  <a:lnTo>
                    <a:pt x="28105" y="6312"/>
                  </a:lnTo>
                  <a:lnTo>
                    <a:pt x="27747" y="6392"/>
                  </a:lnTo>
                  <a:lnTo>
                    <a:pt x="27390" y="6451"/>
                  </a:lnTo>
                  <a:lnTo>
                    <a:pt x="27033" y="6491"/>
                  </a:lnTo>
                  <a:lnTo>
                    <a:pt x="26656" y="6531"/>
                  </a:lnTo>
                  <a:lnTo>
                    <a:pt x="26279" y="6531"/>
                  </a:lnTo>
                  <a:lnTo>
                    <a:pt x="25921" y="6511"/>
                  </a:lnTo>
                  <a:lnTo>
                    <a:pt x="25564" y="6471"/>
                  </a:lnTo>
                  <a:lnTo>
                    <a:pt x="25207" y="6431"/>
                  </a:lnTo>
                  <a:lnTo>
                    <a:pt x="24850" y="6352"/>
                  </a:lnTo>
                  <a:lnTo>
                    <a:pt x="24492" y="6273"/>
                  </a:lnTo>
                  <a:lnTo>
                    <a:pt x="24155" y="6173"/>
                  </a:lnTo>
                  <a:lnTo>
                    <a:pt x="23798" y="6054"/>
                  </a:lnTo>
                  <a:lnTo>
                    <a:pt x="23480" y="5915"/>
                  </a:lnTo>
                  <a:lnTo>
                    <a:pt x="23143" y="5776"/>
                  </a:lnTo>
                  <a:lnTo>
                    <a:pt x="22845" y="5618"/>
                  </a:lnTo>
                  <a:lnTo>
                    <a:pt x="22527" y="5439"/>
                  </a:lnTo>
                  <a:lnTo>
                    <a:pt x="22230" y="5260"/>
                  </a:lnTo>
                  <a:lnTo>
                    <a:pt x="21932" y="5082"/>
                  </a:lnTo>
                  <a:lnTo>
                    <a:pt x="21634" y="4883"/>
                  </a:lnTo>
                  <a:lnTo>
                    <a:pt x="21079" y="4447"/>
                  </a:lnTo>
                  <a:lnTo>
                    <a:pt x="20543" y="3970"/>
                  </a:lnTo>
                  <a:lnTo>
                    <a:pt x="20027" y="3474"/>
                  </a:lnTo>
                  <a:lnTo>
                    <a:pt x="19570" y="2958"/>
                  </a:lnTo>
                  <a:lnTo>
                    <a:pt x="19134" y="2402"/>
                  </a:lnTo>
                  <a:lnTo>
                    <a:pt x="19094" y="2323"/>
                  </a:lnTo>
                  <a:lnTo>
                    <a:pt x="18935" y="2343"/>
                  </a:lnTo>
                  <a:lnTo>
                    <a:pt x="18836" y="2323"/>
                  </a:lnTo>
                  <a:lnTo>
                    <a:pt x="18816" y="2482"/>
                  </a:lnTo>
                  <a:lnTo>
                    <a:pt x="18776" y="2621"/>
                  </a:lnTo>
                  <a:lnTo>
                    <a:pt x="18717" y="2740"/>
                  </a:lnTo>
                  <a:lnTo>
                    <a:pt x="18637" y="2859"/>
                  </a:lnTo>
                  <a:lnTo>
                    <a:pt x="18518" y="2958"/>
                  </a:lnTo>
                  <a:lnTo>
                    <a:pt x="18399" y="2998"/>
                  </a:lnTo>
                  <a:lnTo>
                    <a:pt x="18280" y="3037"/>
                  </a:lnTo>
                  <a:lnTo>
                    <a:pt x="18141" y="3018"/>
                  </a:lnTo>
                  <a:lnTo>
                    <a:pt x="18101" y="3117"/>
                  </a:lnTo>
                  <a:lnTo>
                    <a:pt x="17982" y="3276"/>
                  </a:lnTo>
                  <a:lnTo>
                    <a:pt x="17903" y="3355"/>
                  </a:lnTo>
                  <a:lnTo>
                    <a:pt x="17824" y="3454"/>
                  </a:lnTo>
                  <a:lnTo>
                    <a:pt x="17744" y="3534"/>
                  </a:lnTo>
                  <a:lnTo>
                    <a:pt x="17645" y="3593"/>
                  </a:lnTo>
                  <a:lnTo>
                    <a:pt x="17546" y="3633"/>
                  </a:lnTo>
                  <a:lnTo>
                    <a:pt x="17446" y="3673"/>
                  </a:lnTo>
                  <a:lnTo>
                    <a:pt x="17228" y="3732"/>
                  </a:lnTo>
                  <a:lnTo>
                    <a:pt x="16990" y="3732"/>
                  </a:lnTo>
                  <a:lnTo>
                    <a:pt x="16831" y="3712"/>
                  </a:lnTo>
                  <a:lnTo>
                    <a:pt x="16653" y="3673"/>
                  </a:lnTo>
                  <a:lnTo>
                    <a:pt x="16494" y="3613"/>
                  </a:lnTo>
                  <a:lnTo>
                    <a:pt x="16335" y="3534"/>
                  </a:lnTo>
                  <a:lnTo>
                    <a:pt x="16196" y="3434"/>
                  </a:lnTo>
                  <a:lnTo>
                    <a:pt x="16057" y="3315"/>
                  </a:lnTo>
                  <a:lnTo>
                    <a:pt x="15958" y="3196"/>
                  </a:lnTo>
                  <a:lnTo>
                    <a:pt x="15859" y="3037"/>
                  </a:lnTo>
                  <a:lnTo>
                    <a:pt x="15581" y="3057"/>
                  </a:lnTo>
                  <a:lnTo>
                    <a:pt x="15164" y="3097"/>
                  </a:lnTo>
                  <a:lnTo>
                    <a:pt x="14747" y="3097"/>
                  </a:lnTo>
                  <a:lnTo>
                    <a:pt x="14370" y="3077"/>
                  </a:lnTo>
                  <a:lnTo>
                    <a:pt x="14013" y="3018"/>
                  </a:lnTo>
                  <a:lnTo>
                    <a:pt x="13656" y="2918"/>
                  </a:lnTo>
                  <a:lnTo>
                    <a:pt x="13298" y="2799"/>
                  </a:lnTo>
                  <a:lnTo>
                    <a:pt x="13080" y="2680"/>
                  </a:lnTo>
                  <a:lnTo>
                    <a:pt x="12862" y="2541"/>
                  </a:lnTo>
                  <a:lnTo>
                    <a:pt x="12643" y="2402"/>
                  </a:lnTo>
                  <a:lnTo>
                    <a:pt x="12465" y="2224"/>
                  </a:lnTo>
                  <a:lnTo>
                    <a:pt x="12366" y="2323"/>
                  </a:lnTo>
                  <a:lnTo>
                    <a:pt x="12227" y="2402"/>
                  </a:lnTo>
                  <a:lnTo>
                    <a:pt x="12068" y="2482"/>
                  </a:lnTo>
                  <a:lnTo>
                    <a:pt x="11750" y="2660"/>
                  </a:lnTo>
                  <a:lnTo>
                    <a:pt x="11691" y="2700"/>
                  </a:lnTo>
                  <a:lnTo>
                    <a:pt x="11830" y="2898"/>
                  </a:lnTo>
                  <a:lnTo>
                    <a:pt x="12068" y="3137"/>
                  </a:lnTo>
                  <a:lnTo>
                    <a:pt x="12306" y="3375"/>
                  </a:lnTo>
                  <a:lnTo>
                    <a:pt x="12564" y="3593"/>
                  </a:lnTo>
                  <a:lnTo>
                    <a:pt x="12822" y="3811"/>
                  </a:lnTo>
                  <a:lnTo>
                    <a:pt x="13100" y="3990"/>
                  </a:lnTo>
                  <a:lnTo>
                    <a:pt x="13398" y="4189"/>
                  </a:lnTo>
                  <a:lnTo>
                    <a:pt x="13695" y="4347"/>
                  </a:lnTo>
                  <a:lnTo>
                    <a:pt x="13993" y="4506"/>
                  </a:lnTo>
                  <a:lnTo>
                    <a:pt x="14628" y="4804"/>
                  </a:lnTo>
                  <a:lnTo>
                    <a:pt x="15263" y="5062"/>
                  </a:lnTo>
                  <a:lnTo>
                    <a:pt x="15898" y="5320"/>
                  </a:lnTo>
                  <a:lnTo>
                    <a:pt x="16553" y="5558"/>
                  </a:lnTo>
                  <a:lnTo>
                    <a:pt x="17427" y="5876"/>
                  </a:lnTo>
                  <a:lnTo>
                    <a:pt x="17863" y="6054"/>
                  </a:lnTo>
                  <a:lnTo>
                    <a:pt x="18280" y="6233"/>
                  </a:lnTo>
                  <a:lnTo>
                    <a:pt x="18717" y="6431"/>
                  </a:lnTo>
                  <a:lnTo>
                    <a:pt x="19114" y="6650"/>
                  </a:lnTo>
                  <a:lnTo>
                    <a:pt x="19511" y="6888"/>
                  </a:lnTo>
                  <a:lnTo>
                    <a:pt x="19888" y="7146"/>
                  </a:lnTo>
                  <a:lnTo>
                    <a:pt x="20443" y="7404"/>
                  </a:lnTo>
                  <a:lnTo>
                    <a:pt x="20662" y="7523"/>
                  </a:lnTo>
                  <a:lnTo>
                    <a:pt x="20880" y="7662"/>
                  </a:lnTo>
                  <a:lnTo>
                    <a:pt x="21277" y="7979"/>
                  </a:lnTo>
                  <a:lnTo>
                    <a:pt x="21674" y="8297"/>
                  </a:lnTo>
                  <a:lnTo>
                    <a:pt x="22051" y="8634"/>
                  </a:lnTo>
                  <a:lnTo>
                    <a:pt x="22408" y="8952"/>
                  </a:lnTo>
                  <a:lnTo>
                    <a:pt x="22726" y="9289"/>
                  </a:lnTo>
                  <a:lnTo>
                    <a:pt x="23004" y="9647"/>
                  </a:lnTo>
                  <a:lnTo>
                    <a:pt x="23282" y="10004"/>
                  </a:lnTo>
                  <a:lnTo>
                    <a:pt x="23301" y="10044"/>
                  </a:lnTo>
                  <a:lnTo>
                    <a:pt x="23301" y="10083"/>
                  </a:lnTo>
                  <a:lnTo>
                    <a:pt x="23282" y="10123"/>
                  </a:lnTo>
                  <a:lnTo>
                    <a:pt x="23262" y="10143"/>
                  </a:lnTo>
                  <a:lnTo>
                    <a:pt x="23242" y="10163"/>
                  </a:lnTo>
                  <a:lnTo>
                    <a:pt x="23163" y="10163"/>
                  </a:lnTo>
                  <a:lnTo>
                    <a:pt x="23143" y="10143"/>
                  </a:lnTo>
                  <a:lnTo>
                    <a:pt x="22845" y="9746"/>
                  </a:lnTo>
                  <a:lnTo>
                    <a:pt x="22527" y="9369"/>
                  </a:lnTo>
                  <a:lnTo>
                    <a:pt x="22170" y="9031"/>
                  </a:lnTo>
                  <a:lnTo>
                    <a:pt x="21793" y="8714"/>
                  </a:lnTo>
                  <a:lnTo>
                    <a:pt x="21654" y="8615"/>
                  </a:lnTo>
                  <a:lnTo>
                    <a:pt x="21495" y="8535"/>
                  </a:lnTo>
                  <a:lnTo>
                    <a:pt x="21158" y="8357"/>
                  </a:lnTo>
                  <a:lnTo>
                    <a:pt x="21337" y="8634"/>
                  </a:lnTo>
                  <a:lnTo>
                    <a:pt x="21495" y="8912"/>
                  </a:lnTo>
                  <a:lnTo>
                    <a:pt x="21614" y="9210"/>
                  </a:lnTo>
                  <a:lnTo>
                    <a:pt x="21694" y="9508"/>
                  </a:lnTo>
                  <a:lnTo>
                    <a:pt x="21734" y="9805"/>
                  </a:lnTo>
                  <a:lnTo>
                    <a:pt x="21734" y="9964"/>
                  </a:lnTo>
                  <a:lnTo>
                    <a:pt x="21734" y="10103"/>
                  </a:lnTo>
                  <a:lnTo>
                    <a:pt x="21714" y="10262"/>
                  </a:lnTo>
                  <a:lnTo>
                    <a:pt x="21674" y="10401"/>
                  </a:lnTo>
                  <a:lnTo>
                    <a:pt x="21614" y="10540"/>
                  </a:lnTo>
                  <a:lnTo>
                    <a:pt x="21535" y="10679"/>
                  </a:lnTo>
                  <a:lnTo>
                    <a:pt x="21416" y="10857"/>
                  </a:lnTo>
                  <a:lnTo>
                    <a:pt x="21277" y="11016"/>
                  </a:lnTo>
                  <a:lnTo>
                    <a:pt x="21118" y="11135"/>
                  </a:lnTo>
                  <a:lnTo>
                    <a:pt x="20940" y="11254"/>
                  </a:lnTo>
                  <a:lnTo>
                    <a:pt x="20761" y="11353"/>
                  </a:lnTo>
                  <a:lnTo>
                    <a:pt x="20563" y="11433"/>
                  </a:lnTo>
                  <a:lnTo>
                    <a:pt x="20364" y="11512"/>
                  </a:lnTo>
                  <a:lnTo>
                    <a:pt x="20146" y="11552"/>
                  </a:lnTo>
                  <a:lnTo>
                    <a:pt x="19828" y="11612"/>
                  </a:lnTo>
                  <a:lnTo>
                    <a:pt x="19511" y="11651"/>
                  </a:lnTo>
                  <a:lnTo>
                    <a:pt x="19193" y="11671"/>
                  </a:lnTo>
                  <a:lnTo>
                    <a:pt x="18558" y="11671"/>
                  </a:lnTo>
                  <a:lnTo>
                    <a:pt x="18240" y="11631"/>
                  </a:lnTo>
                  <a:lnTo>
                    <a:pt x="17585" y="11572"/>
                  </a:lnTo>
                  <a:lnTo>
                    <a:pt x="16295" y="11373"/>
                  </a:lnTo>
                  <a:lnTo>
                    <a:pt x="15660" y="11314"/>
                  </a:lnTo>
                  <a:lnTo>
                    <a:pt x="15323" y="11274"/>
                  </a:lnTo>
                  <a:lnTo>
                    <a:pt x="14628" y="11274"/>
                  </a:lnTo>
                  <a:lnTo>
                    <a:pt x="14271" y="11314"/>
                  </a:lnTo>
                  <a:lnTo>
                    <a:pt x="13914" y="11353"/>
                  </a:lnTo>
                  <a:lnTo>
                    <a:pt x="13556" y="11413"/>
                  </a:lnTo>
                  <a:lnTo>
                    <a:pt x="13179" y="11473"/>
                  </a:lnTo>
                  <a:lnTo>
                    <a:pt x="12842" y="11572"/>
                  </a:lnTo>
                  <a:lnTo>
                    <a:pt x="12485" y="11671"/>
                  </a:lnTo>
                  <a:lnTo>
                    <a:pt x="12127" y="11790"/>
                  </a:lnTo>
                  <a:lnTo>
                    <a:pt x="11433" y="12028"/>
                  </a:lnTo>
                  <a:lnTo>
                    <a:pt x="10738" y="12326"/>
                  </a:lnTo>
                  <a:lnTo>
                    <a:pt x="10083" y="12644"/>
                  </a:lnTo>
                  <a:lnTo>
                    <a:pt x="9408" y="12981"/>
                  </a:lnTo>
                  <a:lnTo>
                    <a:pt x="8098" y="13656"/>
                  </a:lnTo>
                  <a:lnTo>
                    <a:pt x="7443" y="13993"/>
                  </a:lnTo>
                  <a:lnTo>
                    <a:pt x="6769" y="14311"/>
                  </a:lnTo>
                  <a:lnTo>
                    <a:pt x="6094" y="14608"/>
                  </a:lnTo>
                  <a:lnTo>
                    <a:pt x="5399" y="14867"/>
                  </a:lnTo>
                  <a:lnTo>
                    <a:pt x="4704" y="15105"/>
                  </a:lnTo>
                  <a:lnTo>
                    <a:pt x="4347" y="15204"/>
                  </a:lnTo>
                  <a:lnTo>
                    <a:pt x="3990" y="15283"/>
                  </a:lnTo>
                  <a:lnTo>
                    <a:pt x="3494" y="15363"/>
                  </a:lnTo>
                  <a:lnTo>
                    <a:pt x="2978" y="15422"/>
                  </a:lnTo>
                  <a:lnTo>
                    <a:pt x="2482" y="15442"/>
                  </a:lnTo>
                  <a:lnTo>
                    <a:pt x="1965" y="15442"/>
                  </a:lnTo>
                  <a:lnTo>
                    <a:pt x="1449" y="15383"/>
                  </a:lnTo>
                  <a:lnTo>
                    <a:pt x="953" y="15303"/>
                  </a:lnTo>
                  <a:lnTo>
                    <a:pt x="477" y="15164"/>
                  </a:lnTo>
                  <a:lnTo>
                    <a:pt x="1" y="15005"/>
                  </a:lnTo>
                  <a:lnTo>
                    <a:pt x="179" y="15363"/>
                  </a:lnTo>
                  <a:lnTo>
                    <a:pt x="298" y="15601"/>
                  </a:lnTo>
                  <a:lnTo>
                    <a:pt x="437" y="15819"/>
                  </a:lnTo>
                  <a:lnTo>
                    <a:pt x="735" y="16236"/>
                  </a:lnTo>
                  <a:lnTo>
                    <a:pt x="973" y="16613"/>
                  </a:lnTo>
                  <a:lnTo>
                    <a:pt x="1251" y="16950"/>
                  </a:lnTo>
                  <a:lnTo>
                    <a:pt x="1390" y="17129"/>
                  </a:lnTo>
                  <a:lnTo>
                    <a:pt x="1529" y="17288"/>
                  </a:lnTo>
                  <a:lnTo>
                    <a:pt x="1707" y="17427"/>
                  </a:lnTo>
                  <a:lnTo>
                    <a:pt x="1866" y="17566"/>
                  </a:lnTo>
                  <a:lnTo>
                    <a:pt x="2164" y="17744"/>
                  </a:lnTo>
                  <a:lnTo>
                    <a:pt x="2323" y="17824"/>
                  </a:lnTo>
                  <a:lnTo>
                    <a:pt x="2482" y="17903"/>
                  </a:lnTo>
                  <a:lnTo>
                    <a:pt x="2640" y="17943"/>
                  </a:lnTo>
                  <a:lnTo>
                    <a:pt x="2819" y="17983"/>
                  </a:lnTo>
                  <a:lnTo>
                    <a:pt x="2978" y="18002"/>
                  </a:lnTo>
                  <a:lnTo>
                    <a:pt x="3156" y="18002"/>
                  </a:lnTo>
                  <a:lnTo>
                    <a:pt x="3335" y="17983"/>
                  </a:lnTo>
                  <a:lnTo>
                    <a:pt x="3514" y="17943"/>
                  </a:lnTo>
                  <a:lnTo>
                    <a:pt x="3692" y="17883"/>
                  </a:lnTo>
                  <a:lnTo>
                    <a:pt x="3851" y="17824"/>
                  </a:lnTo>
                  <a:lnTo>
                    <a:pt x="4188" y="17665"/>
                  </a:lnTo>
                  <a:lnTo>
                    <a:pt x="4506" y="17506"/>
                  </a:lnTo>
                  <a:lnTo>
                    <a:pt x="5240" y="17109"/>
                  </a:lnTo>
                  <a:lnTo>
                    <a:pt x="5975" y="16752"/>
                  </a:lnTo>
                  <a:lnTo>
                    <a:pt x="6411" y="16573"/>
                  </a:lnTo>
                  <a:lnTo>
                    <a:pt x="6868" y="16434"/>
                  </a:lnTo>
                  <a:lnTo>
                    <a:pt x="7086" y="16375"/>
                  </a:lnTo>
                  <a:lnTo>
                    <a:pt x="7324" y="16335"/>
                  </a:lnTo>
                  <a:lnTo>
                    <a:pt x="7562" y="16296"/>
                  </a:lnTo>
                  <a:lnTo>
                    <a:pt x="7801" y="16276"/>
                  </a:lnTo>
                  <a:lnTo>
                    <a:pt x="8257" y="16276"/>
                  </a:lnTo>
                  <a:lnTo>
                    <a:pt x="8733" y="16315"/>
                  </a:lnTo>
                  <a:lnTo>
                    <a:pt x="9686" y="16434"/>
                  </a:lnTo>
                  <a:lnTo>
                    <a:pt x="10083" y="16474"/>
                  </a:lnTo>
                  <a:lnTo>
                    <a:pt x="10460" y="16494"/>
                  </a:lnTo>
                  <a:lnTo>
                    <a:pt x="10857" y="16494"/>
                  </a:lnTo>
                  <a:lnTo>
                    <a:pt x="11254" y="16474"/>
                  </a:lnTo>
                  <a:lnTo>
                    <a:pt x="11651" y="16434"/>
                  </a:lnTo>
                  <a:lnTo>
                    <a:pt x="12028" y="16375"/>
                  </a:lnTo>
                  <a:lnTo>
                    <a:pt x="12405" y="16296"/>
                  </a:lnTo>
                  <a:lnTo>
                    <a:pt x="12782" y="16216"/>
                  </a:lnTo>
                  <a:lnTo>
                    <a:pt x="13159" y="16097"/>
                  </a:lnTo>
                  <a:lnTo>
                    <a:pt x="13537" y="15978"/>
                  </a:lnTo>
                  <a:lnTo>
                    <a:pt x="14251" y="15720"/>
                  </a:lnTo>
                  <a:lnTo>
                    <a:pt x="14648" y="15561"/>
                  </a:lnTo>
                  <a:lnTo>
                    <a:pt x="15025" y="15363"/>
                  </a:lnTo>
                  <a:lnTo>
                    <a:pt x="15402" y="15164"/>
                  </a:lnTo>
                  <a:lnTo>
                    <a:pt x="15779" y="14926"/>
                  </a:lnTo>
                  <a:lnTo>
                    <a:pt x="16137" y="14688"/>
                  </a:lnTo>
                  <a:lnTo>
                    <a:pt x="16474" y="14410"/>
                  </a:lnTo>
                  <a:lnTo>
                    <a:pt x="16792" y="14132"/>
                  </a:lnTo>
                  <a:lnTo>
                    <a:pt x="17089" y="13834"/>
                  </a:lnTo>
                  <a:lnTo>
                    <a:pt x="17129" y="13815"/>
                  </a:lnTo>
                  <a:lnTo>
                    <a:pt x="17169" y="13815"/>
                  </a:lnTo>
                  <a:lnTo>
                    <a:pt x="17188" y="13854"/>
                  </a:lnTo>
                  <a:lnTo>
                    <a:pt x="17169" y="13894"/>
                  </a:lnTo>
                  <a:lnTo>
                    <a:pt x="16891" y="14251"/>
                  </a:lnTo>
                  <a:lnTo>
                    <a:pt x="16613" y="14589"/>
                  </a:lnTo>
                  <a:lnTo>
                    <a:pt x="16315" y="14926"/>
                  </a:lnTo>
                  <a:lnTo>
                    <a:pt x="15998" y="15244"/>
                  </a:lnTo>
                  <a:lnTo>
                    <a:pt x="15581" y="15581"/>
                  </a:lnTo>
                  <a:lnTo>
                    <a:pt x="15144" y="15918"/>
                  </a:lnTo>
                  <a:lnTo>
                    <a:pt x="14688" y="16216"/>
                  </a:lnTo>
                  <a:lnTo>
                    <a:pt x="14231" y="16514"/>
                  </a:lnTo>
                  <a:lnTo>
                    <a:pt x="13993" y="16633"/>
                  </a:lnTo>
                  <a:lnTo>
                    <a:pt x="13735" y="16752"/>
                  </a:lnTo>
                  <a:lnTo>
                    <a:pt x="13497" y="16831"/>
                  </a:lnTo>
                  <a:lnTo>
                    <a:pt x="13239" y="16931"/>
                  </a:lnTo>
                  <a:lnTo>
                    <a:pt x="13616" y="17288"/>
                  </a:lnTo>
                  <a:lnTo>
                    <a:pt x="14033" y="17625"/>
                  </a:lnTo>
                  <a:lnTo>
                    <a:pt x="14469" y="17923"/>
                  </a:lnTo>
                  <a:lnTo>
                    <a:pt x="14926" y="18181"/>
                  </a:lnTo>
                  <a:lnTo>
                    <a:pt x="15402" y="18399"/>
                  </a:lnTo>
                  <a:lnTo>
                    <a:pt x="15879" y="18598"/>
                  </a:lnTo>
                  <a:lnTo>
                    <a:pt x="16375" y="18757"/>
                  </a:lnTo>
                  <a:lnTo>
                    <a:pt x="16871" y="18876"/>
                  </a:lnTo>
                  <a:lnTo>
                    <a:pt x="17387" y="18955"/>
                  </a:lnTo>
                  <a:lnTo>
                    <a:pt x="17903" y="18995"/>
                  </a:lnTo>
                  <a:lnTo>
                    <a:pt x="18439" y="18995"/>
                  </a:lnTo>
                  <a:lnTo>
                    <a:pt x="18955" y="18975"/>
                  </a:lnTo>
                  <a:lnTo>
                    <a:pt x="19471" y="18896"/>
                  </a:lnTo>
                  <a:lnTo>
                    <a:pt x="19987" y="18796"/>
                  </a:lnTo>
                  <a:lnTo>
                    <a:pt x="20503" y="18657"/>
                  </a:lnTo>
                  <a:lnTo>
                    <a:pt x="20999" y="18459"/>
                  </a:lnTo>
                  <a:lnTo>
                    <a:pt x="21476" y="18241"/>
                  </a:lnTo>
                  <a:lnTo>
                    <a:pt x="21932" y="17983"/>
                  </a:lnTo>
                  <a:lnTo>
                    <a:pt x="22369" y="17705"/>
                  </a:lnTo>
                  <a:lnTo>
                    <a:pt x="22785" y="17387"/>
                  </a:lnTo>
                  <a:lnTo>
                    <a:pt x="23182" y="17050"/>
                  </a:lnTo>
                  <a:lnTo>
                    <a:pt x="23559" y="16692"/>
                  </a:lnTo>
                  <a:lnTo>
                    <a:pt x="23917" y="16296"/>
                  </a:lnTo>
                  <a:lnTo>
                    <a:pt x="24234" y="15899"/>
                  </a:lnTo>
                  <a:lnTo>
                    <a:pt x="24869" y="15105"/>
                  </a:lnTo>
                  <a:lnTo>
                    <a:pt x="25167" y="14708"/>
                  </a:lnTo>
                  <a:lnTo>
                    <a:pt x="25465" y="14291"/>
                  </a:lnTo>
                  <a:lnTo>
                    <a:pt x="25961" y="13537"/>
                  </a:lnTo>
                  <a:lnTo>
                    <a:pt x="26477" y="12802"/>
                  </a:lnTo>
                  <a:lnTo>
                    <a:pt x="26775" y="12425"/>
                  </a:lnTo>
                  <a:lnTo>
                    <a:pt x="27072" y="12068"/>
                  </a:lnTo>
                  <a:lnTo>
                    <a:pt x="27410" y="11711"/>
                  </a:lnTo>
                  <a:lnTo>
                    <a:pt x="27767" y="11393"/>
                  </a:lnTo>
                  <a:lnTo>
                    <a:pt x="28124" y="11076"/>
                  </a:lnTo>
                  <a:lnTo>
                    <a:pt x="28501" y="10798"/>
                  </a:lnTo>
                  <a:lnTo>
                    <a:pt x="28918" y="10540"/>
                  </a:lnTo>
                  <a:lnTo>
                    <a:pt x="29335" y="10302"/>
                  </a:lnTo>
                  <a:lnTo>
                    <a:pt x="30248" y="9845"/>
                  </a:lnTo>
                  <a:lnTo>
                    <a:pt x="30685" y="9607"/>
                  </a:lnTo>
                  <a:lnTo>
                    <a:pt x="31141" y="9349"/>
                  </a:lnTo>
                  <a:lnTo>
                    <a:pt x="31538" y="9071"/>
                  </a:lnTo>
                  <a:lnTo>
                    <a:pt x="31935" y="8773"/>
                  </a:lnTo>
                  <a:lnTo>
                    <a:pt x="32312" y="8436"/>
                  </a:lnTo>
                  <a:lnTo>
                    <a:pt x="32650" y="8079"/>
                  </a:lnTo>
                  <a:lnTo>
                    <a:pt x="32967" y="7702"/>
                  </a:lnTo>
                  <a:lnTo>
                    <a:pt x="33285" y="7324"/>
                  </a:lnTo>
                  <a:lnTo>
                    <a:pt x="33563" y="6908"/>
                  </a:lnTo>
                  <a:lnTo>
                    <a:pt x="33840" y="6511"/>
                  </a:lnTo>
                  <a:lnTo>
                    <a:pt x="34118" y="6094"/>
                  </a:lnTo>
                  <a:lnTo>
                    <a:pt x="34376" y="5657"/>
                  </a:lnTo>
                  <a:lnTo>
                    <a:pt x="34595" y="5221"/>
                  </a:lnTo>
                  <a:lnTo>
                    <a:pt x="34793" y="4744"/>
                  </a:lnTo>
                  <a:lnTo>
                    <a:pt x="34873" y="4546"/>
                  </a:lnTo>
                  <a:lnTo>
                    <a:pt x="34932" y="4327"/>
                  </a:lnTo>
                  <a:lnTo>
                    <a:pt x="34972" y="4109"/>
                  </a:lnTo>
                  <a:lnTo>
                    <a:pt x="34992" y="3891"/>
                  </a:lnTo>
                  <a:lnTo>
                    <a:pt x="35011" y="3673"/>
                  </a:lnTo>
                  <a:lnTo>
                    <a:pt x="35011" y="3474"/>
                  </a:lnTo>
                  <a:lnTo>
                    <a:pt x="34992" y="3256"/>
                  </a:lnTo>
                  <a:lnTo>
                    <a:pt x="34972" y="3057"/>
                  </a:lnTo>
                  <a:lnTo>
                    <a:pt x="34932" y="2859"/>
                  </a:lnTo>
                  <a:lnTo>
                    <a:pt x="34873" y="2660"/>
                  </a:lnTo>
                  <a:lnTo>
                    <a:pt x="34793" y="2462"/>
                  </a:lnTo>
                  <a:lnTo>
                    <a:pt x="34714" y="2263"/>
                  </a:lnTo>
                  <a:lnTo>
                    <a:pt x="34615" y="2085"/>
                  </a:lnTo>
                  <a:lnTo>
                    <a:pt x="34495" y="1886"/>
                  </a:lnTo>
                  <a:lnTo>
                    <a:pt x="34356" y="1708"/>
                  </a:lnTo>
                  <a:lnTo>
                    <a:pt x="34218" y="1529"/>
                  </a:lnTo>
                  <a:lnTo>
                    <a:pt x="34059" y="1370"/>
                  </a:lnTo>
                  <a:lnTo>
                    <a:pt x="33900" y="1211"/>
                  </a:lnTo>
                  <a:lnTo>
                    <a:pt x="33563" y="934"/>
                  </a:lnTo>
                  <a:lnTo>
                    <a:pt x="33185" y="695"/>
                  </a:lnTo>
                  <a:lnTo>
                    <a:pt x="32808" y="477"/>
                  </a:lnTo>
                  <a:lnTo>
                    <a:pt x="32392" y="318"/>
                  </a:lnTo>
                  <a:lnTo>
                    <a:pt x="31975" y="179"/>
                  </a:lnTo>
                  <a:lnTo>
                    <a:pt x="31538" y="80"/>
                  </a:lnTo>
                  <a:lnTo>
                    <a:pt x="31102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970;p41">
              <a:extLst>
                <a:ext uri="{FF2B5EF4-FFF2-40B4-BE49-F238E27FC236}">
                  <a16:creationId xmlns:a16="http://schemas.microsoft.com/office/drawing/2014/main" xmlns="" id="{4ABF899D-6F9C-4969-B682-BC62656108A6}"/>
                </a:ext>
              </a:extLst>
            </p:cNvPr>
            <p:cNvSpPr/>
            <p:nvPr/>
          </p:nvSpPr>
          <p:spPr>
            <a:xfrm flipH="1">
              <a:off x="6096186" y="3280562"/>
              <a:ext cx="211945" cy="141013"/>
            </a:xfrm>
            <a:custGeom>
              <a:avLst/>
              <a:gdLst/>
              <a:ahLst/>
              <a:cxnLst/>
              <a:rect l="l" t="t" r="r" b="b"/>
              <a:pathLst>
                <a:path w="5340" h="3553" extrusionOk="0">
                  <a:moveTo>
                    <a:pt x="318" y="0"/>
                  </a:moveTo>
                  <a:lnTo>
                    <a:pt x="179" y="258"/>
                  </a:lnTo>
                  <a:lnTo>
                    <a:pt x="80" y="516"/>
                  </a:lnTo>
                  <a:lnTo>
                    <a:pt x="20" y="794"/>
                  </a:lnTo>
                  <a:lnTo>
                    <a:pt x="1" y="1072"/>
                  </a:lnTo>
                  <a:lnTo>
                    <a:pt x="1" y="1211"/>
                  </a:lnTo>
                  <a:lnTo>
                    <a:pt x="20" y="1330"/>
                  </a:lnTo>
                  <a:lnTo>
                    <a:pt x="100" y="1588"/>
                  </a:lnTo>
                  <a:lnTo>
                    <a:pt x="199" y="1806"/>
                  </a:lnTo>
                  <a:lnTo>
                    <a:pt x="358" y="2025"/>
                  </a:lnTo>
                  <a:lnTo>
                    <a:pt x="517" y="2203"/>
                  </a:lnTo>
                  <a:lnTo>
                    <a:pt x="715" y="2382"/>
                  </a:lnTo>
                  <a:lnTo>
                    <a:pt x="933" y="2521"/>
                  </a:lnTo>
                  <a:lnTo>
                    <a:pt x="1172" y="2640"/>
                  </a:lnTo>
                  <a:lnTo>
                    <a:pt x="1489" y="2779"/>
                  </a:lnTo>
                  <a:lnTo>
                    <a:pt x="1807" y="2858"/>
                  </a:lnTo>
                  <a:lnTo>
                    <a:pt x="2144" y="2918"/>
                  </a:lnTo>
                  <a:lnTo>
                    <a:pt x="2482" y="2957"/>
                  </a:lnTo>
                  <a:lnTo>
                    <a:pt x="2839" y="2997"/>
                  </a:lnTo>
                  <a:lnTo>
                    <a:pt x="3196" y="3017"/>
                  </a:lnTo>
                  <a:lnTo>
                    <a:pt x="3454" y="3017"/>
                  </a:lnTo>
                  <a:lnTo>
                    <a:pt x="3553" y="2977"/>
                  </a:lnTo>
                  <a:lnTo>
                    <a:pt x="3672" y="2957"/>
                  </a:lnTo>
                  <a:lnTo>
                    <a:pt x="3712" y="2977"/>
                  </a:lnTo>
                  <a:lnTo>
                    <a:pt x="3772" y="2997"/>
                  </a:lnTo>
                  <a:lnTo>
                    <a:pt x="3831" y="3037"/>
                  </a:lnTo>
                  <a:lnTo>
                    <a:pt x="3871" y="3076"/>
                  </a:lnTo>
                  <a:lnTo>
                    <a:pt x="4030" y="3275"/>
                  </a:lnTo>
                  <a:lnTo>
                    <a:pt x="4109" y="3354"/>
                  </a:lnTo>
                  <a:lnTo>
                    <a:pt x="4208" y="3414"/>
                  </a:lnTo>
                  <a:lnTo>
                    <a:pt x="4308" y="3473"/>
                  </a:lnTo>
                  <a:lnTo>
                    <a:pt x="4407" y="3513"/>
                  </a:lnTo>
                  <a:lnTo>
                    <a:pt x="4446" y="3533"/>
                  </a:lnTo>
                  <a:lnTo>
                    <a:pt x="4486" y="3533"/>
                  </a:lnTo>
                  <a:lnTo>
                    <a:pt x="4585" y="3553"/>
                  </a:lnTo>
                  <a:lnTo>
                    <a:pt x="4665" y="3553"/>
                  </a:lnTo>
                  <a:lnTo>
                    <a:pt x="4824" y="3533"/>
                  </a:lnTo>
                  <a:lnTo>
                    <a:pt x="4962" y="3513"/>
                  </a:lnTo>
                  <a:lnTo>
                    <a:pt x="5101" y="3454"/>
                  </a:lnTo>
                  <a:lnTo>
                    <a:pt x="5220" y="3414"/>
                  </a:lnTo>
                  <a:lnTo>
                    <a:pt x="5340" y="3334"/>
                  </a:lnTo>
                  <a:lnTo>
                    <a:pt x="5240" y="3255"/>
                  </a:lnTo>
                  <a:lnTo>
                    <a:pt x="5161" y="3196"/>
                  </a:lnTo>
                  <a:lnTo>
                    <a:pt x="5121" y="3136"/>
                  </a:lnTo>
                  <a:lnTo>
                    <a:pt x="5101" y="3136"/>
                  </a:lnTo>
                  <a:lnTo>
                    <a:pt x="4982" y="3156"/>
                  </a:lnTo>
                  <a:lnTo>
                    <a:pt x="4863" y="3176"/>
                  </a:lnTo>
                  <a:lnTo>
                    <a:pt x="4764" y="3156"/>
                  </a:lnTo>
                  <a:lnTo>
                    <a:pt x="4645" y="3116"/>
                  </a:lnTo>
                  <a:lnTo>
                    <a:pt x="4526" y="3057"/>
                  </a:lnTo>
                  <a:lnTo>
                    <a:pt x="4427" y="2997"/>
                  </a:lnTo>
                  <a:lnTo>
                    <a:pt x="4228" y="2858"/>
                  </a:lnTo>
                  <a:lnTo>
                    <a:pt x="4069" y="2719"/>
                  </a:lnTo>
                  <a:lnTo>
                    <a:pt x="3950" y="2560"/>
                  </a:lnTo>
                  <a:lnTo>
                    <a:pt x="3831" y="2382"/>
                  </a:lnTo>
                  <a:lnTo>
                    <a:pt x="3732" y="2203"/>
                  </a:lnTo>
                  <a:lnTo>
                    <a:pt x="3653" y="2005"/>
                  </a:lnTo>
                  <a:lnTo>
                    <a:pt x="3613" y="1806"/>
                  </a:lnTo>
                  <a:lnTo>
                    <a:pt x="3335" y="1786"/>
                  </a:lnTo>
                  <a:lnTo>
                    <a:pt x="3077" y="1727"/>
                  </a:lnTo>
                  <a:lnTo>
                    <a:pt x="2839" y="1667"/>
                  </a:lnTo>
                  <a:lnTo>
                    <a:pt x="2581" y="1588"/>
                  </a:lnTo>
                  <a:lnTo>
                    <a:pt x="2243" y="1469"/>
                  </a:lnTo>
                  <a:lnTo>
                    <a:pt x="1926" y="1330"/>
                  </a:lnTo>
                  <a:lnTo>
                    <a:pt x="1628" y="1171"/>
                  </a:lnTo>
                  <a:lnTo>
                    <a:pt x="1330" y="973"/>
                  </a:lnTo>
                  <a:lnTo>
                    <a:pt x="1053" y="754"/>
                  </a:lnTo>
                  <a:lnTo>
                    <a:pt x="775" y="516"/>
                  </a:lnTo>
                  <a:lnTo>
                    <a:pt x="537" y="278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971;p41">
              <a:extLst>
                <a:ext uri="{FF2B5EF4-FFF2-40B4-BE49-F238E27FC236}">
                  <a16:creationId xmlns:a16="http://schemas.microsoft.com/office/drawing/2014/main" xmlns="" id="{95754876-DAC4-4756-9CF4-B897A559D250}"/>
                </a:ext>
              </a:extLst>
            </p:cNvPr>
            <p:cNvSpPr/>
            <p:nvPr/>
          </p:nvSpPr>
          <p:spPr>
            <a:xfrm flipH="1">
              <a:off x="6515250" y="3626348"/>
              <a:ext cx="217462" cy="148911"/>
            </a:xfrm>
            <a:custGeom>
              <a:avLst/>
              <a:gdLst/>
              <a:ahLst/>
              <a:cxnLst/>
              <a:rect l="l" t="t" r="r" b="b"/>
              <a:pathLst>
                <a:path w="5479" h="3752" extrusionOk="0">
                  <a:moveTo>
                    <a:pt x="4030" y="0"/>
                  </a:moveTo>
                  <a:lnTo>
                    <a:pt x="3653" y="40"/>
                  </a:lnTo>
                  <a:lnTo>
                    <a:pt x="3276" y="119"/>
                  </a:lnTo>
                  <a:lnTo>
                    <a:pt x="2899" y="218"/>
                  </a:lnTo>
                  <a:lnTo>
                    <a:pt x="2541" y="357"/>
                  </a:lnTo>
                  <a:lnTo>
                    <a:pt x="2204" y="516"/>
                  </a:lnTo>
                  <a:lnTo>
                    <a:pt x="1867" y="695"/>
                  </a:lnTo>
                  <a:lnTo>
                    <a:pt x="1549" y="913"/>
                  </a:lnTo>
                  <a:lnTo>
                    <a:pt x="1231" y="1151"/>
                  </a:lnTo>
                  <a:lnTo>
                    <a:pt x="894" y="1469"/>
                  </a:lnTo>
                  <a:lnTo>
                    <a:pt x="576" y="1826"/>
                  </a:lnTo>
                  <a:lnTo>
                    <a:pt x="279" y="2183"/>
                  </a:lnTo>
                  <a:lnTo>
                    <a:pt x="1" y="2580"/>
                  </a:lnTo>
                  <a:lnTo>
                    <a:pt x="358" y="2918"/>
                  </a:lnTo>
                  <a:lnTo>
                    <a:pt x="537" y="3076"/>
                  </a:lnTo>
                  <a:lnTo>
                    <a:pt x="735" y="3235"/>
                  </a:lnTo>
                  <a:lnTo>
                    <a:pt x="914" y="3335"/>
                  </a:lnTo>
                  <a:lnTo>
                    <a:pt x="1112" y="3454"/>
                  </a:lnTo>
                  <a:lnTo>
                    <a:pt x="1331" y="3553"/>
                  </a:lnTo>
                  <a:lnTo>
                    <a:pt x="1549" y="3632"/>
                  </a:lnTo>
                  <a:lnTo>
                    <a:pt x="1787" y="3692"/>
                  </a:lnTo>
                  <a:lnTo>
                    <a:pt x="2025" y="3731"/>
                  </a:lnTo>
                  <a:lnTo>
                    <a:pt x="2244" y="3751"/>
                  </a:lnTo>
                  <a:lnTo>
                    <a:pt x="2462" y="3731"/>
                  </a:lnTo>
                  <a:lnTo>
                    <a:pt x="2541" y="3652"/>
                  </a:lnTo>
                  <a:lnTo>
                    <a:pt x="3950" y="2600"/>
                  </a:lnTo>
                  <a:lnTo>
                    <a:pt x="4665" y="2084"/>
                  </a:lnTo>
                  <a:lnTo>
                    <a:pt x="5399" y="1588"/>
                  </a:lnTo>
                  <a:lnTo>
                    <a:pt x="5380" y="1588"/>
                  </a:lnTo>
                  <a:lnTo>
                    <a:pt x="5241" y="1389"/>
                  </a:lnTo>
                  <a:lnTo>
                    <a:pt x="5102" y="1211"/>
                  </a:lnTo>
                  <a:lnTo>
                    <a:pt x="4963" y="1012"/>
                  </a:lnTo>
                  <a:lnTo>
                    <a:pt x="4883" y="933"/>
                  </a:lnTo>
                  <a:lnTo>
                    <a:pt x="4784" y="854"/>
                  </a:lnTo>
                  <a:lnTo>
                    <a:pt x="4605" y="715"/>
                  </a:lnTo>
                  <a:lnTo>
                    <a:pt x="4387" y="615"/>
                  </a:lnTo>
                  <a:lnTo>
                    <a:pt x="4169" y="536"/>
                  </a:lnTo>
                  <a:lnTo>
                    <a:pt x="3950" y="496"/>
                  </a:lnTo>
                  <a:lnTo>
                    <a:pt x="3692" y="476"/>
                  </a:lnTo>
                  <a:lnTo>
                    <a:pt x="3454" y="496"/>
                  </a:lnTo>
                  <a:lnTo>
                    <a:pt x="3216" y="556"/>
                  </a:lnTo>
                  <a:lnTo>
                    <a:pt x="2978" y="655"/>
                  </a:lnTo>
                  <a:lnTo>
                    <a:pt x="2779" y="774"/>
                  </a:lnTo>
                  <a:lnTo>
                    <a:pt x="2581" y="933"/>
                  </a:lnTo>
                  <a:lnTo>
                    <a:pt x="2422" y="1092"/>
                  </a:lnTo>
                  <a:lnTo>
                    <a:pt x="2263" y="1290"/>
                  </a:lnTo>
                  <a:lnTo>
                    <a:pt x="2244" y="1290"/>
                  </a:lnTo>
                  <a:lnTo>
                    <a:pt x="2204" y="1310"/>
                  </a:lnTo>
                  <a:lnTo>
                    <a:pt x="2164" y="1290"/>
                  </a:lnTo>
                  <a:lnTo>
                    <a:pt x="2144" y="1251"/>
                  </a:lnTo>
                  <a:lnTo>
                    <a:pt x="2144" y="1191"/>
                  </a:lnTo>
                  <a:lnTo>
                    <a:pt x="2204" y="1072"/>
                  </a:lnTo>
                  <a:lnTo>
                    <a:pt x="2283" y="973"/>
                  </a:lnTo>
                  <a:lnTo>
                    <a:pt x="2363" y="854"/>
                  </a:lnTo>
                  <a:lnTo>
                    <a:pt x="2462" y="774"/>
                  </a:lnTo>
                  <a:lnTo>
                    <a:pt x="2660" y="596"/>
                  </a:lnTo>
                  <a:lnTo>
                    <a:pt x="2918" y="457"/>
                  </a:lnTo>
                  <a:lnTo>
                    <a:pt x="3176" y="357"/>
                  </a:lnTo>
                  <a:lnTo>
                    <a:pt x="3434" y="298"/>
                  </a:lnTo>
                  <a:lnTo>
                    <a:pt x="3692" y="258"/>
                  </a:lnTo>
                  <a:lnTo>
                    <a:pt x="3950" y="278"/>
                  </a:lnTo>
                  <a:lnTo>
                    <a:pt x="4228" y="318"/>
                  </a:lnTo>
                  <a:lnTo>
                    <a:pt x="4467" y="397"/>
                  </a:lnTo>
                  <a:lnTo>
                    <a:pt x="4705" y="516"/>
                  </a:lnTo>
                  <a:lnTo>
                    <a:pt x="4923" y="655"/>
                  </a:lnTo>
                  <a:lnTo>
                    <a:pt x="5082" y="794"/>
                  </a:lnTo>
                  <a:lnTo>
                    <a:pt x="5241" y="933"/>
                  </a:lnTo>
                  <a:lnTo>
                    <a:pt x="5360" y="1092"/>
                  </a:lnTo>
                  <a:lnTo>
                    <a:pt x="5459" y="1290"/>
                  </a:lnTo>
                  <a:lnTo>
                    <a:pt x="5479" y="873"/>
                  </a:lnTo>
                  <a:lnTo>
                    <a:pt x="5479" y="655"/>
                  </a:lnTo>
                  <a:lnTo>
                    <a:pt x="5479" y="457"/>
                  </a:lnTo>
                  <a:lnTo>
                    <a:pt x="5380" y="357"/>
                  </a:lnTo>
                  <a:lnTo>
                    <a:pt x="5241" y="258"/>
                  </a:lnTo>
                  <a:lnTo>
                    <a:pt x="5082" y="179"/>
                  </a:lnTo>
                  <a:lnTo>
                    <a:pt x="4923" y="99"/>
                  </a:lnTo>
                  <a:lnTo>
                    <a:pt x="4744" y="60"/>
                  </a:lnTo>
                  <a:lnTo>
                    <a:pt x="4566" y="20"/>
                  </a:lnTo>
                  <a:lnTo>
                    <a:pt x="4387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972;p41">
              <a:extLst>
                <a:ext uri="{FF2B5EF4-FFF2-40B4-BE49-F238E27FC236}">
                  <a16:creationId xmlns:a16="http://schemas.microsoft.com/office/drawing/2014/main" xmlns="" id="{2581B083-7027-49C5-84D1-B7072069FBF5}"/>
                </a:ext>
              </a:extLst>
            </p:cNvPr>
            <p:cNvSpPr/>
            <p:nvPr/>
          </p:nvSpPr>
          <p:spPr>
            <a:xfrm flipH="1">
              <a:off x="6319901" y="3379777"/>
              <a:ext cx="321410" cy="289925"/>
            </a:xfrm>
            <a:custGeom>
              <a:avLst/>
              <a:gdLst/>
              <a:ahLst/>
              <a:cxnLst/>
              <a:rect l="l" t="t" r="r" b="b"/>
              <a:pathLst>
                <a:path w="8098" h="7305" extrusionOk="0">
                  <a:moveTo>
                    <a:pt x="3751" y="1"/>
                  </a:moveTo>
                  <a:lnTo>
                    <a:pt x="3434" y="41"/>
                  </a:lnTo>
                  <a:lnTo>
                    <a:pt x="3215" y="100"/>
                  </a:lnTo>
                  <a:lnTo>
                    <a:pt x="2997" y="179"/>
                  </a:lnTo>
                  <a:lnTo>
                    <a:pt x="2799" y="279"/>
                  </a:lnTo>
                  <a:lnTo>
                    <a:pt x="2600" y="398"/>
                  </a:lnTo>
                  <a:lnTo>
                    <a:pt x="2422" y="537"/>
                  </a:lnTo>
                  <a:lnTo>
                    <a:pt x="2223" y="696"/>
                  </a:lnTo>
                  <a:lnTo>
                    <a:pt x="2064" y="854"/>
                  </a:lnTo>
                  <a:lnTo>
                    <a:pt x="1906" y="1013"/>
                  </a:lnTo>
                  <a:lnTo>
                    <a:pt x="1687" y="1251"/>
                  </a:lnTo>
                  <a:lnTo>
                    <a:pt x="1469" y="1509"/>
                  </a:lnTo>
                  <a:lnTo>
                    <a:pt x="1290" y="1787"/>
                  </a:lnTo>
                  <a:lnTo>
                    <a:pt x="1112" y="2065"/>
                  </a:lnTo>
                  <a:lnTo>
                    <a:pt x="953" y="2343"/>
                  </a:lnTo>
                  <a:lnTo>
                    <a:pt x="814" y="2641"/>
                  </a:lnTo>
                  <a:lnTo>
                    <a:pt x="695" y="2958"/>
                  </a:lnTo>
                  <a:lnTo>
                    <a:pt x="576" y="3256"/>
                  </a:lnTo>
                  <a:lnTo>
                    <a:pt x="457" y="3692"/>
                  </a:lnTo>
                  <a:lnTo>
                    <a:pt x="357" y="4129"/>
                  </a:lnTo>
                  <a:lnTo>
                    <a:pt x="238" y="4546"/>
                  </a:lnTo>
                  <a:lnTo>
                    <a:pt x="119" y="4963"/>
                  </a:lnTo>
                  <a:lnTo>
                    <a:pt x="0" y="5221"/>
                  </a:lnTo>
                  <a:lnTo>
                    <a:pt x="278" y="5082"/>
                  </a:lnTo>
                  <a:lnTo>
                    <a:pt x="556" y="4963"/>
                  </a:lnTo>
                  <a:lnTo>
                    <a:pt x="893" y="4844"/>
                  </a:lnTo>
                  <a:lnTo>
                    <a:pt x="1251" y="4744"/>
                  </a:lnTo>
                  <a:lnTo>
                    <a:pt x="1608" y="4665"/>
                  </a:lnTo>
                  <a:lnTo>
                    <a:pt x="1786" y="4665"/>
                  </a:lnTo>
                  <a:lnTo>
                    <a:pt x="1965" y="4645"/>
                  </a:lnTo>
                  <a:lnTo>
                    <a:pt x="2124" y="4665"/>
                  </a:lnTo>
                  <a:lnTo>
                    <a:pt x="2302" y="4685"/>
                  </a:lnTo>
                  <a:lnTo>
                    <a:pt x="2481" y="4705"/>
                  </a:lnTo>
                  <a:lnTo>
                    <a:pt x="2640" y="4764"/>
                  </a:lnTo>
                  <a:lnTo>
                    <a:pt x="2799" y="4824"/>
                  </a:lnTo>
                  <a:lnTo>
                    <a:pt x="2957" y="4923"/>
                  </a:lnTo>
                  <a:lnTo>
                    <a:pt x="3096" y="5022"/>
                  </a:lnTo>
                  <a:lnTo>
                    <a:pt x="3235" y="5161"/>
                  </a:lnTo>
                  <a:lnTo>
                    <a:pt x="3414" y="5360"/>
                  </a:lnTo>
                  <a:lnTo>
                    <a:pt x="3533" y="5558"/>
                  </a:lnTo>
                  <a:lnTo>
                    <a:pt x="3632" y="5280"/>
                  </a:lnTo>
                  <a:lnTo>
                    <a:pt x="3712" y="5022"/>
                  </a:lnTo>
                  <a:lnTo>
                    <a:pt x="3851" y="4725"/>
                  </a:lnTo>
                  <a:lnTo>
                    <a:pt x="3989" y="4427"/>
                  </a:lnTo>
                  <a:lnTo>
                    <a:pt x="4148" y="4149"/>
                  </a:lnTo>
                  <a:lnTo>
                    <a:pt x="4327" y="3871"/>
                  </a:lnTo>
                  <a:lnTo>
                    <a:pt x="4525" y="3593"/>
                  </a:lnTo>
                  <a:lnTo>
                    <a:pt x="4724" y="3355"/>
                  </a:lnTo>
                  <a:lnTo>
                    <a:pt x="4942" y="3097"/>
                  </a:lnTo>
                  <a:lnTo>
                    <a:pt x="5160" y="2859"/>
                  </a:lnTo>
                  <a:lnTo>
                    <a:pt x="5180" y="2859"/>
                  </a:lnTo>
                  <a:lnTo>
                    <a:pt x="5200" y="2879"/>
                  </a:lnTo>
                  <a:lnTo>
                    <a:pt x="5200" y="2899"/>
                  </a:lnTo>
                  <a:lnTo>
                    <a:pt x="5022" y="3137"/>
                  </a:lnTo>
                  <a:lnTo>
                    <a:pt x="4863" y="3375"/>
                  </a:lnTo>
                  <a:lnTo>
                    <a:pt x="4724" y="3633"/>
                  </a:lnTo>
                  <a:lnTo>
                    <a:pt x="4585" y="3891"/>
                  </a:lnTo>
                  <a:lnTo>
                    <a:pt x="4466" y="4149"/>
                  </a:lnTo>
                  <a:lnTo>
                    <a:pt x="4347" y="4407"/>
                  </a:lnTo>
                  <a:lnTo>
                    <a:pt x="4248" y="4685"/>
                  </a:lnTo>
                  <a:lnTo>
                    <a:pt x="4148" y="4963"/>
                  </a:lnTo>
                  <a:lnTo>
                    <a:pt x="3989" y="5499"/>
                  </a:lnTo>
                  <a:lnTo>
                    <a:pt x="3930" y="5776"/>
                  </a:lnTo>
                  <a:lnTo>
                    <a:pt x="3870" y="6035"/>
                  </a:lnTo>
                  <a:lnTo>
                    <a:pt x="3811" y="6372"/>
                  </a:lnTo>
                  <a:lnTo>
                    <a:pt x="3851" y="6590"/>
                  </a:lnTo>
                  <a:lnTo>
                    <a:pt x="3870" y="6828"/>
                  </a:lnTo>
                  <a:lnTo>
                    <a:pt x="3870" y="7067"/>
                  </a:lnTo>
                  <a:lnTo>
                    <a:pt x="3851" y="7305"/>
                  </a:lnTo>
                  <a:lnTo>
                    <a:pt x="3851" y="7305"/>
                  </a:lnTo>
                  <a:lnTo>
                    <a:pt x="4267" y="7027"/>
                  </a:lnTo>
                  <a:lnTo>
                    <a:pt x="4525" y="6868"/>
                  </a:lnTo>
                  <a:lnTo>
                    <a:pt x="4525" y="6590"/>
                  </a:lnTo>
                  <a:lnTo>
                    <a:pt x="4565" y="6253"/>
                  </a:lnTo>
                  <a:lnTo>
                    <a:pt x="4585" y="5915"/>
                  </a:lnTo>
                  <a:lnTo>
                    <a:pt x="4644" y="5578"/>
                  </a:lnTo>
                  <a:lnTo>
                    <a:pt x="4704" y="5260"/>
                  </a:lnTo>
                  <a:lnTo>
                    <a:pt x="4783" y="4943"/>
                  </a:lnTo>
                  <a:lnTo>
                    <a:pt x="4883" y="4605"/>
                  </a:lnTo>
                  <a:lnTo>
                    <a:pt x="5002" y="4288"/>
                  </a:lnTo>
                  <a:lnTo>
                    <a:pt x="5121" y="3990"/>
                  </a:lnTo>
                  <a:lnTo>
                    <a:pt x="5260" y="3673"/>
                  </a:lnTo>
                  <a:lnTo>
                    <a:pt x="5419" y="3375"/>
                  </a:lnTo>
                  <a:lnTo>
                    <a:pt x="5577" y="3097"/>
                  </a:lnTo>
                  <a:lnTo>
                    <a:pt x="5756" y="2799"/>
                  </a:lnTo>
                  <a:lnTo>
                    <a:pt x="5935" y="2521"/>
                  </a:lnTo>
                  <a:lnTo>
                    <a:pt x="6153" y="2263"/>
                  </a:lnTo>
                  <a:lnTo>
                    <a:pt x="6351" y="2005"/>
                  </a:lnTo>
                  <a:lnTo>
                    <a:pt x="6590" y="1747"/>
                  </a:lnTo>
                  <a:lnTo>
                    <a:pt x="6947" y="1390"/>
                  </a:lnTo>
                  <a:lnTo>
                    <a:pt x="7324" y="1053"/>
                  </a:lnTo>
                  <a:lnTo>
                    <a:pt x="7721" y="715"/>
                  </a:lnTo>
                  <a:lnTo>
                    <a:pt x="8098" y="358"/>
                  </a:lnTo>
                  <a:lnTo>
                    <a:pt x="7979" y="418"/>
                  </a:lnTo>
                  <a:lnTo>
                    <a:pt x="7661" y="596"/>
                  </a:lnTo>
                  <a:lnTo>
                    <a:pt x="7602" y="636"/>
                  </a:lnTo>
                  <a:lnTo>
                    <a:pt x="7364" y="795"/>
                  </a:lnTo>
                  <a:lnTo>
                    <a:pt x="7165" y="914"/>
                  </a:lnTo>
                  <a:lnTo>
                    <a:pt x="6947" y="1053"/>
                  </a:lnTo>
                  <a:lnTo>
                    <a:pt x="6669" y="1291"/>
                  </a:lnTo>
                  <a:lnTo>
                    <a:pt x="6391" y="1549"/>
                  </a:lnTo>
                  <a:lnTo>
                    <a:pt x="6133" y="1807"/>
                  </a:lnTo>
                  <a:lnTo>
                    <a:pt x="5895" y="2105"/>
                  </a:lnTo>
                  <a:lnTo>
                    <a:pt x="5875" y="2105"/>
                  </a:lnTo>
                  <a:lnTo>
                    <a:pt x="5855" y="2125"/>
                  </a:lnTo>
                  <a:lnTo>
                    <a:pt x="5815" y="2105"/>
                  </a:lnTo>
                  <a:lnTo>
                    <a:pt x="5776" y="2065"/>
                  </a:lnTo>
                  <a:lnTo>
                    <a:pt x="5796" y="2005"/>
                  </a:lnTo>
                  <a:lnTo>
                    <a:pt x="5954" y="1688"/>
                  </a:lnTo>
                  <a:lnTo>
                    <a:pt x="6153" y="1370"/>
                  </a:lnTo>
                  <a:lnTo>
                    <a:pt x="6391" y="1053"/>
                  </a:lnTo>
                  <a:lnTo>
                    <a:pt x="6252" y="914"/>
                  </a:lnTo>
                  <a:lnTo>
                    <a:pt x="6054" y="676"/>
                  </a:lnTo>
                  <a:lnTo>
                    <a:pt x="5835" y="457"/>
                  </a:lnTo>
                  <a:lnTo>
                    <a:pt x="5557" y="358"/>
                  </a:lnTo>
                  <a:lnTo>
                    <a:pt x="5280" y="239"/>
                  </a:lnTo>
                  <a:lnTo>
                    <a:pt x="4982" y="160"/>
                  </a:lnTo>
                  <a:lnTo>
                    <a:pt x="4684" y="100"/>
                  </a:lnTo>
                  <a:lnTo>
                    <a:pt x="4386" y="41"/>
                  </a:lnTo>
                  <a:lnTo>
                    <a:pt x="406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973;p41">
              <a:extLst>
                <a:ext uri="{FF2B5EF4-FFF2-40B4-BE49-F238E27FC236}">
                  <a16:creationId xmlns:a16="http://schemas.microsoft.com/office/drawing/2014/main" xmlns="" id="{5254427B-ED66-4FB5-B0C9-A4228767FB35}"/>
                </a:ext>
              </a:extLst>
            </p:cNvPr>
            <p:cNvSpPr/>
            <p:nvPr/>
          </p:nvSpPr>
          <p:spPr>
            <a:xfrm flipH="1">
              <a:off x="5809451" y="3130905"/>
              <a:ext cx="22901" cy="25996"/>
            </a:xfrm>
            <a:custGeom>
              <a:avLst/>
              <a:gdLst/>
              <a:ahLst/>
              <a:cxnLst/>
              <a:rect l="l" t="t" r="r" b="b"/>
              <a:pathLst>
                <a:path w="577" h="655" extrusionOk="0">
                  <a:moveTo>
                    <a:pt x="179" y="0"/>
                  </a:moveTo>
                  <a:lnTo>
                    <a:pt x="139" y="60"/>
                  </a:lnTo>
                  <a:lnTo>
                    <a:pt x="100" y="159"/>
                  </a:lnTo>
                  <a:lnTo>
                    <a:pt x="60" y="258"/>
                  </a:lnTo>
                  <a:lnTo>
                    <a:pt x="0" y="357"/>
                  </a:lnTo>
                  <a:lnTo>
                    <a:pt x="576" y="655"/>
                  </a:lnTo>
                  <a:lnTo>
                    <a:pt x="576" y="595"/>
                  </a:lnTo>
                  <a:lnTo>
                    <a:pt x="556" y="496"/>
                  </a:lnTo>
                  <a:lnTo>
                    <a:pt x="517" y="397"/>
                  </a:lnTo>
                  <a:lnTo>
                    <a:pt x="457" y="318"/>
                  </a:lnTo>
                  <a:lnTo>
                    <a:pt x="397" y="238"/>
                  </a:lnTo>
                  <a:lnTo>
                    <a:pt x="278" y="11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974;p41">
              <a:extLst>
                <a:ext uri="{FF2B5EF4-FFF2-40B4-BE49-F238E27FC236}">
                  <a16:creationId xmlns:a16="http://schemas.microsoft.com/office/drawing/2014/main" xmlns="" id="{5E867FBA-DA8B-4D75-ACBA-E0E85449CF4F}"/>
                </a:ext>
              </a:extLst>
            </p:cNvPr>
            <p:cNvSpPr/>
            <p:nvPr/>
          </p:nvSpPr>
          <p:spPr>
            <a:xfrm flipH="1">
              <a:off x="5763425" y="2892231"/>
              <a:ext cx="81166" cy="35481"/>
            </a:xfrm>
            <a:custGeom>
              <a:avLst/>
              <a:gdLst/>
              <a:ahLst/>
              <a:cxnLst/>
              <a:rect l="l" t="t" r="r" b="b"/>
              <a:pathLst>
                <a:path w="2045" h="894" extrusionOk="0">
                  <a:moveTo>
                    <a:pt x="1430" y="0"/>
                  </a:moveTo>
                  <a:lnTo>
                    <a:pt x="1291" y="20"/>
                  </a:lnTo>
                  <a:lnTo>
                    <a:pt x="1152" y="40"/>
                  </a:lnTo>
                  <a:lnTo>
                    <a:pt x="973" y="80"/>
                  </a:lnTo>
                  <a:lnTo>
                    <a:pt x="795" y="159"/>
                  </a:lnTo>
                  <a:lnTo>
                    <a:pt x="695" y="199"/>
                  </a:lnTo>
                  <a:lnTo>
                    <a:pt x="596" y="278"/>
                  </a:lnTo>
                  <a:lnTo>
                    <a:pt x="517" y="358"/>
                  </a:lnTo>
                  <a:lnTo>
                    <a:pt x="437" y="437"/>
                  </a:lnTo>
                  <a:lnTo>
                    <a:pt x="239" y="576"/>
                  </a:lnTo>
                  <a:lnTo>
                    <a:pt x="40" y="735"/>
                  </a:lnTo>
                  <a:lnTo>
                    <a:pt x="21" y="754"/>
                  </a:lnTo>
                  <a:lnTo>
                    <a:pt x="1" y="794"/>
                  </a:lnTo>
                  <a:lnTo>
                    <a:pt x="1" y="834"/>
                  </a:lnTo>
                  <a:lnTo>
                    <a:pt x="21" y="854"/>
                  </a:lnTo>
                  <a:lnTo>
                    <a:pt x="60" y="874"/>
                  </a:lnTo>
                  <a:lnTo>
                    <a:pt x="80" y="893"/>
                  </a:lnTo>
                  <a:lnTo>
                    <a:pt x="120" y="893"/>
                  </a:lnTo>
                  <a:lnTo>
                    <a:pt x="159" y="874"/>
                  </a:lnTo>
                  <a:lnTo>
                    <a:pt x="298" y="794"/>
                  </a:lnTo>
                  <a:lnTo>
                    <a:pt x="437" y="735"/>
                  </a:lnTo>
                  <a:lnTo>
                    <a:pt x="556" y="675"/>
                  </a:lnTo>
                  <a:lnTo>
                    <a:pt x="715" y="695"/>
                  </a:lnTo>
                  <a:lnTo>
                    <a:pt x="1350" y="695"/>
                  </a:lnTo>
                  <a:lnTo>
                    <a:pt x="1668" y="735"/>
                  </a:lnTo>
                  <a:lnTo>
                    <a:pt x="1727" y="735"/>
                  </a:lnTo>
                  <a:lnTo>
                    <a:pt x="1807" y="715"/>
                  </a:lnTo>
                  <a:lnTo>
                    <a:pt x="1866" y="695"/>
                  </a:lnTo>
                  <a:lnTo>
                    <a:pt x="1926" y="655"/>
                  </a:lnTo>
                  <a:lnTo>
                    <a:pt x="1966" y="596"/>
                  </a:lnTo>
                  <a:lnTo>
                    <a:pt x="2005" y="536"/>
                  </a:lnTo>
                  <a:lnTo>
                    <a:pt x="2045" y="477"/>
                  </a:lnTo>
                  <a:lnTo>
                    <a:pt x="2045" y="417"/>
                  </a:lnTo>
                  <a:lnTo>
                    <a:pt x="2045" y="338"/>
                  </a:lnTo>
                  <a:lnTo>
                    <a:pt x="2025" y="278"/>
                  </a:lnTo>
                  <a:lnTo>
                    <a:pt x="2005" y="199"/>
                  </a:lnTo>
                  <a:lnTo>
                    <a:pt x="1966" y="159"/>
                  </a:lnTo>
                  <a:lnTo>
                    <a:pt x="1926" y="99"/>
                  </a:lnTo>
                  <a:lnTo>
                    <a:pt x="1866" y="60"/>
                  </a:lnTo>
                  <a:lnTo>
                    <a:pt x="1807" y="40"/>
                  </a:lnTo>
                  <a:lnTo>
                    <a:pt x="1727" y="20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975;p41">
              <a:extLst>
                <a:ext uri="{FF2B5EF4-FFF2-40B4-BE49-F238E27FC236}">
                  <a16:creationId xmlns:a16="http://schemas.microsoft.com/office/drawing/2014/main" xmlns="" id="{BCF08927-07EE-4BB9-A25F-2C0C810A72B4}"/>
                </a:ext>
              </a:extLst>
            </p:cNvPr>
            <p:cNvSpPr/>
            <p:nvPr/>
          </p:nvSpPr>
          <p:spPr>
            <a:xfrm flipH="1">
              <a:off x="5472750" y="2940252"/>
              <a:ext cx="96129" cy="72509"/>
            </a:xfrm>
            <a:custGeom>
              <a:avLst/>
              <a:gdLst/>
              <a:ahLst/>
              <a:cxnLst/>
              <a:rect l="l" t="t" r="r" b="b"/>
              <a:pathLst>
                <a:path w="2422" h="1827" extrusionOk="0">
                  <a:moveTo>
                    <a:pt x="516" y="1"/>
                  </a:moveTo>
                  <a:lnTo>
                    <a:pt x="318" y="21"/>
                  </a:lnTo>
                  <a:lnTo>
                    <a:pt x="219" y="21"/>
                  </a:lnTo>
                  <a:lnTo>
                    <a:pt x="139" y="41"/>
                  </a:lnTo>
                  <a:lnTo>
                    <a:pt x="60" y="80"/>
                  </a:lnTo>
                  <a:lnTo>
                    <a:pt x="0" y="160"/>
                  </a:lnTo>
                  <a:lnTo>
                    <a:pt x="0" y="219"/>
                  </a:lnTo>
                  <a:lnTo>
                    <a:pt x="0" y="279"/>
                  </a:lnTo>
                  <a:lnTo>
                    <a:pt x="40" y="319"/>
                  </a:lnTo>
                  <a:lnTo>
                    <a:pt x="100" y="338"/>
                  </a:lnTo>
                  <a:lnTo>
                    <a:pt x="219" y="398"/>
                  </a:lnTo>
                  <a:lnTo>
                    <a:pt x="457" y="457"/>
                  </a:lnTo>
                  <a:lnTo>
                    <a:pt x="635" y="517"/>
                  </a:lnTo>
                  <a:lnTo>
                    <a:pt x="794" y="616"/>
                  </a:lnTo>
                  <a:lnTo>
                    <a:pt x="1052" y="835"/>
                  </a:lnTo>
                  <a:lnTo>
                    <a:pt x="1290" y="1053"/>
                  </a:lnTo>
                  <a:lnTo>
                    <a:pt x="1409" y="1172"/>
                  </a:lnTo>
                  <a:lnTo>
                    <a:pt x="1489" y="1291"/>
                  </a:lnTo>
                  <a:lnTo>
                    <a:pt x="1628" y="1529"/>
                  </a:lnTo>
                  <a:lnTo>
                    <a:pt x="1687" y="1628"/>
                  </a:lnTo>
                  <a:lnTo>
                    <a:pt x="1787" y="1728"/>
                  </a:lnTo>
                  <a:lnTo>
                    <a:pt x="1866" y="1787"/>
                  </a:lnTo>
                  <a:lnTo>
                    <a:pt x="1965" y="1807"/>
                  </a:lnTo>
                  <a:lnTo>
                    <a:pt x="2064" y="1827"/>
                  </a:lnTo>
                  <a:lnTo>
                    <a:pt x="2164" y="1807"/>
                  </a:lnTo>
                  <a:lnTo>
                    <a:pt x="2243" y="1748"/>
                  </a:lnTo>
                  <a:lnTo>
                    <a:pt x="2322" y="1688"/>
                  </a:lnTo>
                  <a:lnTo>
                    <a:pt x="2382" y="1609"/>
                  </a:lnTo>
                  <a:lnTo>
                    <a:pt x="2402" y="1509"/>
                  </a:lnTo>
                  <a:lnTo>
                    <a:pt x="2422" y="1410"/>
                  </a:lnTo>
                  <a:lnTo>
                    <a:pt x="2402" y="1311"/>
                  </a:lnTo>
                  <a:lnTo>
                    <a:pt x="2382" y="1231"/>
                  </a:lnTo>
                  <a:lnTo>
                    <a:pt x="2342" y="1132"/>
                  </a:lnTo>
                  <a:lnTo>
                    <a:pt x="2283" y="1033"/>
                  </a:lnTo>
                  <a:lnTo>
                    <a:pt x="2164" y="815"/>
                  </a:lnTo>
                  <a:lnTo>
                    <a:pt x="1985" y="596"/>
                  </a:lnTo>
                  <a:lnTo>
                    <a:pt x="1787" y="398"/>
                  </a:lnTo>
                  <a:lnTo>
                    <a:pt x="1608" y="279"/>
                  </a:lnTo>
                  <a:lnTo>
                    <a:pt x="1409" y="160"/>
                  </a:lnTo>
                  <a:lnTo>
                    <a:pt x="1290" y="120"/>
                  </a:lnTo>
                  <a:lnTo>
                    <a:pt x="1171" y="100"/>
                  </a:lnTo>
                  <a:lnTo>
                    <a:pt x="715" y="21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976;p41">
              <a:extLst>
                <a:ext uri="{FF2B5EF4-FFF2-40B4-BE49-F238E27FC236}">
                  <a16:creationId xmlns:a16="http://schemas.microsoft.com/office/drawing/2014/main" xmlns="" id="{8282BA19-242A-4547-A63E-5296B9E9FDAE}"/>
                </a:ext>
              </a:extLst>
            </p:cNvPr>
            <p:cNvSpPr/>
            <p:nvPr/>
          </p:nvSpPr>
          <p:spPr>
            <a:xfrm flipH="1">
              <a:off x="5753189" y="3011965"/>
              <a:ext cx="24449" cy="40997"/>
            </a:xfrm>
            <a:custGeom>
              <a:avLst/>
              <a:gdLst/>
              <a:ahLst/>
              <a:cxnLst/>
              <a:rect l="l" t="t" r="r" b="b"/>
              <a:pathLst>
                <a:path w="616" h="1033" extrusionOk="0">
                  <a:moveTo>
                    <a:pt x="358" y="556"/>
                  </a:moveTo>
                  <a:lnTo>
                    <a:pt x="378" y="576"/>
                  </a:lnTo>
                  <a:lnTo>
                    <a:pt x="358" y="576"/>
                  </a:lnTo>
                  <a:lnTo>
                    <a:pt x="358" y="556"/>
                  </a:lnTo>
                  <a:close/>
                  <a:moveTo>
                    <a:pt x="358" y="0"/>
                  </a:moveTo>
                  <a:lnTo>
                    <a:pt x="298" y="20"/>
                  </a:lnTo>
                  <a:lnTo>
                    <a:pt x="239" y="40"/>
                  </a:lnTo>
                  <a:lnTo>
                    <a:pt x="199" y="99"/>
                  </a:lnTo>
                  <a:lnTo>
                    <a:pt x="159" y="139"/>
                  </a:lnTo>
                  <a:lnTo>
                    <a:pt x="120" y="179"/>
                  </a:lnTo>
                  <a:lnTo>
                    <a:pt x="80" y="238"/>
                  </a:lnTo>
                  <a:lnTo>
                    <a:pt x="60" y="318"/>
                  </a:lnTo>
                  <a:lnTo>
                    <a:pt x="21" y="417"/>
                  </a:lnTo>
                  <a:lnTo>
                    <a:pt x="21" y="516"/>
                  </a:lnTo>
                  <a:lnTo>
                    <a:pt x="1" y="635"/>
                  </a:lnTo>
                  <a:lnTo>
                    <a:pt x="21" y="695"/>
                  </a:lnTo>
                  <a:lnTo>
                    <a:pt x="40" y="774"/>
                  </a:lnTo>
                  <a:lnTo>
                    <a:pt x="60" y="854"/>
                  </a:lnTo>
                  <a:lnTo>
                    <a:pt x="120" y="933"/>
                  </a:lnTo>
                  <a:lnTo>
                    <a:pt x="199" y="992"/>
                  </a:lnTo>
                  <a:lnTo>
                    <a:pt x="279" y="1032"/>
                  </a:lnTo>
                  <a:lnTo>
                    <a:pt x="378" y="1032"/>
                  </a:lnTo>
                  <a:lnTo>
                    <a:pt x="457" y="1012"/>
                  </a:lnTo>
                  <a:lnTo>
                    <a:pt x="537" y="933"/>
                  </a:lnTo>
                  <a:lnTo>
                    <a:pt x="576" y="854"/>
                  </a:lnTo>
                  <a:lnTo>
                    <a:pt x="616" y="774"/>
                  </a:lnTo>
                  <a:lnTo>
                    <a:pt x="616" y="695"/>
                  </a:lnTo>
                  <a:lnTo>
                    <a:pt x="616" y="615"/>
                  </a:lnTo>
                  <a:lnTo>
                    <a:pt x="616" y="536"/>
                  </a:lnTo>
                  <a:lnTo>
                    <a:pt x="596" y="337"/>
                  </a:lnTo>
                  <a:lnTo>
                    <a:pt x="576" y="258"/>
                  </a:lnTo>
                  <a:lnTo>
                    <a:pt x="537" y="159"/>
                  </a:lnTo>
                  <a:lnTo>
                    <a:pt x="537" y="119"/>
                  </a:lnTo>
                  <a:lnTo>
                    <a:pt x="497" y="60"/>
                  </a:lnTo>
                  <a:lnTo>
                    <a:pt x="457" y="40"/>
                  </a:lnTo>
                  <a:lnTo>
                    <a:pt x="418" y="2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977;p41">
              <a:extLst>
                <a:ext uri="{FF2B5EF4-FFF2-40B4-BE49-F238E27FC236}">
                  <a16:creationId xmlns:a16="http://schemas.microsoft.com/office/drawing/2014/main" xmlns="" id="{033E4662-8982-4701-9EBF-4B7E1CA1F2EE}"/>
                </a:ext>
              </a:extLst>
            </p:cNvPr>
            <p:cNvSpPr/>
            <p:nvPr/>
          </p:nvSpPr>
          <p:spPr>
            <a:xfrm flipH="1">
              <a:off x="5766946" y="3033991"/>
              <a:ext cx="833" cy="833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1" y="1"/>
                  </a:moveTo>
                  <a:lnTo>
                    <a:pt x="1" y="21"/>
                  </a:lnTo>
                  <a:lnTo>
                    <a:pt x="21" y="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978;p41">
              <a:extLst>
                <a:ext uri="{FF2B5EF4-FFF2-40B4-BE49-F238E27FC236}">
                  <a16:creationId xmlns:a16="http://schemas.microsoft.com/office/drawing/2014/main" xmlns="" id="{5A8C3AE3-EA8D-4DC0-83DB-731471A62089}"/>
                </a:ext>
              </a:extLst>
            </p:cNvPr>
            <p:cNvSpPr/>
            <p:nvPr/>
          </p:nvSpPr>
          <p:spPr>
            <a:xfrm flipH="1">
              <a:off x="5811448" y="2970215"/>
              <a:ext cx="71720" cy="37822"/>
            </a:xfrm>
            <a:custGeom>
              <a:avLst/>
              <a:gdLst/>
              <a:ahLst/>
              <a:cxnLst/>
              <a:rect l="l" t="t" r="r" b="b"/>
              <a:pathLst>
                <a:path w="1807" h="953" extrusionOk="0">
                  <a:moveTo>
                    <a:pt x="40" y="0"/>
                  </a:moveTo>
                  <a:lnTo>
                    <a:pt x="20" y="20"/>
                  </a:lnTo>
                  <a:lnTo>
                    <a:pt x="0" y="60"/>
                  </a:lnTo>
                  <a:lnTo>
                    <a:pt x="20" y="199"/>
                  </a:lnTo>
                  <a:lnTo>
                    <a:pt x="60" y="338"/>
                  </a:lnTo>
                  <a:lnTo>
                    <a:pt x="139" y="476"/>
                  </a:lnTo>
                  <a:lnTo>
                    <a:pt x="238" y="596"/>
                  </a:lnTo>
                  <a:lnTo>
                    <a:pt x="437" y="754"/>
                  </a:lnTo>
                  <a:lnTo>
                    <a:pt x="536" y="814"/>
                  </a:lnTo>
                  <a:lnTo>
                    <a:pt x="635" y="854"/>
                  </a:lnTo>
                  <a:lnTo>
                    <a:pt x="774" y="893"/>
                  </a:lnTo>
                  <a:lnTo>
                    <a:pt x="913" y="933"/>
                  </a:lnTo>
                  <a:lnTo>
                    <a:pt x="1032" y="953"/>
                  </a:lnTo>
                  <a:lnTo>
                    <a:pt x="1171" y="953"/>
                  </a:lnTo>
                  <a:lnTo>
                    <a:pt x="1330" y="933"/>
                  </a:lnTo>
                  <a:lnTo>
                    <a:pt x="1489" y="913"/>
                  </a:lnTo>
                  <a:lnTo>
                    <a:pt x="1588" y="873"/>
                  </a:lnTo>
                  <a:lnTo>
                    <a:pt x="1687" y="814"/>
                  </a:lnTo>
                  <a:lnTo>
                    <a:pt x="1727" y="754"/>
                  </a:lnTo>
                  <a:lnTo>
                    <a:pt x="1767" y="695"/>
                  </a:lnTo>
                  <a:lnTo>
                    <a:pt x="1806" y="576"/>
                  </a:lnTo>
                  <a:lnTo>
                    <a:pt x="1806" y="516"/>
                  </a:lnTo>
                  <a:lnTo>
                    <a:pt x="1786" y="476"/>
                  </a:lnTo>
                  <a:lnTo>
                    <a:pt x="1767" y="437"/>
                  </a:lnTo>
                  <a:lnTo>
                    <a:pt x="1707" y="397"/>
                  </a:lnTo>
                  <a:lnTo>
                    <a:pt x="1647" y="377"/>
                  </a:lnTo>
                  <a:lnTo>
                    <a:pt x="1568" y="357"/>
                  </a:lnTo>
                  <a:lnTo>
                    <a:pt x="1429" y="357"/>
                  </a:lnTo>
                  <a:lnTo>
                    <a:pt x="1270" y="377"/>
                  </a:lnTo>
                  <a:lnTo>
                    <a:pt x="953" y="377"/>
                  </a:lnTo>
                  <a:lnTo>
                    <a:pt x="774" y="338"/>
                  </a:lnTo>
                  <a:lnTo>
                    <a:pt x="655" y="298"/>
                  </a:lnTo>
                  <a:lnTo>
                    <a:pt x="536" y="238"/>
                  </a:lnTo>
                  <a:lnTo>
                    <a:pt x="377" y="159"/>
                  </a:lnTo>
                  <a:lnTo>
                    <a:pt x="258" y="80"/>
                  </a:lnTo>
                  <a:lnTo>
                    <a:pt x="179" y="4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979;p41">
              <a:extLst>
                <a:ext uri="{FF2B5EF4-FFF2-40B4-BE49-F238E27FC236}">
                  <a16:creationId xmlns:a16="http://schemas.microsoft.com/office/drawing/2014/main" xmlns="" id="{57FBE9E1-DA44-437E-A84D-E1515F1CE01A}"/>
                </a:ext>
              </a:extLst>
            </p:cNvPr>
            <p:cNvSpPr/>
            <p:nvPr/>
          </p:nvSpPr>
          <p:spPr>
            <a:xfrm flipH="1">
              <a:off x="5549945" y="3048198"/>
              <a:ext cx="69338" cy="51237"/>
            </a:xfrm>
            <a:custGeom>
              <a:avLst/>
              <a:gdLst/>
              <a:ahLst/>
              <a:cxnLst/>
              <a:rect l="l" t="t" r="r" b="b"/>
              <a:pathLst>
                <a:path w="1747" h="1291" extrusionOk="0">
                  <a:moveTo>
                    <a:pt x="40" y="0"/>
                  </a:moveTo>
                  <a:lnTo>
                    <a:pt x="20" y="40"/>
                  </a:lnTo>
                  <a:lnTo>
                    <a:pt x="0" y="60"/>
                  </a:lnTo>
                  <a:lnTo>
                    <a:pt x="20" y="99"/>
                  </a:lnTo>
                  <a:lnTo>
                    <a:pt x="79" y="337"/>
                  </a:lnTo>
                  <a:lnTo>
                    <a:pt x="199" y="556"/>
                  </a:lnTo>
                  <a:lnTo>
                    <a:pt x="377" y="814"/>
                  </a:lnTo>
                  <a:lnTo>
                    <a:pt x="476" y="933"/>
                  </a:lnTo>
                  <a:lnTo>
                    <a:pt x="595" y="1032"/>
                  </a:lnTo>
                  <a:lnTo>
                    <a:pt x="774" y="1151"/>
                  </a:lnTo>
                  <a:lnTo>
                    <a:pt x="992" y="1231"/>
                  </a:lnTo>
                  <a:lnTo>
                    <a:pt x="1191" y="1270"/>
                  </a:lnTo>
                  <a:lnTo>
                    <a:pt x="1409" y="1290"/>
                  </a:lnTo>
                  <a:lnTo>
                    <a:pt x="1469" y="1290"/>
                  </a:lnTo>
                  <a:lnTo>
                    <a:pt x="1548" y="1270"/>
                  </a:lnTo>
                  <a:lnTo>
                    <a:pt x="1588" y="1231"/>
                  </a:lnTo>
                  <a:lnTo>
                    <a:pt x="1647" y="1191"/>
                  </a:lnTo>
                  <a:lnTo>
                    <a:pt x="1687" y="1131"/>
                  </a:lnTo>
                  <a:lnTo>
                    <a:pt x="1727" y="1092"/>
                  </a:lnTo>
                  <a:lnTo>
                    <a:pt x="1747" y="1012"/>
                  </a:lnTo>
                  <a:lnTo>
                    <a:pt x="1747" y="953"/>
                  </a:lnTo>
                  <a:lnTo>
                    <a:pt x="1727" y="893"/>
                  </a:lnTo>
                  <a:lnTo>
                    <a:pt x="1707" y="834"/>
                  </a:lnTo>
                  <a:lnTo>
                    <a:pt x="1647" y="715"/>
                  </a:lnTo>
                  <a:lnTo>
                    <a:pt x="1588" y="675"/>
                  </a:lnTo>
                  <a:lnTo>
                    <a:pt x="1548" y="655"/>
                  </a:lnTo>
                  <a:lnTo>
                    <a:pt x="1489" y="635"/>
                  </a:lnTo>
                  <a:lnTo>
                    <a:pt x="1409" y="615"/>
                  </a:lnTo>
                  <a:lnTo>
                    <a:pt x="1330" y="615"/>
                  </a:lnTo>
                  <a:lnTo>
                    <a:pt x="1151" y="595"/>
                  </a:lnTo>
                  <a:lnTo>
                    <a:pt x="973" y="556"/>
                  </a:lnTo>
                  <a:lnTo>
                    <a:pt x="853" y="516"/>
                  </a:lnTo>
                  <a:lnTo>
                    <a:pt x="715" y="476"/>
                  </a:lnTo>
                  <a:lnTo>
                    <a:pt x="556" y="417"/>
                  </a:lnTo>
                  <a:lnTo>
                    <a:pt x="457" y="337"/>
                  </a:lnTo>
                  <a:lnTo>
                    <a:pt x="357" y="258"/>
                  </a:lnTo>
                  <a:lnTo>
                    <a:pt x="278" y="139"/>
                  </a:lnTo>
                  <a:lnTo>
                    <a:pt x="199" y="40"/>
                  </a:lnTo>
                  <a:lnTo>
                    <a:pt x="179" y="2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980;p41">
              <a:extLst>
                <a:ext uri="{FF2B5EF4-FFF2-40B4-BE49-F238E27FC236}">
                  <a16:creationId xmlns:a16="http://schemas.microsoft.com/office/drawing/2014/main" xmlns="" id="{72D77D94-58E0-42EA-9FDE-9D0B66D6BF4F}"/>
                </a:ext>
              </a:extLst>
            </p:cNvPr>
            <p:cNvSpPr/>
            <p:nvPr/>
          </p:nvSpPr>
          <p:spPr>
            <a:xfrm flipH="1">
              <a:off x="5784659" y="3110426"/>
              <a:ext cx="68584" cy="71715"/>
            </a:xfrm>
            <a:custGeom>
              <a:avLst/>
              <a:gdLst/>
              <a:ahLst/>
              <a:cxnLst/>
              <a:rect l="l" t="t" r="r" b="b"/>
              <a:pathLst>
                <a:path w="1728" h="1807" extrusionOk="0">
                  <a:moveTo>
                    <a:pt x="893" y="0"/>
                  </a:moveTo>
                  <a:lnTo>
                    <a:pt x="814" y="20"/>
                  </a:lnTo>
                  <a:lnTo>
                    <a:pt x="755" y="60"/>
                  </a:lnTo>
                  <a:lnTo>
                    <a:pt x="834" y="60"/>
                  </a:lnTo>
                  <a:lnTo>
                    <a:pt x="854" y="79"/>
                  </a:lnTo>
                  <a:lnTo>
                    <a:pt x="913" y="159"/>
                  </a:lnTo>
                  <a:lnTo>
                    <a:pt x="933" y="218"/>
                  </a:lnTo>
                  <a:lnTo>
                    <a:pt x="913" y="278"/>
                  </a:lnTo>
                  <a:lnTo>
                    <a:pt x="933" y="318"/>
                  </a:lnTo>
                  <a:lnTo>
                    <a:pt x="953" y="377"/>
                  </a:lnTo>
                  <a:lnTo>
                    <a:pt x="933" y="437"/>
                  </a:lnTo>
                  <a:lnTo>
                    <a:pt x="893" y="476"/>
                  </a:lnTo>
                  <a:lnTo>
                    <a:pt x="834" y="496"/>
                  </a:lnTo>
                  <a:lnTo>
                    <a:pt x="814" y="496"/>
                  </a:lnTo>
                  <a:lnTo>
                    <a:pt x="814" y="516"/>
                  </a:lnTo>
                  <a:lnTo>
                    <a:pt x="913" y="635"/>
                  </a:lnTo>
                  <a:lnTo>
                    <a:pt x="1032" y="754"/>
                  </a:lnTo>
                  <a:lnTo>
                    <a:pt x="1092" y="834"/>
                  </a:lnTo>
                  <a:lnTo>
                    <a:pt x="1152" y="913"/>
                  </a:lnTo>
                  <a:lnTo>
                    <a:pt x="1191" y="1012"/>
                  </a:lnTo>
                  <a:lnTo>
                    <a:pt x="1211" y="1111"/>
                  </a:lnTo>
                  <a:lnTo>
                    <a:pt x="1211" y="1171"/>
                  </a:lnTo>
                  <a:lnTo>
                    <a:pt x="635" y="873"/>
                  </a:lnTo>
                  <a:lnTo>
                    <a:pt x="695" y="774"/>
                  </a:lnTo>
                  <a:lnTo>
                    <a:pt x="735" y="675"/>
                  </a:lnTo>
                  <a:lnTo>
                    <a:pt x="774" y="576"/>
                  </a:lnTo>
                  <a:lnTo>
                    <a:pt x="695" y="695"/>
                  </a:lnTo>
                  <a:lnTo>
                    <a:pt x="675" y="754"/>
                  </a:lnTo>
                  <a:lnTo>
                    <a:pt x="616" y="814"/>
                  </a:lnTo>
                  <a:lnTo>
                    <a:pt x="556" y="853"/>
                  </a:lnTo>
                  <a:lnTo>
                    <a:pt x="497" y="873"/>
                  </a:lnTo>
                  <a:lnTo>
                    <a:pt x="397" y="873"/>
                  </a:lnTo>
                  <a:lnTo>
                    <a:pt x="318" y="834"/>
                  </a:lnTo>
                  <a:lnTo>
                    <a:pt x="278" y="774"/>
                  </a:lnTo>
                  <a:lnTo>
                    <a:pt x="258" y="695"/>
                  </a:lnTo>
                  <a:lnTo>
                    <a:pt x="258" y="635"/>
                  </a:lnTo>
                  <a:lnTo>
                    <a:pt x="278" y="576"/>
                  </a:lnTo>
                  <a:lnTo>
                    <a:pt x="278" y="556"/>
                  </a:lnTo>
                  <a:lnTo>
                    <a:pt x="80" y="814"/>
                  </a:lnTo>
                  <a:lnTo>
                    <a:pt x="40" y="853"/>
                  </a:lnTo>
                  <a:lnTo>
                    <a:pt x="20" y="913"/>
                  </a:lnTo>
                  <a:lnTo>
                    <a:pt x="0" y="973"/>
                  </a:lnTo>
                  <a:lnTo>
                    <a:pt x="0" y="1032"/>
                  </a:lnTo>
                  <a:lnTo>
                    <a:pt x="20" y="1092"/>
                  </a:lnTo>
                  <a:lnTo>
                    <a:pt x="40" y="1131"/>
                  </a:lnTo>
                  <a:lnTo>
                    <a:pt x="80" y="1191"/>
                  </a:lnTo>
                  <a:lnTo>
                    <a:pt x="139" y="1211"/>
                  </a:lnTo>
                  <a:lnTo>
                    <a:pt x="417" y="1369"/>
                  </a:lnTo>
                  <a:lnTo>
                    <a:pt x="715" y="1508"/>
                  </a:lnTo>
                  <a:lnTo>
                    <a:pt x="1310" y="1786"/>
                  </a:lnTo>
                  <a:lnTo>
                    <a:pt x="1429" y="1806"/>
                  </a:lnTo>
                  <a:lnTo>
                    <a:pt x="1529" y="1806"/>
                  </a:lnTo>
                  <a:lnTo>
                    <a:pt x="1588" y="1786"/>
                  </a:lnTo>
                  <a:lnTo>
                    <a:pt x="1628" y="1747"/>
                  </a:lnTo>
                  <a:lnTo>
                    <a:pt x="1668" y="1707"/>
                  </a:lnTo>
                  <a:lnTo>
                    <a:pt x="1687" y="1647"/>
                  </a:lnTo>
                  <a:lnTo>
                    <a:pt x="1707" y="1528"/>
                  </a:lnTo>
                  <a:lnTo>
                    <a:pt x="1727" y="1389"/>
                  </a:lnTo>
                  <a:lnTo>
                    <a:pt x="1727" y="1270"/>
                  </a:lnTo>
                  <a:lnTo>
                    <a:pt x="1727" y="1151"/>
                  </a:lnTo>
                  <a:lnTo>
                    <a:pt x="1687" y="1032"/>
                  </a:lnTo>
                  <a:lnTo>
                    <a:pt x="1668" y="913"/>
                  </a:lnTo>
                  <a:lnTo>
                    <a:pt x="1608" y="814"/>
                  </a:lnTo>
                  <a:lnTo>
                    <a:pt x="1548" y="695"/>
                  </a:lnTo>
                  <a:lnTo>
                    <a:pt x="1449" y="595"/>
                  </a:lnTo>
                  <a:lnTo>
                    <a:pt x="1350" y="496"/>
                  </a:lnTo>
                  <a:lnTo>
                    <a:pt x="1112" y="318"/>
                  </a:lnTo>
                  <a:lnTo>
                    <a:pt x="1032" y="278"/>
                  </a:lnTo>
                  <a:lnTo>
                    <a:pt x="993" y="198"/>
                  </a:lnTo>
                  <a:lnTo>
                    <a:pt x="953" y="119"/>
                  </a:lnTo>
                  <a:lnTo>
                    <a:pt x="933" y="79"/>
                  </a:lnTo>
                  <a:lnTo>
                    <a:pt x="913" y="2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981;p41">
              <a:extLst>
                <a:ext uri="{FF2B5EF4-FFF2-40B4-BE49-F238E27FC236}">
                  <a16:creationId xmlns:a16="http://schemas.microsoft.com/office/drawing/2014/main" xmlns="" id="{E4A5AC46-6CCA-487D-82E1-2E1BEB4A6F78}"/>
                </a:ext>
              </a:extLst>
            </p:cNvPr>
            <p:cNvSpPr/>
            <p:nvPr/>
          </p:nvSpPr>
          <p:spPr>
            <a:xfrm flipH="1">
              <a:off x="5819691" y="3121420"/>
              <a:ext cx="5557" cy="8731"/>
            </a:xfrm>
            <a:custGeom>
              <a:avLst/>
              <a:gdLst/>
              <a:ahLst/>
              <a:cxnLst/>
              <a:rect l="l" t="t" r="r" b="b"/>
              <a:pathLst>
                <a:path w="140" h="220" extrusionOk="0">
                  <a:moveTo>
                    <a:pt x="99" y="1"/>
                  </a:moveTo>
                  <a:lnTo>
                    <a:pt x="99" y="21"/>
                  </a:lnTo>
                  <a:lnTo>
                    <a:pt x="99" y="80"/>
                  </a:lnTo>
                  <a:lnTo>
                    <a:pt x="60" y="140"/>
                  </a:lnTo>
                  <a:lnTo>
                    <a:pt x="20" y="199"/>
                  </a:lnTo>
                  <a:lnTo>
                    <a:pt x="0" y="219"/>
                  </a:lnTo>
                  <a:lnTo>
                    <a:pt x="20" y="219"/>
                  </a:lnTo>
                  <a:lnTo>
                    <a:pt x="79" y="199"/>
                  </a:lnTo>
                  <a:lnTo>
                    <a:pt x="119" y="160"/>
                  </a:lnTo>
                  <a:lnTo>
                    <a:pt x="139" y="100"/>
                  </a:lnTo>
                  <a:lnTo>
                    <a:pt x="119" y="4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982;p41">
              <a:extLst>
                <a:ext uri="{FF2B5EF4-FFF2-40B4-BE49-F238E27FC236}">
                  <a16:creationId xmlns:a16="http://schemas.microsoft.com/office/drawing/2014/main" xmlns="" id="{021D7469-DE78-46DB-87AC-9803EC5CA343}"/>
                </a:ext>
              </a:extLst>
            </p:cNvPr>
            <p:cNvSpPr/>
            <p:nvPr/>
          </p:nvSpPr>
          <p:spPr>
            <a:xfrm flipH="1">
              <a:off x="5827588" y="3112768"/>
              <a:ext cx="18932" cy="19725"/>
            </a:xfrm>
            <a:custGeom>
              <a:avLst/>
              <a:gdLst/>
              <a:ahLst/>
              <a:cxnLst/>
              <a:rect l="l" t="t" r="r" b="b"/>
              <a:pathLst>
                <a:path w="477" h="497" extrusionOk="0">
                  <a:moveTo>
                    <a:pt x="477" y="1"/>
                  </a:moveTo>
                  <a:lnTo>
                    <a:pt x="397" y="20"/>
                  </a:lnTo>
                  <a:lnTo>
                    <a:pt x="318" y="60"/>
                  </a:lnTo>
                  <a:lnTo>
                    <a:pt x="278" y="120"/>
                  </a:lnTo>
                  <a:lnTo>
                    <a:pt x="219" y="179"/>
                  </a:lnTo>
                  <a:lnTo>
                    <a:pt x="139" y="278"/>
                  </a:lnTo>
                  <a:lnTo>
                    <a:pt x="80" y="398"/>
                  </a:lnTo>
                  <a:lnTo>
                    <a:pt x="40" y="437"/>
                  </a:lnTo>
                  <a:lnTo>
                    <a:pt x="20" y="457"/>
                  </a:lnTo>
                  <a:lnTo>
                    <a:pt x="0" y="497"/>
                  </a:lnTo>
                  <a:lnTo>
                    <a:pt x="20" y="477"/>
                  </a:lnTo>
                  <a:lnTo>
                    <a:pt x="99" y="378"/>
                  </a:lnTo>
                  <a:lnTo>
                    <a:pt x="139" y="338"/>
                  </a:lnTo>
                  <a:lnTo>
                    <a:pt x="159" y="338"/>
                  </a:lnTo>
                  <a:lnTo>
                    <a:pt x="159" y="358"/>
                  </a:lnTo>
                  <a:lnTo>
                    <a:pt x="219" y="318"/>
                  </a:lnTo>
                  <a:lnTo>
                    <a:pt x="258" y="278"/>
                  </a:lnTo>
                  <a:lnTo>
                    <a:pt x="338" y="278"/>
                  </a:lnTo>
                  <a:lnTo>
                    <a:pt x="377" y="239"/>
                  </a:lnTo>
                  <a:lnTo>
                    <a:pt x="417" y="219"/>
                  </a:lnTo>
                  <a:lnTo>
                    <a:pt x="417" y="120"/>
                  </a:lnTo>
                  <a:lnTo>
                    <a:pt x="437" y="60"/>
                  </a:lnTo>
                  <a:lnTo>
                    <a:pt x="457" y="20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983;p41">
              <a:extLst>
                <a:ext uri="{FF2B5EF4-FFF2-40B4-BE49-F238E27FC236}">
                  <a16:creationId xmlns:a16="http://schemas.microsoft.com/office/drawing/2014/main" xmlns="" id="{C4816295-DA5F-4A4B-B9FB-44F2D9F1B597}"/>
                </a:ext>
              </a:extLst>
            </p:cNvPr>
            <p:cNvSpPr/>
            <p:nvPr/>
          </p:nvSpPr>
          <p:spPr>
            <a:xfrm flipH="1">
              <a:off x="5825208" y="3130905"/>
              <a:ext cx="1627" cy="2381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0" y="0"/>
                  </a:moveTo>
                  <a:lnTo>
                    <a:pt x="0" y="6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984;p41">
              <a:extLst>
                <a:ext uri="{FF2B5EF4-FFF2-40B4-BE49-F238E27FC236}">
                  <a16:creationId xmlns:a16="http://schemas.microsoft.com/office/drawing/2014/main" xmlns="" id="{67F1D850-670A-403A-8A8E-E77330070DC1}"/>
                </a:ext>
              </a:extLst>
            </p:cNvPr>
            <p:cNvSpPr/>
            <p:nvPr/>
          </p:nvSpPr>
          <p:spPr>
            <a:xfrm flipH="1">
              <a:off x="5822484" y="3123801"/>
              <a:ext cx="20520" cy="21312"/>
            </a:xfrm>
            <a:custGeom>
              <a:avLst/>
              <a:gdLst/>
              <a:ahLst/>
              <a:cxnLst/>
              <a:rect l="l" t="t" r="r" b="b"/>
              <a:pathLst>
                <a:path w="517" h="537" extrusionOk="0">
                  <a:moveTo>
                    <a:pt x="278" y="0"/>
                  </a:moveTo>
                  <a:lnTo>
                    <a:pt x="239" y="40"/>
                  </a:lnTo>
                  <a:lnTo>
                    <a:pt x="179" y="80"/>
                  </a:lnTo>
                  <a:lnTo>
                    <a:pt x="179" y="60"/>
                  </a:lnTo>
                  <a:lnTo>
                    <a:pt x="159" y="60"/>
                  </a:lnTo>
                  <a:lnTo>
                    <a:pt x="119" y="100"/>
                  </a:lnTo>
                  <a:lnTo>
                    <a:pt x="40" y="199"/>
                  </a:lnTo>
                  <a:lnTo>
                    <a:pt x="20" y="219"/>
                  </a:lnTo>
                  <a:lnTo>
                    <a:pt x="20" y="239"/>
                  </a:lnTo>
                  <a:lnTo>
                    <a:pt x="0" y="298"/>
                  </a:lnTo>
                  <a:lnTo>
                    <a:pt x="0" y="358"/>
                  </a:lnTo>
                  <a:lnTo>
                    <a:pt x="20" y="437"/>
                  </a:lnTo>
                  <a:lnTo>
                    <a:pt x="60" y="497"/>
                  </a:lnTo>
                  <a:lnTo>
                    <a:pt x="139" y="536"/>
                  </a:lnTo>
                  <a:lnTo>
                    <a:pt x="239" y="536"/>
                  </a:lnTo>
                  <a:lnTo>
                    <a:pt x="298" y="516"/>
                  </a:lnTo>
                  <a:lnTo>
                    <a:pt x="358" y="477"/>
                  </a:lnTo>
                  <a:lnTo>
                    <a:pt x="417" y="417"/>
                  </a:lnTo>
                  <a:lnTo>
                    <a:pt x="437" y="358"/>
                  </a:lnTo>
                  <a:lnTo>
                    <a:pt x="516" y="239"/>
                  </a:lnTo>
                  <a:lnTo>
                    <a:pt x="516" y="179"/>
                  </a:lnTo>
                  <a:lnTo>
                    <a:pt x="497" y="179"/>
                  </a:lnTo>
                  <a:lnTo>
                    <a:pt x="477" y="199"/>
                  </a:lnTo>
                  <a:lnTo>
                    <a:pt x="437" y="219"/>
                  </a:lnTo>
                  <a:lnTo>
                    <a:pt x="397" y="219"/>
                  </a:lnTo>
                  <a:lnTo>
                    <a:pt x="377" y="239"/>
                  </a:lnTo>
                  <a:lnTo>
                    <a:pt x="358" y="258"/>
                  </a:lnTo>
                  <a:lnTo>
                    <a:pt x="278" y="258"/>
                  </a:lnTo>
                  <a:lnTo>
                    <a:pt x="258" y="219"/>
                  </a:lnTo>
                  <a:lnTo>
                    <a:pt x="258" y="179"/>
                  </a:lnTo>
                  <a:lnTo>
                    <a:pt x="278" y="139"/>
                  </a:lnTo>
                  <a:lnTo>
                    <a:pt x="278" y="80"/>
                  </a:lnTo>
                  <a:lnTo>
                    <a:pt x="318" y="2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985;p41">
              <a:extLst>
                <a:ext uri="{FF2B5EF4-FFF2-40B4-BE49-F238E27FC236}">
                  <a16:creationId xmlns:a16="http://schemas.microsoft.com/office/drawing/2014/main" xmlns="" id="{7EAC2CD3-F8F1-493C-9490-0638BB330CD1}"/>
                </a:ext>
              </a:extLst>
            </p:cNvPr>
            <p:cNvSpPr/>
            <p:nvPr/>
          </p:nvSpPr>
          <p:spPr>
            <a:xfrm flipH="1">
              <a:off x="5820485" y="3112768"/>
              <a:ext cx="9486" cy="8692"/>
            </a:xfrm>
            <a:custGeom>
              <a:avLst/>
              <a:gdLst/>
              <a:ahLst/>
              <a:cxnLst/>
              <a:rect l="l" t="t" r="r" b="b"/>
              <a:pathLst>
                <a:path w="239" h="219" extrusionOk="0">
                  <a:moveTo>
                    <a:pt x="60" y="1"/>
                  </a:moveTo>
                  <a:lnTo>
                    <a:pt x="40" y="20"/>
                  </a:lnTo>
                  <a:lnTo>
                    <a:pt x="20" y="60"/>
                  </a:lnTo>
                  <a:lnTo>
                    <a:pt x="0" y="120"/>
                  </a:lnTo>
                  <a:lnTo>
                    <a:pt x="0" y="219"/>
                  </a:lnTo>
                  <a:lnTo>
                    <a:pt x="20" y="199"/>
                  </a:lnTo>
                  <a:lnTo>
                    <a:pt x="60" y="179"/>
                  </a:lnTo>
                  <a:lnTo>
                    <a:pt x="99" y="159"/>
                  </a:lnTo>
                  <a:lnTo>
                    <a:pt x="159" y="179"/>
                  </a:lnTo>
                  <a:lnTo>
                    <a:pt x="198" y="199"/>
                  </a:lnTo>
                  <a:lnTo>
                    <a:pt x="218" y="219"/>
                  </a:lnTo>
                  <a:lnTo>
                    <a:pt x="238" y="159"/>
                  </a:lnTo>
                  <a:lnTo>
                    <a:pt x="218" y="100"/>
                  </a:lnTo>
                  <a:lnTo>
                    <a:pt x="159" y="2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986;p41">
              <a:extLst>
                <a:ext uri="{FF2B5EF4-FFF2-40B4-BE49-F238E27FC236}">
                  <a16:creationId xmlns:a16="http://schemas.microsoft.com/office/drawing/2014/main" xmlns="" id="{13490B99-AB0F-4B37-AD12-B3347132AEFF}"/>
                </a:ext>
              </a:extLst>
            </p:cNvPr>
            <p:cNvSpPr/>
            <p:nvPr/>
          </p:nvSpPr>
          <p:spPr>
            <a:xfrm flipH="1">
              <a:off x="5825208" y="3130111"/>
              <a:ext cx="833" cy="833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0"/>
                  </a:moveTo>
                  <a:lnTo>
                    <a:pt x="0" y="20"/>
                  </a:lnTo>
                  <a:lnTo>
                    <a:pt x="2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987;p41">
              <a:extLst>
                <a:ext uri="{FF2B5EF4-FFF2-40B4-BE49-F238E27FC236}">
                  <a16:creationId xmlns:a16="http://schemas.microsoft.com/office/drawing/2014/main" xmlns="" id="{9F6712EF-AB4D-4F71-B36D-2EF5A61014CA}"/>
                </a:ext>
              </a:extLst>
            </p:cNvPr>
            <p:cNvSpPr/>
            <p:nvPr/>
          </p:nvSpPr>
          <p:spPr>
            <a:xfrm flipH="1">
              <a:off x="5829177" y="3120666"/>
              <a:ext cx="794" cy="794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0" y="2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988;p41">
              <a:extLst>
                <a:ext uri="{FF2B5EF4-FFF2-40B4-BE49-F238E27FC236}">
                  <a16:creationId xmlns:a16="http://schemas.microsoft.com/office/drawing/2014/main" xmlns="" id="{B8E3C672-C547-4F61-B30B-7EFF55172899}"/>
                </a:ext>
              </a:extLst>
            </p:cNvPr>
            <p:cNvSpPr/>
            <p:nvPr/>
          </p:nvSpPr>
          <p:spPr>
            <a:xfrm flipH="1">
              <a:off x="5829177" y="3121420"/>
              <a:ext cx="3969" cy="4009"/>
            </a:xfrm>
            <a:custGeom>
              <a:avLst/>
              <a:gdLst/>
              <a:ahLst/>
              <a:cxnLst/>
              <a:rect l="l" t="t" r="r" b="b"/>
              <a:pathLst>
                <a:path w="100" h="101" extrusionOk="0">
                  <a:moveTo>
                    <a:pt x="80" y="1"/>
                  </a:moveTo>
                  <a:lnTo>
                    <a:pt x="40" y="21"/>
                  </a:lnTo>
                  <a:lnTo>
                    <a:pt x="1" y="60"/>
                  </a:lnTo>
                  <a:lnTo>
                    <a:pt x="40" y="80"/>
                  </a:lnTo>
                  <a:lnTo>
                    <a:pt x="100" y="10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989;p41">
              <a:extLst>
                <a:ext uri="{FF2B5EF4-FFF2-40B4-BE49-F238E27FC236}">
                  <a16:creationId xmlns:a16="http://schemas.microsoft.com/office/drawing/2014/main" xmlns="" id="{61D11387-7C06-4DF1-B58D-0AEE7EF43BAA}"/>
                </a:ext>
              </a:extLst>
            </p:cNvPr>
            <p:cNvSpPr/>
            <p:nvPr/>
          </p:nvSpPr>
          <p:spPr>
            <a:xfrm flipH="1">
              <a:off x="5826002" y="3130111"/>
              <a:ext cx="833" cy="833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0" y="0"/>
                  </a:moveTo>
                  <a:lnTo>
                    <a:pt x="0" y="2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990;p41">
              <a:extLst>
                <a:ext uri="{FF2B5EF4-FFF2-40B4-BE49-F238E27FC236}">
                  <a16:creationId xmlns:a16="http://schemas.microsoft.com/office/drawing/2014/main" xmlns="" id="{99900E4B-3F00-4FCF-A1AB-B6A613773B28}"/>
                </a:ext>
              </a:extLst>
            </p:cNvPr>
            <p:cNvSpPr/>
            <p:nvPr/>
          </p:nvSpPr>
          <p:spPr>
            <a:xfrm flipH="1">
              <a:off x="5816968" y="3119078"/>
              <a:ext cx="15797" cy="15002"/>
            </a:xfrm>
            <a:custGeom>
              <a:avLst/>
              <a:gdLst/>
              <a:ahLst/>
              <a:cxnLst/>
              <a:rect l="l" t="t" r="r" b="b"/>
              <a:pathLst>
                <a:path w="398" h="378" extrusionOk="0">
                  <a:moveTo>
                    <a:pt x="278" y="0"/>
                  </a:moveTo>
                  <a:lnTo>
                    <a:pt x="239" y="20"/>
                  </a:lnTo>
                  <a:lnTo>
                    <a:pt x="199" y="40"/>
                  </a:lnTo>
                  <a:lnTo>
                    <a:pt x="179" y="60"/>
                  </a:lnTo>
                  <a:lnTo>
                    <a:pt x="199" y="159"/>
                  </a:lnTo>
                  <a:lnTo>
                    <a:pt x="139" y="139"/>
                  </a:lnTo>
                  <a:lnTo>
                    <a:pt x="100" y="119"/>
                  </a:lnTo>
                  <a:lnTo>
                    <a:pt x="60" y="139"/>
                  </a:lnTo>
                  <a:lnTo>
                    <a:pt x="20" y="199"/>
                  </a:lnTo>
                  <a:lnTo>
                    <a:pt x="20" y="258"/>
                  </a:lnTo>
                  <a:lnTo>
                    <a:pt x="0" y="298"/>
                  </a:lnTo>
                  <a:lnTo>
                    <a:pt x="0" y="338"/>
                  </a:lnTo>
                  <a:lnTo>
                    <a:pt x="20" y="377"/>
                  </a:lnTo>
                  <a:lnTo>
                    <a:pt x="100" y="377"/>
                  </a:lnTo>
                  <a:lnTo>
                    <a:pt x="119" y="358"/>
                  </a:lnTo>
                  <a:lnTo>
                    <a:pt x="139" y="338"/>
                  </a:lnTo>
                  <a:lnTo>
                    <a:pt x="179" y="338"/>
                  </a:lnTo>
                  <a:lnTo>
                    <a:pt x="219" y="318"/>
                  </a:lnTo>
                  <a:lnTo>
                    <a:pt x="239" y="298"/>
                  </a:lnTo>
                  <a:lnTo>
                    <a:pt x="258" y="298"/>
                  </a:lnTo>
                  <a:lnTo>
                    <a:pt x="258" y="278"/>
                  </a:lnTo>
                  <a:lnTo>
                    <a:pt x="278" y="298"/>
                  </a:lnTo>
                  <a:lnTo>
                    <a:pt x="298" y="278"/>
                  </a:lnTo>
                  <a:lnTo>
                    <a:pt x="318" y="258"/>
                  </a:lnTo>
                  <a:lnTo>
                    <a:pt x="358" y="199"/>
                  </a:lnTo>
                  <a:lnTo>
                    <a:pt x="397" y="139"/>
                  </a:lnTo>
                  <a:lnTo>
                    <a:pt x="397" y="80"/>
                  </a:lnTo>
                  <a:lnTo>
                    <a:pt x="397" y="60"/>
                  </a:lnTo>
                  <a:lnTo>
                    <a:pt x="377" y="40"/>
                  </a:lnTo>
                  <a:lnTo>
                    <a:pt x="338" y="2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991;p41">
              <a:extLst>
                <a:ext uri="{FF2B5EF4-FFF2-40B4-BE49-F238E27FC236}">
                  <a16:creationId xmlns:a16="http://schemas.microsoft.com/office/drawing/2014/main" xmlns="" id="{6F5B51FC-F0D4-40E8-A1DF-7B81C851C1B8}"/>
                </a:ext>
              </a:extLst>
            </p:cNvPr>
            <p:cNvSpPr/>
            <p:nvPr/>
          </p:nvSpPr>
          <p:spPr>
            <a:xfrm flipH="1">
              <a:off x="5721225" y="3431766"/>
              <a:ext cx="757842" cy="449036"/>
            </a:xfrm>
            <a:custGeom>
              <a:avLst/>
              <a:gdLst/>
              <a:ahLst/>
              <a:cxnLst/>
              <a:rect l="l" t="t" r="r" b="b"/>
              <a:pathLst>
                <a:path w="19094" h="11314" extrusionOk="0">
                  <a:moveTo>
                    <a:pt x="12068" y="1"/>
                  </a:moveTo>
                  <a:lnTo>
                    <a:pt x="11810" y="40"/>
                  </a:lnTo>
                  <a:lnTo>
                    <a:pt x="11552" y="100"/>
                  </a:lnTo>
                  <a:lnTo>
                    <a:pt x="11076" y="239"/>
                  </a:lnTo>
                  <a:lnTo>
                    <a:pt x="10579" y="418"/>
                  </a:lnTo>
                  <a:lnTo>
                    <a:pt x="10103" y="557"/>
                  </a:lnTo>
                  <a:lnTo>
                    <a:pt x="9607" y="676"/>
                  </a:lnTo>
                  <a:lnTo>
                    <a:pt x="9111" y="775"/>
                  </a:lnTo>
                  <a:lnTo>
                    <a:pt x="8615" y="815"/>
                  </a:lnTo>
                  <a:lnTo>
                    <a:pt x="8118" y="834"/>
                  </a:lnTo>
                  <a:lnTo>
                    <a:pt x="7702" y="815"/>
                  </a:lnTo>
                  <a:lnTo>
                    <a:pt x="7265" y="755"/>
                  </a:lnTo>
                  <a:lnTo>
                    <a:pt x="6848" y="695"/>
                  </a:lnTo>
                  <a:lnTo>
                    <a:pt x="6431" y="656"/>
                  </a:lnTo>
                  <a:lnTo>
                    <a:pt x="6153" y="656"/>
                  </a:lnTo>
                  <a:lnTo>
                    <a:pt x="6054" y="676"/>
                  </a:lnTo>
                  <a:lnTo>
                    <a:pt x="5975" y="715"/>
                  </a:lnTo>
                  <a:lnTo>
                    <a:pt x="5915" y="775"/>
                  </a:lnTo>
                  <a:lnTo>
                    <a:pt x="5856" y="854"/>
                  </a:lnTo>
                  <a:lnTo>
                    <a:pt x="5836" y="953"/>
                  </a:lnTo>
                  <a:lnTo>
                    <a:pt x="5836" y="1033"/>
                  </a:lnTo>
                  <a:lnTo>
                    <a:pt x="5856" y="1112"/>
                  </a:lnTo>
                  <a:lnTo>
                    <a:pt x="5935" y="1251"/>
                  </a:lnTo>
                  <a:lnTo>
                    <a:pt x="6054" y="1390"/>
                  </a:lnTo>
                  <a:lnTo>
                    <a:pt x="6153" y="1509"/>
                  </a:lnTo>
                  <a:lnTo>
                    <a:pt x="6332" y="1648"/>
                  </a:lnTo>
                  <a:lnTo>
                    <a:pt x="6491" y="1787"/>
                  </a:lnTo>
                  <a:lnTo>
                    <a:pt x="6848" y="2005"/>
                  </a:lnTo>
                  <a:lnTo>
                    <a:pt x="7225" y="2204"/>
                  </a:lnTo>
                  <a:lnTo>
                    <a:pt x="7622" y="2363"/>
                  </a:lnTo>
                  <a:lnTo>
                    <a:pt x="8039" y="2462"/>
                  </a:lnTo>
                  <a:lnTo>
                    <a:pt x="8456" y="2541"/>
                  </a:lnTo>
                  <a:lnTo>
                    <a:pt x="8873" y="2561"/>
                  </a:lnTo>
                  <a:lnTo>
                    <a:pt x="9289" y="2541"/>
                  </a:lnTo>
                  <a:lnTo>
                    <a:pt x="9389" y="2561"/>
                  </a:lnTo>
                  <a:lnTo>
                    <a:pt x="9468" y="2581"/>
                  </a:lnTo>
                  <a:lnTo>
                    <a:pt x="9527" y="2641"/>
                  </a:lnTo>
                  <a:lnTo>
                    <a:pt x="9567" y="2700"/>
                  </a:lnTo>
                  <a:lnTo>
                    <a:pt x="10202" y="2422"/>
                  </a:lnTo>
                  <a:lnTo>
                    <a:pt x="10520" y="2263"/>
                  </a:lnTo>
                  <a:lnTo>
                    <a:pt x="10818" y="2105"/>
                  </a:lnTo>
                  <a:lnTo>
                    <a:pt x="10877" y="2085"/>
                  </a:lnTo>
                  <a:lnTo>
                    <a:pt x="10917" y="2085"/>
                  </a:lnTo>
                  <a:lnTo>
                    <a:pt x="10957" y="2105"/>
                  </a:lnTo>
                  <a:lnTo>
                    <a:pt x="10976" y="2144"/>
                  </a:lnTo>
                  <a:lnTo>
                    <a:pt x="10996" y="2184"/>
                  </a:lnTo>
                  <a:lnTo>
                    <a:pt x="11016" y="2224"/>
                  </a:lnTo>
                  <a:lnTo>
                    <a:pt x="10996" y="2263"/>
                  </a:lnTo>
                  <a:lnTo>
                    <a:pt x="10957" y="2303"/>
                  </a:lnTo>
                  <a:lnTo>
                    <a:pt x="9984" y="3037"/>
                  </a:lnTo>
                  <a:lnTo>
                    <a:pt x="9468" y="3375"/>
                  </a:lnTo>
                  <a:lnTo>
                    <a:pt x="9210" y="3534"/>
                  </a:lnTo>
                  <a:lnTo>
                    <a:pt x="8952" y="3673"/>
                  </a:lnTo>
                  <a:lnTo>
                    <a:pt x="8416" y="3931"/>
                  </a:lnTo>
                  <a:lnTo>
                    <a:pt x="7860" y="4149"/>
                  </a:lnTo>
                  <a:lnTo>
                    <a:pt x="7305" y="4347"/>
                  </a:lnTo>
                  <a:lnTo>
                    <a:pt x="6749" y="4526"/>
                  </a:lnTo>
                  <a:lnTo>
                    <a:pt x="6273" y="4665"/>
                  </a:lnTo>
                  <a:lnTo>
                    <a:pt x="5796" y="4784"/>
                  </a:lnTo>
                  <a:lnTo>
                    <a:pt x="5320" y="4883"/>
                  </a:lnTo>
                  <a:lnTo>
                    <a:pt x="4824" y="4963"/>
                  </a:lnTo>
                  <a:lnTo>
                    <a:pt x="3851" y="5102"/>
                  </a:lnTo>
                  <a:lnTo>
                    <a:pt x="2879" y="5201"/>
                  </a:lnTo>
                  <a:lnTo>
                    <a:pt x="2343" y="5260"/>
                  </a:lnTo>
                  <a:lnTo>
                    <a:pt x="1827" y="5340"/>
                  </a:lnTo>
                  <a:lnTo>
                    <a:pt x="1311" y="5439"/>
                  </a:lnTo>
                  <a:lnTo>
                    <a:pt x="795" y="5558"/>
                  </a:lnTo>
                  <a:lnTo>
                    <a:pt x="596" y="5618"/>
                  </a:lnTo>
                  <a:lnTo>
                    <a:pt x="378" y="5697"/>
                  </a:lnTo>
                  <a:lnTo>
                    <a:pt x="279" y="5737"/>
                  </a:lnTo>
                  <a:lnTo>
                    <a:pt x="199" y="5796"/>
                  </a:lnTo>
                  <a:lnTo>
                    <a:pt x="120" y="5856"/>
                  </a:lnTo>
                  <a:lnTo>
                    <a:pt x="40" y="5935"/>
                  </a:lnTo>
                  <a:lnTo>
                    <a:pt x="1" y="6034"/>
                  </a:lnTo>
                  <a:lnTo>
                    <a:pt x="1" y="6074"/>
                  </a:lnTo>
                  <a:lnTo>
                    <a:pt x="21" y="6114"/>
                  </a:lnTo>
                  <a:lnTo>
                    <a:pt x="60" y="6173"/>
                  </a:lnTo>
                  <a:lnTo>
                    <a:pt x="140" y="6233"/>
                  </a:lnTo>
                  <a:lnTo>
                    <a:pt x="239" y="6273"/>
                  </a:lnTo>
                  <a:lnTo>
                    <a:pt x="338" y="6312"/>
                  </a:lnTo>
                  <a:lnTo>
                    <a:pt x="517" y="6372"/>
                  </a:lnTo>
                  <a:lnTo>
                    <a:pt x="1053" y="6471"/>
                  </a:lnTo>
                  <a:lnTo>
                    <a:pt x="1628" y="6550"/>
                  </a:lnTo>
                  <a:lnTo>
                    <a:pt x="2184" y="6610"/>
                  </a:lnTo>
                  <a:lnTo>
                    <a:pt x="2760" y="6650"/>
                  </a:lnTo>
                  <a:lnTo>
                    <a:pt x="3335" y="6670"/>
                  </a:lnTo>
                  <a:lnTo>
                    <a:pt x="3891" y="6670"/>
                  </a:lnTo>
                  <a:lnTo>
                    <a:pt x="4466" y="6650"/>
                  </a:lnTo>
                  <a:lnTo>
                    <a:pt x="5022" y="6630"/>
                  </a:lnTo>
                  <a:lnTo>
                    <a:pt x="6094" y="6531"/>
                  </a:lnTo>
                  <a:lnTo>
                    <a:pt x="6630" y="6471"/>
                  </a:lnTo>
                  <a:lnTo>
                    <a:pt x="7166" y="6412"/>
                  </a:lnTo>
                  <a:lnTo>
                    <a:pt x="7702" y="6312"/>
                  </a:lnTo>
                  <a:lnTo>
                    <a:pt x="8218" y="6213"/>
                  </a:lnTo>
                  <a:lnTo>
                    <a:pt x="8753" y="6114"/>
                  </a:lnTo>
                  <a:lnTo>
                    <a:pt x="9269" y="5975"/>
                  </a:lnTo>
                  <a:lnTo>
                    <a:pt x="9408" y="5975"/>
                  </a:lnTo>
                  <a:lnTo>
                    <a:pt x="9468" y="5995"/>
                  </a:lnTo>
                  <a:lnTo>
                    <a:pt x="9508" y="6015"/>
                  </a:lnTo>
                  <a:lnTo>
                    <a:pt x="9587" y="6094"/>
                  </a:lnTo>
                  <a:lnTo>
                    <a:pt x="9647" y="6193"/>
                  </a:lnTo>
                  <a:lnTo>
                    <a:pt x="9666" y="6312"/>
                  </a:lnTo>
                  <a:lnTo>
                    <a:pt x="9647" y="6412"/>
                  </a:lnTo>
                  <a:lnTo>
                    <a:pt x="9607" y="6471"/>
                  </a:lnTo>
                  <a:lnTo>
                    <a:pt x="9567" y="6511"/>
                  </a:lnTo>
                  <a:lnTo>
                    <a:pt x="9527" y="6550"/>
                  </a:lnTo>
                  <a:lnTo>
                    <a:pt x="9468" y="6570"/>
                  </a:lnTo>
                  <a:lnTo>
                    <a:pt x="8813" y="6709"/>
                  </a:lnTo>
                  <a:lnTo>
                    <a:pt x="8138" y="6848"/>
                  </a:lnTo>
                  <a:lnTo>
                    <a:pt x="7483" y="6967"/>
                  </a:lnTo>
                  <a:lnTo>
                    <a:pt x="6828" y="7067"/>
                  </a:lnTo>
                  <a:lnTo>
                    <a:pt x="6153" y="7126"/>
                  </a:lnTo>
                  <a:lnTo>
                    <a:pt x="5479" y="7186"/>
                  </a:lnTo>
                  <a:lnTo>
                    <a:pt x="4804" y="7205"/>
                  </a:lnTo>
                  <a:lnTo>
                    <a:pt x="4129" y="7205"/>
                  </a:lnTo>
                  <a:lnTo>
                    <a:pt x="3534" y="7186"/>
                  </a:lnTo>
                  <a:lnTo>
                    <a:pt x="2938" y="7166"/>
                  </a:lnTo>
                  <a:lnTo>
                    <a:pt x="2343" y="7126"/>
                  </a:lnTo>
                  <a:lnTo>
                    <a:pt x="1747" y="7067"/>
                  </a:lnTo>
                  <a:lnTo>
                    <a:pt x="1072" y="6987"/>
                  </a:lnTo>
                  <a:lnTo>
                    <a:pt x="378" y="6868"/>
                  </a:lnTo>
                  <a:lnTo>
                    <a:pt x="140" y="6808"/>
                  </a:lnTo>
                  <a:lnTo>
                    <a:pt x="199" y="7047"/>
                  </a:lnTo>
                  <a:lnTo>
                    <a:pt x="298" y="7245"/>
                  </a:lnTo>
                  <a:lnTo>
                    <a:pt x="398" y="7444"/>
                  </a:lnTo>
                  <a:lnTo>
                    <a:pt x="537" y="7622"/>
                  </a:lnTo>
                  <a:lnTo>
                    <a:pt x="695" y="7781"/>
                  </a:lnTo>
                  <a:lnTo>
                    <a:pt x="874" y="7920"/>
                  </a:lnTo>
                  <a:lnTo>
                    <a:pt x="1072" y="8039"/>
                  </a:lnTo>
                  <a:lnTo>
                    <a:pt x="1311" y="8138"/>
                  </a:lnTo>
                  <a:lnTo>
                    <a:pt x="1648" y="8257"/>
                  </a:lnTo>
                  <a:lnTo>
                    <a:pt x="2005" y="8357"/>
                  </a:lnTo>
                  <a:lnTo>
                    <a:pt x="2363" y="8436"/>
                  </a:lnTo>
                  <a:lnTo>
                    <a:pt x="2740" y="8496"/>
                  </a:lnTo>
                  <a:lnTo>
                    <a:pt x="3474" y="8595"/>
                  </a:lnTo>
                  <a:lnTo>
                    <a:pt x="4208" y="8674"/>
                  </a:lnTo>
                  <a:lnTo>
                    <a:pt x="4804" y="8734"/>
                  </a:lnTo>
                  <a:lnTo>
                    <a:pt x="5399" y="8773"/>
                  </a:lnTo>
                  <a:lnTo>
                    <a:pt x="5995" y="8793"/>
                  </a:lnTo>
                  <a:lnTo>
                    <a:pt x="6610" y="8813"/>
                  </a:lnTo>
                  <a:lnTo>
                    <a:pt x="7225" y="8813"/>
                  </a:lnTo>
                  <a:lnTo>
                    <a:pt x="7860" y="8793"/>
                  </a:lnTo>
                  <a:lnTo>
                    <a:pt x="8456" y="8773"/>
                  </a:lnTo>
                  <a:lnTo>
                    <a:pt x="8615" y="8754"/>
                  </a:lnTo>
                  <a:lnTo>
                    <a:pt x="8793" y="8754"/>
                  </a:lnTo>
                  <a:lnTo>
                    <a:pt x="8932" y="8793"/>
                  </a:lnTo>
                  <a:lnTo>
                    <a:pt x="9011" y="8813"/>
                  </a:lnTo>
                  <a:lnTo>
                    <a:pt x="9071" y="8873"/>
                  </a:lnTo>
                  <a:lnTo>
                    <a:pt x="9131" y="8932"/>
                  </a:lnTo>
                  <a:lnTo>
                    <a:pt x="9150" y="8992"/>
                  </a:lnTo>
                  <a:lnTo>
                    <a:pt x="9150" y="9071"/>
                  </a:lnTo>
                  <a:lnTo>
                    <a:pt x="9091" y="9150"/>
                  </a:lnTo>
                  <a:lnTo>
                    <a:pt x="9031" y="9190"/>
                  </a:lnTo>
                  <a:lnTo>
                    <a:pt x="8972" y="9230"/>
                  </a:lnTo>
                  <a:lnTo>
                    <a:pt x="8813" y="9289"/>
                  </a:lnTo>
                  <a:lnTo>
                    <a:pt x="8654" y="9309"/>
                  </a:lnTo>
                  <a:lnTo>
                    <a:pt x="8495" y="9329"/>
                  </a:lnTo>
                  <a:lnTo>
                    <a:pt x="8138" y="9349"/>
                  </a:lnTo>
                  <a:lnTo>
                    <a:pt x="7781" y="9369"/>
                  </a:lnTo>
                  <a:lnTo>
                    <a:pt x="7066" y="9389"/>
                  </a:lnTo>
                  <a:lnTo>
                    <a:pt x="6372" y="9389"/>
                  </a:lnTo>
                  <a:lnTo>
                    <a:pt x="5657" y="9369"/>
                  </a:lnTo>
                  <a:lnTo>
                    <a:pt x="4923" y="9309"/>
                  </a:lnTo>
                  <a:lnTo>
                    <a:pt x="4208" y="9230"/>
                  </a:lnTo>
                  <a:lnTo>
                    <a:pt x="3474" y="9150"/>
                  </a:lnTo>
                  <a:lnTo>
                    <a:pt x="2879" y="9051"/>
                  </a:lnTo>
                  <a:lnTo>
                    <a:pt x="2263" y="8932"/>
                  </a:lnTo>
                  <a:lnTo>
                    <a:pt x="2541" y="9150"/>
                  </a:lnTo>
                  <a:lnTo>
                    <a:pt x="2819" y="9329"/>
                  </a:lnTo>
                  <a:lnTo>
                    <a:pt x="3137" y="9488"/>
                  </a:lnTo>
                  <a:lnTo>
                    <a:pt x="3454" y="9627"/>
                  </a:lnTo>
                  <a:lnTo>
                    <a:pt x="3752" y="9726"/>
                  </a:lnTo>
                  <a:lnTo>
                    <a:pt x="4050" y="9805"/>
                  </a:lnTo>
                  <a:lnTo>
                    <a:pt x="4347" y="9885"/>
                  </a:lnTo>
                  <a:lnTo>
                    <a:pt x="4645" y="9944"/>
                  </a:lnTo>
                  <a:lnTo>
                    <a:pt x="5240" y="10024"/>
                  </a:lnTo>
                  <a:lnTo>
                    <a:pt x="5856" y="10063"/>
                  </a:lnTo>
                  <a:lnTo>
                    <a:pt x="6352" y="10083"/>
                  </a:lnTo>
                  <a:lnTo>
                    <a:pt x="6828" y="10083"/>
                  </a:lnTo>
                  <a:lnTo>
                    <a:pt x="7801" y="10063"/>
                  </a:lnTo>
                  <a:lnTo>
                    <a:pt x="8813" y="10063"/>
                  </a:lnTo>
                  <a:lnTo>
                    <a:pt x="9071" y="10083"/>
                  </a:lnTo>
                  <a:lnTo>
                    <a:pt x="9329" y="10123"/>
                  </a:lnTo>
                  <a:lnTo>
                    <a:pt x="9567" y="10183"/>
                  </a:lnTo>
                  <a:lnTo>
                    <a:pt x="9805" y="10242"/>
                  </a:lnTo>
                  <a:lnTo>
                    <a:pt x="9885" y="10302"/>
                  </a:lnTo>
                  <a:lnTo>
                    <a:pt x="9944" y="10361"/>
                  </a:lnTo>
                  <a:lnTo>
                    <a:pt x="9944" y="10441"/>
                  </a:lnTo>
                  <a:lnTo>
                    <a:pt x="9944" y="10540"/>
                  </a:lnTo>
                  <a:lnTo>
                    <a:pt x="9905" y="10619"/>
                  </a:lnTo>
                  <a:lnTo>
                    <a:pt x="9845" y="10679"/>
                  </a:lnTo>
                  <a:lnTo>
                    <a:pt x="9786" y="10738"/>
                  </a:lnTo>
                  <a:lnTo>
                    <a:pt x="9408" y="10738"/>
                  </a:lnTo>
                  <a:lnTo>
                    <a:pt x="9111" y="10718"/>
                  </a:lnTo>
                  <a:lnTo>
                    <a:pt x="8535" y="10679"/>
                  </a:lnTo>
                  <a:lnTo>
                    <a:pt x="5776" y="10679"/>
                  </a:lnTo>
                  <a:lnTo>
                    <a:pt x="6054" y="10798"/>
                  </a:lnTo>
                  <a:lnTo>
                    <a:pt x="6352" y="10917"/>
                  </a:lnTo>
                  <a:lnTo>
                    <a:pt x="6630" y="10996"/>
                  </a:lnTo>
                  <a:lnTo>
                    <a:pt x="6927" y="11076"/>
                  </a:lnTo>
                  <a:lnTo>
                    <a:pt x="7225" y="11155"/>
                  </a:lnTo>
                  <a:lnTo>
                    <a:pt x="7523" y="11195"/>
                  </a:lnTo>
                  <a:lnTo>
                    <a:pt x="8118" y="11274"/>
                  </a:lnTo>
                  <a:lnTo>
                    <a:pt x="8734" y="11314"/>
                  </a:lnTo>
                  <a:lnTo>
                    <a:pt x="9349" y="11314"/>
                  </a:lnTo>
                  <a:lnTo>
                    <a:pt x="9964" y="11274"/>
                  </a:lnTo>
                  <a:lnTo>
                    <a:pt x="10560" y="11215"/>
                  </a:lnTo>
                  <a:lnTo>
                    <a:pt x="11353" y="11115"/>
                  </a:lnTo>
                  <a:lnTo>
                    <a:pt x="12128" y="10976"/>
                  </a:lnTo>
                  <a:lnTo>
                    <a:pt x="13676" y="10679"/>
                  </a:lnTo>
                  <a:lnTo>
                    <a:pt x="14450" y="10540"/>
                  </a:lnTo>
                  <a:lnTo>
                    <a:pt x="15244" y="10401"/>
                  </a:lnTo>
                  <a:lnTo>
                    <a:pt x="16018" y="10321"/>
                  </a:lnTo>
                  <a:lnTo>
                    <a:pt x="16415" y="10282"/>
                  </a:lnTo>
                  <a:lnTo>
                    <a:pt x="16812" y="10282"/>
                  </a:lnTo>
                  <a:lnTo>
                    <a:pt x="17089" y="10063"/>
                  </a:lnTo>
                  <a:lnTo>
                    <a:pt x="17328" y="9865"/>
                  </a:lnTo>
                  <a:lnTo>
                    <a:pt x="17665" y="9528"/>
                  </a:lnTo>
                  <a:lnTo>
                    <a:pt x="17963" y="9170"/>
                  </a:lnTo>
                  <a:lnTo>
                    <a:pt x="18241" y="8793"/>
                  </a:lnTo>
                  <a:lnTo>
                    <a:pt x="18479" y="8376"/>
                  </a:lnTo>
                  <a:lnTo>
                    <a:pt x="18677" y="7960"/>
                  </a:lnTo>
                  <a:lnTo>
                    <a:pt x="18836" y="7523"/>
                  </a:lnTo>
                  <a:lnTo>
                    <a:pt x="18915" y="7265"/>
                  </a:lnTo>
                  <a:lnTo>
                    <a:pt x="18975" y="7007"/>
                  </a:lnTo>
                  <a:lnTo>
                    <a:pt x="19015" y="6749"/>
                  </a:lnTo>
                  <a:lnTo>
                    <a:pt x="19054" y="6491"/>
                  </a:lnTo>
                  <a:lnTo>
                    <a:pt x="19094" y="6213"/>
                  </a:lnTo>
                  <a:lnTo>
                    <a:pt x="19094" y="5955"/>
                  </a:lnTo>
                  <a:lnTo>
                    <a:pt x="19094" y="5677"/>
                  </a:lnTo>
                  <a:lnTo>
                    <a:pt x="19074" y="5419"/>
                  </a:lnTo>
                  <a:lnTo>
                    <a:pt x="19054" y="5121"/>
                  </a:lnTo>
                  <a:lnTo>
                    <a:pt x="19015" y="4844"/>
                  </a:lnTo>
                  <a:lnTo>
                    <a:pt x="18955" y="4566"/>
                  </a:lnTo>
                  <a:lnTo>
                    <a:pt x="18895" y="4288"/>
                  </a:lnTo>
                  <a:lnTo>
                    <a:pt x="18796" y="3851"/>
                  </a:lnTo>
                  <a:lnTo>
                    <a:pt x="18697" y="3434"/>
                  </a:lnTo>
                  <a:lnTo>
                    <a:pt x="18677" y="3434"/>
                  </a:lnTo>
                  <a:lnTo>
                    <a:pt x="18181" y="3335"/>
                  </a:lnTo>
                  <a:lnTo>
                    <a:pt x="17685" y="3216"/>
                  </a:lnTo>
                  <a:lnTo>
                    <a:pt x="17208" y="3077"/>
                  </a:lnTo>
                  <a:lnTo>
                    <a:pt x="16732" y="2899"/>
                  </a:lnTo>
                  <a:lnTo>
                    <a:pt x="16256" y="2680"/>
                  </a:lnTo>
                  <a:lnTo>
                    <a:pt x="15779" y="2402"/>
                  </a:lnTo>
                  <a:lnTo>
                    <a:pt x="15343" y="2105"/>
                  </a:lnTo>
                  <a:lnTo>
                    <a:pt x="14926" y="1787"/>
                  </a:lnTo>
                  <a:lnTo>
                    <a:pt x="14589" y="1489"/>
                  </a:lnTo>
                  <a:lnTo>
                    <a:pt x="14291" y="1172"/>
                  </a:lnTo>
                  <a:lnTo>
                    <a:pt x="13973" y="854"/>
                  </a:lnTo>
                  <a:lnTo>
                    <a:pt x="13656" y="557"/>
                  </a:lnTo>
                  <a:lnTo>
                    <a:pt x="13477" y="437"/>
                  </a:lnTo>
                  <a:lnTo>
                    <a:pt x="13299" y="318"/>
                  </a:lnTo>
                  <a:lnTo>
                    <a:pt x="13120" y="199"/>
                  </a:lnTo>
                  <a:lnTo>
                    <a:pt x="12941" y="120"/>
                  </a:lnTo>
                  <a:lnTo>
                    <a:pt x="12743" y="60"/>
                  </a:lnTo>
                  <a:lnTo>
                    <a:pt x="12524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992;p41">
              <a:extLst>
                <a:ext uri="{FF2B5EF4-FFF2-40B4-BE49-F238E27FC236}">
                  <a16:creationId xmlns:a16="http://schemas.microsoft.com/office/drawing/2014/main" xmlns="" id="{C35ACCA1-2FBE-4E63-AC6D-F49D30099957}"/>
                </a:ext>
              </a:extLst>
            </p:cNvPr>
            <p:cNvSpPr/>
            <p:nvPr/>
          </p:nvSpPr>
          <p:spPr>
            <a:xfrm flipH="1">
              <a:off x="5277723" y="3463277"/>
              <a:ext cx="562527" cy="442725"/>
            </a:xfrm>
            <a:custGeom>
              <a:avLst/>
              <a:gdLst/>
              <a:ahLst/>
              <a:cxnLst/>
              <a:rect l="l" t="t" r="r" b="b"/>
              <a:pathLst>
                <a:path w="14173" h="11155" extrusionOk="0">
                  <a:moveTo>
                    <a:pt x="9786" y="1"/>
                  </a:moveTo>
                  <a:lnTo>
                    <a:pt x="9528" y="21"/>
                  </a:lnTo>
                  <a:lnTo>
                    <a:pt x="9290" y="21"/>
                  </a:lnTo>
                  <a:lnTo>
                    <a:pt x="9270" y="80"/>
                  </a:lnTo>
                  <a:lnTo>
                    <a:pt x="9250" y="140"/>
                  </a:lnTo>
                  <a:lnTo>
                    <a:pt x="9151" y="239"/>
                  </a:lnTo>
                  <a:lnTo>
                    <a:pt x="9012" y="338"/>
                  </a:lnTo>
                  <a:lnTo>
                    <a:pt x="8873" y="417"/>
                  </a:lnTo>
                  <a:lnTo>
                    <a:pt x="8694" y="457"/>
                  </a:lnTo>
                  <a:lnTo>
                    <a:pt x="8357" y="537"/>
                  </a:lnTo>
                  <a:lnTo>
                    <a:pt x="8059" y="596"/>
                  </a:lnTo>
                  <a:lnTo>
                    <a:pt x="7345" y="795"/>
                  </a:lnTo>
                  <a:lnTo>
                    <a:pt x="6630" y="1013"/>
                  </a:lnTo>
                  <a:lnTo>
                    <a:pt x="5916" y="1291"/>
                  </a:lnTo>
                  <a:lnTo>
                    <a:pt x="5221" y="1608"/>
                  </a:lnTo>
                  <a:lnTo>
                    <a:pt x="4625" y="1866"/>
                  </a:lnTo>
                  <a:lnTo>
                    <a:pt x="4407" y="1946"/>
                  </a:lnTo>
                  <a:lnTo>
                    <a:pt x="4189" y="2025"/>
                  </a:lnTo>
                  <a:lnTo>
                    <a:pt x="3951" y="2105"/>
                  </a:lnTo>
                  <a:lnTo>
                    <a:pt x="3752" y="2204"/>
                  </a:lnTo>
                  <a:lnTo>
                    <a:pt x="3693" y="2243"/>
                  </a:lnTo>
                  <a:lnTo>
                    <a:pt x="3633" y="2224"/>
                  </a:lnTo>
                  <a:lnTo>
                    <a:pt x="3593" y="2184"/>
                  </a:lnTo>
                  <a:lnTo>
                    <a:pt x="3554" y="2144"/>
                  </a:lnTo>
                  <a:lnTo>
                    <a:pt x="3395" y="2085"/>
                  </a:lnTo>
                  <a:lnTo>
                    <a:pt x="3157" y="2005"/>
                  </a:lnTo>
                  <a:lnTo>
                    <a:pt x="3038" y="1966"/>
                  </a:lnTo>
                  <a:lnTo>
                    <a:pt x="2899" y="1946"/>
                  </a:lnTo>
                  <a:lnTo>
                    <a:pt x="2780" y="1946"/>
                  </a:lnTo>
                  <a:lnTo>
                    <a:pt x="2661" y="1985"/>
                  </a:lnTo>
                  <a:lnTo>
                    <a:pt x="2581" y="2025"/>
                  </a:lnTo>
                  <a:lnTo>
                    <a:pt x="2502" y="2085"/>
                  </a:lnTo>
                  <a:lnTo>
                    <a:pt x="2442" y="2144"/>
                  </a:lnTo>
                  <a:lnTo>
                    <a:pt x="2403" y="2224"/>
                  </a:lnTo>
                  <a:lnTo>
                    <a:pt x="2661" y="2303"/>
                  </a:lnTo>
                  <a:lnTo>
                    <a:pt x="2720" y="2343"/>
                  </a:lnTo>
                  <a:lnTo>
                    <a:pt x="2740" y="2382"/>
                  </a:lnTo>
                  <a:lnTo>
                    <a:pt x="2799" y="2402"/>
                  </a:lnTo>
                  <a:lnTo>
                    <a:pt x="2839" y="2442"/>
                  </a:lnTo>
                  <a:lnTo>
                    <a:pt x="3077" y="2740"/>
                  </a:lnTo>
                  <a:lnTo>
                    <a:pt x="3177" y="2898"/>
                  </a:lnTo>
                  <a:lnTo>
                    <a:pt x="3256" y="3097"/>
                  </a:lnTo>
                  <a:lnTo>
                    <a:pt x="3355" y="3375"/>
                  </a:lnTo>
                  <a:lnTo>
                    <a:pt x="3435" y="3653"/>
                  </a:lnTo>
                  <a:lnTo>
                    <a:pt x="3514" y="3931"/>
                  </a:lnTo>
                  <a:lnTo>
                    <a:pt x="3574" y="4228"/>
                  </a:lnTo>
                  <a:lnTo>
                    <a:pt x="3613" y="4506"/>
                  </a:lnTo>
                  <a:lnTo>
                    <a:pt x="3633" y="4804"/>
                  </a:lnTo>
                  <a:lnTo>
                    <a:pt x="3653" y="5102"/>
                  </a:lnTo>
                  <a:lnTo>
                    <a:pt x="3653" y="5399"/>
                  </a:lnTo>
                  <a:lnTo>
                    <a:pt x="3633" y="5677"/>
                  </a:lnTo>
                  <a:lnTo>
                    <a:pt x="3593" y="5975"/>
                  </a:lnTo>
                  <a:lnTo>
                    <a:pt x="3554" y="6253"/>
                  </a:lnTo>
                  <a:lnTo>
                    <a:pt x="3494" y="6550"/>
                  </a:lnTo>
                  <a:lnTo>
                    <a:pt x="3415" y="6828"/>
                  </a:lnTo>
                  <a:lnTo>
                    <a:pt x="3335" y="7106"/>
                  </a:lnTo>
                  <a:lnTo>
                    <a:pt x="3157" y="7582"/>
                  </a:lnTo>
                  <a:lnTo>
                    <a:pt x="2919" y="8039"/>
                  </a:lnTo>
                  <a:lnTo>
                    <a:pt x="2661" y="8476"/>
                  </a:lnTo>
                  <a:lnTo>
                    <a:pt x="2363" y="8873"/>
                  </a:lnTo>
                  <a:lnTo>
                    <a:pt x="2204" y="9091"/>
                  </a:lnTo>
                  <a:lnTo>
                    <a:pt x="2025" y="9269"/>
                  </a:lnTo>
                  <a:lnTo>
                    <a:pt x="1648" y="9647"/>
                  </a:lnTo>
                  <a:lnTo>
                    <a:pt x="1490" y="9805"/>
                  </a:lnTo>
                  <a:lnTo>
                    <a:pt x="1291" y="9964"/>
                  </a:lnTo>
                  <a:lnTo>
                    <a:pt x="1093" y="10103"/>
                  </a:lnTo>
                  <a:lnTo>
                    <a:pt x="974" y="10163"/>
                  </a:lnTo>
                  <a:lnTo>
                    <a:pt x="874" y="10182"/>
                  </a:lnTo>
                  <a:lnTo>
                    <a:pt x="854" y="10202"/>
                  </a:lnTo>
                  <a:lnTo>
                    <a:pt x="735" y="10202"/>
                  </a:lnTo>
                  <a:lnTo>
                    <a:pt x="656" y="10163"/>
                  </a:lnTo>
                  <a:lnTo>
                    <a:pt x="1" y="10202"/>
                  </a:lnTo>
                  <a:lnTo>
                    <a:pt x="596" y="10401"/>
                  </a:lnTo>
                  <a:lnTo>
                    <a:pt x="1192" y="10579"/>
                  </a:lnTo>
                  <a:lnTo>
                    <a:pt x="1807" y="10758"/>
                  </a:lnTo>
                  <a:lnTo>
                    <a:pt x="2105" y="10818"/>
                  </a:lnTo>
                  <a:lnTo>
                    <a:pt x="2422" y="10877"/>
                  </a:lnTo>
                  <a:lnTo>
                    <a:pt x="3256" y="10996"/>
                  </a:lnTo>
                  <a:lnTo>
                    <a:pt x="4109" y="11076"/>
                  </a:lnTo>
                  <a:lnTo>
                    <a:pt x="4943" y="11135"/>
                  </a:lnTo>
                  <a:lnTo>
                    <a:pt x="5796" y="11155"/>
                  </a:lnTo>
                  <a:lnTo>
                    <a:pt x="6630" y="11155"/>
                  </a:lnTo>
                  <a:lnTo>
                    <a:pt x="7444" y="11115"/>
                  </a:lnTo>
                  <a:lnTo>
                    <a:pt x="7861" y="11095"/>
                  </a:lnTo>
                  <a:lnTo>
                    <a:pt x="8277" y="11036"/>
                  </a:lnTo>
                  <a:lnTo>
                    <a:pt x="8674" y="10976"/>
                  </a:lnTo>
                  <a:lnTo>
                    <a:pt x="9091" y="10917"/>
                  </a:lnTo>
                  <a:lnTo>
                    <a:pt x="9429" y="10837"/>
                  </a:lnTo>
                  <a:lnTo>
                    <a:pt x="9786" y="10738"/>
                  </a:lnTo>
                  <a:lnTo>
                    <a:pt x="10123" y="10639"/>
                  </a:lnTo>
                  <a:lnTo>
                    <a:pt x="10480" y="10520"/>
                  </a:lnTo>
                  <a:lnTo>
                    <a:pt x="10798" y="10401"/>
                  </a:lnTo>
                  <a:lnTo>
                    <a:pt x="11116" y="10262"/>
                  </a:lnTo>
                  <a:lnTo>
                    <a:pt x="11334" y="10163"/>
                  </a:lnTo>
                  <a:lnTo>
                    <a:pt x="11473" y="10123"/>
                  </a:lnTo>
                  <a:lnTo>
                    <a:pt x="11592" y="10103"/>
                  </a:lnTo>
                  <a:lnTo>
                    <a:pt x="11731" y="10103"/>
                  </a:lnTo>
                  <a:lnTo>
                    <a:pt x="11830" y="9984"/>
                  </a:lnTo>
                  <a:lnTo>
                    <a:pt x="12326" y="9448"/>
                  </a:lnTo>
                  <a:lnTo>
                    <a:pt x="12604" y="9131"/>
                  </a:lnTo>
                  <a:lnTo>
                    <a:pt x="12862" y="8813"/>
                  </a:lnTo>
                  <a:lnTo>
                    <a:pt x="13100" y="8476"/>
                  </a:lnTo>
                  <a:lnTo>
                    <a:pt x="13299" y="8118"/>
                  </a:lnTo>
                  <a:lnTo>
                    <a:pt x="13477" y="7801"/>
                  </a:lnTo>
                  <a:lnTo>
                    <a:pt x="13636" y="7463"/>
                  </a:lnTo>
                  <a:lnTo>
                    <a:pt x="13775" y="7126"/>
                  </a:lnTo>
                  <a:lnTo>
                    <a:pt x="13894" y="6769"/>
                  </a:lnTo>
                  <a:lnTo>
                    <a:pt x="13993" y="6431"/>
                  </a:lnTo>
                  <a:lnTo>
                    <a:pt x="14073" y="6054"/>
                  </a:lnTo>
                  <a:lnTo>
                    <a:pt x="14132" y="5697"/>
                  </a:lnTo>
                  <a:lnTo>
                    <a:pt x="14172" y="5340"/>
                  </a:lnTo>
                  <a:lnTo>
                    <a:pt x="14172" y="4963"/>
                  </a:lnTo>
                  <a:lnTo>
                    <a:pt x="14172" y="4605"/>
                  </a:lnTo>
                  <a:lnTo>
                    <a:pt x="14152" y="4228"/>
                  </a:lnTo>
                  <a:lnTo>
                    <a:pt x="14093" y="3871"/>
                  </a:lnTo>
                  <a:lnTo>
                    <a:pt x="14033" y="3514"/>
                  </a:lnTo>
                  <a:lnTo>
                    <a:pt x="13934" y="3156"/>
                  </a:lnTo>
                  <a:lnTo>
                    <a:pt x="13815" y="2799"/>
                  </a:lnTo>
                  <a:lnTo>
                    <a:pt x="13676" y="2462"/>
                  </a:lnTo>
                  <a:lnTo>
                    <a:pt x="13497" y="2144"/>
                  </a:lnTo>
                  <a:lnTo>
                    <a:pt x="13299" y="1847"/>
                  </a:lnTo>
                  <a:lnTo>
                    <a:pt x="13080" y="1569"/>
                  </a:lnTo>
                  <a:lnTo>
                    <a:pt x="12842" y="1311"/>
                  </a:lnTo>
                  <a:lnTo>
                    <a:pt x="12584" y="1053"/>
                  </a:lnTo>
                  <a:lnTo>
                    <a:pt x="12287" y="834"/>
                  </a:lnTo>
                  <a:lnTo>
                    <a:pt x="11989" y="656"/>
                  </a:lnTo>
                  <a:lnTo>
                    <a:pt x="11671" y="477"/>
                  </a:lnTo>
                  <a:lnTo>
                    <a:pt x="11374" y="338"/>
                  </a:lnTo>
                  <a:lnTo>
                    <a:pt x="11056" y="219"/>
                  </a:lnTo>
                  <a:lnTo>
                    <a:pt x="10738" y="140"/>
                  </a:lnTo>
                  <a:lnTo>
                    <a:pt x="10401" y="60"/>
                  </a:lnTo>
                  <a:lnTo>
                    <a:pt x="10103" y="21"/>
                  </a:lnTo>
                  <a:lnTo>
                    <a:pt x="9786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993;p41">
              <a:extLst>
                <a:ext uri="{FF2B5EF4-FFF2-40B4-BE49-F238E27FC236}">
                  <a16:creationId xmlns:a16="http://schemas.microsoft.com/office/drawing/2014/main" xmlns="" id="{F3444B80-C82B-4618-A106-4C302785525A}"/>
                </a:ext>
              </a:extLst>
            </p:cNvPr>
            <p:cNvSpPr/>
            <p:nvPr/>
          </p:nvSpPr>
          <p:spPr>
            <a:xfrm flipH="1">
              <a:off x="5727166" y="3407359"/>
              <a:ext cx="542007" cy="160734"/>
            </a:xfrm>
            <a:custGeom>
              <a:avLst/>
              <a:gdLst/>
              <a:ahLst/>
              <a:cxnLst/>
              <a:rect l="l" t="t" r="r" b="b"/>
              <a:pathLst>
                <a:path w="13656" h="4050" extrusionOk="0">
                  <a:moveTo>
                    <a:pt x="7067" y="1"/>
                  </a:moveTo>
                  <a:lnTo>
                    <a:pt x="6809" y="40"/>
                  </a:lnTo>
                  <a:lnTo>
                    <a:pt x="6551" y="100"/>
                  </a:lnTo>
                  <a:lnTo>
                    <a:pt x="5995" y="239"/>
                  </a:lnTo>
                  <a:lnTo>
                    <a:pt x="5459" y="397"/>
                  </a:lnTo>
                  <a:lnTo>
                    <a:pt x="4923" y="556"/>
                  </a:lnTo>
                  <a:lnTo>
                    <a:pt x="4645" y="616"/>
                  </a:lnTo>
                  <a:lnTo>
                    <a:pt x="4367" y="655"/>
                  </a:lnTo>
                  <a:lnTo>
                    <a:pt x="3792" y="735"/>
                  </a:lnTo>
                  <a:lnTo>
                    <a:pt x="3236" y="755"/>
                  </a:lnTo>
                  <a:lnTo>
                    <a:pt x="2660" y="755"/>
                  </a:lnTo>
                  <a:lnTo>
                    <a:pt x="2383" y="735"/>
                  </a:lnTo>
                  <a:lnTo>
                    <a:pt x="2105" y="695"/>
                  </a:lnTo>
                  <a:lnTo>
                    <a:pt x="1688" y="636"/>
                  </a:lnTo>
                  <a:lnTo>
                    <a:pt x="1470" y="596"/>
                  </a:lnTo>
                  <a:lnTo>
                    <a:pt x="1251" y="576"/>
                  </a:lnTo>
                  <a:lnTo>
                    <a:pt x="1053" y="576"/>
                  </a:lnTo>
                  <a:lnTo>
                    <a:pt x="835" y="596"/>
                  </a:lnTo>
                  <a:lnTo>
                    <a:pt x="636" y="636"/>
                  </a:lnTo>
                  <a:lnTo>
                    <a:pt x="438" y="735"/>
                  </a:lnTo>
                  <a:lnTo>
                    <a:pt x="338" y="794"/>
                  </a:lnTo>
                  <a:lnTo>
                    <a:pt x="239" y="874"/>
                  </a:lnTo>
                  <a:lnTo>
                    <a:pt x="160" y="953"/>
                  </a:lnTo>
                  <a:lnTo>
                    <a:pt x="100" y="1052"/>
                  </a:lnTo>
                  <a:lnTo>
                    <a:pt x="60" y="1152"/>
                  </a:lnTo>
                  <a:lnTo>
                    <a:pt x="21" y="1251"/>
                  </a:lnTo>
                  <a:lnTo>
                    <a:pt x="21" y="1370"/>
                  </a:lnTo>
                  <a:lnTo>
                    <a:pt x="1" y="1469"/>
                  </a:lnTo>
                  <a:lnTo>
                    <a:pt x="21" y="1688"/>
                  </a:lnTo>
                  <a:lnTo>
                    <a:pt x="100" y="1906"/>
                  </a:lnTo>
                  <a:lnTo>
                    <a:pt x="199" y="2124"/>
                  </a:lnTo>
                  <a:lnTo>
                    <a:pt x="318" y="2303"/>
                  </a:lnTo>
                  <a:lnTo>
                    <a:pt x="457" y="2462"/>
                  </a:lnTo>
                  <a:lnTo>
                    <a:pt x="616" y="2620"/>
                  </a:lnTo>
                  <a:lnTo>
                    <a:pt x="775" y="2759"/>
                  </a:lnTo>
                  <a:lnTo>
                    <a:pt x="934" y="2898"/>
                  </a:lnTo>
                  <a:lnTo>
                    <a:pt x="1291" y="3136"/>
                  </a:lnTo>
                  <a:lnTo>
                    <a:pt x="1668" y="3335"/>
                  </a:lnTo>
                  <a:lnTo>
                    <a:pt x="2065" y="3494"/>
                  </a:lnTo>
                  <a:lnTo>
                    <a:pt x="2482" y="3613"/>
                  </a:lnTo>
                  <a:lnTo>
                    <a:pt x="2899" y="3712"/>
                  </a:lnTo>
                  <a:lnTo>
                    <a:pt x="3335" y="3752"/>
                  </a:lnTo>
                  <a:lnTo>
                    <a:pt x="3454" y="3712"/>
                  </a:lnTo>
                  <a:lnTo>
                    <a:pt x="4387" y="3315"/>
                  </a:lnTo>
                  <a:lnTo>
                    <a:pt x="4347" y="3256"/>
                  </a:lnTo>
                  <a:lnTo>
                    <a:pt x="4288" y="3196"/>
                  </a:lnTo>
                  <a:lnTo>
                    <a:pt x="4209" y="3176"/>
                  </a:lnTo>
                  <a:lnTo>
                    <a:pt x="4109" y="3156"/>
                  </a:lnTo>
                  <a:lnTo>
                    <a:pt x="3693" y="3176"/>
                  </a:lnTo>
                  <a:lnTo>
                    <a:pt x="3276" y="3156"/>
                  </a:lnTo>
                  <a:lnTo>
                    <a:pt x="2859" y="3077"/>
                  </a:lnTo>
                  <a:lnTo>
                    <a:pt x="2442" y="2978"/>
                  </a:lnTo>
                  <a:lnTo>
                    <a:pt x="2045" y="2819"/>
                  </a:lnTo>
                  <a:lnTo>
                    <a:pt x="1668" y="2620"/>
                  </a:lnTo>
                  <a:lnTo>
                    <a:pt x="1311" y="2402"/>
                  </a:lnTo>
                  <a:lnTo>
                    <a:pt x="1152" y="2263"/>
                  </a:lnTo>
                  <a:lnTo>
                    <a:pt x="973" y="2124"/>
                  </a:lnTo>
                  <a:lnTo>
                    <a:pt x="874" y="2005"/>
                  </a:lnTo>
                  <a:lnTo>
                    <a:pt x="755" y="1866"/>
                  </a:lnTo>
                  <a:lnTo>
                    <a:pt x="676" y="1727"/>
                  </a:lnTo>
                  <a:lnTo>
                    <a:pt x="656" y="1648"/>
                  </a:lnTo>
                  <a:lnTo>
                    <a:pt x="656" y="1568"/>
                  </a:lnTo>
                  <a:lnTo>
                    <a:pt x="676" y="1469"/>
                  </a:lnTo>
                  <a:lnTo>
                    <a:pt x="735" y="1390"/>
                  </a:lnTo>
                  <a:lnTo>
                    <a:pt x="795" y="1330"/>
                  </a:lnTo>
                  <a:lnTo>
                    <a:pt x="874" y="1291"/>
                  </a:lnTo>
                  <a:lnTo>
                    <a:pt x="973" y="1271"/>
                  </a:lnTo>
                  <a:lnTo>
                    <a:pt x="1251" y="1271"/>
                  </a:lnTo>
                  <a:lnTo>
                    <a:pt x="1668" y="1310"/>
                  </a:lnTo>
                  <a:lnTo>
                    <a:pt x="2085" y="1370"/>
                  </a:lnTo>
                  <a:lnTo>
                    <a:pt x="2522" y="1430"/>
                  </a:lnTo>
                  <a:lnTo>
                    <a:pt x="2938" y="1449"/>
                  </a:lnTo>
                  <a:lnTo>
                    <a:pt x="3435" y="1430"/>
                  </a:lnTo>
                  <a:lnTo>
                    <a:pt x="3931" y="1390"/>
                  </a:lnTo>
                  <a:lnTo>
                    <a:pt x="4427" y="1291"/>
                  </a:lnTo>
                  <a:lnTo>
                    <a:pt x="4923" y="1172"/>
                  </a:lnTo>
                  <a:lnTo>
                    <a:pt x="5399" y="1033"/>
                  </a:lnTo>
                  <a:lnTo>
                    <a:pt x="5896" y="854"/>
                  </a:lnTo>
                  <a:lnTo>
                    <a:pt x="6372" y="715"/>
                  </a:lnTo>
                  <a:lnTo>
                    <a:pt x="6630" y="655"/>
                  </a:lnTo>
                  <a:lnTo>
                    <a:pt x="6888" y="616"/>
                  </a:lnTo>
                  <a:lnTo>
                    <a:pt x="7344" y="616"/>
                  </a:lnTo>
                  <a:lnTo>
                    <a:pt x="7563" y="675"/>
                  </a:lnTo>
                  <a:lnTo>
                    <a:pt x="7761" y="735"/>
                  </a:lnTo>
                  <a:lnTo>
                    <a:pt x="7940" y="814"/>
                  </a:lnTo>
                  <a:lnTo>
                    <a:pt x="8119" y="933"/>
                  </a:lnTo>
                  <a:lnTo>
                    <a:pt x="8297" y="1052"/>
                  </a:lnTo>
                  <a:lnTo>
                    <a:pt x="8476" y="1172"/>
                  </a:lnTo>
                  <a:lnTo>
                    <a:pt x="8793" y="1469"/>
                  </a:lnTo>
                  <a:lnTo>
                    <a:pt x="9111" y="1787"/>
                  </a:lnTo>
                  <a:lnTo>
                    <a:pt x="9409" y="2104"/>
                  </a:lnTo>
                  <a:lnTo>
                    <a:pt x="9746" y="2402"/>
                  </a:lnTo>
                  <a:lnTo>
                    <a:pt x="10163" y="2720"/>
                  </a:lnTo>
                  <a:lnTo>
                    <a:pt x="10599" y="3017"/>
                  </a:lnTo>
                  <a:lnTo>
                    <a:pt x="11076" y="3295"/>
                  </a:lnTo>
                  <a:lnTo>
                    <a:pt x="11552" y="3514"/>
                  </a:lnTo>
                  <a:lnTo>
                    <a:pt x="12028" y="3692"/>
                  </a:lnTo>
                  <a:lnTo>
                    <a:pt x="12505" y="3831"/>
                  </a:lnTo>
                  <a:lnTo>
                    <a:pt x="13001" y="3950"/>
                  </a:lnTo>
                  <a:lnTo>
                    <a:pt x="13497" y="4049"/>
                  </a:lnTo>
                  <a:lnTo>
                    <a:pt x="13517" y="4049"/>
                  </a:lnTo>
                  <a:lnTo>
                    <a:pt x="13497" y="3990"/>
                  </a:lnTo>
                  <a:lnTo>
                    <a:pt x="13497" y="3910"/>
                  </a:lnTo>
                  <a:lnTo>
                    <a:pt x="13537" y="3851"/>
                  </a:lnTo>
                  <a:lnTo>
                    <a:pt x="13596" y="3811"/>
                  </a:lnTo>
                  <a:lnTo>
                    <a:pt x="13656" y="3791"/>
                  </a:lnTo>
                  <a:lnTo>
                    <a:pt x="13636" y="3752"/>
                  </a:lnTo>
                  <a:lnTo>
                    <a:pt x="13577" y="3712"/>
                  </a:lnTo>
                  <a:lnTo>
                    <a:pt x="13319" y="3633"/>
                  </a:lnTo>
                  <a:lnTo>
                    <a:pt x="13279" y="3712"/>
                  </a:lnTo>
                  <a:lnTo>
                    <a:pt x="13259" y="3811"/>
                  </a:lnTo>
                  <a:lnTo>
                    <a:pt x="13259" y="3851"/>
                  </a:lnTo>
                  <a:lnTo>
                    <a:pt x="13239" y="3891"/>
                  </a:lnTo>
                  <a:lnTo>
                    <a:pt x="13199" y="3910"/>
                  </a:lnTo>
                  <a:lnTo>
                    <a:pt x="13160" y="3910"/>
                  </a:lnTo>
                  <a:lnTo>
                    <a:pt x="13120" y="3891"/>
                  </a:lnTo>
                  <a:lnTo>
                    <a:pt x="13080" y="3871"/>
                  </a:lnTo>
                  <a:lnTo>
                    <a:pt x="13061" y="3851"/>
                  </a:lnTo>
                  <a:lnTo>
                    <a:pt x="13061" y="3791"/>
                  </a:lnTo>
                  <a:lnTo>
                    <a:pt x="13061" y="3672"/>
                  </a:lnTo>
                  <a:lnTo>
                    <a:pt x="13100" y="3573"/>
                  </a:lnTo>
                  <a:lnTo>
                    <a:pt x="12683" y="3414"/>
                  </a:lnTo>
                  <a:lnTo>
                    <a:pt x="12267" y="3216"/>
                  </a:lnTo>
                  <a:lnTo>
                    <a:pt x="11870" y="3017"/>
                  </a:lnTo>
                  <a:lnTo>
                    <a:pt x="11473" y="2799"/>
                  </a:lnTo>
                  <a:lnTo>
                    <a:pt x="11096" y="2541"/>
                  </a:lnTo>
                  <a:lnTo>
                    <a:pt x="10719" y="2283"/>
                  </a:lnTo>
                  <a:lnTo>
                    <a:pt x="10381" y="2025"/>
                  </a:lnTo>
                  <a:lnTo>
                    <a:pt x="10024" y="1727"/>
                  </a:lnTo>
                  <a:lnTo>
                    <a:pt x="9667" y="1370"/>
                  </a:lnTo>
                  <a:lnTo>
                    <a:pt x="9309" y="1013"/>
                  </a:lnTo>
                  <a:lnTo>
                    <a:pt x="8952" y="655"/>
                  </a:lnTo>
                  <a:lnTo>
                    <a:pt x="8754" y="497"/>
                  </a:lnTo>
                  <a:lnTo>
                    <a:pt x="8555" y="338"/>
                  </a:lnTo>
                  <a:lnTo>
                    <a:pt x="8317" y="219"/>
                  </a:lnTo>
                  <a:lnTo>
                    <a:pt x="8079" y="120"/>
                  </a:lnTo>
                  <a:lnTo>
                    <a:pt x="7821" y="40"/>
                  </a:lnTo>
                  <a:lnTo>
                    <a:pt x="758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994;p41">
              <a:extLst>
                <a:ext uri="{FF2B5EF4-FFF2-40B4-BE49-F238E27FC236}">
                  <a16:creationId xmlns:a16="http://schemas.microsoft.com/office/drawing/2014/main" xmlns="" id="{3A11C204-8DEE-419B-89D0-99724D06C29F}"/>
                </a:ext>
              </a:extLst>
            </p:cNvPr>
            <p:cNvSpPr/>
            <p:nvPr/>
          </p:nvSpPr>
          <p:spPr>
            <a:xfrm flipH="1">
              <a:off x="6037490" y="3514472"/>
              <a:ext cx="462468" cy="203279"/>
            </a:xfrm>
            <a:custGeom>
              <a:avLst/>
              <a:gdLst/>
              <a:ahLst/>
              <a:cxnLst/>
              <a:rect l="l" t="t" r="r" b="b"/>
              <a:pathLst>
                <a:path w="11652" h="5122" extrusionOk="0">
                  <a:moveTo>
                    <a:pt x="11512" y="1"/>
                  </a:moveTo>
                  <a:lnTo>
                    <a:pt x="11453" y="21"/>
                  </a:lnTo>
                  <a:lnTo>
                    <a:pt x="11155" y="179"/>
                  </a:lnTo>
                  <a:lnTo>
                    <a:pt x="10837" y="338"/>
                  </a:lnTo>
                  <a:lnTo>
                    <a:pt x="10202" y="616"/>
                  </a:lnTo>
                  <a:lnTo>
                    <a:pt x="10222" y="695"/>
                  </a:lnTo>
                  <a:lnTo>
                    <a:pt x="10222" y="755"/>
                  </a:lnTo>
                  <a:lnTo>
                    <a:pt x="10222" y="834"/>
                  </a:lnTo>
                  <a:lnTo>
                    <a:pt x="10202" y="914"/>
                  </a:lnTo>
                  <a:lnTo>
                    <a:pt x="10162" y="973"/>
                  </a:lnTo>
                  <a:lnTo>
                    <a:pt x="10103" y="1013"/>
                  </a:lnTo>
                  <a:lnTo>
                    <a:pt x="10043" y="1053"/>
                  </a:lnTo>
                  <a:lnTo>
                    <a:pt x="9944" y="1073"/>
                  </a:lnTo>
                  <a:lnTo>
                    <a:pt x="9547" y="1073"/>
                  </a:lnTo>
                  <a:lnTo>
                    <a:pt x="9150" y="1053"/>
                  </a:lnTo>
                  <a:lnTo>
                    <a:pt x="8654" y="1271"/>
                  </a:lnTo>
                  <a:lnTo>
                    <a:pt x="8158" y="1450"/>
                  </a:lnTo>
                  <a:lnTo>
                    <a:pt x="7662" y="1628"/>
                  </a:lnTo>
                  <a:lnTo>
                    <a:pt x="7146" y="1787"/>
                  </a:lnTo>
                  <a:lnTo>
                    <a:pt x="6630" y="1926"/>
                  </a:lnTo>
                  <a:lnTo>
                    <a:pt x="6114" y="2065"/>
                  </a:lnTo>
                  <a:lnTo>
                    <a:pt x="5598" y="2164"/>
                  </a:lnTo>
                  <a:lnTo>
                    <a:pt x="5062" y="2244"/>
                  </a:lnTo>
                  <a:lnTo>
                    <a:pt x="4486" y="2323"/>
                  </a:lnTo>
                  <a:lnTo>
                    <a:pt x="3891" y="2382"/>
                  </a:lnTo>
                  <a:lnTo>
                    <a:pt x="3315" y="2442"/>
                  </a:lnTo>
                  <a:lnTo>
                    <a:pt x="2720" y="2521"/>
                  </a:lnTo>
                  <a:lnTo>
                    <a:pt x="2184" y="2581"/>
                  </a:lnTo>
                  <a:lnTo>
                    <a:pt x="1608" y="2700"/>
                  </a:lnTo>
                  <a:lnTo>
                    <a:pt x="1330" y="2760"/>
                  </a:lnTo>
                  <a:lnTo>
                    <a:pt x="1072" y="2859"/>
                  </a:lnTo>
                  <a:lnTo>
                    <a:pt x="814" y="2958"/>
                  </a:lnTo>
                  <a:lnTo>
                    <a:pt x="556" y="3077"/>
                  </a:lnTo>
                  <a:lnTo>
                    <a:pt x="378" y="3196"/>
                  </a:lnTo>
                  <a:lnTo>
                    <a:pt x="219" y="3355"/>
                  </a:lnTo>
                  <a:lnTo>
                    <a:pt x="100" y="3514"/>
                  </a:lnTo>
                  <a:lnTo>
                    <a:pt x="40" y="3613"/>
                  </a:lnTo>
                  <a:lnTo>
                    <a:pt x="20" y="3692"/>
                  </a:lnTo>
                  <a:lnTo>
                    <a:pt x="1" y="3792"/>
                  </a:lnTo>
                  <a:lnTo>
                    <a:pt x="1" y="3891"/>
                  </a:lnTo>
                  <a:lnTo>
                    <a:pt x="1" y="3990"/>
                  </a:lnTo>
                  <a:lnTo>
                    <a:pt x="20" y="4089"/>
                  </a:lnTo>
                  <a:lnTo>
                    <a:pt x="60" y="4189"/>
                  </a:lnTo>
                  <a:lnTo>
                    <a:pt x="120" y="4268"/>
                  </a:lnTo>
                  <a:lnTo>
                    <a:pt x="179" y="4367"/>
                  </a:lnTo>
                  <a:lnTo>
                    <a:pt x="278" y="4466"/>
                  </a:lnTo>
                  <a:lnTo>
                    <a:pt x="398" y="4546"/>
                  </a:lnTo>
                  <a:lnTo>
                    <a:pt x="536" y="4625"/>
                  </a:lnTo>
                  <a:lnTo>
                    <a:pt x="536" y="4566"/>
                  </a:lnTo>
                  <a:lnTo>
                    <a:pt x="556" y="4526"/>
                  </a:lnTo>
                  <a:lnTo>
                    <a:pt x="576" y="4506"/>
                  </a:lnTo>
                  <a:lnTo>
                    <a:pt x="636" y="4486"/>
                  </a:lnTo>
                  <a:lnTo>
                    <a:pt x="695" y="4506"/>
                  </a:lnTo>
                  <a:lnTo>
                    <a:pt x="715" y="4526"/>
                  </a:lnTo>
                  <a:lnTo>
                    <a:pt x="735" y="4566"/>
                  </a:lnTo>
                  <a:lnTo>
                    <a:pt x="775" y="4724"/>
                  </a:lnTo>
                  <a:lnTo>
                    <a:pt x="1013" y="4784"/>
                  </a:lnTo>
                  <a:lnTo>
                    <a:pt x="1707" y="4903"/>
                  </a:lnTo>
                  <a:lnTo>
                    <a:pt x="2382" y="4983"/>
                  </a:lnTo>
                  <a:lnTo>
                    <a:pt x="2978" y="5042"/>
                  </a:lnTo>
                  <a:lnTo>
                    <a:pt x="3573" y="5082"/>
                  </a:lnTo>
                  <a:lnTo>
                    <a:pt x="4169" y="5102"/>
                  </a:lnTo>
                  <a:lnTo>
                    <a:pt x="4764" y="5121"/>
                  </a:lnTo>
                  <a:lnTo>
                    <a:pt x="5439" y="5121"/>
                  </a:lnTo>
                  <a:lnTo>
                    <a:pt x="6114" y="5102"/>
                  </a:lnTo>
                  <a:lnTo>
                    <a:pt x="6788" y="5042"/>
                  </a:lnTo>
                  <a:lnTo>
                    <a:pt x="7463" y="4983"/>
                  </a:lnTo>
                  <a:lnTo>
                    <a:pt x="8118" y="4883"/>
                  </a:lnTo>
                  <a:lnTo>
                    <a:pt x="8773" y="4764"/>
                  </a:lnTo>
                  <a:lnTo>
                    <a:pt x="9448" y="4625"/>
                  </a:lnTo>
                  <a:lnTo>
                    <a:pt x="10103" y="4486"/>
                  </a:lnTo>
                  <a:lnTo>
                    <a:pt x="10162" y="4466"/>
                  </a:lnTo>
                  <a:lnTo>
                    <a:pt x="10202" y="4427"/>
                  </a:lnTo>
                  <a:lnTo>
                    <a:pt x="10242" y="4387"/>
                  </a:lnTo>
                  <a:lnTo>
                    <a:pt x="10282" y="4328"/>
                  </a:lnTo>
                  <a:lnTo>
                    <a:pt x="10301" y="4228"/>
                  </a:lnTo>
                  <a:lnTo>
                    <a:pt x="10282" y="4109"/>
                  </a:lnTo>
                  <a:lnTo>
                    <a:pt x="10222" y="4010"/>
                  </a:lnTo>
                  <a:lnTo>
                    <a:pt x="10143" y="3931"/>
                  </a:lnTo>
                  <a:lnTo>
                    <a:pt x="10103" y="3911"/>
                  </a:lnTo>
                  <a:lnTo>
                    <a:pt x="10043" y="3891"/>
                  </a:lnTo>
                  <a:lnTo>
                    <a:pt x="9904" y="3891"/>
                  </a:lnTo>
                  <a:lnTo>
                    <a:pt x="9388" y="4030"/>
                  </a:lnTo>
                  <a:lnTo>
                    <a:pt x="8853" y="4129"/>
                  </a:lnTo>
                  <a:lnTo>
                    <a:pt x="8337" y="4228"/>
                  </a:lnTo>
                  <a:lnTo>
                    <a:pt x="7801" y="4328"/>
                  </a:lnTo>
                  <a:lnTo>
                    <a:pt x="7265" y="4387"/>
                  </a:lnTo>
                  <a:lnTo>
                    <a:pt x="6729" y="4447"/>
                  </a:lnTo>
                  <a:lnTo>
                    <a:pt x="5657" y="4546"/>
                  </a:lnTo>
                  <a:lnTo>
                    <a:pt x="5101" y="4566"/>
                  </a:lnTo>
                  <a:lnTo>
                    <a:pt x="4526" y="4586"/>
                  </a:lnTo>
                  <a:lnTo>
                    <a:pt x="3970" y="4586"/>
                  </a:lnTo>
                  <a:lnTo>
                    <a:pt x="3395" y="4566"/>
                  </a:lnTo>
                  <a:lnTo>
                    <a:pt x="2819" y="4526"/>
                  </a:lnTo>
                  <a:lnTo>
                    <a:pt x="2263" y="4466"/>
                  </a:lnTo>
                  <a:lnTo>
                    <a:pt x="1688" y="4387"/>
                  </a:lnTo>
                  <a:lnTo>
                    <a:pt x="1152" y="4288"/>
                  </a:lnTo>
                  <a:lnTo>
                    <a:pt x="973" y="4228"/>
                  </a:lnTo>
                  <a:lnTo>
                    <a:pt x="874" y="4189"/>
                  </a:lnTo>
                  <a:lnTo>
                    <a:pt x="775" y="4149"/>
                  </a:lnTo>
                  <a:lnTo>
                    <a:pt x="695" y="4089"/>
                  </a:lnTo>
                  <a:lnTo>
                    <a:pt x="656" y="4030"/>
                  </a:lnTo>
                  <a:lnTo>
                    <a:pt x="636" y="3990"/>
                  </a:lnTo>
                  <a:lnTo>
                    <a:pt x="636" y="3950"/>
                  </a:lnTo>
                  <a:lnTo>
                    <a:pt x="675" y="3851"/>
                  </a:lnTo>
                  <a:lnTo>
                    <a:pt x="755" y="3772"/>
                  </a:lnTo>
                  <a:lnTo>
                    <a:pt x="834" y="3712"/>
                  </a:lnTo>
                  <a:lnTo>
                    <a:pt x="914" y="3653"/>
                  </a:lnTo>
                  <a:lnTo>
                    <a:pt x="1013" y="3613"/>
                  </a:lnTo>
                  <a:lnTo>
                    <a:pt x="1231" y="3534"/>
                  </a:lnTo>
                  <a:lnTo>
                    <a:pt x="1430" y="3474"/>
                  </a:lnTo>
                  <a:lnTo>
                    <a:pt x="1946" y="3355"/>
                  </a:lnTo>
                  <a:lnTo>
                    <a:pt x="2462" y="3256"/>
                  </a:lnTo>
                  <a:lnTo>
                    <a:pt x="2978" y="3176"/>
                  </a:lnTo>
                  <a:lnTo>
                    <a:pt x="3514" y="3117"/>
                  </a:lnTo>
                  <a:lnTo>
                    <a:pt x="4486" y="3018"/>
                  </a:lnTo>
                  <a:lnTo>
                    <a:pt x="5459" y="2879"/>
                  </a:lnTo>
                  <a:lnTo>
                    <a:pt x="5955" y="2799"/>
                  </a:lnTo>
                  <a:lnTo>
                    <a:pt x="6431" y="2700"/>
                  </a:lnTo>
                  <a:lnTo>
                    <a:pt x="6908" y="2581"/>
                  </a:lnTo>
                  <a:lnTo>
                    <a:pt x="7384" y="2442"/>
                  </a:lnTo>
                  <a:lnTo>
                    <a:pt x="7940" y="2263"/>
                  </a:lnTo>
                  <a:lnTo>
                    <a:pt x="8495" y="2065"/>
                  </a:lnTo>
                  <a:lnTo>
                    <a:pt x="9051" y="1847"/>
                  </a:lnTo>
                  <a:lnTo>
                    <a:pt x="9587" y="1589"/>
                  </a:lnTo>
                  <a:lnTo>
                    <a:pt x="9845" y="1450"/>
                  </a:lnTo>
                  <a:lnTo>
                    <a:pt x="10103" y="1291"/>
                  </a:lnTo>
                  <a:lnTo>
                    <a:pt x="10619" y="953"/>
                  </a:lnTo>
                  <a:lnTo>
                    <a:pt x="11592" y="219"/>
                  </a:lnTo>
                  <a:lnTo>
                    <a:pt x="11631" y="179"/>
                  </a:lnTo>
                  <a:lnTo>
                    <a:pt x="11651" y="140"/>
                  </a:lnTo>
                  <a:lnTo>
                    <a:pt x="11631" y="100"/>
                  </a:lnTo>
                  <a:lnTo>
                    <a:pt x="11611" y="60"/>
                  </a:lnTo>
                  <a:lnTo>
                    <a:pt x="11592" y="21"/>
                  </a:lnTo>
                  <a:lnTo>
                    <a:pt x="11552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995;p41">
              <a:extLst>
                <a:ext uri="{FF2B5EF4-FFF2-40B4-BE49-F238E27FC236}">
                  <a16:creationId xmlns:a16="http://schemas.microsoft.com/office/drawing/2014/main" xmlns="" id="{796A3AAF-BA1A-4C2A-B933-7DE6D116683E}"/>
                </a:ext>
              </a:extLst>
            </p:cNvPr>
            <p:cNvSpPr/>
            <p:nvPr/>
          </p:nvSpPr>
          <p:spPr>
            <a:xfrm flipH="1">
              <a:off x="6094226" y="3538919"/>
              <a:ext cx="42587" cy="18137"/>
            </a:xfrm>
            <a:custGeom>
              <a:avLst/>
              <a:gdLst/>
              <a:ahLst/>
              <a:cxnLst/>
              <a:rect l="l" t="t" r="r" b="b"/>
              <a:pathLst>
                <a:path w="1073" h="457" extrusionOk="0">
                  <a:moveTo>
                    <a:pt x="1052" y="0"/>
                  </a:moveTo>
                  <a:lnTo>
                    <a:pt x="119" y="397"/>
                  </a:lnTo>
                  <a:lnTo>
                    <a:pt x="0" y="437"/>
                  </a:lnTo>
                  <a:lnTo>
                    <a:pt x="397" y="457"/>
                  </a:lnTo>
                  <a:lnTo>
                    <a:pt x="794" y="457"/>
                  </a:lnTo>
                  <a:lnTo>
                    <a:pt x="893" y="437"/>
                  </a:lnTo>
                  <a:lnTo>
                    <a:pt x="953" y="397"/>
                  </a:lnTo>
                  <a:lnTo>
                    <a:pt x="1012" y="357"/>
                  </a:lnTo>
                  <a:lnTo>
                    <a:pt x="1052" y="298"/>
                  </a:lnTo>
                  <a:lnTo>
                    <a:pt x="1072" y="218"/>
                  </a:lnTo>
                  <a:lnTo>
                    <a:pt x="1072" y="139"/>
                  </a:lnTo>
                  <a:lnTo>
                    <a:pt x="1072" y="7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996;p41">
              <a:extLst>
                <a:ext uri="{FF2B5EF4-FFF2-40B4-BE49-F238E27FC236}">
                  <a16:creationId xmlns:a16="http://schemas.microsoft.com/office/drawing/2014/main" xmlns="" id="{18D5165C-ACED-4E53-B468-F4C4E1B0FC65}"/>
                </a:ext>
              </a:extLst>
            </p:cNvPr>
            <p:cNvSpPr/>
            <p:nvPr/>
          </p:nvSpPr>
          <p:spPr>
            <a:xfrm flipH="1">
              <a:off x="6111553" y="3698021"/>
              <a:ext cx="367926" cy="106363"/>
            </a:xfrm>
            <a:custGeom>
              <a:avLst/>
              <a:gdLst/>
              <a:ahLst/>
              <a:cxnLst/>
              <a:rect l="l" t="t" r="r" b="b"/>
              <a:pathLst>
                <a:path w="9270" h="2680" extrusionOk="0">
                  <a:moveTo>
                    <a:pt x="20" y="0"/>
                  </a:moveTo>
                  <a:lnTo>
                    <a:pt x="1" y="139"/>
                  </a:lnTo>
                  <a:lnTo>
                    <a:pt x="20" y="258"/>
                  </a:lnTo>
                  <a:lnTo>
                    <a:pt x="20" y="377"/>
                  </a:lnTo>
                  <a:lnTo>
                    <a:pt x="60" y="496"/>
                  </a:lnTo>
                  <a:lnTo>
                    <a:pt x="159" y="735"/>
                  </a:lnTo>
                  <a:lnTo>
                    <a:pt x="279" y="953"/>
                  </a:lnTo>
                  <a:lnTo>
                    <a:pt x="437" y="1151"/>
                  </a:lnTo>
                  <a:lnTo>
                    <a:pt x="616" y="1350"/>
                  </a:lnTo>
                  <a:lnTo>
                    <a:pt x="814" y="1509"/>
                  </a:lnTo>
                  <a:lnTo>
                    <a:pt x="1013" y="1648"/>
                  </a:lnTo>
                  <a:lnTo>
                    <a:pt x="1251" y="1806"/>
                  </a:lnTo>
                  <a:lnTo>
                    <a:pt x="1529" y="1945"/>
                  </a:lnTo>
                  <a:lnTo>
                    <a:pt x="1807" y="2045"/>
                  </a:lnTo>
                  <a:lnTo>
                    <a:pt x="2085" y="2144"/>
                  </a:lnTo>
                  <a:lnTo>
                    <a:pt x="2065" y="2084"/>
                  </a:lnTo>
                  <a:lnTo>
                    <a:pt x="2045" y="2064"/>
                  </a:lnTo>
                  <a:lnTo>
                    <a:pt x="2045" y="2045"/>
                  </a:lnTo>
                  <a:lnTo>
                    <a:pt x="2085" y="2005"/>
                  </a:lnTo>
                  <a:lnTo>
                    <a:pt x="2124" y="1985"/>
                  </a:lnTo>
                  <a:lnTo>
                    <a:pt x="2144" y="1985"/>
                  </a:lnTo>
                  <a:lnTo>
                    <a:pt x="2164" y="2005"/>
                  </a:lnTo>
                  <a:lnTo>
                    <a:pt x="2382" y="2223"/>
                  </a:lnTo>
                  <a:lnTo>
                    <a:pt x="2998" y="2342"/>
                  </a:lnTo>
                  <a:lnTo>
                    <a:pt x="3593" y="2441"/>
                  </a:lnTo>
                  <a:lnTo>
                    <a:pt x="4327" y="2521"/>
                  </a:lnTo>
                  <a:lnTo>
                    <a:pt x="5042" y="2600"/>
                  </a:lnTo>
                  <a:lnTo>
                    <a:pt x="5776" y="2660"/>
                  </a:lnTo>
                  <a:lnTo>
                    <a:pt x="6491" y="2680"/>
                  </a:lnTo>
                  <a:lnTo>
                    <a:pt x="7185" y="2680"/>
                  </a:lnTo>
                  <a:lnTo>
                    <a:pt x="7900" y="2660"/>
                  </a:lnTo>
                  <a:lnTo>
                    <a:pt x="8257" y="2640"/>
                  </a:lnTo>
                  <a:lnTo>
                    <a:pt x="8614" y="2620"/>
                  </a:lnTo>
                  <a:lnTo>
                    <a:pt x="8773" y="2600"/>
                  </a:lnTo>
                  <a:lnTo>
                    <a:pt x="8932" y="2580"/>
                  </a:lnTo>
                  <a:lnTo>
                    <a:pt x="9091" y="2521"/>
                  </a:lnTo>
                  <a:lnTo>
                    <a:pt x="9150" y="2481"/>
                  </a:lnTo>
                  <a:lnTo>
                    <a:pt x="9210" y="2441"/>
                  </a:lnTo>
                  <a:lnTo>
                    <a:pt x="9269" y="2362"/>
                  </a:lnTo>
                  <a:lnTo>
                    <a:pt x="9269" y="2283"/>
                  </a:lnTo>
                  <a:lnTo>
                    <a:pt x="9250" y="2223"/>
                  </a:lnTo>
                  <a:lnTo>
                    <a:pt x="9190" y="2164"/>
                  </a:lnTo>
                  <a:lnTo>
                    <a:pt x="9130" y="2104"/>
                  </a:lnTo>
                  <a:lnTo>
                    <a:pt x="9051" y="2084"/>
                  </a:lnTo>
                  <a:lnTo>
                    <a:pt x="8912" y="2045"/>
                  </a:lnTo>
                  <a:lnTo>
                    <a:pt x="8734" y="2045"/>
                  </a:lnTo>
                  <a:lnTo>
                    <a:pt x="8575" y="2064"/>
                  </a:lnTo>
                  <a:lnTo>
                    <a:pt x="7979" y="2084"/>
                  </a:lnTo>
                  <a:lnTo>
                    <a:pt x="7344" y="2104"/>
                  </a:lnTo>
                  <a:lnTo>
                    <a:pt x="6729" y="2104"/>
                  </a:lnTo>
                  <a:lnTo>
                    <a:pt x="6114" y="2084"/>
                  </a:lnTo>
                  <a:lnTo>
                    <a:pt x="5518" y="2064"/>
                  </a:lnTo>
                  <a:lnTo>
                    <a:pt x="4923" y="2025"/>
                  </a:lnTo>
                  <a:lnTo>
                    <a:pt x="4327" y="1965"/>
                  </a:lnTo>
                  <a:lnTo>
                    <a:pt x="3593" y="1886"/>
                  </a:lnTo>
                  <a:lnTo>
                    <a:pt x="2859" y="1787"/>
                  </a:lnTo>
                  <a:lnTo>
                    <a:pt x="2482" y="1727"/>
                  </a:lnTo>
                  <a:lnTo>
                    <a:pt x="2124" y="1648"/>
                  </a:lnTo>
                  <a:lnTo>
                    <a:pt x="1767" y="1548"/>
                  </a:lnTo>
                  <a:lnTo>
                    <a:pt x="1430" y="1429"/>
                  </a:lnTo>
                  <a:lnTo>
                    <a:pt x="1191" y="1330"/>
                  </a:lnTo>
                  <a:lnTo>
                    <a:pt x="993" y="1211"/>
                  </a:lnTo>
                  <a:lnTo>
                    <a:pt x="814" y="1072"/>
                  </a:lnTo>
                  <a:lnTo>
                    <a:pt x="656" y="913"/>
                  </a:lnTo>
                  <a:lnTo>
                    <a:pt x="517" y="735"/>
                  </a:lnTo>
                  <a:lnTo>
                    <a:pt x="417" y="536"/>
                  </a:lnTo>
                  <a:lnTo>
                    <a:pt x="318" y="338"/>
                  </a:lnTo>
                  <a:lnTo>
                    <a:pt x="259" y="9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997;p41">
              <a:extLst>
                <a:ext uri="{FF2B5EF4-FFF2-40B4-BE49-F238E27FC236}">
                  <a16:creationId xmlns:a16="http://schemas.microsoft.com/office/drawing/2014/main" xmlns="" id="{11963B26-4FF6-4DF6-96E7-8E7F26417DC9}"/>
                </a:ext>
              </a:extLst>
            </p:cNvPr>
            <p:cNvSpPr/>
            <p:nvPr/>
          </p:nvSpPr>
          <p:spPr>
            <a:xfrm flipH="1">
              <a:off x="6473510" y="3692505"/>
              <a:ext cx="9486" cy="9486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0" y="0"/>
                  </a:moveTo>
                  <a:lnTo>
                    <a:pt x="40" y="20"/>
                  </a:lnTo>
                  <a:lnTo>
                    <a:pt x="20" y="40"/>
                  </a:lnTo>
                  <a:lnTo>
                    <a:pt x="0" y="80"/>
                  </a:lnTo>
                  <a:lnTo>
                    <a:pt x="0" y="139"/>
                  </a:lnTo>
                  <a:lnTo>
                    <a:pt x="239" y="238"/>
                  </a:lnTo>
                  <a:lnTo>
                    <a:pt x="199" y="80"/>
                  </a:lnTo>
                  <a:lnTo>
                    <a:pt x="179" y="40"/>
                  </a:lnTo>
                  <a:lnTo>
                    <a:pt x="159" y="2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998;p41">
              <a:extLst>
                <a:ext uri="{FF2B5EF4-FFF2-40B4-BE49-F238E27FC236}">
                  <a16:creationId xmlns:a16="http://schemas.microsoft.com/office/drawing/2014/main" xmlns="" id="{A54C2346-BFEE-4E99-8C37-20E3D8CF26FC}"/>
                </a:ext>
              </a:extLst>
            </p:cNvPr>
            <p:cNvSpPr/>
            <p:nvPr/>
          </p:nvSpPr>
          <p:spPr>
            <a:xfrm flipH="1">
              <a:off x="6080043" y="3783069"/>
              <a:ext cx="316726" cy="74890"/>
            </a:xfrm>
            <a:custGeom>
              <a:avLst/>
              <a:gdLst/>
              <a:ahLst/>
              <a:cxnLst/>
              <a:rect l="l" t="t" r="r" b="b"/>
              <a:pathLst>
                <a:path w="7980" h="1887" extrusionOk="0">
                  <a:moveTo>
                    <a:pt x="1" y="1"/>
                  </a:moveTo>
                  <a:lnTo>
                    <a:pt x="140" y="199"/>
                  </a:lnTo>
                  <a:lnTo>
                    <a:pt x="298" y="398"/>
                  </a:lnTo>
                  <a:lnTo>
                    <a:pt x="457" y="557"/>
                  </a:lnTo>
                  <a:lnTo>
                    <a:pt x="636" y="735"/>
                  </a:lnTo>
                  <a:lnTo>
                    <a:pt x="814" y="874"/>
                  </a:lnTo>
                  <a:lnTo>
                    <a:pt x="1013" y="1013"/>
                  </a:lnTo>
                  <a:lnTo>
                    <a:pt x="1211" y="1152"/>
                  </a:lnTo>
                  <a:lnTo>
                    <a:pt x="1410" y="1251"/>
                  </a:lnTo>
                  <a:lnTo>
                    <a:pt x="1628" y="1370"/>
                  </a:lnTo>
                  <a:lnTo>
                    <a:pt x="1846" y="1450"/>
                  </a:lnTo>
                  <a:lnTo>
                    <a:pt x="2303" y="1608"/>
                  </a:lnTo>
                  <a:lnTo>
                    <a:pt x="2779" y="1708"/>
                  </a:lnTo>
                  <a:lnTo>
                    <a:pt x="3256" y="1787"/>
                  </a:lnTo>
                  <a:lnTo>
                    <a:pt x="3414" y="1787"/>
                  </a:lnTo>
                  <a:lnTo>
                    <a:pt x="3117" y="1569"/>
                  </a:lnTo>
                  <a:lnTo>
                    <a:pt x="3097" y="1529"/>
                  </a:lnTo>
                  <a:lnTo>
                    <a:pt x="3117" y="1489"/>
                  </a:lnTo>
                  <a:lnTo>
                    <a:pt x="3137" y="1450"/>
                  </a:lnTo>
                  <a:lnTo>
                    <a:pt x="3196" y="1469"/>
                  </a:lnTo>
                  <a:lnTo>
                    <a:pt x="3494" y="1648"/>
                  </a:lnTo>
                  <a:lnTo>
                    <a:pt x="3811" y="1827"/>
                  </a:lnTo>
                  <a:lnTo>
                    <a:pt x="6570" y="1827"/>
                  </a:lnTo>
                  <a:lnTo>
                    <a:pt x="7146" y="1866"/>
                  </a:lnTo>
                  <a:lnTo>
                    <a:pt x="7443" y="1886"/>
                  </a:lnTo>
                  <a:lnTo>
                    <a:pt x="7821" y="1886"/>
                  </a:lnTo>
                  <a:lnTo>
                    <a:pt x="7880" y="1827"/>
                  </a:lnTo>
                  <a:lnTo>
                    <a:pt x="7940" y="1767"/>
                  </a:lnTo>
                  <a:lnTo>
                    <a:pt x="7979" y="1688"/>
                  </a:lnTo>
                  <a:lnTo>
                    <a:pt x="7979" y="1589"/>
                  </a:lnTo>
                  <a:lnTo>
                    <a:pt x="7979" y="1509"/>
                  </a:lnTo>
                  <a:lnTo>
                    <a:pt x="7920" y="1450"/>
                  </a:lnTo>
                  <a:lnTo>
                    <a:pt x="7840" y="1390"/>
                  </a:lnTo>
                  <a:lnTo>
                    <a:pt x="7602" y="1331"/>
                  </a:lnTo>
                  <a:lnTo>
                    <a:pt x="7364" y="1271"/>
                  </a:lnTo>
                  <a:lnTo>
                    <a:pt x="7106" y="1231"/>
                  </a:lnTo>
                  <a:lnTo>
                    <a:pt x="6848" y="1211"/>
                  </a:lnTo>
                  <a:lnTo>
                    <a:pt x="5836" y="1211"/>
                  </a:lnTo>
                  <a:lnTo>
                    <a:pt x="4863" y="1231"/>
                  </a:lnTo>
                  <a:lnTo>
                    <a:pt x="4387" y="1231"/>
                  </a:lnTo>
                  <a:lnTo>
                    <a:pt x="3891" y="1211"/>
                  </a:lnTo>
                  <a:lnTo>
                    <a:pt x="3275" y="1172"/>
                  </a:lnTo>
                  <a:lnTo>
                    <a:pt x="2680" y="1092"/>
                  </a:lnTo>
                  <a:lnTo>
                    <a:pt x="2382" y="1033"/>
                  </a:lnTo>
                  <a:lnTo>
                    <a:pt x="2085" y="953"/>
                  </a:lnTo>
                  <a:lnTo>
                    <a:pt x="1787" y="874"/>
                  </a:lnTo>
                  <a:lnTo>
                    <a:pt x="1489" y="775"/>
                  </a:lnTo>
                  <a:lnTo>
                    <a:pt x="1172" y="636"/>
                  </a:lnTo>
                  <a:lnTo>
                    <a:pt x="854" y="477"/>
                  </a:lnTo>
                  <a:lnTo>
                    <a:pt x="576" y="298"/>
                  </a:lnTo>
                  <a:lnTo>
                    <a:pt x="298" y="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999;p41">
              <a:extLst>
                <a:ext uri="{FF2B5EF4-FFF2-40B4-BE49-F238E27FC236}">
                  <a16:creationId xmlns:a16="http://schemas.microsoft.com/office/drawing/2014/main" xmlns="" id="{40D6304A-9886-41F4-A3D8-1C971317E77F}"/>
                </a:ext>
              </a:extLst>
            </p:cNvPr>
            <p:cNvSpPr/>
            <p:nvPr/>
          </p:nvSpPr>
          <p:spPr>
            <a:xfrm flipH="1">
              <a:off x="6384902" y="3776799"/>
              <a:ext cx="13455" cy="9485"/>
            </a:xfrm>
            <a:custGeom>
              <a:avLst/>
              <a:gdLst/>
              <a:ahLst/>
              <a:cxnLst/>
              <a:rect l="l" t="t" r="r" b="b"/>
              <a:pathLst>
                <a:path w="339" h="239" extrusionOk="0">
                  <a:moveTo>
                    <a:pt x="80" y="0"/>
                  </a:moveTo>
                  <a:lnTo>
                    <a:pt x="41" y="20"/>
                  </a:lnTo>
                  <a:lnTo>
                    <a:pt x="1" y="60"/>
                  </a:lnTo>
                  <a:lnTo>
                    <a:pt x="1" y="79"/>
                  </a:lnTo>
                  <a:lnTo>
                    <a:pt x="21" y="99"/>
                  </a:lnTo>
                  <a:lnTo>
                    <a:pt x="41" y="159"/>
                  </a:lnTo>
                  <a:lnTo>
                    <a:pt x="338" y="238"/>
                  </a:lnTo>
                  <a:lnTo>
                    <a:pt x="120" y="2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000;p41">
              <a:extLst>
                <a:ext uri="{FF2B5EF4-FFF2-40B4-BE49-F238E27FC236}">
                  <a16:creationId xmlns:a16="http://schemas.microsoft.com/office/drawing/2014/main" xmlns="" id="{324F7463-57EB-43BF-9C2A-1C7757E55C5C}"/>
                </a:ext>
              </a:extLst>
            </p:cNvPr>
            <p:cNvSpPr/>
            <p:nvPr/>
          </p:nvSpPr>
          <p:spPr>
            <a:xfrm flipH="1">
              <a:off x="5807499" y="3839781"/>
              <a:ext cx="453776" cy="61476"/>
            </a:xfrm>
            <a:custGeom>
              <a:avLst/>
              <a:gdLst/>
              <a:ahLst/>
              <a:cxnLst/>
              <a:rect l="l" t="t" r="r" b="b"/>
              <a:pathLst>
                <a:path w="11433" h="1549" extrusionOk="0">
                  <a:moveTo>
                    <a:pt x="11036" y="1"/>
                  </a:moveTo>
                  <a:lnTo>
                    <a:pt x="10639" y="40"/>
                  </a:lnTo>
                  <a:lnTo>
                    <a:pt x="9865" y="120"/>
                  </a:lnTo>
                  <a:lnTo>
                    <a:pt x="9071" y="259"/>
                  </a:lnTo>
                  <a:lnTo>
                    <a:pt x="8297" y="398"/>
                  </a:lnTo>
                  <a:lnTo>
                    <a:pt x="6749" y="695"/>
                  </a:lnTo>
                  <a:lnTo>
                    <a:pt x="5974" y="834"/>
                  </a:lnTo>
                  <a:lnTo>
                    <a:pt x="5181" y="934"/>
                  </a:lnTo>
                  <a:lnTo>
                    <a:pt x="4585" y="993"/>
                  </a:lnTo>
                  <a:lnTo>
                    <a:pt x="3970" y="1033"/>
                  </a:lnTo>
                  <a:lnTo>
                    <a:pt x="3355" y="1033"/>
                  </a:lnTo>
                  <a:lnTo>
                    <a:pt x="2739" y="993"/>
                  </a:lnTo>
                  <a:lnTo>
                    <a:pt x="2144" y="914"/>
                  </a:lnTo>
                  <a:lnTo>
                    <a:pt x="1846" y="874"/>
                  </a:lnTo>
                  <a:lnTo>
                    <a:pt x="1548" y="795"/>
                  </a:lnTo>
                  <a:lnTo>
                    <a:pt x="1251" y="715"/>
                  </a:lnTo>
                  <a:lnTo>
                    <a:pt x="973" y="636"/>
                  </a:lnTo>
                  <a:lnTo>
                    <a:pt x="675" y="517"/>
                  </a:lnTo>
                  <a:lnTo>
                    <a:pt x="397" y="398"/>
                  </a:lnTo>
                  <a:lnTo>
                    <a:pt x="0" y="358"/>
                  </a:lnTo>
                  <a:lnTo>
                    <a:pt x="278" y="557"/>
                  </a:lnTo>
                  <a:lnTo>
                    <a:pt x="556" y="715"/>
                  </a:lnTo>
                  <a:lnTo>
                    <a:pt x="854" y="874"/>
                  </a:lnTo>
                  <a:lnTo>
                    <a:pt x="1152" y="993"/>
                  </a:lnTo>
                  <a:lnTo>
                    <a:pt x="1449" y="1112"/>
                  </a:lnTo>
                  <a:lnTo>
                    <a:pt x="1747" y="1212"/>
                  </a:lnTo>
                  <a:lnTo>
                    <a:pt x="2065" y="1311"/>
                  </a:lnTo>
                  <a:lnTo>
                    <a:pt x="2382" y="1370"/>
                  </a:lnTo>
                  <a:lnTo>
                    <a:pt x="2700" y="1450"/>
                  </a:lnTo>
                  <a:lnTo>
                    <a:pt x="3017" y="1489"/>
                  </a:lnTo>
                  <a:lnTo>
                    <a:pt x="3355" y="1529"/>
                  </a:lnTo>
                  <a:lnTo>
                    <a:pt x="3672" y="1549"/>
                  </a:lnTo>
                  <a:lnTo>
                    <a:pt x="4327" y="1549"/>
                  </a:lnTo>
                  <a:lnTo>
                    <a:pt x="4982" y="1529"/>
                  </a:lnTo>
                  <a:lnTo>
                    <a:pt x="5617" y="1470"/>
                  </a:lnTo>
                  <a:lnTo>
                    <a:pt x="6252" y="1390"/>
                  </a:lnTo>
                  <a:lnTo>
                    <a:pt x="6887" y="1291"/>
                  </a:lnTo>
                  <a:lnTo>
                    <a:pt x="7523" y="1172"/>
                  </a:lnTo>
                  <a:lnTo>
                    <a:pt x="8773" y="953"/>
                  </a:lnTo>
                  <a:lnTo>
                    <a:pt x="9408" y="854"/>
                  </a:lnTo>
                  <a:lnTo>
                    <a:pt x="10043" y="775"/>
                  </a:lnTo>
                  <a:lnTo>
                    <a:pt x="10023" y="755"/>
                  </a:lnTo>
                  <a:lnTo>
                    <a:pt x="9964" y="735"/>
                  </a:lnTo>
                  <a:lnTo>
                    <a:pt x="9944" y="695"/>
                  </a:lnTo>
                  <a:lnTo>
                    <a:pt x="9944" y="636"/>
                  </a:lnTo>
                  <a:lnTo>
                    <a:pt x="9944" y="596"/>
                  </a:lnTo>
                  <a:lnTo>
                    <a:pt x="9964" y="557"/>
                  </a:lnTo>
                  <a:lnTo>
                    <a:pt x="10003" y="517"/>
                  </a:lnTo>
                  <a:lnTo>
                    <a:pt x="10063" y="497"/>
                  </a:lnTo>
                  <a:lnTo>
                    <a:pt x="10103" y="517"/>
                  </a:lnTo>
                  <a:lnTo>
                    <a:pt x="10718" y="715"/>
                  </a:lnTo>
                  <a:lnTo>
                    <a:pt x="11373" y="676"/>
                  </a:lnTo>
                  <a:lnTo>
                    <a:pt x="11313" y="656"/>
                  </a:lnTo>
                  <a:lnTo>
                    <a:pt x="11254" y="616"/>
                  </a:lnTo>
                  <a:lnTo>
                    <a:pt x="11214" y="557"/>
                  </a:lnTo>
                  <a:lnTo>
                    <a:pt x="11194" y="497"/>
                  </a:lnTo>
                  <a:lnTo>
                    <a:pt x="11174" y="437"/>
                  </a:lnTo>
                  <a:lnTo>
                    <a:pt x="11174" y="358"/>
                  </a:lnTo>
                  <a:lnTo>
                    <a:pt x="11194" y="299"/>
                  </a:lnTo>
                  <a:lnTo>
                    <a:pt x="11234" y="219"/>
                  </a:lnTo>
                  <a:lnTo>
                    <a:pt x="11333" y="100"/>
                  </a:lnTo>
                  <a:lnTo>
                    <a:pt x="1143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001;p41">
              <a:extLst>
                <a:ext uri="{FF2B5EF4-FFF2-40B4-BE49-F238E27FC236}">
                  <a16:creationId xmlns:a16="http://schemas.microsoft.com/office/drawing/2014/main" xmlns="" id="{A2C1BF89-45CF-4B96-9782-947245D3DB5B}"/>
                </a:ext>
              </a:extLst>
            </p:cNvPr>
            <p:cNvSpPr/>
            <p:nvPr/>
          </p:nvSpPr>
          <p:spPr>
            <a:xfrm flipH="1">
              <a:off x="6245477" y="3840575"/>
              <a:ext cx="28418" cy="15002"/>
            </a:xfrm>
            <a:custGeom>
              <a:avLst/>
              <a:gdLst/>
              <a:ahLst/>
              <a:cxnLst/>
              <a:rect l="l" t="t" r="r" b="b"/>
              <a:pathLst>
                <a:path w="716" h="378" extrusionOk="0">
                  <a:moveTo>
                    <a:pt x="41" y="1"/>
                  </a:moveTo>
                  <a:lnTo>
                    <a:pt x="21" y="40"/>
                  </a:lnTo>
                  <a:lnTo>
                    <a:pt x="1" y="80"/>
                  </a:lnTo>
                  <a:lnTo>
                    <a:pt x="21" y="120"/>
                  </a:lnTo>
                  <a:lnTo>
                    <a:pt x="318" y="338"/>
                  </a:lnTo>
                  <a:lnTo>
                    <a:pt x="715" y="378"/>
                  </a:lnTo>
                  <a:lnTo>
                    <a:pt x="715" y="378"/>
                  </a:lnTo>
                  <a:lnTo>
                    <a:pt x="398" y="199"/>
                  </a:lnTo>
                  <a:lnTo>
                    <a:pt x="100" y="20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002;p41">
              <a:extLst>
                <a:ext uri="{FF2B5EF4-FFF2-40B4-BE49-F238E27FC236}">
                  <a16:creationId xmlns:a16="http://schemas.microsoft.com/office/drawing/2014/main" xmlns="" id="{649694E6-958B-4D6A-9874-E34262DDB863}"/>
                </a:ext>
              </a:extLst>
            </p:cNvPr>
            <p:cNvSpPr/>
            <p:nvPr/>
          </p:nvSpPr>
          <p:spPr>
            <a:xfrm flipH="1">
              <a:off x="5690953" y="3557810"/>
              <a:ext cx="118991" cy="310396"/>
            </a:xfrm>
            <a:custGeom>
              <a:avLst/>
              <a:gdLst/>
              <a:ahLst/>
              <a:cxnLst/>
              <a:rect l="l" t="t" r="r" b="b"/>
              <a:pathLst>
                <a:path w="2998" h="7821" extrusionOk="0">
                  <a:moveTo>
                    <a:pt x="2085" y="0"/>
                  </a:moveTo>
                  <a:lnTo>
                    <a:pt x="2105" y="80"/>
                  </a:lnTo>
                  <a:lnTo>
                    <a:pt x="2085" y="159"/>
                  </a:lnTo>
                  <a:lnTo>
                    <a:pt x="2025" y="219"/>
                  </a:lnTo>
                  <a:lnTo>
                    <a:pt x="1986" y="239"/>
                  </a:lnTo>
                  <a:lnTo>
                    <a:pt x="1946" y="258"/>
                  </a:lnTo>
                  <a:lnTo>
                    <a:pt x="2045" y="675"/>
                  </a:lnTo>
                  <a:lnTo>
                    <a:pt x="2144" y="1112"/>
                  </a:lnTo>
                  <a:lnTo>
                    <a:pt x="2204" y="1390"/>
                  </a:lnTo>
                  <a:lnTo>
                    <a:pt x="2264" y="1668"/>
                  </a:lnTo>
                  <a:lnTo>
                    <a:pt x="2303" y="1945"/>
                  </a:lnTo>
                  <a:lnTo>
                    <a:pt x="2323" y="2243"/>
                  </a:lnTo>
                  <a:lnTo>
                    <a:pt x="2343" y="2501"/>
                  </a:lnTo>
                  <a:lnTo>
                    <a:pt x="2343" y="2779"/>
                  </a:lnTo>
                  <a:lnTo>
                    <a:pt x="2343" y="3037"/>
                  </a:lnTo>
                  <a:lnTo>
                    <a:pt x="2303" y="3315"/>
                  </a:lnTo>
                  <a:lnTo>
                    <a:pt x="2264" y="3573"/>
                  </a:lnTo>
                  <a:lnTo>
                    <a:pt x="2224" y="3831"/>
                  </a:lnTo>
                  <a:lnTo>
                    <a:pt x="2164" y="4089"/>
                  </a:lnTo>
                  <a:lnTo>
                    <a:pt x="2085" y="4347"/>
                  </a:lnTo>
                  <a:lnTo>
                    <a:pt x="1926" y="4784"/>
                  </a:lnTo>
                  <a:lnTo>
                    <a:pt x="1728" y="5200"/>
                  </a:lnTo>
                  <a:lnTo>
                    <a:pt x="1490" y="5617"/>
                  </a:lnTo>
                  <a:lnTo>
                    <a:pt x="1212" y="5994"/>
                  </a:lnTo>
                  <a:lnTo>
                    <a:pt x="914" y="6352"/>
                  </a:lnTo>
                  <a:lnTo>
                    <a:pt x="577" y="6689"/>
                  </a:lnTo>
                  <a:lnTo>
                    <a:pt x="338" y="6887"/>
                  </a:lnTo>
                  <a:lnTo>
                    <a:pt x="61" y="7106"/>
                  </a:lnTo>
                  <a:lnTo>
                    <a:pt x="140" y="7106"/>
                  </a:lnTo>
                  <a:lnTo>
                    <a:pt x="219" y="7126"/>
                  </a:lnTo>
                  <a:lnTo>
                    <a:pt x="279" y="7165"/>
                  </a:lnTo>
                  <a:lnTo>
                    <a:pt x="319" y="7205"/>
                  </a:lnTo>
                  <a:lnTo>
                    <a:pt x="358" y="7245"/>
                  </a:lnTo>
                  <a:lnTo>
                    <a:pt x="398" y="7304"/>
                  </a:lnTo>
                  <a:lnTo>
                    <a:pt x="418" y="7443"/>
                  </a:lnTo>
                  <a:lnTo>
                    <a:pt x="418" y="7562"/>
                  </a:lnTo>
                  <a:lnTo>
                    <a:pt x="378" y="7622"/>
                  </a:lnTo>
                  <a:lnTo>
                    <a:pt x="358" y="7681"/>
                  </a:lnTo>
                  <a:lnTo>
                    <a:pt x="319" y="7721"/>
                  </a:lnTo>
                  <a:lnTo>
                    <a:pt x="259" y="7761"/>
                  </a:lnTo>
                  <a:lnTo>
                    <a:pt x="199" y="7781"/>
                  </a:lnTo>
                  <a:lnTo>
                    <a:pt x="1" y="7781"/>
                  </a:lnTo>
                  <a:lnTo>
                    <a:pt x="80" y="7820"/>
                  </a:lnTo>
                  <a:lnTo>
                    <a:pt x="199" y="7820"/>
                  </a:lnTo>
                  <a:lnTo>
                    <a:pt x="219" y="7800"/>
                  </a:lnTo>
                  <a:lnTo>
                    <a:pt x="319" y="7781"/>
                  </a:lnTo>
                  <a:lnTo>
                    <a:pt x="438" y="7721"/>
                  </a:lnTo>
                  <a:lnTo>
                    <a:pt x="636" y="7582"/>
                  </a:lnTo>
                  <a:lnTo>
                    <a:pt x="835" y="7423"/>
                  </a:lnTo>
                  <a:lnTo>
                    <a:pt x="993" y="7265"/>
                  </a:lnTo>
                  <a:lnTo>
                    <a:pt x="1370" y="6887"/>
                  </a:lnTo>
                  <a:lnTo>
                    <a:pt x="1549" y="6709"/>
                  </a:lnTo>
                  <a:lnTo>
                    <a:pt x="1708" y="6491"/>
                  </a:lnTo>
                  <a:lnTo>
                    <a:pt x="2006" y="6094"/>
                  </a:lnTo>
                  <a:lnTo>
                    <a:pt x="2264" y="5657"/>
                  </a:lnTo>
                  <a:lnTo>
                    <a:pt x="2502" y="5200"/>
                  </a:lnTo>
                  <a:lnTo>
                    <a:pt x="2680" y="4724"/>
                  </a:lnTo>
                  <a:lnTo>
                    <a:pt x="2760" y="4446"/>
                  </a:lnTo>
                  <a:lnTo>
                    <a:pt x="2839" y="4168"/>
                  </a:lnTo>
                  <a:lnTo>
                    <a:pt x="2899" y="3871"/>
                  </a:lnTo>
                  <a:lnTo>
                    <a:pt x="2938" y="3593"/>
                  </a:lnTo>
                  <a:lnTo>
                    <a:pt x="2978" y="3295"/>
                  </a:lnTo>
                  <a:lnTo>
                    <a:pt x="2998" y="3017"/>
                  </a:lnTo>
                  <a:lnTo>
                    <a:pt x="2998" y="2720"/>
                  </a:lnTo>
                  <a:lnTo>
                    <a:pt x="2978" y="2422"/>
                  </a:lnTo>
                  <a:lnTo>
                    <a:pt x="2958" y="2124"/>
                  </a:lnTo>
                  <a:lnTo>
                    <a:pt x="2919" y="1846"/>
                  </a:lnTo>
                  <a:lnTo>
                    <a:pt x="2859" y="1549"/>
                  </a:lnTo>
                  <a:lnTo>
                    <a:pt x="2780" y="1271"/>
                  </a:lnTo>
                  <a:lnTo>
                    <a:pt x="2700" y="993"/>
                  </a:lnTo>
                  <a:lnTo>
                    <a:pt x="2601" y="715"/>
                  </a:lnTo>
                  <a:lnTo>
                    <a:pt x="2522" y="516"/>
                  </a:lnTo>
                  <a:lnTo>
                    <a:pt x="2422" y="358"/>
                  </a:lnTo>
                  <a:lnTo>
                    <a:pt x="2184" y="60"/>
                  </a:lnTo>
                  <a:lnTo>
                    <a:pt x="2144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003;p41">
              <a:extLst>
                <a:ext uri="{FF2B5EF4-FFF2-40B4-BE49-F238E27FC236}">
                  <a16:creationId xmlns:a16="http://schemas.microsoft.com/office/drawing/2014/main" xmlns="" id="{6618B3A7-2DEF-460D-8189-1CDA383829A5}"/>
                </a:ext>
              </a:extLst>
            </p:cNvPr>
            <p:cNvSpPr/>
            <p:nvPr/>
          </p:nvSpPr>
          <p:spPr>
            <a:xfrm flipH="1">
              <a:off x="5730711" y="3557810"/>
              <a:ext cx="7105" cy="10279"/>
            </a:xfrm>
            <a:custGeom>
              <a:avLst/>
              <a:gdLst/>
              <a:ahLst/>
              <a:cxnLst/>
              <a:rect l="l" t="t" r="r" b="b"/>
              <a:pathLst>
                <a:path w="179" h="259" extrusionOk="0">
                  <a:moveTo>
                    <a:pt x="159" y="0"/>
                  </a:moveTo>
                  <a:lnTo>
                    <a:pt x="99" y="20"/>
                  </a:lnTo>
                  <a:lnTo>
                    <a:pt x="40" y="60"/>
                  </a:lnTo>
                  <a:lnTo>
                    <a:pt x="0" y="119"/>
                  </a:lnTo>
                  <a:lnTo>
                    <a:pt x="0" y="199"/>
                  </a:lnTo>
                  <a:lnTo>
                    <a:pt x="20" y="258"/>
                  </a:lnTo>
                  <a:lnTo>
                    <a:pt x="60" y="239"/>
                  </a:lnTo>
                  <a:lnTo>
                    <a:pt x="99" y="219"/>
                  </a:lnTo>
                  <a:lnTo>
                    <a:pt x="159" y="159"/>
                  </a:lnTo>
                  <a:lnTo>
                    <a:pt x="179" y="8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004;p41">
              <a:extLst>
                <a:ext uri="{FF2B5EF4-FFF2-40B4-BE49-F238E27FC236}">
                  <a16:creationId xmlns:a16="http://schemas.microsoft.com/office/drawing/2014/main" xmlns="" id="{02A0A8AF-34A6-4A6F-9C5E-C7B8DC91F989}"/>
                </a:ext>
              </a:extLst>
            </p:cNvPr>
            <p:cNvSpPr/>
            <p:nvPr/>
          </p:nvSpPr>
          <p:spPr>
            <a:xfrm flipH="1">
              <a:off x="5797663" y="3839781"/>
              <a:ext cx="24449" cy="26829"/>
            </a:xfrm>
            <a:custGeom>
              <a:avLst/>
              <a:gdLst/>
              <a:ahLst/>
              <a:cxnLst/>
              <a:rect l="l" t="t" r="r" b="b"/>
              <a:pathLst>
                <a:path w="616" h="676" extrusionOk="0">
                  <a:moveTo>
                    <a:pt x="259" y="1"/>
                  </a:moveTo>
                  <a:lnTo>
                    <a:pt x="159" y="100"/>
                  </a:lnTo>
                  <a:lnTo>
                    <a:pt x="60" y="219"/>
                  </a:lnTo>
                  <a:lnTo>
                    <a:pt x="20" y="299"/>
                  </a:lnTo>
                  <a:lnTo>
                    <a:pt x="0" y="358"/>
                  </a:lnTo>
                  <a:lnTo>
                    <a:pt x="0" y="437"/>
                  </a:lnTo>
                  <a:lnTo>
                    <a:pt x="20" y="497"/>
                  </a:lnTo>
                  <a:lnTo>
                    <a:pt x="40" y="557"/>
                  </a:lnTo>
                  <a:lnTo>
                    <a:pt x="80" y="616"/>
                  </a:lnTo>
                  <a:lnTo>
                    <a:pt x="139" y="656"/>
                  </a:lnTo>
                  <a:lnTo>
                    <a:pt x="199" y="676"/>
                  </a:lnTo>
                  <a:lnTo>
                    <a:pt x="397" y="676"/>
                  </a:lnTo>
                  <a:lnTo>
                    <a:pt x="457" y="656"/>
                  </a:lnTo>
                  <a:lnTo>
                    <a:pt x="517" y="616"/>
                  </a:lnTo>
                  <a:lnTo>
                    <a:pt x="556" y="576"/>
                  </a:lnTo>
                  <a:lnTo>
                    <a:pt x="576" y="517"/>
                  </a:lnTo>
                  <a:lnTo>
                    <a:pt x="616" y="457"/>
                  </a:lnTo>
                  <a:lnTo>
                    <a:pt x="616" y="338"/>
                  </a:lnTo>
                  <a:lnTo>
                    <a:pt x="596" y="199"/>
                  </a:lnTo>
                  <a:lnTo>
                    <a:pt x="556" y="140"/>
                  </a:lnTo>
                  <a:lnTo>
                    <a:pt x="517" y="100"/>
                  </a:lnTo>
                  <a:lnTo>
                    <a:pt x="477" y="60"/>
                  </a:lnTo>
                  <a:lnTo>
                    <a:pt x="417" y="2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005;p41">
              <a:extLst>
                <a:ext uri="{FF2B5EF4-FFF2-40B4-BE49-F238E27FC236}">
                  <a16:creationId xmlns:a16="http://schemas.microsoft.com/office/drawing/2014/main" xmlns="" id="{CF5AC39F-EC55-4AC1-AC9B-2C00BA5E1587}"/>
                </a:ext>
              </a:extLst>
            </p:cNvPr>
            <p:cNvSpPr/>
            <p:nvPr/>
          </p:nvSpPr>
          <p:spPr>
            <a:xfrm flipH="1">
              <a:off x="5681470" y="3525505"/>
              <a:ext cx="67791" cy="26035"/>
            </a:xfrm>
            <a:custGeom>
              <a:avLst/>
              <a:gdLst/>
              <a:ahLst/>
              <a:cxnLst/>
              <a:rect l="l" t="t" r="r" b="b"/>
              <a:pathLst>
                <a:path w="1708" h="656" extrusionOk="0">
                  <a:moveTo>
                    <a:pt x="933" y="1"/>
                  </a:moveTo>
                  <a:lnTo>
                    <a:pt x="774" y="20"/>
                  </a:lnTo>
                  <a:lnTo>
                    <a:pt x="596" y="60"/>
                  </a:lnTo>
                  <a:lnTo>
                    <a:pt x="477" y="120"/>
                  </a:lnTo>
                  <a:lnTo>
                    <a:pt x="357" y="179"/>
                  </a:lnTo>
                  <a:lnTo>
                    <a:pt x="238" y="259"/>
                  </a:lnTo>
                  <a:lnTo>
                    <a:pt x="139" y="358"/>
                  </a:lnTo>
                  <a:lnTo>
                    <a:pt x="60" y="457"/>
                  </a:lnTo>
                  <a:lnTo>
                    <a:pt x="0" y="596"/>
                  </a:lnTo>
                  <a:lnTo>
                    <a:pt x="219" y="656"/>
                  </a:lnTo>
                  <a:lnTo>
                    <a:pt x="258" y="576"/>
                  </a:lnTo>
                  <a:lnTo>
                    <a:pt x="318" y="517"/>
                  </a:lnTo>
                  <a:lnTo>
                    <a:pt x="397" y="457"/>
                  </a:lnTo>
                  <a:lnTo>
                    <a:pt x="477" y="417"/>
                  </a:lnTo>
                  <a:lnTo>
                    <a:pt x="596" y="378"/>
                  </a:lnTo>
                  <a:lnTo>
                    <a:pt x="715" y="378"/>
                  </a:lnTo>
                  <a:lnTo>
                    <a:pt x="854" y="398"/>
                  </a:lnTo>
                  <a:lnTo>
                    <a:pt x="973" y="437"/>
                  </a:lnTo>
                  <a:lnTo>
                    <a:pt x="1211" y="517"/>
                  </a:lnTo>
                  <a:lnTo>
                    <a:pt x="1370" y="576"/>
                  </a:lnTo>
                  <a:lnTo>
                    <a:pt x="1350" y="537"/>
                  </a:lnTo>
                  <a:lnTo>
                    <a:pt x="1350" y="477"/>
                  </a:lnTo>
                  <a:lnTo>
                    <a:pt x="1390" y="437"/>
                  </a:lnTo>
                  <a:lnTo>
                    <a:pt x="1429" y="398"/>
                  </a:lnTo>
                  <a:lnTo>
                    <a:pt x="1568" y="279"/>
                  </a:lnTo>
                  <a:lnTo>
                    <a:pt x="1707" y="159"/>
                  </a:lnTo>
                  <a:lnTo>
                    <a:pt x="1648" y="120"/>
                  </a:lnTo>
                  <a:lnTo>
                    <a:pt x="1509" y="60"/>
                  </a:lnTo>
                  <a:lnTo>
                    <a:pt x="1370" y="40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006;p41">
              <a:extLst>
                <a:ext uri="{FF2B5EF4-FFF2-40B4-BE49-F238E27FC236}">
                  <a16:creationId xmlns:a16="http://schemas.microsoft.com/office/drawing/2014/main" xmlns="" id="{4495E7B7-8541-4E24-8983-5EE07454BE55}"/>
                </a:ext>
              </a:extLst>
            </p:cNvPr>
            <p:cNvSpPr/>
            <p:nvPr/>
          </p:nvSpPr>
          <p:spPr>
            <a:xfrm flipH="1">
              <a:off x="5740569" y="3549158"/>
              <a:ext cx="10280" cy="13414"/>
            </a:xfrm>
            <a:custGeom>
              <a:avLst/>
              <a:gdLst/>
              <a:ahLst/>
              <a:cxnLst/>
              <a:rect l="l" t="t" r="r" b="b"/>
              <a:pathLst>
                <a:path w="259" h="338" extrusionOk="0">
                  <a:moveTo>
                    <a:pt x="40" y="0"/>
                  </a:moveTo>
                  <a:lnTo>
                    <a:pt x="1" y="99"/>
                  </a:lnTo>
                  <a:lnTo>
                    <a:pt x="1" y="218"/>
                  </a:lnTo>
                  <a:lnTo>
                    <a:pt x="1" y="278"/>
                  </a:lnTo>
                  <a:lnTo>
                    <a:pt x="20" y="298"/>
                  </a:lnTo>
                  <a:lnTo>
                    <a:pt x="60" y="318"/>
                  </a:lnTo>
                  <a:lnTo>
                    <a:pt x="100" y="337"/>
                  </a:lnTo>
                  <a:lnTo>
                    <a:pt x="139" y="337"/>
                  </a:lnTo>
                  <a:lnTo>
                    <a:pt x="179" y="318"/>
                  </a:lnTo>
                  <a:lnTo>
                    <a:pt x="199" y="278"/>
                  </a:lnTo>
                  <a:lnTo>
                    <a:pt x="199" y="238"/>
                  </a:lnTo>
                  <a:lnTo>
                    <a:pt x="219" y="139"/>
                  </a:lnTo>
                  <a:lnTo>
                    <a:pt x="259" y="6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007;p41">
              <a:extLst>
                <a:ext uri="{FF2B5EF4-FFF2-40B4-BE49-F238E27FC236}">
                  <a16:creationId xmlns:a16="http://schemas.microsoft.com/office/drawing/2014/main" xmlns="" id="{C4520A0A-A2F0-4BB2-9F4E-D9E460ECEF01}"/>
                </a:ext>
              </a:extLst>
            </p:cNvPr>
            <p:cNvSpPr/>
            <p:nvPr/>
          </p:nvSpPr>
          <p:spPr>
            <a:xfrm flipH="1">
              <a:off x="5467227" y="3452244"/>
              <a:ext cx="227702" cy="100092"/>
            </a:xfrm>
            <a:custGeom>
              <a:avLst/>
              <a:gdLst/>
              <a:ahLst/>
              <a:cxnLst/>
              <a:rect l="l" t="t" r="r" b="b"/>
              <a:pathLst>
                <a:path w="5737" h="2522" extrusionOk="0">
                  <a:moveTo>
                    <a:pt x="5062" y="1"/>
                  </a:moveTo>
                  <a:lnTo>
                    <a:pt x="4843" y="41"/>
                  </a:lnTo>
                  <a:lnTo>
                    <a:pt x="4645" y="80"/>
                  </a:lnTo>
                  <a:lnTo>
                    <a:pt x="4447" y="140"/>
                  </a:lnTo>
                  <a:lnTo>
                    <a:pt x="4089" y="259"/>
                  </a:lnTo>
                  <a:lnTo>
                    <a:pt x="3434" y="457"/>
                  </a:lnTo>
                  <a:lnTo>
                    <a:pt x="2779" y="695"/>
                  </a:lnTo>
                  <a:lnTo>
                    <a:pt x="2105" y="973"/>
                  </a:lnTo>
                  <a:lnTo>
                    <a:pt x="1430" y="1291"/>
                  </a:lnTo>
                  <a:lnTo>
                    <a:pt x="1053" y="1489"/>
                  </a:lnTo>
                  <a:lnTo>
                    <a:pt x="695" y="1708"/>
                  </a:lnTo>
                  <a:lnTo>
                    <a:pt x="517" y="1866"/>
                  </a:lnTo>
                  <a:lnTo>
                    <a:pt x="338" y="2005"/>
                  </a:lnTo>
                  <a:lnTo>
                    <a:pt x="378" y="2065"/>
                  </a:lnTo>
                  <a:lnTo>
                    <a:pt x="398" y="2144"/>
                  </a:lnTo>
                  <a:lnTo>
                    <a:pt x="398" y="2224"/>
                  </a:lnTo>
                  <a:lnTo>
                    <a:pt x="378" y="2283"/>
                  </a:lnTo>
                  <a:lnTo>
                    <a:pt x="338" y="2363"/>
                  </a:lnTo>
                  <a:lnTo>
                    <a:pt x="259" y="2422"/>
                  </a:lnTo>
                  <a:lnTo>
                    <a:pt x="179" y="2442"/>
                  </a:lnTo>
                  <a:lnTo>
                    <a:pt x="80" y="2442"/>
                  </a:lnTo>
                  <a:lnTo>
                    <a:pt x="1" y="2422"/>
                  </a:lnTo>
                  <a:lnTo>
                    <a:pt x="40" y="2462"/>
                  </a:lnTo>
                  <a:lnTo>
                    <a:pt x="80" y="2502"/>
                  </a:lnTo>
                  <a:lnTo>
                    <a:pt x="140" y="2521"/>
                  </a:lnTo>
                  <a:lnTo>
                    <a:pt x="199" y="2482"/>
                  </a:lnTo>
                  <a:lnTo>
                    <a:pt x="398" y="2383"/>
                  </a:lnTo>
                  <a:lnTo>
                    <a:pt x="636" y="2303"/>
                  </a:lnTo>
                  <a:lnTo>
                    <a:pt x="854" y="2224"/>
                  </a:lnTo>
                  <a:lnTo>
                    <a:pt x="1072" y="2144"/>
                  </a:lnTo>
                  <a:lnTo>
                    <a:pt x="1668" y="1886"/>
                  </a:lnTo>
                  <a:lnTo>
                    <a:pt x="2363" y="1569"/>
                  </a:lnTo>
                  <a:lnTo>
                    <a:pt x="3077" y="1291"/>
                  </a:lnTo>
                  <a:lnTo>
                    <a:pt x="3792" y="1073"/>
                  </a:lnTo>
                  <a:lnTo>
                    <a:pt x="4506" y="874"/>
                  </a:lnTo>
                  <a:lnTo>
                    <a:pt x="4804" y="815"/>
                  </a:lnTo>
                  <a:lnTo>
                    <a:pt x="5141" y="735"/>
                  </a:lnTo>
                  <a:lnTo>
                    <a:pt x="5320" y="695"/>
                  </a:lnTo>
                  <a:lnTo>
                    <a:pt x="5459" y="616"/>
                  </a:lnTo>
                  <a:lnTo>
                    <a:pt x="5598" y="517"/>
                  </a:lnTo>
                  <a:lnTo>
                    <a:pt x="5697" y="418"/>
                  </a:lnTo>
                  <a:lnTo>
                    <a:pt x="5717" y="358"/>
                  </a:lnTo>
                  <a:lnTo>
                    <a:pt x="5737" y="299"/>
                  </a:lnTo>
                  <a:lnTo>
                    <a:pt x="5558" y="279"/>
                  </a:lnTo>
                  <a:lnTo>
                    <a:pt x="5518" y="259"/>
                  </a:lnTo>
                  <a:lnTo>
                    <a:pt x="5498" y="219"/>
                  </a:lnTo>
                  <a:lnTo>
                    <a:pt x="5498" y="160"/>
                  </a:lnTo>
                  <a:lnTo>
                    <a:pt x="5518" y="120"/>
                  </a:lnTo>
                  <a:lnTo>
                    <a:pt x="5598" y="100"/>
                  </a:lnTo>
                  <a:lnTo>
                    <a:pt x="5518" y="60"/>
                  </a:lnTo>
                  <a:lnTo>
                    <a:pt x="5439" y="21"/>
                  </a:lnTo>
                  <a:lnTo>
                    <a:pt x="526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008;p41">
              <a:extLst>
                <a:ext uri="{FF2B5EF4-FFF2-40B4-BE49-F238E27FC236}">
                  <a16:creationId xmlns:a16="http://schemas.microsoft.com/office/drawing/2014/main" xmlns="" id="{6937451B-428B-4517-8F95-31208CA4C54E}"/>
                </a:ext>
              </a:extLst>
            </p:cNvPr>
            <p:cNvSpPr/>
            <p:nvPr/>
          </p:nvSpPr>
          <p:spPr>
            <a:xfrm flipH="1">
              <a:off x="5679131" y="3531815"/>
              <a:ext cx="16590" cy="17383"/>
            </a:xfrm>
            <a:custGeom>
              <a:avLst/>
              <a:gdLst/>
              <a:ahLst/>
              <a:cxnLst/>
              <a:rect l="l" t="t" r="r" b="b"/>
              <a:pathLst>
                <a:path w="418" h="438" extrusionOk="0">
                  <a:moveTo>
                    <a:pt x="358" y="0"/>
                  </a:moveTo>
                  <a:lnTo>
                    <a:pt x="219" y="120"/>
                  </a:lnTo>
                  <a:lnTo>
                    <a:pt x="80" y="239"/>
                  </a:lnTo>
                  <a:lnTo>
                    <a:pt x="41" y="278"/>
                  </a:lnTo>
                  <a:lnTo>
                    <a:pt x="1" y="318"/>
                  </a:lnTo>
                  <a:lnTo>
                    <a:pt x="1" y="378"/>
                  </a:lnTo>
                  <a:lnTo>
                    <a:pt x="21" y="417"/>
                  </a:lnTo>
                  <a:lnTo>
                    <a:pt x="100" y="437"/>
                  </a:lnTo>
                  <a:lnTo>
                    <a:pt x="199" y="437"/>
                  </a:lnTo>
                  <a:lnTo>
                    <a:pt x="279" y="417"/>
                  </a:lnTo>
                  <a:lnTo>
                    <a:pt x="358" y="358"/>
                  </a:lnTo>
                  <a:lnTo>
                    <a:pt x="398" y="278"/>
                  </a:lnTo>
                  <a:lnTo>
                    <a:pt x="418" y="219"/>
                  </a:lnTo>
                  <a:lnTo>
                    <a:pt x="418" y="139"/>
                  </a:lnTo>
                  <a:lnTo>
                    <a:pt x="398" y="6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009;p41">
              <a:extLst>
                <a:ext uri="{FF2B5EF4-FFF2-40B4-BE49-F238E27FC236}">
                  <a16:creationId xmlns:a16="http://schemas.microsoft.com/office/drawing/2014/main" xmlns="" id="{49F97F2F-FB74-47B4-9B20-71AD215DAE16}"/>
                </a:ext>
              </a:extLst>
            </p:cNvPr>
            <p:cNvSpPr/>
            <p:nvPr/>
          </p:nvSpPr>
          <p:spPr>
            <a:xfrm flipH="1">
              <a:off x="5249023" y="3451451"/>
              <a:ext cx="223772" cy="449064"/>
            </a:xfrm>
            <a:custGeom>
              <a:avLst/>
              <a:gdLst/>
              <a:ahLst/>
              <a:cxnLst/>
              <a:rect l="l" t="t" r="r" b="b"/>
              <a:pathLst>
                <a:path w="5638" h="11315" extrusionOk="0">
                  <a:moveTo>
                    <a:pt x="556" y="1"/>
                  </a:moveTo>
                  <a:lnTo>
                    <a:pt x="358" y="21"/>
                  </a:lnTo>
                  <a:lnTo>
                    <a:pt x="179" y="61"/>
                  </a:lnTo>
                  <a:lnTo>
                    <a:pt x="1" y="120"/>
                  </a:lnTo>
                  <a:lnTo>
                    <a:pt x="40" y="140"/>
                  </a:lnTo>
                  <a:lnTo>
                    <a:pt x="80" y="180"/>
                  </a:lnTo>
                  <a:lnTo>
                    <a:pt x="120" y="219"/>
                  </a:lnTo>
                  <a:lnTo>
                    <a:pt x="120" y="259"/>
                  </a:lnTo>
                  <a:lnTo>
                    <a:pt x="140" y="319"/>
                  </a:lnTo>
                  <a:lnTo>
                    <a:pt x="378" y="319"/>
                  </a:lnTo>
                  <a:lnTo>
                    <a:pt x="636" y="299"/>
                  </a:lnTo>
                  <a:lnTo>
                    <a:pt x="953" y="319"/>
                  </a:lnTo>
                  <a:lnTo>
                    <a:pt x="1251" y="358"/>
                  </a:lnTo>
                  <a:lnTo>
                    <a:pt x="1588" y="438"/>
                  </a:lnTo>
                  <a:lnTo>
                    <a:pt x="1906" y="517"/>
                  </a:lnTo>
                  <a:lnTo>
                    <a:pt x="2224" y="636"/>
                  </a:lnTo>
                  <a:lnTo>
                    <a:pt x="2521" y="775"/>
                  </a:lnTo>
                  <a:lnTo>
                    <a:pt x="2839" y="954"/>
                  </a:lnTo>
                  <a:lnTo>
                    <a:pt x="3137" y="1132"/>
                  </a:lnTo>
                  <a:lnTo>
                    <a:pt x="3434" y="1351"/>
                  </a:lnTo>
                  <a:lnTo>
                    <a:pt x="3692" y="1609"/>
                  </a:lnTo>
                  <a:lnTo>
                    <a:pt x="3930" y="1867"/>
                  </a:lnTo>
                  <a:lnTo>
                    <a:pt x="4149" y="2145"/>
                  </a:lnTo>
                  <a:lnTo>
                    <a:pt x="4347" y="2442"/>
                  </a:lnTo>
                  <a:lnTo>
                    <a:pt x="4526" y="2760"/>
                  </a:lnTo>
                  <a:lnTo>
                    <a:pt x="4665" y="3097"/>
                  </a:lnTo>
                  <a:lnTo>
                    <a:pt x="4784" y="3454"/>
                  </a:lnTo>
                  <a:lnTo>
                    <a:pt x="4883" y="3812"/>
                  </a:lnTo>
                  <a:lnTo>
                    <a:pt x="4943" y="4169"/>
                  </a:lnTo>
                  <a:lnTo>
                    <a:pt x="5002" y="4526"/>
                  </a:lnTo>
                  <a:lnTo>
                    <a:pt x="5022" y="4903"/>
                  </a:lnTo>
                  <a:lnTo>
                    <a:pt x="5022" y="5261"/>
                  </a:lnTo>
                  <a:lnTo>
                    <a:pt x="5022" y="5638"/>
                  </a:lnTo>
                  <a:lnTo>
                    <a:pt x="4982" y="5995"/>
                  </a:lnTo>
                  <a:lnTo>
                    <a:pt x="4923" y="6352"/>
                  </a:lnTo>
                  <a:lnTo>
                    <a:pt x="4843" y="6729"/>
                  </a:lnTo>
                  <a:lnTo>
                    <a:pt x="4744" y="7067"/>
                  </a:lnTo>
                  <a:lnTo>
                    <a:pt x="4625" y="7424"/>
                  </a:lnTo>
                  <a:lnTo>
                    <a:pt x="4486" y="7761"/>
                  </a:lnTo>
                  <a:lnTo>
                    <a:pt x="4327" y="8099"/>
                  </a:lnTo>
                  <a:lnTo>
                    <a:pt x="4149" y="8416"/>
                  </a:lnTo>
                  <a:lnTo>
                    <a:pt x="3950" y="8774"/>
                  </a:lnTo>
                  <a:lnTo>
                    <a:pt x="3712" y="9111"/>
                  </a:lnTo>
                  <a:lnTo>
                    <a:pt x="3454" y="9429"/>
                  </a:lnTo>
                  <a:lnTo>
                    <a:pt x="3176" y="9746"/>
                  </a:lnTo>
                  <a:lnTo>
                    <a:pt x="2680" y="10282"/>
                  </a:lnTo>
                  <a:lnTo>
                    <a:pt x="2581" y="10401"/>
                  </a:lnTo>
                  <a:lnTo>
                    <a:pt x="2700" y="10401"/>
                  </a:lnTo>
                  <a:lnTo>
                    <a:pt x="2759" y="10441"/>
                  </a:lnTo>
                  <a:lnTo>
                    <a:pt x="2819" y="10500"/>
                  </a:lnTo>
                  <a:lnTo>
                    <a:pt x="2839" y="10560"/>
                  </a:lnTo>
                  <a:lnTo>
                    <a:pt x="2859" y="10639"/>
                  </a:lnTo>
                  <a:lnTo>
                    <a:pt x="2859" y="10699"/>
                  </a:lnTo>
                  <a:lnTo>
                    <a:pt x="2839" y="10778"/>
                  </a:lnTo>
                  <a:lnTo>
                    <a:pt x="2819" y="10838"/>
                  </a:lnTo>
                  <a:lnTo>
                    <a:pt x="2700" y="10977"/>
                  </a:lnTo>
                  <a:lnTo>
                    <a:pt x="2541" y="11096"/>
                  </a:lnTo>
                  <a:lnTo>
                    <a:pt x="2382" y="11215"/>
                  </a:lnTo>
                  <a:lnTo>
                    <a:pt x="2184" y="11314"/>
                  </a:lnTo>
                  <a:lnTo>
                    <a:pt x="2263" y="11314"/>
                  </a:lnTo>
                  <a:lnTo>
                    <a:pt x="2462" y="11235"/>
                  </a:lnTo>
                  <a:lnTo>
                    <a:pt x="2640" y="11155"/>
                  </a:lnTo>
                  <a:lnTo>
                    <a:pt x="2819" y="11056"/>
                  </a:lnTo>
                  <a:lnTo>
                    <a:pt x="2978" y="10937"/>
                  </a:lnTo>
                  <a:lnTo>
                    <a:pt x="3275" y="10659"/>
                  </a:lnTo>
                  <a:lnTo>
                    <a:pt x="3573" y="10381"/>
                  </a:lnTo>
                  <a:lnTo>
                    <a:pt x="3831" y="10084"/>
                  </a:lnTo>
                  <a:lnTo>
                    <a:pt x="4089" y="9766"/>
                  </a:lnTo>
                  <a:lnTo>
                    <a:pt x="4308" y="9429"/>
                  </a:lnTo>
                  <a:lnTo>
                    <a:pt x="4526" y="9091"/>
                  </a:lnTo>
                  <a:lnTo>
                    <a:pt x="4744" y="8754"/>
                  </a:lnTo>
                  <a:lnTo>
                    <a:pt x="4923" y="8396"/>
                  </a:lnTo>
                  <a:lnTo>
                    <a:pt x="5101" y="8019"/>
                  </a:lnTo>
                  <a:lnTo>
                    <a:pt x="5240" y="7662"/>
                  </a:lnTo>
                  <a:lnTo>
                    <a:pt x="5359" y="7265"/>
                  </a:lnTo>
                  <a:lnTo>
                    <a:pt x="5479" y="6888"/>
                  </a:lnTo>
                  <a:lnTo>
                    <a:pt x="5558" y="6491"/>
                  </a:lnTo>
                  <a:lnTo>
                    <a:pt x="5617" y="6094"/>
                  </a:lnTo>
                  <a:lnTo>
                    <a:pt x="5637" y="5697"/>
                  </a:lnTo>
                  <a:lnTo>
                    <a:pt x="5637" y="5300"/>
                  </a:lnTo>
                  <a:lnTo>
                    <a:pt x="5617" y="4903"/>
                  </a:lnTo>
                  <a:lnTo>
                    <a:pt x="5558" y="4506"/>
                  </a:lnTo>
                  <a:lnTo>
                    <a:pt x="5479" y="4109"/>
                  </a:lnTo>
                  <a:lnTo>
                    <a:pt x="5379" y="3732"/>
                  </a:lnTo>
                  <a:lnTo>
                    <a:pt x="5240" y="3355"/>
                  </a:lnTo>
                  <a:lnTo>
                    <a:pt x="5082" y="2998"/>
                  </a:lnTo>
                  <a:lnTo>
                    <a:pt x="4903" y="2641"/>
                  </a:lnTo>
                  <a:lnTo>
                    <a:pt x="4705" y="2303"/>
                  </a:lnTo>
                  <a:lnTo>
                    <a:pt x="4466" y="1986"/>
                  </a:lnTo>
                  <a:lnTo>
                    <a:pt x="4208" y="1688"/>
                  </a:lnTo>
                  <a:lnTo>
                    <a:pt x="3950" y="1390"/>
                  </a:lnTo>
                  <a:lnTo>
                    <a:pt x="3653" y="1132"/>
                  </a:lnTo>
                  <a:lnTo>
                    <a:pt x="3335" y="894"/>
                  </a:lnTo>
                  <a:lnTo>
                    <a:pt x="2998" y="656"/>
                  </a:lnTo>
                  <a:lnTo>
                    <a:pt x="2640" y="477"/>
                  </a:lnTo>
                  <a:lnTo>
                    <a:pt x="2263" y="319"/>
                  </a:lnTo>
                  <a:lnTo>
                    <a:pt x="1886" y="180"/>
                  </a:lnTo>
                  <a:lnTo>
                    <a:pt x="1489" y="80"/>
                  </a:lnTo>
                  <a:lnTo>
                    <a:pt x="1132" y="2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010;p41">
              <a:extLst>
                <a:ext uri="{FF2B5EF4-FFF2-40B4-BE49-F238E27FC236}">
                  <a16:creationId xmlns:a16="http://schemas.microsoft.com/office/drawing/2014/main" xmlns="" id="{6AABDA9D-25AA-40DE-8EB4-CD50337D3838}"/>
                </a:ext>
              </a:extLst>
            </p:cNvPr>
            <p:cNvSpPr/>
            <p:nvPr/>
          </p:nvSpPr>
          <p:spPr>
            <a:xfrm flipH="1">
              <a:off x="5471549" y="3456213"/>
              <a:ext cx="9486" cy="7898"/>
            </a:xfrm>
            <a:custGeom>
              <a:avLst/>
              <a:gdLst/>
              <a:ahLst/>
              <a:cxnLst/>
              <a:rect l="l" t="t" r="r" b="b"/>
              <a:pathLst>
                <a:path w="239" h="199" extrusionOk="0">
                  <a:moveTo>
                    <a:pt x="100" y="0"/>
                  </a:moveTo>
                  <a:lnTo>
                    <a:pt x="20" y="2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20" y="159"/>
                  </a:lnTo>
                  <a:lnTo>
                    <a:pt x="60" y="179"/>
                  </a:lnTo>
                  <a:lnTo>
                    <a:pt x="239" y="199"/>
                  </a:lnTo>
                  <a:lnTo>
                    <a:pt x="219" y="139"/>
                  </a:lnTo>
                  <a:lnTo>
                    <a:pt x="219" y="99"/>
                  </a:lnTo>
                  <a:lnTo>
                    <a:pt x="179" y="60"/>
                  </a:lnTo>
                  <a:lnTo>
                    <a:pt x="139" y="2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011;p41">
              <a:extLst>
                <a:ext uri="{FF2B5EF4-FFF2-40B4-BE49-F238E27FC236}">
                  <a16:creationId xmlns:a16="http://schemas.microsoft.com/office/drawing/2014/main" xmlns="" id="{07C034E3-45FB-4952-B0E9-29253936B85E}"/>
                </a:ext>
              </a:extLst>
            </p:cNvPr>
            <p:cNvSpPr/>
            <p:nvPr/>
          </p:nvSpPr>
          <p:spPr>
            <a:xfrm flipH="1">
              <a:off x="5370702" y="3864228"/>
              <a:ext cx="2421" cy="40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012;p41">
              <a:extLst>
                <a:ext uri="{FF2B5EF4-FFF2-40B4-BE49-F238E27FC236}">
                  <a16:creationId xmlns:a16="http://schemas.microsoft.com/office/drawing/2014/main" xmlns="" id="{4CE6132A-66A8-481C-B859-594B747EEAD9}"/>
                </a:ext>
              </a:extLst>
            </p:cNvPr>
            <p:cNvSpPr/>
            <p:nvPr/>
          </p:nvSpPr>
          <p:spPr>
            <a:xfrm flipH="1">
              <a:off x="5370335" y="3864228"/>
              <a:ext cx="492354" cy="69334"/>
            </a:xfrm>
            <a:custGeom>
              <a:avLst/>
              <a:gdLst/>
              <a:ahLst/>
              <a:cxnLst/>
              <a:rect l="l" t="t" r="r" b="b"/>
              <a:pathLst>
                <a:path w="12405" h="1747" extrusionOk="0">
                  <a:moveTo>
                    <a:pt x="12266" y="0"/>
                  </a:moveTo>
                  <a:lnTo>
                    <a:pt x="12147" y="20"/>
                  </a:lnTo>
                  <a:lnTo>
                    <a:pt x="12008" y="60"/>
                  </a:lnTo>
                  <a:lnTo>
                    <a:pt x="11790" y="159"/>
                  </a:lnTo>
                  <a:lnTo>
                    <a:pt x="11472" y="298"/>
                  </a:lnTo>
                  <a:lnTo>
                    <a:pt x="11154" y="417"/>
                  </a:lnTo>
                  <a:lnTo>
                    <a:pt x="10797" y="536"/>
                  </a:lnTo>
                  <a:lnTo>
                    <a:pt x="10460" y="635"/>
                  </a:lnTo>
                  <a:lnTo>
                    <a:pt x="10103" y="734"/>
                  </a:lnTo>
                  <a:lnTo>
                    <a:pt x="9765" y="814"/>
                  </a:lnTo>
                  <a:lnTo>
                    <a:pt x="9348" y="873"/>
                  </a:lnTo>
                  <a:lnTo>
                    <a:pt x="8951" y="933"/>
                  </a:lnTo>
                  <a:lnTo>
                    <a:pt x="8535" y="992"/>
                  </a:lnTo>
                  <a:lnTo>
                    <a:pt x="8118" y="1012"/>
                  </a:lnTo>
                  <a:lnTo>
                    <a:pt x="7304" y="1052"/>
                  </a:lnTo>
                  <a:lnTo>
                    <a:pt x="6470" y="1052"/>
                  </a:lnTo>
                  <a:lnTo>
                    <a:pt x="5617" y="1032"/>
                  </a:lnTo>
                  <a:lnTo>
                    <a:pt x="4783" y="973"/>
                  </a:lnTo>
                  <a:lnTo>
                    <a:pt x="3930" y="893"/>
                  </a:lnTo>
                  <a:lnTo>
                    <a:pt x="3096" y="774"/>
                  </a:lnTo>
                  <a:lnTo>
                    <a:pt x="2779" y="715"/>
                  </a:lnTo>
                  <a:lnTo>
                    <a:pt x="2481" y="655"/>
                  </a:lnTo>
                  <a:lnTo>
                    <a:pt x="1866" y="476"/>
                  </a:lnTo>
                  <a:lnTo>
                    <a:pt x="1270" y="298"/>
                  </a:lnTo>
                  <a:lnTo>
                    <a:pt x="675" y="99"/>
                  </a:lnTo>
                  <a:lnTo>
                    <a:pt x="0" y="159"/>
                  </a:lnTo>
                  <a:lnTo>
                    <a:pt x="357" y="318"/>
                  </a:lnTo>
                  <a:lnTo>
                    <a:pt x="735" y="457"/>
                  </a:lnTo>
                  <a:lnTo>
                    <a:pt x="1112" y="576"/>
                  </a:lnTo>
                  <a:lnTo>
                    <a:pt x="1489" y="695"/>
                  </a:lnTo>
                  <a:lnTo>
                    <a:pt x="2263" y="913"/>
                  </a:lnTo>
                  <a:lnTo>
                    <a:pt x="3017" y="1112"/>
                  </a:lnTo>
                  <a:lnTo>
                    <a:pt x="3870" y="1330"/>
                  </a:lnTo>
                  <a:lnTo>
                    <a:pt x="4704" y="1489"/>
                  </a:lnTo>
                  <a:lnTo>
                    <a:pt x="5577" y="1628"/>
                  </a:lnTo>
                  <a:lnTo>
                    <a:pt x="6431" y="1707"/>
                  </a:lnTo>
                  <a:lnTo>
                    <a:pt x="7244" y="1747"/>
                  </a:lnTo>
                  <a:lnTo>
                    <a:pt x="8058" y="1747"/>
                  </a:lnTo>
                  <a:lnTo>
                    <a:pt x="8475" y="1727"/>
                  </a:lnTo>
                  <a:lnTo>
                    <a:pt x="8872" y="1687"/>
                  </a:lnTo>
                  <a:lnTo>
                    <a:pt x="9289" y="1628"/>
                  </a:lnTo>
                  <a:lnTo>
                    <a:pt x="9686" y="1568"/>
                  </a:lnTo>
                  <a:lnTo>
                    <a:pt x="10063" y="1508"/>
                  </a:lnTo>
                  <a:lnTo>
                    <a:pt x="10460" y="1409"/>
                  </a:lnTo>
                  <a:lnTo>
                    <a:pt x="10837" y="1310"/>
                  </a:lnTo>
                  <a:lnTo>
                    <a:pt x="11194" y="1211"/>
                  </a:lnTo>
                  <a:lnTo>
                    <a:pt x="11591" y="1072"/>
                  </a:lnTo>
                  <a:lnTo>
                    <a:pt x="11809" y="992"/>
                  </a:lnTo>
                  <a:lnTo>
                    <a:pt x="12008" y="913"/>
                  </a:lnTo>
                  <a:lnTo>
                    <a:pt x="11948" y="873"/>
                  </a:lnTo>
                  <a:lnTo>
                    <a:pt x="11889" y="794"/>
                  </a:lnTo>
                  <a:lnTo>
                    <a:pt x="11869" y="715"/>
                  </a:lnTo>
                  <a:lnTo>
                    <a:pt x="11889" y="635"/>
                  </a:lnTo>
                  <a:lnTo>
                    <a:pt x="12008" y="457"/>
                  </a:lnTo>
                  <a:lnTo>
                    <a:pt x="12127" y="298"/>
                  </a:lnTo>
                  <a:lnTo>
                    <a:pt x="1240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013;p41">
              <a:extLst>
                <a:ext uri="{FF2B5EF4-FFF2-40B4-BE49-F238E27FC236}">
                  <a16:creationId xmlns:a16="http://schemas.microsoft.com/office/drawing/2014/main" xmlns="" id="{A4B3D122-11D3-4B7C-B180-5DEA1BA396E7}"/>
                </a:ext>
              </a:extLst>
            </p:cNvPr>
            <p:cNvSpPr/>
            <p:nvPr/>
          </p:nvSpPr>
          <p:spPr>
            <a:xfrm flipH="1">
              <a:off x="5840209" y="3859465"/>
              <a:ext cx="30760" cy="11073"/>
            </a:xfrm>
            <a:custGeom>
              <a:avLst/>
              <a:gdLst/>
              <a:ahLst/>
              <a:cxnLst/>
              <a:rect l="l" t="t" r="r" b="b"/>
              <a:pathLst>
                <a:path w="775" h="279" extrusionOk="0">
                  <a:moveTo>
                    <a:pt x="120" y="1"/>
                  </a:moveTo>
                  <a:lnTo>
                    <a:pt x="60" y="21"/>
                  </a:lnTo>
                  <a:lnTo>
                    <a:pt x="21" y="61"/>
                  </a:lnTo>
                  <a:lnTo>
                    <a:pt x="1" y="100"/>
                  </a:lnTo>
                  <a:lnTo>
                    <a:pt x="1" y="140"/>
                  </a:lnTo>
                  <a:lnTo>
                    <a:pt x="1" y="199"/>
                  </a:lnTo>
                  <a:lnTo>
                    <a:pt x="21" y="239"/>
                  </a:lnTo>
                  <a:lnTo>
                    <a:pt x="80" y="259"/>
                  </a:lnTo>
                  <a:lnTo>
                    <a:pt x="100" y="279"/>
                  </a:lnTo>
                  <a:lnTo>
                    <a:pt x="775" y="219"/>
                  </a:lnTo>
                  <a:lnTo>
                    <a:pt x="160" y="21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014;p41">
              <a:extLst>
                <a:ext uri="{FF2B5EF4-FFF2-40B4-BE49-F238E27FC236}">
                  <a16:creationId xmlns:a16="http://schemas.microsoft.com/office/drawing/2014/main" xmlns="" id="{419228F1-790A-441B-87AC-B8DCF8F7A5D8}"/>
                </a:ext>
              </a:extLst>
            </p:cNvPr>
            <p:cNvSpPr/>
            <p:nvPr/>
          </p:nvSpPr>
          <p:spPr>
            <a:xfrm flipH="1">
              <a:off x="5363636" y="3864228"/>
              <a:ext cx="32347" cy="36275"/>
            </a:xfrm>
            <a:custGeom>
              <a:avLst/>
              <a:gdLst/>
              <a:ahLst/>
              <a:cxnLst/>
              <a:rect l="l" t="t" r="r" b="b"/>
              <a:pathLst>
                <a:path w="815" h="914" extrusionOk="0">
                  <a:moveTo>
                    <a:pt x="537" y="0"/>
                  </a:moveTo>
                  <a:lnTo>
                    <a:pt x="259" y="298"/>
                  </a:lnTo>
                  <a:lnTo>
                    <a:pt x="140" y="457"/>
                  </a:lnTo>
                  <a:lnTo>
                    <a:pt x="21" y="635"/>
                  </a:lnTo>
                  <a:lnTo>
                    <a:pt x="1" y="715"/>
                  </a:lnTo>
                  <a:lnTo>
                    <a:pt x="21" y="794"/>
                  </a:lnTo>
                  <a:lnTo>
                    <a:pt x="80" y="873"/>
                  </a:lnTo>
                  <a:lnTo>
                    <a:pt x="140" y="913"/>
                  </a:lnTo>
                  <a:lnTo>
                    <a:pt x="338" y="814"/>
                  </a:lnTo>
                  <a:lnTo>
                    <a:pt x="497" y="695"/>
                  </a:lnTo>
                  <a:lnTo>
                    <a:pt x="656" y="576"/>
                  </a:lnTo>
                  <a:lnTo>
                    <a:pt x="775" y="437"/>
                  </a:lnTo>
                  <a:lnTo>
                    <a:pt x="795" y="377"/>
                  </a:lnTo>
                  <a:lnTo>
                    <a:pt x="815" y="298"/>
                  </a:lnTo>
                  <a:lnTo>
                    <a:pt x="815" y="238"/>
                  </a:lnTo>
                  <a:lnTo>
                    <a:pt x="795" y="159"/>
                  </a:lnTo>
                  <a:lnTo>
                    <a:pt x="775" y="99"/>
                  </a:lnTo>
                  <a:lnTo>
                    <a:pt x="715" y="40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015;p41">
              <a:extLst>
                <a:ext uri="{FF2B5EF4-FFF2-40B4-BE49-F238E27FC236}">
                  <a16:creationId xmlns:a16="http://schemas.microsoft.com/office/drawing/2014/main" xmlns="" id="{7216E89E-00D0-407E-AC04-CC52195E11EB}"/>
                </a:ext>
              </a:extLst>
            </p:cNvPr>
            <p:cNvSpPr/>
            <p:nvPr/>
          </p:nvSpPr>
          <p:spPr>
            <a:xfrm flipH="1">
              <a:off x="5731465" y="3724810"/>
              <a:ext cx="732639" cy="155976"/>
            </a:xfrm>
            <a:custGeom>
              <a:avLst/>
              <a:gdLst/>
              <a:ahLst/>
              <a:cxnLst/>
              <a:rect l="l" t="t" r="r" b="b"/>
              <a:pathLst>
                <a:path w="18459" h="3930" extrusionOk="0">
                  <a:moveTo>
                    <a:pt x="1" y="0"/>
                  </a:moveTo>
                  <a:lnTo>
                    <a:pt x="80" y="119"/>
                  </a:lnTo>
                  <a:lnTo>
                    <a:pt x="160" y="238"/>
                  </a:lnTo>
                  <a:lnTo>
                    <a:pt x="279" y="357"/>
                  </a:lnTo>
                  <a:lnTo>
                    <a:pt x="378" y="457"/>
                  </a:lnTo>
                  <a:lnTo>
                    <a:pt x="497" y="536"/>
                  </a:lnTo>
                  <a:lnTo>
                    <a:pt x="636" y="615"/>
                  </a:lnTo>
                  <a:lnTo>
                    <a:pt x="775" y="695"/>
                  </a:lnTo>
                  <a:lnTo>
                    <a:pt x="934" y="754"/>
                  </a:lnTo>
                  <a:lnTo>
                    <a:pt x="1271" y="873"/>
                  </a:lnTo>
                  <a:lnTo>
                    <a:pt x="1628" y="973"/>
                  </a:lnTo>
                  <a:lnTo>
                    <a:pt x="1986" y="1052"/>
                  </a:lnTo>
                  <a:lnTo>
                    <a:pt x="2363" y="1112"/>
                  </a:lnTo>
                  <a:lnTo>
                    <a:pt x="3097" y="1211"/>
                  </a:lnTo>
                  <a:lnTo>
                    <a:pt x="3831" y="1290"/>
                  </a:lnTo>
                  <a:lnTo>
                    <a:pt x="4427" y="1350"/>
                  </a:lnTo>
                  <a:lnTo>
                    <a:pt x="5022" y="1389"/>
                  </a:lnTo>
                  <a:lnTo>
                    <a:pt x="5618" y="1409"/>
                  </a:lnTo>
                  <a:lnTo>
                    <a:pt x="6233" y="1429"/>
                  </a:lnTo>
                  <a:lnTo>
                    <a:pt x="6848" y="1429"/>
                  </a:lnTo>
                  <a:lnTo>
                    <a:pt x="7483" y="1409"/>
                  </a:lnTo>
                  <a:lnTo>
                    <a:pt x="8079" y="1389"/>
                  </a:lnTo>
                  <a:lnTo>
                    <a:pt x="8238" y="1370"/>
                  </a:lnTo>
                  <a:lnTo>
                    <a:pt x="8416" y="1370"/>
                  </a:lnTo>
                  <a:lnTo>
                    <a:pt x="8555" y="1409"/>
                  </a:lnTo>
                  <a:lnTo>
                    <a:pt x="8634" y="1429"/>
                  </a:lnTo>
                  <a:lnTo>
                    <a:pt x="8694" y="1469"/>
                  </a:lnTo>
                  <a:lnTo>
                    <a:pt x="8754" y="1548"/>
                  </a:lnTo>
                  <a:lnTo>
                    <a:pt x="8773" y="1608"/>
                  </a:lnTo>
                  <a:lnTo>
                    <a:pt x="8754" y="1687"/>
                  </a:lnTo>
                  <a:lnTo>
                    <a:pt x="8714" y="1766"/>
                  </a:lnTo>
                  <a:lnTo>
                    <a:pt x="8654" y="1806"/>
                  </a:lnTo>
                  <a:lnTo>
                    <a:pt x="8595" y="1846"/>
                  </a:lnTo>
                  <a:lnTo>
                    <a:pt x="8436" y="1905"/>
                  </a:lnTo>
                  <a:lnTo>
                    <a:pt x="8277" y="1925"/>
                  </a:lnTo>
                  <a:lnTo>
                    <a:pt x="8118" y="1945"/>
                  </a:lnTo>
                  <a:lnTo>
                    <a:pt x="7761" y="1965"/>
                  </a:lnTo>
                  <a:lnTo>
                    <a:pt x="7404" y="1985"/>
                  </a:lnTo>
                  <a:lnTo>
                    <a:pt x="6689" y="2005"/>
                  </a:lnTo>
                  <a:lnTo>
                    <a:pt x="5995" y="2005"/>
                  </a:lnTo>
                  <a:lnTo>
                    <a:pt x="5280" y="1985"/>
                  </a:lnTo>
                  <a:lnTo>
                    <a:pt x="4546" y="1925"/>
                  </a:lnTo>
                  <a:lnTo>
                    <a:pt x="3831" y="1846"/>
                  </a:lnTo>
                  <a:lnTo>
                    <a:pt x="3097" y="1766"/>
                  </a:lnTo>
                  <a:lnTo>
                    <a:pt x="2502" y="1667"/>
                  </a:lnTo>
                  <a:lnTo>
                    <a:pt x="1886" y="1548"/>
                  </a:lnTo>
                  <a:lnTo>
                    <a:pt x="2164" y="1766"/>
                  </a:lnTo>
                  <a:lnTo>
                    <a:pt x="2442" y="1945"/>
                  </a:lnTo>
                  <a:lnTo>
                    <a:pt x="2760" y="2104"/>
                  </a:lnTo>
                  <a:lnTo>
                    <a:pt x="3077" y="2243"/>
                  </a:lnTo>
                  <a:lnTo>
                    <a:pt x="3375" y="2342"/>
                  </a:lnTo>
                  <a:lnTo>
                    <a:pt x="3673" y="2421"/>
                  </a:lnTo>
                  <a:lnTo>
                    <a:pt x="3970" y="2501"/>
                  </a:lnTo>
                  <a:lnTo>
                    <a:pt x="4268" y="2560"/>
                  </a:lnTo>
                  <a:lnTo>
                    <a:pt x="4863" y="2640"/>
                  </a:lnTo>
                  <a:lnTo>
                    <a:pt x="5479" y="2679"/>
                  </a:lnTo>
                  <a:lnTo>
                    <a:pt x="5975" y="2699"/>
                  </a:lnTo>
                  <a:lnTo>
                    <a:pt x="6451" y="2699"/>
                  </a:lnTo>
                  <a:lnTo>
                    <a:pt x="7424" y="2679"/>
                  </a:lnTo>
                  <a:lnTo>
                    <a:pt x="8436" y="2679"/>
                  </a:lnTo>
                  <a:lnTo>
                    <a:pt x="8694" y="2699"/>
                  </a:lnTo>
                  <a:lnTo>
                    <a:pt x="8952" y="2739"/>
                  </a:lnTo>
                  <a:lnTo>
                    <a:pt x="9190" y="2799"/>
                  </a:lnTo>
                  <a:lnTo>
                    <a:pt x="9428" y="2858"/>
                  </a:lnTo>
                  <a:lnTo>
                    <a:pt x="9508" y="2918"/>
                  </a:lnTo>
                  <a:lnTo>
                    <a:pt x="9567" y="2977"/>
                  </a:lnTo>
                  <a:lnTo>
                    <a:pt x="9567" y="3076"/>
                  </a:lnTo>
                  <a:lnTo>
                    <a:pt x="9567" y="3156"/>
                  </a:lnTo>
                  <a:lnTo>
                    <a:pt x="9528" y="3235"/>
                  </a:lnTo>
                  <a:lnTo>
                    <a:pt x="9468" y="3295"/>
                  </a:lnTo>
                  <a:lnTo>
                    <a:pt x="9409" y="3354"/>
                  </a:lnTo>
                  <a:lnTo>
                    <a:pt x="9031" y="3354"/>
                  </a:lnTo>
                  <a:lnTo>
                    <a:pt x="8734" y="3334"/>
                  </a:lnTo>
                  <a:lnTo>
                    <a:pt x="8158" y="3295"/>
                  </a:lnTo>
                  <a:lnTo>
                    <a:pt x="6967" y="3295"/>
                  </a:lnTo>
                  <a:lnTo>
                    <a:pt x="6193" y="3315"/>
                  </a:lnTo>
                  <a:lnTo>
                    <a:pt x="5399" y="3295"/>
                  </a:lnTo>
                  <a:lnTo>
                    <a:pt x="5399" y="3295"/>
                  </a:lnTo>
                  <a:lnTo>
                    <a:pt x="5677" y="3414"/>
                  </a:lnTo>
                  <a:lnTo>
                    <a:pt x="5975" y="3533"/>
                  </a:lnTo>
                  <a:lnTo>
                    <a:pt x="6253" y="3612"/>
                  </a:lnTo>
                  <a:lnTo>
                    <a:pt x="6550" y="3692"/>
                  </a:lnTo>
                  <a:lnTo>
                    <a:pt x="6848" y="3771"/>
                  </a:lnTo>
                  <a:lnTo>
                    <a:pt x="7146" y="3811"/>
                  </a:lnTo>
                  <a:lnTo>
                    <a:pt x="7741" y="3890"/>
                  </a:lnTo>
                  <a:lnTo>
                    <a:pt x="8357" y="3930"/>
                  </a:lnTo>
                  <a:lnTo>
                    <a:pt x="8972" y="3930"/>
                  </a:lnTo>
                  <a:lnTo>
                    <a:pt x="9587" y="3890"/>
                  </a:lnTo>
                  <a:lnTo>
                    <a:pt x="10183" y="3831"/>
                  </a:lnTo>
                  <a:lnTo>
                    <a:pt x="10976" y="3731"/>
                  </a:lnTo>
                  <a:lnTo>
                    <a:pt x="11751" y="3592"/>
                  </a:lnTo>
                  <a:lnTo>
                    <a:pt x="13299" y="3295"/>
                  </a:lnTo>
                  <a:lnTo>
                    <a:pt x="14073" y="3156"/>
                  </a:lnTo>
                  <a:lnTo>
                    <a:pt x="14867" y="3017"/>
                  </a:lnTo>
                  <a:lnTo>
                    <a:pt x="15641" y="2937"/>
                  </a:lnTo>
                  <a:lnTo>
                    <a:pt x="16038" y="2898"/>
                  </a:lnTo>
                  <a:lnTo>
                    <a:pt x="16435" y="2898"/>
                  </a:lnTo>
                  <a:lnTo>
                    <a:pt x="16712" y="2679"/>
                  </a:lnTo>
                  <a:lnTo>
                    <a:pt x="16951" y="2481"/>
                  </a:lnTo>
                  <a:lnTo>
                    <a:pt x="17288" y="2144"/>
                  </a:lnTo>
                  <a:lnTo>
                    <a:pt x="17586" y="1786"/>
                  </a:lnTo>
                  <a:lnTo>
                    <a:pt x="17864" y="1409"/>
                  </a:lnTo>
                  <a:lnTo>
                    <a:pt x="18102" y="992"/>
                  </a:lnTo>
                  <a:lnTo>
                    <a:pt x="18300" y="576"/>
                  </a:lnTo>
                  <a:lnTo>
                    <a:pt x="18459" y="139"/>
                  </a:lnTo>
                  <a:lnTo>
                    <a:pt x="18260" y="99"/>
                  </a:lnTo>
                  <a:lnTo>
                    <a:pt x="18062" y="79"/>
                  </a:lnTo>
                  <a:lnTo>
                    <a:pt x="17844" y="119"/>
                  </a:lnTo>
                  <a:lnTo>
                    <a:pt x="17645" y="179"/>
                  </a:lnTo>
                  <a:lnTo>
                    <a:pt x="17228" y="357"/>
                  </a:lnTo>
                  <a:lnTo>
                    <a:pt x="16831" y="496"/>
                  </a:lnTo>
                  <a:lnTo>
                    <a:pt x="16435" y="615"/>
                  </a:lnTo>
                  <a:lnTo>
                    <a:pt x="16018" y="715"/>
                  </a:lnTo>
                  <a:lnTo>
                    <a:pt x="15601" y="794"/>
                  </a:lnTo>
                  <a:lnTo>
                    <a:pt x="15184" y="854"/>
                  </a:lnTo>
                  <a:lnTo>
                    <a:pt x="14767" y="893"/>
                  </a:lnTo>
                  <a:lnTo>
                    <a:pt x="13914" y="953"/>
                  </a:lnTo>
                  <a:lnTo>
                    <a:pt x="13041" y="992"/>
                  </a:lnTo>
                  <a:lnTo>
                    <a:pt x="12167" y="1032"/>
                  </a:lnTo>
                  <a:lnTo>
                    <a:pt x="11294" y="1052"/>
                  </a:lnTo>
                  <a:lnTo>
                    <a:pt x="10421" y="1052"/>
                  </a:lnTo>
                  <a:lnTo>
                    <a:pt x="9547" y="1032"/>
                  </a:lnTo>
                  <a:lnTo>
                    <a:pt x="8674" y="1012"/>
                  </a:lnTo>
                  <a:lnTo>
                    <a:pt x="7801" y="973"/>
                  </a:lnTo>
                  <a:lnTo>
                    <a:pt x="6928" y="913"/>
                  </a:lnTo>
                  <a:lnTo>
                    <a:pt x="6054" y="854"/>
                  </a:lnTo>
                  <a:lnTo>
                    <a:pt x="5181" y="774"/>
                  </a:lnTo>
                  <a:lnTo>
                    <a:pt x="4308" y="675"/>
                  </a:lnTo>
                  <a:lnTo>
                    <a:pt x="3454" y="576"/>
                  </a:lnTo>
                  <a:lnTo>
                    <a:pt x="2581" y="457"/>
                  </a:lnTo>
                  <a:lnTo>
                    <a:pt x="1708" y="318"/>
                  </a:lnTo>
                  <a:lnTo>
                    <a:pt x="854" y="1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016;p41">
              <a:extLst>
                <a:ext uri="{FF2B5EF4-FFF2-40B4-BE49-F238E27FC236}">
                  <a16:creationId xmlns:a16="http://schemas.microsoft.com/office/drawing/2014/main" xmlns="" id="{0E0745D9-9089-4786-AC4E-20FACC00923C}"/>
                </a:ext>
              </a:extLst>
            </p:cNvPr>
            <p:cNvSpPr/>
            <p:nvPr/>
          </p:nvSpPr>
          <p:spPr>
            <a:xfrm flipH="1">
              <a:off x="5287209" y="3725564"/>
              <a:ext cx="553041" cy="180424"/>
            </a:xfrm>
            <a:custGeom>
              <a:avLst/>
              <a:gdLst/>
              <a:ahLst/>
              <a:cxnLst/>
              <a:rect l="l" t="t" r="r" b="b"/>
              <a:pathLst>
                <a:path w="13934" h="4546" extrusionOk="0">
                  <a:moveTo>
                    <a:pt x="13934" y="1"/>
                  </a:moveTo>
                  <a:lnTo>
                    <a:pt x="13676" y="219"/>
                  </a:lnTo>
                  <a:lnTo>
                    <a:pt x="13398" y="418"/>
                  </a:lnTo>
                  <a:lnTo>
                    <a:pt x="13120" y="616"/>
                  </a:lnTo>
                  <a:lnTo>
                    <a:pt x="12842" y="775"/>
                  </a:lnTo>
                  <a:lnTo>
                    <a:pt x="12525" y="934"/>
                  </a:lnTo>
                  <a:lnTo>
                    <a:pt x="12227" y="1093"/>
                  </a:lnTo>
                  <a:lnTo>
                    <a:pt x="11909" y="1212"/>
                  </a:lnTo>
                  <a:lnTo>
                    <a:pt x="11592" y="1331"/>
                  </a:lnTo>
                  <a:lnTo>
                    <a:pt x="11254" y="1430"/>
                  </a:lnTo>
                  <a:lnTo>
                    <a:pt x="10937" y="1509"/>
                  </a:lnTo>
                  <a:lnTo>
                    <a:pt x="10600" y="1589"/>
                  </a:lnTo>
                  <a:lnTo>
                    <a:pt x="10262" y="1648"/>
                  </a:lnTo>
                  <a:lnTo>
                    <a:pt x="9925" y="1688"/>
                  </a:lnTo>
                  <a:lnTo>
                    <a:pt x="9567" y="1728"/>
                  </a:lnTo>
                  <a:lnTo>
                    <a:pt x="9230" y="1747"/>
                  </a:lnTo>
                  <a:lnTo>
                    <a:pt x="8893" y="1747"/>
                  </a:lnTo>
                  <a:lnTo>
                    <a:pt x="8535" y="1728"/>
                  </a:lnTo>
                  <a:lnTo>
                    <a:pt x="8178" y="1708"/>
                  </a:lnTo>
                  <a:lnTo>
                    <a:pt x="7821" y="1688"/>
                  </a:lnTo>
                  <a:lnTo>
                    <a:pt x="7464" y="1628"/>
                  </a:lnTo>
                  <a:lnTo>
                    <a:pt x="6769" y="1509"/>
                  </a:lnTo>
                  <a:lnTo>
                    <a:pt x="6074" y="1331"/>
                  </a:lnTo>
                  <a:lnTo>
                    <a:pt x="5380" y="1132"/>
                  </a:lnTo>
                  <a:lnTo>
                    <a:pt x="4705" y="894"/>
                  </a:lnTo>
                  <a:lnTo>
                    <a:pt x="4030" y="636"/>
                  </a:lnTo>
                  <a:lnTo>
                    <a:pt x="3375" y="358"/>
                  </a:lnTo>
                  <a:lnTo>
                    <a:pt x="3335" y="497"/>
                  </a:lnTo>
                  <a:lnTo>
                    <a:pt x="3157" y="973"/>
                  </a:lnTo>
                  <a:lnTo>
                    <a:pt x="2919" y="1430"/>
                  </a:lnTo>
                  <a:lnTo>
                    <a:pt x="2661" y="1867"/>
                  </a:lnTo>
                  <a:lnTo>
                    <a:pt x="2363" y="2264"/>
                  </a:lnTo>
                  <a:lnTo>
                    <a:pt x="2204" y="2482"/>
                  </a:lnTo>
                  <a:lnTo>
                    <a:pt x="2025" y="2660"/>
                  </a:lnTo>
                  <a:lnTo>
                    <a:pt x="1648" y="3038"/>
                  </a:lnTo>
                  <a:lnTo>
                    <a:pt x="1490" y="3196"/>
                  </a:lnTo>
                  <a:lnTo>
                    <a:pt x="1291" y="3355"/>
                  </a:lnTo>
                  <a:lnTo>
                    <a:pt x="1093" y="3494"/>
                  </a:lnTo>
                  <a:lnTo>
                    <a:pt x="974" y="3554"/>
                  </a:lnTo>
                  <a:lnTo>
                    <a:pt x="874" y="3573"/>
                  </a:lnTo>
                  <a:lnTo>
                    <a:pt x="854" y="3593"/>
                  </a:lnTo>
                  <a:lnTo>
                    <a:pt x="735" y="3593"/>
                  </a:lnTo>
                  <a:lnTo>
                    <a:pt x="656" y="3554"/>
                  </a:lnTo>
                  <a:lnTo>
                    <a:pt x="1" y="3593"/>
                  </a:lnTo>
                  <a:lnTo>
                    <a:pt x="596" y="3792"/>
                  </a:lnTo>
                  <a:lnTo>
                    <a:pt x="1192" y="3970"/>
                  </a:lnTo>
                  <a:lnTo>
                    <a:pt x="1807" y="4149"/>
                  </a:lnTo>
                  <a:lnTo>
                    <a:pt x="2105" y="4209"/>
                  </a:lnTo>
                  <a:lnTo>
                    <a:pt x="2422" y="4268"/>
                  </a:lnTo>
                  <a:lnTo>
                    <a:pt x="3256" y="4387"/>
                  </a:lnTo>
                  <a:lnTo>
                    <a:pt x="4109" y="4467"/>
                  </a:lnTo>
                  <a:lnTo>
                    <a:pt x="4943" y="4526"/>
                  </a:lnTo>
                  <a:lnTo>
                    <a:pt x="5796" y="4546"/>
                  </a:lnTo>
                  <a:lnTo>
                    <a:pt x="6630" y="4546"/>
                  </a:lnTo>
                  <a:lnTo>
                    <a:pt x="7444" y="4506"/>
                  </a:lnTo>
                  <a:lnTo>
                    <a:pt x="7861" y="4486"/>
                  </a:lnTo>
                  <a:lnTo>
                    <a:pt x="8277" y="4427"/>
                  </a:lnTo>
                  <a:lnTo>
                    <a:pt x="8674" y="4367"/>
                  </a:lnTo>
                  <a:lnTo>
                    <a:pt x="9091" y="4308"/>
                  </a:lnTo>
                  <a:lnTo>
                    <a:pt x="9429" y="4228"/>
                  </a:lnTo>
                  <a:lnTo>
                    <a:pt x="9786" y="4129"/>
                  </a:lnTo>
                  <a:lnTo>
                    <a:pt x="10123" y="4030"/>
                  </a:lnTo>
                  <a:lnTo>
                    <a:pt x="10480" y="3911"/>
                  </a:lnTo>
                  <a:lnTo>
                    <a:pt x="11116" y="3653"/>
                  </a:lnTo>
                  <a:lnTo>
                    <a:pt x="11334" y="3554"/>
                  </a:lnTo>
                  <a:lnTo>
                    <a:pt x="11473" y="3514"/>
                  </a:lnTo>
                  <a:lnTo>
                    <a:pt x="11592" y="3494"/>
                  </a:lnTo>
                  <a:lnTo>
                    <a:pt x="11731" y="3494"/>
                  </a:lnTo>
                  <a:lnTo>
                    <a:pt x="11830" y="3375"/>
                  </a:lnTo>
                  <a:lnTo>
                    <a:pt x="12326" y="2839"/>
                  </a:lnTo>
                  <a:lnTo>
                    <a:pt x="12604" y="2522"/>
                  </a:lnTo>
                  <a:lnTo>
                    <a:pt x="12862" y="2204"/>
                  </a:lnTo>
                  <a:lnTo>
                    <a:pt x="13100" y="1867"/>
                  </a:lnTo>
                  <a:lnTo>
                    <a:pt x="13299" y="1509"/>
                  </a:lnTo>
                  <a:lnTo>
                    <a:pt x="13497" y="1152"/>
                  </a:lnTo>
                  <a:lnTo>
                    <a:pt x="13676" y="775"/>
                  </a:lnTo>
                  <a:lnTo>
                    <a:pt x="13815" y="398"/>
                  </a:lnTo>
                  <a:lnTo>
                    <a:pt x="1393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017;p41">
              <a:extLst>
                <a:ext uri="{FF2B5EF4-FFF2-40B4-BE49-F238E27FC236}">
                  <a16:creationId xmlns:a16="http://schemas.microsoft.com/office/drawing/2014/main" xmlns="" id="{3E6DAAAD-EE41-49D6-91CB-364A3F777506}"/>
                </a:ext>
              </a:extLst>
            </p:cNvPr>
            <p:cNvSpPr/>
            <p:nvPr/>
          </p:nvSpPr>
          <p:spPr>
            <a:xfrm flipH="1">
              <a:off x="5730699" y="3870498"/>
              <a:ext cx="233219" cy="167049"/>
            </a:xfrm>
            <a:custGeom>
              <a:avLst/>
              <a:gdLst/>
              <a:ahLst/>
              <a:cxnLst/>
              <a:rect l="l" t="t" r="r" b="b"/>
              <a:pathLst>
                <a:path w="5876" h="4209" extrusionOk="0">
                  <a:moveTo>
                    <a:pt x="2442" y="1"/>
                  </a:moveTo>
                  <a:lnTo>
                    <a:pt x="1827" y="80"/>
                  </a:lnTo>
                  <a:lnTo>
                    <a:pt x="1212" y="179"/>
                  </a:lnTo>
                  <a:lnTo>
                    <a:pt x="1" y="378"/>
                  </a:lnTo>
                  <a:lnTo>
                    <a:pt x="398" y="715"/>
                  </a:lnTo>
                  <a:lnTo>
                    <a:pt x="775" y="1073"/>
                  </a:lnTo>
                  <a:lnTo>
                    <a:pt x="1132" y="1470"/>
                  </a:lnTo>
                  <a:lnTo>
                    <a:pt x="1450" y="1886"/>
                  </a:lnTo>
                  <a:lnTo>
                    <a:pt x="1728" y="2343"/>
                  </a:lnTo>
                  <a:lnTo>
                    <a:pt x="1847" y="2581"/>
                  </a:lnTo>
                  <a:lnTo>
                    <a:pt x="1966" y="2799"/>
                  </a:lnTo>
                  <a:lnTo>
                    <a:pt x="2065" y="3057"/>
                  </a:lnTo>
                  <a:lnTo>
                    <a:pt x="2144" y="3296"/>
                  </a:lnTo>
                  <a:lnTo>
                    <a:pt x="2224" y="3534"/>
                  </a:lnTo>
                  <a:lnTo>
                    <a:pt x="2303" y="3792"/>
                  </a:lnTo>
                  <a:lnTo>
                    <a:pt x="2383" y="4209"/>
                  </a:lnTo>
                  <a:lnTo>
                    <a:pt x="2482" y="4070"/>
                  </a:lnTo>
                  <a:lnTo>
                    <a:pt x="2641" y="3951"/>
                  </a:lnTo>
                  <a:lnTo>
                    <a:pt x="2799" y="3831"/>
                  </a:lnTo>
                  <a:lnTo>
                    <a:pt x="3296" y="3434"/>
                  </a:lnTo>
                  <a:lnTo>
                    <a:pt x="3732" y="3097"/>
                  </a:lnTo>
                  <a:lnTo>
                    <a:pt x="4149" y="2760"/>
                  </a:lnTo>
                  <a:lnTo>
                    <a:pt x="4606" y="2363"/>
                  </a:lnTo>
                  <a:lnTo>
                    <a:pt x="5042" y="1946"/>
                  </a:lnTo>
                  <a:lnTo>
                    <a:pt x="5459" y="1509"/>
                  </a:lnTo>
                  <a:lnTo>
                    <a:pt x="5876" y="1053"/>
                  </a:lnTo>
                  <a:lnTo>
                    <a:pt x="5459" y="954"/>
                  </a:lnTo>
                  <a:lnTo>
                    <a:pt x="4705" y="755"/>
                  </a:lnTo>
                  <a:lnTo>
                    <a:pt x="3931" y="537"/>
                  </a:lnTo>
                  <a:lnTo>
                    <a:pt x="3554" y="418"/>
                  </a:lnTo>
                  <a:lnTo>
                    <a:pt x="3177" y="299"/>
                  </a:lnTo>
                  <a:lnTo>
                    <a:pt x="2799" y="160"/>
                  </a:lnTo>
                  <a:lnTo>
                    <a:pt x="2442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018;p41">
              <a:extLst>
                <a:ext uri="{FF2B5EF4-FFF2-40B4-BE49-F238E27FC236}">
                  <a16:creationId xmlns:a16="http://schemas.microsoft.com/office/drawing/2014/main" xmlns="" id="{7E623E30-9DED-457F-BF0B-B537515DBE5F}"/>
                </a:ext>
              </a:extLst>
            </p:cNvPr>
            <p:cNvSpPr/>
            <p:nvPr/>
          </p:nvSpPr>
          <p:spPr>
            <a:xfrm flipH="1">
              <a:off x="5881097" y="3879189"/>
              <a:ext cx="1314773" cy="678237"/>
            </a:xfrm>
            <a:custGeom>
              <a:avLst/>
              <a:gdLst/>
              <a:ahLst/>
              <a:cxnLst/>
              <a:rect l="l" t="t" r="r" b="b"/>
              <a:pathLst>
                <a:path w="33126" h="17089" extrusionOk="0">
                  <a:moveTo>
                    <a:pt x="7801" y="0"/>
                  </a:moveTo>
                  <a:lnTo>
                    <a:pt x="7463" y="60"/>
                  </a:lnTo>
                  <a:lnTo>
                    <a:pt x="7126" y="159"/>
                  </a:lnTo>
                  <a:lnTo>
                    <a:pt x="6669" y="298"/>
                  </a:lnTo>
                  <a:lnTo>
                    <a:pt x="6233" y="437"/>
                  </a:lnTo>
                  <a:lnTo>
                    <a:pt x="5796" y="615"/>
                  </a:lnTo>
                  <a:lnTo>
                    <a:pt x="5379" y="814"/>
                  </a:lnTo>
                  <a:lnTo>
                    <a:pt x="5022" y="1012"/>
                  </a:lnTo>
                  <a:lnTo>
                    <a:pt x="4665" y="1211"/>
                  </a:lnTo>
                  <a:lnTo>
                    <a:pt x="4327" y="1429"/>
                  </a:lnTo>
                  <a:lnTo>
                    <a:pt x="3990" y="1667"/>
                  </a:lnTo>
                  <a:lnTo>
                    <a:pt x="3652" y="1906"/>
                  </a:lnTo>
                  <a:lnTo>
                    <a:pt x="3335" y="2164"/>
                  </a:lnTo>
                  <a:lnTo>
                    <a:pt x="3037" y="2441"/>
                  </a:lnTo>
                  <a:lnTo>
                    <a:pt x="2759" y="2719"/>
                  </a:lnTo>
                  <a:lnTo>
                    <a:pt x="2481" y="3017"/>
                  </a:lnTo>
                  <a:lnTo>
                    <a:pt x="2204" y="3315"/>
                  </a:lnTo>
                  <a:lnTo>
                    <a:pt x="1946" y="3632"/>
                  </a:lnTo>
                  <a:lnTo>
                    <a:pt x="1707" y="3970"/>
                  </a:lnTo>
                  <a:lnTo>
                    <a:pt x="1489" y="4307"/>
                  </a:lnTo>
                  <a:lnTo>
                    <a:pt x="1271" y="4644"/>
                  </a:lnTo>
                  <a:lnTo>
                    <a:pt x="1072" y="5002"/>
                  </a:lnTo>
                  <a:lnTo>
                    <a:pt x="894" y="5379"/>
                  </a:lnTo>
                  <a:lnTo>
                    <a:pt x="755" y="5696"/>
                  </a:lnTo>
                  <a:lnTo>
                    <a:pt x="536" y="6252"/>
                  </a:lnTo>
                  <a:lnTo>
                    <a:pt x="358" y="6808"/>
                  </a:lnTo>
                  <a:lnTo>
                    <a:pt x="219" y="7383"/>
                  </a:lnTo>
                  <a:lnTo>
                    <a:pt x="100" y="7959"/>
                  </a:lnTo>
                  <a:lnTo>
                    <a:pt x="40" y="8554"/>
                  </a:lnTo>
                  <a:lnTo>
                    <a:pt x="1" y="9130"/>
                  </a:lnTo>
                  <a:lnTo>
                    <a:pt x="1" y="9725"/>
                  </a:lnTo>
                  <a:lnTo>
                    <a:pt x="20" y="10321"/>
                  </a:lnTo>
                  <a:lnTo>
                    <a:pt x="398" y="10817"/>
                  </a:lnTo>
                  <a:lnTo>
                    <a:pt x="775" y="11313"/>
                  </a:lnTo>
                  <a:lnTo>
                    <a:pt x="1172" y="11790"/>
                  </a:lnTo>
                  <a:lnTo>
                    <a:pt x="1549" y="12226"/>
                  </a:lnTo>
                  <a:lnTo>
                    <a:pt x="2124" y="12842"/>
                  </a:lnTo>
                  <a:lnTo>
                    <a:pt x="2720" y="13437"/>
                  </a:lnTo>
                  <a:lnTo>
                    <a:pt x="3017" y="13695"/>
                  </a:lnTo>
                  <a:lnTo>
                    <a:pt x="3355" y="13993"/>
                  </a:lnTo>
                  <a:lnTo>
                    <a:pt x="4010" y="14509"/>
                  </a:lnTo>
                  <a:lnTo>
                    <a:pt x="4347" y="14767"/>
                  </a:lnTo>
                  <a:lnTo>
                    <a:pt x="4704" y="14985"/>
                  </a:lnTo>
                  <a:lnTo>
                    <a:pt x="5042" y="15223"/>
                  </a:lnTo>
                  <a:lnTo>
                    <a:pt x="5399" y="15442"/>
                  </a:lnTo>
                  <a:lnTo>
                    <a:pt x="5776" y="15640"/>
                  </a:lnTo>
                  <a:lnTo>
                    <a:pt x="6133" y="15819"/>
                  </a:lnTo>
                  <a:lnTo>
                    <a:pt x="6511" y="15997"/>
                  </a:lnTo>
                  <a:lnTo>
                    <a:pt x="6907" y="16176"/>
                  </a:lnTo>
                  <a:lnTo>
                    <a:pt x="7285" y="16335"/>
                  </a:lnTo>
                  <a:lnTo>
                    <a:pt x="7682" y="16474"/>
                  </a:lnTo>
                  <a:lnTo>
                    <a:pt x="8078" y="16593"/>
                  </a:lnTo>
                  <a:lnTo>
                    <a:pt x="8475" y="16712"/>
                  </a:lnTo>
                  <a:lnTo>
                    <a:pt x="8892" y="16811"/>
                  </a:lnTo>
                  <a:lnTo>
                    <a:pt x="9289" y="16890"/>
                  </a:lnTo>
                  <a:lnTo>
                    <a:pt x="9726" y="16970"/>
                  </a:lnTo>
                  <a:lnTo>
                    <a:pt x="10162" y="17029"/>
                  </a:lnTo>
                  <a:lnTo>
                    <a:pt x="10599" y="17069"/>
                  </a:lnTo>
                  <a:lnTo>
                    <a:pt x="11036" y="17089"/>
                  </a:lnTo>
                  <a:lnTo>
                    <a:pt x="11472" y="17089"/>
                  </a:lnTo>
                  <a:lnTo>
                    <a:pt x="11909" y="17069"/>
                  </a:lnTo>
                  <a:lnTo>
                    <a:pt x="12346" y="17029"/>
                  </a:lnTo>
                  <a:lnTo>
                    <a:pt x="12762" y="16970"/>
                  </a:lnTo>
                  <a:lnTo>
                    <a:pt x="13179" y="16871"/>
                  </a:lnTo>
                  <a:lnTo>
                    <a:pt x="13616" y="16751"/>
                  </a:lnTo>
                  <a:lnTo>
                    <a:pt x="14013" y="16613"/>
                  </a:lnTo>
                  <a:lnTo>
                    <a:pt x="14430" y="16434"/>
                  </a:lnTo>
                  <a:lnTo>
                    <a:pt x="14827" y="16235"/>
                  </a:lnTo>
                  <a:lnTo>
                    <a:pt x="15204" y="16017"/>
                  </a:lnTo>
                  <a:lnTo>
                    <a:pt x="15581" y="15779"/>
                  </a:lnTo>
                  <a:lnTo>
                    <a:pt x="15918" y="15521"/>
                  </a:lnTo>
                  <a:lnTo>
                    <a:pt x="15998" y="15481"/>
                  </a:lnTo>
                  <a:lnTo>
                    <a:pt x="16077" y="15481"/>
                  </a:lnTo>
                  <a:lnTo>
                    <a:pt x="16156" y="15501"/>
                  </a:lnTo>
                  <a:lnTo>
                    <a:pt x="16216" y="15541"/>
                  </a:lnTo>
                  <a:lnTo>
                    <a:pt x="16593" y="15263"/>
                  </a:lnTo>
                  <a:lnTo>
                    <a:pt x="16990" y="14985"/>
                  </a:lnTo>
                  <a:lnTo>
                    <a:pt x="17387" y="14727"/>
                  </a:lnTo>
                  <a:lnTo>
                    <a:pt x="17804" y="14469"/>
                  </a:lnTo>
                  <a:lnTo>
                    <a:pt x="19431" y="13496"/>
                  </a:lnTo>
                  <a:lnTo>
                    <a:pt x="22488" y="11671"/>
                  </a:lnTo>
                  <a:lnTo>
                    <a:pt x="24016" y="10758"/>
                  </a:lnTo>
                  <a:lnTo>
                    <a:pt x="25524" y="9825"/>
                  </a:lnTo>
                  <a:lnTo>
                    <a:pt x="27033" y="8872"/>
                  </a:lnTo>
                  <a:lnTo>
                    <a:pt x="28521" y="7899"/>
                  </a:lnTo>
                  <a:lnTo>
                    <a:pt x="30010" y="6927"/>
                  </a:lnTo>
                  <a:lnTo>
                    <a:pt x="31479" y="5954"/>
                  </a:lnTo>
                  <a:lnTo>
                    <a:pt x="31598" y="5895"/>
                  </a:lnTo>
                  <a:lnTo>
                    <a:pt x="31697" y="5855"/>
                  </a:lnTo>
                  <a:lnTo>
                    <a:pt x="31816" y="5855"/>
                  </a:lnTo>
                  <a:lnTo>
                    <a:pt x="31935" y="5895"/>
                  </a:lnTo>
                  <a:lnTo>
                    <a:pt x="31975" y="5855"/>
                  </a:lnTo>
                  <a:lnTo>
                    <a:pt x="32014" y="5835"/>
                  </a:lnTo>
                  <a:lnTo>
                    <a:pt x="32054" y="5835"/>
                  </a:lnTo>
                  <a:lnTo>
                    <a:pt x="32153" y="5875"/>
                  </a:lnTo>
                  <a:lnTo>
                    <a:pt x="32272" y="5895"/>
                  </a:lnTo>
                  <a:lnTo>
                    <a:pt x="32392" y="5895"/>
                  </a:lnTo>
                  <a:lnTo>
                    <a:pt x="32491" y="5875"/>
                  </a:lnTo>
                  <a:lnTo>
                    <a:pt x="32610" y="5835"/>
                  </a:lnTo>
                  <a:lnTo>
                    <a:pt x="32709" y="5776"/>
                  </a:lnTo>
                  <a:lnTo>
                    <a:pt x="32808" y="5716"/>
                  </a:lnTo>
                  <a:lnTo>
                    <a:pt x="32888" y="5617"/>
                  </a:lnTo>
                  <a:lnTo>
                    <a:pt x="32947" y="5538"/>
                  </a:lnTo>
                  <a:lnTo>
                    <a:pt x="32987" y="5458"/>
                  </a:lnTo>
                  <a:lnTo>
                    <a:pt x="33047" y="5260"/>
                  </a:lnTo>
                  <a:lnTo>
                    <a:pt x="33106" y="5161"/>
                  </a:lnTo>
                  <a:lnTo>
                    <a:pt x="33126" y="5081"/>
                  </a:lnTo>
                  <a:lnTo>
                    <a:pt x="33126" y="4982"/>
                  </a:lnTo>
                  <a:lnTo>
                    <a:pt x="33106" y="4883"/>
                  </a:lnTo>
                  <a:lnTo>
                    <a:pt x="33007" y="4466"/>
                  </a:lnTo>
                  <a:lnTo>
                    <a:pt x="32868" y="4049"/>
                  </a:lnTo>
                  <a:lnTo>
                    <a:pt x="32729" y="3652"/>
                  </a:lnTo>
                  <a:lnTo>
                    <a:pt x="32550" y="3255"/>
                  </a:lnTo>
                  <a:lnTo>
                    <a:pt x="32411" y="2957"/>
                  </a:lnTo>
                  <a:lnTo>
                    <a:pt x="32233" y="2660"/>
                  </a:lnTo>
                  <a:lnTo>
                    <a:pt x="32054" y="2382"/>
                  </a:lnTo>
                  <a:lnTo>
                    <a:pt x="31856" y="2104"/>
                  </a:lnTo>
                  <a:lnTo>
                    <a:pt x="31717" y="1925"/>
                  </a:lnTo>
                  <a:lnTo>
                    <a:pt x="31578" y="1747"/>
                  </a:lnTo>
                  <a:lnTo>
                    <a:pt x="31240" y="1390"/>
                  </a:lnTo>
                  <a:lnTo>
                    <a:pt x="30883" y="1052"/>
                  </a:lnTo>
                  <a:lnTo>
                    <a:pt x="30506" y="735"/>
                  </a:lnTo>
                  <a:lnTo>
                    <a:pt x="30089" y="477"/>
                  </a:lnTo>
                  <a:lnTo>
                    <a:pt x="30010" y="417"/>
                  </a:lnTo>
                  <a:lnTo>
                    <a:pt x="29970" y="357"/>
                  </a:lnTo>
                  <a:lnTo>
                    <a:pt x="29196" y="457"/>
                  </a:lnTo>
                  <a:lnTo>
                    <a:pt x="28422" y="536"/>
                  </a:lnTo>
                  <a:lnTo>
                    <a:pt x="27926" y="556"/>
                  </a:lnTo>
                  <a:lnTo>
                    <a:pt x="27430" y="556"/>
                  </a:lnTo>
                  <a:lnTo>
                    <a:pt x="26934" y="536"/>
                  </a:lnTo>
                  <a:lnTo>
                    <a:pt x="26437" y="496"/>
                  </a:lnTo>
                  <a:lnTo>
                    <a:pt x="26417" y="556"/>
                  </a:lnTo>
                  <a:lnTo>
                    <a:pt x="26378" y="635"/>
                  </a:lnTo>
                  <a:lnTo>
                    <a:pt x="26318" y="695"/>
                  </a:lnTo>
                  <a:lnTo>
                    <a:pt x="26239" y="754"/>
                  </a:lnTo>
                  <a:lnTo>
                    <a:pt x="25405" y="1131"/>
                  </a:lnTo>
                  <a:lnTo>
                    <a:pt x="24552" y="1469"/>
                  </a:lnTo>
                  <a:lnTo>
                    <a:pt x="23679" y="1786"/>
                  </a:lnTo>
                  <a:lnTo>
                    <a:pt x="22825" y="2084"/>
                  </a:lnTo>
                  <a:lnTo>
                    <a:pt x="22051" y="2342"/>
                  </a:lnTo>
                  <a:lnTo>
                    <a:pt x="21257" y="2561"/>
                  </a:lnTo>
                  <a:lnTo>
                    <a:pt x="20463" y="2759"/>
                  </a:lnTo>
                  <a:lnTo>
                    <a:pt x="19669" y="2957"/>
                  </a:lnTo>
                  <a:lnTo>
                    <a:pt x="18875" y="3116"/>
                  </a:lnTo>
                  <a:lnTo>
                    <a:pt x="18062" y="3255"/>
                  </a:lnTo>
                  <a:lnTo>
                    <a:pt x="17268" y="3374"/>
                  </a:lnTo>
                  <a:lnTo>
                    <a:pt x="16454" y="3473"/>
                  </a:lnTo>
                  <a:lnTo>
                    <a:pt x="15620" y="3553"/>
                  </a:lnTo>
                  <a:lnTo>
                    <a:pt x="14807" y="3612"/>
                  </a:lnTo>
                  <a:lnTo>
                    <a:pt x="13973" y="3652"/>
                  </a:lnTo>
                  <a:lnTo>
                    <a:pt x="13140" y="3672"/>
                  </a:lnTo>
                  <a:lnTo>
                    <a:pt x="12266" y="3652"/>
                  </a:lnTo>
                  <a:lnTo>
                    <a:pt x="11830" y="3632"/>
                  </a:lnTo>
                  <a:lnTo>
                    <a:pt x="11373" y="3593"/>
                  </a:lnTo>
                  <a:lnTo>
                    <a:pt x="10996" y="3553"/>
                  </a:lnTo>
                  <a:lnTo>
                    <a:pt x="10599" y="3513"/>
                  </a:lnTo>
                  <a:lnTo>
                    <a:pt x="10202" y="3434"/>
                  </a:lnTo>
                  <a:lnTo>
                    <a:pt x="10004" y="3374"/>
                  </a:lnTo>
                  <a:lnTo>
                    <a:pt x="9825" y="3295"/>
                  </a:lnTo>
                  <a:lnTo>
                    <a:pt x="9785" y="3275"/>
                  </a:lnTo>
                  <a:lnTo>
                    <a:pt x="9766" y="3215"/>
                  </a:lnTo>
                  <a:lnTo>
                    <a:pt x="9766" y="3176"/>
                  </a:lnTo>
                  <a:lnTo>
                    <a:pt x="9785" y="3136"/>
                  </a:lnTo>
                  <a:lnTo>
                    <a:pt x="9726" y="3116"/>
                  </a:lnTo>
                  <a:lnTo>
                    <a:pt x="9646" y="3057"/>
                  </a:lnTo>
                  <a:lnTo>
                    <a:pt x="9567" y="2977"/>
                  </a:lnTo>
                  <a:lnTo>
                    <a:pt x="9428" y="2819"/>
                  </a:lnTo>
                  <a:lnTo>
                    <a:pt x="9289" y="2620"/>
                  </a:lnTo>
                  <a:lnTo>
                    <a:pt x="9190" y="2441"/>
                  </a:lnTo>
                  <a:lnTo>
                    <a:pt x="8773" y="1767"/>
                  </a:lnTo>
                  <a:lnTo>
                    <a:pt x="8356" y="1052"/>
                  </a:lnTo>
                  <a:lnTo>
                    <a:pt x="7959" y="318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019;p41">
              <a:extLst>
                <a:ext uri="{FF2B5EF4-FFF2-40B4-BE49-F238E27FC236}">
                  <a16:creationId xmlns:a16="http://schemas.microsoft.com/office/drawing/2014/main" xmlns="" id="{3BE0D259-E73E-4727-A210-5CE1A26F12E0}"/>
                </a:ext>
              </a:extLst>
            </p:cNvPr>
            <p:cNvSpPr/>
            <p:nvPr/>
          </p:nvSpPr>
          <p:spPr>
            <a:xfrm flipH="1">
              <a:off x="5881097" y="3948482"/>
              <a:ext cx="1314773" cy="608941"/>
            </a:xfrm>
            <a:custGeom>
              <a:avLst/>
              <a:gdLst/>
              <a:ahLst/>
              <a:cxnLst/>
              <a:rect l="l" t="t" r="r" b="b"/>
              <a:pathLst>
                <a:path w="33126" h="15343" extrusionOk="0">
                  <a:moveTo>
                    <a:pt x="31578" y="1"/>
                  </a:moveTo>
                  <a:lnTo>
                    <a:pt x="30685" y="755"/>
                  </a:lnTo>
                  <a:lnTo>
                    <a:pt x="29752" y="1549"/>
                  </a:lnTo>
                  <a:lnTo>
                    <a:pt x="28740" y="2323"/>
                  </a:lnTo>
                  <a:lnTo>
                    <a:pt x="27668" y="3117"/>
                  </a:lnTo>
                  <a:lnTo>
                    <a:pt x="26576" y="3891"/>
                  </a:lnTo>
                  <a:lnTo>
                    <a:pt x="25465" y="4645"/>
                  </a:lnTo>
                  <a:lnTo>
                    <a:pt x="24334" y="5379"/>
                  </a:lnTo>
                  <a:lnTo>
                    <a:pt x="23202" y="6114"/>
                  </a:lnTo>
                  <a:lnTo>
                    <a:pt x="22071" y="6789"/>
                  </a:lnTo>
                  <a:lnTo>
                    <a:pt x="20979" y="7424"/>
                  </a:lnTo>
                  <a:lnTo>
                    <a:pt x="19908" y="8019"/>
                  </a:lnTo>
                  <a:lnTo>
                    <a:pt x="18895" y="8575"/>
                  </a:lnTo>
                  <a:lnTo>
                    <a:pt x="17943" y="9051"/>
                  </a:lnTo>
                  <a:lnTo>
                    <a:pt x="17050" y="9468"/>
                  </a:lnTo>
                  <a:lnTo>
                    <a:pt x="16236" y="9825"/>
                  </a:lnTo>
                  <a:lnTo>
                    <a:pt x="15521" y="10083"/>
                  </a:lnTo>
                  <a:lnTo>
                    <a:pt x="14628" y="10361"/>
                  </a:lnTo>
                  <a:lnTo>
                    <a:pt x="13735" y="10619"/>
                  </a:lnTo>
                  <a:lnTo>
                    <a:pt x="13298" y="10718"/>
                  </a:lnTo>
                  <a:lnTo>
                    <a:pt x="12862" y="10818"/>
                  </a:lnTo>
                  <a:lnTo>
                    <a:pt x="12445" y="10897"/>
                  </a:lnTo>
                  <a:lnTo>
                    <a:pt x="12008" y="10957"/>
                  </a:lnTo>
                  <a:lnTo>
                    <a:pt x="11572" y="10996"/>
                  </a:lnTo>
                  <a:lnTo>
                    <a:pt x="11155" y="11016"/>
                  </a:lnTo>
                  <a:lnTo>
                    <a:pt x="10738" y="11036"/>
                  </a:lnTo>
                  <a:lnTo>
                    <a:pt x="10301" y="11016"/>
                  </a:lnTo>
                  <a:lnTo>
                    <a:pt x="9885" y="10976"/>
                  </a:lnTo>
                  <a:lnTo>
                    <a:pt x="9468" y="10917"/>
                  </a:lnTo>
                  <a:lnTo>
                    <a:pt x="9051" y="10837"/>
                  </a:lnTo>
                  <a:lnTo>
                    <a:pt x="8634" y="10738"/>
                  </a:lnTo>
                  <a:lnTo>
                    <a:pt x="8198" y="10599"/>
                  </a:lnTo>
                  <a:lnTo>
                    <a:pt x="7781" y="10441"/>
                  </a:lnTo>
                  <a:lnTo>
                    <a:pt x="7364" y="10262"/>
                  </a:lnTo>
                  <a:lnTo>
                    <a:pt x="6947" y="10044"/>
                  </a:lnTo>
                  <a:lnTo>
                    <a:pt x="6511" y="9786"/>
                  </a:lnTo>
                  <a:lnTo>
                    <a:pt x="6094" y="9508"/>
                  </a:lnTo>
                  <a:lnTo>
                    <a:pt x="5657" y="9210"/>
                  </a:lnTo>
                  <a:lnTo>
                    <a:pt x="5220" y="8873"/>
                  </a:lnTo>
                  <a:lnTo>
                    <a:pt x="4804" y="8495"/>
                  </a:lnTo>
                  <a:lnTo>
                    <a:pt x="4367" y="8079"/>
                  </a:lnTo>
                  <a:lnTo>
                    <a:pt x="3930" y="7622"/>
                  </a:lnTo>
                  <a:lnTo>
                    <a:pt x="3474" y="7146"/>
                  </a:lnTo>
                  <a:lnTo>
                    <a:pt x="3037" y="6610"/>
                  </a:lnTo>
                  <a:lnTo>
                    <a:pt x="2581" y="6054"/>
                  </a:lnTo>
                  <a:lnTo>
                    <a:pt x="2124" y="5439"/>
                  </a:lnTo>
                  <a:lnTo>
                    <a:pt x="1668" y="4784"/>
                  </a:lnTo>
                  <a:lnTo>
                    <a:pt x="1271" y="4208"/>
                  </a:lnTo>
                  <a:lnTo>
                    <a:pt x="894" y="3633"/>
                  </a:lnTo>
                  <a:lnTo>
                    <a:pt x="755" y="3950"/>
                  </a:lnTo>
                  <a:lnTo>
                    <a:pt x="536" y="4506"/>
                  </a:lnTo>
                  <a:lnTo>
                    <a:pt x="358" y="5062"/>
                  </a:lnTo>
                  <a:lnTo>
                    <a:pt x="219" y="5637"/>
                  </a:lnTo>
                  <a:lnTo>
                    <a:pt x="100" y="6213"/>
                  </a:lnTo>
                  <a:lnTo>
                    <a:pt x="40" y="6808"/>
                  </a:lnTo>
                  <a:lnTo>
                    <a:pt x="1" y="7384"/>
                  </a:lnTo>
                  <a:lnTo>
                    <a:pt x="1" y="7979"/>
                  </a:lnTo>
                  <a:lnTo>
                    <a:pt x="20" y="8575"/>
                  </a:lnTo>
                  <a:lnTo>
                    <a:pt x="398" y="9071"/>
                  </a:lnTo>
                  <a:lnTo>
                    <a:pt x="775" y="9567"/>
                  </a:lnTo>
                  <a:lnTo>
                    <a:pt x="1172" y="10044"/>
                  </a:lnTo>
                  <a:lnTo>
                    <a:pt x="1549" y="10480"/>
                  </a:lnTo>
                  <a:lnTo>
                    <a:pt x="2124" y="11096"/>
                  </a:lnTo>
                  <a:lnTo>
                    <a:pt x="2720" y="11691"/>
                  </a:lnTo>
                  <a:lnTo>
                    <a:pt x="3017" y="11949"/>
                  </a:lnTo>
                  <a:lnTo>
                    <a:pt x="3355" y="12247"/>
                  </a:lnTo>
                  <a:lnTo>
                    <a:pt x="4010" y="12763"/>
                  </a:lnTo>
                  <a:lnTo>
                    <a:pt x="4347" y="13021"/>
                  </a:lnTo>
                  <a:lnTo>
                    <a:pt x="4704" y="13239"/>
                  </a:lnTo>
                  <a:lnTo>
                    <a:pt x="5042" y="13477"/>
                  </a:lnTo>
                  <a:lnTo>
                    <a:pt x="5399" y="13696"/>
                  </a:lnTo>
                  <a:lnTo>
                    <a:pt x="5776" y="13894"/>
                  </a:lnTo>
                  <a:lnTo>
                    <a:pt x="6133" y="14073"/>
                  </a:lnTo>
                  <a:lnTo>
                    <a:pt x="6511" y="14251"/>
                  </a:lnTo>
                  <a:lnTo>
                    <a:pt x="6907" y="14430"/>
                  </a:lnTo>
                  <a:lnTo>
                    <a:pt x="7285" y="14589"/>
                  </a:lnTo>
                  <a:lnTo>
                    <a:pt x="7682" y="14728"/>
                  </a:lnTo>
                  <a:lnTo>
                    <a:pt x="8078" y="14847"/>
                  </a:lnTo>
                  <a:lnTo>
                    <a:pt x="8475" y="14966"/>
                  </a:lnTo>
                  <a:lnTo>
                    <a:pt x="8892" y="15065"/>
                  </a:lnTo>
                  <a:lnTo>
                    <a:pt x="9289" y="15144"/>
                  </a:lnTo>
                  <a:lnTo>
                    <a:pt x="9726" y="15224"/>
                  </a:lnTo>
                  <a:lnTo>
                    <a:pt x="10162" y="15283"/>
                  </a:lnTo>
                  <a:lnTo>
                    <a:pt x="10599" y="15323"/>
                  </a:lnTo>
                  <a:lnTo>
                    <a:pt x="11036" y="15343"/>
                  </a:lnTo>
                  <a:lnTo>
                    <a:pt x="11472" y="15343"/>
                  </a:lnTo>
                  <a:lnTo>
                    <a:pt x="11909" y="15323"/>
                  </a:lnTo>
                  <a:lnTo>
                    <a:pt x="12346" y="15283"/>
                  </a:lnTo>
                  <a:lnTo>
                    <a:pt x="12762" y="15224"/>
                  </a:lnTo>
                  <a:lnTo>
                    <a:pt x="13179" y="15125"/>
                  </a:lnTo>
                  <a:lnTo>
                    <a:pt x="13616" y="15005"/>
                  </a:lnTo>
                  <a:lnTo>
                    <a:pt x="14013" y="14867"/>
                  </a:lnTo>
                  <a:lnTo>
                    <a:pt x="14430" y="14688"/>
                  </a:lnTo>
                  <a:lnTo>
                    <a:pt x="14827" y="14489"/>
                  </a:lnTo>
                  <a:lnTo>
                    <a:pt x="15204" y="14271"/>
                  </a:lnTo>
                  <a:lnTo>
                    <a:pt x="15581" y="14033"/>
                  </a:lnTo>
                  <a:lnTo>
                    <a:pt x="15918" y="13775"/>
                  </a:lnTo>
                  <a:lnTo>
                    <a:pt x="15998" y="13735"/>
                  </a:lnTo>
                  <a:lnTo>
                    <a:pt x="16077" y="13735"/>
                  </a:lnTo>
                  <a:lnTo>
                    <a:pt x="16156" y="13755"/>
                  </a:lnTo>
                  <a:lnTo>
                    <a:pt x="16216" y="13795"/>
                  </a:lnTo>
                  <a:lnTo>
                    <a:pt x="16593" y="13517"/>
                  </a:lnTo>
                  <a:lnTo>
                    <a:pt x="16990" y="13239"/>
                  </a:lnTo>
                  <a:lnTo>
                    <a:pt x="17387" y="12981"/>
                  </a:lnTo>
                  <a:lnTo>
                    <a:pt x="17804" y="12723"/>
                  </a:lnTo>
                  <a:lnTo>
                    <a:pt x="19431" y="11750"/>
                  </a:lnTo>
                  <a:lnTo>
                    <a:pt x="22488" y="9925"/>
                  </a:lnTo>
                  <a:lnTo>
                    <a:pt x="24016" y="9012"/>
                  </a:lnTo>
                  <a:lnTo>
                    <a:pt x="25524" y="8079"/>
                  </a:lnTo>
                  <a:lnTo>
                    <a:pt x="27033" y="7126"/>
                  </a:lnTo>
                  <a:lnTo>
                    <a:pt x="28521" y="6153"/>
                  </a:lnTo>
                  <a:lnTo>
                    <a:pt x="30010" y="5181"/>
                  </a:lnTo>
                  <a:lnTo>
                    <a:pt x="31479" y="4208"/>
                  </a:lnTo>
                  <a:lnTo>
                    <a:pt x="31598" y="4149"/>
                  </a:lnTo>
                  <a:lnTo>
                    <a:pt x="31697" y="4109"/>
                  </a:lnTo>
                  <a:lnTo>
                    <a:pt x="31816" y="4109"/>
                  </a:lnTo>
                  <a:lnTo>
                    <a:pt x="31935" y="4149"/>
                  </a:lnTo>
                  <a:lnTo>
                    <a:pt x="31975" y="4109"/>
                  </a:lnTo>
                  <a:lnTo>
                    <a:pt x="32014" y="4089"/>
                  </a:lnTo>
                  <a:lnTo>
                    <a:pt x="32054" y="4089"/>
                  </a:lnTo>
                  <a:lnTo>
                    <a:pt x="32153" y="4129"/>
                  </a:lnTo>
                  <a:lnTo>
                    <a:pt x="32272" y="4149"/>
                  </a:lnTo>
                  <a:lnTo>
                    <a:pt x="32392" y="4149"/>
                  </a:lnTo>
                  <a:lnTo>
                    <a:pt x="32491" y="4129"/>
                  </a:lnTo>
                  <a:lnTo>
                    <a:pt x="32610" y="4089"/>
                  </a:lnTo>
                  <a:lnTo>
                    <a:pt x="32709" y="4030"/>
                  </a:lnTo>
                  <a:lnTo>
                    <a:pt x="32808" y="3970"/>
                  </a:lnTo>
                  <a:lnTo>
                    <a:pt x="32888" y="3871"/>
                  </a:lnTo>
                  <a:lnTo>
                    <a:pt x="32947" y="3792"/>
                  </a:lnTo>
                  <a:lnTo>
                    <a:pt x="32987" y="3712"/>
                  </a:lnTo>
                  <a:lnTo>
                    <a:pt x="33047" y="3514"/>
                  </a:lnTo>
                  <a:lnTo>
                    <a:pt x="33106" y="3415"/>
                  </a:lnTo>
                  <a:lnTo>
                    <a:pt x="33126" y="3335"/>
                  </a:lnTo>
                  <a:lnTo>
                    <a:pt x="33126" y="3236"/>
                  </a:lnTo>
                  <a:lnTo>
                    <a:pt x="33106" y="3137"/>
                  </a:lnTo>
                  <a:lnTo>
                    <a:pt x="33007" y="2720"/>
                  </a:lnTo>
                  <a:lnTo>
                    <a:pt x="32868" y="2303"/>
                  </a:lnTo>
                  <a:lnTo>
                    <a:pt x="32729" y="1906"/>
                  </a:lnTo>
                  <a:lnTo>
                    <a:pt x="32550" y="1509"/>
                  </a:lnTo>
                  <a:lnTo>
                    <a:pt x="32411" y="1211"/>
                  </a:lnTo>
                  <a:lnTo>
                    <a:pt x="32233" y="914"/>
                  </a:lnTo>
                  <a:lnTo>
                    <a:pt x="32054" y="636"/>
                  </a:lnTo>
                  <a:lnTo>
                    <a:pt x="31856" y="358"/>
                  </a:lnTo>
                  <a:lnTo>
                    <a:pt x="31717" y="179"/>
                  </a:lnTo>
                  <a:lnTo>
                    <a:pt x="31578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020;p41">
              <a:extLst>
                <a:ext uri="{FF2B5EF4-FFF2-40B4-BE49-F238E27FC236}">
                  <a16:creationId xmlns:a16="http://schemas.microsoft.com/office/drawing/2014/main" xmlns="" id="{A4FEACA9-A011-4608-9EFD-F048D3BF382D}"/>
                </a:ext>
              </a:extLst>
            </p:cNvPr>
            <p:cNvSpPr/>
            <p:nvPr/>
          </p:nvSpPr>
          <p:spPr>
            <a:xfrm flipH="1">
              <a:off x="6853163" y="3856330"/>
              <a:ext cx="42587" cy="22900"/>
            </a:xfrm>
            <a:custGeom>
              <a:avLst/>
              <a:gdLst/>
              <a:ahLst/>
              <a:cxnLst/>
              <a:rect l="l" t="t" r="r" b="b"/>
              <a:pathLst>
                <a:path w="1073" h="577" extrusionOk="0">
                  <a:moveTo>
                    <a:pt x="854" y="1"/>
                  </a:moveTo>
                  <a:lnTo>
                    <a:pt x="417" y="40"/>
                  </a:lnTo>
                  <a:lnTo>
                    <a:pt x="0" y="120"/>
                  </a:lnTo>
                  <a:lnTo>
                    <a:pt x="239" y="576"/>
                  </a:lnTo>
                  <a:lnTo>
                    <a:pt x="1072" y="437"/>
                  </a:lnTo>
                  <a:lnTo>
                    <a:pt x="85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021;p41">
              <a:extLst>
                <a:ext uri="{FF2B5EF4-FFF2-40B4-BE49-F238E27FC236}">
                  <a16:creationId xmlns:a16="http://schemas.microsoft.com/office/drawing/2014/main" xmlns="" id="{F4F6C199-0335-43BF-894D-BE44DFC11A2E}"/>
                </a:ext>
              </a:extLst>
            </p:cNvPr>
            <p:cNvSpPr/>
            <p:nvPr/>
          </p:nvSpPr>
          <p:spPr>
            <a:xfrm flipH="1">
              <a:off x="6886247" y="3861053"/>
              <a:ext cx="323791" cy="427763"/>
            </a:xfrm>
            <a:custGeom>
              <a:avLst/>
              <a:gdLst/>
              <a:ahLst/>
              <a:cxnLst/>
              <a:rect l="l" t="t" r="r" b="b"/>
              <a:pathLst>
                <a:path w="8158" h="10778" extrusionOk="0">
                  <a:moveTo>
                    <a:pt x="7919" y="1"/>
                  </a:moveTo>
                  <a:lnTo>
                    <a:pt x="7403" y="120"/>
                  </a:lnTo>
                  <a:lnTo>
                    <a:pt x="6907" y="279"/>
                  </a:lnTo>
                  <a:lnTo>
                    <a:pt x="6411" y="457"/>
                  </a:lnTo>
                  <a:lnTo>
                    <a:pt x="5935" y="656"/>
                  </a:lnTo>
                  <a:lnTo>
                    <a:pt x="5558" y="854"/>
                  </a:lnTo>
                  <a:lnTo>
                    <a:pt x="5161" y="1053"/>
                  </a:lnTo>
                  <a:lnTo>
                    <a:pt x="4784" y="1271"/>
                  </a:lnTo>
                  <a:lnTo>
                    <a:pt x="4406" y="1509"/>
                  </a:lnTo>
                  <a:lnTo>
                    <a:pt x="4049" y="1747"/>
                  </a:lnTo>
                  <a:lnTo>
                    <a:pt x="3712" y="2005"/>
                  </a:lnTo>
                  <a:lnTo>
                    <a:pt x="3374" y="2303"/>
                  </a:lnTo>
                  <a:lnTo>
                    <a:pt x="3057" y="2581"/>
                  </a:lnTo>
                  <a:lnTo>
                    <a:pt x="2739" y="2898"/>
                  </a:lnTo>
                  <a:lnTo>
                    <a:pt x="2442" y="3216"/>
                  </a:lnTo>
                  <a:lnTo>
                    <a:pt x="2164" y="3553"/>
                  </a:lnTo>
                  <a:lnTo>
                    <a:pt x="1886" y="3911"/>
                  </a:lnTo>
                  <a:lnTo>
                    <a:pt x="1648" y="4268"/>
                  </a:lnTo>
                  <a:lnTo>
                    <a:pt x="1409" y="4645"/>
                  </a:lnTo>
                  <a:lnTo>
                    <a:pt x="1191" y="5022"/>
                  </a:lnTo>
                  <a:lnTo>
                    <a:pt x="993" y="5419"/>
                  </a:lnTo>
                  <a:lnTo>
                    <a:pt x="794" y="5856"/>
                  </a:lnTo>
                  <a:lnTo>
                    <a:pt x="616" y="6332"/>
                  </a:lnTo>
                  <a:lnTo>
                    <a:pt x="457" y="6789"/>
                  </a:lnTo>
                  <a:lnTo>
                    <a:pt x="318" y="7285"/>
                  </a:lnTo>
                  <a:lnTo>
                    <a:pt x="219" y="7761"/>
                  </a:lnTo>
                  <a:lnTo>
                    <a:pt x="119" y="8257"/>
                  </a:lnTo>
                  <a:lnTo>
                    <a:pt x="60" y="8753"/>
                  </a:lnTo>
                  <a:lnTo>
                    <a:pt x="20" y="9250"/>
                  </a:lnTo>
                  <a:lnTo>
                    <a:pt x="0" y="9766"/>
                  </a:lnTo>
                  <a:lnTo>
                    <a:pt x="20" y="10262"/>
                  </a:lnTo>
                  <a:lnTo>
                    <a:pt x="377" y="10778"/>
                  </a:lnTo>
                  <a:lnTo>
                    <a:pt x="358" y="10182"/>
                  </a:lnTo>
                  <a:lnTo>
                    <a:pt x="358" y="9587"/>
                  </a:lnTo>
                  <a:lnTo>
                    <a:pt x="397" y="9011"/>
                  </a:lnTo>
                  <a:lnTo>
                    <a:pt x="457" y="8416"/>
                  </a:lnTo>
                  <a:lnTo>
                    <a:pt x="576" y="7840"/>
                  </a:lnTo>
                  <a:lnTo>
                    <a:pt x="715" y="7265"/>
                  </a:lnTo>
                  <a:lnTo>
                    <a:pt x="893" y="6709"/>
                  </a:lnTo>
                  <a:lnTo>
                    <a:pt x="1112" y="6153"/>
                  </a:lnTo>
                  <a:lnTo>
                    <a:pt x="1251" y="5836"/>
                  </a:lnTo>
                  <a:lnTo>
                    <a:pt x="1429" y="5459"/>
                  </a:lnTo>
                  <a:lnTo>
                    <a:pt x="1628" y="5101"/>
                  </a:lnTo>
                  <a:lnTo>
                    <a:pt x="1846" y="4764"/>
                  </a:lnTo>
                  <a:lnTo>
                    <a:pt x="2064" y="4427"/>
                  </a:lnTo>
                  <a:lnTo>
                    <a:pt x="2303" y="4089"/>
                  </a:lnTo>
                  <a:lnTo>
                    <a:pt x="2561" y="3772"/>
                  </a:lnTo>
                  <a:lnTo>
                    <a:pt x="2838" y="3474"/>
                  </a:lnTo>
                  <a:lnTo>
                    <a:pt x="3116" y="3176"/>
                  </a:lnTo>
                  <a:lnTo>
                    <a:pt x="3394" y="2898"/>
                  </a:lnTo>
                  <a:lnTo>
                    <a:pt x="3692" y="2621"/>
                  </a:lnTo>
                  <a:lnTo>
                    <a:pt x="4009" y="2363"/>
                  </a:lnTo>
                  <a:lnTo>
                    <a:pt x="4347" y="2124"/>
                  </a:lnTo>
                  <a:lnTo>
                    <a:pt x="4684" y="1886"/>
                  </a:lnTo>
                  <a:lnTo>
                    <a:pt x="5022" y="1668"/>
                  </a:lnTo>
                  <a:lnTo>
                    <a:pt x="5379" y="1469"/>
                  </a:lnTo>
                  <a:lnTo>
                    <a:pt x="5736" y="1271"/>
                  </a:lnTo>
                  <a:lnTo>
                    <a:pt x="6153" y="1072"/>
                  </a:lnTo>
                  <a:lnTo>
                    <a:pt x="6590" y="894"/>
                  </a:lnTo>
                  <a:lnTo>
                    <a:pt x="7026" y="755"/>
                  </a:lnTo>
                  <a:lnTo>
                    <a:pt x="7483" y="616"/>
                  </a:lnTo>
                  <a:lnTo>
                    <a:pt x="7820" y="517"/>
                  </a:lnTo>
                  <a:lnTo>
                    <a:pt x="8158" y="457"/>
                  </a:lnTo>
                  <a:lnTo>
                    <a:pt x="7919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022;p41">
              <a:extLst>
                <a:ext uri="{FF2B5EF4-FFF2-40B4-BE49-F238E27FC236}">
                  <a16:creationId xmlns:a16="http://schemas.microsoft.com/office/drawing/2014/main" xmlns="" id="{251126E1-9570-4DAB-AAB9-C9ACEDE36225}"/>
                </a:ext>
              </a:extLst>
            </p:cNvPr>
            <p:cNvSpPr/>
            <p:nvPr/>
          </p:nvSpPr>
          <p:spPr>
            <a:xfrm flipH="1">
              <a:off x="7160386" y="4076113"/>
              <a:ext cx="49652" cy="212691"/>
            </a:xfrm>
            <a:custGeom>
              <a:avLst/>
              <a:gdLst/>
              <a:ahLst/>
              <a:cxnLst/>
              <a:rect l="l" t="t" r="r" b="b"/>
              <a:pathLst>
                <a:path w="1251" h="5359" extrusionOk="0">
                  <a:moveTo>
                    <a:pt x="993" y="0"/>
                  </a:moveTo>
                  <a:lnTo>
                    <a:pt x="794" y="437"/>
                  </a:lnTo>
                  <a:lnTo>
                    <a:pt x="616" y="913"/>
                  </a:lnTo>
                  <a:lnTo>
                    <a:pt x="457" y="1370"/>
                  </a:lnTo>
                  <a:lnTo>
                    <a:pt x="318" y="1866"/>
                  </a:lnTo>
                  <a:lnTo>
                    <a:pt x="219" y="2342"/>
                  </a:lnTo>
                  <a:lnTo>
                    <a:pt x="119" y="2838"/>
                  </a:lnTo>
                  <a:lnTo>
                    <a:pt x="60" y="3334"/>
                  </a:lnTo>
                  <a:lnTo>
                    <a:pt x="20" y="3831"/>
                  </a:lnTo>
                  <a:lnTo>
                    <a:pt x="0" y="4347"/>
                  </a:lnTo>
                  <a:lnTo>
                    <a:pt x="20" y="4843"/>
                  </a:lnTo>
                  <a:lnTo>
                    <a:pt x="377" y="5359"/>
                  </a:lnTo>
                  <a:lnTo>
                    <a:pt x="358" y="4763"/>
                  </a:lnTo>
                  <a:lnTo>
                    <a:pt x="358" y="4168"/>
                  </a:lnTo>
                  <a:lnTo>
                    <a:pt x="397" y="3592"/>
                  </a:lnTo>
                  <a:lnTo>
                    <a:pt x="457" y="2997"/>
                  </a:lnTo>
                  <a:lnTo>
                    <a:pt x="576" y="2421"/>
                  </a:lnTo>
                  <a:lnTo>
                    <a:pt x="715" y="1846"/>
                  </a:lnTo>
                  <a:lnTo>
                    <a:pt x="893" y="1290"/>
                  </a:lnTo>
                  <a:lnTo>
                    <a:pt x="1112" y="734"/>
                  </a:lnTo>
                  <a:lnTo>
                    <a:pt x="1251" y="417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023;p41">
              <a:extLst>
                <a:ext uri="{FF2B5EF4-FFF2-40B4-BE49-F238E27FC236}">
                  <a16:creationId xmlns:a16="http://schemas.microsoft.com/office/drawing/2014/main" xmlns="" id="{D6454C2D-0F07-42EF-BD8E-C77F01349E70}"/>
                </a:ext>
              </a:extLst>
            </p:cNvPr>
            <p:cNvSpPr/>
            <p:nvPr/>
          </p:nvSpPr>
          <p:spPr>
            <a:xfrm flipH="1">
              <a:off x="7184796" y="4268274"/>
              <a:ext cx="24449" cy="84338"/>
            </a:xfrm>
            <a:custGeom>
              <a:avLst/>
              <a:gdLst/>
              <a:ahLst/>
              <a:cxnLst/>
              <a:rect l="l" t="t" r="r" b="b"/>
              <a:pathLst>
                <a:path w="616" h="2125" extrusionOk="0">
                  <a:moveTo>
                    <a:pt x="0" y="1"/>
                  </a:moveTo>
                  <a:lnTo>
                    <a:pt x="20" y="398"/>
                  </a:lnTo>
                  <a:lnTo>
                    <a:pt x="60" y="795"/>
                  </a:lnTo>
                  <a:lnTo>
                    <a:pt x="119" y="1192"/>
                  </a:lnTo>
                  <a:lnTo>
                    <a:pt x="199" y="1589"/>
                  </a:lnTo>
                  <a:lnTo>
                    <a:pt x="615" y="2125"/>
                  </a:lnTo>
                  <a:lnTo>
                    <a:pt x="536" y="1728"/>
                  </a:lnTo>
                  <a:lnTo>
                    <a:pt x="457" y="1331"/>
                  </a:lnTo>
                  <a:lnTo>
                    <a:pt x="397" y="914"/>
                  </a:lnTo>
                  <a:lnTo>
                    <a:pt x="357" y="5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024;p41">
              <a:extLst>
                <a:ext uri="{FF2B5EF4-FFF2-40B4-BE49-F238E27FC236}">
                  <a16:creationId xmlns:a16="http://schemas.microsoft.com/office/drawing/2014/main" xmlns="" id="{78AF7BF2-A7C1-47B6-BABE-45072E47A14C}"/>
                </a:ext>
              </a:extLst>
            </p:cNvPr>
            <p:cNvSpPr/>
            <p:nvPr/>
          </p:nvSpPr>
          <p:spPr>
            <a:xfrm flipH="1">
              <a:off x="5676672" y="3844503"/>
              <a:ext cx="1514094" cy="737354"/>
            </a:xfrm>
            <a:custGeom>
              <a:avLst/>
              <a:gdLst/>
              <a:ahLst/>
              <a:cxnLst/>
              <a:rect l="l" t="t" r="r" b="b"/>
              <a:pathLst>
                <a:path w="38148" h="18579" extrusionOk="0">
                  <a:moveTo>
                    <a:pt x="33463" y="656"/>
                  </a:moveTo>
                  <a:lnTo>
                    <a:pt x="33820" y="815"/>
                  </a:lnTo>
                  <a:lnTo>
                    <a:pt x="34198" y="954"/>
                  </a:lnTo>
                  <a:lnTo>
                    <a:pt x="34575" y="1073"/>
                  </a:lnTo>
                  <a:lnTo>
                    <a:pt x="34952" y="1192"/>
                  </a:lnTo>
                  <a:lnTo>
                    <a:pt x="35726" y="1410"/>
                  </a:lnTo>
                  <a:lnTo>
                    <a:pt x="36480" y="1609"/>
                  </a:lnTo>
                  <a:lnTo>
                    <a:pt x="36897" y="1708"/>
                  </a:lnTo>
                  <a:lnTo>
                    <a:pt x="36480" y="2164"/>
                  </a:lnTo>
                  <a:lnTo>
                    <a:pt x="36063" y="2601"/>
                  </a:lnTo>
                  <a:lnTo>
                    <a:pt x="35627" y="3018"/>
                  </a:lnTo>
                  <a:lnTo>
                    <a:pt x="35170" y="3415"/>
                  </a:lnTo>
                  <a:lnTo>
                    <a:pt x="34753" y="3752"/>
                  </a:lnTo>
                  <a:lnTo>
                    <a:pt x="34317" y="4089"/>
                  </a:lnTo>
                  <a:lnTo>
                    <a:pt x="33820" y="4486"/>
                  </a:lnTo>
                  <a:lnTo>
                    <a:pt x="33662" y="4606"/>
                  </a:lnTo>
                  <a:lnTo>
                    <a:pt x="33503" y="4725"/>
                  </a:lnTo>
                  <a:lnTo>
                    <a:pt x="33404" y="4864"/>
                  </a:lnTo>
                  <a:lnTo>
                    <a:pt x="33324" y="4447"/>
                  </a:lnTo>
                  <a:lnTo>
                    <a:pt x="33245" y="4189"/>
                  </a:lnTo>
                  <a:lnTo>
                    <a:pt x="33165" y="3951"/>
                  </a:lnTo>
                  <a:lnTo>
                    <a:pt x="33086" y="3712"/>
                  </a:lnTo>
                  <a:lnTo>
                    <a:pt x="32987" y="3454"/>
                  </a:lnTo>
                  <a:lnTo>
                    <a:pt x="32868" y="3236"/>
                  </a:lnTo>
                  <a:lnTo>
                    <a:pt x="32749" y="2998"/>
                  </a:lnTo>
                  <a:lnTo>
                    <a:pt x="32471" y="2541"/>
                  </a:lnTo>
                  <a:lnTo>
                    <a:pt x="32153" y="2125"/>
                  </a:lnTo>
                  <a:lnTo>
                    <a:pt x="31796" y="1728"/>
                  </a:lnTo>
                  <a:lnTo>
                    <a:pt x="31419" y="1370"/>
                  </a:lnTo>
                  <a:lnTo>
                    <a:pt x="31022" y="1033"/>
                  </a:lnTo>
                  <a:lnTo>
                    <a:pt x="32233" y="834"/>
                  </a:lnTo>
                  <a:lnTo>
                    <a:pt x="32848" y="735"/>
                  </a:lnTo>
                  <a:lnTo>
                    <a:pt x="33463" y="656"/>
                  </a:lnTo>
                  <a:close/>
                  <a:moveTo>
                    <a:pt x="33384" y="1"/>
                  </a:moveTo>
                  <a:lnTo>
                    <a:pt x="32788" y="100"/>
                  </a:lnTo>
                  <a:lnTo>
                    <a:pt x="32193" y="199"/>
                  </a:lnTo>
                  <a:lnTo>
                    <a:pt x="31002" y="418"/>
                  </a:lnTo>
                  <a:lnTo>
                    <a:pt x="29811" y="636"/>
                  </a:lnTo>
                  <a:lnTo>
                    <a:pt x="29216" y="735"/>
                  </a:lnTo>
                  <a:lnTo>
                    <a:pt x="28601" y="815"/>
                  </a:lnTo>
                  <a:lnTo>
                    <a:pt x="27946" y="874"/>
                  </a:lnTo>
                  <a:lnTo>
                    <a:pt x="27271" y="914"/>
                  </a:lnTo>
                  <a:lnTo>
                    <a:pt x="26616" y="894"/>
                  </a:lnTo>
                  <a:lnTo>
                    <a:pt x="26278" y="874"/>
                  </a:lnTo>
                  <a:lnTo>
                    <a:pt x="25941" y="854"/>
                  </a:lnTo>
                  <a:lnTo>
                    <a:pt x="25881" y="894"/>
                  </a:lnTo>
                  <a:lnTo>
                    <a:pt x="25643" y="1033"/>
                  </a:lnTo>
                  <a:lnTo>
                    <a:pt x="25405" y="1152"/>
                  </a:lnTo>
                  <a:lnTo>
                    <a:pt x="25425" y="1172"/>
                  </a:lnTo>
                  <a:lnTo>
                    <a:pt x="24730" y="1470"/>
                  </a:lnTo>
                  <a:lnTo>
                    <a:pt x="24016" y="1747"/>
                  </a:lnTo>
                  <a:lnTo>
                    <a:pt x="23321" y="2005"/>
                  </a:lnTo>
                  <a:lnTo>
                    <a:pt x="22587" y="2264"/>
                  </a:lnTo>
                  <a:lnTo>
                    <a:pt x="21872" y="2482"/>
                  </a:lnTo>
                  <a:lnTo>
                    <a:pt x="21138" y="2700"/>
                  </a:lnTo>
                  <a:lnTo>
                    <a:pt x="20404" y="2879"/>
                  </a:lnTo>
                  <a:lnTo>
                    <a:pt x="19669" y="3057"/>
                  </a:lnTo>
                  <a:lnTo>
                    <a:pt x="18935" y="3216"/>
                  </a:lnTo>
                  <a:lnTo>
                    <a:pt x="18201" y="3355"/>
                  </a:lnTo>
                  <a:lnTo>
                    <a:pt x="17446" y="3474"/>
                  </a:lnTo>
                  <a:lnTo>
                    <a:pt x="16692" y="3593"/>
                  </a:lnTo>
                  <a:lnTo>
                    <a:pt x="15938" y="3673"/>
                  </a:lnTo>
                  <a:lnTo>
                    <a:pt x="15184" y="3752"/>
                  </a:lnTo>
                  <a:lnTo>
                    <a:pt x="14429" y="3812"/>
                  </a:lnTo>
                  <a:lnTo>
                    <a:pt x="13655" y="3851"/>
                  </a:lnTo>
                  <a:lnTo>
                    <a:pt x="12703" y="3891"/>
                  </a:lnTo>
                  <a:lnTo>
                    <a:pt x="11750" y="3891"/>
                  </a:lnTo>
                  <a:lnTo>
                    <a:pt x="10956" y="3871"/>
                  </a:lnTo>
                  <a:lnTo>
                    <a:pt x="10559" y="3871"/>
                  </a:lnTo>
                  <a:lnTo>
                    <a:pt x="10162" y="3911"/>
                  </a:lnTo>
                  <a:lnTo>
                    <a:pt x="10202" y="3831"/>
                  </a:lnTo>
                  <a:lnTo>
                    <a:pt x="10222" y="3732"/>
                  </a:lnTo>
                  <a:lnTo>
                    <a:pt x="10202" y="3613"/>
                  </a:lnTo>
                  <a:lnTo>
                    <a:pt x="10182" y="3534"/>
                  </a:lnTo>
                  <a:lnTo>
                    <a:pt x="10123" y="3355"/>
                  </a:lnTo>
                  <a:lnTo>
                    <a:pt x="10023" y="3176"/>
                  </a:lnTo>
                  <a:lnTo>
                    <a:pt x="9924" y="2998"/>
                  </a:lnTo>
                  <a:lnTo>
                    <a:pt x="9527" y="2343"/>
                  </a:lnTo>
                  <a:lnTo>
                    <a:pt x="8813" y="1093"/>
                  </a:lnTo>
                  <a:lnTo>
                    <a:pt x="8614" y="735"/>
                  </a:lnTo>
                  <a:lnTo>
                    <a:pt x="7781" y="874"/>
                  </a:lnTo>
                  <a:lnTo>
                    <a:pt x="7939" y="1192"/>
                  </a:lnTo>
                  <a:lnTo>
                    <a:pt x="8336" y="1926"/>
                  </a:lnTo>
                  <a:lnTo>
                    <a:pt x="8753" y="2641"/>
                  </a:lnTo>
                  <a:lnTo>
                    <a:pt x="9170" y="3315"/>
                  </a:lnTo>
                  <a:lnTo>
                    <a:pt x="9269" y="3494"/>
                  </a:lnTo>
                  <a:lnTo>
                    <a:pt x="9408" y="3693"/>
                  </a:lnTo>
                  <a:lnTo>
                    <a:pt x="9547" y="3851"/>
                  </a:lnTo>
                  <a:lnTo>
                    <a:pt x="9626" y="3931"/>
                  </a:lnTo>
                  <a:lnTo>
                    <a:pt x="9706" y="3990"/>
                  </a:lnTo>
                  <a:lnTo>
                    <a:pt x="9765" y="4010"/>
                  </a:lnTo>
                  <a:lnTo>
                    <a:pt x="9746" y="4050"/>
                  </a:lnTo>
                  <a:lnTo>
                    <a:pt x="9746" y="4089"/>
                  </a:lnTo>
                  <a:lnTo>
                    <a:pt x="9765" y="4149"/>
                  </a:lnTo>
                  <a:lnTo>
                    <a:pt x="9805" y="4169"/>
                  </a:lnTo>
                  <a:lnTo>
                    <a:pt x="9984" y="4248"/>
                  </a:lnTo>
                  <a:lnTo>
                    <a:pt x="10182" y="4308"/>
                  </a:lnTo>
                  <a:lnTo>
                    <a:pt x="10579" y="4387"/>
                  </a:lnTo>
                  <a:lnTo>
                    <a:pt x="10976" y="4427"/>
                  </a:lnTo>
                  <a:lnTo>
                    <a:pt x="11353" y="4467"/>
                  </a:lnTo>
                  <a:lnTo>
                    <a:pt x="11810" y="4506"/>
                  </a:lnTo>
                  <a:lnTo>
                    <a:pt x="12246" y="4526"/>
                  </a:lnTo>
                  <a:lnTo>
                    <a:pt x="13120" y="4546"/>
                  </a:lnTo>
                  <a:lnTo>
                    <a:pt x="13953" y="4526"/>
                  </a:lnTo>
                  <a:lnTo>
                    <a:pt x="14787" y="4486"/>
                  </a:lnTo>
                  <a:lnTo>
                    <a:pt x="15600" y="4427"/>
                  </a:lnTo>
                  <a:lnTo>
                    <a:pt x="16434" y="4347"/>
                  </a:lnTo>
                  <a:lnTo>
                    <a:pt x="17248" y="4248"/>
                  </a:lnTo>
                  <a:lnTo>
                    <a:pt x="18042" y="4129"/>
                  </a:lnTo>
                  <a:lnTo>
                    <a:pt x="18855" y="3990"/>
                  </a:lnTo>
                  <a:lnTo>
                    <a:pt x="19649" y="3831"/>
                  </a:lnTo>
                  <a:lnTo>
                    <a:pt x="20443" y="3633"/>
                  </a:lnTo>
                  <a:lnTo>
                    <a:pt x="21237" y="3435"/>
                  </a:lnTo>
                  <a:lnTo>
                    <a:pt x="22031" y="3216"/>
                  </a:lnTo>
                  <a:lnTo>
                    <a:pt x="22805" y="2958"/>
                  </a:lnTo>
                  <a:lnTo>
                    <a:pt x="23659" y="2660"/>
                  </a:lnTo>
                  <a:lnTo>
                    <a:pt x="24532" y="2343"/>
                  </a:lnTo>
                  <a:lnTo>
                    <a:pt x="25385" y="2005"/>
                  </a:lnTo>
                  <a:lnTo>
                    <a:pt x="26219" y="1628"/>
                  </a:lnTo>
                  <a:lnTo>
                    <a:pt x="26298" y="1569"/>
                  </a:lnTo>
                  <a:lnTo>
                    <a:pt x="26358" y="1509"/>
                  </a:lnTo>
                  <a:lnTo>
                    <a:pt x="26397" y="1430"/>
                  </a:lnTo>
                  <a:lnTo>
                    <a:pt x="26417" y="1370"/>
                  </a:lnTo>
                  <a:lnTo>
                    <a:pt x="26914" y="1410"/>
                  </a:lnTo>
                  <a:lnTo>
                    <a:pt x="27410" y="1430"/>
                  </a:lnTo>
                  <a:lnTo>
                    <a:pt x="27906" y="1430"/>
                  </a:lnTo>
                  <a:lnTo>
                    <a:pt x="28402" y="1410"/>
                  </a:lnTo>
                  <a:lnTo>
                    <a:pt x="29176" y="1331"/>
                  </a:lnTo>
                  <a:lnTo>
                    <a:pt x="29950" y="1231"/>
                  </a:lnTo>
                  <a:lnTo>
                    <a:pt x="29990" y="1291"/>
                  </a:lnTo>
                  <a:lnTo>
                    <a:pt x="30069" y="1351"/>
                  </a:lnTo>
                  <a:lnTo>
                    <a:pt x="30466" y="1609"/>
                  </a:lnTo>
                  <a:lnTo>
                    <a:pt x="30843" y="1906"/>
                  </a:lnTo>
                  <a:lnTo>
                    <a:pt x="31181" y="2224"/>
                  </a:lnTo>
                  <a:lnTo>
                    <a:pt x="31498" y="2561"/>
                  </a:lnTo>
                  <a:lnTo>
                    <a:pt x="31796" y="2918"/>
                  </a:lnTo>
                  <a:lnTo>
                    <a:pt x="32074" y="3315"/>
                  </a:lnTo>
                  <a:lnTo>
                    <a:pt x="32312" y="3712"/>
                  </a:lnTo>
                  <a:lnTo>
                    <a:pt x="32530" y="4129"/>
                  </a:lnTo>
                  <a:lnTo>
                    <a:pt x="32709" y="4526"/>
                  </a:lnTo>
                  <a:lnTo>
                    <a:pt x="32848" y="4923"/>
                  </a:lnTo>
                  <a:lnTo>
                    <a:pt x="32987" y="5340"/>
                  </a:lnTo>
                  <a:lnTo>
                    <a:pt x="33086" y="5757"/>
                  </a:lnTo>
                  <a:lnTo>
                    <a:pt x="33106" y="5856"/>
                  </a:lnTo>
                  <a:lnTo>
                    <a:pt x="33106" y="5955"/>
                  </a:lnTo>
                  <a:lnTo>
                    <a:pt x="33086" y="6035"/>
                  </a:lnTo>
                  <a:lnTo>
                    <a:pt x="33027" y="6134"/>
                  </a:lnTo>
                  <a:lnTo>
                    <a:pt x="32967" y="6332"/>
                  </a:lnTo>
                  <a:lnTo>
                    <a:pt x="32927" y="6412"/>
                  </a:lnTo>
                  <a:lnTo>
                    <a:pt x="32868" y="6491"/>
                  </a:lnTo>
                  <a:lnTo>
                    <a:pt x="32788" y="6590"/>
                  </a:lnTo>
                  <a:lnTo>
                    <a:pt x="32689" y="6650"/>
                  </a:lnTo>
                  <a:lnTo>
                    <a:pt x="32590" y="6709"/>
                  </a:lnTo>
                  <a:lnTo>
                    <a:pt x="32471" y="6749"/>
                  </a:lnTo>
                  <a:lnTo>
                    <a:pt x="32372" y="6769"/>
                  </a:lnTo>
                  <a:lnTo>
                    <a:pt x="32252" y="6769"/>
                  </a:lnTo>
                  <a:lnTo>
                    <a:pt x="32133" y="6749"/>
                  </a:lnTo>
                  <a:lnTo>
                    <a:pt x="32034" y="6709"/>
                  </a:lnTo>
                  <a:lnTo>
                    <a:pt x="31994" y="6709"/>
                  </a:lnTo>
                  <a:lnTo>
                    <a:pt x="31955" y="6729"/>
                  </a:lnTo>
                  <a:lnTo>
                    <a:pt x="31915" y="6769"/>
                  </a:lnTo>
                  <a:lnTo>
                    <a:pt x="31796" y="6729"/>
                  </a:lnTo>
                  <a:lnTo>
                    <a:pt x="31677" y="6729"/>
                  </a:lnTo>
                  <a:lnTo>
                    <a:pt x="31578" y="6769"/>
                  </a:lnTo>
                  <a:lnTo>
                    <a:pt x="31459" y="6828"/>
                  </a:lnTo>
                  <a:lnTo>
                    <a:pt x="29990" y="7801"/>
                  </a:lnTo>
                  <a:lnTo>
                    <a:pt x="28501" y="8773"/>
                  </a:lnTo>
                  <a:lnTo>
                    <a:pt x="27013" y="9746"/>
                  </a:lnTo>
                  <a:lnTo>
                    <a:pt x="25504" y="10699"/>
                  </a:lnTo>
                  <a:lnTo>
                    <a:pt x="23996" y="11632"/>
                  </a:lnTo>
                  <a:lnTo>
                    <a:pt x="22468" y="12545"/>
                  </a:lnTo>
                  <a:lnTo>
                    <a:pt x="19411" y="14370"/>
                  </a:lnTo>
                  <a:lnTo>
                    <a:pt x="17784" y="15343"/>
                  </a:lnTo>
                  <a:lnTo>
                    <a:pt x="17367" y="15601"/>
                  </a:lnTo>
                  <a:lnTo>
                    <a:pt x="16970" y="15859"/>
                  </a:lnTo>
                  <a:lnTo>
                    <a:pt x="16573" y="16137"/>
                  </a:lnTo>
                  <a:lnTo>
                    <a:pt x="16196" y="16415"/>
                  </a:lnTo>
                  <a:lnTo>
                    <a:pt x="16136" y="16375"/>
                  </a:lnTo>
                  <a:lnTo>
                    <a:pt x="16057" y="16355"/>
                  </a:lnTo>
                  <a:lnTo>
                    <a:pt x="15978" y="16355"/>
                  </a:lnTo>
                  <a:lnTo>
                    <a:pt x="15898" y="16395"/>
                  </a:lnTo>
                  <a:lnTo>
                    <a:pt x="15561" y="16653"/>
                  </a:lnTo>
                  <a:lnTo>
                    <a:pt x="15184" y="16891"/>
                  </a:lnTo>
                  <a:lnTo>
                    <a:pt x="14807" y="17109"/>
                  </a:lnTo>
                  <a:lnTo>
                    <a:pt x="14410" y="17308"/>
                  </a:lnTo>
                  <a:lnTo>
                    <a:pt x="13993" y="17487"/>
                  </a:lnTo>
                  <a:lnTo>
                    <a:pt x="13596" y="17625"/>
                  </a:lnTo>
                  <a:lnTo>
                    <a:pt x="13159" y="17745"/>
                  </a:lnTo>
                  <a:lnTo>
                    <a:pt x="12742" y="17844"/>
                  </a:lnTo>
                  <a:lnTo>
                    <a:pt x="12326" y="17903"/>
                  </a:lnTo>
                  <a:lnTo>
                    <a:pt x="11889" y="17943"/>
                  </a:lnTo>
                  <a:lnTo>
                    <a:pt x="11452" y="17963"/>
                  </a:lnTo>
                  <a:lnTo>
                    <a:pt x="11016" y="17963"/>
                  </a:lnTo>
                  <a:lnTo>
                    <a:pt x="10579" y="17943"/>
                  </a:lnTo>
                  <a:lnTo>
                    <a:pt x="10142" y="17903"/>
                  </a:lnTo>
                  <a:lnTo>
                    <a:pt x="9706" y="17844"/>
                  </a:lnTo>
                  <a:lnTo>
                    <a:pt x="9269" y="17764"/>
                  </a:lnTo>
                  <a:lnTo>
                    <a:pt x="8872" y="17685"/>
                  </a:lnTo>
                  <a:lnTo>
                    <a:pt x="8455" y="17586"/>
                  </a:lnTo>
                  <a:lnTo>
                    <a:pt x="8058" y="17467"/>
                  </a:lnTo>
                  <a:lnTo>
                    <a:pt x="7662" y="17348"/>
                  </a:lnTo>
                  <a:lnTo>
                    <a:pt x="7265" y="17209"/>
                  </a:lnTo>
                  <a:lnTo>
                    <a:pt x="6887" y="17050"/>
                  </a:lnTo>
                  <a:lnTo>
                    <a:pt x="6491" y="16871"/>
                  </a:lnTo>
                  <a:lnTo>
                    <a:pt x="6113" y="16693"/>
                  </a:lnTo>
                  <a:lnTo>
                    <a:pt x="5756" y="16514"/>
                  </a:lnTo>
                  <a:lnTo>
                    <a:pt x="5379" y="16316"/>
                  </a:lnTo>
                  <a:lnTo>
                    <a:pt x="5022" y="16097"/>
                  </a:lnTo>
                  <a:lnTo>
                    <a:pt x="4684" y="15859"/>
                  </a:lnTo>
                  <a:lnTo>
                    <a:pt x="4327" y="15641"/>
                  </a:lnTo>
                  <a:lnTo>
                    <a:pt x="3990" y="15383"/>
                  </a:lnTo>
                  <a:lnTo>
                    <a:pt x="3335" y="14867"/>
                  </a:lnTo>
                  <a:lnTo>
                    <a:pt x="2858" y="14450"/>
                  </a:lnTo>
                  <a:lnTo>
                    <a:pt x="2422" y="14033"/>
                  </a:lnTo>
                  <a:lnTo>
                    <a:pt x="1985" y="13596"/>
                  </a:lnTo>
                  <a:lnTo>
                    <a:pt x="1568" y="13140"/>
                  </a:lnTo>
                  <a:lnTo>
                    <a:pt x="1152" y="12664"/>
                  </a:lnTo>
                  <a:lnTo>
                    <a:pt x="755" y="12187"/>
                  </a:lnTo>
                  <a:lnTo>
                    <a:pt x="378" y="11691"/>
                  </a:lnTo>
                  <a:lnTo>
                    <a:pt x="0" y="11195"/>
                  </a:lnTo>
                  <a:lnTo>
                    <a:pt x="0" y="11195"/>
                  </a:lnTo>
                  <a:lnTo>
                    <a:pt x="40" y="11592"/>
                  </a:lnTo>
                  <a:lnTo>
                    <a:pt x="100" y="12009"/>
                  </a:lnTo>
                  <a:lnTo>
                    <a:pt x="179" y="12406"/>
                  </a:lnTo>
                  <a:lnTo>
                    <a:pt x="258" y="12803"/>
                  </a:lnTo>
                  <a:lnTo>
                    <a:pt x="675" y="13299"/>
                  </a:lnTo>
                  <a:lnTo>
                    <a:pt x="1092" y="13775"/>
                  </a:lnTo>
                  <a:lnTo>
                    <a:pt x="1529" y="14232"/>
                  </a:lnTo>
                  <a:lnTo>
                    <a:pt x="1985" y="14688"/>
                  </a:lnTo>
                  <a:lnTo>
                    <a:pt x="2461" y="15125"/>
                  </a:lnTo>
                  <a:lnTo>
                    <a:pt x="2938" y="15541"/>
                  </a:lnTo>
                  <a:lnTo>
                    <a:pt x="3414" y="15938"/>
                  </a:lnTo>
                  <a:lnTo>
                    <a:pt x="3930" y="16316"/>
                  </a:lnTo>
                  <a:lnTo>
                    <a:pt x="4446" y="16673"/>
                  </a:lnTo>
                  <a:lnTo>
                    <a:pt x="4982" y="17010"/>
                  </a:lnTo>
                  <a:lnTo>
                    <a:pt x="5538" y="17308"/>
                  </a:lnTo>
                  <a:lnTo>
                    <a:pt x="6094" y="17586"/>
                  </a:lnTo>
                  <a:lnTo>
                    <a:pt x="6689" y="17844"/>
                  </a:lnTo>
                  <a:lnTo>
                    <a:pt x="7284" y="18062"/>
                  </a:lnTo>
                  <a:lnTo>
                    <a:pt x="7900" y="18241"/>
                  </a:lnTo>
                  <a:lnTo>
                    <a:pt x="8515" y="18400"/>
                  </a:lnTo>
                  <a:lnTo>
                    <a:pt x="9051" y="18499"/>
                  </a:lnTo>
                  <a:lnTo>
                    <a:pt x="9567" y="18558"/>
                  </a:lnTo>
                  <a:lnTo>
                    <a:pt x="10103" y="18578"/>
                  </a:lnTo>
                  <a:lnTo>
                    <a:pt x="10639" y="18578"/>
                  </a:lnTo>
                  <a:lnTo>
                    <a:pt x="11155" y="18558"/>
                  </a:lnTo>
                  <a:lnTo>
                    <a:pt x="11691" y="18499"/>
                  </a:lnTo>
                  <a:lnTo>
                    <a:pt x="12207" y="18400"/>
                  </a:lnTo>
                  <a:lnTo>
                    <a:pt x="12742" y="18300"/>
                  </a:lnTo>
                  <a:lnTo>
                    <a:pt x="13199" y="18161"/>
                  </a:lnTo>
                  <a:lnTo>
                    <a:pt x="13655" y="18022"/>
                  </a:lnTo>
                  <a:lnTo>
                    <a:pt x="14112" y="17864"/>
                  </a:lnTo>
                  <a:lnTo>
                    <a:pt x="14549" y="17685"/>
                  </a:lnTo>
                  <a:lnTo>
                    <a:pt x="14985" y="17487"/>
                  </a:lnTo>
                  <a:lnTo>
                    <a:pt x="15402" y="17268"/>
                  </a:lnTo>
                  <a:lnTo>
                    <a:pt x="15799" y="17010"/>
                  </a:lnTo>
                  <a:lnTo>
                    <a:pt x="16196" y="16712"/>
                  </a:lnTo>
                  <a:lnTo>
                    <a:pt x="16593" y="16574"/>
                  </a:lnTo>
                  <a:lnTo>
                    <a:pt x="16970" y="16415"/>
                  </a:lnTo>
                  <a:lnTo>
                    <a:pt x="17367" y="16256"/>
                  </a:lnTo>
                  <a:lnTo>
                    <a:pt x="17744" y="16077"/>
                  </a:lnTo>
                  <a:lnTo>
                    <a:pt x="18478" y="15700"/>
                  </a:lnTo>
                  <a:lnTo>
                    <a:pt x="19213" y="15303"/>
                  </a:lnTo>
                  <a:lnTo>
                    <a:pt x="20840" y="14390"/>
                  </a:lnTo>
                  <a:lnTo>
                    <a:pt x="22448" y="13457"/>
                  </a:lnTo>
                  <a:lnTo>
                    <a:pt x="23976" y="12545"/>
                  </a:lnTo>
                  <a:lnTo>
                    <a:pt x="25504" y="11632"/>
                  </a:lnTo>
                  <a:lnTo>
                    <a:pt x="27013" y="10679"/>
                  </a:lnTo>
                  <a:lnTo>
                    <a:pt x="28501" y="9726"/>
                  </a:lnTo>
                  <a:lnTo>
                    <a:pt x="30149" y="8654"/>
                  </a:lnTo>
                  <a:lnTo>
                    <a:pt x="30149" y="8674"/>
                  </a:lnTo>
                  <a:lnTo>
                    <a:pt x="30288" y="8595"/>
                  </a:lnTo>
                  <a:lnTo>
                    <a:pt x="30506" y="8396"/>
                  </a:lnTo>
                  <a:lnTo>
                    <a:pt x="30645" y="8297"/>
                  </a:lnTo>
                  <a:lnTo>
                    <a:pt x="30784" y="8218"/>
                  </a:lnTo>
                  <a:lnTo>
                    <a:pt x="30804" y="8218"/>
                  </a:lnTo>
                  <a:lnTo>
                    <a:pt x="31994" y="7424"/>
                  </a:lnTo>
                  <a:lnTo>
                    <a:pt x="32054" y="7344"/>
                  </a:lnTo>
                  <a:lnTo>
                    <a:pt x="32114" y="7265"/>
                  </a:lnTo>
                  <a:lnTo>
                    <a:pt x="32114" y="7166"/>
                  </a:lnTo>
                  <a:lnTo>
                    <a:pt x="32114" y="7067"/>
                  </a:lnTo>
                  <a:lnTo>
                    <a:pt x="32193" y="7126"/>
                  </a:lnTo>
                  <a:lnTo>
                    <a:pt x="32292" y="7146"/>
                  </a:lnTo>
                  <a:lnTo>
                    <a:pt x="32372" y="7166"/>
                  </a:lnTo>
                  <a:lnTo>
                    <a:pt x="32471" y="7166"/>
                  </a:lnTo>
                  <a:lnTo>
                    <a:pt x="32649" y="7146"/>
                  </a:lnTo>
                  <a:lnTo>
                    <a:pt x="32828" y="7086"/>
                  </a:lnTo>
                  <a:lnTo>
                    <a:pt x="33007" y="6987"/>
                  </a:lnTo>
                  <a:lnTo>
                    <a:pt x="33165" y="6848"/>
                  </a:lnTo>
                  <a:lnTo>
                    <a:pt x="33304" y="6709"/>
                  </a:lnTo>
                  <a:lnTo>
                    <a:pt x="33384" y="6551"/>
                  </a:lnTo>
                  <a:lnTo>
                    <a:pt x="33423" y="6412"/>
                  </a:lnTo>
                  <a:lnTo>
                    <a:pt x="33443" y="6312"/>
                  </a:lnTo>
                  <a:lnTo>
                    <a:pt x="33443" y="6193"/>
                  </a:lnTo>
                  <a:lnTo>
                    <a:pt x="33423" y="6074"/>
                  </a:lnTo>
                  <a:lnTo>
                    <a:pt x="33423" y="5955"/>
                  </a:lnTo>
                  <a:lnTo>
                    <a:pt x="33443" y="5836"/>
                  </a:lnTo>
                  <a:lnTo>
                    <a:pt x="33463" y="5737"/>
                  </a:lnTo>
                  <a:lnTo>
                    <a:pt x="33463" y="5618"/>
                  </a:lnTo>
                  <a:lnTo>
                    <a:pt x="33463" y="5380"/>
                  </a:lnTo>
                  <a:lnTo>
                    <a:pt x="33443" y="5122"/>
                  </a:lnTo>
                  <a:lnTo>
                    <a:pt x="33562" y="5102"/>
                  </a:lnTo>
                  <a:lnTo>
                    <a:pt x="33701" y="5062"/>
                  </a:lnTo>
                  <a:lnTo>
                    <a:pt x="33840" y="5002"/>
                  </a:lnTo>
                  <a:lnTo>
                    <a:pt x="33979" y="4923"/>
                  </a:lnTo>
                  <a:lnTo>
                    <a:pt x="34277" y="4764"/>
                  </a:lnTo>
                  <a:lnTo>
                    <a:pt x="34555" y="4586"/>
                  </a:lnTo>
                  <a:lnTo>
                    <a:pt x="35071" y="4228"/>
                  </a:lnTo>
                  <a:lnTo>
                    <a:pt x="35567" y="3851"/>
                  </a:lnTo>
                  <a:lnTo>
                    <a:pt x="36063" y="3435"/>
                  </a:lnTo>
                  <a:lnTo>
                    <a:pt x="36540" y="3018"/>
                  </a:lnTo>
                  <a:lnTo>
                    <a:pt x="36996" y="2561"/>
                  </a:lnTo>
                  <a:lnTo>
                    <a:pt x="37453" y="2105"/>
                  </a:lnTo>
                  <a:lnTo>
                    <a:pt x="37492" y="2045"/>
                  </a:lnTo>
                  <a:lnTo>
                    <a:pt x="37532" y="1986"/>
                  </a:lnTo>
                  <a:lnTo>
                    <a:pt x="37552" y="1926"/>
                  </a:lnTo>
                  <a:lnTo>
                    <a:pt x="37552" y="1867"/>
                  </a:lnTo>
                  <a:lnTo>
                    <a:pt x="38147" y="1986"/>
                  </a:lnTo>
                  <a:lnTo>
                    <a:pt x="38147" y="1986"/>
                  </a:lnTo>
                  <a:lnTo>
                    <a:pt x="38088" y="1747"/>
                  </a:lnTo>
                  <a:lnTo>
                    <a:pt x="38048" y="1589"/>
                  </a:lnTo>
                  <a:lnTo>
                    <a:pt x="37988" y="1450"/>
                  </a:lnTo>
                  <a:lnTo>
                    <a:pt x="37274" y="1370"/>
                  </a:lnTo>
                  <a:lnTo>
                    <a:pt x="36559" y="1271"/>
                  </a:lnTo>
                  <a:lnTo>
                    <a:pt x="36242" y="1212"/>
                  </a:lnTo>
                  <a:lnTo>
                    <a:pt x="35944" y="1152"/>
                  </a:lnTo>
                  <a:lnTo>
                    <a:pt x="35329" y="973"/>
                  </a:lnTo>
                  <a:lnTo>
                    <a:pt x="34733" y="795"/>
                  </a:lnTo>
                  <a:lnTo>
                    <a:pt x="34138" y="596"/>
                  </a:lnTo>
                  <a:lnTo>
                    <a:pt x="34198" y="596"/>
                  </a:lnTo>
                  <a:lnTo>
                    <a:pt x="33959" y="497"/>
                  </a:lnTo>
                  <a:lnTo>
                    <a:pt x="33840" y="457"/>
                  </a:lnTo>
                  <a:lnTo>
                    <a:pt x="33721" y="378"/>
                  </a:lnTo>
                  <a:lnTo>
                    <a:pt x="33622" y="318"/>
                  </a:lnTo>
                  <a:lnTo>
                    <a:pt x="33523" y="219"/>
                  </a:lnTo>
                  <a:lnTo>
                    <a:pt x="33443" y="120"/>
                  </a:lnTo>
                  <a:lnTo>
                    <a:pt x="3338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025;p41">
              <a:extLst>
                <a:ext uri="{FF2B5EF4-FFF2-40B4-BE49-F238E27FC236}">
                  <a16:creationId xmlns:a16="http://schemas.microsoft.com/office/drawing/2014/main" xmlns="" id="{DA1573E0-46B6-4570-9F86-AF3E200D575B}"/>
                </a:ext>
              </a:extLst>
            </p:cNvPr>
            <p:cNvSpPr/>
            <p:nvPr/>
          </p:nvSpPr>
          <p:spPr>
            <a:xfrm flipH="1">
              <a:off x="5730701" y="3870498"/>
              <a:ext cx="189877" cy="166255"/>
            </a:xfrm>
            <a:custGeom>
              <a:avLst/>
              <a:gdLst/>
              <a:ahLst/>
              <a:cxnLst/>
              <a:rect l="l" t="t" r="r" b="b"/>
              <a:pathLst>
                <a:path w="4784" h="4189" extrusionOk="0">
                  <a:moveTo>
                    <a:pt x="1370" y="1"/>
                  </a:moveTo>
                  <a:lnTo>
                    <a:pt x="1072" y="358"/>
                  </a:lnTo>
                  <a:lnTo>
                    <a:pt x="735" y="715"/>
                  </a:lnTo>
                  <a:lnTo>
                    <a:pt x="378" y="1073"/>
                  </a:lnTo>
                  <a:lnTo>
                    <a:pt x="1" y="1430"/>
                  </a:lnTo>
                  <a:lnTo>
                    <a:pt x="219" y="1708"/>
                  </a:lnTo>
                  <a:lnTo>
                    <a:pt x="417" y="1966"/>
                  </a:lnTo>
                  <a:lnTo>
                    <a:pt x="576" y="2263"/>
                  </a:lnTo>
                  <a:lnTo>
                    <a:pt x="755" y="2541"/>
                  </a:lnTo>
                  <a:lnTo>
                    <a:pt x="894" y="2859"/>
                  </a:lnTo>
                  <a:lnTo>
                    <a:pt x="1013" y="3157"/>
                  </a:lnTo>
                  <a:lnTo>
                    <a:pt x="1112" y="3474"/>
                  </a:lnTo>
                  <a:lnTo>
                    <a:pt x="1211" y="3792"/>
                  </a:lnTo>
                  <a:lnTo>
                    <a:pt x="1291" y="4189"/>
                  </a:lnTo>
                  <a:lnTo>
                    <a:pt x="1390" y="4070"/>
                  </a:lnTo>
                  <a:lnTo>
                    <a:pt x="1549" y="3951"/>
                  </a:lnTo>
                  <a:lnTo>
                    <a:pt x="1707" y="3831"/>
                  </a:lnTo>
                  <a:lnTo>
                    <a:pt x="2204" y="3434"/>
                  </a:lnTo>
                  <a:lnTo>
                    <a:pt x="2640" y="3097"/>
                  </a:lnTo>
                  <a:lnTo>
                    <a:pt x="3057" y="2760"/>
                  </a:lnTo>
                  <a:lnTo>
                    <a:pt x="3514" y="2363"/>
                  </a:lnTo>
                  <a:lnTo>
                    <a:pt x="3950" y="1946"/>
                  </a:lnTo>
                  <a:lnTo>
                    <a:pt x="4367" y="1509"/>
                  </a:lnTo>
                  <a:lnTo>
                    <a:pt x="4784" y="1053"/>
                  </a:lnTo>
                  <a:lnTo>
                    <a:pt x="4367" y="954"/>
                  </a:lnTo>
                  <a:lnTo>
                    <a:pt x="2859" y="537"/>
                  </a:lnTo>
                  <a:lnTo>
                    <a:pt x="2104" y="299"/>
                  </a:lnTo>
                  <a:lnTo>
                    <a:pt x="1727" y="160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026;p41">
              <a:extLst>
                <a:ext uri="{FF2B5EF4-FFF2-40B4-BE49-F238E27FC236}">
                  <a16:creationId xmlns:a16="http://schemas.microsoft.com/office/drawing/2014/main" xmlns="" id="{B98754F3-F4BB-44CE-A56E-5CBD28663726}"/>
                </a:ext>
              </a:extLst>
            </p:cNvPr>
            <p:cNvSpPr/>
            <p:nvPr/>
          </p:nvSpPr>
          <p:spPr>
            <a:xfrm flipH="1">
              <a:off x="5925258" y="3319137"/>
              <a:ext cx="63068" cy="50444"/>
            </a:xfrm>
            <a:custGeom>
              <a:avLst/>
              <a:gdLst/>
              <a:ahLst/>
              <a:cxnLst/>
              <a:rect l="l" t="t" r="r" b="b"/>
              <a:pathLst>
                <a:path w="1589" h="1271" extrusionOk="0">
                  <a:moveTo>
                    <a:pt x="1569" y="1"/>
                  </a:moveTo>
                  <a:lnTo>
                    <a:pt x="1469" y="100"/>
                  </a:lnTo>
                  <a:lnTo>
                    <a:pt x="1370" y="199"/>
                  </a:lnTo>
                  <a:lnTo>
                    <a:pt x="1251" y="278"/>
                  </a:lnTo>
                  <a:lnTo>
                    <a:pt x="1132" y="338"/>
                  </a:lnTo>
                  <a:lnTo>
                    <a:pt x="1013" y="378"/>
                  </a:lnTo>
                  <a:lnTo>
                    <a:pt x="874" y="398"/>
                  </a:lnTo>
                  <a:lnTo>
                    <a:pt x="735" y="398"/>
                  </a:lnTo>
                  <a:lnTo>
                    <a:pt x="596" y="378"/>
                  </a:lnTo>
                  <a:lnTo>
                    <a:pt x="537" y="477"/>
                  </a:lnTo>
                  <a:lnTo>
                    <a:pt x="457" y="636"/>
                  </a:lnTo>
                  <a:lnTo>
                    <a:pt x="338" y="775"/>
                  </a:lnTo>
                  <a:lnTo>
                    <a:pt x="199" y="894"/>
                  </a:lnTo>
                  <a:lnTo>
                    <a:pt x="60" y="993"/>
                  </a:lnTo>
                  <a:lnTo>
                    <a:pt x="1" y="1013"/>
                  </a:lnTo>
                  <a:lnTo>
                    <a:pt x="1" y="1053"/>
                  </a:lnTo>
                  <a:lnTo>
                    <a:pt x="40" y="1152"/>
                  </a:lnTo>
                  <a:lnTo>
                    <a:pt x="60" y="1191"/>
                  </a:lnTo>
                  <a:lnTo>
                    <a:pt x="80" y="1211"/>
                  </a:lnTo>
                  <a:lnTo>
                    <a:pt x="140" y="1251"/>
                  </a:lnTo>
                  <a:lnTo>
                    <a:pt x="219" y="1271"/>
                  </a:lnTo>
                  <a:lnTo>
                    <a:pt x="279" y="1271"/>
                  </a:lnTo>
                  <a:lnTo>
                    <a:pt x="457" y="1251"/>
                  </a:lnTo>
                  <a:lnTo>
                    <a:pt x="636" y="1211"/>
                  </a:lnTo>
                  <a:lnTo>
                    <a:pt x="795" y="1132"/>
                  </a:lnTo>
                  <a:lnTo>
                    <a:pt x="953" y="1053"/>
                  </a:lnTo>
                  <a:lnTo>
                    <a:pt x="1112" y="953"/>
                  </a:lnTo>
                  <a:lnTo>
                    <a:pt x="1271" y="854"/>
                  </a:lnTo>
                  <a:lnTo>
                    <a:pt x="1390" y="715"/>
                  </a:lnTo>
                  <a:lnTo>
                    <a:pt x="1489" y="576"/>
                  </a:lnTo>
                  <a:lnTo>
                    <a:pt x="1549" y="437"/>
                  </a:lnTo>
                  <a:lnTo>
                    <a:pt x="1588" y="278"/>
                  </a:lnTo>
                  <a:lnTo>
                    <a:pt x="1588" y="140"/>
                  </a:lnTo>
                  <a:lnTo>
                    <a:pt x="156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027;p41">
              <a:extLst>
                <a:ext uri="{FF2B5EF4-FFF2-40B4-BE49-F238E27FC236}">
                  <a16:creationId xmlns:a16="http://schemas.microsoft.com/office/drawing/2014/main" xmlns="" id="{0333F954-9730-4A7E-98BF-01DAAE087CE9}"/>
                </a:ext>
              </a:extLst>
            </p:cNvPr>
            <p:cNvSpPr/>
            <p:nvPr/>
          </p:nvSpPr>
          <p:spPr>
            <a:xfrm flipH="1">
              <a:off x="7226619" y="4001264"/>
              <a:ext cx="198569" cy="742056"/>
            </a:xfrm>
            <a:custGeom>
              <a:avLst/>
              <a:gdLst/>
              <a:ahLst/>
              <a:cxnLst/>
              <a:rect l="l" t="t" r="r" b="b"/>
              <a:pathLst>
                <a:path w="5003" h="18697" extrusionOk="0">
                  <a:moveTo>
                    <a:pt x="755" y="1"/>
                  </a:moveTo>
                  <a:lnTo>
                    <a:pt x="953" y="675"/>
                  </a:lnTo>
                  <a:lnTo>
                    <a:pt x="1311" y="2065"/>
                  </a:lnTo>
                  <a:lnTo>
                    <a:pt x="1628" y="3454"/>
                  </a:lnTo>
                  <a:lnTo>
                    <a:pt x="1906" y="4863"/>
                  </a:lnTo>
                  <a:lnTo>
                    <a:pt x="2164" y="6272"/>
                  </a:lnTo>
                  <a:lnTo>
                    <a:pt x="2263" y="6947"/>
                  </a:lnTo>
                  <a:lnTo>
                    <a:pt x="2343" y="7622"/>
                  </a:lnTo>
                  <a:lnTo>
                    <a:pt x="2501" y="8972"/>
                  </a:lnTo>
                  <a:lnTo>
                    <a:pt x="2640" y="10341"/>
                  </a:lnTo>
                  <a:lnTo>
                    <a:pt x="2680" y="11016"/>
                  </a:lnTo>
                  <a:lnTo>
                    <a:pt x="2720" y="11711"/>
                  </a:lnTo>
                  <a:lnTo>
                    <a:pt x="2720" y="11790"/>
                  </a:lnTo>
                  <a:lnTo>
                    <a:pt x="2700" y="11869"/>
                  </a:lnTo>
                  <a:lnTo>
                    <a:pt x="2660" y="11949"/>
                  </a:lnTo>
                  <a:lnTo>
                    <a:pt x="2620" y="12008"/>
                  </a:lnTo>
                  <a:lnTo>
                    <a:pt x="2561" y="12048"/>
                  </a:lnTo>
                  <a:lnTo>
                    <a:pt x="2501" y="12088"/>
                  </a:lnTo>
                  <a:lnTo>
                    <a:pt x="2362" y="12127"/>
                  </a:lnTo>
                  <a:lnTo>
                    <a:pt x="2144" y="12266"/>
                  </a:lnTo>
                  <a:lnTo>
                    <a:pt x="1906" y="12445"/>
                  </a:lnTo>
                  <a:lnTo>
                    <a:pt x="1727" y="12564"/>
                  </a:lnTo>
                  <a:lnTo>
                    <a:pt x="1569" y="12723"/>
                  </a:lnTo>
                  <a:lnTo>
                    <a:pt x="1430" y="12882"/>
                  </a:lnTo>
                  <a:lnTo>
                    <a:pt x="1291" y="13060"/>
                  </a:lnTo>
                  <a:lnTo>
                    <a:pt x="1211" y="13199"/>
                  </a:lnTo>
                  <a:lnTo>
                    <a:pt x="1172" y="13358"/>
                  </a:lnTo>
                  <a:lnTo>
                    <a:pt x="1152" y="13398"/>
                  </a:lnTo>
                  <a:lnTo>
                    <a:pt x="1132" y="13437"/>
                  </a:lnTo>
                  <a:lnTo>
                    <a:pt x="1112" y="13596"/>
                  </a:lnTo>
                  <a:lnTo>
                    <a:pt x="1112" y="13675"/>
                  </a:lnTo>
                  <a:lnTo>
                    <a:pt x="1112" y="13695"/>
                  </a:lnTo>
                  <a:lnTo>
                    <a:pt x="1132" y="13854"/>
                  </a:lnTo>
                  <a:lnTo>
                    <a:pt x="1132" y="13894"/>
                  </a:lnTo>
                  <a:lnTo>
                    <a:pt x="1152" y="13933"/>
                  </a:lnTo>
                  <a:lnTo>
                    <a:pt x="1172" y="14013"/>
                  </a:lnTo>
                  <a:lnTo>
                    <a:pt x="1172" y="14072"/>
                  </a:lnTo>
                  <a:lnTo>
                    <a:pt x="1152" y="14132"/>
                  </a:lnTo>
                  <a:lnTo>
                    <a:pt x="1112" y="14211"/>
                  </a:lnTo>
                  <a:lnTo>
                    <a:pt x="1132" y="14311"/>
                  </a:lnTo>
                  <a:lnTo>
                    <a:pt x="1132" y="14390"/>
                  </a:lnTo>
                  <a:lnTo>
                    <a:pt x="1092" y="14450"/>
                  </a:lnTo>
                  <a:lnTo>
                    <a:pt x="1033" y="14489"/>
                  </a:lnTo>
                  <a:lnTo>
                    <a:pt x="973" y="14529"/>
                  </a:lnTo>
                  <a:lnTo>
                    <a:pt x="894" y="14549"/>
                  </a:lnTo>
                  <a:lnTo>
                    <a:pt x="854" y="14549"/>
                  </a:lnTo>
                  <a:lnTo>
                    <a:pt x="755" y="14688"/>
                  </a:lnTo>
                  <a:lnTo>
                    <a:pt x="636" y="14906"/>
                  </a:lnTo>
                  <a:lnTo>
                    <a:pt x="517" y="15124"/>
                  </a:lnTo>
                  <a:lnTo>
                    <a:pt x="417" y="15323"/>
                  </a:lnTo>
                  <a:lnTo>
                    <a:pt x="338" y="15521"/>
                  </a:lnTo>
                  <a:lnTo>
                    <a:pt x="278" y="15740"/>
                  </a:lnTo>
                  <a:lnTo>
                    <a:pt x="219" y="15938"/>
                  </a:lnTo>
                  <a:lnTo>
                    <a:pt x="199" y="16156"/>
                  </a:lnTo>
                  <a:lnTo>
                    <a:pt x="179" y="16375"/>
                  </a:lnTo>
                  <a:lnTo>
                    <a:pt x="159" y="16474"/>
                  </a:lnTo>
                  <a:lnTo>
                    <a:pt x="120" y="16573"/>
                  </a:lnTo>
                  <a:lnTo>
                    <a:pt x="60" y="16653"/>
                  </a:lnTo>
                  <a:lnTo>
                    <a:pt x="1" y="16712"/>
                  </a:lnTo>
                  <a:lnTo>
                    <a:pt x="874" y="17268"/>
                  </a:lnTo>
                  <a:lnTo>
                    <a:pt x="1787" y="17764"/>
                  </a:lnTo>
                  <a:lnTo>
                    <a:pt x="2700" y="18260"/>
                  </a:lnTo>
                  <a:lnTo>
                    <a:pt x="3633" y="18697"/>
                  </a:lnTo>
                  <a:lnTo>
                    <a:pt x="3652" y="18518"/>
                  </a:lnTo>
                  <a:lnTo>
                    <a:pt x="3672" y="18320"/>
                  </a:lnTo>
                  <a:lnTo>
                    <a:pt x="3752" y="17963"/>
                  </a:lnTo>
                  <a:lnTo>
                    <a:pt x="3871" y="17605"/>
                  </a:lnTo>
                  <a:lnTo>
                    <a:pt x="4010" y="17248"/>
                  </a:lnTo>
                  <a:lnTo>
                    <a:pt x="4228" y="16732"/>
                  </a:lnTo>
                  <a:lnTo>
                    <a:pt x="4327" y="16454"/>
                  </a:lnTo>
                  <a:lnTo>
                    <a:pt x="4427" y="16196"/>
                  </a:lnTo>
                  <a:lnTo>
                    <a:pt x="4506" y="15918"/>
                  </a:lnTo>
                  <a:lnTo>
                    <a:pt x="4565" y="15640"/>
                  </a:lnTo>
                  <a:lnTo>
                    <a:pt x="4585" y="15363"/>
                  </a:lnTo>
                  <a:lnTo>
                    <a:pt x="4565" y="15085"/>
                  </a:lnTo>
                  <a:lnTo>
                    <a:pt x="4526" y="14926"/>
                  </a:lnTo>
                  <a:lnTo>
                    <a:pt x="4486" y="14767"/>
                  </a:lnTo>
                  <a:lnTo>
                    <a:pt x="4367" y="14469"/>
                  </a:lnTo>
                  <a:lnTo>
                    <a:pt x="4228" y="14192"/>
                  </a:lnTo>
                  <a:lnTo>
                    <a:pt x="4169" y="14033"/>
                  </a:lnTo>
                  <a:lnTo>
                    <a:pt x="4149" y="13874"/>
                  </a:lnTo>
                  <a:lnTo>
                    <a:pt x="4129" y="13735"/>
                  </a:lnTo>
                  <a:lnTo>
                    <a:pt x="4149" y="13596"/>
                  </a:lnTo>
                  <a:lnTo>
                    <a:pt x="4169" y="13477"/>
                  </a:lnTo>
                  <a:lnTo>
                    <a:pt x="4228" y="13338"/>
                  </a:lnTo>
                  <a:lnTo>
                    <a:pt x="4347" y="13100"/>
                  </a:lnTo>
                  <a:lnTo>
                    <a:pt x="4506" y="12882"/>
                  </a:lnTo>
                  <a:lnTo>
                    <a:pt x="4704" y="12544"/>
                  </a:lnTo>
                  <a:lnTo>
                    <a:pt x="4784" y="12385"/>
                  </a:lnTo>
                  <a:lnTo>
                    <a:pt x="4863" y="12207"/>
                  </a:lnTo>
                  <a:lnTo>
                    <a:pt x="4903" y="12028"/>
                  </a:lnTo>
                  <a:lnTo>
                    <a:pt x="4962" y="11850"/>
                  </a:lnTo>
                  <a:lnTo>
                    <a:pt x="4982" y="11671"/>
                  </a:lnTo>
                  <a:lnTo>
                    <a:pt x="5002" y="11472"/>
                  </a:lnTo>
                  <a:lnTo>
                    <a:pt x="5002" y="11075"/>
                  </a:lnTo>
                  <a:lnTo>
                    <a:pt x="4962" y="10679"/>
                  </a:lnTo>
                  <a:lnTo>
                    <a:pt x="4843" y="9904"/>
                  </a:lnTo>
                  <a:lnTo>
                    <a:pt x="4486" y="6610"/>
                  </a:lnTo>
                  <a:lnTo>
                    <a:pt x="4109" y="6034"/>
                  </a:lnTo>
                  <a:lnTo>
                    <a:pt x="3732" y="5439"/>
                  </a:lnTo>
                  <a:lnTo>
                    <a:pt x="2938" y="4109"/>
                  </a:lnTo>
                  <a:lnTo>
                    <a:pt x="2184" y="2759"/>
                  </a:lnTo>
                  <a:lnTo>
                    <a:pt x="1449" y="1390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C3470F-1213-4042-B0E9-BD3D79DB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349" y="5057629"/>
            <a:ext cx="3336036" cy="17514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C349105-0AD2-4F3C-64A7-64E8D6B47CC6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9C65C8-486D-7143-1277-21DA2BB8875A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ABEEC3-F6B6-E5C0-EFFA-A0FB50CCEA81}"/>
              </a:ext>
            </a:extLst>
          </p:cNvPr>
          <p:cNvSpPr txBox="1"/>
          <p:nvPr/>
        </p:nvSpPr>
        <p:spPr>
          <a:xfrm>
            <a:off x="3248025" y="1773478"/>
            <a:ext cx="48482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76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</TotalTime>
  <Words>2185</Words>
  <PresentationFormat>Widescreen</PresentationFormat>
  <Paragraphs>167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Microsoft YaHei</vt:lpstr>
      <vt:lpstr>Arial</vt:lpstr>
      <vt:lpstr>Calibri</vt:lpstr>
      <vt:lpstr>Calibri Light</vt:lpstr>
      <vt:lpstr>Nerko One</vt:lpstr>
      <vt:lpstr>Poppins</vt:lpstr>
      <vt:lpstr>PT Sans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2022-12-14T10:50:42Z</dcterms:created>
  <dcterms:modified xsi:type="dcterms:W3CDTF">2024-08-16T03:55:40Z</dcterms:modified>
</cp:coreProperties>
</file>